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4" r:id="rId2"/>
    <p:sldId id="389" r:id="rId3"/>
    <p:sldId id="390" r:id="rId4"/>
    <p:sldId id="402" r:id="rId5"/>
    <p:sldId id="392" r:id="rId6"/>
    <p:sldId id="393" r:id="rId7"/>
    <p:sldId id="404" r:id="rId8"/>
    <p:sldId id="405" r:id="rId9"/>
    <p:sldId id="394" r:id="rId10"/>
    <p:sldId id="414" r:id="rId11"/>
    <p:sldId id="416" r:id="rId12"/>
    <p:sldId id="415" r:id="rId13"/>
    <p:sldId id="431" r:id="rId14"/>
    <p:sldId id="406" r:id="rId15"/>
    <p:sldId id="407" r:id="rId16"/>
    <p:sldId id="411" r:id="rId17"/>
    <p:sldId id="410" r:id="rId18"/>
    <p:sldId id="375" r:id="rId19"/>
    <p:sldId id="412" r:id="rId20"/>
    <p:sldId id="424" r:id="rId21"/>
    <p:sldId id="437" r:id="rId22"/>
    <p:sldId id="439" r:id="rId23"/>
    <p:sldId id="440" r:id="rId24"/>
    <p:sldId id="446" r:id="rId25"/>
    <p:sldId id="453" r:id="rId26"/>
    <p:sldId id="456" r:id="rId27"/>
    <p:sldId id="449" r:id="rId28"/>
    <p:sldId id="454" r:id="rId29"/>
    <p:sldId id="455" r:id="rId30"/>
    <p:sldId id="452" r:id="rId31"/>
    <p:sldId id="451" r:id="rId32"/>
    <p:sldId id="450" r:id="rId33"/>
    <p:sldId id="421" r:id="rId34"/>
    <p:sldId id="436" r:id="rId35"/>
    <p:sldId id="366" r:id="rId36"/>
    <p:sldId id="435" r:id="rId37"/>
    <p:sldId id="441" r:id="rId38"/>
    <p:sldId id="442" r:id="rId39"/>
    <p:sldId id="443" r:id="rId40"/>
    <p:sldId id="444" r:id="rId41"/>
    <p:sldId id="445" r:id="rId4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5CD879A-201E-4B8E-B33F-F944F477DD76}">
          <p14:sldIdLst>
            <p14:sldId id="274"/>
            <p14:sldId id="389"/>
            <p14:sldId id="390"/>
            <p14:sldId id="402"/>
            <p14:sldId id="392"/>
            <p14:sldId id="393"/>
            <p14:sldId id="404"/>
            <p14:sldId id="405"/>
            <p14:sldId id="394"/>
            <p14:sldId id="414"/>
            <p14:sldId id="416"/>
            <p14:sldId id="415"/>
            <p14:sldId id="431"/>
            <p14:sldId id="406"/>
            <p14:sldId id="407"/>
            <p14:sldId id="411"/>
            <p14:sldId id="410"/>
            <p14:sldId id="375"/>
            <p14:sldId id="412"/>
            <p14:sldId id="424"/>
            <p14:sldId id="437"/>
            <p14:sldId id="439"/>
            <p14:sldId id="440"/>
            <p14:sldId id="446"/>
            <p14:sldId id="453"/>
            <p14:sldId id="456"/>
            <p14:sldId id="449"/>
            <p14:sldId id="454"/>
            <p14:sldId id="455"/>
            <p14:sldId id="452"/>
          </p14:sldIdLst>
        </p14:section>
        <p14:section name="Bonus" id="{5DEB7BBF-6E1D-4D69-8666-B61D6B078E57}">
          <p14:sldIdLst>
            <p14:sldId id="451"/>
            <p14:sldId id="450"/>
            <p14:sldId id="421"/>
            <p14:sldId id="436"/>
            <p14:sldId id="366"/>
            <p14:sldId id="435"/>
            <p14:sldId id="441"/>
            <p14:sldId id="442"/>
            <p14:sldId id="443"/>
            <p14:sldId id="444"/>
            <p14:sldId id="44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59" autoAdjust="0"/>
    <p:restoredTop sz="83451" autoAdjust="0"/>
  </p:normalViewPr>
  <p:slideViewPr>
    <p:cSldViewPr snapToGrid="0">
      <p:cViewPr varScale="1">
        <p:scale>
          <a:sx n="76" d="100"/>
          <a:sy n="76" d="100"/>
        </p:scale>
        <p:origin x="1070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36e1ca1018ad5470" providerId="LiveId" clId="{3EA1DCEB-2580-44AF-98DD-B0DB3A229352}"/>
    <pc:docChg chg="custSel modSld">
      <pc:chgData name="" userId="36e1ca1018ad5470" providerId="LiveId" clId="{3EA1DCEB-2580-44AF-98DD-B0DB3A229352}" dt="2023-05-11T07:32:55.874" v="161" actId="1037"/>
      <pc:docMkLst>
        <pc:docMk/>
      </pc:docMkLst>
      <pc:sldChg chg="addSp delSp modSp">
        <pc:chgData name="" userId="36e1ca1018ad5470" providerId="LiveId" clId="{3EA1DCEB-2580-44AF-98DD-B0DB3A229352}" dt="2023-05-11T07:32:55.874" v="161" actId="1037"/>
        <pc:sldMkLst>
          <pc:docMk/>
          <pc:sldMk cId="1047204135" sldId="437"/>
        </pc:sldMkLst>
        <pc:spChg chg="add mod">
          <ac:chgData name="" userId="36e1ca1018ad5470" providerId="LiveId" clId="{3EA1DCEB-2580-44AF-98DD-B0DB3A229352}" dt="2023-05-11T07:28:20.489" v="64" actId="1076"/>
          <ac:spMkLst>
            <pc:docMk/>
            <pc:sldMk cId="1047204135" sldId="437"/>
            <ac:spMk id="4" creationId="{D20C834E-0871-44F7-8E40-4D683833CA6D}"/>
          </ac:spMkLst>
        </pc:spChg>
        <pc:picChg chg="add mod ord">
          <ac:chgData name="" userId="36e1ca1018ad5470" providerId="LiveId" clId="{3EA1DCEB-2580-44AF-98DD-B0DB3A229352}" dt="2023-05-11T07:32:55.874" v="161" actId="1037"/>
          <ac:picMkLst>
            <pc:docMk/>
            <pc:sldMk cId="1047204135" sldId="437"/>
            <ac:picMk id="6" creationId="{A6C6A426-0714-46A3-8890-774538677FC5}"/>
          </ac:picMkLst>
        </pc:picChg>
        <pc:picChg chg="del">
          <ac:chgData name="" userId="36e1ca1018ad5470" providerId="LiveId" clId="{3EA1DCEB-2580-44AF-98DD-B0DB3A229352}" dt="2023-05-11T07:31:13.191" v="65" actId="478"/>
          <ac:picMkLst>
            <pc:docMk/>
            <pc:sldMk cId="1047204135" sldId="437"/>
            <ac:picMk id="157" creationId="{1A4DA207-C93A-4B8F-B38A-E0C1C661C809}"/>
          </ac:picMkLst>
        </pc:picChg>
      </pc:sldChg>
    </pc:docChg>
  </pc:docChgLst>
  <pc:docChgLst>
    <pc:chgData userId="36e1ca1018ad5470" providerId="LiveId" clId="{3CA9A5B5-5692-4607-95E5-796475644472}"/>
    <pc:docChg chg="undo redo custSel addSld delSld modSld sldOrd modSection">
      <pc:chgData name="" userId="36e1ca1018ad5470" providerId="LiveId" clId="{3CA9A5B5-5692-4607-95E5-796475644472}" dt="2023-05-10T23:24:23.945" v="2084"/>
      <pc:docMkLst>
        <pc:docMk/>
      </pc:docMkLst>
      <pc:sldChg chg="modNotesTx">
        <pc:chgData name="" userId="36e1ca1018ad5470" providerId="LiveId" clId="{3CA9A5B5-5692-4607-95E5-796475644472}" dt="2023-05-10T22:01:50.474" v="1956" actId="20577"/>
        <pc:sldMkLst>
          <pc:docMk/>
          <pc:sldMk cId="1372083801" sldId="274"/>
        </pc:sldMkLst>
      </pc:sldChg>
      <pc:sldChg chg="addSp modSp">
        <pc:chgData name="" userId="36e1ca1018ad5470" providerId="LiveId" clId="{3CA9A5B5-5692-4607-95E5-796475644472}" dt="2023-05-10T20:30:47.514" v="1707" actId="403"/>
        <pc:sldMkLst>
          <pc:docMk/>
          <pc:sldMk cId="4256744452" sldId="389"/>
        </pc:sldMkLst>
        <pc:spChg chg="mod">
          <ac:chgData name="" userId="36e1ca1018ad5470" providerId="LiveId" clId="{3CA9A5B5-5692-4607-95E5-796475644472}" dt="2023-05-10T20:28:20.242" v="1682" actId="20577"/>
          <ac:spMkLst>
            <pc:docMk/>
            <pc:sldMk cId="4256744452" sldId="389"/>
            <ac:spMk id="2" creationId="{00000000-0000-0000-0000-000000000000}"/>
          </ac:spMkLst>
        </pc:spChg>
        <pc:spChg chg="add mod">
          <ac:chgData name="" userId="36e1ca1018ad5470" providerId="LiveId" clId="{3CA9A5B5-5692-4607-95E5-796475644472}" dt="2023-05-10T20:30:47.514" v="1707" actId="403"/>
          <ac:spMkLst>
            <pc:docMk/>
            <pc:sldMk cId="4256744452" sldId="389"/>
            <ac:spMk id="3" creationId="{F1E1A1B8-1716-492E-B633-6A5F677B9F6E}"/>
          </ac:spMkLst>
        </pc:spChg>
      </pc:sldChg>
      <pc:sldChg chg="addSp modSp">
        <pc:chgData name="" userId="36e1ca1018ad5470" providerId="LiveId" clId="{3CA9A5B5-5692-4607-95E5-796475644472}" dt="2023-05-10T20:30:50.116" v="1708"/>
        <pc:sldMkLst>
          <pc:docMk/>
          <pc:sldMk cId="1784671670" sldId="390"/>
        </pc:sldMkLst>
        <pc:spChg chg="mod">
          <ac:chgData name="" userId="36e1ca1018ad5470" providerId="LiveId" clId="{3CA9A5B5-5692-4607-95E5-796475644472}" dt="2023-05-10T20:28:26.105" v="1683"/>
          <ac:spMkLst>
            <pc:docMk/>
            <pc:sldMk cId="1784671670" sldId="390"/>
            <ac:spMk id="2" creationId="{00000000-0000-0000-0000-000000000000}"/>
          </ac:spMkLst>
        </pc:spChg>
        <pc:spChg chg="add">
          <ac:chgData name="" userId="36e1ca1018ad5470" providerId="LiveId" clId="{3CA9A5B5-5692-4607-95E5-796475644472}" dt="2023-05-10T20:30:50.116" v="1708"/>
          <ac:spMkLst>
            <pc:docMk/>
            <pc:sldMk cId="1784671670" sldId="390"/>
            <ac:spMk id="26" creationId="{D6FFD20E-90EA-424C-BA4D-8A8F19AD41AB}"/>
          </ac:spMkLst>
        </pc:spChg>
      </pc:sldChg>
      <pc:sldChg chg="modSp">
        <pc:chgData name="" userId="36e1ca1018ad5470" providerId="LiveId" clId="{3CA9A5B5-5692-4607-95E5-796475644472}" dt="2023-05-10T20:34:16.802" v="1727" actId="20577"/>
        <pc:sldMkLst>
          <pc:docMk/>
          <pc:sldMk cId="3276182424" sldId="392"/>
        </pc:sldMkLst>
        <pc:spChg chg="mod">
          <ac:chgData name="" userId="36e1ca1018ad5470" providerId="LiveId" clId="{3CA9A5B5-5692-4607-95E5-796475644472}" dt="2023-05-10T20:34:16.802" v="1727" actId="20577"/>
          <ac:spMkLst>
            <pc:docMk/>
            <pc:sldMk cId="3276182424" sldId="392"/>
            <ac:spMk id="10" creationId="{936E9708-53A1-4381-8155-17F17EC4FB6A}"/>
          </ac:spMkLst>
        </pc:spChg>
        <pc:spChg chg="mod">
          <ac:chgData name="" userId="36e1ca1018ad5470" providerId="LiveId" clId="{3CA9A5B5-5692-4607-95E5-796475644472}" dt="2023-05-10T20:34:11.905" v="1725" actId="20577"/>
          <ac:spMkLst>
            <pc:docMk/>
            <pc:sldMk cId="3276182424" sldId="392"/>
            <ac:spMk id="37" creationId="{02671DEF-319E-4DCF-A996-50A56EA362A1}"/>
          </ac:spMkLst>
        </pc:spChg>
      </pc:sldChg>
      <pc:sldChg chg="modSp">
        <pc:chgData name="" userId="36e1ca1018ad5470" providerId="LiveId" clId="{3CA9A5B5-5692-4607-95E5-796475644472}" dt="2023-05-10T22:05:50.891" v="1957" actId="6549"/>
        <pc:sldMkLst>
          <pc:docMk/>
          <pc:sldMk cId="1923836385" sldId="393"/>
        </pc:sldMkLst>
        <pc:spChg chg="mod">
          <ac:chgData name="" userId="36e1ca1018ad5470" providerId="LiveId" clId="{3CA9A5B5-5692-4607-95E5-796475644472}" dt="2023-05-10T22:05:50.891" v="1957" actId="6549"/>
          <ac:spMkLst>
            <pc:docMk/>
            <pc:sldMk cId="1923836385" sldId="393"/>
            <ac:spMk id="60" creationId="{3A49436D-63FC-4B19-AB9D-EF8B926EC03D}"/>
          </ac:spMkLst>
        </pc:spChg>
      </pc:sldChg>
      <pc:sldChg chg="modSp">
        <pc:chgData name="" userId="36e1ca1018ad5470" providerId="LiveId" clId="{3CA9A5B5-5692-4607-95E5-796475644472}" dt="2023-05-10T20:42:27.683" v="1848" actId="20577"/>
        <pc:sldMkLst>
          <pc:docMk/>
          <pc:sldMk cId="2313313321" sldId="394"/>
        </pc:sldMkLst>
        <pc:spChg chg="mod">
          <ac:chgData name="" userId="36e1ca1018ad5470" providerId="LiveId" clId="{3CA9A5B5-5692-4607-95E5-796475644472}" dt="2023-05-10T20:42:19.983" v="1829" actId="20577"/>
          <ac:spMkLst>
            <pc:docMk/>
            <pc:sldMk cId="2313313321" sldId="394"/>
            <ac:spMk id="10" creationId="{936E9708-53A1-4381-8155-17F17EC4FB6A}"/>
          </ac:spMkLst>
        </pc:spChg>
        <pc:spChg chg="mod">
          <ac:chgData name="" userId="36e1ca1018ad5470" providerId="LiveId" clId="{3CA9A5B5-5692-4607-95E5-796475644472}" dt="2023-05-10T20:42:08.272" v="1809" actId="20577"/>
          <ac:spMkLst>
            <pc:docMk/>
            <pc:sldMk cId="2313313321" sldId="394"/>
            <ac:spMk id="22" creationId="{CDB2347E-D310-47B1-8A1F-C2D0B043D4F5}"/>
          </ac:spMkLst>
        </pc:spChg>
        <pc:spChg chg="mod">
          <ac:chgData name="" userId="36e1ca1018ad5470" providerId="LiveId" clId="{3CA9A5B5-5692-4607-95E5-796475644472}" dt="2023-05-10T20:42:10.543" v="1810" actId="20577"/>
          <ac:spMkLst>
            <pc:docMk/>
            <pc:sldMk cId="2313313321" sldId="394"/>
            <ac:spMk id="35" creationId="{DE7F733E-0E93-4734-9010-F274ABABAD25}"/>
          </ac:spMkLst>
        </pc:spChg>
        <pc:spChg chg="mod">
          <ac:chgData name="" userId="36e1ca1018ad5470" providerId="LiveId" clId="{3CA9A5B5-5692-4607-95E5-796475644472}" dt="2023-05-10T20:42:17.332" v="1827" actId="20577"/>
          <ac:spMkLst>
            <pc:docMk/>
            <pc:sldMk cId="2313313321" sldId="394"/>
            <ac:spMk id="38" creationId="{DF431412-B269-5B85-48DA-5B247DB5FEEE}"/>
          </ac:spMkLst>
        </pc:spChg>
        <pc:spChg chg="mod">
          <ac:chgData name="" userId="36e1ca1018ad5470" providerId="LiveId" clId="{3CA9A5B5-5692-4607-95E5-796475644472}" dt="2023-05-10T20:41:54.040" v="1779" actId="14100"/>
          <ac:spMkLst>
            <pc:docMk/>
            <pc:sldMk cId="2313313321" sldId="394"/>
            <ac:spMk id="45" creationId="{6A549C76-7F11-471D-8D1E-67A37875D793}"/>
          </ac:spMkLst>
        </pc:spChg>
        <pc:spChg chg="mod">
          <ac:chgData name="" userId="36e1ca1018ad5470" providerId="LiveId" clId="{3CA9A5B5-5692-4607-95E5-796475644472}" dt="2023-05-10T20:42:27.683" v="1848" actId="20577"/>
          <ac:spMkLst>
            <pc:docMk/>
            <pc:sldMk cId="2313313321" sldId="394"/>
            <ac:spMk id="47" creationId="{4434D87D-8B37-45BD-AB43-13DD69B2967F}"/>
          </ac:spMkLst>
        </pc:spChg>
      </pc:sldChg>
      <pc:sldChg chg="addSp modSp">
        <pc:chgData name="" userId="36e1ca1018ad5470" providerId="LiveId" clId="{3CA9A5B5-5692-4607-95E5-796475644472}" dt="2023-05-10T21:58:22.739" v="1928" actId="20577"/>
        <pc:sldMkLst>
          <pc:docMk/>
          <pc:sldMk cId="3653918434" sldId="402"/>
        </pc:sldMkLst>
        <pc:spChg chg="mod">
          <ac:chgData name="" userId="36e1ca1018ad5470" providerId="LiveId" clId="{3CA9A5B5-5692-4607-95E5-796475644472}" dt="2023-05-10T20:28:31.516" v="1684"/>
          <ac:spMkLst>
            <pc:docMk/>
            <pc:sldMk cId="3653918434" sldId="402"/>
            <ac:spMk id="2" creationId="{00000000-0000-0000-0000-000000000000}"/>
          </ac:spMkLst>
        </pc:spChg>
        <pc:spChg chg="mod">
          <ac:chgData name="" userId="36e1ca1018ad5470" providerId="LiveId" clId="{3CA9A5B5-5692-4607-95E5-796475644472}" dt="2023-05-10T21:58:22.739" v="1928" actId="20577"/>
          <ac:spMkLst>
            <pc:docMk/>
            <pc:sldMk cId="3653918434" sldId="402"/>
            <ac:spMk id="6" creationId="{8D0E11D9-FB05-43BA-8E93-B9DC99B28FFD}"/>
          </ac:spMkLst>
        </pc:spChg>
        <pc:spChg chg="add">
          <ac:chgData name="" userId="36e1ca1018ad5470" providerId="LiveId" clId="{3CA9A5B5-5692-4607-95E5-796475644472}" dt="2023-05-10T20:30:53.382" v="1709"/>
          <ac:spMkLst>
            <pc:docMk/>
            <pc:sldMk cId="3653918434" sldId="402"/>
            <ac:spMk id="30" creationId="{7D26CFA9-4166-45FF-9F5B-16B1E16CCF8A}"/>
          </ac:spMkLst>
        </pc:spChg>
        <pc:cxnChg chg="mod">
          <ac:chgData name="" userId="36e1ca1018ad5470" providerId="LiveId" clId="{3CA9A5B5-5692-4607-95E5-796475644472}" dt="2023-05-10T21:58:22.739" v="1928" actId="20577"/>
          <ac:cxnSpMkLst>
            <pc:docMk/>
            <pc:sldMk cId="3653918434" sldId="402"/>
            <ac:cxnSpMk id="26" creationId="{D57E9BF8-7DF0-4CFF-9700-A13E203E662F}"/>
          </ac:cxnSpMkLst>
        </pc:cxnChg>
      </pc:sldChg>
      <pc:sldChg chg="modSp">
        <pc:chgData name="" userId="36e1ca1018ad5470" providerId="LiveId" clId="{3CA9A5B5-5692-4607-95E5-796475644472}" dt="2023-05-10T20:41:10.282" v="1768" actId="20577"/>
        <pc:sldMkLst>
          <pc:docMk/>
          <pc:sldMk cId="888967267" sldId="405"/>
        </pc:sldMkLst>
        <pc:spChg chg="mod">
          <ac:chgData name="" userId="36e1ca1018ad5470" providerId="LiveId" clId="{3CA9A5B5-5692-4607-95E5-796475644472}" dt="2023-05-10T20:41:10.282" v="1768" actId="20577"/>
          <ac:spMkLst>
            <pc:docMk/>
            <pc:sldMk cId="888967267" sldId="405"/>
            <ac:spMk id="6" creationId="{90AFC544-0450-4D54-B252-D22E46C94355}"/>
          </ac:spMkLst>
        </pc:spChg>
      </pc:sldChg>
      <pc:sldChg chg="modSp">
        <pc:chgData name="" userId="36e1ca1018ad5470" providerId="LiveId" clId="{3CA9A5B5-5692-4607-95E5-796475644472}" dt="2023-05-10T23:14:35.205" v="2051" actId="20577"/>
        <pc:sldMkLst>
          <pc:docMk/>
          <pc:sldMk cId="1498682383" sldId="412"/>
        </pc:sldMkLst>
        <pc:spChg chg="mod">
          <ac:chgData name="" userId="36e1ca1018ad5470" providerId="LiveId" clId="{3CA9A5B5-5692-4607-95E5-796475644472}" dt="2023-05-10T23:14:32.747" v="2049" actId="20577"/>
          <ac:spMkLst>
            <pc:docMk/>
            <pc:sldMk cId="1498682383" sldId="412"/>
            <ac:spMk id="116" creationId="{DB704A62-BFAB-4A64-8B02-E91C5EEB353F}"/>
          </ac:spMkLst>
        </pc:spChg>
        <pc:spChg chg="mod">
          <ac:chgData name="" userId="36e1ca1018ad5470" providerId="LiveId" clId="{3CA9A5B5-5692-4607-95E5-796475644472}" dt="2023-05-10T23:14:35.205" v="2051" actId="20577"/>
          <ac:spMkLst>
            <pc:docMk/>
            <pc:sldMk cId="1498682383" sldId="412"/>
            <ac:spMk id="127" creationId="{835E5F41-7E4B-44BC-9A36-20EC907EAD84}"/>
          </ac:spMkLst>
        </pc:spChg>
      </pc:sldChg>
      <pc:sldChg chg="modSp add">
        <pc:chgData name="" userId="36e1ca1018ad5470" providerId="LiveId" clId="{3CA9A5B5-5692-4607-95E5-796475644472}" dt="2023-05-10T20:47:09.510" v="1915" actId="20577"/>
        <pc:sldMkLst>
          <pc:docMk/>
          <pc:sldMk cId="819248659" sldId="414"/>
        </pc:sldMkLst>
        <pc:spChg chg="mod">
          <ac:chgData name="" userId="36e1ca1018ad5470" providerId="LiveId" clId="{3CA9A5B5-5692-4607-95E5-796475644472}" dt="2023-05-10T20:45:51.246" v="1853"/>
          <ac:spMkLst>
            <pc:docMk/>
            <pc:sldMk cId="819248659" sldId="414"/>
            <ac:spMk id="2" creationId="{805A3259-15A6-4281-9597-45D134AB5DAC}"/>
          </ac:spMkLst>
        </pc:spChg>
        <pc:spChg chg="mod">
          <ac:chgData name="" userId="36e1ca1018ad5470" providerId="LiveId" clId="{3CA9A5B5-5692-4607-95E5-796475644472}" dt="2023-05-10T20:47:09.510" v="1915" actId="20577"/>
          <ac:spMkLst>
            <pc:docMk/>
            <pc:sldMk cId="819248659" sldId="414"/>
            <ac:spMk id="12" creationId="{A37E2760-6DC1-4325-A872-5A64796C1900}"/>
          </ac:spMkLst>
        </pc:spChg>
        <pc:spChg chg="mod">
          <ac:chgData name="" userId="36e1ca1018ad5470" providerId="LiveId" clId="{3CA9A5B5-5692-4607-95E5-796475644472}" dt="2023-05-10T20:46:38.232" v="1891"/>
          <ac:spMkLst>
            <pc:docMk/>
            <pc:sldMk cId="819248659" sldId="414"/>
            <ac:spMk id="23" creationId="{2E4CC05F-3E28-4079-AA52-ABE5CF8D6872}"/>
          </ac:spMkLst>
        </pc:spChg>
        <pc:grpChg chg="mod">
          <ac:chgData name="" userId="36e1ca1018ad5470" providerId="LiveId" clId="{3CA9A5B5-5692-4607-95E5-796475644472}" dt="2023-05-10T20:47:09.510" v="1915" actId="20577"/>
          <ac:grpSpMkLst>
            <pc:docMk/>
            <pc:sldMk cId="819248659" sldId="414"/>
            <ac:grpSpMk id="5" creationId="{879958A8-77B7-4540-92A8-16136C6B0A69}"/>
          </ac:grpSpMkLst>
        </pc:grpChg>
        <pc:grpChg chg="mod">
          <ac:chgData name="" userId="36e1ca1018ad5470" providerId="LiveId" clId="{3CA9A5B5-5692-4607-95E5-796475644472}" dt="2023-05-10T20:47:09.510" v="1915" actId="20577"/>
          <ac:grpSpMkLst>
            <pc:docMk/>
            <pc:sldMk cId="819248659" sldId="414"/>
            <ac:grpSpMk id="6" creationId="{77A3A39D-976A-4A5D-AEE8-3C0A846FD25D}"/>
          </ac:grpSpMkLst>
        </pc:grpChg>
        <pc:grpChg chg="mod">
          <ac:chgData name="" userId="36e1ca1018ad5470" providerId="LiveId" clId="{3CA9A5B5-5692-4607-95E5-796475644472}" dt="2023-05-10T20:47:09.510" v="1915" actId="20577"/>
          <ac:grpSpMkLst>
            <pc:docMk/>
            <pc:sldMk cId="819248659" sldId="414"/>
            <ac:grpSpMk id="8" creationId="{55BC869B-B464-497A-9C14-0ED55709C633}"/>
          </ac:grpSpMkLst>
        </pc:grpChg>
        <pc:grpChg chg="mod">
          <ac:chgData name="" userId="36e1ca1018ad5470" providerId="LiveId" clId="{3CA9A5B5-5692-4607-95E5-796475644472}" dt="2023-05-10T20:47:09.510" v="1915" actId="20577"/>
          <ac:grpSpMkLst>
            <pc:docMk/>
            <pc:sldMk cId="819248659" sldId="414"/>
            <ac:grpSpMk id="11" creationId="{F6E3FC14-43F5-4EB2-B498-89DC555DEEE4}"/>
          </ac:grpSpMkLst>
        </pc:grpChg>
      </pc:sldChg>
      <pc:sldChg chg="del">
        <pc:chgData name="" userId="36e1ca1018ad5470" providerId="LiveId" clId="{3CA9A5B5-5692-4607-95E5-796475644472}" dt="2023-05-10T20:44:49.770" v="1849" actId="2696"/>
        <pc:sldMkLst>
          <pc:docMk/>
          <pc:sldMk cId="1609641290" sldId="414"/>
        </pc:sldMkLst>
      </pc:sldChg>
      <pc:sldChg chg="del">
        <pc:chgData name="" userId="36e1ca1018ad5470" providerId="LiveId" clId="{3CA9A5B5-5692-4607-95E5-796475644472}" dt="2023-05-10T20:44:49.842" v="1851" actId="2696"/>
        <pc:sldMkLst>
          <pc:docMk/>
          <pc:sldMk cId="293191493" sldId="415"/>
        </pc:sldMkLst>
      </pc:sldChg>
      <pc:sldChg chg="modSp add">
        <pc:chgData name="" userId="36e1ca1018ad5470" providerId="LiveId" clId="{3CA9A5B5-5692-4607-95E5-796475644472}" dt="2023-05-10T20:46:59.484" v="1911" actId="20577"/>
        <pc:sldMkLst>
          <pc:docMk/>
          <pc:sldMk cId="2407962065" sldId="415"/>
        </pc:sldMkLst>
        <pc:spChg chg="mod">
          <ac:chgData name="" userId="36e1ca1018ad5470" providerId="LiveId" clId="{3CA9A5B5-5692-4607-95E5-796475644472}" dt="2023-05-10T20:45:59.575" v="1855"/>
          <ac:spMkLst>
            <pc:docMk/>
            <pc:sldMk cId="2407962065" sldId="415"/>
            <ac:spMk id="2" creationId="{805A3259-15A6-4281-9597-45D134AB5DAC}"/>
          </ac:spMkLst>
        </pc:spChg>
        <pc:spChg chg="mod">
          <ac:chgData name="" userId="36e1ca1018ad5470" providerId="LiveId" clId="{3CA9A5B5-5692-4607-95E5-796475644472}" dt="2023-05-10T20:46:59.484" v="1911" actId="20577"/>
          <ac:spMkLst>
            <pc:docMk/>
            <pc:sldMk cId="2407962065" sldId="415"/>
            <ac:spMk id="12" creationId="{A37E2760-6DC1-4325-A872-5A64796C1900}"/>
          </ac:spMkLst>
        </pc:spChg>
        <pc:spChg chg="mod">
          <ac:chgData name="" userId="36e1ca1018ad5470" providerId="LiveId" clId="{3CA9A5B5-5692-4607-95E5-796475644472}" dt="2023-05-10T20:46:56.418" v="1909" actId="20577"/>
          <ac:spMkLst>
            <pc:docMk/>
            <pc:sldMk cId="2407962065" sldId="415"/>
            <ac:spMk id="20" creationId="{CDA723E5-31FD-4924-BD0F-A285EC536D5D}"/>
          </ac:spMkLst>
        </pc:spChg>
        <pc:spChg chg="mod">
          <ac:chgData name="" userId="36e1ca1018ad5470" providerId="LiveId" clId="{3CA9A5B5-5692-4607-95E5-796475644472}" dt="2023-05-10T20:46:21.695" v="1874" actId="20577"/>
          <ac:spMkLst>
            <pc:docMk/>
            <pc:sldMk cId="2407962065" sldId="415"/>
            <ac:spMk id="22" creationId="{58FD291A-C777-410C-9F9C-BFA2F6383C8E}"/>
          </ac:spMkLst>
        </pc:spChg>
        <pc:grpChg chg="mod">
          <ac:chgData name="" userId="36e1ca1018ad5470" providerId="LiveId" clId="{3CA9A5B5-5692-4607-95E5-796475644472}" dt="2023-05-10T20:46:59.484" v="1911" actId="20577"/>
          <ac:grpSpMkLst>
            <pc:docMk/>
            <pc:sldMk cId="2407962065" sldId="415"/>
            <ac:grpSpMk id="5" creationId="{879958A8-77B7-4540-92A8-16136C6B0A69}"/>
          </ac:grpSpMkLst>
        </pc:grpChg>
        <pc:grpChg chg="mod">
          <ac:chgData name="" userId="36e1ca1018ad5470" providerId="LiveId" clId="{3CA9A5B5-5692-4607-95E5-796475644472}" dt="2023-05-10T20:46:59.484" v="1911" actId="20577"/>
          <ac:grpSpMkLst>
            <pc:docMk/>
            <pc:sldMk cId="2407962065" sldId="415"/>
            <ac:grpSpMk id="6" creationId="{77A3A39D-976A-4A5D-AEE8-3C0A846FD25D}"/>
          </ac:grpSpMkLst>
        </pc:grpChg>
        <pc:grpChg chg="mod">
          <ac:chgData name="" userId="36e1ca1018ad5470" providerId="LiveId" clId="{3CA9A5B5-5692-4607-95E5-796475644472}" dt="2023-05-10T20:46:59.484" v="1911" actId="20577"/>
          <ac:grpSpMkLst>
            <pc:docMk/>
            <pc:sldMk cId="2407962065" sldId="415"/>
            <ac:grpSpMk id="8" creationId="{55BC869B-B464-497A-9C14-0ED55709C633}"/>
          </ac:grpSpMkLst>
        </pc:grpChg>
        <pc:grpChg chg="mod">
          <ac:chgData name="" userId="36e1ca1018ad5470" providerId="LiveId" clId="{3CA9A5B5-5692-4607-95E5-796475644472}" dt="2023-05-10T20:46:59.484" v="1911" actId="20577"/>
          <ac:grpSpMkLst>
            <pc:docMk/>
            <pc:sldMk cId="2407962065" sldId="415"/>
            <ac:grpSpMk id="11" creationId="{F6E3FC14-43F5-4EB2-B498-89DC555DEEE4}"/>
          </ac:grpSpMkLst>
        </pc:grpChg>
      </pc:sldChg>
      <pc:sldChg chg="modSp add">
        <pc:chgData name="" userId="36e1ca1018ad5470" providerId="LiveId" clId="{3CA9A5B5-5692-4607-95E5-796475644472}" dt="2023-05-10T20:47:04.426" v="1913" actId="20577"/>
        <pc:sldMkLst>
          <pc:docMk/>
          <pc:sldMk cId="1149722111" sldId="416"/>
        </pc:sldMkLst>
        <pc:spChg chg="mod">
          <ac:chgData name="" userId="36e1ca1018ad5470" providerId="LiveId" clId="{3CA9A5B5-5692-4607-95E5-796475644472}" dt="2023-05-10T20:45:56.396" v="1854"/>
          <ac:spMkLst>
            <pc:docMk/>
            <pc:sldMk cId="1149722111" sldId="416"/>
            <ac:spMk id="2" creationId="{805A3259-15A6-4281-9597-45D134AB5DAC}"/>
          </ac:spMkLst>
        </pc:spChg>
        <pc:spChg chg="mod">
          <ac:chgData name="" userId="36e1ca1018ad5470" providerId="LiveId" clId="{3CA9A5B5-5692-4607-95E5-796475644472}" dt="2023-05-10T20:47:04.426" v="1913" actId="20577"/>
          <ac:spMkLst>
            <pc:docMk/>
            <pc:sldMk cId="1149722111" sldId="416"/>
            <ac:spMk id="12" creationId="{A37E2760-6DC1-4325-A872-5A64796C1900}"/>
          </ac:spMkLst>
        </pc:spChg>
        <pc:spChg chg="mod">
          <ac:chgData name="" userId="36e1ca1018ad5470" providerId="LiveId" clId="{3CA9A5B5-5692-4607-95E5-796475644472}" dt="2023-05-10T20:46:32.597" v="1890" actId="20577"/>
          <ac:spMkLst>
            <pc:docMk/>
            <pc:sldMk cId="1149722111" sldId="416"/>
            <ac:spMk id="17" creationId="{E7501634-6001-455A-A3AF-BD33D8114A47}"/>
          </ac:spMkLst>
        </pc:spChg>
        <pc:spChg chg="mod">
          <ac:chgData name="" userId="36e1ca1018ad5470" providerId="LiveId" clId="{3CA9A5B5-5692-4607-95E5-796475644472}" dt="2023-05-10T20:46:28.888" v="1875"/>
          <ac:spMkLst>
            <pc:docMk/>
            <pc:sldMk cId="1149722111" sldId="416"/>
            <ac:spMk id="19" creationId="{877754BA-3D18-4E1F-837A-A6410A055AD6}"/>
          </ac:spMkLst>
        </pc:spChg>
        <pc:grpChg chg="mod">
          <ac:chgData name="" userId="36e1ca1018ad5470" providerId="LiveId" clId="{3CA9A5B5-5692-4607-95E5-796475644472}" dt="2023-05-10T20:47:04.426" v="1913" actId="20577"/>
          <ac:grpSpMkLst>
            <pc:docMk/>
            <pc:sldMk cId="1149722111" sldId="416"/>
            <ac:grpSpMk id="5" creationId="{879958A8-77B7-4540-92A8-16136C6B0A69}"/>
          </ac:grpSpMkLst>
        </pc:grpChg>
        <pc:grpChg chg="mod">
          <ac:chgData name="" userId="36e1ca1018ad5470" providerId="LiveId" clId="{3CA9A5B5-5692-4607-95E5-796475644472}" dt="2023-05-10T20:47:04.426" v="1913" actId="20577"/>
          <ac:grpSpMkLst>
            <pc:docMk/>
            <pc:sldMk cId="1149722111" sldId="416"/>
            <ac:grpSpMk id="6" creationId="{77A3A39D-976A-4A5D-AEE8-3C0A846FD25D}"/>
          </ac:grpSpMkLst>
        </pc:grpChg>
        <pc:grpChg chg="mod">
          <ac:chgData name="" userId="36e1ca1018ad5470" providerId="LiveId" clId="{3CA9A5B5-5692-4607-95E5-796475644472}" dt="2023-05-10T20:47:04.426" v="1913" actId="20577"/>
          <ac:grpSpMkLst>
            <pc:docMk/>
            <pc:sldMk cId="1149722111" sldId="416"/>
            <ac:grpSpMk id="8" creationId="{55BC869B-B464-497A-9C14-0ED55709C633}"/>
          </ac:grpSpMkLst>
        </pc:grpChg>
        <pc:grpChg chg="mod">
          <ac:chgData name="" userId="36e1ca1018ad5470" providerId="LiveId" clId="{3CA9A5B5-5692-4607-95E5-796475644472}" dt="2023-05-10T20:47:04.426" v="1913" actId="20577"/>
          <ac:grpSpMkLst>
            <pc:docMk/>
            <pc:sldMk cId="1149722111" sldId="416"/>
            <ac:grpSpMk id="11" creationId="{F6E3FC14-43F5-4EB2-B498-89DC555DEEE4}"/>
          </ac:grpSpMkLst>
        </pc:grpChg>
      </pc:sldChg>
      <pc:sldChg chg="del">
        <pc:chgData name="" userId="36e1ca1018ad5470" providerId="LiveId" clId="{3CA9A5B5-5692-4607-95E5-796475644472}" dt="2023-05-10T20:44:49.798" v="1850" actId="2696"/>
        <pc:sldMkLst>
          <pc:docMk/>
          <pc:sldMk cId="2163130615" sldId="416"/>
        </pc:sldMkLst>
      </pc:sldChg>
      <pc:sldChg chg="addSp delSp modSp">
        <pc:chgData name="" userId="36e1ca1018ad5470" providerId="LiveId" clId="{3CA9A5B5-5692-4607-95E5-796475644472}" dt="2023-05-10T21:55:12.504" v="1916" actId="478"/>
        <pc:sldMkLst>
          <pc:docMk/>
          <pc:sldMk cId="3086710848" sldId="424"/>
        </pc:sldMkLst>
        <pc:spChg chg="mod">
          <ac:chgData name="" userId="36e1ca1018ad5470" providerId="LiveId" clId="{3CA9A5B5-5692-4607-95E5-796475644472}" dt="2023-05-10T18:29:34.268" v="113"/>
          <ac:spMkLst>
            <pc:docMk/>
            <pc:sldMk cId="3086710848" sldId="424"/>
            <ac:spMk id="2" creationId="{00000000-0000-0000-0000-000000000000}"/>
          </ac:spMkLst>
        </pc:spChg>
        <pc:spChg chg="mod">
          <ac:chgData name="" userId="36e1ca1018ad5470" providerId="LiveId" clId="{3CA9A5B5-5692-4607-95E5-796475644472}" dt="2023-05-10T18:35:03.932" v="407" actId="6549"/>
          <ac:spMkLst>
            <pc:docMk/>
            <pc:sldMk cId="3086710848" sldId="424"/>
            <ac:spMk id="19" creationId="{A2D1305B-0C86-4A64-8947-EFC863A77001}"/>
          </ac:spMkLst>
        </pc:spChg>
        <pc:spChg chg="mod">
          <ac:chgData name="" userId="36e1ca1018ad5470" providerId="LiveId" clId="{3CA9A5B5-5692-4607-95E5-796475644472}" dt="2023-05-10T18:34:55.345" v="405" actId="6549"/>
          <ac:spMkLst>
            <pc:docMk/>
            <pc:sldMk cId="3086710848" sldId="424"/>
            <ac:spMk id="20" creationId="{109FC6EE-A659-429E-B109-3AEBD122DDDB}"/>
          </ac:spMkLst>
        </pc:spChg>
        <pc:spChg chg="add">
          <ac:chgData name="" userId="36e1ca1018ad5470" providerId="LiveId" clId="{3CA9A5B5-5692-4607-95E5-796475644472}" dt="2023-05-10T18:21:02.727" v="56"/>
          <ac:spMkLst>
            <pc:docMk/>
            <pc:sldMk cId="3086710848" sldId="424"/>
            <ac:spMk id="97" creationId="{C8297C5A-BC7A-4B24-B7BB-EDA64C2A98D8}"/>
          </ac:spMkLst>
        </pc:spChg>
        <pc:spChg chg="del">
          <ac:chgData name="" userId="36e1ca1018ad5470" providerId="LiveId" clId="{3CA9A5B5-5692-4607-95E5-796475644472}" dt="2023-05-10T21:55:12.504" v="1916" actId="478"/>
          <ac:spMkLst>
            <pc:docMk/>
            <pc:sldMk cId="3086710848" sldId="424"/>
            <ac:spMk id="117" creationId="{80289075-CF4B-4277-B487-9631CEA659EB}"/>
          </ac:spMkLst>
        </pc:spChg>
        <pc:spChg chg="del">
          <ac:chgData name="" userId="36e1ca1018ad5470" providerId="LiveId" clId="{3CA9A5B5-5692-4607-95E5-796475644472}" dt="2023-05-10T18:21:02.549" v="55" actId="478"/>
          <ac:spMkLst>
            <pc:docMk/>
            <pc:sldMk cId="3086710848" sldId="424"/>
            <ac:spMk id="134" creationId="{AB1005D3-FB6B-4CF9-9C89-33B32AB188E7}"/>
          </ac:spMkLst>
        </pc:spChg>
        <pc:cxnChg chg="del">
          <ac:chgData name="" userId="36e1ca1018ad5470" providerId="LiveId" clId="{3CA9A5B5-5692-4607-95E5-796475644472}" dt="2023-05-10T21:55:12.504" v="1916" actId="478"/>
          <ac:cxnSpMkLst>
            <pc:docMk/>
            <pc:sldMk cId="3086710848" sldId="424"/>
            <ac:cxnSpMk id="118" creationId="{C6EDEC6C-CD83-4AAD-94DC-B62C8DD2D520}"/>
          </ac:cxnSpMkLst>
        </pc:cxnChg>
      </pc:sldChg>
      <pc:sldChg chg="modSp">
        <pc:chgData name="" userId="36e1ca1018ad5470" providerId="LiveId" clId="{3CA9A5B5-5692-4607-95E5-796475644472}" dt="2023-05-10T23:11:31.219" v="2045" actId="20577"/>
        <pc:sldMkLst>
          <pc:docMk/>
          <pc:sldMk cId="4072688311" sldId="431"/>
        </pc:sldMkLst>
        <pc:spChg chg="mod">
          <ac:chgData name="" userId="36e1ca1018ad5470" providerId="LiveId" clId="{3CA9A5B5-5692-4607-95E5-796475644472}" dt="2023-05-10T23:11:31.219" v="2045" actId="20577"/>
          <ac:spMkLst>
            <pc:docMk/>
            <pc:sldMk cId="4072688311" sldId="431"/>
            <ac:spMk id="2" creationId="{00000000-0000-0000-0000-000000000000}"/>
          </ac:spMkLst>
        </pc:spChg>
        <pc:spChg chg="mod">
          <ac:chgData name="" userId="36e1ca1018ad5470" providerId="LiveId" clId="{3CA9A5B5-5692-4607-95E5-796475644472}" dt="2023-05-10T18:20:17.468" v="16" actId="20577"/>
          <ac:spMkLst>
            <pc:docMk/>
            <pc:sldMk cId="4072688311" sldId="431"/>
            <ac:spMk id="16" creationId="{61510832-AF9B-4568-A965-0CCA6326DE89}"/>
          </ac:spMkLst>
        </pc:spChg>
        <pc:spChg chg="mod">
          <ac:chgData name="" userId="36e1ca1018ad5470" providerId="LiveId" clId="{3CA9A5B5-5692-4607-95E5-796475644472}" dt="2023-05-10T18:20:17.615" v="20" actId="20577"/>
          <ac:spMkLst>
            <pc:docMk/>
            <pc:sldMk cId="4072688311" sldId="431"/>
            <ac:spMk id="17" creationId="{4AE72AA5-2A65-4CE0-AD32-A5BB2C93F83F}"/>
          </ac:spMkLst>
        </pc:spChg>
        <pc:spChg chg="mod">
          <ac:chgData name="" userId="36e1ca1018ad5470" providerId="LiveId" clId="{3CA9A5B5-5692-4607-95E5-796475644472}" dt="2023-05-10T18:20:17.832" v="27" actId="20577"/>
          <ac:spMkLst>
            <pc:docMk/>
            <pc:sldMk cId="4072688311" sldId="431"/>
            <ac:spMk id="18" creationId="{A6897920-FF0B-48FC-BA1A-CA9B8AB32E4D}"/>
          </ac:spMkLst>
        </pc:spChg>
      </pc:sldChg>
      <pc:sldChg chg="addSp modSp">
        <pc:chgData name="" userId="36e1ca1018ad5470" providerId="LiveId" clId="{3CA9A5B5-5692-4607-95E5-796475644472}" dt="2023-05-10T22:17:12.668" v="2020" actId="20577"/>
        <pc:sldMkLst>
          <pc:docMk/>
          <pc:sldMk cId="1047204135" sldId="437"/>
        </pc:sldMkLst>
        <pc:spChg chg="mod">
          <ac:chgData name="" userId="36e1ca1018ad5470" providerId="LiveId" clId="{3CA9A5B5-5692-4607-95E5-796475644472}" dt="2023-05-10T18:30:01.856" v="125" actId="20577"/>
          <ac:spMkLst>
            <pc:docMk/>
            <pc:sldMk cId="1047204135" sldId="437"/>
            <ac:spMk id="2" creationId="{00000000-0000-0000-0000-000000000000}"/>
          </ac:spMkLst>
        </pc:spChg>
        <pc:spChg chg="add mod">
          <ac:chgData name="" userId="36e1ca1018ad5470" providerId="LiveId" clId="{3CA9A5B5-5692-4607-95E5-796475644472}" dt="2023-05-10T22:17:12.668" v="2020" actId="20577"/>
          <ac:spMkLst>
            <pc:docMk/>
            <pc:sldMk cId="1047204135" sldId="437"/>
            <ac:spMk id="3" creationId="{2B0F667D-BE14-40B5-BF90-9A97AEAFD10E}"/>
          </ac:spMkLst>
        </pc:spChg>
        <pc:spChg chg="mod">
          <ac:chgData name="" userId="36e1ca1018ad5470" providerId="LiveId" clId="{3CA9A5B5-5692-4607-95E5-796475644472}" dt="2023-05-10T22:14:07.908" v="2000" actId="1076"/>
          <ac:spMkLst>
            <pc:docMk/>
            <pc:sldMk cId="1047204135" sldId="437"/>
            <ac:spMk id="18" creationId="{8F990E25-D11F-4512-B44C-0944DC5CD368}"/>
          </ac:spMkLst>
        </pc:spChg>
        <pc:picChg chg="mod">
          <ac:chgData name="" userId="36e1ca1018ad5470" providerId="LiveId" clId="{3CA9A5B5-5692-4607-95E5-796475644472}" dt="2023-05-10T22:14:04.678" v="1999" actId="1076"/>
          <ac:picMkLst>
            <pc:docMk/>
            <pc:sldMk cId="1047204135" sldId="437"/>
            <ac:picMk id="116" creationId="{7AAAF39C-93DD-43D4-AC7F-122034EC768E}"/>
          </ac:picMkLst>
        </pc:picChg>
      </pc:sldChg>
      <pc:sldChg chg="delSp modSp del">
        <pc:chgData name="" userId="36e1ca1018ad5470" providerId="LiveId" clId="{3CA9A5B5-5692-4607-95E5-796475644472}" dt="2023-05-10T18:30:22.202" v="129" actId="2696"/>
        <pc:sldMkLst>
          <pc:docMk/>
          <pc:sldMk cId="594819842" sldId="438"/>
        </pc:sldMkLst>
        <pc:spChg chg="mod">
          <ac:chgData name="" userId="36e1ca1018ad5470" providerId="LiveId" clId="{3CA9A5B5-5692-4607-95E5-796475644472}" dt="2023-05-10T18:21:37.295" v="96" actId="20577"/>
          <ac:spMkLst>
            <pc:docMk/>
            <pc:sldMk cId="594819842" sldId="438"/>
            <ac:spMk id="2" creationId="{00000000-0000-0000-0000-000000000000}"/>
          </ac:spMkLst>
        </pc:spChg>
        <pc:spChg chg="del">
          <ac:chgData name="" userId="36e1ca1018ad5470" providerId="LiveId" clId="{3CA9A5B5-5692-4607-95E5-796475644472}" dt="2023-05-10T18:30:18.590" v="128" actId="478"/>
          <ac:spMkLst>
            <pc:docMk/>
            <pc:sldMk cId="594819842" sldId="438"/>
            <ac:spMk id="6" creationId="{09ADEF7A-B0EB-48EA-B5BD-6EC76FD7FFCF}"/>
          </ac:spMkLst>
        </pc:spChg>
        <pc:picChg chg="del">
          <ac:chgData name="" userId="36e1ca1018ad5470" providerId="LiveId" clId="{3CA9A5B5-5692-4607-95E5-796475644472}" dt="2023-05-10T18:30:16.603" v="127" actId="478"/>
          <ac:picMkLst>
            <pc:docMk/>
            <pc:sldMk cId="594819842" sldId="438"/>
            <ac:picMk id="4" creationId="{97D4CA80-93D0-4CB4-940F-8011C95E56AB}"/>
          </ac:picMkLst>
        </pc:picChg>
      </pc:sldChg>
      <pc:sldChg chg="addSp delSp modSp">
        <pc:chgData name="" userId="36e1ca1018ad5470" providerId="LiveId" clId="{3CA9A5B5-5692-4607-95E5-796475644472}" dt="2023-05-10T19:53:41.389" v="1490" actId="20577"/>
        <pc:sldMkLst>
          <pc:docMk/>
          <pc:sldMk cId="2057013116" sldId="439"/>
        </pc:sldMkLst>
        <pc:spChg chg="mod">
          <ac:chgData name="" userId="36e1ca1018ad5470" providerId="LiveId" clId="{3CA9A5B5-5692-4607-95E5-796475644472}" dt="2023-05-10T19:53:41.389" v="1490" actId="20577"/>
          <ac:spMkLst>
            <pc:docMk/>
            <pc:sldMk cId="2057013116" sldId="439"/>
            <ac:spMk id="2" creationId="{00000000-0000-0000-0000-000000000000}"/>
          </ac:spMkLst>
        </pc:spChg>
        <pc:spChg chg="mod">
          <ac:chgData name="" userId="36e1ca1018ad5470" providerId="LiveId" clId="{3CA9A5B5-5692-4607-95E5-796475644472}" dt="2023-05-10T19:53:33.615" v="1478" actId="1076"/>
          <ac:spMkLst>
            <pc:docMk/>
            <pc:sldMk cId="2057013116" sldId="439"/>
            <ac:spMk id="6" creationId="{D5732262-B136-4F8A-9259-FE599FA8EEDF}"/>
          </ac:spMkLst>
        </pc:spChg>
        <pc:spChg chg="add del mod">
          <ac:chgData name="" userId="36e1ca1018ad5470" providerId="LiveId" clId="{3CA9A5B5-5692-4607-95E5-796475644472}" dt="2023-05-10T18:34:37.341" v="397"/>
          <ac:spMkLst>
            <pc:docMk/>
            <pc:sldMk cId="2057013116" sldId="439"/>
            <ac:spMk id="8" creationId="{A170FD92-4351-4894-8DB0-0E6C0DCBA758}"/>
          </ac:spMkLst>
        </pc:spChg>
        <pc:spChg chg="add mod">
          <ac:chgData name="" userId="36e1ca1018ad5470" providerId="LiveId" clId="{3CA9A5B5-5692-4607-95E5-796475644472}" dt="2023-05-10T19:53:17.967" v="1476" actId="1076"/>
          <ac:spMkLst>
            <pc:docMk/>
            <pc:sldMk cId="2057013116" sldId="439"/>
            <ac:spMk id="10" creationId="{650D6FE6-B547-4B1C-9AB5-7A1929C0C6DC}"/>
          </ac:spMkLst>
        </pc:spChg>
        <pc:spChg chg="del mod">
          <ac:chgData name="" userId="36e1ca1018ad5470" providerId="LiveId" clId="{3CA9A5B5-5692-4607-95E5-796475644472}" dt="2023-05-10T19:53:26.145" v="1477" actId="478"/>
          <ac:spMkLst>
            <pc:docMk/>
            <pc:sldMk cId="2057013116" sldId="439"/>
            <ac:spMk id="11" creationId="{66F790B6-6517-48F6-98AC-59CF3678BC9F}"/>
          </ac:spMkLst>
        </pc:spChg>
        <pc:spChg chg="add mod">
          <ac:chgData name="" userId="36e1ca1018ad5470" providerId="LiveId" clId="{3CA9A5B5-5692-4607-95E5-796475644472}" dt="2023-05-10T18:32:19.513" v="326" actId="1076"/>
          <ac:spMkLst>
            <pc:docMk/>
            <pc:sldMk cId="2057013116" sldId="439"/>
            <ac:spMk id="23" creationId="{503194A3-3137-4C3A-8C74-B2AED4B6AA15}"/>
          </ac:spMkLst>
        </pc:spChg>
      </pc:sldChg>
      <pc:sldChg chg="addSp delSp modSp">
        <pc:chgData name="" userId="36e1ca1018ad5470" providerId="LiveId" clId="{3CA9A5B5-5692-4607-95E5-796475644472}" dt="2023-05-10T19:53:50.289" v="1500" actId="20577"/>
        <pc:sldMkLst>
          <pc:docMk/>
          <pc:sldMk cId="944619736" sldId="440"/>
        </pc:sldMkLst>
        <pc:spChg chg="mod">
          <ac:chgData name="" userId="36e1ca1018ad5470" providerId="LiveId" clId="{3CA9A5B5-5692-4607-95E5-796475644472}" dt="2023-05-10T19:53:50.289" v="1500" actId="20577"/>
          <ac:spMkLst>
            <pc:docMk/>
            <pc:sldMk cId="944619736" sldId="440"/>
            <ac:spMk id="2" creationId="{D259B72B-7078-43A6-91A6-8568B72EDD3F}"/>
          </ac:spMkLst>
        </pc:spChg>
        <pc:spChg chg="add mod">
          <ac:chgData name="" userId="36e1ca1018ad5470" providerId="LiveId" clId="{3CA9A5B5-5692-4607-95E5-796475644472}" dt="2023-05-10T18:49:29.201" v="907" actId="1076"/>
          <ac:spMkLst>
            <pc:docMk/>
            <pc:sldMk cId="944619736" sldId="440"/>
            <ac:spMk id="9" creationId="{62EC0FF9-A75F-43CE-9BA2-E9F12CFFEF69}"/>
          </ac:spMkLst>
        </pc:spChg>
        <pc:grpChg chg="add del mod">
          <ac:chgData name="" userId="36e1ca1018ad5470" providerId="LiveId" clId="{3CA9A5B5-5692-4607-95E5-796475644472}" dt="2023-05-10T18:51:13.815" v="924" actId="478"/>
          <ac:grpSpMkLst>
            <pc:docMk/>
            <pc:sldMk cId="944619736" sldId="440"/>
            <ac:grpSpMk id="8" creationId="{1406EAD4-DFFF-49E1-B173-04B08F157227}"/>
          </ac:grpSpMkLst>
        </pc:grpChg>
        <pc:grpChg chg="mod">
          <ac:chgData name="" userId="36e1ca1018ad5470" providerId="LiveId" clId="{3CA9A5B5-5692-4607-95E5-796475644472}" dt="2023-05-10T18:49:49.434" v="923" actId="1076"/>
          <ac:grpSpMkLst>
            <pc:docMk/>
            <pc:sldMk cId="944619736" sldId="440"/>
            <ac:grpSpMk id="14" creationId="{AFDBC13A-D138-450A-969C-3756E08A2EE8}"/>
          </ac:grpSpMkLst>
        </pc:grpChg>
        <pc:grpChg chg="mod">
          <ac:chgData name="" userId="36e1ca1018ad5470" providerId="LiveId" clId="{3CA9A5B5-5692-4607-95E5-796475644472}" dt="2023-05-10T18:48:56.725" v="891" actId="164"/>
          <ac:grpSpMkLst>
            <pc:docMk/>
            <pc:sldMk cId="944619736" sldId="440"/>
            <ac:grpSpMk id="17" creationId="{F583173E-8AFF-4889-A884-E8C9D3873CA7}"/>
          </ac:grpSpMkLst>
        </pc:grpChg>
        <pc:grpChg chg="add mod">
          <ac:chgData name="" userId="36e1ca1018ad5470" providerId="LiveId" clId="{3CA9A5B5-5692-4607-95E5-796475644472}" dt="2023-05-10T18:51:32.445" v="929" actId="164"/>
          <ac:grpSpMkLst>
            <pc:docMk/>
            <pc:sldMk cId="944619736" sldId="440"/>
            <ac:grpSpMk id="18" creationId="{436F27DD-6DBA-463F-A8C1-4C0A95AFE059}"/>
          </ac:grpSpMkLst>
        </pc:grpChg>
        <pc:grpChg chg="add mod">
          <ac:chgData name="" userId="36e1ca1018ad5470" providerId="LiveId" clId="{3CA9A5B5-5692-4607-95E5-796475644472}" dt="2023-05-10T18:51:39.286" v="931" actId="1076"/>
          <ac:grpSpMkLst>
            <pc:docMk/>
            <pc:sldMk cId="944619736" sldId="440"/>
            <ac:grpSpMk id="20" creationId="{0322D47D-C89D-46E3-852B-BC280F7F7CC7}"/>
          </ac:grpSpMkLst>
        </pc:grpChg>
        <pc:picChg chg="add del">
          <ac:chgData name="" userId="36e1ca1018ad5470" providerId="LiveId" clId="{3CA9A5B5-5692-4607-95E5-796475644472}" dt="2023-05-10T18:47:48.038" v="882" actId="478"/>
          <ac:picMkLst>
            <pc:docMk/>
            <pc:sldMk cId="944619736" sldId="440"/>
            <ac:picMk id="6" creationId="{D49732A5-9BEB-4AC7-9C32-09EA81B59376}"/>
          </ac:picMkLst>
        </pc:picChg>
        <pc:picChg chg="add del mod ord">
          <ac:chgData name="" userId="36e1ca1018ad5470" providerId="LiveId" clId="{3CA9A5B5-5692-4607-95E5-796475644472}" dt="2023-05-10T18:51:13.815" v="924" actId="478"/>
          <ac:picMkLst>
            <pc:docMk/>
            <pc:sldMk cId="944619736" sldId="440"/>
            <ac:picMk id="7" creationId="{B8A7CDF0-B711-43C6-BBA5-3EA8D9F6AD44}"/>
          </ac:picMkLst>
        </pc:picChg>
        <pc:picChg chg="del">
          <ac:chgData name="" userId="36e1ca1018ad5470" providerId="LiveId" clId="{3CA9A5B5-5692-4607-95E5-796475644472}" dt="2023-05-10T18:47:44.272" v="880" actId="478"/>
          <ac:picMkLst>
            <pc:docMk/>
            <pc:sldMk cId="944619736" sldId="440"/>
            <ac:picMk id="11" creationId="{4B697E4A-3FE2-4BA1-8C61-EA7E4CE43CCC}"/>
          </ac:picMkLst>
        </pc:picChg>
        <pc:picChg chg="add mod ord">
          <ac:chgData name="" userId="36e1ca1018ad5470" providerId="LiveId" clId="{3CA9A5B5-5692-4607-95E5-796475644472}" dt="2023-05-10T18:51:32.445" v="929" actId="164"/>
          <ac:picMkLst>
            <pc:docMk/>
            <pc:sldMk cId="944619736" sldId="440"/>
            <ac:picMk id="19" creationId="{24B61251-6F9F-4FFC-A920-F157C4324BCC}"/>
          </ac:picMkLst>
        </pc:picChg>
      </pc:sldChg>
      <pc:sldChg chg="modSp">
        <pc:chgData name="" userId="36e1ca1018ad5470" providerId="LiveId" clId="{3CA9A5B5-5692-4607-95E5-796475644472}" dt="2023-05-10T23:21:53.533" v="2081" actId="20577"/>
        <pc:sldMkLst>
          <pc:docMk/>
          <pc:sldMk cId="1097224821" sldId="446"/>
        </pc:sldMkLst>
        <pc:spChg chg="mod">
          <ac:chgData name="" userId="36e1ca1018ad5470" providerId="LiveId" clId="{3CA9A5B5-5692-4607-95E5-796475644472}" dt="2023-05-10T19:53:59.798" v="1501"/>
          <ac:spMkLst>
            <pc:docMk/>
            <pc:sldMk cId="1097224821" sldId="446"/>
            <ac:spMk id="2" creationId="{D259B72B-7078-43A6-91A6-8568B72EDD3F}"/>
          </ac:spMkLst>
        </pc:spChg>
        <pc:spChg chg="mod">
          <ac:chgData name="" userId="36e1ca1018ad5470" providerId="LiveId" clId="{3CA9A5B5-5692-4607-95E5-796475644472}" dt="2023-05-10T23:21:44.105" v="2066" actId="20577"/>
          <ac:spMkLst>
            <pc:docMk/>
            <pc:sldMk cId="1097224821" sldId="446"/>
            <ac:spMk id="27" creationId="{417D4222-B38A-4E69-8C1B-729AAADEB196}"/>
          </ac:spMkLst>
        </pc:spChg>
        <pc:spChg chg="mod">
          <ac:chgData name="" userId="36e1ca1018ad5470" providerId="LiveId" clId="{3CA9A5B5-5692-4607-95E5-796475644472}" dt="2023-05-10T23:21:41.561" v="2063" actId="20577"/>
          <ac:spMkLst>
            <pc:docMk/>
            <pc:sldMk cId="1097224821" sldId="446"/>
            <ac:spMk id="30" creationId="{0ACFA151-F1C8-47B7-9925-6EB4257C8C9E}"/>
          </ac:spMkLst>
        </pc:spChg>
        <pc:spChg chg="mod">
          <ac:chgData name="" userId="36e1ca1018ad5470" providerId="LiveId" clId="{3CA9A5B5-5692-4607-95E5-796475644472}" dt="2023-05-10T23:21:53.533" v="2081" actId="20577"/>
          <ac:spMkLst>
            <pc:docMk/>
            <pc:sldMk cId="1097224821" sldId="446"/>
            <ac:spMk id="32" creationId="{C7163C82-1DDC-4CFF-AADC-C3261E5915C9}"/>
          </ac:spMkLst>
        </pc:spChg>
      </pc:sldChg>
      <pc:sldChg chg="modSp del ord">
        <pc:chgData name="" userId="36e1ca1018ad5470" providerId="LiveId" clId="{3CA9A5B5-5692-4607-95E5-796475644472}" dt="2023-05-10T19:54:35.354" v="1506" actId="2696"/>
        <pc:sldMkLst>
          <pc:docMk/>
          <pc:sldMk cId="1150899211" sldId="448"/>
        </pc:sldMkLst>
        <pc:spChg chg="mod">
          <ac:chgData name="" userId="36e1ca1018ad5470" providerId="LiveId" clId="{3CA9A5B5-5692-4607-95E5-796475644472}" dt="2023-05-10T19:54:30.973" v="1505"/>
          <ac:spMkLst>
            <pc:docMk/>
            <pc:sldMk cId="1150899211" sldId="448"/>
            <ac:spMk id="2" creationId="{D259B72B-7078-43A6-91A6-8568B72EDD3F}"/>
          </ac:spMkLst>
        </pc:spChg>
      </pc:sldChg>
      <pc:sldChg chg="addSp delSp modSp ord">
        <pc:chgData name="" userId="36e1ca1018ad5470" providerId="LiveId" clId="{3CA9A5B5-5692-4607-95E5-796475644472}" dt="2023-05-10T23:24:23.945" v="2084"/>
        <pc:sldMkLst>
          <pc:docMk/>
          <pc:sldMk cId="458925937" sldId="449"/>
        </pc:sldMkLst>
        <pc:spChg chg="mod">
          <ac:chgData name="" userId="36e1ca1018ad5470" providerId="LiveId" clId="{3CA9A5B5-5692-4607-95E5-796475644472}" dt="2023-05-10T19:54:06.335" v="1502"/>
          <ac:spMkLst>
            <pc:docMk/>
            <pc:sldMk cId="458925937" sldId="449"/>
            <ac:spMk id="2" creationId="{D259B72B-7078-43A6-91A6-8568B72EDD3F}"/>
          </ac:spMkLst>
        </pc:spChg>
        <pc:spChg chg="mod">
          <ac:chgData name="" userId="36e1ca1018ad5470" providerId="LiveId" clId="{3CA9A5B5-5692-4607-95E5-796475644472}" dt="2023-05-10T23:23:35.484" v="2083" actId="20577"/>
          <ac:spMkLst>
            <pc:docMk/>
            <pc:sldMk cId="458925937" sldId="449"/>
            <ac:spMk id="12" creationId="{5A76131F-34A6-4E86-AD15-484D30A179EB}"/>
          </ac:spMkLst>
        </pc:spChg>
        <pc:spChg chg="add mod">
          <ac:chgData name="" userId="36e1ca1018ad5470" providerId="LiveId" clId="{3CA9A5B5-5692-4607-95E5-796475644472}" dt="2023-05-10T19:51:53.960" v="1362" actId="1038"/>
          <ac:spMkLst>
            <pc:docMk/>
            <pc:sldMk cId="458925937" sldId="449"/>
            <ac:spMk id="20" creationId="{C5C9975A-229E-4527-8C7F-CCE0B49BB058}"/>
          </ac:spMkLst>
        </pc:spChg>
        <pc:picChg chg="add del">
          <ac:chgData name="" userId="36e1ca1018ad5470" providerId="LiveId" clId="{3CA9A5B5-5692-4607-95E5-796475644472}" dt="2023-05-10T19:51:33.603" v="1267" actId="478"/>
          <ac:picMkLst>
            <pc:docMk/>
            <pc:sldMk cId="458925937" sldId="449"/>
            <ac:picMk id="9" creationId="{2A620BCE-4340-40FA-9BC0-21705992587F}"/>
          </ac:picMkLst>
        </pc:picChg>
        <pc:picChg chg="del">
          <ac:chgData name="" userId="36e1ca1018ad5470" providerId="LiveId" clId="{3CA9A5B5-5692-4607-95E5-796475644472}" dt="2023-05-10T19:51:14.483" v="1265" actId="478"/>
          <ac:picMkLst>
            <pc:docMk/>
            <pc:sldMk cId="458925937" sldId="449"/>
            <ac:picMk id="10" creationId="{9C7107FB-383C-4279-AB85-B512482C11DF}"/>
          </ac:picMkLst>
        </pc:picChg>
        <pc:picChg chg="add mod">
          <ac:chgData name="" userId="36e1ca1018ad5470" providerId="LiveId" clId="{3CA9A5B5-5692-4607-95E5-796475644472}" dt="2023-05-10T19:51:39.673" v="1270" actId="1076"/>
          <ac:picMkLst>
            <pc:docMk/>
            <pc:sldMk cId="458925937" sldId="449"/>
            <ac:picMk id="11" creationId="{9493EB51-BA82-475E-B703-2EA99066812B}"/>
          </ac:picMkLst>
        </pc:picChg>
      </pc:sldChg>
      <pc:sldChg chg="add del">
        <pc:chgData name="" userId="36e1ca1018ad5470" providerId="LiveId" clId="{3CA9A5B5-5692-4607-95E5-796475644472}" dt="2023-05-10T18:28:25.355" v="99"/>
        <pc:sldMkLst>
          <pc:docMk/>
          <pc:sldMk cId="777540530" sldId="452"/>
        </pc:sldMkLst>
      </pc:sldChg>
      <pc:sldChg chg="addSp delSp modSp add">
        <pc:chgData name="" userId="36e1ca1018ad5470" providerId="LiveId" clId="{3CA9A5B5-5692-4607-95E5-796475644472}" dt="2023-05-10T19:55:16.053" v="1510" actId="20577"/>
        <pc:sldMkLst>
          <pc:docMk/>
          <pc:sldMk cId="2724110167" sldId="452"/>
        </pc:sldMkLst>
        <pc:spChg chg="mod">
          <ac:chgData name="" userId="36e1ca1018ad5470" providerId="LiveId" clId="{3CA9A5B5-5692-4607-95E5-796475644472}" dt="2023-05-10T19:55:16.053" v="1510" actId="20577"/>
          <ac:spMkLst>
            <pc:docMk/>
            <pc:sldMk cId="2724110167" sldId="452"/>
            <ac:spMk id="2" creationId="{D259B72B-7078-43A6-91A6-8568B72EDD3F}"/>
          </ac:spMkLst>
        </pc:spChg>
        <pc:spChg chg="add mod">
          <ac:chgData name="" userId="36e1ca1018ad5470" providerId="LiveId" clId="{3CA9A5B5-5692-4607-95E5-796475644472}" dt="2023-05-10T19:39:45.560" v="1264" actId="20577"/>
          <ac:spMkLst>
            <pc:docMk/>
            <pc:sldMk cId="2724110167" sldId="452"/>
            <ac:spMk id="6" creationId="{2FFB86BA-B469-4EE0-9D0F-47859CD2AE80}"/>
          </ac:spMkLst>
        </pc:spChg>
        <pc:spChg chg="add del mod">
          <ac:chgData name="" userId="36e1ca1018ad5470" providerId="LiveId" clId="{3CA9A5B5-5692-4607-95E5-796475644472}" dt="2023-05-10T18:38:46.225" v="693"/>
          <ac:spMkLst>
            <pc:docMk/>
            <pc:sldMk cId="2724110167" sldId="452"/>
            <ac:spMk id="11" creationId="{C24DEAC7-205C-4BFB-9C18-04BEDA9203C3}"/>
          </ac:spMkLst>
        </pc:spChg>
        <pc:grpChg chg="del">
          <ac:chgData name="" userId="36e1ca1018ad5470" providerId="LiveId" clId="{3CA9A5B5-5692-4607-95E5-796475644472}" dt="2023-05-10T18:36:34.236" v="457" actId="478"/>
          <ac:grpSpMkLst>
            <pc:docMk/>
            <pc:sldMk cId="2724110167" sldId="452"/>
            <ac:grpSpMk id="25" creationId="{9A708DD9-334D-4BB6-9BB6-5625B4B5C9A0}"/>
          </ac:grpSpMkLst>
        </pc:grpChg>
      </pc:sldChg>
      <pc:sldChg chg="del">
        <pc:chgData name="" userId="36e1ca1018ad5470" providerId="LiveId" clId="{3CA9A5B5-5692-4607-95E5-796475644472}" dt="2023-05-10T18:27:48.697" v="97" actId="2696"/>
        <pc:sldMkLst>
          <pc:docMk/>
          <pc:sldMk cId="3424210857" sldId="452"/>
        </pc:sldMkLst>
      </pc:sldChg>
      <pc:sldChg chg="addSp delSp modSp add">
        <pc:chgData name="" userId="36e1ca1018ad5470" providerId="LiveId" clId="{3CA9A5B5-5692-4607-95E5-796475644472}" dt="2023-05-10T20:24:11.662" v="1649" actId="1076"/>
        <pc:sldMkLst>
          <pc:docMk/>
          <pc:sldMk cId="1513394710" sldId="453"/>
        </pc:sldMkLst>
        <pc:spChg chg="mod">
          <ac:chgData name="" userId="36e1ca1018ad5470" providerId="LiveId" clId="{3CA9A5B5-5692-4607-95E5-796475644472}" dt="2023-05-10T18:39:49.766" v="728" actId="20577"/>
          <ac:spMkLst>
            <pc:docMk/>
            <pc:sldMk cId="1513394710" sldId="453"/>
            <ac:spMk id="2" creationId="{D259B72B-7078-43A6-91A6-8568B72EDD3F}"/>
          </ac:spMkLst>
        </pc:spChg>
        <pc:spChg chg="del">
          <ac:chgData name="" userId="36e1ca1018ad5470" providerId="LiveId" clId="{3CA9A5B5-5692-4607-95E5-796475644472}" dt="2023-05-10T18:39:22.947" v="699" actId="478"/>
          <ac:spMkLst>
            <pc:docMk/>
            <pc:sldMk cId="1513394710" sldId="453"/>
            <ac:spMk id="12" creationId="{5A76131F-34A6-4E86-AD15-484D30A179EB}"/>
          </ac:spMkLst>
        </pc:spChg>
        <pc:spChg chg="add mod">
          <ac:chgData name="" userId="36e1ca1018ad5470" providerId="LiveId" clId="{3CA9A5B5-5692-4607-95E5-796475644472}" dt="2023-05-10T20:22:53.536" v="1620" actId="1076"/>
          <ac:spMkLst>
            <pc:docMk/>
            <pc:sldMk cId="1513394710" sldId="453"/>
            <ac:spMk id="14" creationId="{01F9AB48-ABB6-481E-8852-5E21F23B9FCE}"/>
          </ac:spMkLst>
        </pc:spChg>
        <pc:spChg chg="mod">
          <ac:chgData name="" userId="36e1ca1018ad5470" providerId="LiveId" clId="{3CA9A5B5-5692-4607-95E5-796475644472}" dt="2023-05-10T20:23:01.445" v="1621" actId="1076"/>
          <ac:spMkLst>
            <pc:docMk/>
            <pc:sldMk cId="1513394710" sldId="453"/>
            <ac:spMk id="17" creationId="{0CF509C0-C661-4A55-93E6-9836AB951F88}"/>
          </ac:spMkLst>
        </pc:spChg>
        <pc:spChg chg="add mod">
          <ac:chgData name="" userId="36e1ca1018ad5470" providerId="LiveId" clId="{3CA9A5B5-5692-4607-95E5-796475644472}" dt="2023-05-10T20:23:10.868" v="1624" actId="1076"/>
          <ac:spMkLst>
            <pc:docMk/>
            <pc:sldMk cId="1513394710" sldId="453"/>
            <ac:spMk id="20" creationId="{33A9913A-7A69-45B7-A0C1-6AA88578D1E7}"/>
          </ac:spMkLst>
        </pc:spChg>
        <pc:spChg chg="add mod">
          <ac:chgData name="" userId="36e1ca1018ad5470" providerId="LiveId" clId="{3CA9A5B5-5692-4607-95E5-796475644472}" dt="2023-05-10T20:23:35.262" v="1633" actId="20577"/>
          <ac:spMkLst>
            <pc:docMk/>
            <pc:sldMk cId="1513394710" sldId="453"/>
            <ac:spMk id="22" creationId="{31B8FB87-BA7E-4F5C-B17D-0AAEFD23486C}"/>
          </ac:spMkLst>
        </pc:spChg>
        <pc:spChg chg="add mod">
          <ac:chgData name="" userId="36e1ca1018ad5470" providerId="LiveId" clId="{3CA9A5B5-5692-4607-95E5-796475644472}" dt="2023-05-10T20:24:11.662" v="1649" actId="1076"/>
          <ac:spMkLst>
            <pc:docMk/>
            <pc:sldMk cId="1513394710" sldId="453"/>
            <ac:spMk id="23" creationId="{DDDFAA4E-124E-49E1-8320-C29450B8D020}"/>
          </ac:spMkLst>
        </pc:spChg>
        <pc:grpChg chg="del">
          <ac:chgData name="" userId="36e1ca1018ad5470" providerId="LiveId" clId="{3CA9A5B5-5692-4607-95E5-796475644472}" dt="2023-05-10T18:39:18.693" v="695" actId="478"/>
          <ac:grpSpMkLst>
            <pc:docMk/>
            <pc:sldMk cId="1513394710" sldId="453"/>
            <ac:grpSpMk id="21" creationId="{707E7AE7-A808-40F2-A0C4-8883F5E7A75B}"/>
          </ac:grpSpMkLst>
        </pc:grpChg>
        <pc:picChg chg="add mod">
          <ac:chgData name="" userId="36e1ca1018ad5470" providerId="LiveId" clId="{3CA9A5B5-5692-4607-95E5-796475644472}" dt="2023-05-10T20:22:48.692" v="1618" actId="1076"/>
          <ac:picMkLst>
            <pc:docMk/>
            <pc:sldMk cId="1513394710" sldId="453"/>
            <ac:picMk id="9" creationId="{C1D743AF-9917-43F5-AF0F-E724F66E7568}"/>
          </ac:picMkLst>
        </pc:picChg>
        <pc:picChg chg="del">
          <ac:chgData name="" userId="36e1ca1018ad5470" providerId="LiveId" clId="{3CA9A5B5-5692-4607-95E5-796475644472}" dt="2023-05-10T18:39:20.844" v="698" actId="478"/>
          <ac:picMkLst>
            <pc:docMk/>
            <pc:sldMk cId="1513394710" sldId="453"/>
            <ac:picMk id="10" creationId="{9C7107FB-383C-4279-AB85-B512482C11DF}"/>
          </ac:picMkLst>
        </pc:picChg>
        <pc:picChg chg="add del">
          <ac:chgData name="" userId="36e1ca1018ad5470" providerId="LiveId" clId="{3CA9A5B5-5692-4607-95E5-796475644472}" dt="2023-05-10T18:43:27.310" v="731"/>
          <ac:picMkLst>
            <pc:docMk/>
            <pc:sldMk cId="1513394710" sldId="453"/>
            <ac:picMk id="11" creationId="{BB155F59-21F0-4AED-BCFD-5093CC1F7457}"/>
          </ac:picMkLst>
        </pc:picChg>
        <pc:picChg chg="add mod">
          <ac:chgData name="" userId="36e1ca1018ad5470" providerId="LiveId" clId="{3CA9A5B5-5692-4607-95E5-796475644472}" dt="2023-05-10T20:22:50.684" v="1619" actId="1076"/>
          <ac:picMkLst>
            <pc:docMk/>
            <pc:sldMk cId="1513394710" sldId="453"/>
            <ac:picMk id="13" creationId="{5A1613FF-9467-4B25-B637-339D9C1AE8C5}"/>
          </ac:picMkLst>
        </pc:picChg>
        <pc:picChg chg="add del mod ord">
          <ac:chgData name="" userId="36e1ca1018ad5470" providerId="LiveId" clId="{3CA9A5B5-5692-4607-95E5-796475644472}" dt="2023-05-10T20:22:27.602" v="1609"/>
          <ac:picMkLst>
            <pc:docMk/>
            <pc:sldMk cId="1513394710" sldId="453"/>
            <ac:picMk id="15" creationId="{39B2B27D-958D-4DD2-92DA-A5AB295FE57B}"/>
          </ac:picMkLst>
        </pc:picChg>
      </pc:sldChg>
      <pc:sldChg chg="addSp delSp modSp add">
        <pc:chgData name="" userId="36e1ca1018ad5470" providerId="LiveId" clId="{3CA9A5B5-5692-4607-95E5-796475644472}" dt="2023-05-10T20:04:54.975" v="1580"/>
        <pc:sldMkLst>
          <pc:docMk/>
          <pc:sldMk cId="4021937467" sldId="454"/>
        </pc:sldMkLst>
        <pc:spChg chg="mod">
          <ac:chgData name="" userId="36e1ca1018ad5470" providerId="LiveId" clId="{3CA9A5B5-5692-4607-95E5-796475644472}" dt="2023-05-10T18:43:53.254" v="757" actId="20577"/>
          <ac:spMkLst>
            <pc:docMk/>
            <pc:sldMk cId="4021937467" sldId="454"/>
            <ac:spMk id="2" creationId="{D259B72B-7078-43A6-91A6-8568B72EDD3F}"/>
          </ac:spMkLst>
        </pc:spChg>
        <pc:spChg chg="add mod">
          <ac:chgData name="" userId="36e1ca1018ad5470" providerId="LiveId" clId="{3CA9A5B5-5692-4607-95E5-796475644472}" dt="2023-05-10T19:37:41.632" v="1189" actId="1076"/>
          <ac:spMkLst>
            <pc:docMk/>
            <pc:sldMk cId="4021937467" sldId="454"/>
            <ac:spMk id="6" creationId="{79436C72-7CBA-4917-B7F7-FF7D2562D573}"/>
          </ac:spMkLst>
        </pc:spChg>
        <pc:spChg chg="add del mod">
          <ac:chgData name="" userId="36e1ca1018ad5470" providerId="LiveId" clId="{3CA9A5B5-5692-4607-95E5-796475644472}" dt="2023-05-10T18:57:26.467" v="979" actId="478"/>
          <ac:spMkLst>
            <pc:docMk/>
            <pc:sldMk cId="4021937467" sldId="454"/>
            <ac:spMk id="7" creationId="{CAF33953-A421-4BFA-A501-B85512B00D05}"/>
          </ac:spMkLst>
        </pc:spChg>
        <pc:spChg chg="add del mod">
          <ac:chgData name="" userId="36e1ca1018ad5470" providerId="LiveId" clId="{3CA9A5B5-5692-4607-95E5-796475644472}" dt="2023-05-10T18:53:49.894" v="933" actId="478"/>
          <ac:spMkLst>
            <pc:docMk/>
            <pc:sldMk cId="4021937467" sldId="454"/>
            <ac:spMk id="8" creationId="{788780E3-49EB-4F9D-85E9-8AB331CE958D}"/>
          </ac:spMkLst>
        </pc:spChg>
        <pc:spChg chg="add del mod">
          <ac:chgData name="" userId="36e1ca1018ad5470" providerId="LiveId" clId="{3CA9A5B5-5692-4607-95E5-796475644472}" dt="2023-05-10T18:54:11.655" v="935" actId="478"/>
          <ac:spMkLst>
            <pc:docMk/>
            <pc:sldMk cId="4021937467" sldId="454"/>
            <ac:spMk id="11" creationId="{6A605E16-A86B-4DD4-9CA6-98DAA3CC71B0}"/>
          </ac:spMkLst>
        </pc:spChg>
        <pc:spChg chg="add mod">
          <ac:chgData name="" userId="36e1ca1018ad5470" providerId="LiveId" clId="{3CA9A5B5-5692-4607-95E5-796475644472}" dt="2023-05-10T20:03:29.955" v="1558"/>
          <ac:spMkLst>
            <pc:docMk/>
            <pc:sldMk cId="4021937467" sldId="454"/>
            <ac:spMk id="12" creationId="{219F8874-61F6-4E99-8B38-27601384BBC9}"/>
          </ac:spMkLst>
        </pc:spChg>
        <pc:spChg chg="add mod">
          <ac:chgData name="" userId="36e1ca1018ad5470" providerId="LiveId" clId="{3CA9A5B5-5692-4607-95E5-796475644472}" dt="2023-05-10T19:37:26.382" v="1183" actId="1036"/>
          <ac:spMkLst>
            <pc:docMk/>
            <pc:sldMk cId="4021937467" sldId="454"/>
            <ac:spMk id="14" creationId="{60C1D576-FA1C-4B34-B612-D51E380A4D50}"/>
          </ac:spMkLst>
        </pc:spChg>
        <pc:spChg chg="add del mod">
          <ac:chgData name="" userId="36e1ca1018ad5470" providerId="LiveId" clId="{3CA9A5B5-5692-4607-95E5-796475644472}" dt="2023-05-10T20:02:51.403" v="1547"/>
          <ac:spMkLst>
            <pc:docMk/>
            <pc:sldMk cId="4021937467" sldId="454"/>
            <ac:spMk id="16" creationId="{A2BA6F62-6DB6-448E-8A32-646441F2E40F}"/>
          </ac:spMkLst>
        </pc:spChg>
        <pc:spChg chg="add del mod">
          <ac:chgData name="" userId="36e1ca1018ad5470" providerId="LiveId" clId="{3CA9A5B5-5692-4607-95E5-796475644472}" dt="2023-05-10T20:04:54.975" v="1580"/>
          <ac:spMkLst>
            <pc:docMk/>
            <pc:sldMk cId="4021937467" sldId="454"/>
            <ac:spMk id="17" creationId="{0AB20693-685E-4EEA-98AC-EE4F09CD5705}"/>
          </ac:spMkLst>
        </pc:spChg>
        <pc:spChg chg="add mod">
          <ac:chgData name="" userId="36e1ca1018ad5470" providerId="LiveId" clId="{3CA9A5B5-5692-4607-95E5-796475644472}" dt="2023-05-10T19:37:26.382" v="1183" actId="1036"/>
          <ac:spMkLst>
            <pc:docMk/>
            <pc:sldMk cId="4021937467" sldId="454"/>
            <ac:spMk id="19" creationId="{9F71E9A5-1A98-4F17-A30F-7987AAC7D6A9}"/>
          </ac:spMkLst>
        </pc:spChg>
        <pc:spChg chg="add mod">
          <ac:chgData name="" userId="36e1ca1018ad5470" providerId="LiveId" clId="{3CA9A5B5-5692-4607-95E5-796475644472}" dt="2023-05-10T20:02:16.521" v="1537"/>
          <ac:spMkLst>
            <pc:docMk/>
            <pc:sldMk cId="4021937467" sldId="454"/>
            <ac:spMk id="21" creationId="{952FFE46-5C92-4378-B11B-F74901AF47E9}"/>
          </ac:spMkLst>
        </pc:spChg>
        <pc:spChg chg="add mod">
          <ac:chgData name="" userId="36e1ca1018ad5470" providerId="LiveId" clId="{3CA9A5B5-5692-4607-95E5-796475644472}" dt="2023-05-10T19:37:26.382" v="1183" actId="1036"/>
          <ac:spMkLst>
            <pc:docMk/>
            <pc:sldMk cId="4021937467" sldId="454"/>
            <ac:spMk id="23" creationId="{4186541E-2402-4F82-86CD-0A21E210C9FF}"/>
          </ac:spMkLst>
        </pc:spChg>
        <pc:spChg chg="add mod">
          <ac:chgData name="" userId="36e1ca1018ad5470" providerId="LiveId" clId="{3CA9A5B5-5692-4607-95E5-796475644472}" dt="2023-05-10T19:37:31.764" v="1185" actId="14100"/>
          <ac:spMkLst>
            <pc:docMk/>
            <pc:sldMk cId="4021937467" sldId="454"/>
            <ac:spMk id="26" creationId="{220A6B2D-6E08-4346-A29B-80A480F3C1DC}"/>
          </ac:spMkLst>
        </pc:spChg>
        <pc:grpChg chg="add mod">
          <ac:chgData name="" userId="36e1ca1018ad5470" providerId="LiveId" clId="{3CA9A5B5-5692-4607-95E5-796475644472}" dt="2023-05-10T20:04:54.975" v="1580"/>
          <ac:grpSpMkLst>
            <pc:docMk/>
            <pc:sldMk cId="4021937467" sldId="454"/>
            <ac:grpSpMk id="13" creationId="{2AFC15D4-3163-4E9E-A9B6-756FB0C865FB}"/>
          </ac:grpSpMkLst>
        </pc:grpChg>
        <pc:grpChg chg="del">
          <ac:chgData name="" userId="36e1ca1018ad5470" providerId="LiveId" clId="{3CA9A5B5-5692-4607-95E5-796475644472}" dt="2023-05-10T18:43:43.016" v="733" actId="478"/>
          <ac:grpSpMkLst>
            <pc:docMk/>
            <pc:sldMk cId="4021937467" sldId="454"/>
            <ac:grpSpMk id="25" creationId="{9A708DD9-334D-4BB6-9BB6-5625B4B5C9A0}"/>
          </ac:grpSpMkLst>
        </pc:grpChg>
        <pc:picChg chg="add del mod">
          <ac:chgData name="" userId="36e1ca1018ad5470" providerId="LiveId" clId="{3CA9A5B5-5692-4607-95E5-796475644472}" dt="2023-05-10T20:00:41.618" v="1511" actId="478"/>
          <ac:picMkLst>
            <pc:docMk/>
            <pc:sldMk cId="4021937467" sldId="454"/>
            <ac:picMk id="10" creationId="{85D3D808-0395-497E-ACAB-7577B9D55C00}"/>
          </ac:picMkLst>
        </pc:picChg>
        <pc:picChg chg="add mod ord">
          <ac:chgData name="" userId="36e1ca1018ad5470" providerId="LiveId" clId="{3CA9A5B5-5692-4607-95E5-796475644472}" dt="2023-05-10T20:00:53.165" v="1517" actId="14100"/>
          <ac:picMkLst>
            <pc:docMk/>
            <pc:sldMk cId="4021937467" sldId="454"/>
            <ac:picMk id="15" creationId="{32FD0FAB-6C44-4220-99B1-9AC562230C2F}"/>
          </ac:picMkLst>
        </pc:picChg>
      </pc:sldChg>
      <pc:sldChg chg="delSp modSp add">
        <pc:chgData name="" userId="36e1ca1018ad5470" providerId="LiveId" clId="{3CA9A5B5-5692-4607-95E5-796475644472}" dt="2023-05-10T19:38:07.570" v="1193" actId="1076"/>
        <pc:sldMkLst>
          <pc:docMk/>
          <pc:sldMk cId="1772685597" sldId="455"/>
        </pc:sldMkLst>
        <pc:spChg chg="del">
          <ac:chgData name="" userId="36e1ca1018ad5470" providerId="LiveId" clId="{3CA9A5B5-5692-4607-95E5-796475644472}" dt="2023-05-10T19:35:09.165" v="1077" actId="478"/>
          <ac:spMkLst>
            <pc:docMk/>
            <pc:sldMk cId="1772685597" sldId="455"/>
            <ac:spMk id="6" creationId="{79436C72-7CBA-4917-B7F7-FF7D2562D573}"/>
          </ac:spMkLst>
        </pc:spChg>
        <pc:spChg chg="del">
          <ac:chgData name="" userId="36e1ca1018ad5470" providerId="LiveId" clId="{3CA9A5B5-5692-4607-95E5-796475644472}" dt="2023-05-10T19:35:09.165" v="1077" actId="478"/>
          <ac:spMkLst>
            <pc:docMk/>
            <pc:sldMk cId="1772685597" sldId="455"/>
            <ac:spMk id="14" creationId="{60C1D576-FA1C-4B34-B612-D51E380A4D50}"/>
          </ac:spMkLst>
        </pc:spChg>
        <pc:spChg chg="del">
          <ac:chgData name="" userId="36e1ca1018ad5470" providerId="LiveId" clId="{3CA9A5B5-5692-4607-95E5-796475644472}" dt="2023-05-10T19:35:09.165" v="1077" actId="478"/>
          <ac:spMkLst>
            <pc:docMk/>
            <pc:sldMk cId="1772685597" sldId="455"/>
            <ac:spMk id="19" creationId="{9F71E9A5-1A98-4F17-A30F-7987AAC7D6A9}"/>
          </ac:spMkLst>
        </pc:spChg>
        <pc:spChg chg="del">
          <ac:chgData name="" userId="36e1ca1018ad5470" providerId="LiveId" clId="{3CA9A5B5-5692-4607-95E5-796475644472}" dt="2023-05-10T19:35:09.165" v="1077" actId="478"/>
          <ac:spMkLst>
            <pc:docMk/>
            <pc:sldMk cId="1772685597" sldId="455"/>
            <ac:spMk id="21" creationId="{952FFE46-5C92-4378-B11B-F74901AF47E9}"/>
          </ac:spMkLst>
        </pc:spChg>
        <pc:spChg chg="del">
          <ac:chgData name="" userId="36e1ca1018ad5470" providerId="LiveId" clId="{3CA9A5B5-5692-4607-95E5-796475644472}" dt="2023-05-10T19:35:09.165" v="1077" actId="478"/>
          <ac:spMkLst>
            <pc:docMk/>
            <pc:sldMk cId="1772685597" sldId="455"/>
            <ac:spMk id="23" creationId="{4186541E-2402-4F82-86CD-0A21E210C9FF}"/>
          </ac:spMkLst>
        </pc:spChg>
        <pc:spChg chg="mod">
          <ac:chgData name="" userId="36e1ca1018ad5470" providerId="LiveId" clId="{3CA9A5B5-5692-4607-95E5-796475644472}" dt="2023-05-10T19:38:07.570" v="1193" actId="1076"/>
          <ac:spMkLst>
            <pc:docMk/>
            <pc:sldMk cId="1772685597" sldId="455"/>
            <ac:spMk id="26" creationId="{220A6B2D-6E08-4346-A29B-80A480F3C1DC}"/>
          </ac:spMkLst>
        </pc:spChg>
        <pc:grpChg chg="del">
          <ac:chgData name="" userId="36e1ca1018ad5470" providerId="LiveId" clId="{3CA9A5B5-5692-4607-95E5-796475644472}" dt="2023-05-10T19:35:09.165" v="1077" actId="478"/>
          <ac:grpSpMkLst>
            <pc:docMk/>
            <pc:sldMk cId="1772685597" sldId="455"/>
            <ac:grpSpMk id="13" creationId="{2AFC15D4-3163-4E9E-A9B6-756FB0C865FB}"/>
          </ac:grpSpMkLst>
        </pc:grpChg>
        <pc:picChg chg="del">
          <ac:chgData name="" userId="36e1ca1018ad5470" providerId="LiveId" clId="{3CA9A5B5-5692-4607-95E5-796475644472}" dt="2023-05-10T19:35:09.165" v="1077" actId="478"/>
          <ac:picMkLst>
            <pc:docMk/>
            <pc:sldMk cId="1772685597" sldId="455"/>
            <ac:picMk id="10" creationId="{85D3D808-0395-497E-ACAB-7577B9D55C00}"/>
          </ac:picMkLst>
        </pc:picChg>
      </pc:sldChg>
      <pc:sldChg chg="addSp delSp modSp add">
        <pc:chgData name="" userId="36e1ca1018ad5470" providerId="LiveId" clId="{3CA9A5B5-5692-4607-95E5-796475644472}" dt="2023-05-10T20:22:36.869" v="1614" actId="1076"/>
        <pc:sldMkLst>
          <pc:docMk/>
          <pc:sldMk cId="4171175988" sldId="456"/>
        </pc:sldMkLst>
        <pc:spChg chg="del">
          <ac:chgData name="" userId="36e1ca1018ad5470" providerId="LiveId" clId="{3CA9A5B5-5692-4607-95E5-796475644472}" dt="2023-05-10T20:22:32.878" v="1611" actId="478"/>
          <ac:spMkLst>
            <pc:docMk/>
            <pc:sldMk cId="4171175988" sldId="456"/>
            <ac:spMk id="14" creationId="{01F9AB48-ABB6-481E-8852-5E21F23B9FCE}"/>
          </ac:spMkLst>
        </pc:spChg>
        <pc:picChg chg="del">
          <ac:chgData name="" userId="36e1ca1018ad5470" providerId="LiveId" clId="{3CA9A5B5-5692-4607-95E5-796475644472}" dt="2023-05-10T20:22:32.878" v="1611" actId="478"/>
          <ac:picMkLst>
            <pc:docMk/>
            <pc:sldMk cId="4171175988" sldId="456"/>
            <ac:picMk id="9" creationId="{C1D743AF-9917-43F5-AF0F-E724F66E7568}"/>
          </ac:picMkLst>
        </pc:picChg>
        <pc:picChg chg="add mod">
          <ac:chgData name="" userId="36e1ca1018ad5470" providerId="LiveId" clId="{3CA9A5B5-5692-4607-95E5-796475644472}" dt="2023-05-10T20:22:36.869" v="1614" actId="1076"/>
          <ac:picMkLst>
            <pc:docMk/>
            <pc:sldMk cId="4171175988" sldId="456"/>
            <ac:picMk id="10" creationId="{FFDC726B-454A-4917-8900-CA47BC937058}"/>
          </ac:picMkLst>
        </pc:picChg>
        <pc:picChg chg="del">
          <ac:chgData name="" userId="36e1ca1018ad5470" providerId="LiveId" clId="{3CA9A5B5-5692-4607-95E5-796475644472}" dt="2023-05-10T20:22:32.878" v="1611" actId="478"/>
          <ac:picMkLst>
            <pc:docMk/>
            <pc:sldMk cId="4171175988" sldId="456"/>
            <ac:picMk id="13" creationId="{5A1613FF-9467-4B25-B637-339D9C1AE8C5}"/>
          </ac:picMkLst>
        </pc:picChg>
      </pc:sldChg>
      <pc:sldChg chg="add del">
        <pc:chgData name="" userId="36e1ca1018ad5470" providerId="LiveId" clId="{3CA9A5B5-5692-4607-95E5-796475644472}" dt="2023-05-10T23:14:05.523" v="2047" actId="2696"/>
        <pc:sldMkLst>
          <pc:docMk/>
          <pc:sldMk cId="1761985210" sldId="4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5D7F5-61D2-4B61-9E26-247215A38FAD}" type="datetimeFigureOut">
              <a:rPr lang="fr-FR" smtClean="0"/>
              <a:t>11/05/2023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7CAEE-819E-4BD8-ABCF-537D0DE9B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96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Good </a:t>
            </a:r>
            <a:r>
              <a:rPr lang="fr-FR" dirty="0" err="1"/>
              <a:t>morning</a:t>
            </a:r>
            <a:r>
              <a:rPr lang="fr-FR" dirty="0"/>
              <a:t> </a:t>
            </a:r>
            <a:r>
              <a:rPr lang="fr-FR" dirty="0" err="1"/>
              <a:t>everyone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47CAEE-819E-4BD8-ABCF-537D0DE9B81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003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046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006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099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1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022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629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3786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465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420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026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578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602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973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2998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944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4092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20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517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910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14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535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400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908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29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5066A8-B0B3-4D9D-B3FE-6E1084D9B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30F99B-B332-4137-96CC-8923515EC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94C3DD-A320-4A2E-801F-8C94F8B3B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066AF3-32A0-43C1-9BC7-3607A7DA1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46DADF-E838-428E-B092-6F929CE89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1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2CA88-E7BC-4581-A55E-37C5CDD9E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AD796F-0AB6-450C-9856-86E887DE3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02D2F8-0BF4-4382-8B52-3E7DD6AC1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216A84-FE75-4B98-A239-BCCEC3661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75268C-9AF1-43D9-AEA6-EB9A3E33B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99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559D67-9562-42C2-81A2-F6AE68886E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8D60B60-7E25-4252-863A-15C916C70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9185BF-60D1-4DB1-ABAC-84B8F9BF8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26CFAE-4672-4D5D-80CC-933DEF01F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9EBB78-270A-418C-A554-2553AA78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723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1166612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2504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" y="0"/>
            <a:ext cx="12191593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424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682CA8-2AA5-47A2-8AD5-026681E0C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7C2CE-F54D-4B2C-8A90-680413450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E384DC-AF26-4D91-89B7-1E9D9A4C5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37D3BE-C847-4EC6-88C0-D2A7DF377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6363E6-92E9-418B-A5D1-EF424665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44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594176-FDA5-440D-87C0-250E7D42D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BF71F2-1551-4DEF-B274-ED85148DF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49D0FD-838F-4319-AE07-C00185477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1A600B-BD39-422D-8EAA-60E8F3BC6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CC3733-DF3B-406D-9A82-C24D4A6E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86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4978C0-32A2-4CDF-B0B0-3B80E6D71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E4FCBC-51F3-4F43-9565-02AF2D7B0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92CAF0-B2AB-40C9-A16A-BE86AA54E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337B6E-9FEA-4557-BA54-DB64602C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1260A71-26C9-4AB6-B20D-D91A474A7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370E95-837A-4D7C-A7C8-670C27F16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66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31178C-4A8D-4CCC-ABCE-FB5692C42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97107D-5CAB-4FFD-BBC5-260565D2E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B6974-6521-4A3A-81B3-3CC789A3F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A864A41-0B23-4ADC-A7AA-613717653A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1E7396A-5188-41F2-955D-2D62558472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214F520-D3ED-42C3-9B54-CF393E5A8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BAFE8E8-6894-47F1-B1A6-543BFD826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CF02D47-49AD-4E04-AEFA-96773C8F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267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BFC5E2-0C20-43A6-BCDE-6B3C05C80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626A1D0-215C-487C-998A-773019B6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A5E9F5-7886-452C-9EF5-6DDEF41D0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CF6190-BC76-4550-B36D-76886278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65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C667F9-BC56-420F-9EBD-C1BFB4E0C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609BA26-0C94-4575-8870-34844666A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FC4936-1E06-4185-9F28-9BB2FE5AC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70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1C043F-6637-4EFB-9C20-65357B316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358C1F-5477-47F7-A9F7-1314354A2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2B4DAC1-2325-4E2D-A697-3E8D61644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4F0CD7-6A4D-4780-AC52-1EF4DD5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F4D627-48BE-46A3-A85F-69F07125D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4D08D2-CC80-4132-9716-95FAB8DF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87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1B323-0580-47AD-982A-CEA77806E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76077EE-6AAF-4B2B-A71A-7C6A4F00F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B3F958-A55A-4FE4-9CBF-D54025F87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B28686-A7F0-4C2E-BD24-076A711F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07E2EE-C0CF-47D5-9F81-1924A20F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4A91599-397E-454F-86F9-7B0F3603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21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8DD75B2-3BA4-42F7-A8AC-3E49BDF3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BBBB97-CD9A-4B73-8E65-18C00CB51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D96D79-2558-4A83-8837-4013E7F28F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14/03/2023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0D6880-3141-431B-9021-6D41C412F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Corentin Hiver | Pheniics Fest 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04CC8E-F88F-4192-8B72-5652FD91F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395DF-99D1-47B7-B4DD-CD94D56E12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7" Type="http://schemas.openxmlformats.org/officeDocument/2006/relationships/image" Target="../media/image20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4" Type="http://schemas.openxmlformats.org/officeDocument/2006/relationships/image" Target="../media/image440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0.png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</a:t>
            </a:r>
            <a:r>
              <a:rPr lang="fr-FR" dirty="0" err="1"/>
              <a:t>Pheniics</a:t>
            </a:r>
            <a:r>
              <a:rPr lang="fr-FR" dirty="0"/>
              <a:t> </a:t>
            </a:r>
            <a:r>
              <a:rPr lang="fr-FR" dirty="0" err="1"/>
              <a:t>Fest</a:t>
            </a:r>
            <a:r>
              <a:rPr lang="fr-FR" dirty="0"/>
              <a:t>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PHENIICS FEST 11.05.2023 Corentin Hiver</a:t>
            </a:r>
          </a:p>
        </p:txBody>
      </p:sp>
      <p:pic>
        <p:nvPicPr>
          <p:cNvPr id="7" name="Picture 8" descr="nu-Ball2 logo">
            <a:extLst>
              <a:ext uri="{FF2B5EF4-FFF2-40B4-BE49-F238E27FC236}">
                <a16:creationId xmlns:a16="http://schemas.microsoft.com/office/drawing/2014/main" id="{CBDE7F34-BBF8-406E-B975-FA4A340CC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8184" y="791413"/>
            <a:ext cx="697832" cy="69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6751DFA-72C7-4BA6-A5DB-6A75A478AA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644" y="2258872"/>
            <a:ext cx="2980830" cy="2722648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37979386-45BE-4D40-BE98-66858BA92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26" y="2140781"/>
            <a:ext cx="9098482" cy="4076994"/>
          </a:xfrm>
          <a:prstGeom prst="rect">
            <a:avLst/>
          </a:prstGeom>
        </p:spPr>
      </p:pic>
      <p:sp>
        <p:nvSpPr>
          <p:cNvPr id="1042" name="ZoneTexte 1041">
            <a:extLst>
              <a:ext uri="{FF2B5EF4-FFF2-40B4-BE49-F238E27FC236}">
                <a16:creationId xmlns:a16="http://schemas.microsoft.com/office/drawing/2014/main" id="{833C1222-6EDC-41A2-9ED3-92BE8BB538C9}"/>
              </a:ext>
            </a:extLst>
          </p:cNvPr>
          <p:cNvSpPr txBox="1"/>
          <p:nvPr/>
        </p:nvSpPr>
        <p:spPr>
          <a:xfrm>
            <a:off x="1238125" y="1843373"/>
            <a:ext cx="3930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Supervisors</a:t>
            </a:r>
            <a:r>
              <a:rPr lang="fr-FR" sz="2400" dirty="0"/>
              <a:t> : 	Jon Wilson</a:t>
            </a:r>
          </a:p>
          <a:p>
            <a:r>
              <a:rPr lang="fr-FR" sz="2400" dirty="0"/>
              <a:t>		Gabriel Charles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9C519C20-7777-4443-81F0-FF13D1570FD2}"/>
              </a:ext>
            </a:extLst>
          </p:cNvPr>
          <p:cNvSpPr txBox="1"/>
          <p:nvPr/>
        </p:nvSpPr>
        <p:spPr>
          <a:xfrm>
            <a:off x="669610" y="1181808"/>
            <a:ext cx="108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/>
              <a:t>Studies</a:t>
            </a:r>
            <a:r>
              <a:rPr lang="fr-FR" sz="3600" dirty="0"/>
              <a:t> of fission </a:t>
            </a:r>
            <a:r>
              <a:rPr lang="fr-FR" sz="3600" dirty="0" err="1"/>
              <a:t>shape</a:t>
            </a:r>
            <a:r>
              <a:rPr lang="fr-FR" sz="3600" dirty="0"/>
              <a:t> </a:t>
            </a:r>
            <a:r>
              <a:rPr lang="fr-FR" sz="3600" dirty="0" err="1"/>
              <a:t>isomers</a:t>
            </a:r>
            <a:r>
              <a:rPr lang="fr-FR" sz="3600" dirty="0"/>
              <a:t> in actinides with Nuball2</a:t>
            </a:r>
          </a:p>
        </p:txBody>
      </p:sp>
    </p:spTree>
    <p:extLst>
      <p:ext uri="{BB962C8B-B14F-4D97-AF65-F5344CB8AC3E}">
        <p14:creationId xmlns:p14="http://schemas.microsoft.com/office/powerpoint/2010/main" val="1372083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5A3259-15A6-4281-9597-45D134AB5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9958A8-77B7-4540-92A8-16136C6B0A69}"/>
              </a:ext>
            </a:extLst>
          </p:cNvPr>
          <p:cNvGrpSpPr/>
          <p:nvPr/>
        </p:nvGrpSpPr>
        <p:grpSpPr>
          <a:xfrm>
            <a:off x="1512433" y="851618"/>
            <a:ext cx="7330579" cy="5532514"/>
            <a:chOff x="3289768" y="816449"/>
            <a:chExt cx="7330579" cy="5532514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77A3A39D-976A-4A5D-AEE8-3C0A846FD25D}"/>
                </a:ext>
              </a:extLst>
            </p:cNvPr>
            <p:cNvGrpSpPr/>
            <p:nvPr/>
          </p:nvGrpSpPr>
          <p:grpSpPr>
            <a:xfrm>
              <a:off x="3289768" y="816449"/>
              <a:ext cx="7330579" cy="5514546"/>
              <a:chOff x="3229231" y="1160739"/>
              <a:chExt cx="6757347" cy="5102379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55BC869B-B464-497A-9C14-0ED55709C633}"/>
                  </a:ext>
                </a:extLst>
              </p:cNvPr>
              <p:cNvGrpSpPr/>
              <p:nvPr/>
            </p:nvGrpSpPr>
            <p:grpSpPr>
              <a:xfrm>
                <a:off x="3229231" y="1160739"/>
                <a:ext cx="6757347" cy="5055194"/>
                <a:chOff x="3283371" y="109331"/>
                <a:chExt cx="8204995" cy="6612554"/>
              </a:xfrm>
            </p:grpSpPr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2E2B624A-AFE7-4228-B39C-32EAD454FBE1}"/>
                    </a:ext>
                  </a:extLst>
                </p:cNvPr>
                <p:cNvSpPr txBox="1"/>
                <p:nvPr/>
              </p:nvSpPr>
              <p:spPr>
                <a:xfrm>
                  <a:off x="3283371" y="109331"/>
                  <a:ext cx="556566" cy="558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400" dirty="0"/>
                    <a:t>Ep</a:t>
                  </a:r>
                  <a:endParaRPr lang="fr-FR" sz="1799" dirty="0"/>
                </a:p>
              </p:txBody>
            </p: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F6E3FC14-43F5-4EB2-B498-89DC555DEEE4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605152"/>
                  <a:chOff x="3889483" y="116733"/>
                  <a:chExt cx="7598883" cy="660515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799" dirty="0" err="1"/>
                          <a:t>Deformation</a:t>
                        </a:r>
                        <a:r>
                          <a:rPr lang="fr-FR" sz="1799" dirty="0"/>
                          <a:t> </a:t>
                        </a:r>
                        <a14:m>
                          <m:oMath xmlns:m="http://schemas.openxmlformats.org/officeDocument/2006/math">
                            <m:r>
                              <a:rPr lang="el-GR" sz="1799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oMath>
                        </a14:m>
                        <a:endParaRPr lang="fr-FR" sz="1799" dirty="0"/>
                      </a:p>
                    </p:txBody>
                  </p:sp>
                </mc:Choice>
                <mc:Fallback xmlns="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2713" t="-4918" b="-2295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3" name="Groupe 12">
                    <a:extLst>
                      <a:ext uri="{FF2B5EF4-FFF2-40B4-BE49-F238E27FC236}">
                        <a16:creationId xmlns:a16="http://schemas.microsoft.com/office/drawing/2014/main" id="{26AA44C9-D8EA-4927-9995-B13349C062E1}"/>
                      </a:ext>
                    </a:extLst>
                  </p:cNvPr>
                  <p:cNvGrpSpPr/>
                  <p:nvPr/>
                </p:nvGrpSpPr>
                <p:grpSpPr>
                  <a:xfrm>
                    <a:off x="3889483" y="116733"/>
                    <a:ext cx="7598883" cy="6080137"/>
                    <a:chOff x="3889483" y="116733"/>
                    <a:chExt cx="7598883" cy="6080137"/>
                  </a:xfrm>
                </p:grpSpPr>
                <p:cxnSp>
                  <p:nvCxnSpPr>
                    <p:cNvPr id="14" name="Connecteur droit avec flèche 13">
                      <a:extLst>
                        <a:ext uri="{FF2B5EF4-FFF2-40B4-BE49-F238E27FC236}">
                          <a16:creationId xmlns:a16="http://schemas.microsoft.com/office/drawing/2014/main" id="{7396CE51-0652-4802-94A1-C4B9C05F9E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Connecteur droit avec flèche 14">
                      <a:extLst>
                        <a:ext uri="{FF2B5EF4-FFF2-40B4-BE49-F238E27FC236}">
                          <a16:creationId xmlns:a16="http://schemas.microsoft.com/office/drawing/2014/main" id="{CDB34C0B-4631-4402-9877-0BB2890CBD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" name="Forme libre : forme 8">
                <a:extLst>
                  <a:ext uri="{FF2B5EF4-FFF2-40B4-BE49-F238E27FC236}">
                    <a16:creationId xmlns:a16="http://schemas.microsoft.com/office/drawing/2014/main" id="{DCD3A473-FD93-4E3C-AB02-3F2FC23739BE}"/>
                  </a:ext>
                </a:extLst>
              </p:cNvPr>
              <p:cNvSpPr/>
              <p:nvPr/>
            </p:nvSpPr>
            <p:spPr>
              <a:xfrm>
                <a:off x="3763108" y="3179852"/>
                <a:ext cx="5208113" cy="3083266"/>
              </a:xfrm>
              <a:custGeom>
                <a:avLst/>
                <a:gdLst>
                  <a:gd name="connsiteX0" fmla="*/ 0 w 5758961"/>
                  <a:gd name="connsiteY0" fmla="*/ 1315473 h 2054027"/>
                  <a:gd name="connsiteX1" fmla="*/ 888023 w 5758961"/>
                  <a:gd name="connsiteY1" fmla="*/ 1113250 h 2054027"/>
                  <a:gd name="connsiteX2" fmla="*/ 1450730 w 5758961"/>
                  <a:gd name="connsiteY2" fmla="*/ 691220 h 2054027"/>
                  <a:gd name="connsiteX3" fmla="*/ 2382715 w 5758961"/>
                  <a:gd name="connsiteY3" fmla="*/ 66966 h 2054027"/>
                  <a:gd name="connsiteX4" fmla="*/ 3640015 w 5758961"/>
                  <a:gd name="connsiteY4" fmla="*/ 128512 h 2054027"/>
                  <a:gd name="connsiteX5" fmla="*/ 5002823 w 5758961"/>
                  <a:gd name="connsiteY5" fmla="*/ 1051704 h 2054027"/>
                  <a:gd name="connsiteX6" fmla="*/ 5758961 w 5758961"/>
                  <a:gd name="connsiteY6" fmla="*/ 2054027 h 2054027"/>
                  <a:gd name="connsiteX0" fmla="*/ 0 w 5388052"/>
                  <a:gd name="connsiteY0" fmla="*/ 1315473 h 1673664"/>
                  <a:gd name="connsiteX1" fmla="*/ 888023 w 5388052"/>
                  <a:gd name="connsiteY1" fmla="*/ 1113250 h 1673664"/>
                  <a:gd name="connsiteX2" fmla="*/ 1450730 w 5388052"/>
                  <a:gd name="connsiteY2" fmla="*/ 691220 h 1673664"/>
                  <a:gd name="connsiteX3" fmla="*/ 2382715 w 5388052"/>
                  <a:gd name="connsiteY3" fmla="*/ 66966 h 1673664"/>
                  <a:gd name="connsiteX4" fmla="*/ 3640015 w 5388052"/>
                  <a:gd name="connsiteY4" fmla="*/ 128512 h 1673664"/>
                  <a:gd name="connsiteX5" fmla="*/ 5002823 w 5388052"/>
                  <a:gd name="connsiteY5" fmla="*/ 1051704 h 1673664"/>
                  <a:gd name="connsiteX6" fmla="*/ 5388052 w 5388052"/>
                  <a:gd name="connsiteY6" fmla="*/ 1673664 h 1673664"/>
                  <a:gd name="connsiteX0" fmla="*/ 0 w 5388052"/>
                  <a:gd name="connsiteY0" fmla="*/ 1299996 h 1658187"/>
                  <a:gd name="connsiteX1" fmla="*/ 888023 w 5388052"/>
                  <a:gd name="connsiteY1" fmla="*/ 1097773 h 1658187"/>
                  <a:gd name="connsiteX2" fmla="*/ 1450730 w 5388052"/>
                  <a:gd name="connsiteY2" fmla="*/ 675743 h 1658187"/>
                  <a:gd name="connsiteX3" fmla="*/ 2382715 w 5388052"/>
                  <a:gd name="connsiteY3" fmla="*/ 51489 h 1658187"/>
                  <a:gd name="connsiteX4" fmla="*/ 3640015 w 5388052"/>
                  <a:gd name="connsiteY4" fmla="*/ 113035 h 1658187"/>
                  <a:gd name="connsiteX5" fmla="*/ 4686006 w 5388052"/>
                  <a:gd name="connsiteY5" fmla="*/ 728314 h 1658187"/>
                  <a:gd name="connsiteX6" fmla="*/ 5388052 w 5388052"/>
                  <a:gd name="connsiteY6" fmla="*/ 1658187 h 1658187"/>
                  <a:gd name="connsiteX0" fmla="*/ 0 w 5388052"/>
                  <a:gd name="connsiteY0" fmla="*/ 1299996 h 1658187"/>
                  <a:gd name="connsiteX1" fmla="*/ 888023 w 5388052"/>
                  <a:gd name="connsiteY1" fmla="*/ 1097773 h 1658187"/>
                  <a:gd name="connsiteX2" fmla="*/ 1450730 w 5388052"/>
                  <a:gd name="connsiteY2" fmla="*/ 675743 h 1658187"/>
                  <a:gd name="connsiteX3" fmla="*/ 2076174 w 5388052"/>
                  <a:gd name="connsiteY3" fmla="*/ 51489 h 1658187"/>
                  <a:gd name="connsiteX4" fmla="*/ 3640015 w 5388052"/>
                  <a:gd name="connsiteY4" fmla="*/ 113035 h 1658187"/>
                  <a:gd name="connsiteX5" fmla="*/ 4686006 w 5388052"/>
                  <a:gd name="connsiteY5" fmla="*/ 728314 h 1658187"/>
                  <a:gd name="connsiteX6" fmla="*/ 5388052 w 5388052"/>
                  <a:gd name="connsiteY6" fmla="*/ 1658187 h 1658187"/>
                  <a:gd name="connsiteX0" fmla="*/ 0 w 5388052"/>
                  <a:gd name="connsiteY0" fmla="*/ 1299996 h 1658187"/>
                  <a:gd name="connsiteX1" fmla="*/ 888023 w 5388052"/>
                  <a:gd name="connsiteY1" fmla="*/ 1097773 h 1658187"/>
                  <a:gd name="connsiteX2" fmla="*/ 1202184 w 5388052"/>
                  <a:gd name="connsiteY2" fmla="*/ 675743 h 1658187"/>
                  <a:gd name="connsiteX3" fmla="*/ 2076174 w 5388052"/>
                  <a:gd name="connsiteY3" fmla="*/ 51489 h 1658187"/>
                  <a:gd name="connsiteX4" fmla="*/ 3640015 w 5388052"/>
                  <a:gd name="connsiteY4" fmla="*/ 113035 h 1658187"/>
                  <a:gd name="connsiteX5" fmla="*/ 4686006 w 5388052"/>
                  <a:gd name="connsiteY5" fmla="*/ 728314 h 1658187"/>
                  <a:gd name="connsiteX6" fmla="*/ 5388052 w 5388052"/>
                  <a:gd name="connsiteY6" fmla="*/ 1658187 h 1658187"/>
                  <a:gd name="connsiteX0" fmla="*/ 0 w 5388052"/>
                  <a:gd name="connsiteY0" fmla="*/ 1330994 h 1689185"/>
                  <a:gd name="connsiteX1" fmla="*/ 888023 w 5388052"/>
                  <a:gd name="connsiteY1" fmla="*/ 1128771 h 1689185"/>
                  <a:gd name="connsiteX2" fmla="*/ 2076174 w 5388052"/>
                  <a:gd name="connsiteY2" fmla="*/ 82487 h 1689185"/>
                  <a:gd name="connsiteX3" fmla="*/ 3640015 w 5388052"/>
                  <a:gd name="connsiteY3" fmla="*/ 144033 h 1689185"/>
                  <a:gd name="connsiteX4" fmla="*/ 4686006 w 5388052"/>
                  <a:gd name="connsiteY4" fmla="*/ 759312 h 1689185"/>
                  <a:gd name="connsiteX5" fmla="*/ 5388052 w 5388052"/>
                  <a:gd name="connsiteY5" fmla="*/ 1689185 h 1689185"/>
                  <a:gd name="connsiteX0" fmla="*/ 0 w 5388052"/>
                  <a:gd name="connsiteY0" fmla="*/ 1329087 h 1687278"/>
                  <a:gd name="connsiteX1" fmla="*/ 664331 w 5388052"/>
                  <a:gd name="connsiteY1" fmla="*/ 1100972 h 1687278"/>
                  <a:gd name="connsiteX2" fmla="*/ 2076174 w 5388052"/>
                  <a:gd name="connsiteY2" fmla="*/ 80580 h 1687278"/>
                  <a:gd name="connsiteX3" fmla="*/ 3640015 w 5388052"/>
                  <a:gd name="connsiteY3" fmla="*/ 142126 h 1687278"/>
                  <a:gd name="connsiteX4" fmla="*/ 4686006 w 5388052"/>
                  <a:gd name="connsiteY4" fmla="*/ 757405 h 1687278"/>
                  <a:gd name="connsiteX5" fmla="*/ 5388052 w 5388052"/>
                  <a:gd name="connsiteY5" fmla="*/ 1687278 h 1687278"/>
                  <a:gd name="connsiteX0" fmla="*/ 0 w 5388052"/>
                  <a:gd name="connsiteY0" fmla="*/ 1334060 h 1692251"/>
                  <a:gd name="connsiteX1" fmla="*/ 664331 w 5388052"/>
                  <a:gd name="connsiteY1" fmla="*/ 1105945 h 1692251"/>
                  <a:gd name="connsiteX2" fmla="*/ 2076174 w 5388052"/>
                  <a:gd name="connsiteY2" fmla="*/ 85553 h 1692251"/>
                  <a:gd name="connsiteX3" fmla="*/ 3192632 w 5388052"/>
                  <a:gd name="connsiteY3" fmla="*/ 134153 h 1692251"/>
                  <a:gd name="connsiteX4" fmla="*/ 4686006 w 5388052"/>
                  <a:gd name="connsiteY4" fmla="*/ 762378 h 1692251"/>
                  <a:gd name="connsiteX5" fmla="*/ 5388052 w 5388052"/>
                  <a:gd name="connsiteY5" fmla="*/ 1692251 h 1692251"/>
                  <a:gd name="connsiteX0" fmla="*/ 0 w 5388052"/>
                  <a:gd name="connsiteY0" fmla="*/ 1332912 h 1691103"/>
                  <a:gd name="connsiteX1" fmla="*/ 664331 w 5388052"/>
                  <a:gd name="connsiteY1" fmla="*/ 1104797 h 1691103"/>
                  <a:gd name="connsiteX2" fmla="*/ 2076174 w 5388052"/>
                  <a:gd name="connsiteY2" fmla="*/ 84405 h 1691103"/>
                  <a:gd name="connsiteX3" fmla="*/ 3192632 w 5388052"/>
                  <a:gd name="connsiteY3" fmla="*/ 133005 h 1691103"/>
                  <a:gd name="connsiteX4" fmla="*/ 4114349 w 5388052"/>
                  <a:gd name="connsiteY4" fmla="*/ 735336 h 1691103"/>
                  <a:gd name="connsiteX5" fmla="*/ 5388052 w 5388052"/>
                  <a:gd name="connsiteY5" fmla="*/ 1691103 h 1691103"/>
                  <a:gd name="connsiteX0" fmla="*/ 0 w 4965522"/>
                  <a:gd name="connsiteY0" fmla="*/ 1332912 h 1671684"/>
                  <a:gd name="connsiteX1" fmla="*/ 664331 w 4965522"/>
                  <a:gd name="connsiteY1" fmla="*/ 1104797 h 1671684"/>
                  <a:gd name="connsiteX2" fmla="*/ 2076174 w 4965522"/>
                  <a:gd name="connsiteY2" fmla="*/ 84405 h 1671684"/>
                  <a:gd name="connsiteX3" fmla="*/ 3192632 w 4965522"/>
                  <a:gd name="connsiteY3" fmla="*/ 133005 h 1671684"/>
                  <a:gd name="connsiteX4" fmla="*/ 4114349 w 4965522"/>
                  <a:gd name="connsiteY4" fmla="*/ 735336 h 1671684"/>
                  <a:gd name="connsiteX5" fmla="*/ 4965522 w 4965522"/>
                  <a:gd name="connsiteY5" fmla="*/ 1671684 h 1671684"/>
                  <a:gd name="connsiteX0" fmla="*/ 0 w 4965522"/>
                  <a:gd name="connsiteY0" fmla="*/ 1332912 h 1671684"/>
                  <a:gd name="connsiteX1" fmla="*/ 664331 w 4965522"/>
                  <a:gd name="connsiteY1" fmla="*/ 1104797 h 1671684"/>
                  <a:gd name="connsiteX2" fmla="*/ 2076174 w 4965522"/>
                  <a:gd name="connsiteY2" fmla="*/ 84405 h 1671684"/>
                  <a:gd name="connsiteX3" fmla="*/ 3192632 w 4965522"/>
                  <a:gd name="connsiteY3" fmla="*/ 133005 h 1671684"/>
                  <a:gd name="connsiteX4" fmla="*/ 4271763 w 4965522"/>
                  <a:gd name="connsiteY4" fmla="*/ 735336 h 1671684"/>
                  <a:gd name="connsiteX5" fmla="*/ 4965522 w 4965522"/>
                  <a:gd name="connsiteY5" fmla="*/ 1671684 h 1671684"/>
                  <a:gd name="connsiteX0" fmla="*/ 0 w 4965522"/>
                  <a:gd name="connsiteY0" fmla="*/ 1380490 h 1719262"/>
                  <a:gd name="connsiteX1" fmla="*/ 664331 w 4965522"/>
                  <a:gd name="connsiteY1" fmla="*/ 1152375 h 1719262"/>
                  <a:gd name="connsiteX2" fmla="*/ 2076174 w 4965522"/>
                  <a:gd name="connsiteY2" fmla="*/ 131983 h 1719262"/>
                  <a:gd name="connsiteX3" fmla="*/ 3308620 w 4965522"/>
                  <a:gd name="connsiteY3" fmla="*/ 83485 h 1719262"/>
                  <a:gd name="connsiteX4" fmla="*/ 4271763 w 4965522"/>
                  <a:gd name="connsiteY4" fmla="*/ 782914 h 1719262"/>
                  <a:gd name="connsiteX5" fmla="*/ 4965522 w 4965522"/>
                  <a:gd name="connsiteY5" fmla="*/ 1719262 h 1719262"/>
                  <a:gd name="connsiteX0" fmla="*/ 0 w 4965522"/>
                  <a:gd name="connsiteY0" fmla="*/ 1576649 h 1915421"/>
                  <a:gd name="connsiteX1" fmla="*/ 664331 w 4965522"/>
                  <a:gd name="connsiteY1" fmla="*/ 1348534 h 1915421"/>
                  <a:gd name="connsiteX2" fmla="*/ 2043035 w 4965522"/>
                  <a:gd name="connsiteY2" fmla="*/ 62741 h 1915421"/>
                  <a:gd name="connsiteX3" fmla="*/ 3308620 w 4965522"/>
                  <a:gd name="connsiteY3" fmla="*/ 279644 h 1915421"/>
                  <a:gd name="connsiteX4" fmla="*/ 4271763 w 4965522"/>
                  <a:gd name="connsiteY4" fmla="*/ 979073 h 1915421"/>
                  <a:gd name="connsiteX5" fmla="*/ 4965522 w 4965522"/>
                  <a:gd name="connsiteY5" fmla="*/ 1915421 h 1915421"/>
                  <a:gd name="connsiteX0" fmla="*/ 0 w 4965522"/>
                  <a:gd name="connsiteY0" fmla="*/ 1690732 h 2029504"/>
                  <a:gd name="connsiteX1" fmla="*/ 664331 w 4965522"/>
                  <a:gd name="connsiteY1" fmla="*/ 1462617 h 2029504"/>
                  <a:gd name="connsiteX2" fmla="*/ 2043035 w 4965522"/>
                  <a:gd name="connsiteY2" fmla="*/ 176824 h 2029504"/>
                  <a:gd name="connsiteX3" fmla="*/ 3548882 w 4965522"/>
                  <a:gd name="connsiteY3" fmla="*/ 108906 h 2029504"/>
                  <a:gd name="connsiteX4" fmla="*/ 4271763 w 4965522"/>
                  <a:gd name="connsiteY4" fmla="*/ 1093156 h 2029504"/>
                  <a:gd name="connsiteX5" fmla="*/ 4965522 w 4965522"/>
                  <a:gd name="connsiteY5" fmla="*/ 2029504 h 2029504"/>
                  <a:gd name="connsiteX0" fmla="*/ 0 w 4965522"/>
                  <a:gd name="connsiteY0" fmla="*/ 1685106 h 2023878"/>
                  <a:gd name="connsiteX1" fmla="*/ 664331 w 4965522"/>
                  <a:gd name="connsiteY1" fmla="*/ 1456991 h 2023878"/>
                  <a:gd name="connsiteX2" fmla="*/ 2043035 w 4965522"/>
                  <a:gd name="connsiteY2" fmla="*/ 171198 h 2023878"/>
                  <a:gd name="connsiteX3" fmla="*/ 3548882 w 4965522"/>
                  <a:gd name="connsiteY3" fmla="*/ 103280 h 2023878"/>
                  <a:gd name="connsiteX4" fmla="*/ 4470601 w 4965522"/>
                  <a:gd name="connsiteY4" fmla="*/ 1003378 h 2023878"/>
                  <a:gd name="connsiteX5" fmla="*/ 4965522 w 4965522"/>
                  <a:gd name="connsiteY5" fmla="*/ 2023878 h 2023878"/>
                  <a:gd name="connsiteX0" fmla="*/ 0 w 4965522"/>
                  <a:gd name="connsiteY0" fmla="*/ 1682534 h 2021306"/>
                  <a:gd name="connsiteX1" fmla="*/ 664331 w 4965522"/>
                  <a:gd name="connsiteY1" fmla="*/ 1454419 h 2021306"/>
                  <a:gd name="connsiteX2" fmla="*/ 2043035 w 4965522"/>
                  <a:gd name="connsiteY2" fmla="*/ 168626 h 2021306"/>
                  <a:gd name="connsiteX3" fmla="*/ 3548882 w 4965522"/>
                  <a:gd name="connsiteY3" fmla="*/ 100708 h 2021306"/>
                  <a:gd name="connsiteX4" fmla="*/ 4470601 w 4965522"/>
                  <a:gd name="connsiteY4" fmla="*/ 961967 h 2021306"/>
                  <a:gd name="connsiteX5" fmla="*/ 4965522 w 4965522"/>
                  <a:gd name="connsiteY5" fmla="*/ 2021306 h 2021306"/>
                  <a:gd name="connsiteX0" fmla="*/ 0 w 4965522"/>
                  <a:gd name="connsiteY0" fmla="*/ 1682534 h 2021306"/>
                  <a:gd name="connsiteX1" fmla="*/ 664331 w 4965522"/>
                  <a:gd name="connsiteY1" fmla="*/ 1454419 h 2021306"/>
                  <a:gd name="connsiteX2" fmla="*/ 2043035 w 4965522"/>
                  <a:gd name="connsiteY2" fmla="*/ 168626 h 2021306"/>
                  <a:gd name="connsiteX3" fmla="*/ 3548882 w 4965522"/>
                  <a:gd name="connsiteY3" fmla="*/ 100708 h 2021306"/>
                  <a:gd name="connsiteX4" fmla="*/ 4470601 w 4965522"/>
                  <a:gd name="connsiteY4" fmla="*/ 961967 h 2021306"/>
                  <a:gd name="connsiteX5" fmla="*/ 4965522 w 4965522"/>
                  <a:gd name="connsiteY5" fmla="*/ 2021306 h 2021306"/>
                  <a:gd name="connsiteX0" fmla="*/ 0 w 4965522"/>
                  <a:gd name="connsiteY0" fmla="*/ 1682534 h 2021306"/>
                  <a:gd name="connsiteX1" fmla="*/ 664331 w 4965522"/>
                  <a:gd name="connsiteY1" fmla="*/ 1454419 h 2021306"/>
                  <a:gd name="connsiteX2" fmla="*/ 2043035 w 4965522"/>
                  <a:gd name="connsiteY2" fmla="*/ 168626 h 2021306"/>
                  <a:gd name="connsiteX3" fmla="*/ 3548882 w 4965522"/>
                  <a:gd name="connsiteY3" fmla="*/ 100708 h 2021306"/>
                  <a:gd name="connsiteX4" fmla="*/ 4470601 w 4965522"/>
                  <a:gd name="connsiteY4" fmla="*/ 961967 h 2021306"/>
                  <a:gd name="connsiteX5" fmla="*/ 4965522 w 4965522"/>
                  <a:gd name="connsiteY5" fmla="*/ 2021306 h 2021306"/>
                  <a:gd name="connsiteX0" fmla="*/ 0 w 4965522"/>
                  <a:gd name="connsiteY0" fmla="*/ 1682534 h 2021306"/>
                  <a:gd name="connsiteX1" fmla="*/ 664331 w 4965522"/>
                  <a:gd name="connsiteY1" fmla="*/ 1454419 h 2021306"/>
                  <a:gd name="connsiteX2" fmla="*/ 2043035 w 4965522"/>
                  <a:gd name="connsiteY2" fmla="*/ 168626 h 2021306"/>
                  <a:gd name="connsiteX3" fmla="*/ 3548882 w 4965522"/>
                  <a:gd name="connsiteY3" fmla="*/ 100708 h 2021306"/>
                  <a:gd name="connsiteX4" fmla="*/ 4470601 w 4965522"/>
                  <a:gd name="connsiteY4" fmla="*/ 961967 h 2021306"/>
                  <a:gd name="connsiteX5" fmla="*/ 4965522 w 4965522"/>
                  <a:gd name="connsiteY5" fmla="*/ 2021306 h 2021306"/>
                  <a:gd name="connsiteX0" fmla="*/ 0 w 4965522"/>
                  <a:gd name="connsiteY0" fmla="*/ 1673677 h 2012449"/>
                  <a:gd name="connsiteX1" fmla="*/ 995727 w 4965522"/>
                  <a:gd name="connsiteY1" fmla="*/ 1290205 h 2012449"/>
                  <a:gd name="connsiteX2" fmla="*/ 2043035 w 4965522"/>
                  <a:gd name="connsiteY2" fmla="*/ 159769 h 2012449"/>
                  <a:gd name="connsiteX3" fmla="*/ 3548882 w 4965522"/>
                  <a:gd name="connsiteY3" fmla="*/ 91851 h 2012449"/>
                  <a:gd name="connsiteX4" fmla="*/ 4470601 w 4965522"/>
                  <a:gd name="connsiteY4" fmla="*/ 953110 h 2012449"/>
                  <a:gd name="connsiteX5" fmla="*/ 4965522 w 4965522"/>
                  <a:gd name="connsiteY5" fmla="*/ 2012449 h 2012449"/>
                  <a:gd name="connsiteX0" fmla="*/ 0 w 4965522"/>
                  <a:gd name="connsiteY0" fmla="*/ 1727943 h 2066715"/>
                  <a:gd name="connsiteX1" fmla="*/ 995727 w 4965522"/>
                  <a:gd name="connsiteY1" fmla="*/ 1344471 h 2066715"/>
                  <a:gd name="connsiteX2" fmla="*/ 2043035 w 4965522"/>
                  <a:gd name="connsiteY2" fmla="*/ 214035 h 2066715"/>
                  <a:gd name="connsiteX3" fmla="*/ 3449464 w 4965522"/>
                  <a:gd name="connsiteY3" fmla="*/ 68438 h 2066715"/>
                  <a:gd name="connsiteX4" fmla="*/ 4470601 w 4965522"/>
                  <a:gd name="connsiteY4" fmla="*/ 1007376 h 2066715"/>
                  <a:gd name="connsiteX5" fmla="*/ 4965522 w 4965522"/>
                  <a:gd name="connsiteY5" fmla="*/ 2066715 h 2066715"/>
                  <a:gd name="connsiteX0" fmla="*/ 0 w 4965522"/>
                  <a:gd name="connsiteY0" fmla="*/ 1728899 h 2067671"/>
                  <a:gd name="connsiteX1" fmla="*/ 995727 w 4965522"/>
                  <a:gd name="connsiteY1" fmla="*/ 1345427 h 2067671"/>
                  <a:gd name="connsiteX2" fmla="*/ 2043035 w 4965522"/>
                  <a:gd name="connsiteY2" fmla="*/ 214991 h 2067671"/>
                  <a:gd name="connsiteX3" fmla="*/ 3449464 w 4965522"/>
                  <a:gd name="connsiteY3" fmla="*/ 69394 h 2067671"/>
                  <a:gd name="connsiteX4" fmla="*/ 4371183 w 4965522"/>
                  <a:gd name="connsiteY4" fmla="*/ 1021278 h 2067671"/>
                  <a:gd name="connsiteX5" fmla="*/ 4965522 w 4965522"/>
                  <a:gd name="connsiteY5" fmla="*/ 2067671 h 2067671"/>
                  <a:gd name="connsiteX0" fmla="*/ 0 w 4965522"/>
                  <a:gd name="connsiteY0" fmla="*/ 1944383 h 2283155"/>
                  <a:gd name="connsiteX1" fmla="*/ 995727 w 4965522"/>
                  <a:gd name="connsiteY1" fmla="*/ 1560911 h 2283155"/>
                  <a:gd name="connsiteX2" fmla="*/ 2109315 w 4965522"/>
                  <a:gd name="connsiteY2" fmla="*/ 87396 h 2283155"/>
                  <a:gd name="connsiteX3" fmla="*/ 3449464 w 4965522"/>
                  <a:gd name="connsiteY3" fmla="*/ 284878 h 2283155"/>
                  <a:gd name="connsiteX4" fmla="*/ 4371183 w 4965522"/>
                  <a:gd name="connsiteY4" fmla="*/ 1236762 h 2283155"/>
                  <a:gd name="connsiteX5" fmla="*/ 4965522 w 4965522"/>
                  <a:gd name="connsiteY5" fmla="*/ 2283155 h 2283155"/>
                  <a:gd name="connsiteX0" fmla="*/ 0 w 4965522"/>
                  <a:gd name="connsiteY0" fmla="*/ 1913784 h 2252556"/>
                  <a:gd name="connsiteX1" fmla="*/ 995727 w 4965522"/>
                  <a:gd name="connsiteY1" fmla="*/ 1530312 h 2252556"/>
                  <a:gd name="connsiteX2" fmla="*/ 2109315 w 4965522"/>
                  <a:gd name="connsiteY2" fmla="*/ 56797 h 2252556"/>
                  <a:gd name="connsiteX3" fmla="*/ 3714580 w 4965522"/>
                  <a:gd name="connsiteY3" fmla="*/ 390215 h 2252556"/>
                  <a:gd name="connsiteX4" fmla="*/ 4371183 w 4965522"/>
                  <a:gd name="connsiteY4" fmla="*/ 1206163 h 2252556"/>
                  <a:gd name="connsiteX5" fmla="*/ 4965522 w 4965522"/>
                  <a:gd name="connsiteY5" fmla="*/ 2252556 h 2252556"/>
                  <a:gd name="connsiteX0" fmla="*/ 0 w 4965522"/>
                  <a:gd name="connsiteY0" fmla="*/ 1922121 h 2260893"/>
                  <a:gd name="connsiteX1" fmla="*/ 995727 w 4965522"/>
                  <a:gd name="connsiteY1" fmla="*/ 1538649 h 2260893"/>
                  <a:gd name="connsiteX2" fmla="*/ 2109315 w 4965522"/>
                  <a:gd name="connsiteY2" fmla="*/ 65134 h 2260893"/>
                  <a:gd name="connsiteX3" fmla="*/ 3714580 w 4965522"/>
                  <a:gd name="connsiteY3" fmla="*/ 398552 h 2260893"/>
                  <a:gd name="connsiteX4" fmla="*/ 4371183 w 4965522"/>
                  <a:gd name="connsiteY4" fmla="*/ 1214500 h 2260893"/>
                  <a:gd name="connsiteX5" fmla="*/ 4965522 w 4965522"/>
                  <a:gd name="connsiteY5" fmla="*/ 2260893 h 2260893"/>
                  <a:gd name="connsiteX0" fmla="*/ 0 w 4965522"/>
                  <a:gd name="connsiteY0" fmla="*/ 1957628 h 2296400"/>
                  <a:gd name="connsiteX1" fmla="*/ 995727 w 4965522"/>
                  <a:gd name="connsiteY1" fmla="*/ 1574156 h 2296400"/>
                  <a:gd name="connsiteX2" fmla="*/ 2109315 w 4965522"/>
                  <a:gd name="connsiteY2" fmla="*/ 100641 h 2296400"/>
                  <a:gd name="connsiteX3" fmla="*/ 3714580 w 4965522"/>
                  <a:gd name="connsiteY3" fmla="*/ 434059 h 2296400"/>
                  <a:gd name="connsiteX4" fmla="*/ 4371183 w 4965522"/>
                  <a:gd name="connsiteY4" fmla="*/ 1250007 h 2296400"/>
                  <a:gd name="connsiteX5" fmla="*/ 4965522 w 4965522"/>
                  <a:gd name="connsiteY5" fmla="*/ 2296400 h 2296400"/>
                  <a:gd name="connsiteX0" fmla="*/ 0 w 4965522"/>
                  <a:gd name="connsiteY0" fmla="*/ 1975042 h 2313814"/>
                  <a:gd name="connsiteX1" fmla="*/ 995727 w 4965522"/>
                  <a:gd name="connsiteY1" fmla="*/ 1591570 h 2313814"/>
                  <a:gd name="connsiteX2" fmla="*/ 2109315 w 4965522"/>
                  <a:gd name="connsiteY2" fmla="*/ 118055 h 2313814"/>
                  <a:gd name="connsiteX3" fmla="*/ 3714580 w 4965522"/>
                  <a:gd name="connsiteY3" fmla="*/ 451473 h 2313814"/>
                  <a:gd name="connsiteX4" fmla="*/ 4965522 w 4965522"/>
                  <a:gd name="connsiteY4" fmla="*/ 2313814 h 2313814"/>
                  <a:gd name="connsiteX0" fmla="*/ 0 w 4965522"/>
                  <a:gd name="connsiteY0" fmla="*/ 1949471 h 2288243"/>
                  <a:gd name="connsiteX1" fmla="*/ 995727 w 4965522"/>
                  <a:gd name="connsiteY1" fmla="*/ 1565999 h 2288243"/>
                  <a:gd name="connsiteX2" fmla="*/ 2109315 w 4965522"/>
                  <a:gd name="connsiteY2" fmla="*/ 92484 h 2288243"/>
                  <a:gd name="connsiteX3" fmla="*/ 3557166 w 4965522"/>
                  <a:gd name="connsiteY3" fmla="*/ 387063 h 2288243"/>
                  <a:gd name="connsiteX4" fmla="*/ 4965522 w 4965522"/>
                  <a:gd name="connsiteY4" fmla="*/ 2288243 h 2288243"/>
                  <a:gd name="connsiteX0" fmla="*/ 0 w 4965522"/>
                  <a:gd name="connsiteY0" fmla="*/ 1949471 h 2288243"/>
                  <a:gd name="connsiteX1" fmla="*/ 995727 w 4965522"/>
                  <a:gd name="connsiteY1" fmla="*/ 1565999 h 2288243"/>
                  <a:gd name="connsiteX2" fmla="*/ 2109315 w 4965522"/>
                  <a:gd name="connsiteY2" fmla="*/ 92484 h 2288243"/>
                  <a:gd name="connsiteX3" fmla="*/ 3557166 w 4965522"/>
                  <a:gd name="connsiteY3" fmla="*/ 387063 h 2288243"/>
                  <a:gd name="connsiteX4" fmla="*/ 4965522 w 4965522"/>
                  <a:gd name="connsiteY4" fmla="*/ 2288243 h 228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5522" h="2288243">
                    <a:moveTo>
                      <a:pt x="0" y="1949471"/>
                    </a:moveTo>
                    <a:cubicBezTo>
                      <a:pt x="323117" y="1900380"/>
                      <a:pt x="644175" y="1875497"/>
                      <a:pt x="995727" y="1565999"/>
                    </a:cubicBezTo>
                    <a:cubicBezTo>
                      <a:pt x="1347279" y="1256501"/>
                      <a:pt x="1682409" y="288973"/>
                      <a:pt x="2109315" y="92484"/>
                    </a:cubicBezTo>
                    <a:cubicBezTo>
                      <a:pt x="2536222" y="-104005"/>
                      <a:pt x="3081132" y="21103"/>
                      <a:pt x="3557166" y="387063"/>
                    </a:cubicBezTo>
                    <a:cubicBezTo>
                      <a:pt x="4033201" y="753023"/>
                      <a:pt x="4812613" y="1783738"/>
                      <a:pt x="4965522" y="2288243"/>
                    </a:cubicBezTo>
                  </a:path>
                </a:pathLst>
              </a:custGeom>
              <a:noFill/>
              <a:ln w="15875"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B8D30B39-EF23-4D42-BA2E-61FFE80CF016}"/>
                </a:ext>
              </a:extLst>
            </p:cNvPr>
            <p:cNvSpPr/>
            <p:nvPr/>
          </p:nvSpPr>
          <p:spPr>
            <a:xfrm>
              <a:off x="3987501" y="1379968"/>
              <a:ext cx="5481856" cy="4968995"/>
            </a:xfrm>
            <a:custGeom>
              <a:avLst/>
              <a:gdLst>
                <a:gd name="connsiteX0" fmla="*/ 0 w 5184843"/>
                <a:gd name="connsiteY0" fmla="*/ 0 h 4278196"/>
                <a:gd name="connsiteX1" fmla="*/ 875490 w 5184843"/>
                <a:gd name="connsiteY1" fmla="*/ 4260714 h 4278196"/>
                <a:gd name="connsiteX2" fmla="*/ 3025302 w 5184843"/>
                <a:gd name="connsiteY2" fmla="*/ 1556425 h 4278196"/>
                <a:gd name="connsiteX3" fmla="*/ 3988341 w 5184843"/>
                <a:gd name="connsiteY3" fmla="*/ 2733472 h 4278196"/>
                <a:gd name="connsiteX4" fmla="*/ 4805464 w 5184843"/>
                <a:gd name="connsiteY4" fmla="*/ 1498059 h 4278196"/>
                <a:gd name="connsiteX5" fmla="*/ 5184843 w 5184843"/>
                <a:gd name="connsiteY5" fmla="*/ 1313234 h 4278196"/>
                <a:gd name="connsiteX0" fmla="*/ 0 w 5184843"/>
                <a:gd name="connsiteY0" fmla="*/ 0 h 4345250"/>
                <a:gd name="connsiteX1" fmla="*/ 875490 w 5184843"/>
                <a:gd name="connsiteY1" fmla="*/ 4260714 h 4345250"/>
                <a:gd name="connsiteX2" fmla="*/ 2120502 w 5184843"/>
                <a:gd name="connsiteY2" fmla="*/ 2742620 h 4345250"/>
                <a:gd name="connsiteX3" fmla="*/ 3025302 w 5184843"/>
                <a:gd name="connsiteY3" fmla="*/ 1556425 h 4345250"/>
                <a:gd name="connsiteX4" fmla="*/ 3988341 w 5184843"/>
                <a:gd name="connsiteY4" fmla="*/ 2733472 h 4345250"/>
                <a:gd name="connsiteX5" fmla="*/ 4805464 w 5184843"/>
                <a:gd name="connsiteY5" fmla="*/ 1498059 h 4345250"/>
                <a:gd name="connsiteX6" fmla="*/ 5184843 w 5184843"/>
                <a:gd name="connsiteY6" fmla="*/ 1313234 h 4345250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267294"/>
                <a:gd name="connsiteX1" fmla="*/ 914429 w 5184843"/>
                <a:gd name="connsiteY1" fmla="*/ 4176661 h 4267294"/>
                <a:gd name="connsiteX2" fmla="*/ 2341157 w 5184843"/>
                <a:gd name="connsiteY2" fmla="*/ 2770637 h 4267294"/>
                <a:gd name="connsiteX3" fmla="*/ 3025302 w 5184843"/>
                <a:gd name="connsiteY3" fmla="*/ 1556425 h 4267294"/>
                <a:gd name="connsiteX4" fmla="*/ 3988341 w 5184843"/>
                <a:gd name="connsiteY4" fmla="*/ 2733472 h 4267294"/>
                <a:gd name="connsiteX5" fmla="*/ 4805464 w 5184843"/>
                <a:gd name="connsiteY5" fmla="*/ 1498059 h 4267294"/>
                <a:gd name="connsiteX6" fmla="*/ 5184843 w 5184843"/>
                <a:gd name="connsiteY6" fmla="*/ 1313234 h 4267294"/>
                <a:gd name="connsiteX0" fmla="*/ 0 w 5184843"/>
                <a:gd name="connsiteY0" fmla="*/ 0 h 4176935"/>
                <a:gd name="connsiteX1" fmla="*/ 914429 w 5184843"/>
                <a:gd name="connsiteY1" fmla="*/ 4176661 h 4176935"/>
                <a:gd name="connsiteX2" fmla="*/ 2341157 w 5184843"/>
                <a:gd name="connsiteY2" fmla="*/ 2770637 h 4176935"/>
                <a:gd name="connsiteX3" fmla="*/ 3025302 w 5184843"/>
                <a:gd name="connsiteY3" fmla="*/ 1556425 h 4176935"/>
                <a:gd name="connsiteX4" fmla="*/ 3988341 w 5184843"/>
                <a:gd name="connsiteY4" fmla="*/ 2733472 h 4176935"/>
                <a:gd name="connsiteX5" fmla="*/ 4805464 w 5184843"/>
                <a:gd name="connsiteY5" fmla="*/ 1498059 h 4176935"/>
                <a:gd name="connsiteX6" fmla="*/ 5184843 w 5184843"/>
                <a:gd name="connsiteY6" fmla="*/ 1313234 h 4176935"/>
                <a:gd name="connsiteX0" fmla="*/ 0 w 5184843"/>
                <a:gd name="connsiteY0" fmla="*/ 0 h 4268724"/>
                <a:gd name="connsiteX1" fmla="*/ 914429 w 5184843"/>
                <a:gd name="connsiteY1" fmla="*/ 4176661 h 4268724"/>
                <a:gd name="connsiteX2" fmla="*/ 2263279 w 5184843"/>
                <a:gd name="connsiteY2" fmla="*/ 2784647 h 4268724"/>
                <a:gd name="connsiteX3" fmla="*/ 3025302 w 5184843"/>
                <a:gd name="connsiteY3" fmla="*/ 1556425 h 4268724"/>
                <a:gd name="connsiteX4" fmla="*/ 3988341 w 5184843"/>
                <a:gd name="connsiteY4" fmla="*/ 2733472 h 4268724"/>
                <a:gd name="connsiteX5" fmla="*/ 4805464 w 5184843"/>
                <a:gd name="connsiteY5" fmla="*/ 1498059 h 4268724"/>
                <a:gd name="connsiteX6" fmla="*/ 5184843 w 5184843"/>
                <a:gd name="connsiteY6" fmla="*/ 1313234 h 4268724"/>
                <a:gd name="connsiteX0" fmla="*/ 0 w 5184843"/>
                <a:gd name="connsiteY0" fmla="*/ 0 h 4177323"/>
                <a:gd name="connsiteX1" fmla="*/ 914429 w 5184843"/>
                <a:gd name="connsiteY1" fmla="*/ 4176661 h 4177323"/>
                <a:gd name="connsiteX2" fmla="*/ 2263279 w 5184843"/>
                <a:gd name="connsiteY2" fmla="*/ 2784647 h 4177323"/>
                <a:gd name="connsiteX3" fmla="*/ 3025302 w 5184843"/>
                <a:gd name="connsiteY3" fmla="*/ 1556425 h 4177323"/>
                <a:gd name="connsiteX4" fmla="*/ 3988341 w 5184843"/>
                <a:gd name="connsiteY4" fmla="*/ 2733472 h 4177323"/>
                <a:gd name="connsiteX5" fmla="*/ 4805464 w 5184843"/>
                <a:gd name="connsiteY5" fmla="*/ 1498059 h 4177323"/>
                <a:gd name="connsiteX6" fmla="*/ 5184843 w 5184843"/>
                <a:gd name="connsiteY6" fmla="*/ 1313234 h 4177323"/>
                <a:gd name="connsiteX0" fmla="*/ 0 w 5184843"/>
                <a:gd name="connsiteY0" fmla="*/ 0 h 4177371"/>
                <a:gd name="connsiteX1" fmla="*/ 914429 w 5184843"/>
                <a:gd name="connsiteY1" fmla="*/ 4176661 h 4177371"/>
                <a:gd name="connsiteX2" fmla="*/ 2263279 w 5184843"/>
                <a:gd name="connsiteY2" fmla="*/ 2784647 h 4177371"/>
                <a:gd name="connsiteX3" fmla="*/ 3025302 w 5184843"/>
                <a:gd name="connsiteY3" fmla="*/ 1556425 h 4177371"/>
                <a:gd name="connsiteX4" fmla="*/ 3988341 w 5184843"/>
                <a:gd name="connsiteY4" fmla="*/ 2733472 h 4177371"/>
                <a:gd name="connsiteX5" fmla="*/ 4805464 w 5184843"/>
                <a:gd name="connsiteY5" fmla="*/ 1498059 h 4177371"/>
                <a:gd name="connsiteX6" fmla="*/ 5184843 w 5184843"/>
                <a:gd name="connsiteY6" fmla="*/ 1313234 h 4177371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4807012 w 6302934"/>
                <a:gd name="connsiteY5" fmla="*/ 1498059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698824 w 6302934"/>
                <a:gd name="connsiteY6" fmla="*/ 2925353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755792 w 6302934"/>
                <a:gd name="connsiteY6" fmla="*/ 2937650 h 4879272"/>
                <a:gd name="connsiteX7" fmla="*/ 6302934 w 6302934"/>
                <a:gd name="connsiteY7" fmla="*/ 4879272 h 4879272"/>
                <a:gd name="connsiteX0" fmla="*/ 685 w 6250153"/>
                <a:gd name="connsiteY0" fmla="*/ 0 h 6013991"/>
                <a:gd name="connsiteX1" fmla="*/ 863196 w 6250153"/>
                <a:gd name="connsiteY1" fmla="*/ 5311380 h 6013991"/>
                <a:gd name="connsiteX2" fmla="*/ 2212046 w 6250153"/>
                <a:gd name="connsiteY2" fmla="*/ 3919366 h 6013991"/>
                <a:gd name="connsiteX3" fmla="*/ 3076609 w 6250153"/>
                <a:gd name="connsiteY3" fmla="*/ 2629661 h 6013991"/>
                <a:gd name="connsiteX4" fmla="*/ 3937108 w 6250153"/>
                <a:gd name="connsiteY4" fmla="*/ 3868191 h 6013991"/>
                <a:gd name="connsiteX5" fmla="*/ 4947917 w 6250153"/>
                <a:gd name="connsiteY5" fmla="*/ 2558999 h 6013991"/>
                <a:gd name="connsiteX6" fmla="*/ 5703011 w 6250153"/>
                <a:gd name="connsiteY6" fmla="*/ 4072369 h 6013991"/>
                <a:gd name="connsiteX7" fmla="*/ 6250153 w 6250153"/>
                <a:gd name="connsiteY7" fmla="*/ 6013991 h 6013991"/>
                <a:gd name="connsiteX0" fmla="*/ 2130 w 6251598"/>
                <a:gd name="connsiteY0" fmla="*/ 0 h 6013991"/>
                <a:gd name="connsiteX1" fmla="*/ 864641 w 6251598"/>
                <a:gd name="connsiteY1" fmla="*/ 5311380 h 6013991"/>
                <a:gd name="connsiteX2" fmla="*/ 2213491 w 6251598"/>
                <a:gd name="connsiteY2" fmla="*/ 3919366 h 6013991"/>
                <a:gd name="connsiteX3" fmla="*/ 3078054 w 6251598"/>
                <a:gd name="connsiteY3" fmla="*/ 2629661 h 6013991"/>
                <a:gd name="connsiteX4" fmla="*/ 3938553 w 6251598"/>
                <a:gd name="connsiteY4" fmla="*/ 3868191 h 6013991"/>
                <a:gd name="connsiteX5" fmla="*/ 4949362 w 6251598"/>
                <a:gd name="connsiteY5" fmla="*/ 2558999 h 6013991"/>
                <a:gd name="connsiteX6" fmla="*/ 5704456 w 6251598"/>
                <a:gd name="connsiteY6" fmla="*/ 4072369 h 6013991"/>
                <a:gd name="connsiteX7" fmla="*/ 6251598 w 6251598"/>
                <a:gd name="connsiteY7" fmla="*/ 6013991 h 6013991"/>
                <a:gd name="connsiteX0" fmla="*/ 816 w 6146446"/>
                <a:gd name="connsiteY0" fmla="*/ 0 h 6013991"/>
                <a:gd name="connsiteX1" fmla="*/ 759489 w 6146446"/>
                <a:gd name="connsiteY1" fmla="*/ 5311380 h 6013991"/>
                <a:gd name="connsiteX2" fmla="*/ 2108339 w 6146446"/>
                <a:gd name="connsiteY2" fmla="*/ 3919366 h 6013991"/>
                <a:gd name="connsiteX3" fmla="*/ 2972902 w 6146446"/>
                <a:gd name="connsiteY3" fmla="*/ 2629661 h 6013991"/>
                <a:gd name="connsiteX4" fmla="*/ 3833401 w 6146446"/>
                <a:gd name="connsiteY4" fmla="*/ 3868191 h 6013991"/>
                <a:gd name="connsiteX5" fmla="*/ 4844210 w 6146446"/>
                <a:gd name="connsiteY5" fmla="*/ 2558999 h 6013991"/>
                <a:gd name="connsiteX6" fmla="*/ 5599304 w 6146446"/>
                <a:gd name="connsiteY6" fmla="*/ 4072369 h 6013991"/>
                <a:gd name="connsiteX7" fmla="*/ 6146446 w 6146446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46249 w 6148485"/>
                <a:gd name="connsiteY5" fmla="*/ 2558999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37246 w 6148485"/>
                <a:gd name="connsiteY3" fmla="*/ 1534506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1230 w 6146860"/>
                <a:gd name="connsiteY0" fmla="*/ 0 h 6013991"/>
                <a:gd name="connsiteX1" fmla="*/ 759903 w 6146860"/>
                <a:gd name="connsiteY1" fmla="*/ 5311380 h 6013991"/>
                <a:gd name="connsiteX2" fmla="*/ 3035621 w 6146860"/>
                <a:gd name="connsiteY2" fmla="*/ 1534506 h 6013991"/>
                <a:gd name="connsiteX3" fmla="*/ 3833815 w 6146860"/>
                <a:gd name="connsiteY3" fmla="*/ 3868191 h 6013991"/>
                <a:gd name="connsiteX4" fmla="*/ 4887085 w 6146860"/>
                <a:gd name="connsiteY4" fmla="*/ 2160019 h 6013991"/>
                <a:gd name="connsiteX5" fmla="*/ 6146860 w 6146860"/>
                <a:gd name="connsiteY5" fmla="*/ 6013991 h 6013991"/>
                <a:gd name="connsiteX0" fmla="*/ 1230 w 6146860"/>
                <a:gd name="connsiteY0" fmla="*/ 0 h 6013991"/>
                <a:gd name="connsiteX1" fmla="*/ 759903 w 6146860"/>
                <a:gd name="connsiteY1" fmla="*/ 5311380 h 6013991"/>
                <a:gd name="connsiteX2" fmla="*/ 3035621 w 6146860"/>
                <a:gd name="connsiteY2" fmla="*/ 1534506 h 6013991"/>
                <a:gd name="connsiteX3" fmla="*/ 3833815 w 6146860"/>
                <a:gd name="connsiteY3" fmla="*/ 3868191 h 6013991"/>
                <a:gd name="connsiteX4" fmla="*/ 4887085 w 6146860"/>
                <a:gd name="connsiteY4" fmla="*/ 2160019 h 6013991"/>
                <a:gd name="connsiteX5" fmla="*/ 6146860 w 6146860"/>
                <a:gd name="connsiteY5" fmla="*/ 6013991 h 6013991"/>
                <a:gd name="connsiteX0" fmla="*/ 1023 w 6146653"/>
                <a:gd name="connsiteY0" fmla="*/ 0 h 6013991"/>
                <a:gd name="connsiteX1" fmla="*/ 759696 w 6146653"/>
                <a:gd name="connsiteY1" fmla="*/ 5311380 h 6013991"/>
                <a:gd name="connsiteX2" fmla="*/ 2664526 w 6146653"/>
                <a:gd name="connsiteY2" fmla="*/ 1404998 h 6013991"/>
                <a:gd name="connsiteX3" fmla="*/ 3833608 w 6146653"/>
                <a:gd name="connsiteY3" fmla="*/ 3868191 h 6013991"/>
                <a:gd name="connsiteX4" fmla="*/ 4886878 w 6146653"/>
                <a:gd name="connsiteY4" fmla="*/ 2160019 h 6013991"/>
                <a:gd name="connsiteX5" fmla="*/ 6146653 w 6146653"/>
                <a:gd name="connsiteY5" fmla="*/ 6013991 h 6013991"/>
                <a:gd name="connsiteX0" fmla="*/ 1023 w 6146653"/>
                <a:gd name="connsiteY0" fmla="*/ 0 h 6013991"/>
                <a:gd name="connsiteX1" fmla="*/ 759696 w 6146653"/>
                <a:gd name="connsiteY1" fmla="*/ 5311380 h 6013991"/>
                <a:gd name="connsiteX2" fmla="*/ 1546141 w 6146653"/>
                <a:gd name="connsiteY2" fmla="*/ 3385146 h 6013991"/>
                <a:gd name="connsiteX3" fmla="*/ 2664526 w 6146653"/>
                <a:gd name="connsiteY3" fmla="*/ 1404998 h 6013991"/>
                <a:gd name="connsiteX4" fmla="*/ 3833608 w 6146653"/>
                <a:gd name="connsiteY4" fmla="*/ 3868191 h 6013991"/>
                <a:gd name="connsiteX5" fmla="*/ 4886878 w 6146653"/>
                <a:gd name="connsiteY5" fmla="*/ 2160019 h 6013991"/>
                <a:gd name="connsiteX6" fmla="*/ 6146653 w 6146653"/>
                <a:gd name="connsiteY6" fmla="*/ 6013991 h 6013991"/>
                <a:gd name="connsiteX0" fmla="*/ 719 w 6146349"/>
                <a:gd name="connsiteY0" fmla="*/ 0 h 6013991"/>
                <a:gd name="connsiteX1" fmla="*/ 759392 w 6146349"/>
                <a:gd name="connsiteY1" fmla="*/ 5311380 h 6013991"/>
                <a:gd name="connsiteX2" fmla="*/ 1742190 w 6146349"/>
                <a:gd name="connsiteY2" fmla="*/ 3773668 h 6013991"/>
                <a:gd name="connsiteX3" fmla="*/ 2664222 w 6146349"/>
                <a:gd name="connsiteY3" fmla="*/ 1404998 h 6013991"/>
                <a:gd name="connsiteX4" fmla="*/ 3833304 w 6146349"/>
                <a:gd name="connsiteY4" fmla="*/ 3868191 h 6013991"/>
                <a:gd name="connsiteX5" fmla="*/ 4886574 w 6146349"/>
                <a:gd name="connsiteY5" fmla="*/ 2160019 h 6013991"/>
                <a:gd name="connsiteX6" fmla="*/ 6146349 w 6146349"/>
                <a:gd name="connsiteY6" fmla="*/ 6013991 h 6013991"/>
                <a:gd name="connsiteX0" fmla="*/ 3182 w 6148812"/>
                <a:gd name="connsiteY0" fmla="*/ 0 h 6013991"/>
                <a:gd name="connsiteX1" fmla="*/ 761855 w 6148812"/>
                <a:gd name="connsiteY1" fmla="*/ 5311380 h 6013991"/>
                <a:gd name="connsiteX2" fmla="*/ 1744653 w 6148812"/>
                <a:gd name="connsiteY2" fmla="*/ 3773668 h 6013991"/>
                <a:gd name="connsiteX3" fmla="*/ 2666685 w 6148812"/>
                <a:gd name="connsiteY3" fmla="*/ 1404998 h 6013991"/>
                <a:gd name="connsiteX4" fmla="*/ 3835767 w 6148812"/>
                <a:gd name="connsiteY4" fmla="*/ 3868191 h 6013991"/>
                <a:gd name="connsiteX5" fmla="*/ 4889037 w 6148812"/>
                <a:gd name="connsiteY5" fmla="*/ 2160019 h 6013991"/>
                <a:gd name="connsiteX6" fmla="*/ 6148812 w 6148812"/>
                <a:gd name="connsiteY6" fmla="*/ 6013991 h 6013991"/>
                <a:gd name="connsiteX0" fmla="*/ 3182 w 6148812"/>
                <a:gd name="connsiteY0" fmla="*/ 0 h 6013991"/>
                <a:gd name="connsiteX1" fmla="*/ 761855 w 6148812"/>
                <a:gd name="connsiteY1" fmla="*/ 5311380 h 6013991"/>
                <a:gd name="connsiteX2" fmla="*/ 1744653 w 6148812"/>
                <a:gd name="connsiteY2" fmla="*/ 3773668 h 6013991"/>
                <a:gd name="connsiteX3" fmla="*/ 2666685 w 6148812"/>
                <a:gd name="connsiteY3" fmla="*/ 1404998 h 6013991"/>
                <a:gd name="connsiteX4" fmla="*/ 3835767 w 6148812"/>
                <a:gd name="connsiteY4" fmla="*/ 3868191 h 6013991"/>
                <a:gd name="connsiteX5" fmla="*/ 4889037 w 6148812"/>
                <a:gd name="connsiteY5" fmla="*/ 2160019 h 6013991"/>
                <a:gd name="connsiteX6" fmla="*/ 6148812 w 6148812"/>
                <a:gd name="connsiteY6" fmla="*/ 6013991 h 6013991"/>
                <a:gd name="connsiteX0" fmla="*/ 2410 w 6148040"/>
                <a:gd name="connsiteY0" fmla="*/ 0 h 6013991"/>
                <a:gd name="connsiteX1" fmla="*/ 761083 w 6148040"/>
                <a:gd name="connsiteY1" fmla="*/ 5311380 h 6013991"/>
                <a:gd name="connsiteX2" fmla="*/ 1743881 w 6148040"/>
                <a:gd name="connsiteY2" fmla="*/ 3773668 h 6013991"/>
                <a:gd name="connsiteX3" fmla="*/ 2665913 w 6148040"/>
                <a:gd name="connsiteY3" fmla="*/ 1404998 h 6013991"/>
                <a:gd name="connsiteX4" fmla="*/ 3834995 w 6148040"/>
                <a:gd name="connsiteY4" fmla="*/ 3868191 h 6013991"/>
                <a:gd name="connsiteX5" fmla="*/ 4888265 w 6148040"/>
                <a:gd name="connsiteY5" fmla="*/ 2160019 h 6013991"/>
                <a:gd name="connsiteX6" fmla="*/ 6148040 w 6148040"/>
                <a:gd name="connsiteY6" fmla="*/ 6013991 h 6013991"/>
                <a:gd name="connsiteX0" fmla="*/ 1818 w 6147448"/>
                <a:gd name="connsiteY0" fmla="*/ 0 h 6013991"/>
                <a:gd name="connsiteX1" fmla="*/ 760491 w 6147448"/>
                <a:gd name="connsiteY1" fmla="*/ 5311380 h 6013991"/>
                <a:gd name="connsiteX2" fmla="*/ 1743289 w 6147448"/>
                <a:gd name="connsiteY2" fmla="*/ 3773668 h 6013991"/>
                <a:gd name="connsiteX3" fmla="*/ 2665321 w 6147448"/>
                <a:gd name="connsiteY3" fmla="*/ 1404998 h 6013991"/>
                <a:gd name="connsiteX4" fmla="*/ 3834403 w 6147448"/>
                <a:gd name="connsiteY4" fmla="*/ 3868191 h 6013991"/>
                <a:gd name="connsiteX5" fmla="*/ 4887673 w 6147448"/>
                <a:gd name="connsiteY5" fmla="*/ 2160019 h 6013991"/>
                <a:gd name="connsiteX6" fmla="*/ 6147448 w 6147448"/>
                <a:gd name="connsiteY6" fmla="*/ 6013991 h 6013991"/>
                <a:gd name="connsiteX0" fmla="*/ 1818 w 6147448"/>
                <a:gd name="connsiteY0" fmla="*/ 0 h 6013991"/>
                <a:gd name="connsiteX1" fmla="*/ 760491 w 6147448"/>
                <a:gd name="connsiteY1" fmla="*/ 5311380 h 6013991"/>
                <a:gd name="connsiteX2" fmla="*/ 1743289 w 6147448"/>
                <a:gd name="connsiteY2" fmla="*/ 3773668 h 6013991"/>
                <a:gd name="connsiteX3" fmla="*/ 2665321 w 6147448"/>
                <a:gd name="connsiteY3" fmla="*/ 1404998 h 6013991"/>
                <a:gd name="connsiteX4" fmla="*/ 3834403 w 6147448"/>
                <a:gd name="connsiteY4" fmla="*/ 3868191 h 6013991"/>
                <a:gd name="connsiteX5" fmla="*/ 4887673 w 6147448"/>
                <a:gd name="connsiteY5" fmla="*/ 2160019 h 6013991"/>
                <a:gd name="connsiteX6" fmla="*/ 6147448 w 6147448"/>
                <a:gd name="connsiteY6" fmla="*/ 6013991 h 6013991"/>
                <a:gd name="connsiteX0" fmla="*/ 680 w 6146310"/>
                <a:gd name="connsiteY0" fmla="*/ 0 h 6013991"/>
                <a:gd name="connsiteX1" fmla="*/ 759353 w 6146310"/>
                <a:gd name="connsiteY1" fmla="*/ 5311380 h 6013991"/>
                <a:gd name="connsiteX2" fmla="*/ 1567615 w 6146310"/>
                <a:gd name="connsiteY2" fmla="*/ 3750121 h 6013991"/>
                <a:gd name="connsiteX3" fmla="*/ 2664183 w 6146310"/>
                <a:gd name="connsiteY3" fmla="*/ 1404998 h 6013991"/>
                <a:gd name="connsiteX4" fmla="*/ 3833265 w 6146310"/>
                <a:gd name="connsiteY4" fmla="*/ 3868191 h 6013991"/>
                <a:gd name="connsiteX5" fmla="*/ 4886535 w 6146310"/>
                <a:gd name="connsiteY5" fmla="*/ 2160019 h 6013991"/>
                <a:gd name="connsiteX6" fmla="*/ 6146310 w 6146310"/>
                <a:gd name="connsiteY6" fmla="*/ 6013991 h 6013991"/>
                <a:gd name="connsiteX0" fmla="*/ 2056 w 6147686"/>
                <a:gd name="connsiteY0" fmla="*/ 0 h 6013991"/>
                <a:gd name="connsiteX1" fmla="*/ 760729 w 6147686"/>
                <a:gd name="connsiteY1" fmla="*/ 5311380 h 6013991"/>
                <a:gd name="connsiteX2" fmla="*/ 1568991 w 6147686"/>
                <a:gd name="connsiteY2" fmla="*/ 3750121 h 6013991"/>
                <a:gd name="connsiteX3" fmla="*/ 2665559 w 6147686"/>
                <a:gd name="connsiteY3" fmla="*/ 1404998 h 6013991"/>
                <a:gd name="connsiteX4" fmla="*/ 3834641 w 6147686"/>
                <a:gd name="connsiteY4" fmla="*/ 3868191 h 6013991"/>
                <a:gd name="connsiteX5" fmla="*/ 4887911 w 6147686"/>
                <a:gd name="connsiteY5" fmla="*/ 2160019 h 6013991"/>
                <a:gd name="connsiteX6" fmla="*/ 6147686 w 6147686"/>
                <a:gd name="connsiteY6" fmla="*/ 6013991 h 6013991"/>
                <a:gd name="connsiteX0" fmla="*/ 2056 w 6147686"/>
                <a:gd name="connsiteY0" fmla="*/ 0 h 6013991"/>
                <a:gd name="connsiteX1" fmla="*/ 760729 w 6147686"/>
                <a:gd name="connsiteY1" fmla="*/ 5311380 h 6013991"/>
                <a:gd name="connsiteX2" fmla="*/ 1568991 w 6147686"/>
                <a:gd name="connsiteY2" fmla="*/ 3750121 h 6013991"/>
                <a:gd name="connsiteX3" fmla="*/ 2665559 w 6147686"/>
                <a:gd name="connsiteY3" fmla="*/ 1404998 h 6013991"/>
                <a:gd name="connsiteX4" fmla="*/ 3834641 w 6147686"/>
                <a:gd name="connsiteY4" fmla="*/ 3868191 h 6013991"/>
                <a:gd name="connsiteX5" fmla="*/ 4887911 w 6147686"/>
                <a:gd name="connsiteY5" fmla="*/ 2160019 h 6013991"/>
                <a:gd name="connsiteX6" fmla="*/ 6147686 w 6147686"/>
                <a:gd name="connsiteY6" fmla="*/ 6013991 h 6013991"/>
                <a:gd name="connsiteX0" fmla="*/ 2056 w 6147686"/>
                <a:gd name="connsiteY0" fmla="*/ 0 h 6013991"/>
                <a:gd name="connsiteX1" fmla="*/ 760729 w 6147686"/>
                <a:gd name="connsiteY1" fmla="*/ 5311380 h 6013991"/>
                <a:gd name="connsiteX2" fmla="*/ 1568991 w 6147686"/>
                <a:gd name="connsiteY2" fmla="*/ 3750121 h 6013991"/>
                <a:gd name="connsiteX3" fmla="*/ 2665559 w 6147686"/>
                <a:gd name="connsiteY3" fmla="*/ 1404998 h 6013991"/>
                <a:gd name="connsiteX4" fmla="*/ 3834641 w 6147686"/>
                <a:gd name="connsiteY4" fmla="*/ 3868191 h 6013991"/>
                <a:gd name="connsiteX5" fmla="*/ 4887911 w 6147686"/>
                <a:gd name="connsiteY5" fmla="*/ 2160019 h 6013991"/>
                <a:gd name="connsiteX6" fmla="*/ 6147686 w 6147686"/>
                <a:gd name="connsiteY6" fmla="*/ 6013991 h 6013991"/>
                <a:gd name="connsiteX0" fmla="*/ 706 w 6146336"/>
                <a:gd name="connsiteY0" fmla="*/ 0 h 6013991"/>
                <a:gd name="connsiteX1" fmla="*/ 759379 w 6146336"/>
                <a:gd name="connsiteY1" fmla="*/ 5311380 h 6013991"/>
                <a:gd name="connsiteX2" fmla="*/ 1687634 w 6146336"/>
                <a:gd name="connsiteY2" fmla="*/ 3750121 h 6013991"/>
                <a:gd name="connsiteX3" fmla="*/ 2664209 w 6146336"/>
                <a:gd name="connsiteY3" fmla="*/ 1404998 h 6013991"/>
                <a:gd name="connsiteX4" fmla="*/ 3833291 w 6146336"/>
                <a:gd name="connsiteY4" fmla="*/ 3868191 h 6013991"/>
                <a:gd name="connsiteX5" fmla="*/ 4886561 w 6146336"/>
                <a:gd name="connsiteY5" fmla="*/ 2160019 h 6013991"/>
                <a:gd name="connsiteX6" fmla="*/ 6146336 w 6146336"/>
                <a:gd name="connsiteY6" fmla="*/ 6013991 h 6013991"/>
                <a:gd name="connsiteX0" fmla="*/ 1743 w 6147373"/>
                <a:gd name="connsiteY0" fmla="*/ 0 h 6013991"/>
                <a:gd name="connsiteX1" fmla="*/ 760416 w 6147373"/>
                <a:gd name="connsiteY1" fmla="*/ 5311380 h 6013991"/>
                <a:gd name="connsiteX2" fmla="*/ 1688671 w 6147373"/>
                <a:gd name="connsiteY2" fmla="*/ 3750121 h 6013991"/>
                <a:gd name="connsiteX3" fmla="*/ 2665246 w 6147373"/>
                <a:gd name="connsiteY3" fmla="*/ 1404998 h 6013991"/>
                <a:gd name="connsiteX4" fmla="*/ 3834328 w 6147373"/>
                <a:gd name="connsiteY4" fmla="*/ 3868191 h 6013991"/>
                <a:gd name="connsiteX5" fmla="*/ 4887598 w 6147373"/>
                <a:gd name="connsiteY5" fmla="*/ 2160019 h 6013991"/>
                <a:gd name="connsiteX6" fmla="*/ 6147373 w 6147373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779 w 6146409"/>
                <a:gd name="connsiteY0" fmla="*/ 0 h 6013991"/>
                <a:gd name="connsiteX1" fmla="*/ 759452 w 6146409"/>
                <a:gd name="connsiteY1" fmla="*/ 5311380 h 6013991"/>
                <a:gd name="connsiteX2" fmla="*/ 1982236 w 6146409"/>
                <a:gd name="connsiteY2" fmla="*/ 2537459 h 6013991"/>
                <a:gd name="connsiteX3" fmla="*/ 2664282 w 6146409"/>
                <a:gd name="connsiteY3" fmla="*/ 1404998 h 6013991"/>
                <a:gd name="connsiteX4" fmla="*/ 3833364 w 6146409"/>
                <a:gd name="connsiteY4" fmla="*/ 3868191 h 6013991"/>
                <a:gd name="connsiteX5" fmla="*/ 4886634 w 6146409"/>
                <a:gd name="connsiteY5" fmla="*/ 2160019 h 6013991"/>
                <a:gd name="connsiteX6" fmla="*/ 6146409 w 6146409"/>
                <a:gd name="connsiteY6" fmla="*/ 6013991 h 6013991"/>
                <a:gd name="connsiteX0" fmla="*/ 1022 w 6146652"/>
                <a:gd name="connsiteY0" fmla="*/ 0 h 6013991"/>
                <a:gd name="connsiteX1" fmla="*/ 759695 w 6146652"/>
                <a:gd name="connsiteY1" fmla="*/ 5311380 h 6013991"/>
                <a:gd name="connsiteX2" fmla="*/ 2664525 w 6146652"/>
                <a:gd name="connsiteY2" fmla="*/ 1404998 h 6013991"/>
                <a:gd name="connsiteX3" fmla="*/ 3833607 w 6146652"/>
                <a:gd name="connsiteY3" fmla="*/ 3868191 h 6013991"/>
                <a:gd name="connsiteX4" fmla="*/ 4886877 w 6146652"/>
                <a:gd name="connsiteY4" fmla="*/ 2160019 h 6013991"/>
                <a:gd name="connsiteX5" fmla="*/ 6146652 w 6146652"/>
                <a:gd name="connsiteY5" fmla="*/ 6013991 h 6013991"/>
                <a:gd name="connsiteX0" fmla="*/ 1656 w 6147286"/>
                <a:gd name="connsiteY0" fmla="*/ 0 h 6013991"/>
                <a:gd name="connsiteX1" fmla="*/ 760329 w 6147286"/>
                <a:gd name="connsiteY1" fmla="*/ 5311380 h 6013991"/>
                <a:gd name="connsiteX2" fmla="*/ 2665159 w 6147286"/>
                <a:gd name="connsiteY2" fmla="*/ 1404998 h 6013991"/>
                <a:gd name="connsiteX3" fmla="*/ 3834241 w 6147286"/>
                <a:gd name="connsiteY3" fmla="*/ 3868191 h 6013991"/>
                <a:gd name="connsiteX4" fmla="*/ 4887511 w 6147286"/>
                <a:gd name="connsiteY4" fmla="*/ 2160019 h 6013991"/>
                <a:gd name="connsiteX5" fmla="*/ 6147286 w 6147286"/>
                <a:gd name="connsiteY5" fmla="*/ 6013991 h 6013991"/>
                <a:gd name="connsiteX0" fmla="*/ 1656 w 6147286"/>
                <a:gd name="connsiteY0" fmla="*/ 0 h 6013991"/>
                <a:gd name="connsiteX1" fmla="*/ 760329 w 6147286"/>
                <a:gd name="connsiteY1" fmla="*/ 5311380 h 6013991"/>
                <a:gd name="connsiteX2" fmla="*/ 2665159 w 6147286"/>
                <a:gd name="connsiteY2" fmla="*/ 1404998 h 6013991"/>
                <a:gd name="connsiteX3" fmla="*/ 3834241 w 6147286"/>
                <a:gd name="connsiteY3" fmla="*/ 3868191 h 6013991"/>
                <a:gd name="connsiteX4" fmla="*/ 4887511 w 6147286"/>
                <a:gd name="connsiteY4" fmla="*/ 2160019 h 6013991"/>
                <a:gd name="connsiteX5" fmla="*/ 6147286 w 6147286"/>
                <a:gd name="connsiteY5" fmla="*/ 6013991 h 6013991"/>
                <a:gd name="connsiteX0" fmla="*/ 1656 w 6147286"/>
                <a:gd name="connsiteY0" fmla="*/ 0 h 6013991"/>
                <a:gd name="connsiteX1" fmla="*/ 760329 w 6147286"/>
                <a:gd name="connsiteY1" fmla="*/ 5311380 h 6013991"/>
                <a:gd name="connsiteX2" fmla="*/ 2665159 w 6147286"/>
                <a:gd name="connsiteY2" fmla="*/ 1404998 h 6013991"/>
                <a:gd name="connsiteX3" fmla="*/ 3834241 w 6147286"/>
                <a:gd name="connsiteY3" fmla="*/ 3868191 h 6013991"/>
                <a:gd name="connsiteX4" fmla="*/ 4887511 w 6147286"/>
                <a:gd name="connsiteY4" fmla="*/ 2160019 h 6013991"/>
                <a:gd name="connsiteX5" fmla="*/ 6147286 w 6147286"/>
                <a:gd name="connsiteY5" fmla="*/ 6013991 h 6013991"/>
                <a:gd name="connsiteX0" fmla="*/ 1656 w 6147286"/>
                <a:gd name="connsiteY0" fmla="*/ 0 h 6013991"/>
                <a:gd name="connsiteX1" fmla="*/ 760329 w 6147286"/>
                <a:gd name="connsiteY1" fmla="*/ 5311380 h 6013991"/>
                <a:gd name="connsiteX2" fmla="*/ 2665159 w 6147286"/>
                <a:gd name="connsiteY2" fmla="*/ 1404998 h 6013991"/>
                <a:gd name="connsiteX3" fmla="*/ 3834241 w 6147286"/>
                <a:gd name="connsiteY3" fmla="*/ 3868191 h 6013991"/>
                <a:gd name="connsiteX4" fmla="*/ 4887511 w 6147286"/>
                <a:gd name="connsiteY4" fmla="*/ 2376795 h 6013991"/>
                <a:gd name="connsiteX5" fmla="*/ 6147286 w 6147286"/>
                <a:gd name="connsiteY5" fmla="*/ 6013991 h 6013991"/>
                <a:gd name="connsiteX0" fmla="*/ 1656 w 6147286"/>
                <a:gd name="connsiteY0" fmla="*/ 0 h 6013991"/>
                <a:gd name="connsiteX1" fmla="*/ 760329 w 6147286"/>
                <a:gd name="connsiteY1" fmla="*/ 5311380 h 6013991"/>
                <a:gd name="connsiteX2" fmla="*/ 2665159 w 6147286"/>
                <a:gd name="connsiteY2" fmla="*/ 1404998 h 6013991"/>
                <a:gd name="connsiteX3" fmla="*/ 3834241 w 6147286"/>
                <a:gd name="connsiteY3" fmla="*/ 3868191 h 6013991"/>
                <a:gd name="connsiteX4" fmla="*/ 4887511 w 6147286"/>
                <a:gd name="connsiteY4" fmla="*/ 2376795 h 6013991"/>
                <a:gd name="connsiteX5" fmla="*/ 6147286 w 6147286"/>
                <a:gd name="connsiteY5" fmla="*/ 6013991 h 601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7286" h="6013991">
                  <a:moveTo>
                    <a:pt x="1656" y="0"/>
                  </a:moveTo>
                  <a:cubicBezTo>
                    <a:pt x="-20384" y="2490966"/>
                    <a:pt x="174602" y="5359776"/>
                    <a:pt x="760329" y="5311380"/>
                  </a:cubicBezTo>
                  <a:cubicBezTo>
                    <a:pt x="1346056" y="5262984"/>
                    <a:pt x="1980441" y="1400110"/>
                    <a:pt x="2665159" y="1404998"/>
                  </a:cubicBezTo>
                  <a:cubicBezTo>
                    <a:pt x="3349877" y="1409886"/>
                    <a:pt x="3463849" y="3706225"/>
                    <a:pt x="3834241" y="3868191"/>
                  </a:cubicBezTo>
                  <a:cubicBezTo>
                    <a:pt x="4204633" y="4030157"/>
                    <a:pt x="4358354" y="2363116"/>
                    <a:pt x="4887511" y="2376795"/>
                  </a:cubicBezTo>
                  <a:cubicBezTo>
                    <a:pt x="5416668" y="2390474"/>
                    <a:pt x="5874563" y="5131270"/>
                    <a:pt x="6147286" y="6013991"/>
                  </a:cubicBezTo>
                </a:path>
              </a:pathLst>
            </a:cu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CED3BCC6-29FA-44AF-8BD0-9C9BA0882291}"/>
                  </a:ext>
                </a:extLst>
              </p:cNvPr>
              <p:cNvSpPr txBox="1"/>
              <p:nvPr/>
            </p:nvSpPr>
            <p:spPr>
              <a:xfrm>
                <a:off x="9672493" y="1415137"/>
                <a:ext cx="13805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/>
                  <a:t>Z </a:t>
                </a:r>
                <a14:m>
                  <m:oMath xmlns:m="http://schemas.openxmlformats.org/officeDocument/2006/math">
                    <m:r>
                      <a:rPr lang="fr-FR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fr-FR" sz="3200" dirty="0"/>
                  <a:t> 94 </a:t>
                </a: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CED3BCC6-29FA-44AF-8BD0-9C9BA0882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2493" y="1415137"/>
                <a:ext cx="1380506" cy="584775"/>
              </a:xfrm>
              <a:prstGeom prst="rect">
                <a:avLst/>
              </a:prstGeom>
              <a:blipFill>
                <a:blip r:embed="rId5"/>
                <a:stretch>
                  <a:fillRect l="-11504" t="-12500" r="-10177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88FA9718-7CE0-476A-8962-DE568763A477}"/>
              </a:ext>
            </a:extLst>
          </p:cNvPr>
          <p:cNvCxnSpPr/>
          <p:nvPr/>
        </p:nvCxnSpPr>
        <p:spPr>
          <a:xfrm>
            <a:off x="5801980" y="4483532"/>
            <a:ext cx="2820281" cy="583554"/>
          </a:xfrm>
          <a:prstGeom prst="straightConnector1">
            <a:avLst/>
          </a:prstGeom>
          <a:ln w="88900">
            <a:solidFill>
              <a:schemeClr val="accent6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pied de page 19">
            <a:extLst>
              <a:ext uri="{FF2B5EF4-FFF2-40B4-BE49-F238E27FC236}">
                <a16:creationId xmlns:a16="http://schemas.microsoft.com/office/drawing/2014/main" id="{FF7895B8-A605-4C2A-A7B4-6479A97F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21" name="Espace réservé du numéro de diapositive 20">
            <a:extLst>
              <a:ext uri="{FF2B5EF4-FFF2-40B4-BE49-F238E27FC236}">
                <a16:creationId xmlns:a16="http://schemas.microsoft.com/office/drawing/2014/main" id="{8F7652B1-ECFF-4D09-A9DE-2B3DB4F64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2" name="Espace réservé de la date 21">
            <a:extLst>
              <a:ext uri="{FF2B5EF4-FFF2-40B4-BE49-F238E27FC236}">
                <a16:creationId xmlns:a16="http://schemas.microsoft.com/office/drawing/2014/main" id="{56761443-A43C-4D90-8563-3C2F87839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E4CC05F-3E28-4079-AA52-ABE5CF8D6872}"/>
              </a:ext>
            </a:extLst>
          </p:cNvPr>
          <p:cNvSpPr txBox="1"/>
          <p:nvPr/>
        </p:nvSpPr>
        <p:spPr>
          <a:xfrm>
            <a:off x="7351280" y="4211611"/>
            <a:ext cx="2369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6"/>
                </a:solidFill>
              </a:rPr>
              <a:t>Delayed</a:t>
            </a:r>
            <a:r>
              <a:rPr lang="fr-FR" sz="2800" dirty="0">
                <a:solidFill>
                  <a:schemeClr val="accent6"/>
                </a:solidFill>
              </a:rPr>
              <a:t> fission</a:t>
            </a:r>
          </a:p>
        </p:txBody>
      </p:sp>
    </p:spTree>
    <p:extLst>
      <p:ext uri="{BB962C8B-B14F-4D97-AF65-F5344CB8AC3E}">
        <p14:creationId xmlns:p14="http://schemas.microsoft.com/office/powerpoint/2010/main" val="819248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5A3259-15A6-4281-9597-45D134AB5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9958A8-77B7-4540-92A8-16136C6B0A69}"/>
              </a:ext>
            </a:extLst>
          </p:cNvPr>
          <p:cNvGrpSpPr/>
          <p:nvPr/>
        </p:nvGrpSpPr>
        <p:grpSpPr>
          <a:xfrm>
            <a:off x="1512433" y="851618"/>
            <a:ext cx="7330579" cy="5542824"/>
            <a:chOff x="3289768" y="816449"/>
            <a:chExt cx="7330579" cy="5542824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77A3A39D-976A-4A5D-AEE8-3C0A846FD25D}"/>
                </a:ext>
              </a:extLst>
            </p:cNvPr>
            <p:cNvGrpSpPr/>
            <p:nvPr/>
          </p:nvGrpSpPr>
          <p:grpSpPr>
            <a:xfrm>
              <a:off x="3289768" y="816449"/>
              <a:ext cx="7330579" cy="5542824"/>
              <a:chOff x="3229231" y="1160739"/>
              <a:chExt cx="6757347" cy="5128543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55BC869B-B464-497A-9C14-0ED55709C633}"/>
                  </a:ext>
                </a:extLst>
              </p:cNvPr>
              <p:cNvGrpSpPr/>
              <p:nvPr/>
            </p:nvGrpSpPr>
            <p:grpSpPr>
              <a:xfrm>
                <a:off x="3229231" y="1160739"/>
                <a:ext cx="6757347" cy="5055194"/>
                <a:chOff x="3283371" y="109331"/>
                <a:chExt cx="8204995" cy="6612554"/>
              </a:xfrm>
            </p:grpSpPr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2E2B624A-AFE7-4228-B39C-32EAD454FBE1}"/>
                    </a:ext>
                  </a:extLst>
                </p:cNvPr>
                <p:cNvSpPr txBox="1"/>
                <p:nvPr/>
              </p:nvSpPr>
              <p:spPr>
                <a:xfrm>
                  <a:off x="3283371" y="109331"/>
                  <a:ext cx="556566" cy="558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400" dirty="0"/>
                    <a:t>Ep</a:t>
                  </a:r>
                  <a:endParaRPr lang="fr-FR" sz="1799" dirty="0"/>
                </a:p>
              </p:txBody>
            </p: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F6E3FC14-43F5-4EB2-B498-89DC555DEEE4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605152"/>
                  <a:chOff x="3889483" y="116733"/>
                  <a:chExt cx="7598883" cy="660515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799" dirty="0" err="1"/>
                          <a:t>Deformation</a:t>
                        </a:r>
                        <a:r>
                          <a:rPr lang="fr-FR" sz="1799" dirty="0"/>
                          <a:t> </a:t>
                        </a:r>
                        <a14:m>
                          <m:oMath xmlns:m="http://schemas.openxmlformats.org/officeDocument/2006/math">
                            <m:r>
                              <a:rPr lang="el-GR" sz="1799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oMath>
                        </a14:m>
                        <a:endParaRPr lang="fr-FR" sz="1799" dirty="0"/>
                      </a:p>
                    </p:txBody>
                  </p:sp>
                </mc:Choice>
                <mc:Fallback xmlns="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2713" t="-4918" b="-2295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3" name="Groupe 12">
                    <a:extLst>
                      <a:ext uri="{FF2B5EF4-FFF2-40B4-BE49-F238E27FC236}">
                        <a16:creationId xmlns:a16="http://schemas.microsoft.com/office/drawing/2014/main" id="{26AA44C9-D8EA-4927-9995-B13349C062E1}"/>
                      </a:ext>
                    </a:extLst>
                  </p:cNvPr>
                  <p:cNvGrpSpPr/>
                  <p:nvPr/>
                </p:nvGrpSpPr>
                <p:grpSpPr>
                  <a:xfrm>
                    <a:off x="3889483" y="116733"/>
                    <a:ext cx="7598883" cy="6080137"/>
                    <a:chOff x="3889483" y="116733"/>
                    <a:chExt cx="7598883" cy="6080137"/>
                  </a:xfrm>
                </p:grpSpPr>
                <p:cxnSp>
                  <p:nvCxnSpPr>
                    <p:cNvPr id="14" name="Connecteur droit avec flèche 13">
                      <a:extLst>
                        <a:ext uri="{FF2B5EF4-FFF2-40B4-BE49-F238E27FC236}">
                          <a16:creationId xmlns:a16="http://schemas.microsoft.com/office/drawing/2014/main" id="{7396CE51-0652-4802-94A1-C4B9C05F9E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Connecteur droit avec flèche 14">
                      <a:extLst>
                        <a:ext uri="{FF2B5EF4-FFF2-40B4-BE49-F238E27FC236}">
                          <a16:creationId xmlns:a16="http://schemas.microsoft.com/office/drawing/2014/main" id="{CDB34C0B-4631-4402-9877-0BB2890CBD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" name="Forme libre : forme 8">
                <a:extLst>
                  <a:ext uri="{FF2B5EF4-FFF2-40B4-BE49-F238E27FC236}">
                    <a16:creationId xmlns:a16="http://schemas.microsoft.com/office/drawing/2014/main" id="{DCD3A473-FD93-4E3C-AB02-3F2FC23739BE}"/>
                  </a:ext>
                </a:extLst>
              </p:cNvPr>
              <p:cNvSpPr/>
              <p:nvPr/>
            </p:nvSpPr>
            <p:spPr>
              <a:xfrm>
                <a:off x="3763108" y="3275364"/>
                <a:ext cx="5651285" cy="3013918"/>
              </a:xfrm>
              <a:custGeom>
                <a:avLst/>
                <a:gdLst>
                  <a:gd name="connsiteX0" fmla="*/ 0 w 5758961"/>
                  <a:gd name="connsiteY0" fmla="*/ 1315473 h 2054027"/>
                  <a:gd name="connsiteX1" fmla="*/ 888023 w 5758961"/>
                  <a:gd name="connsiteY1" fmla="*/ 1113250 h 2054027"/>
                  <a:gd name="connsiteX2" fmla="*/ 1450730 w 5758961"/>
                  <a:gd name="connsiteY2" fmla="*/ 691220 h 2054027"/>
                  <a:gd name="connsiteX3" fmla="*/ 2382715 w 5758961"/>
                  <a:gd name="connsiteY3" fmla="*/ 66966 h 2054027"/>
                  <a:gd name="connsiteX4" fmla="*/ 3640015 w 5758961"/>
                  <a:gd name="connsiteY4" fmla="*/ 128512 h 2054027"/>
                  <a:gd name="connsiteX5" fmla="*/ 5002823 w 5758961"/>
                  <a:gd name="connsiteY5" fmla="*/ 1051704 h 2054027"/>
                  <a:gd name="connsiteX6" fmla="*/ 5758961 w 5758961"/>
                  <a:gd name="connsiteY6" fmla="*/ 2054027 h 2054027"/>
                  <a:gd name="connsiteX0" fmla="*/ 0 w 5388052"/>
                  <a:gd name="connsiteY0" fmla="*/ 1315473 h 1673664"/>
                  <a:gd name="connsiteX1" fmla="*/ 888023 w 5388052"/>
                  <a:gd name="connsiteY1" fmla="*/ 1113250 h 1673664"/>
                  <a:gd name="connsiteX2" fmla="*/ 1450730 w 5388052"/>
                  <a:gd name="connsiteY2" fmla="*/ 691220 h 1673664"/>
                  <a:gd name="connsiteX3" fmla="*/ 2382715 w 5388052"/>
                  <a:gd name="connsiteY3" fmla="*/ 66966 h 1673664"/>
                  <a:gd name="connsiteX4" fmla="*/ 3640015 w 5388052"/>
                  <a:gd name="connsiteY4" fmla="*/ 128512 h 1673664"/>
                  <a:gd name="connsiteX5" fmla="*/ 5002823 w 5388052"/>
                  <a:gd name="connsiteY5" fmla="*/ 1051704 h 1673664"/>
                  <a:gd name="connsiteX6" fmla="*/ 5388052 w 5388052"/>
                  <a:gd name="connsiteY6" fmla="*/ 1673664 h 1673664"/>
                  <a:gd name="connsiteX0" fmla="*/ 0 w 5388052"/>
                  <a:gd name="connsiteY0" fmla="*/ 1299996 h 1658187"/>
                  <a:gd name="connsiteX1" fmla="*/ 888023 w 5388052"/>
                  <a:gd name="connsiteY1" fmla="*/ 1097773 h 1658187"/>
                  <a:gd name="connsiteX2" fmla="*/ 1450730 w 5388052"/>
                  <a:gd name="connsiteY2" fmla="*/ 675743 h 1658187"/>
                  <a:gd name="connsiteX3" fmla="*/ 2382715 w 5388052"/>
                  <a:gd name="connsiteY3" fmla="*/ 51489 h 1658187"/>
                  <a:gd name="connsiteX4" fmla="*/ 3640015 w 5388052"/>
                  <a:gd name="connsiteY4" fmla="*/ 113035 h 1658187"/>
                  <a:gd name="connsiteX5" fmla="*/ 4686006 w 5388052"/>
                  <a:gd name="connsiteY5" fmla="*/ 728314 h 1658187"/>
                  <a:gd name="connsiteX6" fmla="*/ 5388052 w 5388052"/>
                  <a:gd name="connsiteY6" fmla="*/ 1658187 h 1658187"/>
                  <a:gd name="connsiteX0" fmla="*/ 0 w 5388052"/>
                  <a:gd name="connsiteY0" fmla="*/ 1693823 h 2052014"/>
                  <a:gd name="connsiteX1" fmla="*/ 888023 w 5388052"/>
                  <a:gd name="connsiteY1" fmla="*/ 1491600 h 2052014"/>
                  <a:gd name="connsiteX2" fmla="*/ 1450730 w 5388052"/>
                  <a:gd name="connsiteY2" fmla="*/ 1069570 h 2052014"/>
                  <a:gd name="connsiteX3" fmla="*/ 2382715 w 5388052"/>
                  <a:gd name="connsiteY3" fmla="*/ 445316 h 2052014"/>
                  <a:gd name="connsiteX4" fmla="*/ 3888562 w 5388052"/>
                  <a:gd name="connsiteY4" fmla="*/ 21373 h 2052014"/>
                  <a:gd name="connsiteX5" fmla="*/ 4686006 w 5388052"/>
                  <a:gd name="connsiteY5" fmla="*/ 1122141 h 2052014"/>
                  <a:gd name="connsiteX6" fmla="*/ 5388052 w 5388052"/>
                  <a:gd name="connsiteY6" fmla="*/ 2052014 h 2052014"/>
                  <a:gd name="connsiteX0" fmla="*/ 0 w 5388052"/>
                  <a:gd name="connsiteY0" fmla="*/ 1791420 h 2149611"/>
                  <a:gd name="connsiteX1" fmla="*/ 888023 w 5388052"/>
                  <a:gd name="connsiteY1" fmla="*/ 1589197 h 2149611"/>
                  <a:gd name="connsiteX2" fmla="*/ 1450730 w 5388052"/>
                  <a:gd name="connsiteY2" fmla="*/ 1167167 h 2149611"/>
                  <a:gd name="connsiteX3" fmla="*/ 2448995 w 5388052"/>
                  <a:gd name="connsiteY3" fmla="*/ 148048 h 2149611"/>
                  <a:gd name="connsiteX4" fmla="*/ 3888562 w 5388052"/>
                  <a:gd name="connsiteY4" fmla="*/ 118970 h 2149611"/>
                  <a:gd name="connsiteX5" fmla="*/ 4686006 w 5388052"/>
                  <a:gd name="connsiteY5" fmla="*/ 1219738 h 2149611"/>
                  <a:gd name="connsiteX6" fmla="*/ 5388052 w 5388052"/>
                  <a:gd name="connsiteY6" fmla="*/ 2149611 h 2149611"/>
                  <a:gd name="connsiteX0" fmla="*/ 0 w 5388052"/>
                  <a:gd name="connsiteY0" fmla="*/ 1761750 h 2119941"/>
                  <a:gd name="connsiteX1" fmla="*/ 888023 w 5388052"/>
                  <a:gd name="connsiteY1" fmla="*/ 1559527 h 2119941"/>
                  <a:gd name="connsiteX2" fmla="*/ 1450730 w 5388052"/>
                  <a:gd name="connsiteY2" fmla="*/ 1137497 h 2119941"/>
                  <a:gd name="connsiteX3" fmla="*/ 2448995 w 5388052"/>
                  <a:gd name="connsiteY3" fmla="*/ 118378 h 2119941"/>
                  <a:gd name="connsiteX4" fmla="*/ 3888562 w 5388052"/>
                  <a:gd name="connsiteY4" fmla="*/ 89300 h 2119941"/>
                  <a:gd name="connsiteX5" fmla="*/ 4520308 w 5388052"/>
                  <a:gd name="connsiteY5" fmla="*/ 730471 h 2119941"/>
                  <a:gd name="connsiteX6" fmla="*/ 5388052 w 5388052"/>
                  <a:gd name="connsiteY6" fmla="*/ 2119941 h 2119941"/>
                  <a:gd name="connsiteX0" fmla="*/ 0 w 5388052"/>
                  <a:gd name="connsiteY0" fmla="*/ 1761750 h 2119941"/>
                  <a:gd name="connsiteX1" fmla="*/ 888023 w 5388052"/>
                  <a:gd name="connsiteY1" fmla="*/ 1559527 h 2119941"/>
                  <a:gd name="connsiteX2" fmla="*/ 1450730 w 5388052"/>
                  <a:gd name="connsiteY2" fmla="*/ 1137497 h 2119941"/>
                  <a:gd name="connsiteX3" fmla="*/ 2448995 w 5388052"/>
                  <a:gd name="connsiteY3" fmla="*/ 118378 h 2119941"/>
                  <a:gd name="connsiteX4" fmla="*/ 3888562 w 5388052"/>
                  <a:gd name="connsiteY4" fmla="*/ 89300 h 2119941"/>
                  <a:gd name="connsiteX5" fmla="*/ 4520308 w 5388052"/>
                  <a:gd name="connsiteY5" fmla="*/ 730471 h 2119941"/>
                  <a:gd name="connsiteX6" fmla="*/ 5388052 w 5388052"/>
                  <a:gd name="connsiteY6" fmla="*/ 2119941 h 2119941"/>
                  <a:gd name="connsiteX0" fmla="*/ 0 w 5388052"/>
                  <a:gd name="connsiteY0" fmla="*/ 1761750 h 2119941"/>
                  <a:gd name="connsiteX1" fmla="*/ 888023 w 5388052"/>
                  <a:gd name="connsiteY1" fmla="*/ 1559527 h 2119941"/>
                  <a:gd name="connsiteX2" fmla="*/ 1450730 w 5388052"/>
                  <a:gd name="connsiteY2" fmla="*/ 1137497 h 2119941"/>
                  <a:gd name="connsiteX3" fmla="*/ 2448995 w 5388052"/>
                  <a:gd name="connsiteY3" fmla="*/ 118378 h 2119941"/>
                  <a:gd name="connsiteX4" fmla="*/ 3888562 w 5388052"/>
                  <a:gd name="connsiteY4" fmla="*/ 89300 h 2119941"/>
                  <a:gd name="connsiteX5" fmla="*/ 4520308 w 5388052"/>
                  <a:gd name="connsiteY5" fmla="*/ 730471 h 2119941"/>
                  <a:gd name="connsiteX6" fmla="*/ 5388052 w 5388052"/>
                  <a:gd name="connsiteY6" fmla="*/ 2119941 h 2119941"/>
                  <a:gd name="connsiteX0" fmla="*/ 0 w 5388052"/>
                  <a:gd name="connsiteY0" fmla="*/ 1760965 h 2119156"/>
                  <a:gd name="connsiteX1" fmla="*/ 888023 w 5388052"/>
                  <a:gd name="connsiteY1" fmla="*/ 1558742 h 2119156"/>
                  <a:gd name="connsiteX2" fmla="*/ 1450730 w 5388052"/>
                  <a:gd name="connsiteY2" fmla="*/ 1136712 h 2119156"/>
                  <a:gd name="connsiteX3" fmla="*/ 2448995 w 5388052"/>
                  <a:gd name="connsiteY3" fmla="*/ 117593 h 2119156"/>
                  <a:gd name="connsiteX4" fmla="*/ 3888562 w 5388052"/>
                  <a:gd name="connsiteY4" fmla="*/ 88515 h 2119156"/>
                  <a:gd name="connsiteX5" fmla="*/ 4611441 w 5388052"/>
                  <a:gd name="connsiteY5" fmla="*/ 716740 h 2119156"/>
                  <a:gd name="connsiteX6" fmla="*/ 5388052 w 5388052"/>
                  <a:gd name="connsiteY6" fmla="*/ 2119156 h 2119156"/>
                  <a:gd name="connsiteX0" fmla="*/ 0 w 5388052"/>
                  <a:gd name="connsiteY0" fmla="*/ 1789577 h 2147768"/>
                  <a:gd name="connsiteX1" fmla="*/ 888023 w 5388052"/>
                  <a:gd name="connsiteY1" fmla="*/ 1587354 h 2147768"/>
                  <a:gd name="connsiteX2" fmla="*/ 1450730 w 5388052"/>
                  <a:gd name="connsiteY2" fmla="*/ 1165324 h 2147768"/>
                  <a:gd name="connsiteX3" fmla="*/ 2448995 w 5388052"/>
                  <a:gd name="connsiteY3" fmla="*/ 146205 h 2147768"/>
                  <a:gd name="connsiteX4" fmla="*/ 3888562 w 5388052"/>
                  <a:gd name="connsiteY4" fmla="*/ 117127 h 2147768"/>
                  <a:gd name="connsiteX5" fmla="*/ 4611441 w 5388052"/>
                  <a:gd name="connsiteY5" fmla="*/ 745352 h 2147768"/>
                  <a:gd name="connsiteX6" fmla="*/ 5388052 w 5388052"/>
                  <a:gd name="connsiteY6" fmla="*/ 2147768 h 2147768"/>
                  <a:gd name="connsiteX0" fmla="*/ 0 w 5388052"/>
                  <a:gd name="connsiteY0" fmla="*/ 1828939 h 2187130"/>
                  <a:gd name="connsiteX1" fmla="*/ 888023 w 5388052"/>
                  <a:gd name="connsiteY1" fmla="*/ 1626716 h 2187130"/>
                  <a:gd name="connsiteX2" fmla="*/ 1450730 w 5388052"/>
                  <a:gd name="connsiteY2" fmla="*/ 1204686 h 2187130"/>
                  <a:gd name="connsiteX3" fmla="*/ 2448995 w 5388052"/>
                  <a:gd name="connsiteY3" fmla="*/ 185567 h 2187130"/>
                  <a:gd name="connsiteX4" fmla="*/ 3888562 w 5388052"/>
                  <a:gd name="connsiteY4" fmla="*/ 156489 h 2187130"/>
                  <a:gd name="connsiteX5" fmla="*/ 4611441 w 5388052"/>
                  <a:gd name="connsiteY5" fmla="*/ 784714 h 2187130"/>
                  <a:gd name="connsiteX6" fmla="*/ 5388052 w 5388052"/>
                  <a:gd name="connsiteY6" fmla="*/ 2187130 h 2187130"/>
                  <a:gd name="connsiteX0" fmla="*/ 0 w 5388052"/>
                  <a:gd name="connsiteY0" fmla="*/ 1794572 h 2152763"/>
                  <a:gd name="connsiteX1" fmla="*/ 888023 w 5388052"/>
                  <a:gd name="connsiteY1" fmla="*/ 1592349 h 2152763"/>
                  <a:gd name="connsiteX2" fmla="*/ 1450730 w 5388052"/>
                  <a:gd name="connsiteY2" fmla="*/ 1170319 h 2152763"/>
                  <a:gd name="connsiteX3" fmla="*/ 2448995 w 5388052"/>
                  <a:gd name="connsiteY3" fmla="*/ 151200 h 2152763"/>
                  <a:gd name="connsiteX4" fmla="*/ 3888562 w 5388052"/>
                  <a:gd name="connsiteY4" fmla="*/ 122122 h 2152763"/>
                  <a:gd name="connsiteX5" fmla="*/ 4628012 w 5388052"/>
                  <a:gd name="connsiteY5" fmla="*/ 840971 h 2152763"/>
                  <a:gd name="connsiteX6" fmla="*/ 5388052 w 5388052"/>
                  <a:gd name="connsiteY6" fmla="*/ 2152763 h 2152763"/>
                  <a:gd name="connsiteX0" fmla="*/ 0 w 5388052"/>
                  <a:gd name="connsiteY0" fmla="*/ 1878587 h 2236778"/>
                  <a:gd name="connsiteX1" fmla="*/ 888023 w 5388052"/>
                  <a:gd name="connsiteY1" fmla="*/ 1676364 h 2236778"/>
                  <a:gd name="connsiteX2" fmla="*/ 1450730 w 5388052"/>
                  <a:gd name="connsiteY2" fmla="*/ 1254334 h 2236778"/>
                  <a:gd name="connsiteX3" fmla="*/ 2448995 w 5388052"/>
                  <a:gd name="connsiteY3" fmla="*/ 235215 h 2236778"/>
                  <a:gd name="connsiteX4" fmla="*/ 3888562 w 5388052"/>
                  <a:gd name="connsiteY4" fmla="*/ 206137 h 2236778"/>
                  <a:gd name="connsiteX5" fmla="*/ 5388052 w 5388052"/>
                  <a:gd name="connsiteY5" fmla="*/ 2236778 h 2236778"/>
                  <a:gd name="connsiteX0" fmla="*/ 0 w 5388052"/>
                  <a:gd name="connsiteY0" fmla="*/ 1878587 h 2236778"/>
                  <a:gd name="connsiteX1" fmla="*/ 888023 w 5388052"/>
                  <a:gd name="connsiteY1" fmla="*/ 1676364 h 2236778"/>
                  <a:gd name="connsiteX2" fmla="*/ 1450730 w 5388052"/>
                  <a:gd name="connsiteY2" fmla="*/ 1254334 h 2236778"/>
                  <a:gd name="connsiteX3" fmla="*/ 2448995 w 5388052"/>
                  <a:gd name="connsiteY3" fmla="*/ 235215 h 2236778"/>
                  <a:gd name="connsiteX4" fmla="*/ 3888562 w 5388052"/>
                  <a:gd name="connsiteY4" fmla="*/ 206137 h 2236778"/>
                  <a:gd name="connsiteX5" fmla="*/ 5388052 w 5388052"/>
                  <a:gd name="connsiteY5" fmla="*/ 2236778 h 2236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88052" h="2236778">
                    <a:moveTo>
                      <a:pt x="0" y="1878587"/>
                    </a:moveTo>
                    <a:cubicBezTo>
                      <a:pt x="323117" y="1829496"/>
                      <a:pt x="646235" y="1780406"/>
                      <a:pt x="888023" y="1676364"/>
                    </a:cubicBezTo>
                    <a:cubicBezTo>
                      <a:pt x="1129811" y="1572322"/>
                      <a:pt x="1190568" y="1494525"/>
                      <a:pt x="1450730" y="1254334"/>
                    </a:cubicBezTo>
                    <a:cubicBezTo>
                      <a:pt x="1710892" y="1014143"/>
                      <a:pt x="2017836" y="481119"/>
                      <a:pt x="2448995" y="235215"/>
                    </a:cubicBezTo>
                    <a:cubicBezTo>
                      <a:pt x="2880154" y="-10689"/>
                      <a:pt x="3398719" y="-127457"/>
                      <a:pt x="3888562" y="206137"/>
                    </a:cubicBezTo>
                    <a:cubicBezTo>
                      <a:pt x="4378405" y="539731"/>
                      <a:pt x="5175077" y="1716630"/>
                      <a:pt x="5388052" y="2236778"/>
                    </a:cubicBezTo>
                  </a:path>
                </a:pathLst>
              </a:custGeom>
              <a:noFill/>
              <a:ln w="15875"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B8D30B39-EF23-4D42-BA2E-61FFE80CF016}"/>
                </a:ext>
              </a:extLst>
            </p:cNvPr>
            <p:cNvSpPr/>
            <p:nvPr/>
          </p:nvSpPr>
          <p:spPr>
            <a:xfrm>
              <a:off x="3986431" y="1379968"/>
              <a:ext cx="5482926" cy="4968995"/>
            </a:xfrm>
            <a:custGeom>
              <a:avLst/>
              <a:gdLst>
                <a:gd name="connsiteX0" fmla="*/ 0 w 5184843"/>
                <a:gd name="connsiteY0" fmla="*/ 0 h 4278196"/>
                <a:gd name="connsiteX1" fmla="*/ 875490 w 5184843"/>
                <a:gd name="connsiteY1" fmla="*/ 4260714 h 4278196"/>
                <a:gd name="connsiteX2" fmla="*/ 3025302 w 5184843"/>
                <a:gd name="connsiteY2" fmla="*/ 1556425 h 4278196"/>
                <a:gd name="connsiteX3" fmla="*/ 3988341 w 5184843"/>
                <a:gd name="connsiteY3" fmla="*/ 2733472 h 4278196"/>
                <a:gd name="connsiteX4" fmla="*/ 4805464 w 5184843"/>
                <a:gd name="connsiteY4" fmla="*/ 1498059 h 4278196"/>
                <a:gd name="connsiteX5" fmla="*/ 5184843 w 5184843"/>
                <a:gd name="connsiteY5" fmla="*/ 1313234 h 4278196"/>
                <a:gd name="connsiteX0" fmla="*/ 0 w 5184843"/>
                <a:gd name="connsiteY0" fmla="*/ 0 h 4345250"/>
                <a:gd name="connsiteX1" fmla="*/ 875490 w 5184843"/>
                <a:gd name="connsiteY1" fmla="*/ 4260714 h 4345250"/>
                <a:gd name="connsiteX2" fmla="*/ 2120502 w 5184843"/>
                <a:gd name="connsiteY2" fmla="*/ 2742620 h 4345250"/>
                <a:gd name="connsiteX3" fmla="*/ 3025302 w 5184843"/>
                <a:gd name="connsiteY3" fmla="*/ 1556425 h 4345250"/>
                <a:gd name="connsiteX4" fmla="*/ 3988341 w 5184843"/>
                <a:gd name="connsiteY4" fmla="*/ 2733472 h 4345250"/>
                <a:gd name="connsiteX5" fmla="*/ 4805464 w 5184843"/>
                <a:gd name="connsiteY5" fmla="*/ 1498059 h 4345250"/>
                <a:gd name="connsiteX6" fmla="*/ 5184843 w 5184843"/>
                <a:gd name="connsiteY6" fmla="*/ 1313234 h 4345250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267294"/>
                <a:gd name="connsiteX1" fmla="*/ 914429 w 5184843"/>
                <a:gd name="connsiteY1" fmla="*/ 4176661 h 4267294"/>
                <a:gd name="connsiteX2" fmla="*/ 2341157 w 5184843"/>
                <a:gd name="connsiteY2" fmla="*/ 2770637 h 4267294"/>
                <a:gd name="connsiteX3" fmla="*/ 3025302 w 5184843"/>
                <a:gd name="connsiteY3" fmla="*/ 1556425 h 4267294"/>
                <a:gd name="connsiteX4" fmla="*/ 3988341 w 5184843"/>
                <a:gd name="connsiteY4" fmla="*/ 2733472 h 4267294"/>
                <a:gd name="connsiteX5" fmla="*/ 4805464 w 5184843"/>
                <a:gd name="connsiteY5" fmla="*/ 1498059 h 4267294"/>
                <a:gd name="connsiteX6" fmla="*/ 5184843 w 5184843"/>
                <a:gd name="connsiteY6" fmla="*/ 1313234 h 4267294"/>
                <a:gd name="connsiteX0" fmla="*/ 0 w 5184843"/>
                <a:gd name="connsiteY0" fmla="*/ 0 h 4176935"/>
                <a:gd name="connsiteX1" fmla="*/ 914429 w 5184843"/>
                <a:gd name="connsiteY1" fmla="*/ 4176661 h 4176935"/>
                <a:gd name="connsiteX2" fmla="*/ 2341157 w 5184843"/>
                <a:gd name="connsiteY2" fmla="*/ 2770637 h 4176935"/>
                <a:gd name="connsiteX3" fmla="*/ 3025302 w 5184843"/>
                <a:gd name="connsiteY3" fmla="*/ 1556425 h 4176935"/>
                <a:gd name="connsiteX4" fmla="*/ 3988341 w 5184843"/>
                <a:gd name="connsiteY4" fmla="*/ 2733472 h 4176935"/>
                <a:gd name="connsiteX5" fmla="*/ 4805464 w 5184843"/>
                <a:gd name="connsiteY5" fmla="*/ 1498059 h 4176935"/>
                <a:gd name="connsiteX6" fmla="*/ 5184843 w 5184843"/>
                <a:gd name="connsiteY6" fmla="*/ 1313234 h 4176935"/>
                <a:gd name="connsiteX0" fmla="*/ 0 w 5184843"/>
                <a:gd name="connsiteY0" fmla="*/ 0 h 4268724"/>
                <a:gd name="connsiteX1" fmla="*/ 914429 w 5184843"/>
                <a:gd name="connsiteY1" fmla="*/ 4176661 h 4268724"/>
                <a:gd name="connsiteX2" fmla="*/ 2263279 w 5184843"/>
                <a:gd name="connsiteY2" fmla="*/ 2784647 h 4268724"/>
                <a:gd name="connsiteX3" fmla="*/ 3025302 w 5184843"/>
                <a:gd name="connsiteY3" fmla="*/ 1556425 h 4268724"/>
                <a:gd name="connsiteX4" fmla="*/ 3988341 w 5184843"/>
                <a:gd name="connsiteY4" fmla="*/ 2733472 h 4268724"/>
                <a:gd name="connsiteX5" fmla="*/ 4805464 w 5184843"/>
                <a:gd name="connsiteY5" fmla="*/ 1498059 h 4268724"/>
                <a:gd name="connsiteX6" fmla="*/ 5184843 w 5184843"/>
                <a:gd name="connsiteY6" fmla="*/ 1313234 h 4268724"/>
                <a:gd name="connsiteX0" fmla="*/ 0 w 5184843"/>
                <a:gd name="connsiteY0" fmla="*/ 0 h 4177323"/>
                <a:gd name="connsiteX1" fmla="*/ 914429 w 5184843"/>
                <a:gd name="connsiteY1" fmla="*/ 4176661 h 4177323"/>
                <a:gd name="connsiteX2" fmla="*/ 2263279 w 5184843"/>
                <a:gd name="connsiteY2" fmla="*/ 2784647 h 4177323"/>
                <a:gd name="connsiteX3" fmla="*/ 3025302 w 5184843"/>
                <a:gd name="connsiteY3" fmla="*/ 1556425 h 4177323"/>
                <a:gd name="connsiteX4" fmla="*/ 3988341 w 5184843"/>
                <a:gd name="connsiteY4" fmla="*/ 2733472 h 4177323"/>
                <a:gd name="connsiteX5" fmla="*/ 4805464 w 5184843"/>
                <a:gd name="connsiteY5" fmla="*/ 1498059 h 4177323"/>
                <a:gd name="connsiteX6" fmla="*/ 5184843 w 5184843"/>
                <a:gd name="connsiteY6" fmla="*/ 1313234 h 4177323"/>
                <a:gd name="connsiteX0" fmla="*/ 0 w 5184843"/>
                <a:gd name="connsiteY0" fmla="*/ 0 h 4177371"/>
                <a:gd name="connsiteX1" fmla="*/ 914429 w 5184843"/>
                <a:gd name="connsiteY1" fmla="*/ 4176661 h 4177371"/>
                <a:gd name="connsiteX2" fmla="*/ 2263279 w 5184843"/>
                <a:gd name="connsiteY2" fmla="*/ 2784647 h 4177371"/>
                <a:gd name="connsiteX3" fmla="*/ 3025302 w 5184843"/>
                <a:gd name="connsiteY3" fmla="*/ 1556425 h 4177371"/>
                <a:gd name="connsiteX4" fmla="*/ 3988341 w 5184843"/>
                <a:gd name="connsiteY4" fmla="*/ 2733472 h 4177371"/>
                <a:gd name="connsiteX5" fmla="*/ 4805464 w 5184843"/>
                <a:gd name="connsiteY5" fmla="*/ 1498059 h 4177371"/>
                <a:gd name="connsiteX6" fmla="*/ 5184843 w 5184843"/>
                <a:gd name="connsiteY6" fmla="*/ 1313234 h 4177371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4807012 w 6302934"/>
                <a:gd name="connsiteY5" fmla="*/ 1498059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698824 w 6302934"/>
                <a:gd name="connsiteY6" fmla="*/ 2925353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755792 w 6302934"/>
                <a:gd name="connsiteY6" fmla="*/ 2937650 h 4879272"/>
                <a:gd name="connsiteX7" fmla="*/ 6302934 w 6302934"/>
                <a:gd name="connsiteY7" fmla="*/ 4879272 h 4879272"/>
                <a:gd name="connsiteX0" fmla="*/ 685 w 6250153"/>
                <a:gd name="connsiteY0" fmla="*/ 0 h 6013991"/>
                <a:gd name="connsiteX1" fmla="*/ 863196 w 6250153"/>
                <a:gd name="connsiteY1" fmla="*/ 5311380 h 6013991"/>
                <a:gd name="connsiteX2" fmla="*/ 2212046 w 6250153"/>
                <a:gd name="connsiteY2" fmla="*/ 3919366 h 6013991"/>
                <a:gd name="connsiteX3" fmla="*/ 3076609 w 6250153"/>
                <a:gd name="connsiteY3" fmla="*/ 2629661 h 6013991"/>
                <a:gd name="connsiteX4" fmla="*/ 3937108 w 6250153"/>
                <a:gd name="connsiteY4" fmla="*/ 3868191 h 6013991"/>
                <a:gd name="connsiteX5" fmla="*/ 4947917 w 6250153"/>
                <a:gd name="connsiteY5" fmla="*/ 2558999 h 6013991"/>
                <a:gd name="connsiteX6" fmla="*/ 5703011 w 6250153"/>
                <a:gd name="connsiteY6" fmla="*/ 4072369 h 6013991"/>
                <a:gd name="connsiteX7" fmla="*/ 6250153 w 6250153"/>
                <a:gd name="connsiteY7" fmla="*/ 6013991 h 6013991"/>
                <a:gd name="connsiteX0" fmla="*/ 2130 w 6251598"/>
                <a:gd name="connsiteY0" fmla="*/ 0 h 6013991"/>
                <a:gd name="connsiteX1" fmla="*/ 864641 w 6251598"/>
                <a:gd name="connsiteY1" fmla="*/ 5311380 h 6013991"/>
                <a:gd name="connsiteX2" fmla="*/ 2213491 w 6251598"/>
                <a:gd name="connsiteY2" fmla="*/ 3919366 h 6013991"/>
                <a:gd name="connsiteX3" fmla="*/ 3078054 w 6251598"/>
                <a:gd name="connsiteY3" fmla="*/ 2629661 h 6013991"/>
                <a:gd name="connsiteX4" fmla="*/ 3938553 w 6251598"/>
                <a:gd name="connsiteY4" fmla="*/ 3868191 h 6013991"/>
                <a:gd name="connsiteX5" fmla="*/ 4949362 w 6251598"/>
                <a:gd name="connsiteY5" fmla="*/ 2558999 h 6013991"/>
                <a:gd name="connsiteX6" fmla="*/ 5704456 w 6251598"/>
                <a:gd name="connsiteY6" fmla="*/ 4072369 h 6013991"/>
                <a:gd name="connsiteX7" fmla="*/ 6251598 w 6251598"/>
                <a:gd name="connsiteY7" fmla="*/ 6013991 h 6013991"/>
                <a:gd name="connsiteX0" fmla="*/ 816 w 6146446"/>
                <a:gd name="connsiteY0" fmla="*/ 0 h 6013991"/>
                <a:gd name="connsiteX1" fmla="*/ 759489 w 6146446"/>
                <a:gd name="connsiteY1" fmla="*/ 5311380 h 6013991"/>
                <a:gd name="connsiteX2" fmla="*/ 2108339 w 6146446"/>
                <a:gd name="connsiteY2" fmla="*/ 3919366 h 6013991"/>
                <a:gd name="connsiteX3" fmla="*/ 2972902 w 6146446"/>
                <a:gd name="connsiteY3" fmla="*/ 2629661 h 6013991"/>
                <a:gd name="connsiteX4" fmla="*/ 3833401 w 6146446"/>
                <a:gd name="connsiteY4" fmla="*/ 3868191 h 6013991"/>
                <a:gd name="connsiteX5" fmla="*/ 4844210 w 6146446"/>
                <a:gd name="connsiteY5" fmla="*/ 2558999 h 6013991"/>
                <a:gd name="connsiteX6" fmla="*/ 5599304 w 6146446"/>
                <a:gd name="connsiteY6" fmla="*/ 4072369 h 6013991"/>
                <a:gd name="connsiteX7" fmla="*/ 6146446 w 6146446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46249 w 6148485"/>
                <a:gd name="connsiteY5" fmla="*/ 2558999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3004520 w 6148485"/>
                <a:gd name="connsiteY3" fmla="*/ 2299778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60886 w 6148485"/>
                <a:gd name="connsiteY3" fmla="*/ 1664015 h 6013991"/>
                <a:gd name="connsiteX4" fmla="*/ 3835440 w 6148485"/>
                <a:gd name="connsiteY4" fmla="*/ 3868191 h 6013991"/>
                <a:gd name="connsiteX5" fmla="*/ 4888710 w 6148485"/>
                <a:gd name="connsiteY5" fmla="*/ 2160019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60886 w 6148485"/>
                <a:gd name="connsiteY3" fmla="*/ 1664015 h 6013991"/>
                <a:gd name="connsiteX4" fmla="*/ 3835440 w 6148485"/>
                <a:gd name="connsiteY4" fmla="*/ 3868191 h 6013991"/>
                <a:gd name="connsiteX5" fmla="*/ 4866894 w 6148485"/>
                <a:gd name="connsiteY5" fmla="*/ 160666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60886 w 6148485"/>
                <a:gd name="connsiteY3" fmla="*/ 1664015 h 6013991"/>
                <a:gd name="connsiteX4" fmla="*/ 3835440 w 6148485"/>
                <a:gd name="connsiteY4" fmla="*/ 3868191 h 6013991"/>
                <a:gd name="connsiteX5" fmla="*/ 4866894 w 6148485"/>
                <a:gd name="connsiteY5" fmla="*/ 160666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60886 w 6148485"/>
                <a:gd name="connsiteY3" fmla="*/ 1664015 h 6013991"/>
                <a:gd name="connsiteX4" fmla="*/ 3835440 w 6148485"/>
                <a:gd name="connsiteY4" fmla="*/ 3868191 h 6013991"/>
                <a:gd name="connsiteX5" fmla="*/ 4866894 w 6148485"/>
                <a:gd name="connsiteY5" fmla="*/ 160666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60886 w 6148485"/>
                <a:gd name="connsiteY3" fmla="*/ 1664015 h 6013991"/>
                <a:gd name="connsiteX4" fmla="*/ 3835440 w 6148485"/>
                <a:gd name="connsiteY4" fmla="*/ 3868191 h 6013991"/>
                <a:gd name="connsiteX5" fmla="*/ 4866894 w 6148485"/>
                <a:gd name="connsiteY5" fmla="*/ 1606668 h 6013991"/>
                <a:gd name="connsiteX6" fmla="*/ 6148485 w 6148485"/>
                <a:gd name="connsiteY6" fmla="*/ 6013991 h 601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48485" h="6013991">
                  <a:moveTo>
                    <a:pt x="2855" y="0"/>
                  </a:moveTo>
                  <a:cubicBezTo>
                    <a:pt x="-19185" y="2490966"/>
                    <a:pt x="72802" y="5288552"/>
                    <a:pt x="761528" y="5311380"/>
                  </a:cubicBezTo>
                  <a:cubicBezTo>
                    <a:pt x="1450254" y="5334208"/>
                    <a:pt x="1842413" y="4527260"/>
                    <a:pt x="2110378" y="3919366"/>
                  </a:cubicBezTo>
                  <a:cubicBezTo>
                    <a:pt x="2378343" y="3311472"/>
                    <a:pt x="2649713" y="1670889"/>
                    <a:pt x="2960886" y="1664015"/>
                  </a:cubicBezTo>
                  <a:cubicBezTo>
                    <a:pt x="3272059" y="1657141"/>
                    <a:pt x="3517772" y="3877749"/>
                    <a:pt x="3835440" y="3868191"/>
                  </a:cubicBezTo>
                  <a:cubicBezTo>
                    <a:pt x="4153108" y="3858633"/>
                    <a:pt x="4432877" y="1615807"/>
                    <a:pt x="4866894" y="1606668"/>
                  </a:cubicBezTo>
                  <a:cubicBezTo>
                    <a:pt x="5300911" y="1597529"/>
                    <a:pt x="5875762" y="5131270"/>
                    <a:pt x="6148485" y="6013991"/>
                  </a:cubicBezTo>
                </a:path>
              </a:pathLst>
            </a:cu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CED3BCC6-29FA-44AF-8BD0-9C9BA0882291}"/>
              </a:ext>
            </a:extLst>
          </p:cNvPr>
          <p:cNvSpPr txBox="1"/>
          <p:nvPr/>
        </p:nvSpPr>
        <p:spPr>
          <a:xfrm>
            <a:off x="9672493" y="1415137"/>
            <a:ext cx="12779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Z &lt; 94 </a:t>
            </a:r>
          </a:p>
          <a:p>
            <a:r>
              <a:rPr lang="fr-FR" sz="3200" dirty="0"/>
              <a:t>Z &gt; 91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7501634-6001-455A-A3AF-BD33D8114A47}"/>
              </a:ext>
            </a:extLst>
          </p:cNvPr>
          <p:cNvSpPr txBox="1"/>
          <p:nvPr/>
        </p:nvSpPr>
        <p:spPr>
          <a:xfrm>
            <a:off x="7351280" y="4211611"/>
            <a:ext cx="2369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6"/>
                </a:solidFill>
              </a:rPr>
              <a:t>Delayed</a:t>
            </a:r>
            <a:r>
              <a:rPr lang="fr-FR" sz="2800" dirty="0">
                <a:solidFill>
                  <a:schemeClr val="accent6"/>
                </a:solidFill>
              </a:rPr>
              <a:t> fission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7FE94C22-02D4-4AD9-B33B-3E7021DBD7EE}"/>
              </a:ext>
            </a:extLst>
          </p:cNvPr>
          <p:cNvCxnSpPr/>
          <p:nvPr/>
        </p:nvCxnSpPr>
        <p:spPr>
          <a:xfrm flipH="1">
            <a:off x="3278221" y="4498761"/>
            <a:ext cx="2315183" cy="413707"/>
          </a:xfrm>
          <a:prstGeom prst="straightConnector1">
            <a:avLst/>
          </a:prstGeom>
          <a:ln w="69850">
            <a:tailEnd type="stealt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77754BA-3D18-4E1F-837A-A6410A055AD6}"/>
              </a:ext>
            </a:extLst>
          </p:cNvPr>
          <p:cNvSpPr txBox="1"/>
          <p:nvPr/>
        </p:nvSpPr>
        <p:spPr>
          <a:xfrm>
            <a:off x="3844001" y="4823392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/>
                </a:solidFill>
              </a:rPr>
              <a:t>Back-decay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3B454D2-966C-486A-90D6-5CD826D76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7352A48B-C13B-4D45-B967-3DCB394C1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21" name="Espace réservé de la date 20">
            <a:extLst>
              <a:ext uri="{FF2B5EF4-FFF2-40B4-BE49-F238E27FC236}">
                <a16:creationId xmlns:a16="http://schemas.microsoft.com/office/drawing/2014/main" id="{6B969A2E-8722-48E9-ACE5-5804C7074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64114201-D346-4BBB-9839-4A867C3764CC}"/>
              </a:ext>
            </a:extLst>
          </p:cNvPr>
          <p:cNvCxnSpPr/>
          <p:nvPr/>
        </p:nvCxnSpPr>
        <p:spPr>
          <a:xfrm>
            <a:off x="5752158" y="4486466"/>
            <a:ext cx="2820281" cy="583554"/>
          </a:xfrm>
          <a:prstGeom prst="straightConnector1">
            <a:avLst/>
          </a:prstGeom>
          <a:ln w="88900">
            <a:solidFill>
              <a:schemeClr val="accent6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722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5A3259-15A6-4281-9597-45D134AB5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9958A8-77B7-4540-92A8-16136C6B0A69}"/>
              </a:ext>
            </a:extLst>
          </p:cNvPr>
          <p:cNvGrpSpPr/>
          <p:nvPr/>
        </p:nvGrpSpPr>
        <p:grpSpPr>
          <a:xfrm>
            <a:off x="1512433" y="851618"/>
            <a:ext cx="7330579" cy="5463550"/>
            <a:chOff x="3289768" y="816449"/>
            <a:chExt cx="7330579" cy="546355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77A3A39D-976A-4A5D-AEE8-3C0A846FD25D}"/>
                </a:ext>
              </a:extLst>
            </p:cNvPr>
            <p:cNvGrpSpPr/>
            <p:nvPr/>
          </p:nvGrpSpPr>
          <p:grpSpPr>
            <a:xfrm>
              <a:off x="3289768" y="816449"/>
              <a:ext cx="7330579" cy="5463550"/>
              <a:chOff x="3229231" y="1160739"/>
              <a:chExt cx="6757347" cy="5055194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55BC869B-B464-497A-9C14-0ED55709C633}"/>
                  </a:ext>
                </a:extLst>
              </p:cNvPr>
              <p:cNvGrpSpPr/>
              <p:nvPr/>
            </p:nvGrpSpPr>
            <p:grpSpPr>
              <a:xfrm>
                <a:off x="3229231" y="1160739"/>
                <a:ext cx="6757347" cy="5055194"/>
                <a:chOff x="3283371" y="109331"/>
                <a:chExt cx="8204995" cy="6612554"/>
              </a:xfrm>
            </p:grpSpPr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2E2B624A-AFE7-4228-B39C-32EAD454FBE1}"/>
                    </a:ext>
                  </a:extLst>
                </p:cNvPr>
                <p:cNvSpPr txBox="1"/>
                <p:nvPr/>
              </p:nvSpPr>
              <p:spPr>
                <a:xfrm>
                  <a:off x="3283371" y="109331"/>
                  <a:ext cx="556566" cy="558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400" dirty="0"/>
                    <a:t>Ep</a:t>
                  </a:r>
                  <a:endParaRPr lang="fr-FR" sz="1799" dirty="0"/>
                </a:p>
              </p:txBody>
            </p: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F6E3FC14-43F5-4EB2-B498-89DC555DEEE4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605152"/>
                  <a:chOff x="3889483" y="116733"/>
                  <a:chExt cx="7598883" cy="660515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799" dirty="0" err="1"/>
                          <a:t>Deformation</a:t>
                        </a:r>
                        <a:r>
                          <a:rPr lang="fr-FR" sz="1799" dirty="0"/>
                          <a:t> </a:t>
                        </a:r>
                        <a14:m>
                          <m:oMath xmlns:m="http://schemas.openxmlformats.org/officeDocument/2006/math">
                            <m:r>
                              <a:rPr lang="el-GR" sz="1799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oMath>
                        </a14:m>
                        <a:endParaRPr lang="fr-FR" sz="1799" dirty="0"/>
                      </a:p>
                    </p:txBody>
                  </p:sp>
                </mc:Choice>
                <mc:Fallback xmlns="">
                  <p:sp>
                    <p:nvSpPr>
                      <p:cNvPr id="12" name="ZoneTexte 11">
                        <a:extLst>
                          <a:ext uri="{FF2B5EF4-FFF2-40B4-BE49-F238E27FC236}">
                            <a16:creationId xmlns:a16="http://schemas.microsoft.com/office/drawing/2014/main" id="{A37E2760-6DC1-4325-A872-5A64796C1900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667993" y="6275036"/>
                        <a:ext cx="1761776" cy="446849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2713" t="-4918" b="-2295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3" name="Groupe 12">
                    <a:extLst>
                      <a:ext uri="{FF2B5EF4-FFF2-40B4-BE49-F238E27FC236}">
                        <a16:creationId xmlns:a16="http://schemas.microsoft.com/office/drawing/2014/main" id="{26AA44C9-D8EA-4927-9995-B13349C062E1}"/>
                      </a:ext>
                    </a:extLst>
                  </p:cNvPr>
                  <p:cNvGrpSpPr/>
                  <p:nvPr/>
                </p:nvGrpSpPr>
                <p:grpSpPr>
                  <a:xfrm>
                    <a:off x="3889483" y="116733"/>
                    <a:ext cx="7598883" cy="6080137"/>
                    <a:chOff x="3889483" y="116733"/>
                    <a:chExt cx="7598883" cy="6080137"/>
                  </a:xfrm>
                </p:grpSpPr>
                <p:cxnSp>
                  <p:nvCxnSpPr>
                    <p:cNvPr id="14" name="Connecteur droit avec flèche 13">
                      <a:extLst>
                        <a:ext uri="{FF2B5EF4-FFF2-40B4-BE49-F238E27FC236}">
                          <a16:creationId xmlns:a16="http://schemas.microsoft.com/office/drawing/2014/main" id="{7396CE51-0652-4802-94A1-C4B9C05F9E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Connecteur droit avec flèche 14">
                      <a:extLst>
                        <a:ext uri="{FF2B5EF4-FFF2-40B4-BE49-F238E27FC236}">
                          <a16:creationId xmlns:a16="http://schemas.microsoft.com/office/drawing/2014/main" id="{CDB34C0B-4631-4402-9877-0BB2890CBD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" name="Forme libre : forme 8">
                <a:extLst>
                  <a:ext uri="{FF2B5EF4-FFF2-40B4-BE49-F238E27FC236}">
                    <a16:creationId xmlns:a16="http://schemas.microsoft.com/office/drawing/2014/main" id="{DCD3A473-FD93-4E3C-AB02-3F2FC23739BE}"/>
                  </a:ext>
                </a:extLst>
              </p:cNvPr>
              <p:cNvSpPr/>
              <p:nvPr/>
            </p:nvSpPr>
            <p:spPr>
              <a:xfrm>
                <a:off x="3763108" y="3077061"/>
                <a:ext cx="5911975" cy="3133720"/>
              </a:xfrm>
              <a:custGeom>
                <a:avLst/>
                <a:gdLst>
                  <a:gd name="connsiteX0" fmla="*/ 0 w 5758961"/>
                  <a:gd name="connsiteY0" fmla="*/ 1315473 h 2054027"/>
                  <a:gd name="connsiteX1" fmla="*/ 888023 w 5758961"/>
                  <a:gd name="connsiteY1" fmla="*/ 1113250 h 2054027"/>
                  <a:gd name="connsiteX2" fmla="*/ 1450730 w 5758961"/>
                  <a:gd name="connsiteY2" fmla="*/ 691220 h 2054027"/>
                  <a:gd name="connsiteX3" fmla="*/ 2382715 w 5758961"/>
                  <a:gd name="connsiteY3" fmla="*/ 66966 h 2054027"/>
                  <a:gd name="connsiteX4" fmla="*/ 3640015 w 5758961"/>
                  <a:gd name="connsiteY4" fmla="*/ 128512 h 2054027"/>
                  <a:gd name="connsiteX5" fmla="*/ 5002823 w 5758961"/>
                  <a:gd name="connsiteY5" fmla="*/ 1051704 h 2054027"/>
                  <a:gd name="connsiteX6" fmla="*/ 5758961 w 5758961"/>
                  <a:gd name="connsiteY6" fmla="*/ 2054027 h 2054027"/>
                  <a:gd name="connsiteX0" fmla="*/ 0 w 5388052"/>
                  <a:gd name="connsiteY0" fmla="*/ 1315473 h 1673664"/>
                  <a:gd name="connsiteX1" fmla="*/ 888023 w 5388052"/>
                  <a:gd name="connsiteY1" fmla="*/ 1113250 h 1673664"/>
                  <a:gd name="connsiteX2" fmla="*/ 1450730 w 5388052"/>
                  <a:gd name="connsiteY2" fmla="*/ 691220 h 1673664"/>
                  <a:gd name="connsiteX3" fmla="*/ 2382715 w 5388052"/>
                  <a:gd name="connsiteY3" fmla="*/ 66966 h 1673664"/>
                  <a:gd name="connsiteX4" fmla="*/ 3640015 w 5388052"/>
                  <a:gd name="connsiteY4" fmla="*/ 128512 h 1673664"/>
                  <a:gd name="connsiteX5" fmla="*/ 5002823 w 5388052"/>
                  <a:gd name="connsiteY5" fmla="*/ 1051704 h 1673664"/>
                  <a:gd name="connsiteX6" fmla="*/ 5388052 w 5388052"/>
                  <a:gd name="connsiteY6" fmla="*/ 1673664 h 1673664"/>
                  <a:gd name="connsiteX0" fmla="*/ 0 w 5388052"/>
                  <a:gd name="connsiteY0" fmla="*/ 1299996 h 1658187"/>
                  <a:gd name="connsiteX1" fmla="*/ 888023 w 5388052"/>
                  <a:gd name="connsiteY1" fmla="*/ 1097773 h 1658187"/>
                  <a:gd name="connsiteX2" fmla="*/ 1450730 w 5388052"/>
                  <a:gd name="connsiteY2" fmla="*/ 675743 h 1658187"/>
                  <a:gd name="connsiteX3" fmla="*/ 2382715 w 5388052"/>
                  <a:gd name="connsiteY3" fmla="*/ 51489 h 1658187"/>
                  <a:gd name="connsiteX4" fmla="*/ 3640015 w 5388052"/>
                  <a:gd name="connsiteY4" fmla="*/ 113035 h 1658187"/>
                  <a:gd name="connsiteX5" fmla="*/ 4686006 w 5388052"/>
                  <a:gd name="connsiteY5" fmla="*/ 728314 h 1658187"/>
                  <a:gd name="connsiteX6" fmla="*/ 5388052 w 5388052"/>
                  <a:gd name="connsiteY6" fmla="*/ 1658187 h 1658187"/>
                  <a:gd name="connsiteX0" fmla="*/ 0 w 5636599"/>
                  <a:gd name="connsiteY0" fmla="*/ 1299996 h 1599928"/>
                  <a:gd name="connsiteX1" fmla="*/ 888023 w 5636599"/>
                  <a:gd name="connsiteY1" fmla="*/ 1097773 h 1599928"/>
                  <a:gd name="connsiteX2" fmla="*/ 1450730 w 5636599"/>
                  <a:gd name="connsiteY2" fmla="*/ 675743 h 1599928"/>
                  <a:gd name="connsiteX3" fmla="*/ 2382715 w 5636599"/>
                  <a:gd name="connsiteY3" fmla="*/ 51489 h 1599928"/>
                  <a:gd name="connsiteX4" fmla="*/ 3640015 w 5636599"/>
                  <a:gd name="connsiteY4" fmla="*/ 113035 h 1599928"/>
                  <a:gd name="connsiteX5" fmla="*/ 4686006 w 5636599"/>
                  <a:gd name="connsiteY5" fmla="*/ 728314 h 1599928"/>
                  <a:gd name="connsiteX6" fmla="*/ 5636599 w 5636599"/>
                  <a:gd name="connsiteY6" fmla="*/ 1599928 h 1599928"/>
                  <a:gd name="connsiteX0" fmla="*/ 0 w 5636599"/>
                  <a:gd name="connsiteY0" fmla="*/ 1350124 h 1650056"/>
                  <a:gd name="connsiteX1" fmla="*/ 888023 w 5636599"/>
                  <a:gd name="connsiteY1" fmla="*/ 1147901 h 1650056"/>
                  <a:gd name="connsiteX2" fmla="*/ 1450730 w 5636599"/>
                  <a:gd name="connsiteY2" fmla="*/ 725871 h 1650056"/>
                  <a:gd name="connsiteX3" fmla="*/ 2382715 w 5636599"/>
                  <a:gd name="connsiteY3" fmla="*/ 101617 h 1650056"/>
                  <a:gd name="connsiteX4" fmla="*/ 3640015 w 5636599"/>
                  <a:gd name="connsiteY4" fmla="*/ 163163 h 1650056"/>
                  <a:gd name="connsiteX5" fmla="*/ 5636599 w 5636599"/>
                  <a:gd name="connsiteY5" fmla="*/ 1650056 h 1650056"/>
                  <a:gd name="connsiteX0" fmla="*/ 0 w 5636599"/>
                  <a:gd name="connsiteY0" fmla="*/ 1691302 h 1991234"/>
                  <a:gd name="connsiteX1" fmla="*/ 888023 w 5636599"/>
                  <a:gd name="connsiteY1" fmla="*/ 1489079 h 1991234"/>
                  <a:gd name="connsiteX2" fmla="*/ 1450730 w 5636599"/>
                  <a:gd name="connsiteY2" fmla="*/ 1067049 h 1991234"/>
                  <a:gd name="connsiteX3" fmla="*/ 2382715 w 5636599"/>
                  <a:gd name="connsiteY3" fmla="*/ 442795 h 1991234"/>
                  <a:gd name="connsiteX4" fmla="*/ 4443650 w 5636599"/>
                  <a:gd name="connsiteY4" fmla="*/ 77110 h 1991234"/>
                  <a:gd name="connsiteX5" fmla="*/ 5636599 w 5636599"/>
                  <a:gd name="connsiteY5" fmla="*/ 1991234 h 1991234"/>
                  <a:gd name="connsiteX0" fmla="*/ 0 w 5636599"/>
                  <a:gd name="connsiteY0" fmla="*/ 1837655 h 2137587"/>
                  <a:gd name="connsiteX1" fmla="*/ 888023 w 5636599"/>
                  <a:gd name="connsiteY1" fmla="*/ 1635432 h 2137587"/>
                  <a:gd name="connsiteX2" fmla="*/ 1450730 w 5636599"/>
                  <a:gd name="connsiteY2" fmla="*/ 1213402 h 2137587"/>
                  <a:gd name="connsiteX3" fmla="*/ 2738966 w 5636599"/>
                  <a:gd name="connsiteY3" fmla="*/ 148971 h 2137587"/>
                  <a:gd name="connsiteX4" fmla="*/ 4443650 w 5636599"/>
                  <a:gd name="connsiteY4" fmla="*/ 223463 h 2137587"/>
                  <a:gd name="connsiteX5" fmla="*/ 5636599 w 5636599"/>
                  <a:gd name="connsiteY5" fmla="*/ 2137587 h 2137587"/>
                  <a:gd name="connsiteX0" fmla="*/ 0 w 5636599"/>
                  <a:gd name="connsiteY0" fmla="*/ 1998735 h 2298667"/>
                  <a:gd name="connsiteX1" fmla="*/ 888023 w 5636599"/>
                  <a:gd name="connsiteY1" fmla="*/ 1796512 h 2298667"/>
                  <a:gd name="connsiteX2" fmla="*/ 1450730 w 5636599"/>
                  <a:gd name="connsiteY2" fmla="*/ 1374482 h 2298667"/>
                  <a:gd name="connsiteX3" fmla="*/ 2738966 w 5636599"/>
                  <a:gd name="connsiteY3" fmla="*/ 310051 h 2298667"/>
                  <a:gd name="connsiteX4" fmla="*/ 4592778 w 5636599"/>
                  <a:gd name="connsiteY4" fmla="*/ 151508 h 2298667"/>
                  <a:gd name="connsiteX5" fmla="*/ 5636599 w 5636599"/>
                  <a:gd name="connsiteY5" fmla="*/ 2298667 h 2298667"/>
                  <a:gd name="connsiteX0" fmla="*/ 0 w 5636599"/>
                  <a:gd name="connsiteY0" fmla="*/ 1998735 h 2298667"/>
                  <a:gd name="connsiteX1" fmla="*/ 1450730 w 5636599"/>
                  <a:gd name="connsiteY1" fmla="*/ 1374482 h 2298667"/>
                  <a:gd name="connsiteX2" fmla="*/ 2738966 w 5636599"/>
                  <a:gd name="connsiteY2" fmla="*/ 310051 h 2298667"/>
                  <a:gd name="connsiteX3" fmla="*/ 4592778 w 5636599"/>
                  <a:gd name="connsiteY3" fmla="*/ 151508 h 2298667"/>
                  <a:gd name="connsiteX4" fmla="*/ 5636599 w 5636599"/>
                  <a:gd name="connsiteY4" fmla="*/ 2298667 h 2298667"/>
                  <a:gd name="connsiteX0" fmla="*/ 0 w 5636599"/>
                  <a:gd name="connsiteY0" fmla="*/ 2007822 h 2307754"/>
                  <a:gd name="connsiteX1" fmla="*/ 1268462 w 5636599"/>
                  <a:gd name="connsiteY1" fmla="*/ 1623077 h 2307754"/>
                  <a:gd name="connsiteX2" fmla="*/ 2738966 w 5636599"/>
                  <a:gd name="connsiteY2" fmla="*/ 319138 h 2307754"/>
                  <a:gd name="connsiteX3" fmla="*/ 4592778 w 5636599"/>
                  <a:gd name="connsiteY3" fmla="*/ 160595 h 2307754"/>
                  <a:gd name="connsiteX4" fmla="*/ 5636599 w 5636599"/>
                  <a:gd name="connsiteY4" fmla="*/ 2307754 h 2307754"/>
                  <a:gd name="connsiteX0" fmla="*/ 0 w 5636599"/>
                  <a:gd name="connsiteY0" fmla="*/ 2048926 h 2348858"/>
                  <a:gd name="connsiteX1" fmla="*/ 1268462 w 5636599"/>
                  <a:gd name="connsiteY1" fmla="*/ 1664181 h 2348858"/>
                  <a:gd name="connsiteX2" fmla="*/ 2589839 w 5636599"/>
                  <a:gd name="connsiteY2" fmla="*/ 256671 h 2348858"/>
                  <a:gd name="connsiteX3" fmla="*/ 4592778 w 5636599"/>
                  <a:gd name="connsiteY3" fmla="*/ 201699 h 2348858"/>
                  <a:gd name="connsiteX4" fmla="*/ 5636599 w 5636599"/>
                  <a:gd name="connsiteY4" fmla="*/ 2348858 h 2348858"/>
                  <a:gd name="connsiteX0" fmla="*/ 0 w 5636599"/>
                  <a:gd name="connsiteY0" fmla="*/ 1971684 h 2271616"/>
                  <a:gd name="connsiteX1" fmla="*/ 1268462 w 5636599"/>
                  <a:gd name="connsiteY1" fmla="*/ 1586939 h 2271616"/>
                  <a:gd name="connsiteX2" fmla="*/ 2589839 w 5636599"/>
                  <a:gd name="connsiteY2" fmla="*/ 179429 h 2271616"/>
                  <a:gd name="connsiteX3" fmla="*/ 4592778 w 5636599"/>
                  <a:gd name="connsiteY3" fmla="*/ 124457 h 2271616"/>
                  <a:gd name="connsiteX4" fmla="*/ 5636599 w 5636599"/>
                  <a:gd name="connsiteY4" fmla="*/ 2271616 h 2271616"/>
                  <a:gd name="connsiteX0" fmla="*/ 0 w 5636599"/>
                  <a:gd name="connsiteY0" fmla="*/ 1977144 h 2277076"/>
                  <a:gd name="connsiteX1" fmla="*/ 1268462 w 5636599"/>
                  <a:gd name="connsiteY1" fmla="*/ 1592399 h 2277076"/>
                  <a:gd name="connsiteX2" fmla="*/ 2904664 w 5636599"/>
                  <a:gd name="connsiteY2" fmla="*/ 385558 h 2277076"/>
                  <a:gd name="connsiteX3" fmla="*/ 4592778 w 5636599"/>
                  <a:gd name="connsiteY3" fmla="*/ 129917 h 2277076"/>
                  <a:gd name="connsiteX4" fmla="*/ 5636599 w 5636599"/>
                  <a:gd name="connsiteY4" fmla="*/ 2277076 h 2277076"/>
                  <a:gd name="connsiteX0" fmla="*/ 0 w 5636599"/>
                  <a:gd name="connsiteY0" fmla="*/ 2155191 h 2455123"/>
                  <a:gd name="connsiteX1" fmla="*/ 1268462 w 5636599"/>
                  <a:gd name="connsiteY1" fmla="*/ 1770446 h 2455123"/>
                  <a:gd name="connsiteX2" fmla="*/ 2904664 w 5636599"/>
                  <a:gd name="connsiteY2" fmla="*/ 563605 h 2455123"/>
                  <a:gd name="connsiteX3" fmla="*/ 4518214 w 5636599"/>
                  <a:gd name="connsiteY3" fmla="*/ 100822 h 2455123"/>
                  <a:gd name="connsiteX4" fmla="*/ 5636599 w 5636599"/>
                  <a:gd name="connsiteY4" fmla="*/ 2455123 h 2455123"/>
                  <a:gd name="connsiteX0" fmla="*/ 0 w 5636599"/>
                  <a:gd name="connsiteY0" fmla="*/ 2070009 h 2369941"/>
                  <a:gd name="connsiteX1" fmla="*/ 1268462 w 5636599"/>
                  <a:gd name="connsiteY1" fmla="*/ 1685264 h 2369941"/>
                  <a:gd name="connsiteX2" fmla="*/ 2904664 w 5636599"/>
                  <a:gd name="connsiteY2" fmla="*/ 478423 h 2369941"/>
                  <a:gd name="connsiteX3" fmla="*/ 4385656 w 5636599"/>
                  <a:gd name="connsiteY3" fmla="*/ 112738 h 2369941"/>
                  <a:gd name="connsiteX4" fmla="*/ 5636599 w 5636599"/>
                  <a:gd name="connsiteY4" fmla="*/ 2369941 h 2369941"/>
                  <a:gd name="connsiteX0" fmla="*/ 0 w 5636599"/>
                  <a:gd name="connsiteY0" fmla="*/ 2070009 h 2369941"/>
                  <a:gd name="connsiteX1" fmla="*/ 1268462 w 5636599"/>
                  <a:gd name="connsiteY1" fmla="*/ 1685264 h 2369941"/>
                  <a:gd name="connsiteX2" fmla="*/ 2904664 w 5636599"/>
                  <a:gd name="connsiteY2" fmla="*/ 478423 h 2369941"/>
                  <a:gd name="connsiteX3" fmla="*/ 4385656 w 5636599"/>
                  <a:gd name="connsiteY3" fmla="*/ 112738 h 2369941"/>
                  <a:gd name="connsiteX4" fmla="*/ 5636599 w 5636599"/>
                  <a:gd name="connsiteY4" fmla="*/ 2369941 h 2369941"/>
                  <a:gd name="connsiteX0" fmla="*/ 0 w 5636599"/>
                  <a:gd name="connsiteY0" fmla="*/ 2140041 h 2439973"/>
                  <a:gd name="connsiteX1" fmla="*/ 1268462 w 5636599"/>
                  <a:gd name="connsiteY1" fmla="*/ 1755296 h 2439973"/>
                  <a:gd name="connsiteX2" fmla="*/ 3202921 w 5636599"/>
                  <a:gd name="connsiteY2" fmla="*/ 315420 h 2439973"/>
                  <a:gd name="connsiteX3" fmla="*/ 4385656 w 5636599"/>
                  <a:gd name="connsiteY3" fmla="*/ 182770 h 2439973"/>
                  <a:gd name="connsiteX4" fmla="*/ 5636599 w 5636599"/>
                  <a:gd name="connsiteY4" fmla="*/ 2439973 h 2439973"/>
                  <a:gd name="connsiteX0" fmla="*/ 0 w 5636599"/>
                  <a:gd name="connsiteY0" fmla="*/ 2035451 h 2335383"/>
                  <a:gd name="connsiteX1" fmla="*/ 1268462 w 5636599"/>
                  <a:gd name="connsiteY1" fmla="*/ 1650706 h 2335383"/>
                  <a:gd name="connsiteX2" fmla="*/ 3202921 w 5636599"/>
                  <a:gd name="connsiteY2" fmla="*/ 210830 h 2335383"/>
                  <a:gd name="connsiteX3" fmla="*/ 4708767 w 5636599"/>
                  <a:gd name="connsiteY3" fmla="*/ 233537 h 2335383"/>
                  <a:gd name="connsiteX4" fmla="*/ 5636599 w 5636599"/>
                  <a:gd name="connsiteY4" fmla="*/ 2335383 h 2335383"/>
                  <a:gd name="connsiteX0" fmla="*/ 0 w 5636599"/>
                  <a:gd name="connsiteY0" fmla="*/ 2013233 h 2313165"/>
                  <a:gd name="connsiteX1" fmla="*/ 1840120 w 5636599"/>
                  <a:gd name="connsiteY1" fmla="*/ 1233622 h 2313165"/>
                  <a:gd name="connsiteX2" fmla="*/ 3202921 w 5636599"/>
                  <a:gd name="connsiteY2" fmla="*/ 188612 h 2313165"/>
                  <a:gd name="connsiteX3" fmla="*/ 4708767 w 5636599"/>
                  <a:gd name="connsiteY3" fmla="*/ 211319 h 2313165"/>
                  <a:gd name="connsiteX4" fmla="*/ 5636599 w 5636599"/>
                  <a:gd name="connsiteY4" fmla="*/ 2313165 h 2313165"/>
                  <a:gd name="connsiteX0" fmla="*/ 0 w 5636599"/>
                  <a:gd name="connsiteY0" fmla="*/ 2011150 h 2311082"/>
                  <a:gd name="connsiteX1" fmla="*/ 2022387 w 5636599"/>
                  <a:gd name="connsiteY1" fmla="*/ 1192700 h 2311082"/>
                  <a:gd name="connsiteX2" fmla="*/ 3202921 w 5636599"/>
                  <a:gd name="connsiteY2" fmla="*/ 186529 h 2311082"/>
                  <a:gd name="connsiteX3" fmla="*/ 4708767 w 5636599"/>
                  <a:gd name="connsiteY3" fmla="*/ 209236 h 2311082"/>
                  <a:gd name="connsiteX4" fmla="*/ 5636599 w 5636599"/>
                  <a:gd name="connsiteY4" fmla="*/ 2311082 h 2311082"/>
                  <a:gd name="connsiteX0" fmla="*/ 0 w 5636599"/>
                  <a:gd name="connsiteY0" fmla="*/ 2011150 h 2311082"/>
                  <a:gd name="connsiteX1" fmla="*/ 2022387 w 5636599"/>
                  <a:gd name="connsiteY1" fmla="*/ 1192700 h 2311082"/>
                  <a:gd name="connsiteX2" fmla="*/ 3202921 w 5636599"/>
                  <a:gd name="connsiteY2" fmla="*/ 186529 h 2311082"/>
                  <a:gd name="connsiteX3" fmla="*/ 4708767 w 5636599"/>
                  <a:gd name="connsiteY3" fmla="*/ 209236 h 2311082"/>
                  <a:gd name="connsiteX4" fmla="*/ 5636599 w 5636599"/>
                  <a:gd name="connsiteY4" fmla="*/ 2311082 h 2311082"/>
                  <a:gd name="connsiteX0" fmla="*/ 0 w 5636599"/>
                  <a:gd name="connsiteY0" fmla="*/ 2046612 h 2346544"/>
                  <a:gd name="connsiteX1" fmla="*/ 2022387 w 5636599"/>
                  <a:gd name="connsiteY1" fmla="*/ 1228162 h 2346544"/>
                  <a:gd name="connsiteX2" fmla="*/ 3202921 w 5636599"/>
                  <a:gd name="connsiteY2" fmla="*/ 221991 h 2346544"/>
                  <a:gd name="connsiteX3" fmla="*/ 4708767 w 5636599"/>
                  <a:gd name="connsiteY3" fmla="*/ 244698 h 2346544"/>
                  <a:gd name="connsiteX4" fmla="*/ 5636599 w 5636599"/>
                  <a:gd name="connsiteY4" fmla="*/ 2346544 h 2346544"/>
                  <a:gd name="connsiteX0" fmla="*/ 0 w 5636599"/>
                  <a:gd name="connsiteY0" fmla="*/ 2025758 h 2325690"/>
                  <a:gd name="connsiteX1" fmla="*/ 1682706 w 5636599"/>
                  <a:gd name="connsiteY1" fmla="*/ 1472709 h 2325690"/>
                  <a:gd name="connsiteX2" fmla="*/ 3202921 w 5636599"/>
                  <a:gd name="connsiteY2" fmla="*/ 201137 h 2325690"/>
                  <a:gd name="connsiteX3" fmla="*/ 4708767 w 5636599"/>
                  <a:gd name="connsiteY3" fmla="*/ 223844 h 2325690"/>
                  <a:gd name="connsiteX4" fmla="*/ 5636599 w 5636599"/>
                  <a:gd name="connsiteY4" fmla="*/ 2325690 h 2325690"/>
                  <a:gd name="connsiteX0" fmla="*/ 0 w 5636599"/>
                  <a:gd name="connsiteY0" fmla="*/ 2025758 h 2325690"/>
                  <a:gd name="connsiteX1" fmla="*/ 1011770 w 5636599"/>
                  <a:gd name="connsiteY1" fmla="*/ 1740995 h 2325690"/>
                  <a:gd name="connsiteX2" fmla="*/ 1682706 w 5636599"/>
                  <a:gd name="connsiteY2" fmla="*/ 1472709 h 2325690"/>
                  <a:gd name="connsiteX3" fmla="*/ 3202921 w 5636599"/>
                  <a:gd name="connsiteY3" fmla="*/ 201137 h 2325690"/>
                  <a:gd name="connsiteX4" fmla="*/ 4708767 w 5636599"/>
                  <a:gd name="connsiteY4" fmla="*/ 223844 h 2325690"/>
                  <a:gd name="connsiteX5" fmla="*/ 5636599 w 5636599"/>
                  <a:gd name="connsiteY5" fmla="*/ 2325690 h 2325690"/>
                  <a:gd name="connsiteX0" fmla="*/ 0 w 5636599"/>
                  <a:gd name="connsiteY0" fmla="*/ 2025758 h 2325690"/>
                  <a:gd name="connsiteX1" fmla="*/ 928921 w 5636599"/>
                  <a:gd name="connsiteY1" fmla="*/ 1851039 h 2325690"/>
                  <a:gd name="connsiteX2" fmla="*/ 1682706 w 5636599"/>
                  <a:gd name="connsiteY2" fmla="*/ 1472709 h 2325690"/>
                  <a:gd name="connsiteX3" fmla="*/ 3202921 w 5636599"/>
                  <a:gd name="connsiteY3" fmla="*/ 201137 h 2325690"/>
                  <a:gd name="connsiteX4" fmla="*/ 4708767 w 5636599"/>
                  <a:gd name="connsiteY4" fmla="*/ 223844 h 2325690"/>
                  <a:gd name="connsiteX5" fmla="*/ 5636599 w 5636599"/>
                  <a:gd name="connsiteY5" fmla="*/ 2325690 h 2325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636599" h="2325690">
                    <a:moveTo>
                      <a:pt x="0" y="2025758"/>
                    </a:moveTo>
                    <a:cubicBezTo>
                      <a:pt x="168628" y="1978298"/>
                      <a:pt x="648470" y="1943214"/>
                      <a:pt x="928921" y="1851039"/>
                    </a:cubicBezTo>
                    <a:cubicBezTo>
                      <a:pt x="1209372" y="1758864"/>
                      <a:pt x="1303706" y="1747693"/>
                      <a:pt x="1682706" y="1472709"/>
                    </a:cubicBezTo>
                    <a:cubicBezTo>
                      <a:pt x="2061706" y="1197725"/>
                      <a:pt x="2698578" y="409281"/>
                      <a:pt x="3202921" y="201137"/>
                    </a:cubicBezTo>
                    <a:cubicBezTo>
                      <a:pt x="3707264" y="-7007"/>
                      <a:pt x="4303154" y="-130248"/>
                      <a:pt x="4708767" y="223844"/>
                    </a:cubicBezTo>
                    <a:cubicBezTo>
                      <a:pt x="5114380" y="577936"/>
                      <a:pt x="5485761" y="1828198"/>
                      <a:pt x="5636599" y="2325690"/>
                    </a:cubicBezTo>
                  </a:path>
                </a:pathLst>
              </a:custGeom>
              <a:noFill/>
              <a:ln w="15875"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B8D30B39-EF23-4D42-BA2E-61FFE80CF016}"/>
                </a:ext>
              </a:extLst>
            </p:cNvPr>
            <p:cNvSpPr/>
            <p:nvPr/>
          </p:nvSpPr>
          <p:spPr>
            <a:xfrm>
              <a:off x="3986431" y="1379968"/>
              <a:ext cx="6124952" cy="4891174"/>
            </a:xfrm>
            <a:custGeom>
              <a:avLst/>
              <a:gdLst>
                <a:gd name="connsiteX0" fmla="*/ 0 w 5184843"/>
                <a:gd name="connsiteY0" fmla="*/ 0 h 4278196"/>
                <a:gd name="connsiteX1" fmla="*/ 875490 w 5184843"/>
                <a:gd name="connsiteY1" fmla="*/ 4260714 h 4278196"/>
                <a:gd name="connsiteX2" fmla="*/ 3025302 w 5184843"/>
                <a:gd name="connsiteY2" fmla="*/ 1556425 h 4278196"/>
                <a:gd name="connsiteX3" fmla="*/ 3988341 w 5184843"/>
                <a:gd name="connsiteY3" fmla="*/ 2733472 h 4278196"/>
                <a:gd name="connsiteX4" fmla="*/ 4805464 w 5184843"/>
                <a:gd name="connsiteY4" fmla="*/ 1498059 h 4278196"/>
                <a:gd name="connsiteX5" fmla="*/ 5184843 w 5184843"/>
                <a:gd name="connsiteY5" fmla="*/ 1313234 h 4278196"/>
                <a:gd name="connsiteX0" fmla="*/ 0 w 5184843"/>
                <a:gd name="connsiteY0" fmla="*/ 0 h 4345250"/>
                <a:gd name="connsiteX1" fmla="*/ 875490 w 5184843"/>
                <a:gd name="connsiteY1" fmla="*/ 4260714 h 4345250"/>
                <a:gd name="connsiteX2" fmla="*/ 2120502 w 5184843"/>
                <a:gd name="connsiteY2" fmla="*/ 2742620 h 4345250"/>
                <a:gd name="connsiteX3" fmla="*/ 3025302 w 5184843"/>
                <a:gd name="connsiteY3" fmla="*/ 1556425 h 4345250"/>
                <a:gd name="connsiteX4" fmla="*/ 3988341 w 5184843"/>
                <a:gd name="connsiteY4" fmla="*/ 2733472 h 4345250"/>
                <a:gd name="connsiteX5" fmla="*/ 4805464 w 5184843"/>
                <a:gd name="connsiteY5" fmla="*/ 1498059 h 4345250"/>
                <a:gd name="connsiteX6" fmla="*/ 5184843 w 5184843"/>
                <a:gd name="connsiteY6" fmla="*/ 1313234 h 4345250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347908"/>
                <a:gd name="connsiteX1" fmla="*/ 875490 w 5184843"/>
                <a:gd name="connsiteY1" fmla="*/ 4260714 h 4347908"/>
                <a:gd name="connsiteX2" fmla="*/ 2341157 w 5184843"/>
                <a:gd name="connsiteY2" fmla="*/ 2770637 h 4347908"/>
                <a:gd name="connsiteX3" fmla="*/ 3025302 w 5184843"/>
                <a:gd name="connsiteY3" fmla="*/ 1556425 h 4347908"/>
                <a:gd name="connsiteX4" fmla="*/ 3988341 w 5184843"/>
                <a:gd name="connsiteY4" fmla="*/ 2733472 h 4347908"/>
                <a:gd name="connsiteX5" fmla="*/ 4805464 w 5184843"/>
                <a:gd name="connsiteY5" fmla="*/ 1498059 h 4347908"/>
                <a:gd name="connsiteX6" fmla="*/ 5184843 w 5184843"/>
                <a:gd name="connsiteY6" fmla="*/ 1313234 h 4347908"/>
                <a:gd name="connsiteX0" fmla="*/ 0 w 5184843"/>
                <a:gd name="connsiteY0" fmla="*/ 0 h 4267294"/>
                <a:gd name="connsiteX1" fmla="*/ 914429 w 5184843"/>
                <a:gd name="connsiteY1" fmla="*/ 4176661 h 4267294"/>
                <a:gd name="connsiteX2" fmla="*/ 2341157 w 5184843"/>
                <a:gd name="connsiteY2" fmla="*/ 2770637 h 4267294"/>
                <a:gd name="connsiteX3" fmla="*/ 3025302 w 5184843"/>
                <a:gd name="connsiteY3" fmla="*/ 1556425 h 4267294"/>
                <a:gd name="connsiteX4" fmla="*/ 3988341 w 5184843"/>
                <a:gd name="connsiteY4" fmla="*/ 2733472 h 4267294"/>
                <a:gd name="connsiteX5" fmla="*/ 4805464 w 5184843"/>
                <a:gd name="connsiteY5" fmla="*/ 1498059 h 4267294"/>
                <a:gd name="connsiteX6" fmla="*/ 5184843 w 5184843"/>
                <a:gd name="connsiteY6" fmla="*/ 1313234 h 4267294"/>
                <a:gd name="connsiteX0" fmla="*/ 0 w 5184843"/>
                <a:gd name="connsiteY0" fmla="*/ 0 h 4176935"/>
                <a:gd name="connsiteX1" fmla="*/ 914429 w 5184843"/>
                <a:gd name="connsiteY1" fmla="*/ 4176661 h 4176935"/>
                <a:gd name="connsiteX2" fmla="*/ 2341157 w 5184843"/>
                <a:gd name="connsiteY2" fmla="*/ 2770637 h 4176935"/>
                <a:gd name="connsiteX3" fmla="*/ 3025302 w 5184843"/>
                <a:gd name="connsiteY3" fmla="*/ 1556425 h 4176935"/>
                <a:gd name="connsiteX4" fmla="*/ 3988341 w 5184843"/>
                <a:gd name="connsiteY4" fmla="*/ 2733472 h 4176935"/>
                <a:gd name="connsiteX5" fmla="*/ 4805464 w 5184843"/>
                <a:gd name="connsiteY5" fmla="*/ 1498059 h 4176935"/>
                <a:gd name="connsiteX6" fmla="*/ 5184843 w 5184843"/>
                <a:gd name="connsiteY6" fmla="*/ 1313234 h 4176935"/>
                <a:gd name="connsiteX0" fmla="*/ 0 w 5184843"/>
                <a:gd name="connsiteY0" fmla="*/ 0 h 4268724"/>
                <a:gd name="connsiteX1" fmla="*/ 914429 w 5184843"/>
                <a:gd name="connsiteY1" fmla="*/ 4176661 h 4268724"/>
                <a:gd name="connsiteX2" fmla="*/ 2263279 w 5184843"/>
                <a:gd name="connsiteY2" fmla="*/ 2784647 h 4268724"/>
                <a:gd name="connsiteX3" fmla="*/ 3025302 w 5184843"/>
                <a:gd name="connsiteY3" fmla="*/ 1556425 h 4268724"/>
                <a:gd name="connsiteX4" fmla="*/ 3988341 w 5184843"/>
                <a:gd name="connsiteY4" fmla="*/ 2733472 h 4268724"/>
                <a:gd name="connsiteX5" fmla="*/ 4805464 w 5184843"/>
                <a:gd name="connsiteY5" fmla="*/ 1498059 h 4268724"/>
                <a:gd name="connsiteX6" fmla="*/ 5184843 w 5184843"/>
                <a:gd name="connsiteY6" fmla="*/ 1313234 h 4268724"/>
                <a:gd name="connsiteX0" fmla="*/ 0 w 5184843"/>
                <a:gd name="connsiteY0" fmla="*/ 0 h 4177323"/>
                <a:gd name="connsiteX1" fmla="*/ 914429 w 5184843"/>
                <a:gd name="connsiteY1" fmla="*/ 4176661 h 4177323"/>
                <a:gd name="connsiteX2" fmla="*/ 2263279 w 5184843"/>
                <a:gd name="connsiteY2" fmla="*/ 2784647 h 4177323"/>
                <a:gd name="connsiteX3" fmla="*/ 3025302 w 5184843"/>
                <a:gd name="connsiteY3" fmla="*/ 1556425 h 4177323"/>
                <a:gd name="connsiteX4" fmla="*/ 3988341 w 5184843"/>
                <a:gd name="connsiteY4" fmla="*/ 2733472 h 4177323"/>
                <a:gd name="connsiteX5" fmla="*/ 4805464 w 5184843"/>
                <a:gd name="connsiteY5" fmla="*/ 1498059 h 4177323"/>
                <a:gd name="connsiteX6" fmla="*/ 5184843 w 5184843"/>
                <a:gd name="connsiteY6" fmla="*/ 1313234 h 4177323"/>
                <a:gd name="connsiteX0" fmla="*/ 0 w 5184843"/>
                <a:gd name="connsiteY0" fmla="*/ 0 h 4177371"/>
                <a:gd name="connsiteX1" fmla="*/ 914429 w 5184843"/>
                <a:gd name="connsiteY1" fmla="*/ 4176661 h 4177371"/>
                <a:gd name="connsiteX2" fmla="*/ 2263279 w 5184843"/>
                <a:gd name="connsiteY2" fmla="*/ 2784647 h 4177371"/>
                <a:gd name="connsiteX3" fmla="*/ 3025302 w 5184843"/>
                <a:gd name="connsiteY3" fmla="*/ 1556425 h 4177371"/>
                <a:gd name="connsiteX4" fmla="*/ 3988341 w 5184843"/>
                <a:gd name="connsiteY4" fmla="*/ 2733472 h 4177371"/>
                <a:gd name="connsiteX5" fmla="*/ 4805464 w 5184843"/>
                <a:gd name="connsiteY5" fmla="*/ 1498059 h 4177371"/>
                <a:gd name="connsiteX6" fmla="*/ 5184843 w 5184843"/>
                <a:gd name="connsiteY6" fmla="*/ 1313234 h 4177371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5186391"/>
                <a:gd name="connsiteY0" fmla="*/ 0 h 4177372"/>
                <a:gd name="connsiteX1" fmla="*/ 915977 w 5186391"/>
                <a:gd name="connsiteY1" fmla="*/ 4176661 h 4177372"/>
                <a:gd name="connsiteX2" fmla="*/ 2264827 w 5186391"/>
                <a:gd name="connsiteY2" fmla="*/ 2784647 h 4177372"/>
                <a:gd name="connsiteX3" fmla="*/ 3026850 w 5186391"/>
                <a:gd name="connsiteY3" fmla="*/ 1556425 h 4177372"/>
                <a:gd name="connsiteX4" fmla="*/ 3989889 w 5186391"/>
                <a:gd name="connsiteY4" fmla="*/ 2733472 h 4177372"/>
                <a:gd name="connsiteX5" fmla="*/ 4807012 w 5186391"/>
                <a:gd name="connsiteY5" fmla="*/ 1498059 h 4177372"/>
                <a:gd name="connsiteX6" fmla="*/ 5186391 w 5186391"/>
                <a:gd name="connsiteY6" fmla="*/ 1313234 h 41773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4807012 w 6302934"/>
                <a:gd name="connsiteY5" fmla="*/ 1498059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026850 w 6302934"/>
                <a:gd name="connsiteY3" fmla="*/ 1556425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6302934 w 6302934"/>
                <a:gd name="connsiteY6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698824 w 6302934"/>
                <a:gd name="connsiteY6" fmla="*/ 2925353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846938 w 6302934"/>
                <a:gd name="connsiteY6" fmla="*/ 2913056 h 4879272"/>
                <a:gd name="connsiteX7" fmla="*/ 6302934 w 6302934"/>
                <a:gd name="connsiteY7" fmla="*/ 4879272 h 4879272"/>
                <a:gd name="connsiteX0" fmla="*/ 1548 w 6302934"/>
                <a:gd name="connsiteY0" fmla="*/ 0 h 4879272"/>
                <a:gd name="connsiteX1" fmla="*/ 915977 w 6302934"/>
                <a:gd name="connsiteY1" fmla="*/ 4176661 h 4879272"/>
                <a:gd name="connsiteX2" fmla="*/ 2264827 w 6302934"/>
                <a:gd name="connsiteY2" fmla="*/ 2784647 h 4879272"/>
                <a:gd name="connsiteX3" fmla="*/ 3129390 w 6302934"/>
                <a:gd name="connsiteY3" fmla="*/ 1494942 h 4879272"/>
                <a:gd name="connsiteX4" fmla="*/ 3989889 w 6302934"/>
                <a:gd name="connsiteY4" fmla="*/ 2733472 h 4879272"/>
                <a:gd name="connsiteX5" fmla="*/ 5000698 w 6302934"/>
                <a:gd name="connsiteY5" fmla="*/ 1424280 h 4879272"/>
                <a:gd name="connsiteX6" fmla="*/ 5755792 w 6302934"/>
                <a:gd name="connsiteY6" fmla="*/ 2937650 h 4879272"/>
                <a:gd name="connsiteX7" fmla="*/ 6302934 w 6302934"/>
                <a:gd name="connsiteY7" fmla="*/ 4879272 h 4879272"/>
                <a:gd name="connsiteX0" fmla="*/ 685 w 6250153"/>
                <a:gd name="connsiteY0" fmla="*/ 0 h 6013991"/>
                <a:gd name="connsiteX1" fmla="*/ 863196 w 6250153"/>
                <a:gd name="connsiteY1" fmla="*/ 5311380 h 6013991"/>
                <a:gd name="connsiteX2" fmla="*/ 2212046 w 6250153"/>
                <a:gd name="connsiteY2" fmla="*/ 3919366 h 6013991"/>
                <a:gd name="connsiteX3" fmla="*/ 3076609 w 6250153"/>
                <a:gd name="connsiteY3" fmla="*/ 2629661 h 6013991"/>
                <a:gd name="connsiteX4" fmla="*/ 3937108 w 6250153"/>
                <a:gd name="connsiteY4" fmla="*/ 3868191 h 6013991"/>
                <a:gd name="connsiteX5" fmla="*/ 4947917 w 6250153"/>
                <a:gd name="connsiteY5" fmla="*/ 2558999 h 6013991"/>
                <a:gd name="connsiteX6" fmla="*/ 5703011 w 6250153"/>
                <a:gd name="connsiteY6" fmla="*/ 4072369 h 6013991"/>
                <a:gd name="connsiteX7" fmla="*/ 6250153 w 6250153"/>
                <a:gd name="connsiteY7" fmla="*/ 6013991 h 6013991"/>
                <a:gd name="connsiteX0" fmla="*/ 2130 w 6251598"/>
                <a:gd name="connsiteY0" fmla="*/ 0 h 6013991"/>
                <a:gd name="connsiteX1" fmla="*/ 864641 w 6251598"/>
                <a:gd name="connsiteY1" fmla="*/ 5311380 h 6013991"/>
                <a:gd name="connsiteX2" fmla="*/ 2213491 w 6251598"/>
                <a:gd name="connsiteY2" fmla="*/ 3919366 h 6013991"/>
                <a:gd name="connsiteX3" fmla="*/ 3078054 w 6251598"/>
                <a:gd name="connsiteY3" fmla="*/ 2629661 h 6013991"/>
                <a:gd name="connsiteX4" fmla="*/ 3938553 w 6251598"/>
                <a:gd name="connsiteY4" fmla="*/ 3868191 h 6013991"/>
                <a:gd name="connsiteX5" fmla="*/ 4949362 w 6251598"/>
                <a:gd name="connsiteY5" fmla="*/ 2558999 h 6013991"/>
                <a:gd name="connsiteX6" fmla="*/ 5704456 w 6251598"/>
                <a:gd name="connsiteY6" fmla="*/ 4072369 h 6013991"/>
                <a:gd name="connsiteX7" fmla="*/ 6251598 w 6251598"/>
                <a:gd name="connsiteY7" fmla="*/ 6013991 h 6013991"/>
                <a:gd name="connsiteX0" fmla="*/ 816 w 6146446"/>
                <a:gd name="connsiteY0" fmla="*/ 0 h 6013991"/>
                <a:gd name="connsiteX1" fmla="*/ 759489 w 6146446"/>
                <a:gd name="connsiteY1" fmla="*/ 5311380 h 6013991"/>
                <a:gd name="connsiteX2" fmla="*/ 2108339 w 6146446"/>
                <a:gd name="connsiteY2" fmla="*/ 3919366 h 6013991"/>
                <a:gd name="connsiteX3" fmla="*/ 2972902 w 6146446"/>
                <a:gd name="connsiteY3" fmla="*/ 2629661 h 6013991"/>
                <a:gd name="connsiteX4" fmla="*/ 3833401 w 6146446"/>
                <a:gd name="connsiteY4" fmla="*/ 3868191 h 6013991"/>
                <a:gd name="connsiteX5" fmla="*/ 4844210 w 6146446"/>
                <a:gd name="connsiteY5" fmla="*/ 2558999 h 6013991"/>
                <a:gd name="connsiteX6" fmla="*/ 5599304 w 6146446"/>
                <a:gd name="connsiteY6" fmla="*/ 4072369 h 6013991"/>
                <a:gd name="connsiteX7" fmla="*/ 6146446 w 6146446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46249 w 6148485"/>
                <a:gd name="connsiteY5" fmla="*/ 2558999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5601343 w 6148485"/>
                <a:gd name="connsiteY6" fmla="*/ 4072369 h 6013991"/>
                <a:gd name="connsiteX7" fmla="*/ 6148485 w 6148485"/>
                <a:gd name="connsiteY7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839413 w 6148485"/>
                <a:gd name="connsiteY5" fmla="*/ 1776930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148485"/>
                <a:gd name="connsiteY0" fmla="*/ 0 h 6013991"/>
                <a:gd name="connsiteX1" fmla="*/ 761528 w 6148485"/>
                <a:gd name="connsiteY1" fmla="*/ 5311380 h 6013991"/>
                <a:gd name="connsiteX2" fmla="*/ 2110378 w 6148485"/>
                <a:gd name="connsiteY2" fmla="*/ 3919366 h 6013991"/>
                <a:gd name="connsiteX3" fmla="*/ 2974941 w 6148485"/>
                <a:gd name="connsiteY3" fmla="*/ 2629661 h 6013991"/>
                <a:gd name="connsiteX4" fmla="*/ 3835440 w 6148485"/>
                <a:gd name="connsiteY4" fmla="*/ 3868191 h 6013991"/>
                <a:gd name="connsiteX5" fmla="*/ 4948497 w 6148485"/>
                <a:gd name="connsiteY5" fmla="*/ 1565008 h 6013991"/>
                <a:gd name="connsiteX6" fmla="*/ 6148485 w 6148485"/>
                <a:gd name="connsiteY6" fmla="*/ 6013991 h 6013991"/>
                <a:gd name="connsiteX0" fmla="*/ 2855 w 6868445"/>
                <a:gd name="connsiteY0" fmla="*/ 0 h 5919804"/>
                <a:gd name="connsiteX1" fmla="*/ 761528 w 6868445"/>
                <a:gd name="connsiteY1" fmla="*/ 5311380 h 5919804"/>
                <a:gd name="connsiteX2" fmla="*/ 2110378 w 6868445"/>
                <a:gd name="connsiteY2" fmla="*/ 3919366 h 5919804"/>
                <a:gd name="connsiteX3" fmla="*/ 2974941 w 6868445"/>
                <a:gd name="connsiteY3" fmla="*/ 2629661 h 5919804"/>
                <a:gd name="connsiteX4" fmla="*/ 3835440 w 6868445"/>
                <a:gd name="connsiteY4" fmla="*/ 3868191 h 5919804"/>
                <a:gd name="connsiteX5" fmla="*/ 4948497 w 6868445"/>
                <a:gd name="connsiteY5" fmla="*/ 1565008 h 5919804"/>
                <a:gd name="connsiteX6" fmla="*/ 6868445 w 6868445"/>
                <a:gd name="connsiteY6" fmla="*/ 5919804 h 5919804"/>
                <a:gd name="connsiteX0" fmla="*/ 2855 w 6868445"/>
                <a:gd name="connsiteY0" fmla="*/ 0 h 5919804"/>
                <a:gd name="connsiteX1" fmla="*/ 761528 w 6868445"/>
                <a:gd name="connsiteY1" fmla="*/ 5311380 h 5919804"/>
                <a:gd name="connsiteX2" fmla="*/ 2110378 w 6868445"/>
                <a:gd name="connsiteY2" fmla="*/ 3919366 h 5919804"/>
                <a:gd name="connsiteX3" fmla="*/ 2974941 w 6868445"/>
                <a:gd name="connsiteY3" fmla="*/ 2629661 h 5919804"/>
                <a:gd name="connsiteX4" fmla="*/ 3835440 w 6868445"/>
                <a:gd name="connsiteY4" fmla="*/ 3868191 h 5919804"/>
                <a:gd name="connsiteX5" fmla="*/ 5253934 w 6868445"/>
                <a:gd name="connsiteY5" fmla="*/ 1247126 h 5919804"/>
                <a:gd name="connsiteX6" fmla="*/ 6868445 w 6868445"/>
                <a:gd name="connsiteY6" fmla="*/ 5919804 h 5919804"/>
                <a:gd name="connsiteX0" fmla="*/ 2855 w 6868445"/>
                <a:gd name="connsiteY0" fmla="*/ 0 h 5919804"/>
                <a:gd name="connsiteX1" fmla="*/ 761528 w 6868445"/>
                <a:gd name="connsiteY1" fmla="*/ 5311380 h 5919804"/>
                <a:gd name="connsiteX2" fmla="*/ 2110378 w 6868445"/>
                <a:gd name="connsiteY2" fmla="*/ 3919366 h 5919804"/>
                <a:gd name="connsiteX3" fmla="*/ 2974941 w 6868445"/>
                <a:gd name="connsiteY3" fmla="*/ 2629661 h 5919804"/>
                <a:gd name="connsiteX4" fmla="*/ 3835440 w 6868445"/>
                <a:gd name="connsiteY4" fmla="*/ 3868191 h 5919804"/>
                <a:gd name="connsiteX5" fmla="*/ 5253934 w 6868445"/>
                <a:gd name="connsiteY5" fmla="*/ 1247126 h 5919804"/>
                <a:gd name="connsiteX6" fmla="*/ 6868445 w 6868445"/>
                <a:gd name="connsiteY6" fmla="*/ 5919804 h 5919804"/>
                <a:gd name="connsiteX0" fmla="*/ 2855 w 6868445"/>
                <a:gd name="connsiteY0" fmla="*/ 0 h 5919804"/>
                <a:gd name="connsiteX1" fmla="*/ 761528 w 6868445"/>
                <a:gd name="connsiteY1" fmla="*/ 5311380 h 5919804"/>
                <a:gd name="connsiteX2" fmla="*/ 2110378 w 6868445"/>
                <a:gd name="connsiteY2" fmla="*/ 3919366 h 5919804"/>
                <a:gd name="connsiteX3" fmla="*/ 2974941 w 6868445"/>
                <a:gd name="connsiteY3" fmla="*/ 2629661 h 5919804"/>
                <a:gd name="connsiteX4" fmla="*/ 3835440 w 6868445"/>
                <a:gd name="connsiteY4" fmla="*/ 3868191 h 5919804"/>
                <a:gd name="connsiteX5" fmla="*/ 5253934 w 6868445"/>
                <a:gd name="connsiteY5" fmla="*/ 1247126 h 5919804"/>
                <a:gd name="connsiteX6" fmla="*/ 6868445 w 6868445"/>
                <a:gd name="connsiteY6" fmla="*/ 5919804 h 5919804"/>
                <a:gd name="connsiteX0" fmla="*/ 2855 w 6868445"/>
                <a:gd name="connsiteY0" fmla="*/ 0 h 5919804"/>
                <a:gd name="connsiteX1" fmla="*/ 761528 w 6868445"/>
                <a:gd name="connsiteY1" fmla="*/ 5311380 h 5919804"/>
                <a:gd name="connsiteX2" fmla="*/ 2110378 w 6868445"/>
                <a:gd name="connsiteY2" fmla="*/ 3919366 h 5919804"/>
                <a:gd name="connsiteX3" fmla="*/ 2974941 w 6868445"/>
                <a:gd name="connsiteY3" fmla="*/ 2629661 h 5919804"/>
                <a:gd name="connsiteX4" fmla="*/ 3835440 w 6868445"/>
                <a:gd name="connsiteY4" fmla="*/ 3868191 h 5919804"/>
                <a:gd name="connsiteX5" fmla="*/ 5253934 w 6868445"/>
                <a:gd name="connsiteY5" fmla="*/ 1247126 h 5919804"/>
                <a:gd name="connsiteX6" fmla="*/ 6868445 w 6868445"/>
                <a:gd name="connsiteY6" fmla="*/ 5919804 h 591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8445" h="5919804">
                  <a:moveTo>
                    <a:pt x="2855" y="0"/>
                  </a:moveTo>
                  <a:cubicBezTo>
                    <a:pt x="-19185" y="2490966"/>
                    <a:pt x="72802" y="5288552"/>
                    <a:pt x="761528" y="5311380"/>
                  </a:cubicBezTo>
                  <a:cubicBezTo>
                    <a:pt x="1450254" y="5334208"/>
                    <a:pt x="1851417" y="4386349"/>
                    <a:pt x="2110378" y="3919366"/>
                  </a:cubicBezTo>
                  <a:cubicBezTo>
                    <a:pt x="2369339" y="3452383"/>
                    <a:pt x="2546320" y="2626622"/>
                    <a:pt x="2974941" y="2629661"/>
                  </a:cubicBezTo>
                  <a:cubicBezTo>
                    <a:pt x="3403562" y="2632700"/>
                    <a:pt x="3455608" y="4098614"/>
                    <a:pt x="3835440" y="3868191"/>
                  </a:cubicBezTo>
                  <a:cubicBezTo>
                    <a:pt x="4215272" y="3637768"/>
                    <a:pt x="4530263" y="1175979"/>
                    <a:pt x="5253934" y="1247126"/>
                  </a:cubicBezTo>
                  <a:cubicBezTo>
                    <a:pt x="5977605" y="1318273"/>
                    <a:pt x="6595722" y="5037083"/>
                    <a:pt x="6868445" y="5919804"/>
                  </a:cubicBezTo>
                </a:path>
              </a:pathLst>
            </a:cu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2E14BFEF-1966-459C-B180-9249C4F98ADA}"/>
              </a:ext>
            </a:extLst>
          </p:cNvPr>
          <p:cNvCxnSpPr/>
          <p:nvPr/>
        </p:nvCxnSpPr>
        <p:spPr>
          <a:xfrm flipH="1">
            <a:off x="3278221" y="4498761"/>
            <a:ext cx="2315183" cy="413707"/>
          </a:xfrm>
          <a:prstGeom prst="straightConnector1">
            <a:avLst/>
          </a:prstGeom>
          <a:ln w="69850">
            <a:tailEnd type="stealt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C62F00E-31CF-492E-BD28-1A2E4783403D}"/>
                  </a:ext>
                </a:extLst>
              </p:cNvPr>
              <p:cNvSpPr txBox="1"/>
              <p:nvPr/>
            </p:nvSpPr>
            <p:spPr>
              <a:xfrm>
                <a:off x="9672493" y="1415137"/>
                <a:ext cx="13805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/>
                  <a:t>Z </a:t>
                </a:r>
                <a14:m>
                  <m:oMath xmlns:m="http://schemas.openxmlformats.org/officeDocument/2006/math">
                    <m:r>
                      <a:rPr lang="fr-FR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sz="3200" dirty="0"/>
                  <a:t> 91 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C62F00E-31CF-492E-BD28-1A2E47834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2493" y="1415137"/>
                <a:ext cx="1380506" cy="584775"/>
              </a:xfrm>
              <a:prstGeom prst="rect">
                <a:avLst/>
              </a:prstGeom>
              <a:blipFill>
                <a:blip r:embed="rId5"/>
                <a:stretch>
                  <a:fillRect l="-11504" t="-12500" r="-10177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1A69593-1A09-4150-8815-9F09E6FE3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826153-D7E5-4333-92ED-DD67A252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9" name="Espace réservé de la date 18">
            <a:extLst>
              <a:ext uri="{FF2B5EF4-FFF2-40B4-BE49-F238E27FC236}">
                <a16:creationId xmlns:a16="http://schemas.microsoft.com/office/drawing/2014/main" id="{B2258F40-BC95-414C-B301-25CE2C2E6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DA723E5-31FD-4924-BD0F-A285EC536D5D}"/>
              </a:ext>
            </a:extLst>
          </p:cNvPr>
          <p:cNvSpPr txBox="1"/>
          <p:nvPr/>
        </p:nvSpPr>
        <p:spPr>
          <a:xfrm>
            <a:off x="8622589" y="3301396"/>
            <a:ext cx="3055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Never </a:t>
            </a:r>
            <a:r>
              <a:rPr lang="fr-FR" sz="2800" dirty="0" err="1"/>
              <a:t>seen</a:t>
            </a:r>
            <a:r>
              <a:rPr lang="fr-FR" sz="2800" dirty="0"/>
              <a:t> before !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8FD291A-C777-410C-9F9C-BFA2F6383C8E}"/>
              </a:ext>
            </a:extLst>
          </p:cNvPr>
          <p:cNvSpPr txBox="1"/>
          <p:nvPr/>
        </p:nvSpPr>
        <p:spPr>
          <a:xfrm>
            <a:off x="3844001" y="4823392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/>
                </a:solidFill>
              </a:rPr>
              <a:t>Back-decay</a:t>
            </a:r>
          </a:p>
        </p:txBody>
      </p:sp>
    </p:spTree>
    <p:extLst>
      <p:ext uri="{BB962C8B-B14F-4D97-AF65-F5344CB8AC3E}">
        <p14:creationId xmlns:p14="http://schemas.microsoft.com/office/powerpoint/2010/main" val="2407962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6A574861-BDB3-481A-8310-04EC68853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74" y="1105523"/>
            <a:ext cx="8397774" cy="495860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E9559E5D-104E-47D9-92EB-D6158BEB7ADF}"/>
              </a:ext>
            </a:extLst>
          </p:cNvPr>
          <p:cNvSpPr/>
          <p:nvPr/>
        </p:nvSpPr>
        <p:spPr>
          <a:xfrm>
            <a:off x="3172126" y="920322"/>
            <a:ext cx="5255182" cy="2752248"/>
          </a:xfrm>
          <a:custGeom>
            <a:avLst/>
            <a:gdLst>
              <a:gd name="connsiteX0" fmla="*/ 1778000 w 5242560"/>
              <a:gd name="connsiteY0" fmla="*/ 50800 h 1849120"/>
              <a:gd name="connsiteX1" fmla="*/ 10160 w 5242560"/>
              <a:gd name="connsiteY1" fmla="*/ 1391920 h 1849120"/>
              <a:gd name="connsiteX2" fmla="*/ 0 w 5242560"/>
              <a:gd name="connsiteY2" fmla="*/ 1849120 h 1849120"/>
              <a:gd name="connsiteX3" fmla="*/ 5242560 w 5242560"/>
              <a:gd name="connsiteY3" fmla="*/ 1838960 h 1849120"/>
              <a:gd name="connsiteX4" fmla="*/ 5130800 w 5242560"/>
              <a:gd name="connsiteY4" fmla="*/ 762000 h 1849120"/>
              <a:gd name="connsiteX5" fmla="*/ 3769360 w 5242560"/>
              <a:gd name="connsiteY5" fmla="*/ 0 h 1849120"/>
              <a:gd name="connsiteX6" fmla="*/ 1778000 w 5242560"/>
              <a:gd name="connsiteY6" fmla="*/ 50800 h 18491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3836"/>
              <a:gd name="connsiteY0" fmla="*/ 0 h 1798320"/>
              <a:gd name="connsiteX1" fmla="*/ 10160 w 5243836"/>
              <a:gd name="connsiteY1" fmla="*/ 1341120 h 1798320"/>
              <a:gd name="connsiteX2" fmla="*/ 0 w 5243836"/>
              <a:gd name="connsiteY2" fmla="*/ 1798320 h 1798320"/>
              <a:gd name="connsiteX3" fmla="*/ 5242560 w 5243836"/>
              <a:gd name="connsiteY3" fmla="*/ 1788160 h 1798320"/>
              <a:gd name="connsiteX4" fmla="*/ 5130800 w 5243836"/>
              <a:gd name="connsiteY4" fmla="*/ 711200 h 1798320"/>
              <a:gd name="connsiteX5" fmla="*/ 3749040 w 5243836"/>
              <a:gd name="connsiteY5" fmla="*/ 30480 h 1798320"/>
              <a:gd name="connsiteX6" fmla="*/ 1778000 w 5243836"/>
              <a:gd name="connsiteY6" fmla="*/ 0 h 1798320"/>
              <a:gd name="connsiteX0" fmla="*/ 1778000 w 5303355"/>
              <a:gd name="connsiteY0" fmla="*/ 0 h 1798320"/>
              <a:gd name="connsiteX1" fmla="*/ 10160 w 5303355"/>
              <a:gd name="connsiteY1" fmla="*/ 1341120 h 1798320"/>
              <a:gd name="connsiteX2" fmla="*/ 0 w 5303355"/>
              <a:gd name="connsiteY2" fmla="*/ 1798320 h 1798320"/>
              <a:gd name="connsiteX3" fmla="*/ 5242560 w 5303355"/>
              <a:gd name="connsiteY3" fmla="*/ 1788160 h 1798320"/>
              <a:gd name="connsiteX4" fmla="*/ 5130800 w 5303355"/>
              <a:gd name="connsiteY4" fmla="*/ 711200 h 1798320"/>
              <a:gd name="connsiteX5" fmla="*/ 3749040 w 5303355"/>
              <a:gd name="connsiteY5" fmla="*/ 30480 h 1798320"/>
              <a:gd name="connsiteX6" fmla="*/ 1778000 w 5303355"/>
              <a:gd name="connsiteY6" fmla="*/ 0 h 1798320"/>
              <a:gd name="connsiteX0" fmla="*/ 1778000 w 5303355"/>
              <a:gd name="connsiteY0" fmla="*/ 0 h 1818785"/>
              <a:gd name="connsiteX1" fmla="*/ 10160 w 5303355"/>
              <a:gd name="connsiteY1" fmla="*/ 1341120 h 1818785"/>
              <a:gd name="connsiteX2" fmla="*/ 0 w 5303355"/>
              <a:gd name="connsiteY2" fmla="*/ 1798320 h 1818785"/>
              <a:gd name="connsiteX3" fmla="*/ 5242560 w 5303355"/>
              <a:gd name="connsiteY3" fmla="*/ 1788160 h 1818785"/>
              <a:gd name="connsiteX4" fmla="*/ 5130800 w 5303355"/>
              <a:gd name="connsiteY4" fmla="*/ 711200 h 1818785"/>
              <a:gd name="connsiteX5" fmla="*/ 3749040 w 5303355"/>
              <a:gd name="connsiteY5" fmla="*/ 30480 h 1818785"/>
              <a:gd name="connsiteX6" fmla="*/ 1778000 w 5303355"/>
              <a:gd name="connsiteY6" fmla="*/ 0 h 1818785"/>
              <a:gd name="connsiteX0" fmla="*/ 1778000 w 5303355"/>
              <a:gd name="connsiteY0" fmla="*/ 0 h 1843166"/>
              <a:gd name="connsiteX1" fmla="*/ 10160 w 5303355"/>
              <a:gd name="connsiteY1" fmla="*/ 1341120 h 1843166"/>
              <a:gd name="connsiteX2" fmla="*/ 0 w 5303355"/>
              <a:gd name="connsiteY2" fmla="*/ 1798320 h 1843166"/>
              <a:gd name="connsiteX3" fmla="*/ 5242560 w 5303355"/>
              <a:gd name="connsiteY3" fmla="*/ 1788160 h 1843166"/>
              <a:gd name="connsiteX4" fmla="*/ 5130800 w 5303355"/>
              <a:gd name="connsiteY4" fmla="*/ 711200 h 1843166"/>
              <a:gd name="connsiteX5" fmla="*/ 3749040 w 5303355"/>
              <a:gd name="connsiteY5" fmla="*/ 30480 h 1843166"/>
              <a:gd name="connsiteX6" fmla="*/ 1778000 w 5303355"/>
              <a:gd name="connsiteY6" fmla="*/ 0 h 1843166"/>
              <a:gd name="connsiteX0" fmla="*/ 1801844 w 5327199"/>
              <a:gd name="connsiteY0" fmla="*/ 0 h 1843166"/>
              <a:gd name="connsiteX1" fmla="*/ 34004 w 5327199"/>
              <a:gd name="connsiteY1" fmla="*/ 1341120 h 1843166"/>
              <a:gd name="connsiteX2" fmla="*/ 23844 w 5327199"/>
              <a:gd name="connsiteY2" fmla="*/ 1798320 h 1843166"/>
              <a:gd name="connsiteX3" fmla="*/ 5266404 w 5327199"/>
              <a:gd name="connsiteY3" fmla="*/ 1788160 h 1843166"/>
              <a:gd name="connsiteX4" fmla="*/ 5154644 w 5327199"/>
              <a:gd name="connsiteY4" fmla="*/ 711200 h 1843166"/>
              <a:gd name="connsiteX5" fmla="*/ 3772884 w 5327199"/>
              <a:gd name="connsiteY5" fmla="*/ 30480 h 1843166"/>
              <a:gd name="connsiteX6" fmla="*/ 1801844 w 5327199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22470 h 1865636"/>
              <a:gd name="connsiteX1" fmla="*/ 41221 w 5334416"/>
              <a:gd name="connsiteY1" fmla="*/ 1363590 h 1865636"/>
              <a:gd name="connsiteX2" fmla="*/ 31061 w 5334416"/>
              <a:gd name="connsiteY2" fmla="*/ 1820790 h 1865636"/>
              <a:gd name="connsiteX3" fmla="*/ 5273621 w 5334416"/>
              <a:gd name="connsiteY3" fmla="*/ 1810630 h 1865636"/>
              <a:gd name="connsiteX4" fmla="*/ 5161861 w 5334416"/>
              <a:gd name="connsiteY4" fmla="*/ 733670 h 1865636"/>
              <a:gd name="connsiteX5" fmla="*/ 3780101 w 5334416"/>
              <a:gd name="connsiteY5" fmla="*/ 52950 h 1865636"/>
              <a:gd name="connsiteX6" fmla="*/ 1809061 w 5334416"/>
              <a:gd name="connsiteY6" fmla="*/ 22470 h 1865636"/>
              <a:gd name="connsiteX0" fmla="*/ 1809061 w 5334416"/>
              <a:gd name="connsiteY0" fmla="*/ 22470 h 1865636"/>
              <a:gd name="connsiteX1" fmla="*/ 41221 w 5334416"/>
              <a:gd name="connsiteY1" fmla="*/ 1363590 h 1865636"/>
              <a:gd name="connsiteX2" fmla="*/ 31061 w 5334416"/>
              <a:gd name="connsiteY2" fmla="*/ 1820790 h 1865636"/>
              <a:gd name="connsiteX3" fmla="*/ 5273621 w 5334416"/>
              <a:gd name="connsiteY3" fmla="*/ 1810630 h 1865636"/>
              <a:gd name="connsiteX4" fmla="*/ 5161861 w 5334416"/>
              <a:gd name="connsiteY4" fmla="*/ 733670 h 1865636"/>
              <a:gd name="connsiteX5" fmla="*/ 3780101 w 5334416"/>
              <a:gd name="connsiteY5" fmla="*/ 52950 h 1865636"/>
              <a:gd name="connsiteX6" fmla="*/ 1809061 w 5334416"/>
              <a:gd name="connsiteY6" fmla="*/ 22470 h 1865636"/>
              <a:gd name="connsiteX0" fmla="*/ 1809061 w 5334416"/>
              <a:gd name="connsiteY0" fmla="*/ 40175 h 1883341"/>
              <a:gd name="connsiteX1" fmla="*/ 41221 w 5334416"/>
              <a:gd name="connsiteY1" fmla="*/ 1381295 h 1883341"/>
              <a:gd name="connsiteX2" fmla="*/ 31061 w 5334416"/>
              <a:gd name="connsiteY2" fmla="*/ 1838495 h 1883341"/>
              <a:gd name="connsiteX3" fmla="*/ 5273621 w 5334416"/>
              <a:gd name="connsiteY3" fmla="*/ 1828335 h 1883341"/>
              <a:gd name="connsiteX4" fmla="*/ 5161861 w 5334416"/>
              <a:gd name="connsiteY4" fmla="*/ 751375 h 1883341"/>
              <a:gd name="connsiteX5" fmla="*/ 3780101 w 5334416"/>
              <a:gd name="connsiteY5" fmla="*/ 70655 h 1883341"/>
              <a:gd name="connsiteX6" fmla="*/ 1809061 w 5334416"/>
              <a:gd name="connsiteY6" fmla="*/ 40175 h 1883341"/>
              <a:gd name="connsiteX0" fmla="*/ 1809061 w 5334416"/>
              <a:gd name="connsiteY0" fmla="*/ 59539 h 1902705"/>
              <a:gd name="connsiteX1" fmla="*/ 41221 w 5334416"/>
              <a:gd name="connsiteY1" fmla="*/ 1400659 h 1902705"/>
              <a:gd name="connsiteX2" fmla="*/ 31061 w 5334416"/>
              <a:gd name="connsiteY2" fmla="*/ 1857859 h 1902705"/>
              <a:gd name="connsiteX3" fmla="*/ 5273621 w 5334416"/>
              <a:gd name="connsiteY3" fmla="*/ 1847699 h 1902705"/>
              <a:gd name="connsiteX4" fmla="*/ 5161861 w 5334416"/>
              <a:gd name="connsiteY4" fmla="*/ 770739 h 1902705"/>
              <a:gd name="connsiteX5" fmla="*/ 3780101 w 5334416"/>
              <a:gd name="connsiteY5" fmla="*/ 90019 h 1902705"/>
              <a:gd name="connsiteX6" fmla="*/ 1809061 w 5334416"/>
              <a:gd name="connsiteY6" fmla="*/ 59539 h 1902705"/>
              <a:gd name="connsiteX0" fmla="*/ 1809061 w 5334416"/>
              <a:gd name="connsiteY0" fmla="*/ 59539 h 1937325"/>
              <a:gd name="connsiteX1" fmla="*/ 41221 w 5334416"/>
              <a:gd name="connsiteY1" fmla="*/ 1400659 h 1937325"/>
              <a:gd name="connsiteX2" fmla="*/ 31061 w 5334416"/>
              <a:gd name="connsiteY2" fmla="*/ 1857859 h 1937325"/>
              <a:gd name="connsiteX3" fmla="*/ 2851386 w 5334416"/>
              <a:gd name="connsiteY3" fmla="*/ 1876400 h 1937325"/>
              <a:gd name="connsiteX4" fmla="*/ 5273621 w 5334416"/>
              <a:gd name="connsiteY4" fmla="*/ 1847699 h 1937325"/>
              <a:gd name="connsiteX5" fmla="*/ 5161861 w 5334416"/>
              <a:gd name="connsiteY5" fmla="*/ 770739 h 1937325"/>
              <a:gd name="connsiteX6" fmla="*/ 3780101 w 5334416"/>
              <a:gd name="connsiteY6" fmla="*/ 90019 h 1937325"/>
              <a:gd name="connsiteX7" fmla="*/ 1809061 w 5334416"/>
              <a:gd name="connsiteY7" fmla="*/ 59539 h 1937325"/>
              <a:gd name="connsiteX0" fmla="*/ 1809061 w 5334416"/>
              <a:gd name="connsiteY0" fmla="*/ 59539 h 2078084"/>
              <a:gd name="connsiteX1" fmla="*/ 41221 w 5334416"/>
              <a:gd name="connsiteY1" fmla="*/ 1400659 h 2078084"/>
              <a:gd name="connsiteX2" fmla="*/ 31061 w 5334416"/>
              <a:gd name="connsiteY2" fmla="*/ 1857859 h 2078084"/>
              <a:gd name="connsiteX3" fmla="*/ 2831066 w 5334416"/>
              <a:gd name="connsiteY3" fmla="*/ 2078070 h 2078084"/>
              <a:gd name="connsiteX4" fmla="*/ 5273621 w 5334416"/>
              <a:gd name="connsiteY4" fmla="*/ 1847699 h 2078084"/>
              <a:gd name="connsiteX5" fmla="*/ 5161861 w 5334416"/>
              <a:gd name="connsiteY5" fmla="*/ 770739 h 2078084"/>
              <a:gd name="connsiteX6" fmla="*/ 3780101 w 5334416"/>
              <a:gd name="connsiteY6" fmla="*/ 90019 h 2078084"/>
              <a:gd name="connsiteX7" fmla="*/ 1809061 w 5334416"/>
              <a:gd name="connsiteY7" fmla="*/ 59539 h 2078084"/>
              <a:gd name="connsiteX0" fmla="*/ 1809061 w 5334416"/>
              <a:gd name="connsiteY0" fmla="*/ 59539 h 2139458"/>
              <a:gd name="connsiteX1" fmla="*/ 41221 w 5334416"/>
              <a:gd name="connsiteY1" fmla="*/ 1400659 h 2139458"/>
              <a:gd name="connsiteX2" fmla="*/ 31061 w 5334416"/>
              <a:gd name="connsiteY2" fmla="*/ 1857859 h 2139458"/>
              <a:gd name="connsiteX3" fmla="*/ 2820906 w 5334416"/>
              <a:gd name="connsiteY3" fmla="*/ 2139448 h 2139458"/>
              <a:gd name="connsiteX4" fmla="*/ 5273621 w 5334416"/>
              <a:gd name="connsiteY4" fmla="*/ 1847699 h 2139458"/>
              <a:gd name="connsiteX5" fmla="*/ 5161861 w 5334416"/>
              <a:gd name="connsiteY5" fmla="*/ 770739 h 2139458"/>
              <a:gd name="connsiteX6" fmla="*/ 3780101 w 5334416"/>
              <a:gd name="connsiteY6" fmla="*/ 90019 h 2139458"/>
              <a:gd name="connsiteX7" fmla="*/ 1809061 w 5334416"/>
              <a:gd name="connsiteY7" fmla="*/ 59539 h 2139458"/>
              <a:gd name="connsiteX0" fmla="*/ 1809061 w 5287768"/>
              <a:gd name="connsiteY0" fmla="*/ 59539 h 2139458"/>
              <a:gd name="connsiteX1" fmla="*/ 41221 w 5287768"/>
              <a:gd name="connsiteY1" fmla="*/ 1400659 h 2139458"/>
              <a:gd name="connsiteX2" fmla="*/ 31061 w 5287768"/>
              <a:gd name="connsiteY2" fmla="*/ 1857859 h 2139458"/>
              <a:gd name="connsiteX3" fmla="*/ 2820906 w 5287768"/>
              <a:gd name="connsiteY3" fmla="*/ 2139448 h 2139458"/>
              <a:gd name="connsiteX4" fmla="*/ 5192341 w 5287768"/>
              <a:gd name="connsiteY4" fmla="*/ 1742480 h 2139458"/>
              <a:gd name="connsiteX5" fmla="*/ 5161861 w 5287768"/>
              <a:gd name="connsiteY5" fmla="*/ 770739 h 2139458"/>
              <a:gd name="connsiteX6" fmla="*/ 3780101 w 5287768"/>
              <a:gd name="connsiteY6" fmla="*/ 90019 h 2139458"/>
              <a:gd name="connsiteX7" fmla="*/ 1809061 w 5287768"/>
              <a:gd name="connsiteY7" fmla="*/ 59539 h 2139458"/>
              <a:gd name="connsiteX0" fmla="*/ 1809061 w 5287768"/>
              <a:gd name="connsiteY0" fmla="*/ 69654 h 2149573"/>
              <a:gd name="connsiteX1" fmla="*/ 41221 w 5287768"/>
              <a:gd name="connsiteY1" fmla="*/ 1410774 h 2149573"/>
              <a:gd name="connsiteX2" fmla="*/ 31061 w 5287768"/>
              <a:gd name="connsiteY2" fmla="*/ 1867974 h 2149573"/>
              <a:gd name="connsiteX3" fmla="*/ 2820906 w 5287768"/>
              <a:gd name="connsiteY3" fmla="*/ 2149563 h 2149573"/>
              <a:gd name="connsiteX4" fmla="*/ 5192341 w 5287768"/>
              <a:gd name="connsiteY4" fmla="*/ 1752595 h 2149573"/>
              <a:gd name="connsiteX5" fmla="*/ 5161861 w 5287768"/>
              <a:gd name="connsiteY5" fmla="*/ 780854 h 2149573"/>
              <a:gd name="connsiteX6" fmla="*/ 3780101 w 5287768"/>
              <a:gd name="connsiteY6" fmla="*/ 100134 h 2149573"/>
              <a:gd name="connsiteX7" fmla="*/ 1809061 w 5287768"/>
              <a:gd name="connsiteY7" fmla="*/ 69654 h 2149573"/>
              <a:gd name="connsiteX0" fmla="*/ 1809061 w 5287768"/>
              <a:gd name="connsiteY0" fmla="*/ 87259 h 2167178"/>
              <a:gd name="connsiteX1" fmla="*/ 41221 w 5287768"/>
              <a:gd name="connsiteY1" fmla="*/ 1428379 h 2167178"/>
              <a:gd name="connsiteX2" fmla="*/ 31061 w 5287768"/>
              <a:gd name="connsiteY2" fmla="*/ 1885579 h 2167178"/>
              <a:gd name="connsiteX3" fmla="*/ 2820906 w 5287768"/>
              <a:gd name="connsiteY3" fmla="*/ 2167168 h 2167178"/>
              <a:gd name="connsiteX4" fmla="*/ 5192341 w 5287768"/>
              <a:gd name="connsiteY4" fmla="*/ 1770200 h 2167178"/>
              <a:gd name="connsiteX5" fmla="*/ 5161861 w 5287768"/>
              <a:gd name="connsiteY5" fmla="*/ 798459 h 2167178"/>
              <a:gd name="connsiteX6" fmla="*/ 3780101 w 5287768"/>
              <a:gd name="connsiteY6" fmla="*/ 117739 h 2167178"/>
              <a:gd name="connsiteX7" fmla="*/ 1809061 w 5287768"/>
              <a:gd name="connsiteY7" fmla="*/ 87259 h 2167178"/>
              <a:gd name="connsiteX0" fmla="*/ 1809061 w 5334184"/>
              <a:gd name="connsiteY0" fmla="*/ 87259 h 2167178"/>
              <a:gd name="connsiteX1" fmla="*/ 41221 w 5334184"/>
              <a:gd name="connsiteY1" fmla="*/ 1428379 h 2167178"/>
              <a:gd name="connsiteX2" fmla="*/ 31061 w 5334184"/>
              <a:gd name="connsiteY2" fmla="*/ 1885579 h 2167178"/>
              <a:gd name="connsiteX3" fmla="*/ 2820906 w 5334184"/>
              <a:gd name="connsiteY3" fmla="*/ 2167168 h 2167178"/>
              <a:gd name="connsiteX4" fmla="*/ 5192341 w 5334184"/>
              <a:gd name="connsiteY4" fmla="*/ 1770200 h 2167178"/>
              <a:gd name="connsiteX5" fmla="*/ 5161861 w 5334184"/>
              <a:gd name="connsiteY5" fmla="*/ 798459 h 2167178"/>
              <a:gd name="connsiteX6" fmla="*/ 3780101 w 5334184"/>
              <a:gd name="connsiteY6" fmla="*/ 117739 h 2167178"/>
              <a:gd name="connsiteX7" fmla="*/ 1809061 w 5334184"/>
              <a:gd name="connsiteY7" fmla="*/ 87259 h 2167178"/>
              <a:gd name="connsiteX0" fmla="*/ 1809061 w 5393152"/>
              <a:gd name="connsiteY0" fmla="*/ 87259 h 2167178"/>
              <a:gd name="connsiteX1" fmla="*/ 41221 w 5393152"/>
              <a:gd name="connsiteY1" fmla="*/ 1428379 h 2167178"/>
              <a:gd name="connsiteX2" fmla="*/ 31061 w 5393152"/>
              <a:gd name="connsiteY2" fmla="*/ 1885579 h 2167178"/>
              <a:gd name="connsiteX3" fmla="*/ 2820906 w 5393152"/>
              <a:gd name="connsiteY3" fmla="*/ 2167168 h 2167178"/>
              <a:gd name="connsiteX4" fmla="*/ 5192341 w 5393152"/>
              <a:gd name="connsiteY4" fmla="*/ 1770200 h 2167178"/>
              <a:gd name="connsiteX5" fmla="*/ 5161861 w 5393152"/>
              <a:gd name="connsiteY5" fmla="*/ 798459 h 2167178"/>
              <a:gd name="connsiteX6" fmla="*/ 3780101 w 5393152"/>
              <a:gd name="connsiteY6" fmla="*/ 117739 h 2167178"/>
              <a:gd name="connsiteX7" fmla="*/ 1809061 w 5393152"/>
              <a:gd name="connsiteY7" fmla="*/ 87259 h 2167178"/>
              <a:gd name="connsiteX0" fmla="*/ 1809061 w 5251287"/>
              <a:gd name="connsiteY0" fmla="*/ 87259 h 2171182"/>
              <a:gd name="connsiteX1" fmla="*/ 41221 w 5251287"/>
              <a:gd name="connsiteY1" fmla="*/ 1428379 h 2171182"/>
              <a:gd name="connsiteX2" fmla="*/ 31061 w 5251287"/>
              <a:gd name="connsiteY2" fmla="*/ 1885579 h 2171182"/>
              <a:gd name="connsiteX3" fmla="*/ 2820906 w 5251287"/>
              <a:gd name="connsiteY3" fmla="*/ 2167168 h 2171182"/>
              <a:gd name="connsiteX4" fmla="*/ 4940881 w 5251287"/>
              <a:gd name="connsiteY4" fmla="*/ 1658525 h 2171182"/>
              <a:gd name="connsiteX5" fmla="*/ 5161861 w 5251287"/>
              <a:gd name="connsiteY5" fmla="*/ 798459 h 2171182"/>
              <a:gd name="connsiteX6" fmla="*/ 3780101 w 5251287"/>
              <a:gd name="connsiteY6" fmla="*/ 117739 h 2171182"/>
              <a:gd name="connsiteX7" fmla="*/ 1809061 w 5251287"/>
              <a:gd name="connsiteY7" fmla="*/ 87259 h 2171182"/>
              <a:gd name="connsiteX0" fmla="*/ 1809061 w 5251287"/>
              <a:gd name="connsiteY0" fmla="*/ 87259 h 2167846"/>
              <a:gd name="connsiteX1" fmla="*/ 41221 w 5251287"/>
              <a:gd name="connsiteY1" fmla="*/ 1428379 h 2167846"/>
              <a:gd name="connsiteX2" fmla="*/ 31061 w 5251287"/>
              <a:gd name="connsiteY2" fmla="*/ 1885579 h 2167846"/>
              <a:gd name="connsiteX3" fmla="*/ 2820906 w 5251287"/>
              <a:gd name="connsiteY3" fmla="*/ 2167168 h 2167846"/>
              <a:gd name="connsiteX4" fmla="*/ 4940881 w 5251287"/>
              <a:gd name="connsiteY4" fmla="*/ 1658525 h 2167846"/>
              <a:gd name="connsiteX5" fmla="*/ 5161861 w 5251287"/>
              <a:gd name="connsiteY5" fmla="*/ 798459 h 2167846"/>
              <a:gd name="connsiteX6" fmla="*/ 3780101 w 5251287"/>
              <a:gd name="connsiteY6" fmla="*/ 117739 h 2167846"/>
              <a:gd name="connsiteX7" fmla="*/ 1809061 w 5251287"/>
              <a:gd name="connsiteY7" fmla="*/ 87259 h 2167846"/>
              <a:gd name="connsiteX0" fmla="*/ 1767840 w 5210066"/>
              <a:gd name="connsiteY0" fmla="*/ 87259 h 2170659"/>
              <a:gd name="connsiteX1" fmla="*/ 0 w 5210066"/>
              <a:gd name="connsiteY1" fmla="*/ 1428379 h 2170659"/>
              <a:gd name="connsiteX2" fmla="*/ 2779685 w 5210066"/>
              <a:gd name="connsiteY2" fmla="*/ 2167168 h 2170659"/>
              <a:gd name="connsiteX3" fmla="*/ 4899660 w 5210066"/>
              <a:gd name="connsiteY3" fmla="*/ 1658525 h 2170659"/>
              <a:gd name="connsiteX4" fmla="*/ 5120640 w 5210066"/>
              <a:gd name="connsiteY4" fmla="*/ 798459 h 2170659"/>
              <a:gd name="connsiteX5" fmla="*/ 3738880 w 5210066"/>
              <a:gd name="connsiteY5" fmla="*/ 117739 h 2170659"/>
              <a:gd name="connsiteX6" fmla="*/ 1767840 w 5210066"/>
              <a:gd name="connsiteY6" fmla="*/ 87259 h 2170659"/>
              <a:gd name="connsiteX0" fmla="*/ 1767840 w 5210066"/>
              <a:gd name="connsiteY0" fmla="*/ 136529 h 2216968"/>
              <a:gd name="connsiteX1" fmla="*/ 0 w 5210066"/>
              <a:gd name="connsiteY1" fmla="*/ 1624590 h 2216968"/>
              <a:gd name="connsiteX2" fmla="*/ 2779685 w 5210066"/>
              <a:gd name="connsiteY2" fmla="*/ 2216438 h 2216968"/>
              <a:gd name="connsiteX3" fmla="*/ 4899660 w 5210066"/>
              <a:gd name="connsiteY3" fmla="*/ 1707795 h 2216968"/>
              <a:gd name="connsiteX4" fmla="*/ 5120640 w 5210066"/>
              <a:gd name="connsiteY4" fmla="*/ 847729 h 2216968"/>
              <a:gd name="connsiteX5" fmla="*/ 3738880 w 5210066"/>
              <a:gd name="connsiteY5" fmla="*/ 167009 h 2216968"/>
              <a:gd name="connsiteX6" fmla="*/ 1767840 w 5210066"/>
              <a:gd name="connsiteY6" fmla="*/ 136529 h 2216968"/>
              <a:gd name="connsiteX0" fmla="*/ 1767844 w 5210070"/>
              <a:gd name="connsiteY0" fmla="*/ 136529 h 2216968"/>
              <a:gd name="connsiteX1" fmla="*/ 4 w 5210070"/>
              <a:gd name="connsiteY1" fmla="*/ 1624590 h 2216968"/>
              <a:gd name="connsiteX2" fmla="*/ 2779689 w 5210070"/>
              <a:gd name="connsiteY2" fmla="*/ 2216438 h 2216968"/>
              <a:gd name="connsiteX3" fmla="*/ 4899664 w 5210070"/>
              <a:gd name="connsiteY3" fmla="*/ 1707795 h 2216968"/>
              <a:gd name="connsiteX4" fmla="*/ 5120644 w 5210070"/>
              <a:gd name="connsiteY4" fmla="*/ 847729 h 2216968"/>
              <a:gd name="connsiteX5" fmla="*/ 3738884 w 5210070"/>
              <a:gd name="connsiteY5" fmla="*/ 167009 h 2216968"/>
              <a:gd name="connsiteX6" fmla="*/ 1767844 w 5210070"/>
              <a:gd name="connsiteY6" fmla="*/ 136529 h 2216968"/>
              <a:gd name="connsiteX0" fmla="*/ 1294796 w 5255182"/>
              <a:gd name="connsiteY0" fmla="*/ 183551 h 2122927"/>
              <a:gd name="connsiteX1" fmla="*/ 45116 w 5255182"/>
              <a:gd name="connsiteY1" fmla="*/ 1530549 h 2122927"/>
              <a:gd name="connsiteX2" fmla="*/ 2824801 w 5255182"/>
              <a:gd name="connsiteY2" fmla="*/ 2122397 h 2122927"/>
              <a:gd name="connsiteX3" fmla="*/ 4944776 w 5255182"/>
              <a:gd name="connsiteY3" fmla="*/ 1613754 h 2122927"/>
              <a:gd name="connsiteX4" fmla="*/ 5165756 w 5255182"/>
              <a:gd name="connsiteY4" fmla="*/ 753688 h 2122927"/>
              <a:gd name="connsiteX5" fmla="*/ 3783996 w 5255182"/>
              <a:gd name="connsiteY5" fmla="*/ 72968 h 2122927"/>
              <a:gd name="connsiteX6" fmla="*/ 1294796 w 5255182"/>
              <a:gd name="connsiteY6" fmla="*/ 183551 h 212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5182" h="2122927">
                <a:moveTo>
                  <a:pt x="1294796" y="183551"/>
                </a:moveTo>
                <a:cubicBezTo>
                  <a:pt x="671649" y="426481"/>
                  <a:pt x="-209885" y="1207408"/>
                  <a:pt x="45116" y="1530549"/>
                </a:cubicBezTo>
                <a:cubicBezTo>
                  <a:pt x="300117" y="1853690"/>
                  <a:pt x="2008191" y="2108530"/>
                  <a:pt x="2824801" y="2122397"/>
                </a:cubicBezTo>
                <a:cubicBezTo>
                  <a:pt x="3641411" y="2136265"/>
                  <a:pt x="4672149" y="1876012"/>
                  <a:pt x="4944776" y="1613754"/>
                </a:cubicBezTo>
                <a:cubicBezTo>
                  <a:pt x="5217403" y="1351496"/>
                  <a:pt x="5359219" y="1010486"/>
                  <a:pt x="5165756" y="753688"/>
                </a:cubicBezTo>
                <a:cubicBezTo>
                  <a:pt x="4972293" y="496890"/>
                  <a:pt x="4429156" y="167991"/>
                  <a:pt x="3783996" y="72968"/>
                </a:cubicBezTo>
                <a:cubicBezTo>
                  <a:pt x="3138836" y="-22055"/>
                  <a:pt x="1917943" y="-59379"/>
                  <a:pt x="1294796" y="183551"/>
                </a:cubicBezTo>
                <a:close/>
              </a:path>
            </a:pathLst>
          </a:custGeom>
          <a:solidFill>
            <a:schemeClr val="accent6">
              <a:alpha val="11000"/>
            </a:schemeClr>
          </a:solidFill>
          <a:ln>
            <a:solidFill>
              <a:schemeClr val="accent6">
                <a:shade val="50000"/>
                <a:alpha val="36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EAB3F3FB-3776-49DA-9AE3-F3851E6C36DA}"/>
              </a:ext>
            </a:extLst>
          </p:cNvPr>
          <p:cNvSpPr/>
          <p:nvPr/>
        </p:nvSpPr>
        <p:spPr>
          <a:xfrm>
            <a:off x="991620" y="2937567"/>
            <a:ext cx="7053314" cy="2857274"/>
          </a:xfrm>
          <a:custGeom>
            <a:avLst/>
            <a:gdLst>
              <a:gd name="connsiteX0" fmla="*/ 6654800 w 7030720"/>
              <a:gd name="connsiteY0" fmla="*/ 81280 h 2092960"/>
              <a:gd name="connsiteX1" fmla="*/ 3017520 w 7030720"/>
              <a:gd name="connsiteY1" fmla="*/ 0 h 2092960"/>
              <a:gd name="connsiteX2" fmla="*/ 0 w 7030720"/>
              <a:gd name="connsiteY2" fmla="*/ 1635760 h 2092960"/>
              <a:gd name="connsiteX3" fmla="*/ 30480 w 7030720"/>
              <a:gd name="connsiteY3" fmla="*/ 2042160 h 2092960"/>
              <a:gd name="connsiteX4" fmla="*/ 3383280 w 7030720"/>
              <a:gd name="connsiteY4" fmla="*/ 2092960 h 2092960"/>
              <a:gd name="connsiteX5" fmla="*/ 7030720 w 7030720"/>
              <a:gd name="connsiteY5" fmla="*/ 10160 h 2092960"/>
              <a:gd name="connsiteX6" fmla="*/ 6654800 w 7030720"/>
              <a:gd name="connsiteY6" fmla="*/ 81280 h 2092960"/>
              <a:gd name="connsiteX0" fmla="*/ 6654800 w 6654800"/>
              <a:gd name="connsiteY0" fmla="*/ 81280 h 2092960"/>
              <a:gd name="connsiteX1" fmla="*/ 3017520 w 6654800"/>
              <a:gd name="connsiteY1" fmla="*/ 0 h 2092960"/>
              <a:gd name="connsiteX2" fmla="*/ 0 w 6654800"/>
              <a:gd name="connsiteY2" fmla="*/ 1635760 h 2092960"/>
              <a:gd name="connsiteX3" fmla="*/ 30480 w 6654800"/>
              <a:gd name="connsiteY3" fmla="*/ 2042160 h 2092960"/>
              <a:gd name="connsiteX4" fmla="*/ 3383280 w 6654800"/>
              <a:gd name="connsiteY4" fmla="*/ 2092960 h 2092960"/>
              <a:gd name="connsiteX5" fmla="*/ 5659120 w 6654800"/>
              <a:gd name="connsiteY5" fmla="*/ 1047212 h 2092960"/>
              <a:gd name="connsiteX6" fmla="*/ 6654800 w 6654800"/>
              <a:gd name="connsiteY6" fmla="*/ 81280 h 2092960"/>
              <a:gd name="connsiteX0" fmla="*/ 6929120 w 6929120"/>
              <a:gd name="connsiteY0" fmla="*/ 0 h 2228518"/>
              <a:gd name="connsiteX1" fmla="*/ 3017520 w 6929120"/>
              <a:gd name="connsiteY1" fmla="*/ 135558 h 2228518"/>
              <a:gd name="connsiteX2" fmla="*/ 0 w 6929120"/>
              <a:gd name="connsiteY2" fmla="*/ 1771318 h 2228518"/>
              <a:gd name="connsiteX3" fmla="*/ 30480 w 6929120"/>
              <a:gd name="connsiteY3" fmla="*/ 2177718 h 2228518"/>
              <a:gd name="connsiteX4" fmla="*/ 3383280 w 6929120"/>
              <a:gd name="connsiteY4" fmla="*/ 2228518 h 2228518"/>
              <a:gd name="connsiteX5" fmla="*/ 5659120 w 6929120"/>
              <a:gd name="connsiteY5" fmla="*/ 1182770 h 2228518"/>
              <a:gd name="connsiteX6" fmla="*/ 6929120 w 6929120"/>
              <a:gd name="connsiteY6" fmla="*/ 0 h 2228518"/>
              <a:gd name="connsiteX0" fmla="*/ 6929120 w 6929120"/>
              <a:gd name="connsiteY0" fmla="*/ 23606 h 2252124"/>
              <a:gd name="connsiteX1" fmla="*/ 3017520 w 6929120"/>
              <a:gd name="connsiteY1" fmla="*/ 159164 h 2252124"/>
              <a:gd name="connsiteX2" fmla="*/ 0 w 6929120"/>
              <a:gd name="connsiteY2" fmla="*/ 1794924 h 2252124"/>
              <a:gd name="connsiteX3" fmla="*/ 30480 w 6929120"/>
              <a:gd name="connsiteY3" fmla="*/ 2201324 h 2252124"/>
              <a:gd name="connsiteX4" fmla="*/ 3383280 w 6929120"/>
              <a:gd name="connsiteY4" fmla="*/ 2252124 h 2252124"/>
              <a:gd name="connsiteX5" fmla="*/ 5659120 w 6929120"/>
              <a:gd name="connsiteY5" fmla="*/ 1206376 h 2252124"/>
              <a:gd name="connsiteX6" fmla="*/ 6929120 w 6929120"/>
              <a:gd name="connsiteY6" fmla="*/ 23606 h 2252124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47233 w 6947233"/>
              <a:gd name="connsiteY0" fmla="*/ 42814 h 2271332"/>
              <a:gd name="connsiteX1" fmla="*/ 3035633 w 6947233"/>
              <a:gd name="connsiteY1" fmla="*/ 178372 h 2271332"/>
              <a:gd name="connsiteX2" fmla="*/ 18113 w 6947233"/>
              <a:gd name="connsiteY2" fmla="*/ 1814132 h 2271332"/>
              <a:gd name="connsiteX3" fmla="*/ 48593 w 6947233"/>
              <a:gd name="connsiteY3" fmla="*/ 2220532 h 2271332"/>
              <a:gd name="connsiteX4" fmla="*/ 3401393 w 6947233"/>
              <a:gd name="connsiteY4" fmla="*/ 2271332 h 2271332"/>
              <a:gd name="connsiteX5" fmla="*/ 5677233 w 6947233"/>
              <a:gd name="connsiteY5" fmla="*/ 1225584 h 2271332"/>
              <a:gd name="connsiteX6" fmla="*/ 6947233 w 6947233"/>
              <a:gd name="connsiteY6" fmla="*/ 42814 h 2271332"/>
              <a:gd name="connsiteX0" fmla="*/ 6955226 w 6955226"/>
              <a:gd name="connsiteY0" fmla="*/ 42814 h 2271332"/>
              <a:gd name="connsiteX1" fmla="*/ 3043626 w 6955226"/>
              <a:gd name="connsiteY1" fmla="*/ 178372 h 2271332"/>
              <a:gd name="connsiteX2" fmla="*/ 26106 w 6955226"/>
              <a:gd name="connsiteY2" fmla="*/ 1814132 h 2271332"/>
              <a:gd name="connsiteX3" fmla="*/ 56586 w 6955226"/>
              <a:gd name="connsiteY3" fmla="*/ 2220532 h 2271332"/>
              <a:gd name="connsiteX4" fmla="*/ 3409386 w 6955226"/>
              <a:gd name="connsiteY4" fmla="*/ 2271332 h 2271332"/>
              <a:gd name="connsiteX5" fmla="*/ 5685226 w 6955226"/>
              <a:gd name="connsiteY5" fmla="*/ 1225584 h 2271332"/>
              <a:gd name="connsiteX6" fmla="*/ 6955226 w 6955226"/>
              <a:gd name="connsiteY6" fmla="*/ 42814 h 2271332"/>
              <a:gd name="connsiteX0" fmla="*/ 6955226 w 6955226"/>
              <a:gd name="connsiteY0" fmla="*/ 42814 h 2274285"/>
              <a:gd name="connsiteX1" fmla="*/ 3043626 w 6955226"/>
              <a:gd name="connsiteY1" fmla="*/ 178372 h 2274285"/>
              <a:gd name="connsiteX2" fmla="*/ 26106 w 6955226"/>
              <a:gd name="connsiteY2" fmla="*/ 1814132 h 2274285"/>
              <a:gd name="connsiteX3" fmla="*/ 56586 w 6955226"/>
              <a:gd name="connsiteY3" fmla="*/ 2220532 h 2274285"/>
              <a:gd name="connsiteX4" fmla="*/ 3409386 w 6955226"/>
              <a:gd name="connsiteY4" fmla="*/ 2271332 h 2274285"/>
              <a:gd name="connsiteX5" fmla="*/ 5685226 w 6955226"/>
              <a:gd name="connsiteY5" fmla="*/ 1225584 h 2274285"/>
              <a:gd name="connsiteX6" fmla="*/ 6955226 w 6955226"/>
              <a:gd name="connsiteY6" fmla="*/ 42814 h 2274285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711386 w 6711386"/>
              <a:gd name="connsiteY0" fmla="*/ 144279 h 2221226"/>
              <a:gd name="connsiteX1" fmla="*/ 3043626 w 6711386"/>
              <a:gd name="connsiteY1" fmla="*/ 81855 h 2221226"/>
              <a:gd name="connsiteX2" fmla="*/ 26106 w 6711386"/>
              <a:gd name="connsiteY2" fmla="*/ 1717615 h 2221226"/>
              <a:gd name="connsiteX3" fmla="*/ 56586 w 6711386"/>
              <a:gd name="connsiteY3" fmla="*/ 2124015 h 2221226"/>
              <a:gd name="connsiteX4" fmla="*/ 3409386 w 6711386"/>
              <a:gd name="connsiteY4" fmla="*/ 2174815 h 2221226"/>
              <a:gd name="connsiteX5" fmla="*/ 5685226 w 6711386"/>
              <a:gd name="connsiteY5" fmla="*/ 1129067 h 2221226"/>
              <a:gd name="connsiteX6" fmla="*/ 6711386 w 6711386"/>
              <a:gd name="connsiteY6" fmla="*/ 144279 h 2221226"/>
              <a:gd name="connsiteX0" fmla="*/ 7026346 w 7026346"/>
              <a:gd name="connsiteY0" fmla="*/ 42813 h 2317743"/>
              <a:gd name="connsiteX1" fmla="*/ 3043626 w 7026346"/>
              <a:gd name="connsiteY1" fmla="*/ 178372 h 2317743"/>
              <a:gd name="connsiteX2" fmla="*/ 26106 w 7026346"/>
              <a:gd name="connsiteY2" fmla="*/ 1814132 h 2317743"/>
              <a:gd name="connsiteX3" fmla="*/ 56586 w 7026346"/>
              <a:gd name="connsiteY3" fmla="*/ 2220532 h 2317743"/>
              <a:gd name="connsiteX4" fmla="*/ 3409386 w 7026346"/>
              <a:gd name="connsiteY4" fmla="*/ 2271332 h 2317743"/>
              <a:gd name="connsiteX5" fmla="*/ 5685226 w 7026346"/>
              <a:gd name="connsiteY5" fmla="*/ 1225584 h 2317743"/>
              <a:gd name="connsiteX6" fmla="*/ 7026346 w 7026346"/>
              <a:gd name="connsiteY6" fmla="*/ 42813 h 2317743"/>
              <a:gd name="connsiteX0" fmla="*/ 7026346 w 7026346"/>
              <a:gd name="connsiteY0" fmla="*/ 57490 h 2332420"/>
              <a:gd name="connsiteX1" fmla="*/ 2891226 w 7026346"/>
              <a:gd name="connsiteY1" fmla="*/ 145910 h 2332420"/>
              <a:gd name="connsiteX2" fmla="*/ 26106 w 7026346"/>
              <a:gd name="connsiteY2" fmla="*/ 1828809 h 2332420"/>
              <a:gd name="connsiteX3" fmla="*/ 56586 w 7026346"/>
              <a:gd name="connsiteY3" fmla="*/ 2235209 h 2332420"/>
              <a:gd name="connsiteX4" fmla="*/ 3409386 w 7026346"/>
              <a:gd name="connsiteY4" fmla="*/ 2286009 h 2332420"/>
              <a:gd name="connsiteX5" fmla="*/ 5685226 w 7026346"/>
              <a:gd name="connsiteY5" fmla="*/ 1240261 h 2332420"/>
              <a:gd name="connsiteX6" fmla="*/ 7026346 w 7026346"/>
              <a:gd name="connsiteY6" fmla="*/ 57490 h 2332420"/>
              <a:gd name="connsiteX0" fmla="*/ 7026346 w 7026346"/>
              <a:gd name="connsiteY0" fmla="*/ 234964 h 2509894"/>
              <a:gd name="connsiteX1" fmla="*/ 3744666 w 7026346"/>
              <a:gd name="connsiteY1" fmla="*/ 59631 h 2509894"/>
              <a:gd name="connsiteX2" fmla="*/ 26106 w 7026346"/>
              <a:gd name="connsiteY2" fmla="*/ 2006283 h 2509894"/>
              <a:gd name="connsiteX3" fmla="*/ 56586 w 7026346"/>
              <a:gd name="connsiteY3" fmla="*/ 2412683 h 2509894"/>
              <a:gd name="connsiteX4" fmla="*/ 3409386 w 7026346"/>
              <a:gd name="connsiteY4" fmla="*/ 2463483 h 2509894"/>
              <a:gd name="connsiteX5" fmla="*/ 5685226 w 7026346"/>
              <a:gd name="connsiteY5" fmla="*/ 1417735 h 2509894"/>
              <a:gd name="connsiteX6" fmla="*/ 7026346 w 7026346"/>
              <a:gd name="connsiteY6" fmla="*/ 234964 h 2509894"/>
              <a:gd name="connsiteX0" fmla="*/ 7026346 w 7026346"/>
              <a:gd name="connsiteY0" fmla="*/ 234964 h 2509894"/>
              <a:gd name="connsiteX1" fmla="*/ 3744666 w 7026346"/>
              <a:gd name="connsiteY1" fmla="*/ 59631 h 2509894"/>
              <a:gd name="connsiteX2" fmla="*/ 26106 w 7026346"/>
              <a:gd name="connsiteY2" fmla="*/ 2006283 h 2509894"/>
              <a:gd name="connsiteX3" fmla="*/ 56586 w 7026346"/>
              <a:gd name="connsiteY3" fmla="*/ 2412683 h 2509894"/>
              <a:gd name="connsiteX4" fmla="*/ 3409386 w 7026346"/>
              <a:gd name="connsiteY4" fmla="*/ 2463483 h 2509894"/>
              <a:gd name="connsiteX5" fmla="*/ 5685226 w 7026346"/>
              <a:gd name="connsiteY5" fmla="*/ 1417735 h 2509894"/>
              <a:gd name="connsiteX6" fmla="*/ 7026346 w 7026346"/>
              <a:gd name="connsiteY6" fmla="*/ 234964 h 2509894"/>
              <a:gd name="connsiteX0" fmla="*/ 7026346 w 7026346"/>
              <a:gd name="connsiteY0" fmla="*/ 178852 h 2453782"/>
              <a:gd name="connsiteX1" fmla="*/ 3744666 w 7026346"/>
              <a:gd name="connsiteY1" fmla="*/ 3519 h 2453782"/>
              <a:gd name="connsiteX2" fmla="*/ 26106 w 7026346"/>
              <a:gd name="connsiteY2" fmla="*/ 1950171 h 2453782"/>
              <a:gd name="connsiteX3" fmla="*/ 56586 w 7026346"/>
              <a:gd name="connsiteY3" fmla="*/ 2356571 h 2453782"/>
              <a:gd name="connsiteX4" fmla="*/ 3409386 w 7026346"/>
              <a:gd name="connsiteY4" fmla="*/ 2407371 h 2453782"/>
              <a:gd name="connsiteX5" fmla="*/ 5685226 w 7026346"/>
              <a:gd name="connsiteY5" fmla="*/ 1361623 h 2453782"/>
              <a:gd name="connsiteX6" fmla="*/ 7026346 w 7026346"/>
              <a:gd name="connsiteY6" fmla="*/ 178852 h 2453782"/>
              <a:gd name="connsiteX0" fmla="*/ 7026346 w 7026346"/>
              <a:gd name="connsiteY0" fmla="*/ 191865 h 2466795"/>
              <a:gd name="connsiteX1" fmla="*/ 3744666 w 7026346"/>
              <a:gd name="connsiteY1" fmla="*/ 16532 h 2466795"/>
              <a:gd name="connsiteX2" fmla="*/ 26106 w 7026346"/>
              <a:gd name="connsiteY2" fmla="*/ 1963184 h 2466795"/>
              <a:gd name="connsiteX3" fmla="*/ 56586 w 7026346"/>
              <a:gd name="connsiteY3" fmla="*/ 2369584 h 2466795"/>
              <a:gd name="connsiteX4" fmla="*/ 3409386 w 7026346"/>
              <a:gd name="connsiteY4" fmla="*/ 2420384 h 2466795"/>
              <a:gd name="connsiteX5" fmla="*/ 5685226 w 7026346"/>
              <a:gd name="connsiteY5" fmla="*/ 1374636 h 2466795"/>
              <a:gd name="connsiteX6" fmla="*/ 7026346 w 702634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685226 w 7199066"/>
              <a:gd name="connsiteY5" fmla="*/ 1374636 h 2466795"/>
              <a:gd name="connsiteX6" fmla="*/ 7199066 w 719906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746186 w 7199066"/>
              <a:gd name="connsiteY5" fmla="*/ 1476080 h 2466795"/>
              <a:gd name="connsiteX6" fmla="*/ 7199066 w 719906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746186 w 7199066"/>
              <a:gd name="connsiteY5" fmla="*/ 1476080 h 2466795"/>
              <a:gd name="connsiteX6" fmla="*/ 7199066 w 7199066"/>
              <a:gd name="connsiteY6" fmla="*/ 191865 h 2466795"/>
              <a:gd name="connsiteX0" fmla="*/ 7252591 w 7252591"/>
              <a:gd name="connsiteY0" fmla="*/ 191865 h 2466795"/>
              <a:gd name="connsiteX1" fmla="*/ 3798191 w 7252591"/>
              <a:gd name="connsiteY1" fmla="*/ 16532 h 2466795"/>
              <a:gd name="connsiteX2" fmla="*/ 79631 w 7252591"/>
              <a:gd name="connsiteY2" fmla="*/ 1963184 h 2466795"/>
              <a:gd name="connsiteX3" fmla="*/ 110111 w 7252591"/>
              <a:gd name="connsiteY3" fmla="*/ 2369584 h 2466795"/>
              <a:gd name="connsiteX4" fmla="*/ 3462911 w 7252591"/>
              <a:gd name="connsiteY4" fmla="*/ 2420384 h 2466795"/>
              <a:gd name="connsiteX5" fmla="*/ 5799711 w 7252591"/>
              <a:gd name="connsiteY5" fmla="*/ 1476080 h 2466795"/>
              <a:gd name="connsiteX6" fmla="*/ 7252591 w 7252591"/>
              <a:gd name="connsiteY6" fmla="*/ 191865 h 2466795"/>
              <a:gd name="connsiteX0" fmla="*/ 7252591 w 7252591"/>
              <a:gd name="connsiteY0" fmla="*/ 191865 h 2593692"/>
              <a:gd name="connsiteX1" fmla="*/ 3798191 w 7252591"/>
              <a:gd name="connsiteY1" fmla="*/ 16532 h 2593692"/>
              <a:gd name="connsiteX2" fmla="*/ 79631 w 7252591"/>
              <a:gd name="connsiteY2" fmla="*/ 1963184 h 2593692"/>
              <a:gd name="connsiteX3" fmla="*/ 110111 w 7252591"/>
              <a:gd name="connsiteY3" fmla="*/ 2369584 h 2593692"/>
              <a:gd name="connsiteX4" fmla="*/ 3462911 w 7252591"/>
              <a:gd name="connsiteY4" fmla="*/ 2420384 h 2593692"/>
              <a:gd name="connsiteX5" fmla="*/ 5799711 w 7252591"/>
              <a:gd name="connsiteY5" fmla="*/ 1476080 h 2593692"/>
              <a:gd name="connsiteX6" fmla="*/ 7252591 w 7252591"/>
              <a:gd name="connsiteY6" fmla="*/ 191865 h 2593692"/>
              <a:gd name="connsiteX0" fmla="*/ 7252591 w 7252591"/>
              <a:gd name="connsiteY0" fmla="*/ 191865 h 2637466"/>
              <a:gd name="connsiteX1" fmla="*/ 3798191 w 7252591"/>
              <a:gd name="connsiteY1" fmla="*/ 16532 h 2637466"/>
              <a:gd name="connsiteX2" fmla="*/ 79631 w 7252591"/>
              <a:gd name="connsiteY2" fmla="*/ 1963184 h 2637466"/>
              <a:gd name="connsiteX3" fmla="*/ 110111 w 7252591"/>
              <a:gd name="connsiteY3" fmla="*/ 2369584 h 2637466"/>
              <a:gd name="connsiteX4" fmla="*/ 3462911 w 7252591"/>
              <a:gd name="connsiteY4" fmla="*/ 2420384 h 2637466"/>
              <a:gd name="connsiteX5" fmla="*/ 5799711 w 7252591"/>
              <a:gd name="connsiteY5" fmla="*/ 1476080 h 2637466"/>
              <a:gd name="connsiteX6" fmla="*/ 7252591 w 7252591"/>
              <a:gd name="connsiteY6" fmla="*/ 191865 h 2637466"/>
              <a:gd name="connsiteX0" fmla="*/ 7252591 w 7252591"/>
              <a:gd name="connsiteY0" fmla="*/ 191865 h 2637466"/>
              <a:gd name="connsiteX1" fmla="*/ 3798191 w 7252591"/>
              <a:gd name="connsiteY1" fmla="*/ 16532 h 2637466"/>
              <a:gd name="connsiteX2" fmla="*/ 79631 w 7252591"/>
              <a:gd name="connsiteY2" fmla="*/ 1963184 h 2637466"/>
              <a:gd name="connsiteX3" fmla="*/ 110111 w 7252591"/>
              <a:gd name="connsiteY3" fmla="*/ 2369584 h 2637466"/>
              <a:gd name="connsiteX4" fmla="*/ 3462911 w 7252591"/>
              <a:gd name="connsiteY4" fmla="*/ 2420384 h 2637466"/>
              <a:gd name="connsiteX5" fmla="*/ 5799711 w 7252591"/>
              <a:gd name="connsiteY5" fmla="*/ 1476080 h 2637466"/>
              <a:gd name="connsiteX6" fmla="*/ 7252591 w 7252591"/>
              <a:gd name="connsiteY6" fmla="*/ 191865 h 2637466"/>
              <a:gd name="connsiteX0" fmla="*/ 7173887 w 7173887"/>
              <a:gd name="connsiteY0" fmla="*/ 191865 h 2442690"/>
              <a:gd name="connsiteX1" fmla="*/ 3719487 w 7173887"/>
              <a:gd name="connsiteY1" fmla="*/ 16532 h 2442690"/>
              <a:gd name="connsiteX2" fmla="*/ 927 w 7173887"/>
              <a:gd name="connsiteY2" fmla="*/ 1963184 h 2442690"/>
              <a:gd name="connsiteX3" fmla="*/ 3384207 w 7173887"/>
              <a:gd name="connsiteY3" fmla="*/ 2420384 h 2442690"/>
              <a:gd name="connsiteX4" fmla="*/ 5721007 w 7173887"/>
              <a:gd name="connsiteY4" fmla="*/ 1476080 h 2442690"/>
              <a:gd name="connsiteX5" fmla="*/ 7173887 w 7173887"/>
              <a:gd name="connsiteY5" fmla="*/ 191865 h 2442690"/>
              <a:gd name="connsiteX0" fmla="*/ 7052014 w 7052014"/>
              <a:gd name="connsiteY0" fmla="*/ 331101 h 2642255"/>
              <a:gd name="connsiteX1" fmla="*/ 3597614 w 7052014"/>
              <a:gd name="connsiteY1" fmla="*/ 155768 h 2642255"/>
              <a:gd name="connsiteX2" fmla="*/ 974 w 7052014"/>
              <a:gd name="connsiteY2" fmla="*/ 2361101 h 2642255"/>
              <a:gd name="connsiteX3" fmla="*/ 3262334 w 7052014"/>
              <a:gd name="connsiteY3" fmla="*/ 2559620 h 2642255"/>
              <a:gd name="connsiteX4" fmla="*/ 5599134 w 7052014"/>
              <a:gd name="connsiteY4" fmla="*/ 1615316 h 2642255"/>
              <a:gd name="connsiteX5" fmla="*/ 7052014 w 7052014"/>
              <a:gd name="connsiteY5" fmla="*/ 331101 h 2642255"/>
              <a:gd name="connsiteX0" fmla="*/ 7052329 w 7052329"/>
              <a:gd name="connsiteY0" fmla="*/ 331101 h 2723775"/>
              <a:gd name="connsiteX1" fmla="*/ 3597929 w 7052329"/>
              <a:gd name="connsiteY1" fmla="*/ 155768 h 2723775"/>
              <a:gd name="connsiteX2" fmla="*/ 1289 w 7052329"/>
              <a:gd name="connsiteY2" fmla="*/ 2361101 h 2723775"/>
              <a:gd name="connsiteX3" fmla="*/ 3262649 w 7052329"/>
              <a:gd name="connsiteY3" fmla="*/ 2559620 h 2723775"/>
              <a:gd name="connsiteX4" fmla="*/ 5599449 w 7052329"/>
              <a:gd name="connsiteY4" fmla="*/ 1615316 h 2723775"/>
              <a:gd name="connsiteX5" fmla="*/ 7052329 w 7052329"/>
              <a:gd name="connsiteY5" fmla="*/ 331101 h 2723775"/>
              <a:gd name="connsiteX0" fmla="*/ 7052329 w 7099366"/>
              <a:gd name="connsiteY0" fmla="*/ 361049 h 2753723"/>
              <a:gd name="connsiteX1" fmla="*/ 3597929 w 7099366"/>
              <a:gd name="connsiteY1" fmla="*/ 185716 h 2753723"/>
              <a:gd name="connsiteX2" fmla="*/ 1289 w 7099366"/>
              <a:gd name="connsiteY2" fmla="*/ 2391049 h 2753723"/>
              <a:gd name="connsiteX3" fmla="*/ 3262649 w 7099366"/>
              <a:gd name="connsiteY3" fmla="*/ 2589568 h 2753723"/>
              <a:gd name="connsiteX4" fmla="*/ 5599449 w 7099366"/>
              <a:gd name="connsiteY4" fmla="*/ 1645264 h 2753723"/>
              <a:gd name="connsiteX5" fmla="*/ 7052329 w 7099366"/>
              <a:gd name="connsiteY5" fmla="*/ 361049 h 2753723"/>
              <a:gd name="connsiteX0" fmla="*/ 7052329 w 7086409"/>
              <a:gd name="connsiteY0" fmla="*/ 385224 h 2777898"/>
              <a:gd name="connsiteX1" fmla="*/ 3597929 w 7086409"/>
              <a:gd name="connsiteY1" fmla="*/ 209891 h 2777898"/>
              <a:gd name="connsiteX2" fmla="*/ 1289 w 7086409"/>
              <a:gd name="connsiteY2" fmla="*/ 2415224 h 2777898"/>
              <a:gd name="connsiteX3" fmla="*/ 3262649 w 7086409"/>
              <a:gd name="connsiteY3" fmla="*/ 2613743 h 2777898"/>
              <a:gd name="connsiteX4" fmla="*/ 5599449 w 7086409"/>
              <a:gd name="connsiteY4" fmla="*/ 1669439 h 2777898"/>
              <a:gd name="connsiteX5" fmla="*/ 7052329 w 7086409"/>
              <a:gd name="connsiteY5" fmla="*/ 385224 h 2777898"/>
              <a:gd name="connsiteX0" fmla="*/ 7052329 w 7086409"/>
              <a:gd name="connsiteY0" fmla="*/ 385224 h 2838361"/>
              <a:gd name="connsiteX1" fmla="*/ 3597929 w 7086409"/>
              <a:gd name="connsiteY1" fmla="*/ 209891 h 2838361"/>
              <a:gd name="connsiteX2" fmla="*/ 1289 w 7086409"/>
              <a:gd name="connsiteY2" fmla="*/ 2415224 h 2838361"/>
              <a:gd name="connsiteX3" fmla="*/ 3262649 w 7086409"/>
              <a:gd name="connsiteY3" fmla="*/ 2613743 h 2838361"/>
              <a:gd name="connsiteX4" fmla="*/ 5599449 w 7086409"/>
              <a:gd name="connsiteY4" fmla="*/ 1669439 h 2838361"/>
              <a:gd name="connsiteX5" fmla="*/ 7052329 w 7086409"/>
              <a:gd name="connsiteY5" fmla="*/ 385224 h 2838361"/>
              <a:gd name="connsiteX0" fmla="*/ 7052329 w 7053314"/>
              <a:gd name="connsiteY0" fmla="*/ 375184 h 2828321"/>
              <a:gd name="connsiteX1" fmla="*/ 3597929 w 7053314"/>
              <a:gd name="connsiteY1" fmla="*/ 199851 h 2828321"/>
              <a:gd name="connsiteX2" fmla="*/ 1289 w 7053314"/>
              <a:gd name="connsiteY2" fmla="*/ 2405184 h 2828321"/>
              <a:gd name="connsiteX3" fmla="*/ 3262649 w 7053314"/>
              <a:gd name="connsiteY3" fmla="*/ 2603703 h 2828321"/>
              <a:gd name="connsiteX4" fmla="*/ 7052329 w 7053314"/>
              <a:gd name="connsiteY4" fmla="*/ 375184 h 2828321"/>
              <a:gd name="connsiteX0" fmla="*/ 7052329 w 7053314"/>
              <a:gd name="connsiteY0" fmla="*/ 375184 h 2931582"/>
              <a:gd name="connsiteX1" fmla="*/ 3597929 w 7053314"/>
              <a:gd name="connsiteY1" fmla="*/ 199851 h 2931582"/>
              <a:gd name="connsiteX2" fmla="*/ 1289 w 7053314"/>
              <a:gd name="connsiteY2" fmla="*/ 2405184 h 2931582"/>
              <a:gd name="connsiteX3" fmla="*/ 3262649 w 7053314"/>
              <a:gd name="connsiteY3" fmla="*/ 2603703 h 2931582"/>
              <a:gd name="connsiteX4" fmla="*/ 7052329 w 7053314"/>
              <a:gd name="connsiteY4" fmla="*/ 375184 h 2931582"/>
              <a:gd name="connsiteX0" fmla="*/ 7052329 w 7053314"/>
              <a:gd name="connsiteY0" fmla="*/ 375184 h 2872450"/>
              <a:gd name="connsiteX1" fmla="*/ 3597929 w 7053314"/>
              <a:gd name="connsiteY1" fmla="*/ 199851 h 2872450"/>
              <a:gd name="connsiteX2" fmla="*/ 1289 w 7053314"/>
              <a:gd name="connsiteY2" fmla="*/ 2405184 h 2872450"/>
              <a:gd name="connsiteX3" fmla="*/ 3262649 w 7053314"/>
              <a:gd name="connsiteY3" fmla="*/ 2603703 h 2872450"/>
              <a:gd name="connsiteX4" fmla="*/ 7052329 w 7053314"/>
              <a:gd name="connsiteY4" fmla="*/ 375184 h 2872450"/>
              <a:gd name="connsiteX0" fmla="*/ 7052329 w 7053314"/>
              <a:gd name="connsiteY0" fmla="*/ 355611 h 2852877"/>
              <a:gd name="connsiteX1" fmla="*/ 3597929 w 7053314"/>
              <a:gd name="connsiteY1" fmla="*/ 180278 h 2852877"/>
              <a:gd name="connsiteX2" fmla="*/ 1289 w 7053314"/>
              <a:gd name="connsiteY2" fmla="*/ 2385611 h 2852877"/>
              <a:gd name="connsiteX3" fmla="*/ 3262649 w 7053314"/>
              <a:gd name="connsiteY3" fmla="*/ 2584130 h 2852877"/>
              <a:gd name="connsiteX4" fmla="*/ 7052329 w 7053314"/>
              <a:gd name="connsiteY4" fmla="*/ 355611 h 285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3314" h="2852877">
                <a:moveTo>
                  <a:pt x="7052329" y="355611"/>
                </a:moveTo>
                <a:cubicBezTo>
                  <a:pt x="7108209" y="-45031"/>
                  <a:pt x="4773102" y="-112405"/>
                  <a:pt x="3597929" y="180278"/>
                </a:cubicBezTo>
                <a:cubicBezTo>
                  <a:pt x="2422756" y="472961"/>
                  <a:pt x="-64751" y="1770726"/>
                  <a:pt x="1289" y="2385611"/>
                </a:cubicBezTo>
                <a:cubicBezTo>
                  <a:pt x="67329" y="3000496"/>
                  <a:pt x="1584556" y="2945287"/>
                  <a:pt x="3262649" y="2584130"/>
                </a:cubicBezTo>
                <a:cubicBezTo>
                  <a:pt x="4940742" y="2222973"/>
                  <a:pt x="6996449" y="756253"/>
                  <a:pt x="7052329" y="355611"/>
                </a:cubicBezTo>
                <a:close/>
              </a:path>
            </a:pathLst>
          </a:custGeom>
          <a:solidFill>
            <a:schemeClr val="accent2">
              <a:alpha val="11000"/>
            </a:schemeClr>
          </a:solidFill>
          <a:ln>
            <a:solidFill>
              <a:schemeClr val="accent2">
                <a:alpha val="36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Espace réservé du contenu 4">
            <a:extLst>
              <a:ext uri="{FF2B5EF4-FFF2-40B4-BE49-F238E27FC236}">
                <a16:creationId xmlns:a16="http://schemas.microsoft.com/office/drawing/2014/main" id="{05858CB1-170E-4818-880C-9E043BF3DC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8612"/>
          <a:stretch/>
        </p:blipFill>
        <p:spPr>
          <a:xfrm>
            <a:off x="8984826" y="1630445"/>
            <a:ext cx="2352860" cy="1307122"/>
          </a:xfrm>
          <a:prstGeom prst="rect">
            <a:avLst/>
          </a:prstGeom>
        </p:spPr>
      </p:pic>
      <p:pic>
        <p:nvPicPr>
          <p:cNvPr id="11" name="Espace réservé du contenu 4">
            <a:extLst>
              <a:ext uri="{FF2B5EF4-FFF2-40B4-BE49-F238E27FC236}">
                <a16:creationId xmlns:a16="http://schemas.microsoft.com/office/drawing/2014/main" id="{FF89A08B-3189-4F68-8315-B0E1576112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921"/>
          <a:stretch/>
        </p:blipFill>
        <p:spPr>
          <a:xfrm>
            <a:off x="8882123" y="4650634"/>
            <a:ext cx="2558263" cy="13166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F5609AB-4A95-4E4C-AAA8-2B82BE1FC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9710" y="3018152"/>
            <a:ext cx="2601922" cy="1255375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F97C104-5EB5-46A5-AEFB-A44002F9CF68}"/>
              </a:ext>
            </a:extLst>
          </p:cNvPr>
          <p:cNvCxnSpPr>
            <a:cxnSpLocks/>
          </p:cNvCxnSpPr>
          <p:nvPr/>
        </p:nvCxnSpPr>
        <p:spPr>
          <a:xfrm flipH="1" flipV="1">
            <a:off x="7385025" y="1862264"/>
            <a:ext cx="1563093" cy="147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5B68BA38-35B4-485C-87C6-9F8825A4C19B}"/>
              </a:ext>
            </a:extLst>
          </p:cNvPr>
          <p:cNvCxnSpPr>
            <a:cxnSpLocks/>
          </p:cNvCxnSpPr>
          <p:nvPr/>
        </p:nvCxnSpPr>
        <p:spPr>
          <a:xfrm flipH="1" flipV="1">
            <a:off x="6525663" y="4073511"/>
            <a:ext cx="2289820" cy="1305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47732812-DCC4-48F9-944B-EC2AE8AA4C1F}"/>
              </a:ext>
            </a:extLst>
          </p:cNvPr>
          <p:cNvCxnSpPr>
            <a:cxnSpLocks/>
          </p:cNvCxnSpPr>
          <p:nvPr/>
        </p:nvCxnSpPr>
        <p:spPr>
          <a:xfrm flipH="1">
            <a:off x="5761245" y="3489960"/>
            <a:ext cx="3105568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61510832-AF9B-4568-A965-0CCA6326DE89}"/>
              </a:ext>
            </a:extLst>
          </p:cNvPr>
          <p:cNvSpPr txBox="1"/>
          <p:nvPr/>
        </p:nvSpPr>
        <p:spPr>
          <a:xfrm>
            <a:off x="10081081" y="1630445"/>
            <a:ext cx="206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>
                <a:solidFill>
                  <a:schemeClr val="accent6"/>
                </a:solidFill>
              </a:rPr>
              <a:t>Delayed</a:t>
            </a:r>
            <a:r>
              <a:rPr lang="fr-FR" sz="2400" dirty="0">
                <a:solidFill>
                  <a:schemeClr val="accent6"/>
                </a:solidFill>
              </a:rPr>
              <a:t> fission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AE72AA5-2A65-4CE0-AD32-A5BB2C93F83F}"/>
              </a:ext>
            </a:extLst>
          </p:cNvPr>
          <p:cNvSpPr txBox="1"/>
          <p:nvPr/>
        </p:nvSpPr>
        <p:spPr>
          <a:xfrm>
            <a:off x="9034850" y="2877530"/>
            <a:ext cx="2875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Fission/</a:t>
            </a:r>
            <a:r>
              <a:rPr lang="el-GR" sz="2400" dirty="0">
                <a:solidFill>
                  <a:schemeClr val="accent4">
                    <a:lumMod val="75000"/>
                  </a:schemeClr>
                </a:solidFill>
              </a:rPr>
              <a:t>γ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4">
                    <a:lumMod val="75000"/>
                  </a:schemeClr>
                </a:solidFill>
              </a:rPr>
              <a:t>competition</a:t>
            </a:r>
            <a:endParaRPr lang="fr-FR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6897920-FF0B-48FC-BA1A-CA9B8AB32E4D}"/>
              </a:ext>
            </a:extLst>
          </p:cNvPr>
          <p:cNvSpPr txBox="1"/>
          <p:nvPr/>
        </p:nvSpPr>
        <p:spPr>
          <a:xfrm>
            <a:off x="9032186" y="4375286"/>
            <a:ext cx="2977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>
                <a:solidFill>
                  <a:schemeClr val="accent2"/>
                </a:solidFill>
              </a:rPr>
              <a:t>Delayed</a:t>
            </a:r>
            <a:r>
              <a:rPr lang="fr-FR" sz="2400" dirty="0">
                <a:solidFill>
                  <a:schemeClr val="accent2"/>
                </a:solidFill>
              </a:rPr>
              <a:t> gamma decay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F6457094-0E6C-420F-941B-C776C1525D36}"/>
              </a:ext>
            </a:extLst>
          </p:cNvPr>
          <p:cNvSpPr/>
          <p:nvPr/>
        </p:nvSpPr>
        <p:spPr>
          <a:xfrm>
            <a:off x="4577364" y="3271031"/>
            <a:ext cx="586740" cy="5867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2BA27A06-3BB9-43B4-A6D7-D80BD9E3B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20" name="Espace réservé du pied de page 19">
            <a:extLst>
              <a:ext uri="{FF2B5EF4-FFF2-40B4-BE49-F238E27FC236}">
                <a16:creationId xmlns:a16="http://schemas.microsoft.com/office/drawing/2014/main" id="{4BD5BD2A-2639-4F58-9A4D-174FDB05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2DCA4EE-6A6B-4499-8952-826C7C40B4A8}"/>
              </a:ext>
            </a:extLst>
          </p:cNvPr>
          <p:cNvSpPr txBox="1"/>
          <p:nvPr/>
        </p:nvSpPr>
        <p:spPr>
          <a:xfrm>
            <a:off x="2773845" y="4575821"/>
            <a:ext cx="2337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Terra </a:t>
            </a:r>
            <a:r>
              <a:rPr lang="fr-FR" sz="2800" dirty="0" err="1"/>
              <a:t>incognita</a:t>
            </a:r>
            <a:endParaRPr lang="fr-FR" sz="2800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FB78DBC-B749-4198-B4F1-28904E546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379" y="916545"/>
            <a:ext cx="1508760" cy="8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88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E7195F2C-7C56-40FE-A967-EF43A4CA48AF}"/>
              </a:ext>
            </a:extLst>
          </p:cNvPr>
          <p:cNvCxnSpPr>
            <a:cxnSpLocks/>
          </p:cNvCxnSpPr>
          <p:nvPr/>
        </p:nvCxnSpPr>
        <p:spPr>
          <a:xfrm>
            <a:off x="5009914" y="3388854"/>
            <a:ext cx="0" cy="666731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ZoneTexte 96">
            <a:extLst>
              <a:ext uri="{FF2B5EF4-FFF2-40B4-BE49-F238E27FC236}">
                <a16:creationId xmlns:a16="http://schemas.microsoft.com/office/drawing/2014/main" id="{8A61DF55-102A-49A0-8DCF-90D61D3A2D41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F2BB9D9E-FD93-4DC8-9C81-E36D37C15878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C5CABB07-34CD-4D4D-8240-55741682FFC1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ZoneTexte 136">
            <a:extLst>
              <a:ext uri="{FF2B5EF4-FFF2-40B4-BE49-F238E27FC236}">
                <a16:creationId xmlns:a16="http://schemas.microsoft.com/office/drawing/2014/main" id="{242AF484-50FD-4A48-8364-B76CD13BB60E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id="{49EFF296-0D13-45B7-BF54-056AAE62A8DA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139" name="Connecteur droit avec flèche 138">
            <a:extLst>
              <a:ext uri="{FF2B5EF4-FFF2-40B4-BE49-F238E27FC236}">
                <a16:creationId xmlns:a16="http://schemas.microsoft.com/office/drawing/2014/main" id="{242BC88C-0485-4114-B1CB-CF4E56A7BE85}"/>
              </a:ext>
            </a:extLst>
          </p:cNvPr>
          <p:cNvCxnSpPr>
            <a:cxnSpLocks/>
            <a:stCxn id="137" idx="3"/>
            <a:endCxn id="138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334DD58A-186C-4AB4-8A4E-07DEB248911B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1" name="ZoneTexte 140">
            <a:extLst>
              <a:ext uri="{FF2B5EF4-FFF2-40B4-BE49-F238E27FC236}">
                <a16:creationId xmlns:a16="http://schemas.microsoft.com/office/drawing/2014/main" id="{9C59A7FF-43B5-4351-A3BB-B697081B072D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CB4A5877-1339-432B-B9F7-77311AE7894E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2246D0-CA2E-48F3-B156-67E9175FF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434715-2BF7-40C3-ABE0-3C152BC17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1383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45AE6183-74E1-4087-A5B2-6B5E8049F5E1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cteur droit avec flèche 140">
            <a:extLst>
              <a:ext uri="{FF2B5EF4-FFF2-40B4-BE49-F238E27FC236}">
                <a16:creationId xmlns:a16="http://schemas.microsoft.com/office/drawing/2014/main" id="{20A96004-92EB-4F09-9ED0-1025F43E7708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2" name="ZoneTexte 141">
            <a:extLst>
              <a:ext uri="{FF2B5EF4-FFF2-40B4-BE49-F238E27FC236}">
                <a16:creationId xmlns:a16="http://schemas.microsoft.com/office/drawing/2014/main" id="{D3513D27-76FF-43EF-855A-9944880B4147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143" name="Connecteur droit avec flèche 142">
            <a:extLst>
              <a:ext uri="{FF2B5EF4-FFF2-40B4-BE49-F238E27FC236}">
                <a16:creationId xmlns:a16="http://schemas.microsoft.com/office/drawing/2014/main" id="{C7B35A03-3DFC-4592-94A7-914A88A8185B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85EB708-42B5-4F10-87B7-C6CD96655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12380AC-E44A-4DD7-B258-7001CE96E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540D03B-3531-46C1-98AB-27697EEDE5A2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8A49A6FB-2466-4384-A0E7-43C3CF4C1C60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38640071-C7EB-474B-87D9-D233951E3754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3E6D55A3-1244-4D52-893F-D4CF8A362732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CB760DB8-8297-4B42-9E43-554911BF340F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E8C56FF-E883-4858-A77A-C32BF553171A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BD2EF3CC-AED7-40EA-9689-FF7448C29F7D}"/>
              </a:ext>
            </a:extLst>
          </p:cNvPr>
          <p:cNvCxnSpPr>
            <a:cxnSpLocks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Forme libre : forme 58">
            <a:extLst>
              <a:ext uri="{FF2B5EF4-FFF2-40B4-BE49-F238E27FC236}">
                <a16:creationId xmlns:a16="http://schemas.microsoft.com/office/drawing/2014/main" id="{192985DF-FD93-46D2-81AC-6F49DAE9DEC0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</p:spTree>
    <p:extLst>
      <p:ext uri="{BB962C8B-B14F-4D97-AF65-F5344CB8AC3E}">
        <p14:creationId xmlns:p14="http://schemas.microsoft.com/office/powerpoint/2010/main" val="1855904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sp>
        <p:nvSpPr>
          <p:cNvPr id="121" name="ZoneTexte 120">
            <a:extLst>
              <a:ext uri="{FF2B5EF4-FFF2-40B4-BE49-F238E27FC236}">
                <a16:creationId xmlns:a16="http://schemas.microsoft.com/office/drawing/2014/main" id="{399A15BD-FBA6-48B9-9571-5FCC814F7713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9CBA6A1D-92E0-4CDE-B190-04BBBA2836CC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36293A0-548A-4619-BEAF-F5EEDC07F236}"/>
              </a:ext>
            </a:extLst>
          </p:cNvPr>
          <p:cNvSpPr txBox="1"/>
          <p:nvPr/>
        </p:nvSpPr>
        <p:spPr>
          <a:xfrm>
            <a:off x="6763602" y="2230335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Fission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231C7795-5F68-44AE-939E-59608F4E963B}"/>
              </a:ext>
            </a:extLst>
          </p:cNvPr>
          <p:cNvCxnSpPr>
            <a:cxnSpLocks/>
          </p:cNvCxnSpPr>
          <p:nvPr/>
        </p:nvCxnSpPr>
        <p:spPr>
          <a:xfrm flipV="1">
            <a:off x="5107297" y="2754614"/>
            <a:ext cx="5176655" cy="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CA0B7C41-8BEE-4664-BBF1-C3803E45A55E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0BD46CC6-4558-44BA-8A1E-3CEC8E2234A7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6916C52A-15A9-46B8-B681-059055B59217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D75E2B64-4FA0-430D-9465-10C587C35401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6BE90AE-D61F-43F6-A691-087E82BEA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E9E39449-7BD3-4D1C-BAE2-9A27F6611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363B246-B493-45D6-810E-7838488D5471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B2B5B61-926A-439F-8D85-C49E400D2C7C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FAEB5EA-2409-4F65-A0B5-DA07E12EB71A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B83AAB96-5680-4FA0-913F-6A0ECDE8FCB6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5F696E98-2D94-4390-B904-8F745BE2BBBA}"/>
              </a:ext>
            </a:extLst>
          </p:cNvPr>
          <p:cNvCxnSpPr>
            <a:cxnSpLocks/>
            <a:stCxn id="50" idx="3"/>
            <a:endCxn id="51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884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5D9FBE62-D2EA-4078-B635-2D9F9F413E8B}"/>
              </a:ext>
            </a:extLst>
          </p:cNvPr>
          <p:cNvCxnSpPr>
            <a:cxnSpLocks/>
          </p:cNvCxnSpPr>
          <p:nvPr/>
        </p:nvCxnSpPr>
        <p:spPr>
          <a:xfrm>
            <a:off x="4430310" y="441642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755C46E-688E-43BD-A137-572A6D47DEE6}"/>
              </a:ext>
            </a:extLst>
          </p:cNvPr>
          <p:cNvCxnSpPr>
            <a:cxnSpLocks/>
          </p:cNvCxnSpPr>
          <p:nvPr/>
        </p:nvCxnSpPr>
        <p:spPr>
          <a:xfrm>
            <a:off x="4430310" y="4480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DF85C15C-5B41-4CC8-85FB-89553792C82A}"/>
              </a:ext>
            </a:extLst>
          </p:cNvPr>
          <p:cNvCxnSpPr>
            <a:cxnSpLocks/>
          </p:cNvCxnSpPr>
          <p:nvPr/>
        </p:nvCxnSpPr>
        <p:spPr>
          <a:xfrm>
            <a:off x="4430310" y="458640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77F916D3-8F67-4DFB-B693-52EF8CBA44F9}"/>
              </a:ext>
            </a:extLst>
          </p:cNvPr>
          <p:cNvCxnSpPr>
            <a:cxnSpLocks/>
          </p:cNvCxnSpPr>
          <p:nvPr/>
        </p:nvCxnSpPr>
        <p:spPr>
          <a:xfrm>
            <a:off x="4430310" y="476224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1F1D56CF-E1EA-4FBC-9364-E904E7EA1515}"/>
              </a:ext>
            </a:extLst>
          </p:cNvPr>
          <p:cNvCxnSpPr>
            <a:cxnSpLocks/>
          </p:cNvCxnSpPr>
          <p:nvPr/>
        </p:nvCxnSpPr>
        <p:spPr>
          <a:xfrm>
            <a:off x="4430310" y="5034800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7FA6765A-A2FB-46A3-BFCD-6E9535CF6DF6}"/>
              </a:ext>
            </a:extLst>
          </p:cNvPr>
          <p:cNvCxnSpPr>
            <a:cxnSpLocks/>
          </p:cNvCxnSpPr>
          <p:nvPr/>
        </p:nvCxnSpPr>
        <p:spPr>
          <a:xfrm>
            <a:off x="4546867" y="3314496"/>
            <a:ext cx="0" cy="7121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9A72E34-B01C-4C40-906F-A708A2282EF9}"/>
              </a:ext>
            </a:extLst>
          </p:cNvPr>
          <p:cNvCxnSpPr>
            <a:cxnSpLocks/>
          </p:cNvCxnSpPr>
          <p:nvPr/>
        </p:nvCxnSpPr>
        <p:spPr>
          <a:xfrm>
            <a:off x="4699263" y="3481544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2A3623C7-B392-453B-A99D-8F20E5DC9EE2}"/>
              </a:ext>
            </a:extLst>
          </p:cNvPr>
          <p:cNvCxnSpPr>
            <a:cxnSpLocks/>
          </p:cNvCxnSpPr>
          <p:nvPr/>
        </p:nvCxnSpPr>
        <p:spPr>
          <a:xfrm>
            <a:off x="4634788" y="3970968"/>
            <a:ext cx="0" cy="1063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24FA247D-AF70-45F4-87D8-8E06797873B0}"/>
              </a:ext>
            </a:extLst>
          </p:cNvPr>
          <p:cNvCxnSpPr>
            <a:cxnSpLocks/>
          </p:cNvCxnSpPr>
          <p:nvPr/>
        </p:nvCxnSpPr>
        <p:spPr>
          <a:xfrm>
            <a:off x="4749087" y="4164392"/>
            <a:ext cx="0" cy="5978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619A9E5C-BFD6-4F80-A2D1-DD1B1FD1DE54}"/>
              </a:ext>
            </a:extLst>
          </p:cNvPr>
          <p:cNvCxnSpPr>
            <a:cxnSpLocks/>
          </p:cNvCxnSpPr>
          <p:nvPr/>
        </p:nvCxnSpPr>
        <p:spPr>
          <a:xfrm>
            <a:off x="4951302" y="4762250"/>
            <a:ext cx="0" cy="738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A7CE5F24-32F8-4D37-B34F-DBA3C9D8DBB0}"/>
              </a:ext>
            </a:extLst>
          </p:cNvPr>
          <p:cNvCxnSpPr>
            <a:cxnSpLocks/>
          </p:cNvCxnSpPr>
          <p:nvPr/>
        </p:nvCxnSpPr>
        <p:spPr>
          <a:xfrm>
            <a:off x="4722709" y="5034800"/>
            <a:ext cx="0" cy="4659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B3AF352B-2676-4089-AC22-F0DA147EFCB1}"/>
              </a:ext>
            </a:extLst>
          </p:cNvPr>
          <p:cNvCxnSpPr>
            <a:cxnSpLocks/>
          </p:cNvCxnSpPr>
          <p:nvPr/>
        </p:nvCxnSpPr>
        <p:spPr>
          <a:xfrm>
            <a:off x="4546867" y="4586409"/>
            <a:ext cx="0" cy="9143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F283A420-15BF-42A4-A399-0216D441E958}"/>
              </a:ext>
            </a:extLst>
          </p:cNvPr>
          <p:cNvCxnSpPr>
            <a:cxnSpLocks/>
          </p:cNvCxnSpPr>
          <p:nvPr/>
        </p:nvCxnSpPr>
        <p:spPr>
          <a:xfrm>
            <a:off x="4883894" y="4571755"/>
            <a:ext cx="0" cy="4630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99FC4144-FFF0-4B70-82E8-ED269DDDB6B3}"/>
              </a:ext>
            </a:extLst>
          </p:cNvPr>
          <p:cNvCxnSpPr>
            <a:cxnSpLocks/>
          </p:cNvCxnSpPr>
          <p:nvPr/>
        </p:nvCxnSpPr>
        <p:spPr>
          <a:xfrm>
            <a:off x="5027497" y="4416429"/>
            <a:ext cx="0" cy="3458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15115613-FD6B-4764-A5B5-BEC171FFEEDC}"/>
              </a:ext>
            </a:extLst>
          </p:cNvPr>
          <p:cNvCxnSpPr>
            <a:cxnSpLocks/>
          </p:cNvCxnSpPr>
          <p:nvPr/>
        </p:nvCxnSpPr>
        <p:spPr>
          <a:xfrm>
            <a:off x="4851658" y="3633938"/>
            <a:ext cx="0" cy="5451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751F56C3-4787-40CA-84FB-1B709BA81FF4}"/>
              </a:ext>
            </a:extLst>
          </p:cNvPr>
          <p:cNvCxnSpPr>
            <a:cxnSpLocks/>
          </p:cNvCxnSpPr>
          <p:nvPr/>
        </p:nvCxnSpPr>
        <p:spPr>
          <a:xfrm>
            <a:off x="4497047" y="3718929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026725F5-7E34-4B55-B60E-FFA040FB0B6A}"/>
              </a:ext>
            </a:extLst>
          </p:cNvPr>
          <p:cNvCxnSpPr>
            <a:cxnSpLocks/>
          </p:cNvCxnSpPr>
          <p:nvPr/>
        </p:nvCxnSpPr>
        <p:spPr>
          <a:xfrm>
            <a:off x="4936649" y="3968035"/>
            <a:ext cx="0" cy="6037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FF678F70-7F40-4212-8419-527A32CCB4EA}"/>
              </a:ext>
            </a:extLst>
          </p:cNvPr>
          <p:cNvCxnSpPr>
            <a:cxnSpLocks/>
          </p:cNvCxnSpPr>
          <p:nvPr/>
        </p:nvCxnSpPr>
        <p:spPr>
          <a:xfrm>
            <a:off x="4848729" y="4416429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E7195F2C-7C56-40FE-A967-EF43A4CA48AF}"/>
              </a:ext>
            </a:extLst>
          </p:cNvPr>
          <p:cNvCxnSpPr>
            <a:cxnSpLocks/>
          </p:cNvCxnSpPr>
          <p:nvPr/>
        </p:nvCxnSpPr>
        <p:spPr>
          <a:xfrm>
            <a:off x="5009914" y="3388854"/>
            <a:ext cx="0" cy="666731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69FAAB09-2146-465A-B685-82FCD28AF65F}"/>
              </a:ext>
            </a:extLst>
          </p:cNvPr>
          <p:cNvCxnSpPr>
            <a:cxnSpLocks/>
          </p:cNvCxnSpPr>
          <p:nvPr/>
        </p:nvCxnSpPr>
        <p:spPr>
          <a:xfrm>
            <a:off x="4634788" y="2394424"/>
            <a:ext cx="0" cy="1324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E656258B-B6D8-449D-AAF3-D12604AFAB95}"/>
              </a:ext>
            </a:extLst>
          </p:cNvPr>
          <p:cNvCxnSpPr>
            <a:cxnSpLocks/>
          </p:cNvCxnSpPr>
          <p:nvPr/>
        </p:nvCxnSpPr>
        <p:spPr>
          <a:xfrm>
            <a:off x="5051426" y="2709378"/>
            <a:ext cx="0" cy="12327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ZoneTexte 135">
            <a:extLst>
              <a:ext uri="{FF2B5EF4-FFF2-40B4-BE49-F238E27FC236}">
                <a16:creationId xmlns:a16="http://schemas.microsoft.com/office/drawing/2014/main" id="{2E5FC6B6-F551-4567-86B2-F6B8E6F974D5}"/>
              </a:ext>
            </a:extLst>
          </p:cNvPr>
          <p:cNvSpPr txBox="1"/>
          <p:nvPr/>
        </p:nvSpPr>
        <p:spPr>
          <a:xfrm>
            <a:off x="6763602" y="2230335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Fission</a:t>
            </a:r>
          </a:p>
        </p:txBody>
      </p:sp>
      <p:cxnSp>
        <p:nvCxnSpPr>
          <p:cNvPr id="137" name="Connecteur droit avec flèche 136">
            <a:extLst>
              <a:ext uri="{FF2B5EF4-FFF2-40B4-BE49-F238E27FC236}">
                <a16:creationId xmlns:a16="http://schemas.microsoft.com/office/drawing/2014/main" id="{14C35D59-D80E-4757-9B98-22D0E153528A}"/>
              </a:ext>
            </a:extLst>
          </p:cNvPr>
          <p:cNvCxnSpPr>
            <a:cxnSpLocks/>
          </p:cNvCxnSpPr>
          <p:nvPr/>
        </p:nvCxnSpPr>
        <p:spPr>
          <a:xfrm flipV="1">
            <a:off x="5107297" y="2754614"/>
            <a:ext cx="5176655" cy="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4F4249B0-FEBD-4B61-A389-8A5336A18237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619F3914-54BA-477E-80D7-368DE8DEFC53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3" name="ZoneTexte 142">
            <a:extLst>
              <a:ext uri="{FF2B5EF4-FFF2-40B4-BE49-F238E27FC236}">
                <a16:creationId xmlns:a16="http://schemas.microsoft.com/office/drawing/2014/main" id="{BB21E667-1B9B-48E3-8728-AB6C610A49EB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144" name="Connecteur droit avec flèche 143">
            <a:extLst>
              <a:ext uri="{FF2B5EF4-FFF2-40B4-BE49-F238E27FC236}">
                <a16:creationId xmlns:a16="http://schemas.microsoft.com/office/drawing/2014/main" id="{9CF4FBFC-8E89-4D45-85DA-E0760AAC6AAF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0DF027B6-66FB-465C-9314-FF4FF1681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BCAF1663-B7A3-49F9-90CF-62959820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E84303FA-B93D-4063-AD90-4FB565ADD771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2C308FB-9CAD-4B58-BAAC-A7EBE1454807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DE24D7DC-0350-411E-A794-73D774CCF605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3E63384E-9469-4A36-B6B2-A25DA4FD662D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7F6A312A-0FD4-4762-9025-8295C4E3F6E0}"/>
              </a:ext>
            </a:extLst>
          </p:cNvPr>
          <p:cNvCxnSpPr>
            <a:cxnSpLocks/>
            <a:stCxn id="61" idx="3"/>
            <a:endCxn id="62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C0C17BEA-3B66-4EBD-9F25-34E424AE90F5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D170C693-0A3E-4896-833E-87537CCAC093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</p:spTree>
    <p:extLst>
      <p:ext uri="{BB962C8B-B14F-4D97-AF65-F5344CB8AC3E}">
        <p14:creationId xmlns:p14="http://schemas.microsoft.com/office/powerpoint/2010/main" val="381104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"/>
                            </p:stCondLst>
                            <p:childTnLst>
                              <p:par>
                                <p:cTn id="6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"/>
                            </p:stCondLst>
                            <p:childTnLst>
                              <p:par>
                                <p:cTn id="8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5D9FBE62-D2EA-4078-B635-2D9F9F413E8B}"/>
              </a:ext>
            </a:extLst>
          </p:cNvPr>
          <p:cNvCxnSpPr>
            <a:cxnSpLocks/>
          </p:cNvCxnSpPr>
          <p:nvPr/>
        </p:nvCxnSpPr>
        <p:spPr>
          <a:xfrm>
            <a:off x="4430310" y="441642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755C46E-688E-43BD-A137-572A6D47DEE6}"/>
              </a:ext>
            </a:extLst>
          </p:cNvPr>
          <p:cNvCxnSpPr>
            <a:cxnSpLocks/>
          </p:cNvCxnSpPr>
          <p:nvPr/>
        </p:nvCxnSpPr>
        <p:spPr>
          <a:xfrm>
            <a:off x="4430310" y="4480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DF85C15C-5B41-4CC8-85FB-89553792C82A}"/>
              </a:ext>
            </a:extLst>
          </p:cNvPr>
          <p:cNvCxnSpPr>
            <a:cxnSpLocks/>
          </p:cNvCxnSpPr>
          <p:nvPr/>
        </p:nvCxnSpPr>
        <p:spPr>
          <a:xfrm>
            <a:off x="4430310" y="458640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77F916D3-8F67-4DFB-B693-52EF8CBA44F9}"/>
              </a:ext>
            </a:extLst>
          </p:cNvPr>
          <p:cNvCxnSpPr>
            <a:cxnSpLocks/>
          </p:cNvCxnSpPr>
          <p:nvPr/>
        </p:nvCxnSpPr>
        <p:spPr>
          <a:xfrm>
            <a:off x="4430310" y="476224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1F1D56CF-E1EA-4FBC-9364-E904E7EA1515}"/>
              </a:ext>
            </a:extLst>
          </p:cNvPr>
          <p:cNvCxnSpPr>
            <a:cxnSpLocks/>
          </p:cNvCxnSpPr>
          <p:nvPr/>
        </p:nvCxnSpPr>
        <p:spPr>
          <a:xfrm>
            <a:off x="4430310" y="5034800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7FA6765A-A2FB-46A3-BFCD-6E9535CF6DF6}"/>
              </a:ext>
            </a:extLst>
          </p:cNvPr>
          <p:cNvCxnSpPr>
            <a:cxnSpLocks/>
          </p:cNvCxnSpPr>
          <p:nvPr/>
        </p:nvCxnSpPr>
        <p:spPr>
          <a:xfrm>
            <a:off x="4546867" y="3314496"/>
            <a:ext cx="0" cy="7121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9A72E34-B01C-4C40-906F-A708A2282EF9}"/>
              </a:ext>
            </a:extLst>
          </p:cNvPr>
          <p:cNvCxnSpPr>
            <a:cxnSpLocks/>
          </p:cNvCxnSpPr>
          <p:nvPr/>
        </p:nvCxnSpPr>
        <p:spPr>
          <a:xfrm>
            <a:off x="4699263" y="3481544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2A3623C7-B392-453B-A99D-8F20E5DC9EE2}"/>
              </a:ext>
            </a:extLst>
          </p:cNvPr>
          <p:cNvCxnSpPr>
            <a:cxnSpLocks/>
          </p:cNvCxnSpPr>
          <p:nvPr/>
        </p:nvCxnSpPr>
        <p:spPr>
          <a:xfrm>
            <a:off x="4634788" y="3970968"/>
            <a:ext cx="0" cy="1063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24FA247D-AF70-45F4-87D8-8E06797873B0}"/>
              </a:ext>
            </a:extLst>
          </p:cNvPr>
          <p:cNvCxnSpPr>
            <a:cxnSpLocks/>
          </p:cNvCxnSpPr>
          <p:nvPr/>
        </p:nvCxnSpPr>
        <p:spPr>
          <a:xfrm>
            <a:off x="4749087" y="4164392"/>
            <a:ext cx="0" cy="5978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619A9E5C-BFD6-4F80-A2D1-DD1B1FD1DE54}"/>
              </a:ext>
            </a:extLst>
          </p:cNvPr>
          <p:cNvCxnSpPr>
            <a:cxnSpLocks/>
          </p:cNvCxnSpPr>
          <p:nvPr/>
        </p:nvCxnSpPr>
        <p:spPr>
          <a:xfrm>
            <a:off x="4951302" y="4762250"/>
            <a:ext cx="0" cy="738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A7CE5F24-32F8-4D37-B34F-DBA3C9D8DBB0}"/>
              </a:ext>
            </a:extLst>
          </p:cNvPr>
          <p:cNvCxnSpPr>
            <a:cxnSpLocks/>
          </p:cNvCxnSpPr>
          <p:nvPr/>
        </p:nvCxnSpPr>
        <p:spPr>
          <a:xfrm>
            <a:off x="4722709" y="5034800"/>
            <a:ext cx="0" cy="4659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B3AF352B-2676-4089-AC22-F0DA147EFCB1}"/>
              </a:ext>
            </a:extLst>
          </p:cNvPr>
          <p:cNvCxnSpPr>
            <a:cxnSpLocks/>
          </p:cNvCxnSpPr>
          <p:nvPr/>
        </p:nvCxnSpPr>
        <p:spPr>
          <a:xfrm>
            <a:off x="4546867" y="4586409"/>
            <a:ext cx="0" cy="9143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F283A420-15BF-42A4-A399-0216D441E958}"/>
              </a:ext>
            </a:extLst>
          </p:cNvPr>
          <p:cNvCxnSpPr>
            <a:cxnSpLocks/>
          </p:cNvCxnSpPr>
          <p:nvPr/>
        </p:nvCxnSpPr>
        <p:spPr>
          <a:xfrm>
            <a:off x="4883894" y="4571755"/>
            <a:ext cx="0" cy="4630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99FC4144-FFF0-4B70-82E8-ED269DDDB6B3}"/>
              </a:ext>
            </a:extLst>
          </p:cNvPr>
          <p:cNvCxnSpPr>
            <a:cxnSpLocks/>
          </p:cNvCxnSpPr>
          <p:nvPr/>
        </p:nvCxnSpPr>
        <p:spPr>
          <a:xfrm>
            <a:off x="5027497" y="4416429"/>
            <a:ext cx="0" cy="3458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15115613-FD6B-4764-A5B5-BEC171FFEEDC}"/>
              </a:ext>
            </a:extLst>
          </p:cNvPr>
          <p:cNvCxnSpPr>
            <a:cxnSpLocks/>
          </p:cNvCxnSpPr>
          <p:nvPr/>
        </p:nvCxnSpPr>
        <p:spPr>
          <a:xfrm>
            <a:off x="4851658" y="3633938"/>
            <a:ext cx="0" cy="5451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751F56C3-4787-40CA-84FB-1B709BA81FF4}"/>
              </a:ext>
            </a:extLst>
          </p:cNvPr>
          <p:cNvCxnSpPr>
            <a:cxnSpLocks/>
          </p:cNvCxnSpPr>
          <p:nvPr/>
        </p:nvCxnSpPr>
        <p:spPr>
          <a:xfrm>
            <a:off x="4497047" y="3718929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026725F5-7E34-4B55-B60E-FFA040FB0B6A}"/>
              </a:ext>
            </a:extLst>
          </p:cNvPr>
          <p:cNvCxnSpPr>
            <a:cxnSpLocks/>
          </p:cNvCxnSpPr>
          <p:nvPr/>
        </p:nvCxnSpPr>
        <p:spPr>
          <a:xfrm>
            <a:off x="4936649" y="3968035"/>
            <a:ext cx="0" cy="6037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FF678F70-7F40-4212-8419-527A32CCB4EA}"/>
              </a:ext>
            </a:extLst>
          </p:cNvPr>
          <p:cNvCxnSpPr>
            <a:cxnSpLocks/>
          </p:cNvCxnSpPr>
          <p:nvPr/>
        </p:nvCxnSpPr>
        <p:spPr>
          <a:xfrm>
            <a:off x="4848729" y="4416429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E7195F2C-7C56-40FE-A967-EF43A4CA48AF}"/>
              </a:ext>
            </a:extLst>
          </p:cNvPr>
          <p:cNvCxnSpPr>
            <a:cxnSpLocks/>
          </p:cNvCxnSpPr>
          <p:nvPr/>
        </p:nvCxnSpPr>
        <p:spPr>
          <a:xfrm>
            <a:off x="5009914" y="3388854"/>
            <a:ext cx="0" cy="666731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ZoneTexte 100">
            <a:extLst>
              <a:ext uri="{FF2B5EF4-FFF2-40B4-BE49-F238E27FC236}">
                <a16:creationId xmlns:a16="http://schemas.microsoft.com/office/drawing/2014/main" id="{1CE932CF-0B85-4AAA-91D6-610D03A993AA}"/>
              </a:ext>
            </a:extLst>
          </p:cNvPr>
          <p:cNvSpPr txBox="1"/>
          <p:nvPr/>
        </p:nvSpPr>
        <p:spPr>
          <a:xfrm>
            <a:off x="5688547" y="3095865"/>
            <a:ext cx="907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00B0F0"/>
                </a:solidFill>
              </a:rPr>
              <a:t>Isomer</a:t>
            </a:r>
            <a:endParaRPr lang="fr-FR" sz="2000" dirty="0">
              <a:solidFill>
                <a:srgbClr val="00B0F0"/>
              </a:solidFill>
            </a:endParaRPr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DEB4C330-CD50-4051-B261-99D884E37120}"/>
              </a:ext>
            </a:extLst>
          </p:cNvPr>
          <p:cNvCxnSpPr>
            <a:cxnSpLocks/>
          </p:cNvCxnSpPr>
          <p:nvPr/>
        </p:nvCxnSpPr>
        <p:spPr>
          <a:xfrm>
            <a:off x="4634788" y="2394424"/>
            <a:ext cx="0" cy="1324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Connecteur droit avec flèche 136">
            <a:extLst>
              <a:ext uri="{FF2B5EF4-FFF2-40B4-BE49-F238E27FC236}">
                <a16:creationId xmlns:a16="http://schemas.microsoft.com/office/drawing/2014/main" id="{ED6196AD-F867-41E1-9C34-9B38A3EED238}"/>
              </a:ext>
            </a:extLst>
          </p:cNvPr>
          <p:cNvCxnSpPr>
            <a:cxnSpLocks/>
          </p:cNvCxnSpPr>
          <p:nvPr/>
        </p:nvCxnSpPr>
        <p:spPr>
          <a:xfrm>
            <a:off x="5051426" y="2709378"/>
            <a:ext cx="0" cy="12327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79D33ADF-C1D5-4BAE-96BF-D7FF170C3BDD}"/>
              </a:ext>
            </a:extLst>
          </p:cNvPr>
          <p:cNvCxnSpPr/>
          <p:nvPr/>
        </p:nvCxnSpPr>
        <p:spPr>
          <a:xfrm>
            <a:off x="7108867" y="3499167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E383BE11-6F8C-49B6-B6A2-C863DEEB414E}"/>
              </a:ext>
            </a:extLst>
          </p:cNvPr>
          <p:cNvCxnSpPr/>
          <p:nvPr/>
        </p:nvCxnSpPr>
        <p:spPr>
          <a:xfrm>
            <a:off x="7108867" y="358904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cteur droit 140">
            <a:extLst>
              <a:ext uri="{FF2B5EF4-FFF2-40B4-BE49-F238E27FC236}">
                <a16:creationId xmlns:a16="http://schemas.microsoft.com/office/drawing/2014/main" id="{7BDF3752-1469-43B1-B54B-B4223B7458A4}"/>
              </a:ext>
            </a:extLst>
          </p:cNvPr>
          <p:cNvCxnSpPr/>
          <p:nvPr/>
        </p:nvCxnSpPr>
        <p:spPr>
          <a:xfrm>
            <a:off x="7108867" y="3694545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DB8C3247-D41A-49E6-B844-34AA7E65EA70}"/>
              </a:ext>
            </a:extLst>
          </p:cNvPr>
          <p:cNvCxnSpPr>
            <a:cxnSpLocks/>
          </p:cNvCxnSpPr>
          <p:nvPr/>
        </p:nvCxnSpPr>
        <p:spPr>
          <a:xfrm>
            <a:off x="7527285" y="3511866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61E5C48B-0E12-4A6B-A500-100339584D2B}"/>
              </a:ext>
            </a:extLst>
          </p:cNvPr>
          <p:cNvCxnSpPr/>
          <p:nvPr/>
        </p:nvCxnSpPr>
        <p:spPr>
          <a:xfrm>
            <a:off x="7105621" y="3837214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cteur droit 143">
            <a:extLst>
              <a:ext uri="{FF2B5EF4-FFF2-40B4-BE49-F238E27FC236}">
                <a16:creationId xmlns:a16="http://schemas.microsoft.com/office/drawing/2014/main" id="{AB05ECE3-84A1-4C17-8215-7BBB1EE24111}"/>
              </a:ext>
            </a:extLst>
          </p:cNvPr>
          <p:cNvCxnSpPr/>
          <p:nvPr/>
        </p:nvCxnSpPr>
        <p:spPr>
          <a:xfrm>
            <a:off x="7105621" y="4052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necteur droit avec flèche 144">
            <a:extLst>
              <a:ext uri="{FF2B5EF4-FFF2-40B4-BE49-F238E27FC236}">
                <a16:creationId xmlns:a16="http://schemas.microsoft.com/office/drawing/2014/main" id="{2B15D1CC-F435-487A-9318-3A888DC2D332}"/>
              </a:ext>
            </a:extLst>
          </p:cNvPr>
          <p:cNvCxnSpPr>
            <a:cxnSpLocks/>
          </p:cNvCxnSpPr>
          <p:nvPr/>
        </p:nvCxnSpPr>
        <p:spPr>
          <a:xfrm>
            <a:off x="7669952" y="3589043"/>
            <a:ext cx="0" cy="2268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Connecteur droit avec flèche 145">
            <a:extLst>
              <a:ext uri="{FF2B5EF4-FFF2-40B4-BE49-F238E27FC236}">
                <a16:creationId xmlns:a16="http://schemas.microsoft.com/office/drawing/2014/main" id="{DB47AD10-348A-4C47-84BA-EAC89D3862D6}"/>
              </a:ext>
            </a:extLst>
          </p:cNvPr>
          <p:cNvCxnSpPr>
            <a:cxnSpLocks/>
          </p:cNvCxnSpPr>
          <p:nvPr/>
        </p:nvCxnSpPr>
        <p:spPr>
          <a:xfrm>
            <a:off x="7436500" y="3825845"/>
            <a:ext cx="0" cy="213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Connecteur droit avec flèche 146">
            <a:extLst>
              <a:ext uri="{FF2B5EF4-FFF2-40B4-BE49-F238E27FC236}">
                <a16:creationId xmlns:a16="http://schemas.microsoft.com/office/drawing/2014/main" id="{0B02D3E7-37D4-4806-B9D0-EA12C68ACF75}"/>
              </a:ext>
            </a:extLst>
          </p:cNvPr>
          <p:cNvCxnSpPr>
            <a:cxnSpLocks/>
          </p:cNvCxnSpPr>
          <p:nvPr/>
        </p:nvCxnSpPr>
        <p:spPr>
          <a:xfrm>
            <a:off x="7143732" y="3514460"/>
            <a:ext cx="0" cy="3227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onnecteur droit avec flèche 147">
            <a:extLst>
              <a:ext uri="{FF2B5EF4-FFF2-40B4-BE49-F238E27FC236}">
                <a16:creationId xmlns:a16="http://schemas.microsoft.com/office/drawing/2014/main" id="{CBFBD70D-1947-4407-88D3-83C682268948}"/>
              </a:ext>
            </a:extLst>
          </p:cNvPr>
          <p:cNvCxnSpPr>
            <a:cxnSpLocks/>
          </p:cNvCxnSpPr>
          <p:nvPr/>
        </p:nvCxnSpPr>
        <p:spPr>
          <a:xfrm>
            <a:off x="7475406" y="3694977"/>
            <a:ext cx="0" cy="1283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63F059E-22EC-4B16-99C6-DD39523A6103}"/>
              </a:ext>
            </a:extLst>
          </p:cNvPr>
          <p:cNvSpPr/>
          <p:nvPr/>
        </p:nvSpPr>
        <p:spPr>
          <a:xfrm>
            <a:off x="4435818" y="3313509"/>
            <a:ext cx="676985" cy="350677"/>
          </a:xfrm>
          <a:prstGeom prst="rect">
            <a:avLst/>
          </a:prstGeom>
          <a:solidFill>
            <a:srgbClr val="00B0F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cxnSp>
        <p:nvCxnSpPr>
          <p:cNvPr id="152" name="Connecteur droit avec flèche 151">
            <a:extLst>
              <a:ext uri="{FF2B5EF4-FFF2-40B4-BE49-F238E27FC236}">
                <a16:creationId xmlns:a16="http://schemas.microsoft.com/office/drawing/2014/main" id="{96678AD8-A199-456C-BA5D-D2BEB205BEF2}"/>
              </a:ext>
            </a:extLst>
          </p:cNvPr>
          <p:cNvCxnSpPr>
            <a:cxnSpLocks/>
          </p:cNvCxnSpPr>
          <p:nvPr/>
        </p:nvCxnSpPr>
        <p:spPr>
          <a:xfrm flipV="1">
            <a:off x="5116082" y="3459717"/>
            <a:ext cx="1790686" cy="1968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ZoneTexte 152">
            <a:extLst>
              <a:ext uri="{FF2B5EF4-FFF2-40B4-BE49-F238E27FC236}">
                <a16:creationId xmlns:a16="http://schemas.microsoft.com/office/drawing/2014/main" id="{5B2C9B62-4713-42A8-89F8-A7002205A790}"/>
              </a:ext>
            </a:extLst>
          </p:cNvPr>
          <p:cNvSpPr txBox="1"/>
          <p:nvPr/>
        </p:nvSpPr>
        <p:spPr>
          <a:xfrm>
            <a:off x="6763602" y="2230335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Fission</a:t>
            </a:r>
          </a:p>
        </p:txBody>
      </p:sp>
      <p:cxnSp>
        <p:nvCxnSpPr>
          <p:cNvPr id="154" name="Connecteur droit avec flèche 153">
            <a:extLst>
              <a:ext uri="{FF2B5EF4-FFF2-40B4-BE49-F238E27FC236}">
                <a16:creationId xmlns:a16="http://schemas.microsoft.com/office/drawing/2014/main" id="{842B337E-9495-4E5F-98BF-38D256D208E0}"/>
              </a:ext>
            </a:extLst>
          </p:cNvPr>
          <p:cNvCxnSpPr>
            <a:cxnSpLocks/>
          </p:cNvCxnSpPr>
          <p:nvPr/>
        </p:nvCxnSpPr>
        <p:spPr>
          <a:xfrm flipV="1">
            <a:off x="5107297" y="2754614"/>
            <a:ext cx="5176655" cy="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5BECDF3F-9009-4B10-B50C-BFF753F37703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Connecteur droit avec flèche 164">
            <a:extLst>
              <a:ext uri="{FF2B5EF4-FFF2-40B4-BE49-F238E27FC236}">
                <a16:creationId xmlns:a16="http://schemas.microsoft.com/office/drawing/2014/main" id="{C90A638F-548F-4747-9FB8-ABD262E73CD2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6" name="ZoneTexte 165">
            <a:extLst>
              <a:ext uri="{FF2B5EF4-FFF2-40B4-BE49-F238E27FC236}">
                <a16:creationId xmlns:a16="http://schemas.microsoft.com/office/drawing/2014/main" id="{CEC528AB-E5DA-4F0A-87F9-A104515D338B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167" name="Connecteur droit avec flèche 166">
            <a:extLst>
              <a:ext uri="{FF2B5EF4-FFF2-40B4-BE49-F238E27FC236}">
                <a16:creationId xmlns:a16="http://schemas.microsoft.com/office/drawing/2014/main" id="{12E7789C-9C0F-4B00-BB80-7139BB21B802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5790D04-2EB6-4778-8ED6-DBEB1054E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E075FE70-FDCC-4387-92EC-280CA4236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480F0584-6207-4973-832A-D1B9D9422C81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71974C10-5BA9-41A3-926E-10E3C392C3DE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A5633DFF-7546-40BF-BC43-DB94055539D1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BCE11DB4-3714-4717-B4CC-BF5E6BE2A199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C2904DAC-71BF-4F58-9986-EC2484FE81FB}"/>
              </a:ext>
            </a:extLst>
          </p:cNvPr>
          <p:cNvCxnSpPr>
            <a:cxnSpLocks/>
            <a:stCxn id="96" idx="3"/>
            <a:endCxn id="98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22EB9876-E53E-4A9A-BCAF-3426C9B5E209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sp>
        <p:nvSpPr>
          <p:cNvPr id="103" name="Forme libre : forme 102">
            <a:extLst>
              <a:ext uri="{FF2B5EF4-FFF2-40B4-BE49-F238E27FC236}">
                <a16:creationId xmlns:a16="http://schemas.microsoft.com/office/drawing/2014/main" id="{88A2B689-514A-4669-BBB6-B2F40D2EE270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</p:spTree>
    <p:extLst>
      <p:ext uri="{BB962C8B-B14F-4D97-AF65-F5344CB8AC3E}">
        <p14:creationId xmlns:p14="http://schemas.microsoft.com/office/powerpoint/2010/main" val="50462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5D9FBE62-D2EA-4078-B635-2D9F9F413E8B}"/>
              </a:ext>
            </a:extLst>
          </p:cNvPr>
          <p:cNvCxnSpPr>
            <a:cxnSpLocks/>
          </p:cNvCxnSpPr>
          <p:nvPr/>
        </p:nvCxnSpPr>
        <p:spPr>
          <a:xfrm>
            <a:off x="4430310" y="441642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755C46E-688E-43BD-A137-572A6D47DEE6}"/>
              </a:ext>
            </a:extLst>
          </p:cNvPr>
          <p:cNvCxnSpPr>
            <a:cxnSpLocks/>
          </p:cNvCxnSpPr>
          <p:nvPr/>
        </p:nvCxnSpPr>
        <p:spPr>
          <a:xfrm>
            <a:off x="4430310" y="4480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DF85C15C-5B41-4CC8-85FB-89553792C82A}"/>
              </a:ext>
            </a:extLst>
          </p:cNvPr>
          <p:cNvCxnSpPr>
            <a:cxnSpLocks/>
          </p:cNvCxnSpPr>
          <p:nvPr/>
        </p:nvCxnSpPr>
        <p:spPr>
          <a:xfrm>
            <a:off x="4430310" y="458640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77F916D3-8F67-4DFB-B693-52EF8CBA44F9}"/>
              </a:ext>
            </a:extLst>
          </p:cNvPr>
          <p:cNvCxnSpPr>
            <a:cxnSpLocks/>
          </p:cNvCxnSpPr>
          <p:nvPr/>
        </p:nvCxnSpPr>
        <p:spPr>
          <a:xfrm>
            <a:off x="4430310" y="476224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1F1D56CF-E1EA-4FBC-9364-E904E7EA1515}"/>
              </a:ext>
            </a:extLst>
          </p:cNvPr>
          <p:cNvCxnSpPr>
            <a:cxnSpLocks/>
          </p:cNvCxnSpPr>
          <p:nvPr/>
        </p:nvCxnSpPr>
        <p:spPr>
          <a:xfrm>
            <a:off x="4430310" y="5034800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7FA6765A-A2FB-46A3-BFCD-6E9535CF6DF6}"/>
              </a:ext>
            </a:extLst>
          </p:cNvPr>
          <p:cNvCxnSpPr>
            <a:cxnSpLocks/>
          </p:cNvCxnSpPr>
          <p:nvPr/>
        </p:nvCxnSpPr>
        <p:spPr>
          <a:xfrm>
            <a:off x="4546867" y="3314496"/>
            <a:ext cx="0" cy="7121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9A72E34-B01C-4C40-906F-A708A2282EF9}"/>
              </a:ext>
            </a:extLst>
          </p:cNvPr>
          <p:cNvCxnSpPr>
            <a:cxnSpLocks/>
          </p:cNvCxnSpPr>
          <p:nvPr/>
        </p:nvCxnSpPr>
        <p:spPr>
          <a:xfrm>
            <a:off x="4699263" y="3481544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2A3623C7-B392-453B-A99D-8F20E5DC9EE2}"/>
              </a:ext>
            </a:extLst>
          </p:cNvPr>
          <p:cNvCxnSpPr>
            <a:cxnSpLocks/>
          </p:cNvCxnSpPr>
          <p:nvPr/>
        </p:nvCxnSpPr>
        <p:spPr>
          <a:xfrm>
            <a:off x="4634788" y="3970968"/>
            <a:ext cx="0" cy="1063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24FA247D-AF70-45F4-87D8-8E06797873B0}"/>
              </a:ext>
            </a:extLst>
          </p:cNvPr>
          <p:cNvCxnSpPr>
            <a:cxnSpLocks/>
          </p:cNvCxnSpPr>
          <p:nvPr/>
        </p:nvCxnSpPr>
        <p:spPr>
          <a:xfrm>
            <a:off x="4749087" y="4164392"/>
            <a:ext cx="0" cy="5978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619A9E5C-BFD6-4F80-A2D1-DD1B1FD1DE54}"/>
              </a:ext>
            </a:extLst>
          </p:cNvPr>
          <p:cNvCxnSpPr>
            <a:cxnSpLocks/>
          </p:cNvCxnSpPr>
          <p:nvPr/>
        </p:nvCxnSpPr>
        <p:spPr>
          <a:xfrm>
            <a:off x="4951302" y="4762250"/>
            <a:ext cx="0" cy="738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A7CE5F24-32F8-4D37-B34F-DBA3C9D8DBB0}"/>
              </a:ext>
            </a:extLst>
          </p:cNvPr>
          <p:cNvCxnSpPr>
            <a:cxnSpLocks/>
          </p:cNvCxnSpPr>
          <p:nvPr/>
        </p:nvCxnSpPr>
        <p:spPr>
          <a:xfrm>
            <a:off x="4722709" y="5034800"/>
            <a:ext cx="0" cy="4659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B3AF352B-2676-4089-AC22-F0DA147EFCB1}"/>
              </a:ext>
            </a:extLst>
          </p:cNvPr>
          <p:cNvCxnSpPr>
            <a:cxnSpLocks/>
          </p:cNvCxnSpPr>
          <p:nvPr/>
        </p:nvCxnSpPr>
        <p:spPr>
          <a:xfrm>
            <a:off x="4546867" y="4586409"/>
            <a:ext cx="0" cy="9143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F283A420-15BF-42A4-A399-0216D441E958}"/>
              </a:ext>
            </a:extLst>
          </p:cNvPr>
          <p:cNvCxnSpPr>
            <a:cxnSpLocks/>
          </p:cNvCxnSpPr>
          <p:nvPr/>
        </p:nvCxnSpPr>
        <p:spPr>
          <a:xfrm>
            <a:off x="4883894" y="4571755"/>
            <a:ext cx="0" cy="4630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99FC4144-FFF0-4B70-82E8-ED269DDDB6B3}"/>
              </a:ext>
            </a:extLst>
          </p:cNvPr>
          <p:cNvCxnSpPr>
            <a:cxnSpLocks/>
          </p:cNvCxnSpPr>
          <p:nvPr/>
        </p:nvCxnSpPr>
        <p:spPr>
          <a:xfrm>
            <a:off x="5027497" y="4416429"/>
            <a:ext cx="0" cy="3458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15115613-FD6B-4764-A5B5-BEC171FFEEDC}"/>
              </a:ext>
            </a:extLst>
          </p:cNvPr>
          <p:cNvCxnSpPr>
            <a:cxnSpLocks/>
          </p:cNvCxnSpPr>
          <p:nvPr/>
        </p:nvCxnSpPr>
        <p:spPr>
          <a:xfrm>
            <a:off x="4851658" y="3633938"/>
            <a:ext cx="0" cy="5451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751F56C3-4787-40CA-84FB-1B709BA81FF4}"/>
              </a:ext>
            </a:extLst>
          </p:cNvPr>
          <p:cNvCxnSpPr>
            <a:cxnSpLocks/>
          </p:cNvCxnSpPr>
          <p:nvPr/>
        </p:nvCxnSpPr>
        <p:spPr>
          <a:xfrm>
            <a:off x="4497047" y="3718929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026725F5-7E34-4B55-B60E-FFA040FB0B6A}"/>
              </a:ext>
            </a:extLst>
          </p:cNvPr>
          <p:cNvCxnSpPr>
            <a:cxnSpLocks/>
          </p:cNvCxnSpPr>
          <p:nvPr/>
        </p:nvCxnSpPr>
        <p:spPr>
          <a:xfrm>
            <a:off x="4936649" y="3968035"/>
            <a:ext cx="0" cy="6037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FF678F70-7F40-4212-8419-527A32CCB4EA}"/>
              </a:ext>
            </a:extLst>
          </p:cNvPr>
          <p:cNvCxnSpPr>
            <a:cxnSpLocks/>
          </p:cNvCxnSpPr>
          <p:nvPr/>
        </p:nvCxnSpPr>
        <p:spPr>
          <a:xfrm>
            <a:off x="4848729" y="4416429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E7195F2C-7C56-40FE-A967-EF43A4CA48AF}"/>
              </a:ext>
            </a:extLst>
          </p:cNvPr>
          <p:cNvCxnSpPr>
            <a:cxnSpLocks/>
          </p:cNvCxnSpPr>
          <p:nvPr/>
        </p:nvCxnSpPr>
        <p:spPr>
          <a:xfrm>
            <a:off x="5009914" y="3388854"/>
            <a:ext cx="0" cy="666731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ZoneTexte 97">
            <a:extLst>
              <a:ext uri="{FF2B5EF4-FFF2-40B4-BE49-F238E27FC236}">
                <a16:creationId xmlns:a16="http://schemas.microsoft.com/office/drawing/2014/main" id="{0AEF6737-72F1-4855-B2B5-3013D33ED0DE}"/>
              </a:ext>
            </a:extLst>
          </p:cNvPr>
          <p:cNvSpPr txBox="1"/>
          <p:nvPr/>
        </p:nvSpPr>
        <p:spPr>
          <a:xfrm>
            <a:off x="6763602" y="2230335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Fission</a:t>
            </a: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568EC650-4318-4F54-8C60-13B8CB158495}"/>
              </a:ext>
            </a:extLst>
          </p:cNvPr>
          <p:cNvCxnSpPr>
            <a:cxnSpLocks/>
          </p:cNvCxnSpPr>
          <p:nvPr/>
        </p:nvCxnSpPr>
        <p:spPr>
          <a:xfrm flipV="1">
            <a:off x="5107297" y="2754614"/>
            <a:ext cx="5176655" cy="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2FB00741-FF73-42DF-B57B-D1A4A969A2BC}"/>
              </a:ext>
            </a:extLst>
          </p:cNvPr>
          <p:cNvCxnSpPr>
            <a:cxnSpLocks/>
          </p:cNvCxnSpPr>
          <p:nvPr/>
        </p:nvCxnSpPr>
        <p:spPr>
          <a:xfrm flipV="1">
            <a:off x="5116082" y="3459717"/>
            <a:ext cx="1790686" cy="1968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>
            <a:extLst>
              <a:ext uri="{FF2B5EF4-FFF2-40B4-BE49-F238E27FC236}">
                <a16:creationId xmlns:a16="http://schemas.microsoft.com/office/drawing/2014/main" id="{1CE932CF-0B85-4AAA-91D6-610D03A993AA}"/>
              </a:ext>
            </a:extLst>
          </p:cNvPr>
          <p:cNvSpPr txBox="1"/>
          <p:nvPr/>
        </p:nvSpPr>
        <p:spPr>
          <a:xfrm>
            <a:off x="5688547" y="3095865"/>
            <a:ext cx="907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00B0F0"/>
                </a:solidFill>
              </a:rPr>
              <a:t>Isomer</a:t>
            </a:r>
            <a:endParaRPr lang="fr-FR" sz="2000" dirty="0">
              <a:solidFill>
                <a:srgbClr val="00B0F0"/>
              </a:solidFill>
            </a:endParaRPr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cxnSp>
        <p:nvCxnSpPr>
          <p:cNvPr id="128" name="Connecteur droit avec flèche 127">
            <a:extLst>
              <a:ext uri="{FF2B5EF4-FFF2-40B4-BE49-F238E27FC236}">
                <a16:creationId xmlns:a16="http://schemas.microsoft.com/office/drawing/2014/main" id="{95FD25E0-A503-450F-8B31-C16AB362E1DC}"/>
              </a:ext>
            </a:extLst>
          </p:cNvPr>
          <p:cNvCxnSpPr>
            <a:cxnSpLocks/>
          </p:cNvCxnSpPr>
          <p:nvPr/>
        </p:nvCxnSpPr>
        <p:spPr>
          <a:xfrm flipH="1">
            <a:off x="5107297" y="4044868"/>
            <a:ext cx="2045992" cy="9750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AC2FF135-FE2C-42BD-951B-B548B355AAAE}"/>
              </a:ext>
            </a:extLst>
          </p:cNvPr>
          <p:cNvCxnSpPr>
            <a:cxnSpLocks/>
          </p:cNvCxnSpPr>
          <p:nvPr/>
        </p:nvCxnSpPr>
        <p:spPr>
          <a:xfrm flipH="1">
            <a:off x="5067347" y="4052372"/>
            <a:ext cx="2077949" cy="14039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DEB4C330-CD50-4051-B261-99D884E37120}"/>
              </a:ext>
            </a:extLst>
          </p:cNvPr>
          <p:cNvCxnSpPr>
            <a:cxnSpLocks/>
          </p:cNvCxnSpPr>
          <p:nvPr/>
        </p:nvCxnSpPr>
        <p:spPr>
          <a:xfrm>
            <a:off x="4634788" y="2394424"/>
            <a:ext cx="0" cy="1324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Connecteur droit avec flèche 136">
            <a:extLst>
              <a:ext uri="{FF2B5EF4-FFF2-40B4-BE49-F238E27FC236}">
                <a16:creationId xmlns:a16="http://schemas.microsoft.com/office/drawing/2014/main" id="{ED6196AD-F867-41E1-9C34-9B38A3EED238}"/>
              </a:ext>
            </a:extLst>
          </p:cNvPr>
          <p:cNvCxnSpPr>
            <a:cxnSpLocks/>
          </p:cNvCxnSpPr>
          <p:nvPr/>
        </p:nvCxnSpPr>
        <p:spPr>
          <a:xfrm>
            <a:off x="5051426" y="2709378"/>
            <a:ext cx="0" cy="12327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40F9F059-8217-4E00-9CB5-5C36D768FE0B}"/>
              </a:ext>
            </a:extLst>
          </p:cNvPr>
          <p:cNvCxnSpPr/>
          <p:nvPr/>
        </p:nvCxnSpPr>
        <p:spPr>
          <a:xfrm>
            <a:off x="7108867" y="3499167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A4F90C84-356D-44D6-B523-BF362785287A}"/>
              </a:ext>
            </a:extLst>
          </p:cNvPr>
          <p:cNvCxnSpPr/>
          <p:nvPr/>
        </p:nvCxnSpPr>
        <p:spPr>
          <a:xfrm>
            <a:off x="7108867" y="358904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A9588CE5-005A-485B-94F0-936FB3A90CB9}"/>
              </a:ext>
            </a:extLst>
          </p:cNvPr>
          <p:cNvCxnSpPr/>
          <p:nvPr/>
        </p:nvCxnSpPr>
        <p:spPr>
          <a:xfrm>
            <a:off x="7108867" y="3694545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BCDECF2E-D8BC-4B7C-839C-E1E7CFF3A5AF}"/>
              </a:ext>
            </a:extLst>
          </p:cNvPr>
          <p:cNvCxnSpPr>
            <a:cxnSpLocks/>
          </p:cNvCxnSpPr>
          <p:nvPr/>
        </p:nvCxnSpPr>
        <p:spPr>
          <a:xfrm>
            <a:off x="7527285" y="3511866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cteur droit 140">
            <a:extLst>
              <a:ext uri="{FF2B5EF4-FFF2-40B4-BE49-F238E27FC236}">
                <a16:creationId xmlns:a16="http://schemas.microsoft.com/office/drawing/2014/main" id="{E1309C14-89B7-4FBB-97EE-48A00D0F43FF}"/>
              </a:ext>
            </a:extLst>
          </p:cNvPr>
          <p:cNvCxnSpPr/>
          <p:nvPr/>
        </p:nvCxnSpPr>
        <p:spPr>
          <a:xfrm>
            <a:off x="7105621" y="3837214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cteur droit 141">
            <a:extLst>
              <a:ext uri="{FF2B5EF4-FFF2-40B4-BE49-F238E27FC236}">
                <a16:creationId xmlns:a16="http://schemas.microsoft.com/office/drawing/2014/main" id="{64B64438-D776-4E34-AEA1-4E7AC2C38C18}"/>
              </a:ext>
            </a:extLst>
          </p:cNvPr>
          <p:cNvCxnSpPr/>
          <p:nvPr/>
        </p:nvCxnSpPr>
        <p:spPr>
          <a:xfrm>
            <a:off x="7105621" y="4052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necteur droit avec flèche 142">
            <a:extLst>
              <a:ext uri="{FF2B5EF4-FFF2-40B4-BE49-F238E27FC236}">
                <a16:creationId xmlns:a16="http://schemas.microsoft.com/office/drawing/2014/main" id="{6DAAE853-560C-4DBD-9478-52BA643DA698}"/>
              </a:ext>
            </a:extLst>
          </p:cNvPr>
          <p:cNvCxnSpPr>
            <a:cxnSpLocks/>
          </p:cNvCxnSpPr>
          <p:nvPr/>
        </p:nvCxnSpPr>
        <p:spPr>
          <a:xfrm>
            <a:off x="7669952" y="3589043"/>
            <a:ext cx="0" cy="2268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necteur droit avec flèche 144">
            <a:extLst>
              <a:ext uri="{FF2B5EF4-FFF2-40B4-BE49-F238E27FC236}">
                <a16:creationId xmlns:a16="http://schemas.microsoft.com/office/drawing/2014/main" id="{7C920D8D-928F-4BE1-AD45-8DCE0C262BBF}"/>
              </a:ext>
            </a:extLst>
          </p:cNvPr>
          <p:cNvCxnSpPr>
            <a:cxnSpLocks/>
          </p:cNvCxnSpPr>
          <p:nvPr/>
        </p:nvCxnSpPr>
        <p:spPr>
          <a:xfrm>
            <a:off x="7143732" y="3514460"/>
            <a:ext cx="0" cy="3227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F1B0DE3E-F3F1-4E06-B67D-06BE732C072A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Connecteur droit avec flèche 158">
            <a:extLst>
              <a:ext uri="{FF2B5EF4-FFF2-40B4-BE49-F238E27FC236}">
                <a16:creationId xmlns:a16="http://schemas.microsoft.com/office/drawing/2014/main" id="{E30DDFB0-4552-48E8-9747-7646EF1ADC76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0" name="ZoneTexte 159">
            <a:extLst>
              <a:ext uri="{FF2B5EF4-FFF2-40B4-BE49-F238E27FC236}">
                <a16:creationId xmlns:a16="http://schemas.microsoft.com/office/drawing/2014/main" id="{4A87FA90-9015-4844-8821-17D45447FD99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cxnSp>
        <p:nvCxnSpPr>
          <p:cNvPr id="161" name="Connecteur droit avec flèche 160">
            <a:extLst>
              <a:ext uri="{FF2B5EF4-FFF2-40B4-BE49-F238E27FC236}">
                <a16:creationId xmlns:a16="http://schemas.microsoft.com/office/drawing/2014/main" id="{9D514D53-B9DE-481F-A14D-36C92B7C7FB3}"/>
              </a:ext>
            </a:extLst>
          </p:cNvPr>
          <p:cNvCxnSpPr>
            <a:cxnSpLocks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A8BC16EF-849D-4315-8E70-0857E65C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8D7461D9-7404-43B6-B5B1-4A4B63F6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573D7520-1BB4-499E-B5EA-31354C13489A}"/>
              </a:ext>
            </a:extLst>
          </p:cNvPr>
          <p:cNvCxnSpPr>
            <a:cxnSpLocks/>
          </p:cNvCxnSpPr>
          <p:nvPr/>
        </p:nvCxnSpPr>
        <p:spPr>
          <a:xfrm>
            <a:off x="7436500" y="3825845"/>
            <a:ext cx="0" cy="213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3AA0AC76-5FA2-4EA8-845A-8A83D11800FA}"/>
              </a:ext>
            </a:extLst>
          </p:cNvPr>
          <p:cNvCxnSpPr>
            <a:cxnSpLocks/>
          </p:cNvCxnSpPr>
          <p:nvPr/>
        </p:nvCxnSpPr>
        <p:spPr>
          <a:xfrm>
            <a:off x="7475406" y="3694977"/>
            <a:ext cx="0" cy="1283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B448A48F-BADC-4C3B-A619-C7C9962897C1}"/>
              </a:ext>
            </a:extLst>
          </p:cNvPr>
          <p:cNvSpPr/>
          <p:nvPr/>
        </p:nvSpPr>
        <p:spPr>
          <a:xfrm>
            <a:off x="4435818" y="3313509"/>
            <a:ext cx="676985" cy="350677"/>
          </a:xfrm>
          <a:prstGeom prst="rect">
            <a:avLst/>
          </a:prstGeom>
          <a:solidFill>
            <a:srgbClr val="00B0F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id="{9E1406F0-0CCD-4B62-8E56-9FDF3C7B09BC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39000163-9AA2-4E77-9A5E-8D3905B5FE77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C4167DD1-C816-48E8-AE81-F4571EB5A67B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285279B7-B423-42DC-B836-512B522CA88A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1FC4E6CC-5B9F-4B5B-8C7F-A72C05E3E147}"/>
              </a:ext>
            </a:extLst>
          </p:cNvPr>
          <p:cNvCxnSpPr>
            <a:cxnSpLocks/>
            <a:stCxn id="122" idx="3"/>
            <a:endCxn id="123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ZoneTexte 124">
            <a:extLst>
              <a:ext uri="{FF2B5EF4-FFF2-40B4-BE49-F238E27FC236}">
                <a16:creationId xmlns:a16="http://schemas.microsoft.com/office/drawing/2014/main" id="{DAB0BD93-6356-4F69-9E4C-A0F5FE3B5911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sp>
        <p:nvSpPr>
          <p:cNvPr id="126" name="Forme libre : forme 125">
            <a:extLst>
              <a:ext uri="{FF2B5EF4-FFF2-40B4-BE49-F238E27FC236}">
                <a16:creationId xmlns:a16="http://schemas.microsoft.com/office/drawing/2014/main" id="{C33FAB63-F679-42A5-81A3-137934940584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ZoneTexte 126">
                <a:extLst>
                  <a:ext uri="{FF2B5EF4-FFF2-40B4-BE49-F238E27FC236}">
                    <a16:creationId xmlns:a16="http://schemas.microsoft.com/office/drawing/2014/main" id="{835E5F41-7E4B-44BC-9A36-20EC907EAD84}"/>
                  </a:ext>
                </a:extLst>
              </p:cNvPr>
              <p:cNvSpPr txBox="1"/>
              <p:nvPr/>
            </p:nvSpPr>
            <p:spPr>
              <a:xfrm>
                <a:off x="5843150" y="4809161"/>
                <a:ext cx="1165965" cy="646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799" dirty="0" err="1"/>
                  <a:t>Delayed</a:t>
                </a:r>
                <a:r>
                  <a:rPr lang="fr-FR" sz="1799" dirty="0"/>
                  <a:t> </a:t>
                </a:r>
                <a14:m>
                  <m:oMath xmlns:m="http://schemas.openxmlformats.org/officeDocument/2006/math">
                    <m:r>
                      <a:rPr lang="el-GR" sz="1799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fr-FR" sz="1799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99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  <m:r>
                      <a:rPr lang="fr-FR" sz="1799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fr-FR" sz="1799" dirty="0">
                    <a:solidFill>
                      <a:schemeClr val="tx1"/>
                    </a:solidFill>
                  </a:rPr>
                  <a:t>120ns</a:t>
                </a:r>
              </a:p>
            </p:txBody>
          </p:sp>
        </mc:Choice>
        <mc:Fallback xmlns="">
          <p:sp>
            <p:nvSpPr>
              <p:cNvPr id="127" name="ZoneTexte 126">
                <a:extLst>
                  <a:ext uri="{FF2B5EF4-FFF2-40B4-BE49-F238E27FC236}">
                    <a16:creationId xmlns:a16="http://schemas.microsoft.com/office/drawing/2014/main" id="{835E5F41-7E4B-44BC-9A36-20EC907EA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150" y="4809161"/>
                <a:ext cx="1165965" cy="646074"/>
              </a:xfrm>
              <a:prstGeom prst="rect">
                <a:avLst/>
              </a:prstGeom>
              <a:blipFill>
                <a:blip r:embed="rId5"/>
                <a:stretch>
                  <a:fillRect l="-4188" t="-2830" b="-13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D2785C3C-057A-420B-8DC0-A9B95442159C}"/>
              </a:ext>
            </a:extLst>
          </p:cNvPr>
          <p:cNvCxnSpPr>
            <a:cxnSpLocks/>
          </p:cNvCxnSpPr>
          <p:nvPr/>
        </p:nvCxnSpPr>
        <p:spPr>
          <a:xfrm flipV="1">
            <a:off x="7796196" y="4055589"/>
            <a:ext cx="3607253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ZoneTexte 115">
                <a:extLst>
                  <a:ext uri="{FF2B5EF4-FFF2-40B4-BE49-F238E27FC236}">
                    <a16:creationId xmlns:a16="http://schemas.microsoft.com/office/drawing/2014/main" id="{DB704A62-BFAB-4A64-8B02-E91C5EEB353F}"/>
                  </a:ext>
                </a:extLst>
              </p:cNvPr>
              <p:cNvSpPr txBox="1"/>
              <p:nvPr/>
            </p:nvSpPr>
            <p:spPr>
              <a:xfrm>
                <a:off x="9131025" y="3646711"/>
                <a:ext cx="2604496" cy="369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799" dirty="0">
                    <a:solidFill>
                      <a:srgbClr val="FF0000"/>
                    </a:solidFill>
                  </a:rPr>
                  <a:t>Delayed fission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99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  <m:r>
                      <a:rPr lang="fr-FR" sz="1799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1799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799" dirty="0">
                    <a:solidFill>
                      <a:srgbClr val="FF0000"/>
                    </a:solidFill>
                  </a:rPr>
                  <a:t>120ns</a:t>
                </a:r>
              </a:p>
            </p:txBody>
          </p:sp>
        </mc:Choice>
        <mc:Fallback xmlns="">
          <p:sp>
            <p:nvSpPr>
              <p:cNvPr id="116" name="ZoneTexte 115">
                <a:extLst>
                  <a:ext uri="{FF2B5EF4-FFF2-40B4-BE49-F238E27FC236}">
                    <a16:creationId xmlns:a16="http://schemas.microsoft.com/office/drawing/2014/main" id="{DB704A62-BFAB-4A64-8B02-E91C5EEB3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025" y="3646711"/>
                <a:ext cx="2604496" cy="369204"/>
              </a:xfrm>
              <a:prstGeom prst="rect">
                <a:avLst/>
              </a:prstGeom>
              <a:blipFill>
                <a:blip r:embed="rId6"/>
                <a:stretch>
                  <a:fillRect l="-1874" t="-4918" r="-234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868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r>
              <a:rPr lang="fr-FR" dirty="0"/>
              <a:t>1.0 The basics of fission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3E83F0B0-78F1-4915-B472-72A8B18D1EA2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A7A977F-AE1C-4BEE-A97D-B99075B6F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1CBC97E5-9C85-476D-8AAE-F4426D0D3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1E1A1B8-1716-492E-B633-6A5F677B9F6E}"/>
              </a:ext>
            </a:extLst>
          </p:cNvPr>
          <p:cNvSpPr txBox="1"/>
          <p:nvPr/>
        </p:nvSpPr>
        <p:spPr>
          <a:xfrm>
            <a:off x="8453535" y="1259633"/>
            <a:ext cx="2818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The fission </a:t>
            </a:r>
            <a:r>
              <a:rPr lang="fr-FR" sz="2800" dirty="0" err="1"/>
              <a:t>barrier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256744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In </a:t>
            </a:r>
            <a:r>
              <a:rPr lang="fr-FR" dirty="0" err="1"/>
              <a:t>search</a:t>
            </a:r>
            <a:r>
              <a:rPr lang="fr-FR" dirty="0"/>
              <a:t> of </a:t>
            </a:r>
            <a:r>
              <a:rPr lang="el-GR" dirty="0"/>
              <a:t>γ</a:t>
            </a:r>
            <a:r>
              <a:rPr lang="fr-FR" dirty="0"/>
              <a:t> back-decay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4C3322D0-71F5-4BBB-AAE0-781F2AEEA185}"/>
              </a:ext>
            </a:extLst>
          </p:cNvPr>
          <p:cNvCxnSpPr/>
          <p:nvPr/>
        </p:nvCxnSpPr>
        <p:spPr>
          <a:xfrm>
            <a:off x="2541736" y="203382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86EDFB56-88AB-47A5-B68D-02A9FBC7353C}"/>
              </a:ext>
            </a:extLst>
          </p:cNvPr>
          <p:cNvCxnSpPr>
            <a:cxnSpLocks/>
          </p:cNvCxnSpPr>
          <p:nvPr/>
        </p:nvCxnSpPr>
        <p:spPr>
          <a:xfrm>
            <a:off x="3218721" y="2040185"/>
            <a:ext cx="1151589" cy="343091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ZoneTexte 72">
            <a:extLst>
              <a:ext uri="{FF2B5EF4-FFF2-40B4-BE49-F238E27FC236}">
                <a16:creationId xmlns:a16="http://schemas.microsoft.com/office/drawing/2014/main" id="{F8680468-A394-4DFE-AF7E-C99CC41E2A69}"/>
              </a:ext>
            </a:extLst>
          </p:cNvPr>
          <p:cNvSpPr txBox="1"/>
          <p:nvPr/>
        </p:nvSpPr>
        <p:spPr>
          <a:xfrm>
            <a:off x="3355819" y="1989092"/>
            <a:ext cx="54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4"/>
                </a:solidFill>
              </a:rPr>
              <a:t>p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B957F43-D26C-479A-8EC5-689F2BBB9973}"/>
              </a:ext>
            </a:extLst>
          </p:cNvPr>
          <p:cNvSpPr/>
          <p:nvPr/>
        </p:nvSpPr>
        <p:spPr>
          <a:xfrm>
            <a:off x="4430312" y="2027232"/>
            <a:ext cx="676984" cy="14983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C7EC826-817F-4913-AD28-0DD0CE48D55A}"/>
              </a:ext>
            </a:extLst>
          </p:cNvPr>
          <p:cNvSpPr/>
          <p:nvPr/>
        </p:nvSpPr>
        <p:spPr>
          <a:xfrm>
            <a:off x="4430310" y="3473509"/>
            <a:ext cx="676985" cy="202157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5D9FBE62-D2EA-4078-B635-2D9F9F413E8B}"/>
              </a:ext>
            </a:extLst>
          </p:cNvPr>
          <p:cNvCxnSpPr>
            <a:cxnSpLocks/>
          </p:cNvCxnSpPr>
          <p:nvPr/>
        </p:nvCxnSpPr>
        <p:spPr>
          <a:xfrm>
            <a:off x="4430310" y="441642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755C46E-688E-43BD-A137-572A6D47DEE6}"/>
              </a:ext>
            </a:extLst>
          </p:cNvPr>
          <p:cNvCxnSpPr>
            <a:cxnSpLocks/>
          </p:cNvCxnSpPr>
          <p:nvPr/>
        </p:nvCxnSpPr>
        <p:spPr>
          <a:xfrm>
            <a:off x="4430310" y="4480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DF85C15C-5B41-4CC8-85FB-89553792C82A}"/>
              </a:ext>
            </a:extLst>
          </p:cNvPr>
          <p:cNvCxnSpPr>
            <a:cxnSpLocks/>
          </p:cNvCxnSpPr>
          <p:nvPr/>
        </p:nvCxnSpPr>
        <p:spPr>
          <a:xfrm>
            <a:off x="4430310" y="4586409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77F916D3-8F67-4DFB-B693-52EF8CBA44F9}"/>
              </a:ext>
            </a:extLst>
          </p:cNvPr>
          <p:cNvCxnSpPr>
            <a:cxnSpLocks/>
          </p:cNvCxnSpPr>
          <p:nvPr/>
        </p:nvCxnSpPr>
        <p:spPr>
          <a:xfrm>
            <a:off x="4430310" y="476224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1F1D56CF-E1EA-4FBC-9364-E904E7EA1515}"/>
              </a:ext>
            </a:extLst>
          </p:cNvPr>
          <p:cNvCxnSpPr>
            <a:cxnSpLocks/>
          </p:cNvCxnSpPr>
          <p:nvPr/>
        </p:nvCxnSpPr>
        <p:spPr>
          <a:xfrm>
            <a:off x="4430310" y="5034800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9AD976B-E457-466A-B946-DBA4F70FABF6}"/>
              </a:ext>
            </a:extLst>
          </p:cNvPr>
          <p:cNvCxnSpPr>
            <a:cxnSpLocks/>
          </p:cNvCxnSpPr>
          <p:nvPr/>
        </p:nvCxnSpPr>
        <p:spPr>
          <a:xfrm>
            <a:off x="4430310" y="5500778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7FA6765A-A2FB-46A3-BFCD-6E9535CF6DF6}"/>
              </a:ext>
            </a:extLst>
          </p:cNvPr>
          <p:cNvCxnSpPr>
            <a:cxnSpLocks/>
          </p:cNvCxnSpPr>
          <p:nvPr/>
        </p:nvCxnSpPr>
        <p:spPr>
          <a:xfrm>
            <a:off x="4546867" y="3314496"/>
            <a:ext cx="0" cy="7121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9A72E34-B01C-4C40-906F-A708A2282EF9}"/>
              </a:ext>
            </a:extLst>
          </p:cNvPr>
          <p:cNvCxnSpPr>
            <a:cxnSpLocks/>
          </p:cNvCxnSpPr>
          <p:nvPr/>
        </p:nvCxnSpPr>
        <p:spPr>
          <a:xfrm>
            <a:off x="4699263" y="3481544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2A3623C7-B392-453B-A99D-8F20E5DC9EE2}"/>
              </a:ext>
            </a:extLst>
          </p:cNvPr>
          <p:cNvCxnSpPr>
            <a:cxnSpLocks/>
          </p:cNvCxnSpPr>
          <p:nvPr/>
        </p:nvCxnSpPr>
        <p:spPr>
          <a:xfrm>
            <a:off x="4634788" y="3970968"/>
            <a:ext cx="0" cy="1063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24FA247D-AF70-45F4-87D8-8E06797873B0}"/>
              </a:ext>
            </a:extLst>
          </p:cNvPr>
          <p:cNvCxnSpPr>
            <a:cxnSpLocks/>
          </p:cNvCxnSpPr>
          <p:nvPr/>
        </p:nvCxnSpPr>
        <p:spPr>
          <a:xfrm>
            <a:off x="4749087" y="4164392"/>
            <a:ext cx="0" cy="5978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619A9E5C-BFD6-4F80-A2D1-DD1B1FD1DE54}"/>
              </a:ext>
            </a:extLst>
          </p:cNvPr>
          <p:cNvCxnSpPr>
            <a:cxnSpLocks/>
          </p:cNvCxnSpPr>
          <p:nvPr/>
        </p:nvCxnSpPr>
        <p:spPr>
          <a:xfrm>
            <a:off x="4951302" y="4762250"/>
            <a:ext cx="0" cy="738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A7CE5F24-32F8-4D37-B34F-DBA3C9D8DBB0}"/>
              </a:ext>
            </a:extLst>
          </p:cNvPr>
          <p:cNvCxnSpPr>
            <a:cxnSpLocks/>
          </p:cNvCxnSpPr>
          <p:nvPr/>
        </p:nvCxnSpPr>
        <p:spPr>
          <a:xfrm>
            <a:off x="4722709" y="5034800"/>
            <a:ext cx="0" cy="4659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B3AF352B-2676-4089-AC22-F0DA147EFCB1}"/>
              </a:ext>
            </a:extLst>
          </p:cNvPr>
          <p:cNvCxnSpPr>
            <a:cxnSpLocks/>
          </p:cNvCxnSpPr>
          <p:nvPr/>
        </p:nvCxnSpPr>
        <p:spPr>
          <a:xfrm>
            <a:off x="4546867" y="4586409"/>
            <a:ext cx="0" cy="9143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F283A420-15BF-42A4-A399-0216D441E958}"/>
              </a:ext>
            </a:extLst>
          </p:cNvPr>
          <p:cNvCxnSpPr>
            <a:cxnSpLocks/>
          </p:cNvCxnSpPr>
          <p:nvPr/>
        </p:nvCxnSpPr>
        <p:spPr>
          <a:xfrm>
            <a:off x="4883894" y="4571755"/>
            <a:ext cx="0" cy="4630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99FC4144-FFF0-4B70-82E8-ED269DDDB6B3}"/>
              </a:ext>
            </a:extLst>
          </p:cNvPr>
          <p:cNvCxnSpPr>
            <a:cxnSpLocks/>
          </p:cNvCxnSpPr>
          <p:nvPr/>
        </p:nvCxnSpPr>
        <p:spPr>
          <a:xfrm>
            <a:off x="5027497" y="4416429"/>
            <a:ext cx="0" cy="3458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15115613-FD6B-4764-A5B5-BEC171FFEEDC}"/>
              </a:ext>
            </a:extLst>
          </p:cNvPr>
          <p:cNvCxnSpPr>
            <a:cxnSpLocks/>
          </p:cNvCxnSpPr>
          <p:nvPr/>
        </p:nvCxnSpPr>
        <p:spPr>
          <a:xfrm>
            <a:off x="4851658" y="3633938"/>
            <a:ext cx="0" cy="5451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751F56C3-4787-40CA-84FB-1B709BA81FF4}"/>
              </a:ext>
            </a:extLst>
          </p:cNvPr>
          <p:cNvCxnSpPr>
            <a:cxnSpLocks/>
          </p:cNvCxnSpPr>
          <p:nvPr/>
        </p:nvCxnSpPr>
        <p:spPr>
          <a:xfrm>
            <a:off x="4497047" y="3718929"/>
            <a:ext cx="0" cy="697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026725F5-7E34-4B55-B60E-FFA040FB0B6A}"/>
              </a:ext>
            </a:extLst>
          </p:cNvPr>
          <p:cNvCxnSpPr>
            <a:cxnSpLocks/>
          </p:cNvCxnSpPr>
          <p:nvPr/>
        </p:nvCxnSpPr>
        <p:spPr>
          <a:xfrm>
            <a:off x="4936649" y="3968035"/>
            <a:ext cx="0" cy="6037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FF678F70-7F40-4212-8419-527A32CCB4EA}"/>
              </a:ext>
            </a:extLst>
          </p:cNvPr>
          <p:cNvCxnSpPr>
            <a:cxnSpLocks/>
          </p:cNvCxnSpPr>
          <p:nvPr/>
        </p:nvCxnSpPr>
        <p:spPr>
          <a:xfrm>
            <a:off x="4848729" y="4416429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E7195F2C-7C56-40FE-A967-EF43A4CA48AF}"/>
              </a:ext>
            </a:extLst>
          </p:cNvPr>
          <p:cNvCxnSpPr>
            <a:cxnSpLocks/>
          </p:cNvCxnSpPr>
          <p:nvPr/>
        </p:nvCxnSpPr>
        <p:spPr>
          <a:xfrm>
            <a:off x="5009914" y="3388854"/>
            <a:ext cx="0" cy="666731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2FB00741-FF73-42DF-B57B-D1A4A969A2BC}"/>
              </a:ext>
            </a:extLst>
          </p:cNvPr>
          <p:cNvCxnSpPr>
            <a:cxnSpLocks/>
          </p:cNvCxnSpPr>
          <p:nvPr/>
        </p:nvCxnSpPr>
        <p:spPr>
          <a:xfrm flipV="1">
            <a:off x="5116082" y="3459717"/>
            <a:ext cx="1790686" cy="1968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>
            <a:extLst>
              <a:ext uri="{FF2B5EF4-FFF2-40B4-BE49-F238E27FC236}">
                <a16:creationId xmlns:a16="http://schemas.microsoft.com/office/drawing/2014/main" id="{1CE932CF-0B85-4AAA-91D6-610D03A993AA}"/>
              </a:ext>
            </a:extLst>
          </p:cNvPr>
          <p:cNvSpPr txBox="1"/>
          <p:nvPr/>
        </p:nvSpPr>
        <p:spPr>
          <a:xfrm>
            <a:off x="5688547" y="3095865"/>
            <a:ext cx="907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00B0F0"/>
                </a:solidFill>
              </a:rPr>
              <a:t>Isomer</a:t>
            </a:r>
            <a:endParaRPr lang="fr-FR" sz="2000" dirty="0">
              <a:solidFill>
                <a:srgbClr val="00B0F0"/>
              </a:solidFill>
            </a:endParaRPr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9B0428B7-BAED-49AB-82ED-F7B4E8F99FF2}"/>
              </a:ext>
            </a:extLst>
          </p:cNvPr>
          <p:cNvSpPr/>
          <p:nvPr/>
        </p:nvSpPr>
        <p:spPr>
          <a:xfrm>
            <a:off x="4353885" y="5886066"/>
            <a:ext cx="519483" cy="4154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5BE8F704-A4EA-4FB3-86AE-29C6FE69011C}"/>
              </a:ext>
            </a:extLst>
          </p:cNvPr>
          <p:cNvSpPr/>
          <p:nvPr/>
        </p:nvSpPr>
        <p:spPr>
          <a:xfrm>
            <a:off x="3619624" y="5866346"/>
            <a:ext cx="393680" cy="3976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4BF6710B-EEAD-4079-9B7A-11D97866C469}"/>
              </a:ext>
            </a:extLst>
          </p:cNvPr>
          <p:cNvGrpSpPr/>
          <p:nvPr/>
        </p:nvGrpSpPr>
        <p:grpSpPr>
          <a:xfrm>
            <a:off x="3289768" y="816449"/>
            <a:ext cx="7330579" cy="5542825"/>
            <a:chOff x="3229231" y="1160739"/>
            <a:chExt cx="6757347" cy="512854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9E86775-294F-411C-A416-330863E474FC}"/>
                </a:ext>
              </a:extLst>
            </p:cNvPr>
            <p:cNvGrpSpPr/>
            <p:nvPr/>
          </p:nvGrpSpPr>
          <p:grpSpPr>
            <a:xfrm>
              <a:off x="3229231" y="1160739"/>
              <a:ext cx="6757347" cy="5055194"/>
              <a:chOff x="3283371" y="109331"/>
              <a:chExt cx="8204995" cy="6612554"/>
            </a:xfrm>
          </p:grpSpPr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1D1985-1B0E-4FF5-BA8D-35E7114EB499}"/>
                  </a:ext>
                </a:extLst>
              </p:cNvPr>
              <p:cNvSpPr txBox="1"/>
              <p:nvPr/>
            </p:nvSpPr>
            <p:spPr>
              <a:xfrm>
                <a:off x="3283371" y="109331"/>
                <a:ext cx="556566" cy="55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/>
                  <a:t>Ep</a:t>
                </a:r>
                <a:endParaRPr lang="fr-FR" sz="1799" dirty="0"/>
              </a:p>
            </p:txBody>
          </p:sp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A1D3F9CC-0805-40B1-AC2A-BB97A6EE5D67}"/>
                  </a:ext>
                </a:extLst>
              </p:cNvPr>
              <p:cNvGrpSpPr/>
              <p:nvPr/>
            </p:nvGrpSpPr>
            <p:grpSpPr>
              <a:xfrm>
                <a:off x="3889483" y="116733"/>
                <a:ext cx="7598883" cy="6605152"/>
                <a:chOff x="3889483" y="116733"/>
                <a:chExt cx="7598883" cy="660515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799" dirty="0" err="1"/>
                        <a:t>Deformation</a:t>
                      </a:r>
                      <a:r>
                        <a:rPr lang="fr-FR" sz="1799" dirty="0"/>
                        <a:t> </a:t>
                      </a:r>
                      <a14:m>
                        <m:oMath xmlns:m="http://schemas.openxmlformats.org/officeDocument/2006/math">
                          <m:r>
                            <a:rPr lang="el-GR" sz="1799" i="1" dirty="0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a14:m>
                      <a:endParaRPr lang="fr-FR" sz="1799" dirty="0"/>
                    </a:p>
                  </p:txBody>
                </p:sp>
              </mc:Choice>
              <mc:Fallback xmlns="">
                <p:sp>
                  <p:nvSpPr>
                    <p:cNvPr id="112" name="ZoneTexte 111">
                      <a:extLst>
                        <a:ext uri="{FF2B5EF4-FFF2-40B4-BE49-F238E27FC236}">
                          <a16:creationId xmlns:a16="http://schemas.microsoft.com/office/drawing/2014/main" id="{75D63526-6040-4683-AE41-53C984B05C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67993" y="6275036"/>
                      <a:ext cx="1761776" cy="44684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01" t="-5000"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C503A327-8069-4A7E-A972-19DBA4A9455D}"/>
                    </a:ext>
                  </a:extLst>
                </p:cNvPr>
                <p:cNvGrpSpPr/>
                <p:nvPr/>
              </p:nvGrpSpPr>
              <p:grpSpPr>
                <a:xfrm>
                  <a:off x="3889483" y="116733"/>
                  <a:ext cx="7598883" cy="6080137"/>
                  <a:chOff x="3889483" y="116733"/>
                  <a:chExt cx="7598883" cy="6080137"/>
                </a:xfrm>
              </p:grpSpPr>
              <p:cxnSp>
                <p:nvCxnSpPr>
                  <p:cNvPr id="114" name="Connecteur droit avec flèche 113">
                    <a:extLst>
                      <a:ext uri="{FF2B5EF4-FFF2-40B4-BE49-F238E27FC236}">
                        <a16:creationId xmlns:a16="http://schemas.microsoft.com/office/drawing/2014/main" id="{B05BE0C8-D8A5-4FDE-9FE8-AACFF0288E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BC174C91-2960-4DC6-A7F5-7B5E217FE4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7" name="Forme libre : forme 106">
              <a:extLst>
                <a:ext uri="{FF2B5EF4-FFF2-40B4-BE49-F238E27FC236}">
                  <a16:creationId xmlns:a16="http://schemas.microsoft.com/office/drawing/2014/main" id="{E13F4CE8-35E8-4AE3-8B8E-872DCDE3987B}"/>
                </a:ext>
              </a:extLst>
            </p:cNvPr>
            <p:cNvSpPr/>
            <p:nvPr/>
          </p:nvSpPr>
          <p:spPr>
            <a:xfrm>
              <a:off x="3763108" y="4054980"/>
              <a:ext cx="5651285" cy="2234303"/>
            </a:xfrm>
            <a:custGeom>
              <a:avLst/>
              <a:gdLst>
                <a:gd name="connsiteX0" fmla="*/ 0 w 5758961"/>
                <a:gd name="connsiteY0" fmla="*/ 1315473 h 2054027"/>
                <a:gd name="connsiteX1" fmla="*/ 888023 w 5758961"/>
                <a:gd name="connsiteY1" fmla="*/ 1113250 h 2054027"/>
                <a:gd name="connsiteX2" fmla="*/ 1450730 w 5758961"/>
                <a:gd name="connsiteY2" fmla="*/ 691220 h 2054027"/>
                <a:gd name="connsiteX3" fmla="*/ 2382715 w 5758961"/>
                <a:gd name="connsiteY3" fmla="*/ 66966 h 2054027"/>
                <a:gd name="connsiteX4" fmla="*/ 3640015 w 5758961"/>
                <a:gd name="connsiteY4" fmla="*/ 128512 h 2054027"/>
                <a:gd name="connsiteX5" fmla="*/ 5002823 w 5758961"/>
                <a:gd name="connsiteY5" fmla="*/ 1051704 h 2054027"/>
                <a:gd name="connsiteX6" fmla="*/ 5758961 w 5758961"/>
                <a:gd name="connsiteY6" fmla="*/ 2054027 h 2054027"/>
                <a:gd name="connsiteX0" fmla="*/ 0 w 5388052"/>
                <a:gd name="connsiteY0" fmla="*/ 1315473 h 1673664"/>
                <a:gd name="connsiteX1" fmla="*/ 888023 w 5388052"/>
                <a:gd name="connsiteY1" fmla="*/ 1113250 h 1673664"/>
                <a:gd name="connsiteX2" fmla="*/ 1450730 w 5388052"/>
                <a:gd name="connsiteY2" fmla="*/ 691220 h 1673664"/>
                <a:gd name="connsiteX3" fmla="*/ 2382715 w 5388052"/>
                <a:gd name="connsiteY3" fmla="*/ 66966 h 1673664"/>
                <a:gd name="connsiteX4" fmla="*/ 3640015 w 5388052"/>
                <a:gd name="connsiteY4" fmla="*/ 128512 h 1673664"/>
                <a:gd name="connsiteX5" fmla="*/ 5002823 w 5388052"/>
                <a:gd name="connsiteY5" fmla="*/ 1051704 h 1673664"/>
                <a:gd name="connsiteX6" fmla="*/ 5388052 w 5388052"/>
                <a:gd name="connsiteY6" fmla="*/ 1673664 h 1673664"/>
                <a:gd name="connsiteX0" fmla="*/ 0 w 5388052"/>
                <a:gd name="connsiteY0" fmla="*/ 1299996 h 1658187"/>
                <a:gd name="connsiteX1" fmla="*/ 888023 w 5388052"/>
                <a:gd name="connsiteY1" fmla="*/ 1097773 h 1658187"/>
                <a:gd name="connsiteX2" fmla="*/ 1450730 w 5388052"/>
                <a:gd name="connsiteY2" fmla="*/ 675743 h 1658187"/>
                <a:gd name="connsiteX3" fmla="*/ 2382715 w 5388052"/>
                <a:gd name="connsiteY3" fmla="*/ 51489 h 1658187"/>
                <a:gd name="connsiteX4" fmla="*/ 3640015 w 5388052"/>
                <a:gd name="connsiteY4" fmla="*/ 113035 h 1658187"/>
                <a:gd name="connsiteX5" fmla="*/ 4686006 w 5388052"/>
                <a:gd name="connsiteY5" fmla="*/ 728314 h 1658187"/>
                <a:gd name="connsiteX6" fmla="*/ 5388052 w 5388052"/>
                <a:gd name="connsiteY6" fmla="*/ 1658187 h 165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8052" h="1658187">
                  <a:moveTo>
                    <a:pt x="0" y="1299996"/>
                  </a:moveTo>
                  <a:cubicBezTo>
                    <a:pt x="323117" y="1250905"/>
                    <a:pt x="646235" y="1201815"/>
                    <a:pt x="888023" y="1097773"/>
                  </a:cubicBezTo>
                  <a:cubicBezTo>
                    <a:pt x="1129811" y="993731"/>
                    <a:pt x="1201615" y="850124"/>
                    <a:pt x="1450730" y="675743"/>
                  </a:cubicBezTo>
                  <a:cubicBezTo>
                    <a:pt x="1699845" y="501362"/>
                    <a:pt x="2017834" y="145274"/>
                    <a:pt x="2382715" y="51489"/>
                  </a:cubicBezTo>
                  <a:cubicBezTo>
                    <a:pt x="2747596" y="-42296"/>
                    <a:pt x="3256133" y="231"/>
                    <a:pt x="3640015" y="113035"/>
                  </a:cubicBezTo>
                  <a:cubicBezTo>
                    <a:pt x="4023897" y="225839"/>
                    <a:pt x="4332848" y="407395"/>
                    <a:pt x="4686006" y="728314"/>
                  </a:cubicBezTo>
                  <a:cubicBezTo>
                    <a:pt x="5039164" y="1049233"/>
                    <a:pt x="5186562" y="1317485"/>
                    <a:pt x="5388052" y="1658187"/>
                  </a:cubicBezTo>
                </a:path>
              </a:pathLst>
            </a:custGeom>
            <a:noFill/>
            <a:ln w="15875">
              <a:solidFill>
                <a:schemeClr val="accent1">
                  <a:shade val="50000"/>
                  <a:alpha val="2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799" dirty="0"/>
            </a:p>
          </p:txBody>
        </p:sp>
      </p:grpSp>
      <p:cxnSp>
        <p:nvCxnSpPr>
          <p:cNvPr id="128" name="Connecteur droit avec flèche 127">
            <a:extLst>
              <a:ext uri="{FF2B5EF4-FFF2-40B4-BE49-F238E27FC236}">
                <a16:creationId xmlns:a16="http://schemas.microsoft.com/office/drawing/2014/main" id="{95FD25E0-A503-450F-8B31-C16AB362E1DC}"/>
              </a:ext>
            </a:extLst>
          </p:cNvPr>
          <p:cNvCxnSpPr>
            <a:cxnSpLocks/>
          </p:cNvCxnSpPr>
          <p:nvPr/>
        </p:nvCxnSpPr>
        <p:spPr>
          <a:xfrm flipH="1">
            <a:off x="5107297" y="4044868"/>
            <a:ext cx="2045992" cy="9750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AC2FF135-FE2C-42BD-951B-B548B355AAAE}"/>
              </a:ext>
            </a:extLst>
          </p:cNvPr>
          <p:cNvCxnSpPr>
            <a:cxnSpLocks/>
          </p:cNvCxnSpPr>
          <p:nvPr/>
        </p:nvCxnSpPr>
        <p:spPr>
          <a:xfrm flipH="1">
            <a:off x="5067347" y="4052372"/>
            <a:ext cx="2077949" cy="14039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2D597F5F-D359-4A77-9D29-F8B2C6B69251}"/>
              </a:ext>
            </a:extLst>
          </p:cNvPr>
          <p:cNvCxnSpPr>
            <a:cxnSpLocks/>
            <a:endCxn id="74" idx="0"/>
          </p:cNvCxnSpPr>
          <p:nvPr/>
        </p:nvCxnSpPr>
        <p:spPr>
          <a:xfrm flipV="1">
            <a:off x="3198990" y="2027232"/>
            <a:ext cx="1569814" cy="49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2" name="Ellipse 131">
            <a:extLst>
              <a:ext uri="{FF2B5EF4-FFF2-40B4-BE49-F238E27FC236}">
                <a16:creationId xmlns:a16="http://schemas.microsoft.com/office/drawing/2014/main" id="{B3DFDD5C-D99A-492B-A6FC-5CADA67B7BE4}"/>
              </a:ext>
            </a:extLst>
          </p:cNvPr>
          <p:cNvSpPr/>
          <p:nvPr/>
        </p:nvSpPr>
        <p:spPr>
          <a:xfrm>
            <a:off x="9862697" y="5471096"/>
            <a:ext cx="286057" cy="239031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33" name="Ellipse 132">
            <a:extLst>
              <a:ext uri="{FF2B5EF4-FFF2-40B4-BE49-F238E27FC236}">
                <a16:creationId xmlns:a16="http://schemas.microsoft.com/office/drawing/2014/main" id="{B7E7C55D-9416-425C-816E-163335929CE1}"/>
              </a:ext>
            </a:extLst>
          </p:cNvPr>
          <p:cNvSpPr/>
          <p:nvPr/>
        </p:nvSpPr>
        <p:spPr>
          <a:xfrm>
            <a:off x="10093734" y="5421156"/>
            <a:ext cx="385352" cy="33591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1D8214-E8CF-4CD1-9985-3B0770854BB5}"/>
              </a:ext>
            </a:extLst>
          </p:cNvPr>
          <p:cNvSpPr/>
          <p:nvPr/>
        </p:nvSpPr>
        <p:spPr>
          <a:xfrm>
            <a:off x="7005535" y="4668622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DEB4C330-CD50-4051-B261-99D884E37120}"/>
              </a:ext>
            </a:extLst>
          </p:cNvPr>
          <p:cNvCxnSpPr>
            <a:cxnSpLocks/>
          </p:cNvCxnSpPr>
          <p:nvPr/>
        </p:nvCxnSpPr>
        <p:spPr>
          <a:xfrm>
            <a:off x="4634788" y="2394424"/>
            <a:ext cx="0" cy="1324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Connecteur droit avec flèche 136">
            <a:extLst>
              <a:ext uri="{FF2B5EF4-FFF2-40B4-BE49-F238E27FC236}">
                <a16:creationId xmlns:a16="http://schemas.microsoft.com/office/drawing/2014/main" id="{ED6196AD-F867-41E1-9C34-9B38A3EED238}"/>
              </a:ext>
            </a:extLst>
          </p:cNvPr>
          <p:cNvCxnSpPr>
            <a:cxnSpLocks/>
          </p:cNvCxnSpPr>
          <p:nvPr/>
        </p:nvCxnSpPr>
        <p:spPr>
          <a:xfrm>
            <a:off x="5051426" y="2709378"/>
            <a:ext cx="0" cy="12327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40F9F059-8217-4E00-9CB5-5C36D768FE0B}"/>
              </a:ext>
            </a:extLst>
          </p:cNvPr>
          <p:cNvCxnSpPr/>
          <p:nvPr/>
        </p:nvCxnSpPr>
        <p:spPr>
          <a:xfrm>
            <a:off x="7108867" y="3499167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A4F90C84-356D-44D6-B523-BF362785287A}"/>
              </a:ext>
            </a:extLst>
          </p:cNvPr>
          <p:cNvCxnSpPr/>
          <p:nvPr/>
        </p:nvCxnSpPr>
        <p:spPr>
          <a:xfrm>
            <a:off x="7108867" y="3589041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A9588CE5-005A-485B-94F0-936FB3A90CB9}"/>
              </a:ext>
            </a:extLst>
          </p:cNvPr>
          <p:cNvCxnSpPr/>
          <p:nvPr/>
        </p:nvCxnSpPr>
        <p:spPr>
          <a:xfrm>
            <a:off x="7108867" y="3694545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BCDECF2E-D8BC-4B7C-839C-E1E7CFF3A5AF}"/>
              </a:ext>
            </a:extLst>
          </p:cNvPr>
          <p:cNvCxnSpPr>
            <a:cxnSpLocks/>
          </p:cNvCxnSpPr>
          <p:nvPr/>
        </p:nvCxnSpPr>
        <p:spPr>
          <a:xfrm>
            <a:off x="7527285" y="3511866"/>
            <a:ext cx="0" cy="1875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cteur droit 140">
            <a:extLst>
              <a:ext uri="{FF2B5EF4-FFF2-40B4-BE49-F238E27FC236}">
                <a16:creationId xmlns:a16="http://schemas.microsoft.com/office/drawing/2014/main" id="{E1309C14-89B7-4FBB-97EE-48A00D0F43FF}"/>
              </a:ext>
            </a:extLst>
          </p:cNvPr>
          <p:cNvCxnSpPr/>
          <p:nvPr/>
        </p:nvCxnSpPr>
        <p:spPr>
          <a:xfrm>
            <a:off x="7105621" y="3837214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cteur droit 141">
            <a:extLst>
              <a:ext uri="{FF2B5EF4-FFF2-40B4-BE49-F238E27FC236}">
                <a16:creationId xmlns:a16="http://schemas.microsoft.com/office/drawing/2014/main" id="{64B64438-D776-4E34-AEA1-4E7AC2C38C18}"/>
              </a:ext>
            </a:extLst>
          </p:cNvPr>
          <p:cNvCxnSpPr/>
          <p:nvPr/>
        </p:nvCxnSpPr>
        <p:spPr>
          <a:xfrm>
            <a:off x="7105621" y="4052903"/>
            <a:ext cx="6769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necteur droit avec flèche 142">
            <a:extLst>
              <a:ext uri="{FF2B5EF4-FFF2-40B4-BE49-F238E27FC236}">
                <a16:creationId xmlns:a16="http://schemas.microsoft.com/office/drawing/2014/main" id="{6DAAE853-560C-4DBD-9478-52BA643DA698}"/>
              </a:ext>
            </a:extLst>
          </p:cNvPr>
          <p:cNvCxnSpPr>
            <a:cxnSpLocks/>
          </p:cNvCxnSpPr>
          <p:nvPr/>
        </p:nvCxnSpPr>
        <p:spPr>
          <a:xfrm>
            <a:off x="7669952" y="3589043"/>
            <a:ext cx="0" cy="2268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necteur droit avec flèche 144">
            <a:extLst>
              <a:ext uri="{FF2B5EF4-FFF2-40B4-BE49-F238E27FC236}">
                <a16:creationId xmlns:a16="http://schemas.microsoft.com/office/drawing/2014/main" id="{7C920D8D-928F-4BE1-AD45-8DCE0C262BBF}"/>
              </a:ext>
            </a:extLst>
          </p:cNvPr>
          <p:cNvCxnSpPr>
            <a:cxnSpLocks/>
          </p:cNvCxnSpPr>
          <p:nvPr/>
        </p:nvCxnSpPr>
        <p:spPr>
          <a:xfrm>
            <a:off x="7143732" y="3514460"/>
            <a:ext cx="0" cy="3227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B952B37-5870-425F-B86D-FD5ACDFEB06A}"/>
              </a:ext>
            </a:extLst>
          </p:cNvPr>
          <p:cNvCxnSpPr>
            <a:cxnSpLocks/>
          </p:cNvCxnSpPr>
          <p:nvPr/>
        </p:nvCxnSpPr>
        <p:spPr>
          <a:xfrm>
            <a:off x="10492795" y="3495975"/>
            <a:ext cx="0" cy="5563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059CC02-404D-48E2-BD24-8574C7834C15}"/>
              </a:ext>
            </a:extLst>
          </p:cNvPr>
          <p:cNvCxnSpPr>
            <a:cxnSpLocks/>
          </p:cNvCxnSpPr>
          <p:nvPr/>
        </p:nvCxnSpPr>
        <p:spPr>
          <a:xfrm>
            <a:off x="7707789" y="3495975"/>
            <a:ext cx="2829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5874938E-1216-48B4-BA2E-59D5A79E05A8}"/>
              </a:ext>
            </a:extLst>
          </p:cNvPr>
          <p:cNvCxnSpPr>
            <a:cxnSpLocks/>
          </p:cNvCxnSpPr>
          <p:nvPr/>
        </p:nvCxnSpPr>
        <p:spPr>
          <a:xfrm>
            <a:off x="7717170" y="4052372"/>
            <a:ext cx="2820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FF08E95-6C84-4AA7-908F-9AEF1428BF30}"/>
                  </a:ext>
                </a:extLst>
              </p:cNvPr>
              <p:cNvSpPr/>
              <p:nvPr/>
            </p:nvSpPr>
            <p:spPr>
              <a:xfrm>
                <a:off x="10544196" y="3392364"/>
                <a:ext cx="1514838" cy="837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sub>
                            <m:sup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𝑝𝑟𝑜𝑚𝑝𝑡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FF08E95-6C84-4AA7-908F-9AEF1428BF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4196" y="3392364"/>
                <a:ext cx="1514838" cy="837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Connecteur droit 119">
            <a:extLst>
              <a:ext uri="{FF2B5EF4-FFF2-40B4-BE49-F238E27FC236}">
                <a16:creationId xmlns:a16="http://schemas.microsoft.com/office/drawing/2014/main" id="{A4ED1AA9-CE4A-408C-BE4B-D6AA8A9E5542}"/>
              </a:ext>
            </a:extLst>
          </p:cNvPr>
          <p:cNvCxnSpPr>
            <a:cxnSpLocks/>
          </p:cNvCxnSpPr>
          <p:nvPr/>
        </p:nvCxnSpPr>
        <p:spPr>
          <a:xfrm>
            <a:off x="5076913" y="2027232"/>
            <a:ext cx="5460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802A3378-A988-4636-B8B3-412C5CC620CF}"/>
              </a:ext>
            </a:extLst>
          </p:cNvPr>
          <p:cNvCxnSpPr>
            <a:cxnSpLocks/>
          </p:cNvCxnSpPr>
          <p:nvPr/>
        </p:nvCxnSpPr>
        <p:spPr>
          <a:xfrm>
            <a:off x="10492795" y="2027232"/>
            <a:ext cx="0" cy="14687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E020405-8CCB-476D-92B0-2F848F67181B}"/>
                  </a:ext>
                </a:extLst>
              </p:cNvPr>
              <p:cNvSpPr/>
              <p:nvPr/>
            </p:nvSpPr>
            <p:spPr>
              <a:xfrm>
                <a:off x="10537779" y="2423316"/>
                <a:ext cx="585993" cy="4901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E020405-8CCB-476D-92B0-2F848F6718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7779" y="2423316"/>
                <a:ext cx="585993" cy="490199"/>
              </a:xfrm>
              <a:prstGeom prst="rect">
                <a:avLst/>
              </a:prstGeom>
              <a:blipFill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3" name="Connecteur droit 122">
            <a:extLst>
              <a:ext uri="{FF2B5EF4-FFF2-40B4-BE49-F238E27FC236}">
                <a16:creationId xmlns:a16="http://schemas.microsoft.com/office/drawing/2014/main" id="{DB034297-1AB5-4AA3-9209-C849A678FBB4}"/>
              </a:ext>
            </a:extLst>
          </p:cNvPr>
          <p:cNvCxnSpPr>
            <a:cxnSpLocks/>
          </p:cNvCxnSpPr>
          <p:nvPr/>
        </p:nvCxnSpPr>
        <p:spPr>
          <a:xfrm>
            <a:off x="5126878" y="5502423"/>
            <a:ext cx="54109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1D81161D-71BF-4879-BCFC-D98C0FC6ECC4}"/>
              </a:ext>
            </a:extLst>
          </p:cNvPr>
          <p:cNvCxnSpPr>
            <a:cxnSpLocks/>
          </p:cNvCxnSpPr>
          <p:nvPr/>
        </p:nvCxnSpPr>
        <p:spPr>
          <a:xfrm>
            <a:off x="10492795" y="4051767"/>
            <a:ext cx="0" cy="14506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2D1305B-0C86-4A64-8947-EFC863A77001}"/>
                  </a:ext>
                </a:extLst>
              </p:cNvPr>
              <p:cNvSpPr/>
              <p:nvPr/>
            </p:nvSpPr>
            <p:spPr>
              <a:xfrm>
                <a:off x="10537779" y="4471201"/>
                <a:ext cx="1555875" cy="837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sub>
                            <m:sup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𝑑𝑒𝑙𝑎𝑦𝑒𝑑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2D1305B-0C86-4A64-8947-EFC863A770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7779" y="4471201"/>
                <a:ext cx="1555875" cy="837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09FC6EE-A659-429E-B109-3AEBD122DDDB}"/>
                  </a:ext>
                </a:extLst>
              </p:cNvPr>
              <p:cNvSpPr/>
              <p:nvPr/>
            </p:nvSpPr>
            <p:spPr>
              <a:xfrm>
                <a:off x="6533806" y="918593"/>
                <a:ext cx="5059770" cy="837665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sub>
                            <m:sup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𝑝𝑟𝑜𝑚𝑝𝑡</m:t>
                              </m:r>
                            </m:sup>
                          </m:sSubSup>
                        </m:e>
                      </m:nary>
                      <m:r>
                        <a:rPr lang="fr-FR" sz="20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sub>
                            <m:sup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𝑑𝑒𝑙𝑎𝑦𝑒𝑑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09FC6EE-A659-429E-B109-3AEBD122DD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806" y="918593"/>
                <a:ext cx="5059770" cy="837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F911BE36-EEE6-4BAF-9AE1-2809323E5B47}"/>
              </a:ext>
            </a:extLst>
          </p:cNvPr>
          <p:cNvCxnSpPr>
            <a:cxnSpLocks/>
          </p:cNvCxnSpPr>
          <p:nvPr/>
        </p:nvCxnSpPr>
        <p:spPr>
          <a:xfrm>
            <a:off x="7436500" y="3825845"/>
            <a:ext cx="0" cy="2135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1B421CE1-7455-4F84-8726-1E6EF2C4C8DA}"/>
              </a:ext>
            </a:extLst>
          </p:cNvPr>
          <p:cNvCxnSpPr>
            <a:cxnSpLocks/>
          </p:cNvCxnSpPr>
          <p:nvPr/>
        </p:nvCxnSpPr>
        <p:spPr>
          <a:xfrm>
            <a:off x="7475406" y="3694977"/>
            <a:ext cx="0" cy="1283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B448A48F-BADC-4C3B-A619-C7C9962897C1}"/>
              </a:ext>
            </a:extLst>
          </p:cNvPr>
          <p:cNvSpPr/>
          <p:nvPr/>
        </p:nvSpPr>
        <p:spPr>
          <a:xfrm>
            <a:off x="4435818" y="3313509"/>
            <a:ext cx="676985" cy="350677"/>
          </a:xfrm>
          <a:prstGeom prst="rect">
            <a:avLst/>
          </a:prstGeom>
          <a:solidFill>
            <a:srgbClr val="00B0F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/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E388363F-1174-4D9A-9987-EF800E3F69CB}"/>
              </a:ext>
            </a:extLst>
          </p:cNvPr>
          <p:cNvSpPr txBox="1"/>
          <p:nvPr/>
        </p:nvSpPr>
        <p:spPr>
          <a:xfrm>
            <a:off x="5176415" y="5368487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51061548-1DA6-4F4B-BCCC-58F6DC7348A5}"/>
              </a:ext>
            </a:extLst>
          </p:cNvPr>
          <p:cNvSpPr txBox="1"/>
          <p:nvPr/>
        </p:nvSpPr>
        <p:spPr>
          <a:xfrm>
            <a:off x="4417153" y="1333850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236*</a:t>
            </a:r>
            <a:r>
              <a:rPr lang="fr-FR" sz="2400" dirty="0"/>
              <a:t>U</a:t>
            </a:r>
            <a:endParaRPr lang="fr-FR" sz="2400" baseline="30000" dirty="0"/>
          </a:p>
        </p:txBody>
      </p:sp>
      <p:sp>
        <p:nvSpPr>
          <p:cNvPr id="127" name="ZoneTexte 126">
            <a:extLst>
              <a:ext uri="{FF2B5EF4-FFF2-40B4-BE49-F238E27FC236}">
                <a16:creationId xmlns:a16="http://schemas.microsoft.com/office/drawing/2014/main" id="{FD2C8C95-D599-456B-8A66-8AF5F01FAD21}"/>
              </a:ext>
            </a:extLst>
          </p:cNvPr>
          <p:cNvSpPr txBox="1"/>
          <p:nvPr/>
        </p:nvSpPr>
        <p:spPr>
          <a:xfrm>
            <a:off x="228399" y="157848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235</a:t>
            </a:r>
            <a:r>
              <a:rPr lang="fr-FR" sz="2400" dirty="0"/>
              <a:t>U + d</a:t>
            </a:r>
          </a:p>
        </p:txBody>
      </p:sp>
      <p:sp>
        <p:nvSpPr>
          <p:cNvPr id="135" name="ZoneTexte 134">
            <a:extLst>
              <a:ext uri="{FF2B5EF4-FFF2-40B4-BE49-F238E27FC236}">
                <a16:creationId xmlns:a16="http://schemas.microsoft.com/office/drawing/2014/main" id="{06DCC585-B91B-444C-946D-B83D6A3D2318}"/>
              </a:ext>
            </a:extLst>
          </p:cNvPr>
          <p:cNvSpPr txBox="1"/>
          <p:nvPr/>
        </p:nvSpPr>
        <p:spPr>
          <a:xfrm>
            <a:off x="2388196" y="15785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237*</a:t>
            </a:r>
            <a:r>
              <a:rPr lang="fr-FR" sz="2400" dirty="0" err="1"/>
              <a:t>Np</a:t>
            </a:r>
            <a:endParaRPr lang="fr-FR" sz="2400" dirty="0"/>
          </a:p>
        </p:txBody>
      </p:sp>
      <p:cxnSp>
        <p:nvCxnSpPr>
          <p:cNvPr id="136" name="Connecteur droit avec flèche 135">
            <a:extLst>
              <a:ext uri="{FF2B5EF4-FFF2-40B4-BE49-F238E27FC236}">
                <a16:creationId xmlns:a16="http://schemas.microsoft.com/office/drawing/2014/main" id="{2A59043B-33EE-4D09-AEFF-A6DCC2BB54BA}"/>
              </a:ext>
            </a:extLst>
          </p:cNvPr>
          <p:cNvCxnSpPr>
            <a:cxnSpLocks/>
            <a:stCxn id="127" idx="3"/>
            <a:endCxn id="135" idx="1"/>
          </p:cNvCxnSpPr>
          <p:nvPr/>
        </p:nvCxnSpPr>
        <p:spPr>
          <a:xfrm>
            <a:off x="1376470" y="1809318"/>
            <a:ext cx="1011726" cy="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ZoneTexte 143">
            <a:extLst>
              <a:ext uri="{FF2B5EF4-FFF2-40B4-BE49-F238E27FC236}">
                <a16:creationId xmlns:a16="http://schemas.microsoft.com/office/drawing/2014/main" id="{57D30FE0-71A7-42A3-A270-1F1727BD4ABA}"/>
              </a:ext>
            </a:extLst>
          </p:cNvPr>
          <p:cNvSpPr txBox="1"/>
          <p:nvPr/>
        </p:nvSpPr>
        <p:spPr>
          <a:xfrm>
            <a:off x="7655250" y="4216085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/>
              <a:t>236f</a:t>
            </a:r>
            <a:r>
              <a:rPr lang="fr-FR" sz="2400" dirty="0"/>
              <a:t>U</a:t>
            </a:r>
          </a:p>
        </p:txBody>
      </p:sp>
      <p:sp>
        <p:nvSpPr>
          <p:cNvPr id="146" name="Forme libre : forme 145">
            <a:extLst>
              <a:ext uri="{FF2B5EF4-FFF2-40B4-BE49-F238E27FC236}">
                <a16:creationId xmlns:a16="http://schemas.microsoft.com/office/drawing/2014/main" id="{392FF52D-7999-45F6-A2E1-636A721EB0C7}"/>
              </a:ext>
            </a:extLst>
          </p:cNvPr>
          <p:cNvSpPr/>
          <p:nvPr/>
        </p:nvSpPr>
        <p:spPr>
          <a:xfrm>
            <a:off x="3986431" y="1379968"/>
            <a:ext cx="5482926" cy="4968995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45250"/>
              <a:gd name="connsiteX1" fmla="*/ 875490 w 5184843"/>
              <a:gd name="connsiteY1" fmla="*/ 4260714 h 4345250"/>
              <a:gd name="connsiteX2" fmla="*/ 2120502 w 5184843"/>
              <a:gd name="connsiteY2" fmla="*/ 2742620 h 4345250"/>
              <a:gd name="connsiteX3" fmla="*/ 3025302 w 5184843"/>
              <a:gd name="connsiteY3" fmla="*/ 1556425 h 4345250"/>
              <a:gd name="connsiteX4" fmla="*/ 3988341 w 5184843"/>
              <a:gd name="connsiteY4" fmla="*/ 2733472 h 4345250"/>
              <a:gd name="connsiteX5" fmla="*/ 4805464 w 5184843"/>
              <a:gd name="connsiteY5" fmla="*/ 1498059 h 4345250"/>
              <a:gd name="connsiteX6" fmla="*/ 5184843 w 5184843"/>
              <a:gd name="connsiteY6" fmla="*/ 1313234 h 4345250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347908"/>
              <a:gd name="connsiteX1" fmla="*/ 875490 w 5184843"/>
              <a:gd name="connsiteY1" fmla="*/ 4260714 h 4347908"/>
              <a:gd name="connsiteX2" fmla="*/ 2341157 w 5184843"/>
              <a:gd name="connsiteY2" fmla="*/ 2770637 h 4347908"/>
              <a:gd name="connsiteX3" fmla="*/ 3025302 w 5184843"/>
              <a:gd name="connsiteY3" fmla="*/ 1556425 h 4347908"/>
              <a:gd name="connsiteX4" fmla="*/ 3988341 w 5184843"/>
              <a:gd name="connsiteY4" fmla="*/ 2733472 h 4347908"/>
              <a:gd name="connsiteX5" fmla="*/ 4805464 w 5184843"/>
              <a:gd name="connsiteY5" fmla="*/ 1498059 h 4347908"/>
              <a:gd name="connsiteX6" fmla="*/ 5184843 w 5184843"/>
              <a:gd name="connsiteY6" fmla="*/ 1313234 h 4347908"/>
              <a:gd name="connsiteX0" fmla="*/ 0 w 5184843"/>
              <a:gd name="connsiteY0" fmla="*/ 0 h 4267294"/>
              <a:gd name="connsiteX1" fmla="*/ 914429 w 5184843"/>
              <a:gd name="connsiteY1" fmla="*/ 4176661 h 4267294"/>
              <a:gd name="connsiteX2" fmla="*/ 2341157 w 5184843"/>
              <a:gd name="connsiteY2" fmla="*/ 2770637 h 4267294"/>
              <a:gd name="connsiteX3" fmla="*/ 3025302 w 5184843"/>
              <a:gd name="connsiteY3" fmla="*/ 1556425 h 4267294"/>
              <a:gd name="connsiteX4" fmla="*/ 3988341 w 5184843"/>
              <a:gd name="connsiteY4" fmla="*/ 2733472 h 4267294"/>
              <a:gd name="connsiteX5" fmla="*/ 4805464 w 5184843"/>
              <a:gd name="connsiteY5" fmla="*/ 1498059 h 4267294"/>
              <a:gd name="connsiteX6" fmla="*/ 5184843 w 5184843"/>
              <a:gd name="connsiteY6" fmla="*/ 1313234 h 4267294"/>
              <a:gd name="connsiteX0" fmla="*/ 0 w 5184843"/>
              <a:gd name="connsiteY0" fmla="*/ 0 h 4176935"/>
              <a:gd name="connsiteX1" fmla="*/ 914429 w 5184843"/>
              <a:gd name="connsiteY1" fmla="*/ 4176661 h 4176935"/>
              <a:gd name="connsiteX2" fmla="*/ 2341157 w 5184843"/>
              <a:gd name="connsiteY2" fmla="*/ 2770637 h 4176935"/>
              <a:gd name="connsiteX3" fmla="*/ 3025302 w 5184843"/>
              <a:gd name="connsiteY3" fmla="*/ 1556425 h 4176935"/>
              <a:gd name="connsiteX4" fmla="*/ 3988341 w 5184843"/>
              <a:gd name="connsiteY4" fmla="*/ 2733472 h 4176935"/>
              <a:gd name="connsiteX5" fmla="*/ 4805464 w 5184843"/>
              <a:gd name="connsiteY5" fmla="*/ 1498059 h 4176935"/>
              <a:gd name="connsiteX6" fmla="*/ 5184843 w 5184843"/>
              <a:gd name="connsiteY6" fmla="*/ 1313234 h 4176935"/>
              <a:gd name="connsiteX0" fmla="*/ 0 w 5184843"/>
              <a:gd name="connsiteY0" fmla="*/ 0 h 4268724"/>
              <a:gd name="connsiteX1" fmla="*/ 914429 w 5184843"/>
              <a:gd name="connsiteY1" fmla="*/ 4176661 h 4268724"/>
              <a:gd name="connsiteX2" fmla="*/ 2263279 w 5184843"/>
              <a:gd name="connsiteY2" fmla="*/ 2784647 h 4268724"/>
              <a:gd name="connsiteX3" fmla="*/ 3025302 w 5184843"/>
              <a:gd name="connsiteY3" fmla="*/ 1556425 h 4268724"/>
              <a:gd name="connsiteX4" fmla="*/ 3988341 w 5184843"/>
              <a:gd name="connsiteY4" fmla="*/ 2733472 h 4268724"/>
              <a:gd name="connsiteX5" fmla="*/ 4805464 w 5184843"/>
              <a:gd name="connsiteY5" fmla="*/ 1498059 h 4268724"/>
              <a:gd name="connsiteX6" fmla="*/ 5184843 w 5184843"/>
              <a:gd name="connsiteY6" fmla="*/ 1313234 h 4268724"/>
              <a:gd name="connsiteX0" fmla="*/ 0 w 5184843"/>
              <a:gd name="connsiteY0" fmla="*/ 0 h 4177323"/>
              <a:gd name="connsiteX1" fmla="*/ 914429 w 5184843"/>
              <a:gd name="connsiteY1" fmla="*/ 4176661 h 4177323"/>
              <a:gd name="connsiteX2" fmla="*/ 2263279 w 5184843"/>
              <a:gd name="connsiteY2" fmla="*/ 2784647 h 4177323"/>
              <a:gd name="connsiteX3" fmla="*/ 3025302 w 5184843"/>
              <a:gd name="connsiteY3" fmla="*/ 1556425 h 4177323"/>
              <a:gd name="connsiteX4" fmla="*/ 3988341 w 5184843"/>
              <a:gd name="connsiteY4" fmla="*/ 2733472 h 4177323"/>
              <a:gd name="connsiteX5" fmla="*/ 4805464 w 5184843"/>
              <a:gd name="connsiteY5" fmla="*/ 1498059 h 4177323"/>
              <a:gd name="connsiteX6" fmla="*/ 5184843 w 5184843"/>
              <a:gd name="connsiteY6" fmla="*/ 1313234 h 4177323"/>
              <a:gd name="connsiteX0" fmla="*/ 0 w 5184843"/>
              <a:gd name="connsiteY0" fmla="*/ 0 h 4177371"/>
              <a:gd name="connsiteX1" fmla="*/ 914429 w 5184843"/>
              <a:gd name="connsiteY1" fmla="*/ 4176661 h 4177371"/>
              <a:gd name="connsiteX2" fmla="*/ 2263279 w 5184843"/>
              <a:gd name="connsiteY2" fmla="*/ 2784647 h 4177371"/>
              <a:gd name="connsiteX3" fmla="*/ 3025302 w 5184843"/>
              <a:gd name="connsiteY3" fmla="*/ 1556425 h 4177371"/>
              <a:gd name="connsiteX4" fmla="*/ 3988341 w 5184843"/>
              <a:gd name="connsiteY4" fmla="*/ 2733472 h 4177371"/>
              <a:gd name="connsiteX5" fmla="*/ 4805464 w 5184843"/>
              <a:gd name="connsiteY5" fmla="*/ 1498059 h 4177371"/>
              <a:gd name="connsiteX6" fmla="*/ 5184843 w 5184843"/>
              <a:gd name="connsiteY6" fmla="*/ 1313234 h 4177371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5186391"/>
              <a:gd name="connsiteY0" fmla="*/ 0 h 4177372"/>
              <a:gd name="connsiteX1" fmla="*/ 915977 w 5186391"/>
              <a:gd name="connsiteY1" fmla="*/ 4176661 h 4177372"/>
              <a:gd name="connsiteX2" fmla="*/ 2264827 w 5186391"/>
              <a:gd name="connsiteY2" fmla="*/ 2784647 h 4177372"/>
              <a:gd name="connsiteX3" fmla="*/ 3026850 w 5186391"/>
              <a:gd name="connsiteY3" fmla="*/ 1556425 h 4177372"/>
              <a:gd name="connsiteX4" fmla="*/ 3989889 w 5186391"/>
              <a:gd name="connsiteY4" fmla="*/ 2733472 h 4177372"/>
              <a:gd name="connsiteX5" fmla="*/ 4807012 w 5186391"/>
              <a:gd name="connsiteY5" fmla="*/ 1498059 h 4177372"/>
              <a:gd name="connsiteX6" fmla="*/ 5186391 w 5186391"/>
              <a:gd name="connsiteY6" fmla="*/ 1313234 h 41773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4807012 w 6302934"/>
              <a:gd name="connsiteY5" fmla="*/ 1498059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026850 w 6302934"/>
              <a:gd name="connsiteY3" fmla="*/ 1556425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6302934 w 6302934"/>
              <a:gd name="connsiteY6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698824 w 6302934"/>
              <a:gd name="connsiteY6" fmla="*/ 2925353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846938 w 6302934"/>
              <a:gd name="connsiteY6" fmla="*/ 2913056 h 4879272"/>
              <a:gd name="connsiteX7" fmla="*/ 6302934 w 6302934"/>
              <a:gd name="connsiteY7" fmla="*/ 4879272 h 4879272"/>
              <a:gd name="connsiteX0" fmla="*/ 1548 w 6302934"/>
              <a:gd name="connsiteY0" fmla="*/ 0 h 4879272"/>
              <a:gd name="connsiteX1" fmla="*/ 915977 w 6302934"/>
              <a:gd name="connsiteY1" fmla="*/ 4176661 h 4879272"/>
              <a:gd name="connsiteX2" fmla="*/ 2264827 w 6302934"/>
              <a:gd name="connsiteY2" fmla="*/ 2784647 h 4879272"/>
              <a:gd name="connsiteX3" fmla="*/ 3129390 w 6302934"/>
              <a:gd name="connsiteY3" fmla="*/ 1494942 h 4879272"/>
              <a:gd name="connsiteX4" fmla="*/ 3989889 w 6302934"/>
              <a:gd name="connsiteY4" fmla="*/ 2733472 h 4879272"/>
              <a:gd name="connsiteX5" fmla="*/ 5000698 w 6302934"/>
              <a:gd name="connsiteY5" fmla="*/ 1424280 h 4879272"/>
              <a:gd name="connsiteX6" fmla="*/ 5755792 w 6302934"/>
              <a:gd name="connsiteY6" fmla="*/ 2937650 h 4879272"/>
              <a:gd name="connsiteX7" fmla="*/ 6302934 w 6302934"/>
              <a:gd name="connsiteY7" fmla="*/ 4879272 h 4879272"/>
              <a:gd name="connsiteX0" fmla="*/ 685 w 6250153"/>
              <a:gd name="connsiteY0" fmla="*/ 0 h 6013991"/>
              <a:gd name="connsiteX1" fmla="*/ 863196 w 6250153"/>
              <a:gd name="connsiteY1" fmla="*/ 5311380 h 6013991"/>
              <a:gd name="connsiteX2" fmla="*/ 2212046 w 6250153"/>
              <a:gd name="connsiteY2" fmla="*/ 3919366 h 6013991"/>
              <a:gd name="connsiteX3" fmla="*/ 3076609 w 6250153"/>
              <a:gd name="connsiteY3" fmla="*/ 2629661 h 6013991"/>
              <a:gd name="connsiteX4" fmla="*/ 3937108 w 6250153"/>
              <a:gd name="connsiteY4" fmla="*/ 3868191 h 6013991"/>
              <a:gd name="connsiteX5" fmla="*/ 4947917 w 6250153"/>
              <a:gd name="connsiteY5" fmla="*/ 2558999 h 6013991"/>
              <a:gd name="connsiteX6" fmla="*/ 5703011 w 6250153"/>
              <a:gd name="connsiteY6" fmla="*/ 4072369 h 6013991"/>
              <a:gd name="connsiteX7" fmla="*/ 6250153 w 6250153"/>
              <a:gd name="connsiteY7" fmla="*/ 6013991 h 6013991"/>
              <a:gd name="connsiteX0" fmla="*/ 2130 w 6251598"/>
              <a:gd name="connsiteY0" fmla="*/ 0 h 6013991"/>
              <a:gd name="connsiteX1" fmla="*/ 864641 w 6251598"/>
              <a:gd name="connsiteY1" fmla="*/ 5311380 h 6013991"/>
              <a:gd name="connsiteX2" fmla="*/ 2213491 w 6251598"/>
              <a:gd name="connsiteY2" fmla="*/ 3919366 h 6013991"/>
              <a:gd name="connsiteX3" fmla="*/ 3078054 w 6251598"/>
              <a:gd name="connsiteY3" fmla="*/ 2629661 h 6013991"/>
              <a:gd name="connsiteX4" fmla="*/ 3938553 w 6251598"/>
              <a:gd name="connsiteY4" fmla="*/ 3868191 h 6013991"/>
              <a:gd name="connsiteX5" fmla="*/ 4949362 w 6251598"/>
              <a:gd name="connsiteY5" fmla="*/ 2558999 h 6013991"/>
              <a:gd name="connsiteX6" fmla="*/ 5704456 w 6251598"/>
              <a:gd name="connsiteY6" fmla="*/ 4072369 h 6013991"/>
              <a:gd name="connsiteX7" fmla="*/ 6251598 w 6251598"/>
              <a:gd name="connsiteY7" fmla="*/ 6013991 h 6013991"/>
              <a:gd name="connsiteX0" fmla="*/ 816 w 6146446"/>
              <a:gd name="connsiteY0" fmla="*/ 0 h 6013991"/>
              <a:gd name="connsiteX1" fmla="*/ 759489 w 6146446"/>
              <a:gd name="connsiteY1" fmla="*/ 5311380 h 6013991"/>
              <a:gd name="connsiteX2" fmla="*/ 2108339 w 6146446"/>
              <a:gd name="connsiteY2" fmla="*/ 3919366 h 6013991"/>
              <a:gd name="connsiteX3" fmla="*/ 2972902 w 6146446"/>
              <a:gd name="connsiteY3" fmla="*/ 2629661 h 6013991"/>
              <a:gd name="connsiteX4" fmla="*/ 3833401 w 6146446"/>
              <a:gd name="connsiteY4" fmla="*/ 3868191 h 6013991"/>
              <a:gd name="connsiteX5" fmla="*/ 4844210 w 6146446"/>
              <a:gd name="connsiteY5" fmla="*/ 2558999 h 6013991"/>
              <a:gd name="connsiteX6" fmla="*/ 5599304 w 6146446"/>
              <a:gd name="connsiteY6" fmla="*/ 4072369 h 6013991"/>
              <a:gd name="connsiteX7" fmla="*/ 6146446 w 6146446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6249 w 6148485"/>
              <a:gd name="connsiteY5" fmla="*/ 2558999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5601343 w 6148485"/>
              <a:gd name="connsiteY6" fmla="*/ 4072369 h 6013991"/>
              <a:gd name="connsiteX7" fmla="*/ 6148485 w 6148485"/>
              <a:gd name="connsiteY7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39413 w 6148485"/>
              <a:gd name="connsiteY5" fmla="*/ 1776930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629661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  <a:gd name="connsiteX0" fmla="*/ 2855 w 6148485"/>
              <a:gd name="connsiteY0" fmla="*/ 0 h 6013991"/>
              <a:gd name="connsiteX1" fmla="*/ 761528 w 6148485"/>
              <a:gd name="connsiteY1" fmla="*/ 5311380 h 6013991"/>
              <a:gd name="connsiteX2" fmla="*/ 2110378 w 6148485"/>
              <a:gd name="connsiteY2" fmla="*/ 3919366 h 6013991"/>
              <a:gd name="connsiteX3" fmla="*/ 2974941 w 6148485"/>
              <a:gd name="connsiteY3" fmla="*/ 2358016 h 6013991"/>
              <a:gd name="connsiteX4" fmla="*/ 3835440 w 6148485"/>
              <a:gd name="connsiteY4" fmla="*/ 3868191 h 6013991"/>
              <a:gd name="connsiteX5" fmla="*/ 4848735 w 6148485"/>
              <a:gd name="connsiteY5" fmla="*/ 2471133 h 6013991"/>
              <a:gd name="connsiteX6" fmla="*/ 6148485 w 6148485"/>
              <a:gd name="connsiteY6" fmla="*/ 6013991 h 60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8485" h="6013991">
                <a:moveTo>
                  <a:pt x="2855" y="0"/>
                </a:moveTo>
                <a:cubicBezTo>
                  <a:pt x="-19185" y="2490966"/>
                  <a:pt x="72802" y="5288552"/>
                  <a:pt x="761528" y="5311380"/>
                </a:cubicBezTo>
                <a:cubicBezTo>
                  <a:pt x="1450254" y="5334208"/>
                  <a:pt x="1853336" y="4411592"/>
                  <a:pt x="2110378" y="3919366"/>
                </a:cubicBezTo>
                <a:cubicBezTo>
                  <a:pt x="2367420" y="3427140"/>
                  <a:pt x="2584892" y="2354248"/>
                  <a:pt x="2974941" y="2358016"/>
                </a:cubicBezTo>
                <a:cubicBezTo>
                  <a:pt x="3364990" y="2361784"/>
                  <a:pt x="3523141" y="3849338"/>
                  <a:pt x="3835440" y="3868191"/>
                </a:cubicBezTo>
                <a:cubicBezTo>
                  <a:pt x="4147739" y="3887044"/>
                  <a:pt x="4483736" y="2452217"/>
                  <a:pt x="4848735" y="2471133"/>
                </a:cubicBezTo>
                <a:cubicBezTo>
                  <a:pt x="5213734" y="2490049"/>
                  <a:pt x="5875762" y="5131270"/>
                  <a:pt x="6148485" y="6013991"/>
                </a:cubicBezTo>
              </a:path>
            </a:pathLst>
          </a:cu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9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id="{C8297C5A-BC7A-4B24-B7BB-EDA64C2A98D8}"/>
                  </a:ext>
                </a:extLst>
              </p:cNvPr>
              <p:cNvSpPr txBox="1"/>
              <p:nvPr/>
            </p:nvSpPr>
            <p:spPr>
              <a:xfrm>
                <a:off x="5843150" y="4809161"/>
                <a:ext cx="1165965" cy="369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799" dirty="0" err="1"/>
                  <a:t>Delayed</a:t>
                </a:r>
                <a:r>
                  <a:rPr lang="fr-FR" sz="1799" dirty="0"/>
                  <a:t> </a:t>
                </a:r>
                <a14:m>
                  <m:oMath xmlns:m="http://schemas.openxmlformats.org/officeDocument/2006/math">
                    <m:r>
                      <a:rPr lang="el-GR" sz="1799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fr-FR" sz="1799" dirty="0"/>
              </a:p>
            </p:txBody>
          </p:sp>
        </mc:Choice>
        <mc:Fallback xmlns=""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id="{C8297C5A-BC7A-4B24-B7BB-EDA64C2A9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150" y="4809161"/>
                <a:ext cx="1165965" cy="369204"/>
              </a:xfrm>
              <a:prstGeom prst="rect">
                <a:avLst/>
              </a:prstGeom>
              <a:blipFill>
                <a:blip r:embed="rId11"/>
                <a:stretch>
                  <a:fillRect l="-4188" t="-5000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6710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6C6A426-0714-46A3-8890-774538677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314" y="912149"/>
            <a:ext cx="6842382" cy="554226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 </a:t>
            </a:r>
            <a:r>
              <a:rPr lang="fr-FR" dirty="0" err="1"/>
              <a:t>Experimental</a:t>
            </a:r>
            <a:r>
              <a:rPr lang="fr-FR" dirty="0"/>
              <a:t> setup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2AD71510-6DA6-4AF3-8F23-22F4B4D1EF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" y="811669"/>
            <a:ext cx="3393889" cy="3099930"/>
          </a:xfrm>
          <a:prstGeom prst="rect">
            <a:avLst/>
          </a:prstGeom>
        </p:spPr>
      </p:pic>
      <p:pic>
        <p:nvPicPr>
          <p:cNvPr id="116" name="Picture 2" descr="https://ams03pap002files.storage.live.com/y4mVJRHekF2zWuAruqNAk2iL7ry9M3ikqTyuv_iuhd9K52l7DaiQYJlFwrKD2z8V863CAbBTyui-Qw7d55jLSV_2Z5_KQYUz1krH85z_cWBHbYpOm4Nb7bWiNtXgjA7Q9evJfB4xyy2-PctvEirvuEtcbXtqGJobgXeGtUzuD5XpwywfHpKiv2GA5Nb1z8Rs2K3CsHKo-LmoKLsWiHaNBiZntpvA6NfL1xKOdjTrXSpgDI?width=668&amp;height=890&amp;cropmode=center">
            <a:extLst>
              <a:ext uri="{FF2B5EF4-FFF2-40B4-BE49-F238E27FC236}">
                <a16:creationId xmlns:a16="http://schemas.microsoft.com/office/drawing/2014/main" id="{7AAAF39C-93DD-43D4-AC7F-122034EC76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1" t="32239" r="10678" b="19836"/>
          <a:stretch/>
        </p:blipFill>
        <p:spPr bwMode="auto">
          <a:xfrm>
            <a:off x="402317" y="4029010"/>
            <a:ext cx="2399679" cy="228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ZoneTexte 157">
            <a:extLst>
              <a:ext uri="{FF2B5EF4-FFF2-40B4-BE49-F238E27FC236}">
                <a16:creationId xmlns:a16="http://schemas.microsoft.com/office/drawing/2014/main" id="{9710C5A1-5F9B-46D0-A538-9E76108B6B04}"/>
              </a:ext>
            </a:extLst>
          </p:cNvPr>
          <p:cNvSpPr txBox="1"/>
          <p:nvPr/>
        </p:nvSpPr>
        <p:spPr>
          <a:xfrm>
            <a:off x="6936726" y="3665842"/>
            <a:ext cx="279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</a:t>
            </a:r>
          </a:p>
        </p:txBody>
      </p:sp>
      <p:cxnSp>
        <p:nvCxnSpPr>
          <p:cNvPr id="159" name="Connecteur droit avec flèche 158">
            <a:extLst>
              <a:ext uri="{FF2B5EF4-FFF2-40B4-BE49-F238E27FC236}">
                <a16:creationId xmlns:a16="http://schemas.microsoft.com/office/drawing/2014/main" id="{F476A081-212B-4D0C-8121-23A61CB283E5}"/>
              </a:ext>
            </a:extLst>
          </p:cNvPr>
          <p:cNvCxnSpPr>
            <a:cxnSpLocks/>
          </p:cNvCxnSpPr>
          <p:nvPr/>
        </p:nvCxnSpPr>
        <p:spPr>
          <a:xfrm flipH="1" flipV="1">
            <a:off x="6602799" y="2473640"/>
            <a:ext cx="536829" cy="1162434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necteur droit avec flèche 159">
            <a:extLst>
              <a:ext uri="{FF2B5EF4-FFF2-40B4-BE49-F238E27FC236}">
                <a16:creationId xmlns:a16="http://schemas.microsoft.com/office/drawing/2014/main" id="{95305B54-109F-4CA5-9DAB-95274EC24D7B}"/>
              </a:ext>
            </a:extLst>
          </p:cNvPr>
          <p:cNvCxnSpPr>
            <a:cxnSpLocks/>
          </p:cNvCxnSpPr>
          <p:nvPr/>
        </p:nvCxnSpPr>
        <p:spPr>
          <a:xfrm flipV="1">
            <a:off x="6602799" y="2359676"/>
            <a:ext cx="170180" cy="113964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necteur droit avec flèche 160">
            <a:extLst>
              <a:ext uri="{FF2B5EF4-FFF2-40B4-BE49-F238E27FC236}">
                <a16:creationId xmlns:a16="http://schemas.microsoft.com/office/drawing/2014/main" id="{B640FDB5-95B1-4DE6-AC97-6A5218F89174}"/>
              </a:ext>
            </a:extLst>
          </p:cNvPr>
          <p:cNvCxnSpPr>
            <a:cxnSpLocks/>
          </p:cNvCxnSpPr>
          <p:nvPr/>
        </p:nvCxnSpPr>
        <p:spPr>
          <a:xfrm flipV="1">
            <a:off x="7139628" y="3214443"/>
            <a:ext cx="1419860" cy="421632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necteur droit avec flèche 161">
            <a:extLst>
              <a:ext uri="{FF2B5EF4-FFF2-40B4-BE49-F238E27FC236}">
                <a16:creationId xmlns:a16="http://schemas.microsoft.com/office/drawing/2014/main" id="{6E7236FF-913B-450C-91B2-66BC37A03C24}"/>
              </a:ext>
            </a:extLst>
          </p:cNvPr>
          <p:cNvCxnSpPr>
            <a:cxnSpLocks/>
          </p:cNvCxnSpPr>
          <p:nvPr/>
        </p:nvCxnSpPr>
        <p:spPr>
          <a:xfrm>
            <a:off x="7139628" y="3636074"/>
            <a:ext cx="431929" cy="1076325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ZoneTexte 162">
                <a:extLst>
                  <a:ext uri="{FF2B5EF4-FFF2-40B4-BE49-F238E27FC236}">
                    <a16:creationId xmlns:a16="http://schemas.microsoft.com/office/drawing/2014/main" id="{7C725ACF-5A17-4DFF-BE31-3C17FEC49F21}"/>
                  </a:ext>
                </a:extLst>
              </p:cNvPr>
              <p:cNvSpPr txBox="1"/>
              <p:nvPr/>
            </p:nvSpPr>
            <p:spPr>
              <a:xfrm>
                <a:off x="7848288" y="3177449"/>
                <a:ext cx="13946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3" name="ZoneTexte 162">
                <a:extLst>
                  <a:ext uri="{FF2B5EF4-FFF2-40B4-BE49-F238E27FC236}">
                    <a16:creationId xmlns:a16="http://schemas.microsoft.com/office/drawing/2014/main" id="{7C725ACF-5A17-4DFF-BE31-3C17FEC49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288" y="3177449"/>
                <a:ext cx="139461" cy="215444"/>
              </a:xfrm>
              <a:prstGeom prst="rect">
                <a:avLst/>
              </a:prstGeom>
              <a:blipFill>
                <a:blip r:embed="rId6"/>
                <a:stretch>
                  <a:fillRect l="-30435" r="-26087" b="-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ZoneTexte 163">
                <a:extLst>
                  <a:ext uri="{FF2B5EF4-FFF2-40B4-BE49-F238E27FC236}">
                    <a16:creationId xmlns:a16="http://schemas.microsoft.com/office/drawing/2014/main" id="{EE6418DC-9F95-4039-AC93-A07F4EDE2965}"/>
                  </a:ext>
                </a:extLst>
              </p:cNvPr>
              <p:cNvSpPr txBox="1"/>
              <p:nvPr/>
            </p:nvSpPr>
            <p:spPr>
              <a:xfrm>
                <a:off x="7231105" y="4237002"/>
                <a:ext cx="13946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4" name="ZoneTexte 163">
                <a:extLst>
                  <a:ext uri="{FF2B5EF4-FFF2-40B4-BE49-F238E27FC236}">
                    <a16:creationId xmlns:a16="http://schemas.microsoft.com/office/drawing/2014/main" id="{EE6418DC-9F95-4039-AC93-A07F4EDE2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105" y="4237002"/>
                <a:ext cx="139461" cy="215444"/>
              </a:xfrm>
              <a:prstGeom prst="rect">
                <a:avLst/>
              </a:prstGeom>
              <a:blipFill>
                <a:blip r:embed="rId6"/>
                <a:stretch>
                  <a:fillRect l="-30435" r="-26087" b="-25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ZoneTexte 164">
                <a:extLst>
                  <a:ext uri="{FF2B5EF4-FFF2-40B4-BE49-F238E27FC236}">
                    <a16:creationId xmlns:a16="http://schemas.microsoft.com/office/drawing/2014/main" id="{F4A6B6B2-E448-4466-9FEE-2FFD816F3E8C}"/>
                  </a:ext>
                </a:extLst>
              </p:cNvPr>
              <p:cNvSpPr txBox="1"/>
              <p:nvPr/>
            </p:nvSpPr>
            <p:spPr>
              <a:xfrm>
                <a:off x="6793157" y="2641390"/>
                <a:ext cx="13946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5" name="ZoneTexte 164">
                <a:extLst>
                  <a:ext uri="{FF2B5EF4-FFF2-40B4-BE49-F238E27FC236}">
                    <a16:creationId xmlns:a16="http://schemas.microsoft.com/office/drawing/2014/main" id="{F4A6B6B2-E448-4466-9FEE-2FFD816F3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157" y="2641390"/>
                <a:ext cx="139461" cy="215444"/>
              </a:xfrm>
              <a:prstGeom prst="rect">
                <a:avLst/>
              </a:prstGeom>
              <a:blipFill>
                <a:blip r:embed="rId6"/>
                <a:stretch>
                  <a:fillRect l="-30435" r="-26087" b="-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6" name="Connecteur droit avec flèche 165">
            <a:extLst>
              <a:ext uri="{FF2B5EF4-FFF2-40B4-BE49-F238E27FC236}">
                <a16:creationId xmlns:a16="http://schemas.microsoft.com/office/drawing/2014/main" id="{6C482605-51BB-4ACA-B943-FD9E53C188D2}"/>
              </a:ext>
            </a:extLst>
          </p:cNvPr>
          <p:cNvCxnSpPr>
            <a:cxnSpLocks/>
          </p:cNvCxnSpPr>
          <p:nvPr/>
        </p:nvCxnSpPr>
        <p:spPr>
          <a:xfrm>
            <a:off x="7571557" y="4712399"/>
            <a:ext cx="276731" cy="83820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Connecteur droit avec flèche 166">
            <a:extLst>
              <a:ext uri="{FF2B5EF4-FFF2-40B4-BE49-F238E27FC236}">
                <a16:creationId xmlns:a16="http://schemas.microsoft.com/office/drawing/2014/main" id="{3008CAA0-577B-4049-A698-3131D845D485}"/>
              </a:ext>
            </a:extLst>
          </p:cNvPr>
          <p:cNvCxnSpPr>
            <a:cxnSpLocks/>
          </p:cNvCxnSpPr>
          <p:nvPr/>
        </p:nvCxnSpPr>
        <p:spPr>
          <a:xfrm flipH="1">
            <a:off x="7022980" y="3636073"/>
            <a:ext cx="116648" cy="120053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8F990E25-D11F-4512-B44C-0944DC5CD368}"/>
              </a:ext>
            </a:extLst>
          </p:cNvPr>
          <p:cNvSpPr txBox="1"/>
          <p:nvPr/>
        </p:nvSpPr>
        <p:spPr>
          <a:xfrm>
            <a:off x="2862526" y="5035235"/>
            <a:ext cx="294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DSSD : Double-</a:t>
            </a:r>
            <a:r>
              <a:rPr lang="fr-FR" dirty="0" err="1"/>
              <a:t>sided</a:t>
            </a:r>
            <a:r>
              <a:rPr lang="fr-FR" dirty="0"/>
              <a:t> </a:t>
            </a:r>
            <a:r>
              <a:rPr lang="fr-FR" dirty="0" err="1"/>
              <a:t>Stripped</a:t>
            </a:r>
            <a:endParaRPr lang="fr-FR" dirty="0"/>
          </a:p>
          <a:p>
            <a:r>
              <a:rPr lang="fr-FR" dirty="0"/>
              <a:t>Silicon Detector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F667D-BE14-40B5-BF90-9A97AEAFD10E}"/>
              </a:ext>
            </a:extLst>
          </p:cNvPr>
          <p:cNvSpPr txBox="1"/>
          <p:nvPr/>
        </p:nvSpPr>
        <p:spPr>
          <a:xfrm>
            <a:off x="3858567" y="1306286"/>
            <a:ext cx="115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24 Clovers</a:t>
            </a:r>
          </a:p>
          <a:p>
            <a:r>
              <a:rPr lang="fr-FR" dirty="0"/>
              <a:t>64 PARIS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0C834E-0871-44F7-8E40-4D683833CA6D}"/>
              </a:ext>
            </a:extLst>
          </p:cNvPr>
          <p:cNvSpPr txBox="1"/>
          <p:nvPr/>
        </p:nvSpPr>
        <p:spPr>
          <a:xfrm>
            <a:off x="8559488" y="5035235"/>
            <a:ext cx="3253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Beam : </a:t>
            </a:r>
            <a:r>
              <a:rPr lang="fr-FR" dirty="0" err="1"/>
              <a:t>deuteron</a:t>
            </a:r>
            <a:r>
              <a:rPr lang="fr-FR" dirty="0"/>
              <a:t> at 11MeV</a:t>
            </a:r>
          </a:p>
          <a:p>
            <a:r>
              <a:rPr lang="fr-FR" dirty="0"/>
              <a:t>400ns pulsation (2ns </a:t>
            </a:r>
            <a:r>
              <a:rPr lang="fr-FR" dirty="0" err="1"/>
              <a:t>wide</a:t>
            </a:r>
            <a:r>
              <a:rPr lang="fr-FR" dirty="0"/>
              <a:t> pulse)</a:t>
            </a:r>
          </a:p>
        </p:txBody>
      </p:sp>
    </p:spTree>
    <p:extLst>
      <p:ext uri="{BB962C8B-B14F-4D97-AF65-F5344CB8AC3E}">
        <p14:creationId xmlns:p14="http://schemas.microsoft.com/office/powerpoint/2010/main" val="1047204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 Germanium </a:t>
            </a:r>
            <a:r>
              <a:rPr lang="fr-FR" dirty="0" err="1"/>
              <a:t>spectra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854772-A8BF-4558-98FD-AC92295C820C}"/>
              </a:ext>
            </a:extLst>
          </p:cNvPr>
          <p:cNvGrpSpPr/>
          <p:nvPr/>
        </p:nvGrpSpPr>
        <p:grpSpPr>
          <a:xfrm>
            <a:off x="399690" y="1491118"/>
            <a:ext cx="8217159" cy="4559974"/>
            <a:chOff x="1987421" y="1535706"/>
            <a:chExt cx="8217159" cy="4559974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075FD720-602E-43EF-9FDE-6AFF1B89A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7421" y="1813008"/>
              <a:ext cx="8217159" cy="4282672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5AA420F1-C1A2-46BE-B8C5-55B85F35E0F1}"/>
                </a:ext>
              </a:extLst>
            </p:cNvPr>
            <p:cNvSpPr txBox="1"/>
            <p:nvPr/>
          </p:nvSpPr>
          <p:spPr>
            <a:xfrm>
              <a:off x="3697449" y="4110910"/>
              <a:ext cx="2591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U</a:t>
              </a:r>
              <a:r>
                <a:rPr lang="fr-FR" baseline="30000" dirty="0"/>
                <a:t>236 </a:t>
              </a:r>
              <a:r>
                <a:rPr lang="fr-FR" dirty="0"/>
                <a:t>: 642 keV (1</a:t>
              </a:r>
              <a:r>
                <a:rPr lang="fr-FR" baseline="30000" dirty="0"/>
                <a:t>-</a:t>
              </a:r>
              <a:r>
                <a:rPr lang="fr-FR" dirty="0"/>
                <a:t> --&gt; 2</a:t>
              </a:r>
              <a:r>
                <a:rPr lang="fr-FR" baseline="30000" dirty="0"/>
                <a:t>+</a:t>
              </a:r>
              <a:r>
                <a:rPr lang="fr-FR" baseline="-25000" dirty="0"/>
                <a:t>gs</a:t>
              </a:r>
              <a:r>
                <a:rPr lang="fr-FR" dirty="0"/>
                <a:t>)</a:t>
              </a: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BE5E515C-849F-4137-83D6-2F1448D82C2F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4993124" y="4480242"/>
              <a:ext cx="704051" cy="6329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2A720BC9-7546-4CCE-9E8A-2272BFB0E29D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 flipH="1">
              <a:off x="6597820" y="4480242"/>
              <a:ext cx="871602" cy="8848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0346F258-CC9B-4CB6-A4BC-DBB49C5ED01F}"/>
                </a:ext>
              </a:extLst>
            </p:cNvPr>
            <p:cNvSpPr txBox="1"/>
            <p:nvPr/>
          </p:nvSpPr>
          <p:spPr>
            <a:xfrm>
              <a:off x="6195387" y="4110910"/>
              <a:ext cx="25480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U</a:t>
              </a:r>
              <a:r>
                <a:rPr lang="fr-FR" baseline="30000" dirty="0"/>
                <a:t>236 </a:t>
              </a:r>
              <a:r>
                <a:rPr lang="fr-FR" dirty="0"/>
                <a:t>: 687 keV (1</a:t>
              </a:r>
              <a:r>
                <a:rPr lang="fr-FR" baseline="30000" dirty="0"/>
                <a:t>-</a:t>
              </a:r>
              <a:r>
                <a:rPr lang="fr-FR" dirty="0"/>
                <a:t> --&gt; 0</a:t>
              </a:r>
              <a:r>
                <a:rPr lang="fr-FR" baseline="30000" dirty="0"/>
                <a:t>+</a:t>
              </a:r>
              <a:r>
                <a:rPr lang="fr-FR" baseline="-25000" dirty="0"/>
                <a:t>gs</a:t>
              </a:r>
              <a:r>
                <a:rPr lang="fr-FR" dirty="0"/>
                <a:t>)</a:t>
              </a:r>
            </a:p>
          </p:txBody>
        </p: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161809BA-546B-440F-8DF7-1EBCE44B6C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95582" y="1912980"/>
              <a:ext cx="1200418" cy="7418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EB2C4D8D-FF5C-4302-BF8F-730EB62FFD05}"/>
                </a:ext>
              </a:extLst>
            </p:cNvPr>
            <p:cNvSpPr txBox="1"/>
            <p:nvPr/>
          </p:nvSpPr>
          <p:spPr>
            <a:xfrm>
              <a:off x="5642842" y="1535706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Ge(</a:t>
              </a:r>
              <a:r>
                <a:rPr lang="fr-FR" dirty="0" err="1"/>
                <a:t>n,n</a:t>
              </a:r>
              <a:r>
                <a:rPr lang="fr-FR" dirty="0"/>
                <a:t>’)</a:t>
              </a:r>
            </a:p>
          </p:txBody>
        </p: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382EC744-BD4D-4B19-8040-C7022246513D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6115889" y="1905038"/>
              <a:ext cx="602128" cy="9589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AF188C4D-1A90-4F4B-A3AD-9FAC172B5B83}"/>
                </a:ext>
              </a:extLst>
            </p:cNvPr>
            <p:cNvSpPr txBox="1"/>
            <p:nvPr/>
          </p:nvSpPr>
          <p:spPr>
            <a:xfrm>
              <a:off x="2431960" y="1543648"/>
              <a:ext cx="932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511 keV</a:t>
              </a:r>
            </a:p>
          </p:txBody>
        </p: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03D0104C-0808-4F72-94F6-8D6F13050CC0}"/>
                </a:ext>
              </a:extLst>
            </p:cNvPr>
            <p:cNvCxnSpPr>
              <a:cxnSpLocks/>
            </p:cNvCxnSpPr>
            <p:nvPr/>
          </p:nvCxnSpPr>
          <p:spPr>
            <a:xfrm>
              <a:off x="2905006" y="1897090"/>
              <a:ext cx="248741" cy="1276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38CA1877-5E81-4D0C-9ACE-6458E859199D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6115889" y="1905038"/>
              <a:ext cx="1024744" cy="6333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D5732262-B136-4F8A-9259-FE599FA8EEDF}"/>
              </a:ext>
            </a:extLst>
          </p:cNvPr>
          <p:cNvSpPr txBox="1"/>
          <p:nvPr/>
        </p:nvSpPr>
        <p:spPr>
          <a:xfrm>
            <a:off x="8638423" y="4299253"/>
            <a:ext cx="3376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Roughly</a:t>
            </a:r>
            <a:r>
              <a:rPr lang="fr-FR" dirty="0"/>
              <a:t> 1.10</a:t>
            </a:r>
            <a:r>
              <a:rPr lang="fr-FR" baseline="30000" dirty="0"/>
              <a:t>6</a:t>
            </a:r>
            <a:r>
              <a:rPr lang="fr-FR" dirty="0"/>
              <a:t> </a:t>
            </a:r>
            <a:r>
              <a:rPr lang="fr-FR" dirty="0" err="1"/>
              <a:t>coincidences</a:t>
            </a:r>
            <a:r>
              <a:rPr lang="fr-FR" dirty="0"/>
              <a:t> 642 keV / DSSD with </a:t>
            </a:r>
            <a:r>
              <a:rPr lang="fr-FR" dirty="0" err="1"/>
              <a:t>pulsed</a:t>
            </a:r>
            <a:r>
              <a:rPr lang="fr-FR" dirty="0"/>
              <a:t> </a:t>
            </a:r>
            <a:r>
              <a:rPr lang="fr-FR" dirty="0" err="1"/>
              <a:t>beam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03194A3-3137-4C3A-8C74-B2AED4B6AA15}"/>
              </a:ext>
            </a:extLst>
          </p:cNvPr>
          <p:cNvSpPr txBox="1"/>
          <p:nvPr/>
        </p:nvSpPr>
        <p:spPr>
          <a:xfrm>
            <a:off x="732191" y="995354"/>
            <a:ext cx="10727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Condition : at least one clean Germanium (after </a:t>
            </a:r>
            <a:r>
              <a:rPr lang="fr-FR" sz="2400" dirty="0" err="1"/>
              <a:t>add</a:t>
            </a:r>
            <a:r>
              <a:rPr lang="fr-FR" sz="2400" dirty="0"/>
              <a:t>-back and </a:t>
            </a:r>
            <a:r>
              <a:rPr lang="fr-FR" sz="2400" dirty="0" err="1"/>
              <a:t>compton</a:t>
            </a:r>
            <a:r>
              <a:rPr lang="fr-FR" sz="2400" dirty="0"/>
              <a:t> suppression)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50D6FE6-B547-4B1C-9AB5-7A1929C0C6DC}"/>
              </a:ext>
            </a:extLst>
          </p:cNvPr>
          <p:cNvSpPr txBox="1"/>
          <p:nvPr/>
        </p:nvSpPr>
        <p:spPr>
          <a:xfrm>
            <a:off x="8531124" y="2819383"/>
            <a:ext cx="3660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642 keV : </a:t>
            </a:r>
            <a:r>
              <a:rPr lang="fr-FR" dirty="0" err="1"/>
              <a:t>measure</a:t>
            </a:r>
            <a:r>
              <a:rPr lang="fr-FR" dirty="0"/>
              <a:t> of the population of </a:t>
            </a:r>
            <a:r>
              <a:rPr lang="fr-FR" baseline="30000" dirty="0"/>
              <a:t>236</a:t>
            </a:r>
            <a:r>
              <a:rPr lang="fr-FR" dirty="0"/>
              <a:t>U in the first well</a:t>
            </a:r>
          </a:p>
        </p:txBody>
      </p:sp>
    </p:spTree>
    <p:extLst>
      <p:ext uri="{BB962C8B-B14F-4D97-AF65-F5344CB8AC3E}">
        <p14:creationId xmlns:p14="http://schemas.microsoft.com/office/powerpoint/2010/main" val="2057013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DSSD plots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FDBC13A-D138-450A-969C-3756E08A2EE8}"/>
              </a:ext>
            </a:extLst>
          </p:cNvPr>
          <p:cNvGrpSpPr/>
          <p:nvPr/>
        </p:nvGrpSpPr>
        <p:grpSpPr>
          <a:xfrm>
            <a:off x="0" y="1606037"/>
            <a:ext cx="6511516" cy="4098638"/>
            <a:chOff x="321314" y="1021986"/>
            <a:chExt cx="5249620" cy="3304344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C61A86D-A817-42BD-8F6F-ED1CF7DC0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924" y="1021986"/>
              <a:ext cx="4988010" cy="3112643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CD41352-F128-49CE-85D3-57815D245F68}"/>
                </a:ext>
              </a:extLst>
            </p:cNvPr>
            <p:cNvSpPr txBox="1"/>
            <p:nvPr/>
          </p:nvSpPr>
          <p:spPr>
            <a:xfrm rot="16200000">
              <a:off x="230744" y="2447502"/>
              <a:ext cx="4427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[cm]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93F90D6-621B-4323-80F2-2110ECBAC04B}"/>
                </a:ext>
              </a:extLst>
            </p:cNvPr>
            <p:cNvSpPr txBox="1"/>
            <p:nvPr/>
          </p:nvSpPr>
          <p:spPr>
            <a:xfrm>
              <a:off x="2736283" y="4064720"/>
              <a:ext cx="4427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[cm]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322D47D-C89D-46E3-852B-BC280F7F7CC7}"/>
              </a:ext>
            </a:extLst>
          </p:cNvPr>
          <p:cNvGrpSpPr/>
          <p:nvPr/>
        </p:nvGrpSpPr>
        <p:grpSpPr>
          <a:xfrm>
            <a:off x="6487874" y="1583585"/>
            <a:ext cx="5417300" cy="4121090"/>
            <a:chOff x="6560437" y="1767340"/>
            <a:chExt cx="4962468" cy="3775087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24B61251-6F9F-4FFC-A920-F157C4324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3781" y="2089657"/>
              <a:ext cx="4669124" cy="3249991"/>
            </a:xfrm>
            <a:prstGeom prst="rect">
              <a:avLst/>
            </a:prstGeom>
          </p:spPr>
        </p:pic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436F27DD-6DBA-463F-A8C1-4C0A95AFE059}"/>
                </a:ext>
              </a:extLst>
            </p:cNvPr>
            <p:cNvGrpSpPr/>
            <p:nvPr/>
          </p:nvGrpSpPr>
          <p:grpSpPr>
            <a:xfrm>
              <a:off x="6560437" y="1767340"/>
              <a:ext cx="3388306" cy="3775087"/>
              <a:chOff x="6670025" y="1641156"/>
              <a:chExt cx="3388306" cy="3775087"/>
            </a:xfrm>
          </p:grpSpPr>
          <p:grpSp>
            <p:nvGrpSpPr>
              <p:cNvPr id="17" name="Groupe 16">
                <a:extLst>
                  <a:ext uri="{FF2B5EF4-FFF2-40B4-BE49-F238E27FC236}">
                    <a16:creationId xmlns:a16="http://schemas.microsoft.com/office/drawing/2014/main" id="{F583173E-8AFF-4889-A884-E8C9D3873CA7}"/>
                  </a:ext>
                </a:extLst>
              </p:cNvPr>
              <p:cNvGrpSpPr/>
              <p:nvPr/>
            </p:nvGrpSpPr>
            <p:grpSpPr>
              <a:xfrm>
                <a:off x="6670025" y="1857166"/>
                <a:ext cx="2969699" cy="3559077"/>
                <a:chOff x="5956370" y="1044557"/>
                <a:chExt cx="3110176" cy="3727434"/>
              </a:xfrm>
            </p:grpSpPr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ED4164F7-6813-4511-BA8C-36F14B238793}"/>
                    </a:ext>
                  </a:extLst>
                </p:cNvPr>
                <p:cNvSpPr txBox="1"/>
                <p:nvPr/>
              </p:nvSpPr>
              <p:spPr>
                <a:xfrm>
                  <a:off x="8667078" y="4510381"/>
                  <a:ext cx="39946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[ns]</a:t>
                  </a:r>
                </a:p>
              </p:txBody>
            </p:sp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708E5403-2202-4B96-8727-B5650C6B5F2D}"/>
                    </a:ext>
                  </a:extLst>
                </p:cNvPr>
                <p:cNvSpPr txBox="1"/>
                <p:nvPr/>
              </p:nvSpPr>
              <p:spPr>
                <a:xfrm rot="16200000">
                  <a:off x="5801749" y="1199178"/>
                  <a:ext cx="669727" cy="36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[keV]</a:t>
                  </a:r>
                </a:p>
              </p:txBody>
            </p:sp>
          </p:grpSp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2EC0FF9-A75F-43CE-9BA2-E9F12CFFEF69}"/>
                  </a:ext>
                </a:extLst>
              </p:cNvPr>
              <p:cNvSpPr txBox="1"/>
              <p:nvPr/>
            </p:nvSpPr>
            <p:spPr>
              <a:xfrm>
                <a:off x="8828507" y="1641156"/>
                <a:ext cx="1229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Plot E = f(t)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4619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DSSD plots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2BFCC528-F2FB-40AB-91F1-E7698B4E419A}"/>
              </a:ext>
            </a:extLst>
          </p:cNvPr>
          <p:cNvGrpSpPr/>
          <p:nvPr/>
        </p:nvGrpSpPr>
        <p:grpSpPr>
          <a:xfrm>
            <a:off x="537894" y="1151312"/>
            <a:ext cx="3161269" cy="5166576"/>
            <a:chOff x="1198091" y="1404851"/>
            <a:chExt cx="2787294" cy="4555375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78B5605D-C267-4BA2-9C1D-9EA441BF9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8091" y="1820488"/>
              <a:ext cx="2787294" cy="4139738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417D4222-B38A-4E69-8C1B-729AAADEB196}"/>
                </a:ext>
              </a:extLst>
            </p:cNvPr>
            <p:cNvSpPr txBox="1"/>
            <p:nvPr/>
          </p:nvSpPr>
          <p:spPr>
            <a:xfrm>
              <a:off x="1479665" y="1404851"/>
              <a:ext cx="688028" cy="325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/>
                <a:t>Sector</a:t>
              </a:r>
              <a:endParaRPr lang="fr-FR" dirty="0"/>
            </a:p>
          </p:txBody>
        </p:sp>
      </p:grpSp>
      <p:pic>
        <p:nvPicPr>
          <p:cNvPr id="29" name="Image 28">
            <a:extLst>
              <a:ext uri="{FF2B5EF4-FFF2-40B4-BE49-F238E27FC236}">
                <a16:creationId xmlns:a16="http://schemas.microsoft.com/office/drawing/2014/main" id="{4C0FC2B0-A123-4A4D-9174-29748FAFB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372" y="1520644"/>
            <a:ext cx="3200760" cy="4695172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0ACFA151-F1C8-47B7-9925-6EB4257C8C9E}"/>
              </a:ext>
            </a:extLst>
          </p:cNvPr>
          <p:cNvSpPr txBox="1"/>
          <p:nvPr/>
        </p:nvSpPr>
        <p:spPr>
          <a:xfrm>
            <a:off x="4613564" y="1055716"/>
            <a:ext cx="136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External</a:t>
            </a:r>
            <a:r>
              <a:rPr lang="fr-FR" dirty="0"/>
              <a:t> ring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B4F5FCBB-8480-48AA-8387-060093F71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341" y="1570198"/>
            <a:ext cx="3203196" cy="4747690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C7163C82-1DDC-4CFF-AADC-C3261E5915C9}"/>
              </a:ext>
            </a:extLst>
          </p:cNvPr>
          <p:cNvSpPr txBox="1"/>
          <p:nvPr/>
        </p:nvSpPr>
        <p:spPr>
          <a:xfrm>
            <a:off x="8061259" y="998828"/>
            <a:ext cx="133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Internal</a:t>
            </a:r>
            <a:r>
              <a:rPr lang="fr-FR" dirty="0"/>
              <a:t> ring</a:t>
            </a:r>
          </a:p>
        </p:txBody>
      </p:sp>
    </p:spTree>
    <p:extLst>
      <p:ext uri="{BB962C8B-B14F-4D97-AF65-F5344CB8AC3E}">
        <p14:creationId xmlns:p14="http://schemas.microsoft.com/office/powerpoint/2010/main" val="1097224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2.3 DSSD timewalk correction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CF509C0-C661-4A55-93E6-9836AB951F88}"/>
              </a:ext>
            </a:extLst>
          </p:cNvPr>
          <p:cNvSpPr txBox="1"/>
          <p:nvPr/>
        </p:nvSpPr>
        <p:spPr>
          <a:xfrm>
            <a:off x="10796735" y="5590135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DSSD [keV]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1D743AF-9917-43F5-AF0F-E724F66E7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593" y="1343984"/>
            <a:ext cx="5659500" cy="429170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A1613FF-9467-4B25-B637-339D9C1AE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13" y="1543163"/>
            <a:ext cx="4916261" cy="3893345"/>
          </a:xfrm>
          <a:prstGeom prst="rect">
            <a:avLst/>
          </a:prstGeom>
        </p:spPr>
      </p:pic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01F9AB48-ABB6-481E-8852-5E21F23B9FCE}"/>
              </a:ext>
            </a:extLst>
          </p:cNvPr>
          <p:cNvSpPr/>
          <p:nvPr/>
        </p:nvSpPr>
        <p:spPr>
          <a:xfrm>
            <a:off x="5238266" y="2974503"/>
            <a:ext cx="1166327" cy="6997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3A9913A-7A69-45B7-A0C1-6AA88578D1E7}"/>
              </a:ext>
            </a:extLst>
          </p:cNvPr>
          <p:cNvSpPr txBox="1"/>
          <p:nvPr/>
        </p:nvSpPr>
        <p:spPr>
          <a:xfrm rot="16200000">
            <a:off x="-365498" y="1930165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DSSD [keV]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1B8FB87-BA7E-4F5C-B17D-0AAEFD23486C}"/>
              </a:ext>
            </a:extLst>
          </p:cNvPr>
          <p:cNvSpPr txBox="1"/>
          <p:nvPr/>
        </p:nvSpPr>
        <p:spPr>
          <a:xfrm>
            <a:off x="4213911" y="5436246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Time [ns]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DDFAA4E-124E-49E1-8320-C29450B8D020}"/>
              </a:ext>
            </a:extLst>
          </p:cNvPr>
          <p:cNvSpPr txBox="1"/>
          <p:nvPr/>
        </p:nvSpPr>
        <p:spPr>
          <a:xfrm>
            <a:off x="6492723" y="138927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513394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2.3 DSSD timewalk correction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CF509C0-C661-4A55-93E6-9836AB951F88}"/>
              </a:ext>
            </a:extLst>
          </p:cNvPr>
          <p:cNvSpPr txBox="1"/>
          <p:nvPr/>
        </p:nvSpPr>
        <p:spPr>
          <a:xfrm>
            <a:off x="10432842" y="5987434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DSSD [keV]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FDC726B-454A-4917-8900-CA47BC93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993" y="976765"/>
            <a:ext cx="7038013" cy="490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175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DSSD plots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27</a:t>
            </a:fld>
            <a:endParaRPr lang="fr-FR" dirty="0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707E7AE7-A808-40F2-A0C4-8883F5E7A75B}"/>
              </a:ext>
            </a:extLst>
          </p:cNvPr>
          <p:cNvGrpSpPr/>
          <p:nvPr/>
        </p:nvGrpSpPr>
        <p:grpSpPr>
          <a:xfrm>
            <a:off x="464757" y="1424777"/>
            <a:ext cx="5501757" cy="4757061"/>
            <a:chOff x="309012" y="1437971"/>
            <a:chExt cx="5501757" cy="475706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65E6E9A-9B84-4A44-A94E-66A40D2ABBA3}"/>
                </a:ext>
              </a:extLst>
            </p:cNvPr>
            <p:cNvGrpSpPr/>
            <p:nvPr/>
          </p:nvGrpSpPr>
          <p:grpSpPr>
            <a:xfrm>
              <a:off x="616604" y="1437971"/>
              <a:ext cx="5194165" cy="4607291"/>
              <a:chOff x="342938" y="1413033"/>
              <a:chExt cx="5194165" cy="4607291"/>
            </a:xfrm>
          </p:grpSpPr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6F9C89E8-63AE-4B9C-B9BA-F3C87D79CB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2938" y="1413033"/>
                <a:ext cx="5194165" cy="4607291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5336698-ECE3-43DF-87D3-31B77DA0BEE7}"/>
                  </a:ext>
                </a:extLst>
              </p:cNvPr>
              <p:cNvSpPr/>
              <p:nvPr/>
            </p:nvSpPr>
            <p:spPr>
              <a:xfrm>
                <a:off x="5071591" y="1413033"/>
                <a:ext cx="465512" cy="3647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0242E5E-B6B2-4E25-8C95-B281BE7C1E23}"/>
                </a:ext>
              </a:extLst>
            </p:cNvPr>
            <p:cNvSpPr txBox="1"/>
            <p:nvPr/>
          </p:nvSpPr>
          <p:spPr>
            <a:xfrm rot="16200000">
              <a:off x="-30504" y="2142217"/>
              <a:ext cx="9868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DSSD [keV]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677EE62-1FFC-4214-90FC-3CEB9183C073}"/>
                </a:ext>
              </a:extLst>
            </p:cNvPr>
            <p:cNvSpPr txBox="1"/>
            <p:nvPr/>
          </p:nvSpPr>
          <p:spPr>
            <a:xfrm>
              <a:off x="4139322" y="5887255"/>
              <a:ext cx="1066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Clover [keV]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0CF509C0-C661-4A55-93E6-9836AB951F88}"/>
              </a:ext>
            </a:extLst>
          </p:cNvPr>
          <p:cNvSpPr txBox="1"/>
          <p:nvPr/>
        </p:nvSpPr>
        <p:spPr>
          <a:xfrm>
            <a:off x="10432842" y="5987434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DSSD [keV]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A76131F-34A6-4E86-AD15-484D30A179EB}"/>
              </a:ext>
            </a:extLst>
          </p:cNvPr>
          <p:cNvSpPr txBox="1"/>
          <p:nvPr/>
        </p:nvSpPr>
        <p:spPr>
          <a:xfrm>
            <a:off x="6863380" y="1247472"/>
            <a:ext cx="324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Spectre DSSD total, </a:t>
            </a:r>
            <a:r>
              <a:rPr lang="fr-FR" dirty="0" err="1"/>
              <a:t>gate</a:t>
            </a:r>
            <a:r>
              <a:rPr lang="fr-FR" dirty="0"/>
              <a:t> 642 keV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493EB51-BA82-475E-B703-2EA990668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551" y="1984935"/>
            <a:ext cx="5334679" cy="3859461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C5C9975A-229E-4527-8C7F-CCE0B49BB058}"/>
              </a:ext>
            </a:extLst>
          </p:cNvPr>
          <p:cNvSpPr txBox="1"/>
          <p:nvPr/>
        </p:nvSpPr>
        <p:spPr>
          <a:xfrm rot="16200000">
            <a:off x="5849766" y="2281423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DSSD [keV]</a:t>
            </a:r>
          </a:p>
        </p:txBody>
      </p:sp>
    </p:spTree>
    <p:extLst>
      <p:ext uri="{BB962C8B-B14F-4D97-AF65-F5344CB8AC3E}">
        <p14:creationId xmlns:p14="http://schemas.microsoft.com/office/powerpoint/2010/main" val="458925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32FD0FAB-6C44-4220-99B1-9AC562230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1" y="1873648"/>
            <a:ext cx="6304802" cy="418425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Pulsation issues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9436C72-7CBA-4917-B7F7-FF7D2562D573}"/>
              </a:ext>
            </a:extLst>
          </p:cNvPr>
          <p:cNvSpPr txBox="1"/>
          <p:nvPr/>
        </p:nvSpPr>
        <p:spPr>
          <a:xfrm>
            <a:off x="954272" y="899000"/>
            <a:ext cx="10283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1. Most of the data have a </a:t>
            </a:r>
            <a:r>
              <a:rPr lang="fr-FR" sz="2800" dirty="0" err="1"/>
              <a:t>huge</a:t>
            </a:r>
            <a:r>
              <a:rPr lang="fr-FR" sz="2800" dirty="0"/>
              <a:t> </a:t>
            </a:r>
            <a:r>
              <a:rPr lang="fr-FR" sz="2800" dirty="0" err="1"/>
              <a:t>dark</a:t>
            </a:r>
            <a:r>
              <a:rPr lang="fr-FR" sz="2800" dirty="0"/>
              <a:t> current as well as a double </a:t>
            </a:r>
            <a:r>
              <a:rPr lang="fr-FR" sz="2800" dirty="0" err="1"/>
              <a:t>peak</a:t>
            </a:r>
            <a:endParaRPr lang="fr-FR" sz="2800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AFC15D4-3163-4E9E-A9B6-756FB0C865FB}"/>
              </a:ext>
            </a:extLst>
          </p:cNvPr>
          <p:cNvGrpSpPr/>
          <p:nvPr/>
        </p:nvGrpSpPr>
        <p:grpSpPr>
          <a:xfrm>
            <a:off x="764733" y="2424750"/>
            <a:ext cx="5607492" cy="3168165"/>
            <a:chOff x="1423777" y="2347312"/>
            <a:chExt cx="5607492" cy="3168165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19F8874-61F6-4E99-8B38-27601384BBC9}"/>
                </a:ext>
              </a:extLst>
            </p:cNvPr>
            <p:cNvSpPr/>
            <p:nvPr/>
          </p:nvSpPr>
          <p:spPr>
            <a:xfrm>
              <a:off x="3475719" y="2347312"/>
              <a:ext cx="1481063" cy="3168165"/>
            </a:xfrm>
            <a:custGeom>
              <a:avLst/>
              <a:gdLst>
                <a:gd name="connsiteX0" fmla="*/ 0 w 1181100"/>
                <a:gd name="connsiteY0" fmla="*/ 1376363 h 2752725"/>
                <a:gd name="connsiteX1" fmla="*/ 590550 w 1181100"/>
                <a:gd name="connsiteY1" fmla="*/ 0 h 2752725"/>
                <a:gd name="connsiteX2" fmla="*/ 1181100 w 1181100"/>
                <a:gd name="connsiteY2" fmla="*/ 1376363 h 2752725"/>
                <a:gd name="connsiteX3" fmla="*/ 590550 w 1181100"/>
                <a:gd name="connsiteY3" fmla="*/ 2752726 h 2752725"/>
                <a:gd name="connsiteX4" fmla="*/ 0 w 1181100"/>
                <a:gd name="connsiteY4" fmla="*/ 1376363 h 2752725"/>
                <a:gd name="connsiteX0" fmla="*/ 0 w 1193629"/>
                <a:gd name="connsiteY0" fmla="*/ 1376363 h 2807201"/>
                <a:gd name="connsiteX1" fmla="*/ 590550 w 1193629"/>
                <a:gd name="connsiteY1" fmla="*/ 0 h 2807201"/>
                <a:gd name="connsiteX2" fmla="*/ 1181100 w 1193629"/>
                <a:gd name="connsiteY2" fmla="*/ 1376363 h 2807201"/>
                <a:gd name="connsiteX3" fmla="*/ 962025 w 1193629"/>
                <a:gd name="connsiteY3" fmla="*/ 2419350 h 2807201"/>
                <a:gd name="connsiteX4" fmla="*/ 590550 w 1193629"/>
                <a:gd name="connsiteY4" fmla="*/ 2752726 h 2807201"/>
                <a:gd name="connsiteX5" fmla="*/ 0 w 1193629"/>
                <a:gd name="connsiteY5" fmla="*/ 1376363 h 2807201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39379"/>
                <a:gd name="connsiteY0" fmla="*/ 1376411 h 3018022"/>
                <a:gd name="connsiteX1" fmla="*/ 590550 w 1639379"/>
                <a:gd name="connsiteY1" fmla="*/ 48 h 3018022"/>
                <a:gd name="connsiteX2" fmla="*/ 1047750 w 1639379"/>
                <a:gd name="connsiteY2" fmla="*/ 1414511 h 3018022"/>
                <a:gd name="connsiteX3" fmla="*/ 1628775 w 1639379"/>
                <a:gd name="connsiteY3" fmla="*/ 2895648 h 3018022"/>
                <a:gd name="connsiteX4" fmla="*/ 590550 w 1639379"/>
                <a:gd name="connsiteY4" fmla="*/ 2752774 h 3018022"/>
                <a:gd name="connsiteX5" fmla="*/ 0 w 1639379"/>
                <a:gd name="connsiteY5" fmla="*/ 1376411 h 3018022"/>
                <a:gd name="connsiteX0" fmla="*/ 0 w 1641707"/>
                <a:gd name="connsiteY0" fmla="*/ 1376391 h 3018002"/>
                <a:gd name="connsiteX1" fmla="*/ 590550 w 1641707"/>
                <a:gd name="connsiteY1" fmla="*/ 28 h 3018002"/>
                <a:gd name="connsiteX2" fmla="*/ 1171575 w 1641707"/>
                <a:gd name="connsiteY2" fmla="*/ 1404966 h 3018002"/>
                <a:gd name="connsiteX3" fmla="*/ 1628775 w 1641707"/>
                <a:gd name="connsiteY3" fmla="*/ 2895628 h 3018002"/>
                <a:gd name="connsiteX4" fmla="*/ 590550 w 1641707"/>
                <a:gd name="connsiteY4" fmla="*/ 2752754 h 3018002"/>
                <a:gd name="connsiteX5" fmla="*/ 0 w 1641707"/>
                <a:gd name="connsiteY5" fmla="*/ 1376391 h 3018002"/>
                <a:gd name="connsiteX0" fmla="*/ 165 w 1641872"/>
                <a:gd name="connsiteY0" fmla="*/ 1376381 h 2987372"/>
                <a:gd name="connsiteX1" fmla="*/ 590715 w 1641872"/>
                <a:gd name="connsiteY1" fmla="*/ 18 h 2987372"/>
                <a:gd name="connsiteX2" fmla="*/ 1171740 w 1641872"/>
                <a:gd name="connsiteY2" fmla="*/ 1404956 h 2987372"/>
                <a:gd name="connsiteX3" fmla="*/ 1628940 w 1641872"/>
                <a:gd name="connsiteY3" fmla="*/ 2895618 h 2987372"/>
                <a:gd name="connsiteX4" fmla="*/ 647865 w 1641872"/>
                <a:gd name="connsiteY4" fmla="*/ 2628919 h 2987372"/>
                <a:gd name="connsiteX5" fmla="*/ 165 w 1641872"/>
                <a:gd name="connsiteY5" fmla="*/ 1376381 h 2987372"/>
                <a:gd name="connsiteX0" fmla="*/ 3557 w 1645264"/>
                <a:gd name="connsiteY0" fmla="*/ 1376385 h 2987376"/>
                <a:gd name="connsiteX1" fmla="*/ 594107 w 1645264"/>
                <a:gd name="connsiteY1" fmla="*/ 22 h 2987376"/>
                <a:gd name="connsiteX2" fmla="*/ 1175132 w 1645264"/>
                <a:gd name="connsiteY2" fmla="*/ 1404960 h 2987376"/>
                <a:gd name="connsiteX3" fmla="*/ 1632332 w 1645264"/>
                <a:gd name="connsiteY3" fmla="*/ 2895622 h 2987376"/>
                <a:gd name="connsiteX4" fmla="*/ 651257 w 1645264"/>
                <a:gd name="connsiteY4" fmla="*/ 2628923 h 2987376"/>
                <a:gd name="connsiteX5" fmla="*/ 3557 w 1645264"/>
                <a:gd name="connsiteY5" fmla="*/ 1376385 h 2987376"/>
                <a:gd name="connsiteX0" fmla="*/ 3331 w 1641651"/>
                <a:gd name="connsiteY0" fmla="*/ 1376521 h 2987512"/>
                <a:gd name="connsiteX1" fmla="*/ 593881 w 1641651"/>
                <a:gd name="connsiteY1" fmla="*/ 158 h 2987512"/>
                <a:gd name="connsiteX2" fmla="*/ 974881 w 1641651"/>
                <a:gd name="connsiteY2" fmla="*/ 1452721 h 2987512"/>
                <a:gd name="connsiteX3" fmla="*/ 1632106 w 1641651"/>
                <a:gd name="connsiteY3" fmla="*/ 2895758 h 2987512"/>
                <a:gd name="connsiteX4" fmla="*/ 651031 w 1641651"/>
                <a:gd name="connsiteY4" fmla="*/ 2629059 h 2987512"/>
                <a:gd name="connsiteX5" fmla="*/ 3331 w 1641651"/>
                <a:gd name="connsiteY5" fmla="*/ 1376521 h 2987512"/>
                <a:gd name="connsiteX0" fmla="*/ 7669 w 1645989"/>
                <a:gd name="connsiteY0" fmla="*/ 1376838 h 2987829"/>
                <a:gd name="connsiteX1" fmla="*/ 598219 w 1645989"/>
                <a:gd name="connsiteY1" fmla="*/ 475 h 2987829"/>
                <a:gd name="connsiteX2" fmla="*/ 979219 w 1645989"/>
                <a:gd name="connsiteY2" fmla="*/ 1453038 h 2987829"/>
                <a:gd name="connsiteX3" fmla="*/ 1636444 w 1645989"/>
                <a:gd name="connsiteY3" fmla="*/ 2896075 h 2987829"/>
                <a:gd name="connsiteX4" fmla="*/ 655369 w 1645989"/>
                <a:gd name="connsiteY4" fmla="*/ 2629376 h 2987829"/>
                <a:gd name="connsiteX5" fmla="*/ 7669 w 1645989"/>
                <a:gd name="connsiteY5" fmla="*/ 1376838 h 2987829"/>
                <a:gd name="connsiteX0" fmla="*/ 6027 w 1644347"/>
                <a:gd name="connsiteY0" fmla="*/ 1404527 h 3015518"/>
                <a:gd name="connsiteX1" fmla="*/ 596577 w 1644347"/>
                <a:gd name="connsiteY1" fmla="*/ 28164 h 3015518"/>
                <a:gd name="connsiteX2" fmla="*/ 977577 w 1644347"/>
                <a:gd name="connsiteY2" fmla="*/ 1480727 h 3015518"/>
                <a:gd name="connsiteX3" fmla="*/ 1634802 w 1644347"/>
                <a:gd name="connsiteY3" fmla="*/ 2923764 h 3015518"/>
                <a:gd name="connsiteX4" fmla="*/ 653727 w 1644347"/>
                <a:gd name="connsiteY4" fmla="*/ 2657065 h 3015518"/>
                <a:gd name="connsiteX5" fmla="*/ 6027 w 1644347"/>
                <a:gd name="connsiteY5" fmla="*/ 1404527 h 3015518"/>
                <a:gd name="connsiteX0" fmla="*/ 3677 w 1648005"/>
                <a:gd name="connsiteY0" fmla="*/ 1376386 h 2987377"/>
                <a:gd name="connsiteX1" fmla="*/ 594227 w 1648005"/>
                <a:gd name="connsiteY1" fmla="*/ 23 h 2987377"/>
                <a:gd name="connsiteX2" fmla="*/ 1270502 w 1648005"/>
                <a:gd name="connsiteY2" fmla="*/ 1404961 h 2987377"/>
                <a:gd name="connsiteX3" fmla="*/ 1632452 w 1648005"/>
                <a:gd name="connsiteY3" fmla="*/ 2895623 h 2987377"/>
                <a:gd name="connsiteX4" fmla="*/ 651377 w 1648005"/>
                <a:gd name="connsiteY4" fmla="*/ 2628924 h 2987377"/>
                <a:gd name="connsiteX5" fmla="*/ 3677 w 1648005"/>
                <a:gd name="connsiteY5" fmla="*/ 1376386 h 2987377"/>
                <a:gd name="connsiteX0" fmla="*/ 7434 w 1651762"/>
                <a:gd name="connsiteY0" fmla="*/ 1376770 h 2987761"/>
                <a:gd name="connsiteX1" fmla="*/ 597984 w 1651762"/>
                <a:gd name="connsiteY1" fmla="*/ 407 h 2987761"/>
                <a:gd name="connsiteX2" fmla="*/ 1274259 w 1651762"/>
                <a:gd name="connsiteY2" fmla="*/ 1405345 h 2987761"/>
                <a:gd name="connsiteX3" fmla="*/ 1636209 w 1651762"/>
                <a:gd name="connsiteY3" fmla="*/ 2896007 h 2987761"/>
                <a:gd name="connsiteX4" fmla="*/ 655134 w 1651762"/>
                <a:gd name="connsiteY4" fmla="*/ 2629308 h 2987761"/>
                <a:gd name="connsiteX5" fmla="*/ 7434 w 1651762"/>
                <a:gd name="connsiteY5" fmla="*/ 1376770 h 2987761"/>
                <a:gd name="connsiteX0" fmla="*/ 184 w 1644512"/>
                <a:gd name="connsiteY0" fmla="*/ 1557685 h 3168676"/>
                <a:gd name="connsiteX1" fmla="*/ 609784 w 1644512"/>
                <a:gd name="connsiteY1" fmla="*/ 347 h 3168676"/>
                <a:gd name="connsiteX2" fmla="*/ 1267009 w 1644512"/>
                <a:gd name="connsiteY2" fmla="*/ 1586260 h 3168676"/>
                <a:gd name="connsiteX3" fmla="*/ 1628959 w 1644512"/>
                <a:gd name="connsiteY3" fmla="*/ 3076922 h 3168676"/>
                <a:gd name="connsiteX4" fmla="*/ 647884 w 1644512"/>
                <a:gd name="connsiteY4" fmla="*/ 2810223 h 3168676"/>
                <a:gd name="connsiteX5" fmla="*/ 184 w 1644512"/>
                <a:gd name="connsiteY5" fmla="*/ 1557685 h 3168676"/>
                <a:gd name="connsiteX0" fmla="*/ 1013 w 1645341"/>
                <a:gd name="connsiteY0" fmla="*/ 1557685 h 3168676"/>
                <a:gd name="connsiteX1" fmla="*/ 610613 w 1645341"/>
                <a:gd name="connsiteY1" fmla="*/ 347 h 3168676"/>
                <a:gd name="connsiteX2" fmla="*/ 1267838 w 1645341"/>
                <a:gd name="connsiteY2" fmla="*/ 1586260 h 3168676"/>
                <a:gd name="connsiteX3" fmla="*/ 1629788 w 1645341"/>
                <a:gd name="connsiteY3" fmla="*/ 3076922 h 3168676"/>
                <a:gd name="connsiteX4" fmla="*/ 648713 w 1645341"/>
                <a:gd name="connsiteY4" fmla="*/ 2810223 h 3168676"/>
                <a:gd name="connsiteX5" fmla="*/ 1013 w 1645341"/>
                <a:gd name="connsiteY5" fmla="*/ 1557685 h 3168676"/>
                <a:gd name="connsiteX0" fmla="*/ 111 w 1482514"/>
                <a:gd name="connsiteY0" fmla="*/ 1566870 h 3168065"/>
                <a:gd name="connsiteX1" fmla="*/ 447786 w 1482514"/>
                <a:gd name="connsiteY1" fmla="*/ 7 h 3168065"/>
                <a:gd name="connsiteX2" fmla="*/ 1105011 w 1482514"/>
                <a:gd name="connsiteY2" fmla="*/ 1585920 h 3168065"/>
                <a:gd name="connsiteX3" fmla="*/ 1466961 w 1482514"/>
                <a:gd name="connsiteY3" fmla="*/ 3076582 h 3168065"/>
                <a:gd name="connsiteX4" fmla="*/ 485886 w 1482514"/>
                <a:gd name="connsiteY4" fmla="*/ 2809883 h 3168065"/>
                <a:gd name="connsiteX5" fmla="*/ 111 w 1482514"/>
                <a:gd name="connsiteY5" fmla="*/ 1566870 h 3168065"/>
                <a:gd name="connsiteX0" fmla="*/ 8193 w 1490596"/>
                <a:gd name="connsiteY0" fmla="*/ 1567019 h 3168214"/>
                <a:gd name="connsiteX1" fmla="*/ 455868 w 1490596"/>
                <a:gd name="connsiteY1" fmla="*/ 156 h 3168214"/>
                <a:gd name="connsiteX2" fmla="*/ 1113093 w 1490596"/>
                <a:gd name="connsiteY2" fmla="*/ 1586069 h 3168214"/>
                <a:gd name="connsiteX3" fmla="*/ 1475043 w 1490596"/>
                <a:gd name="connsiteY3" fmla="*/ 3076731 h 3168214"/>
                <a:gd name="connsiteX4" fmla="*/ 493968 w 1490596"/>
                <a:gd name="connsiteY4" fmla="*/ 2810032 h 3168214"/>
                <a:gd name="connsiteX5" fmla="*/ 8193 w 1490596"/>
                <a:gd name="connsiteY5" fmla="*/ 1567019 h 3168214"/>
                <a:gd name="connsiteX0" fmla="*/ 105 w 1480109"/>
                <a:gd name="connsiteY0" fmla="*/ 1566870 h 3168065"/>
                <a:gd name="connsiteX1" fmla="*/ 447780 w 1480109"/>
                <a:gd name="connsiteY1" fmla="*/ 7 h 3168065"/>
                <a:gd name="connsiteX2" fmla="*/ 1019280 w 1480109"/>
                <a:gd name="connsiteY2" fmla="*/ 1585920 h 3168065"/>
                <a:gd name="connsiteX3" fmla="*/ 1466955 w 1480109"/>
                <a:gd name="connsiteY3" fmla="*/ 3076582 h 3168065"/>
                <a:gd name="connsiteX4" fmla="*/ 485880 w 1480109"/>
                <a:gd name="connsiteY4" fmla="*/ 2809883 h 3168065"/>
                <a:gd name="connsiteX5" fmla="*/ 105 w 1480109"/>
                <a:gd name="connsiteY5" fmla="*/ 1566870 h 3168065"/>
                <a:gd name="connsiteX0" fmla="*/ 607 w 1480611"/>
                <a:gd name="connsiteY0" fmla="*/ 1566888 h 3168083"/>
                <a:gd name="connsiteX1" fmla="*/ 448282 w 1480611"/>
                <a:gd name="connsiteY1" fmla="*/ 25 h 3168083"/>
                <a:gd name="connsiteX2" fmla="*/ 1019782 w 1480611"/>
                <a:gd name="connsiteY2" fmla="*/ 1585938 h 3168083"/>
                <a:gd name="connsiteX3" fmla="*/ 1467457 w 1480611"/>
                <a:gd name="connsiteY3" fmla="*/ 3076600 h 3168083"/>
                <a:gd name="connsiteX4" fmla="*/ 486382 w 1480611"/>
                <a:gd name="connsiteY4" fmla="*/ 2809901 h 3168083"/>
                <a:gd name="connsiteX5" fmla="*/ 607 w 1480611"/>
                <a:gd name="connsiteY5" fmla="*/ 1566888 h 3168083"/>
                <a:gd name="connsiteX0" fmla="*/ 607 w 1480611"/>
                <a:gd name="connsiteY0" fmla="*/ 1566888 h 3168083"/>
                <a:gd name="connsiteX1" fmla="*/ 448282 w 1480611"/>
                <a:gd name="connsiteY1" fmla="*/ 25 h 3168083"/>
                <a:gd name="connsiteX2" fmla="*/ 1019782 w 1480611"/>
                <a:gd name="connsiteY2" fmla="*/ 1585938 h 3168083"/>
                <a:gd name="connsiteX3" fmla="*/ 1467457 w 1480611"/>
                <a:gd name="connsiteY3" fmla="*/ 3076600 h 3168083"/>
                <a:gd name="connsiteX4" fmla="*/ 486382 w 1480611"/>
                <a:gd name="connsiteY4" fmla="*/ 2809901 h 3168083"/>
                <a:gd name="connsiteX5" fmla="*/ 607 w 1480611"/>
                <a:gd name="connsiteY5" fmla="*/ 1566888 h 3168083"/>
                <a:gd name="connsiteX0" fmla="*/ 1059 w 1481063"/>
                <a:gd name="connsiteY0" fmla="*/ 1566970 h 3168165"/>
                <a:gd name="connsiteX1" fmla="*/ 448734 w 1481063"/>
                <a:gd name="connsiteY1" fmla="*/ 107 h 3168165"/>
                <a:gd name="connsiteX2" fmla="*/ 1020234 w 1481063"/>
                <a:gd name="connsiteY2" fmla="*/ 1586020 h 3168165"/>
                <a:gd name="connsiteX3" fmla="*/ 1467909 w 1481063"/>
                <a:gd name="connsiteY3" fmla="*/ 3076682 h 3168165"/>
                <a:gd name="connsiteX4" fmla="*/ 486834 w 1481063"/>
                <a:gd name="connsiteY4" fmla="*/ 2809983 h 3168165"/>
                <a:gd name="connsiteX5" fmla="*/ 1059 w 1481063"/>
                <a:gd name="connsiteY5" fmla="*/ 1566970 h 3168165"/>
                <a:gd name="connsiteX0" fmla="*/ 1059 w 1481063"/>
                <a:gd name="connsiteY0" fmla="*/ 1566970 h 3168165"/>
                <a:gd name="connsiteX1" fmla="*/ 448734 w 1481063"/>
                <a:gd name="connsiteY1" fmla="*/ 107 h 3168165"/>
                <a:gd name="connsiteX2" fmla="*/ 1020234 w 1481063"/>
                <a:gd name="connsiteY2" fmla="*/ 1586020 h 3168165"/>
                <a:gd name="connsiteX3" fmla="*/ 1467909 w 1481063"/>
                <a:gd name="connsiteY3" fmla="*/ 3076682 h 3168165"/>
                <a:gd name="connsiteX4" fmla="*/ 486834 w 1481063"/>
                <a:gd name="connsiteY4" fmla="*/ 2809983 h 3168165"/>
                <a:gd name="connsiteX5" fmla="*/ 1059 w 1481063"/>
                <a:gd name="connsiteY5" fmla="*/ 1566970 h 3168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1063" h="3168165">
                  <a:moveTo>
                    <a:pt x="1059" y="1566970"/>
                  </a:moveTo>
                  <a:cubicBezTo>
                    <a:pt x="-5291" y="1098657"/>
                    <a:pt x="2647" y="-12593"/>
                    <a:pt x="448734" y="107"/>
                  </a:cubicBezTo>
                  <a:cubicBezTo>
                    <a:pt x="894821" y="12807"/>
                    <a:pt x="958322" y="1182795"/>
                    <a:pt x="1020234" y="1586020"/>
                  </a:cubicBezTo>
                  <a:cubicBezTo>
                    <a:pt x="1082146" y="1989245"/>
                    <a:pt x="1566334" y="2847288"/>
                    <a:pt x="1467909" y="3076682"/>
                  </a:cubicBezTo>
                  <a:cubicBezTo>
                    <a:pt x="1369484" y="3306076"/>
                    <a:pt x="731309" y="3061602"/>
                    <a:pt x="486834" y="2809983"/>
                  </a:cubicBezTo>
                  <a:cubicBezTo>
                    <a:pt x="242359" y="2558364"/>
                    <a:pt x="7409" y="2035283"/>
                    <a:pt x="1059" y="1566970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3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1">
              <a:extLst>
                <a:ext uri="{FF2B5EF4-FFF2-40B4-BE49-F238E27FC236}">
                  <a16:creationId xmlns:a16="http://schemas.microsoft.com/office/drawing/2014/main" id="{A2BA6F62-6DB6-448E-8A32-646441F2E40F}"/>
                </a:ext>
              </a:extLst>
            </p:cNvPr>
            <p:cNvSpPr/>
            <p:nvPr/>
          </p:nvSpPr>
          <p:spPr>
            <a:xfrm>
              <a:off x="6106416" y="2428938"/>
              <a:ext cx="924853" cy="2959453"/>
            </a:xfrm>
            <a:custGeom>
              <a:avLst/>
              <a:gdLst>
                <a:gd name="connsiteX0" fmla="*/ 0 w 1181100"/>
                <a:gd name="connsiteY0" fmla="*/ 1376363 h 2752725"/>
                <a:gd name="connsiteX1" fmla="*/ 590550 w 1181100"/>
                <a:gd name="connsiteY1" fmla="*/ 0 h 2752725"/>
                <a:gd name="connsiteX2" fmla="*/ 1181100 w 1181100"/>
                <a:gd name="connsiteY2" fmla="*/ 1376363 h 2752725"/>
                <a:gd name="connsiteX3" fmla="*/ 590550 w 1181100"/>
                <a:gd name="connsiteY3" fmla="*/ 2752726 h 2752725"/>
                <a:gd name="connsiteX4" fmla="*/ 0 w 1181100"/>
                <a:gd name="connsiteY4" fmla="*/ 1376363 h 2752725"/>
                <a:gd name="connsiteX0" fmla="*/ 0 w 1193629"/>
                <a:gd name="connsiteY0" fmla="*/ 1376363 h 2807201"/>
                <a:gd name="connsiteX1" fmla="*/ 590550 w 1193629"/>
                <a:gd name="connsiteY1" fmla="*/ 0 h 2807201"/>
                <a:gd name="connsiteX2" fmla="*/ 1181100 w 1193629"/>
                <a:gd name="connsiteY2" fmla="*/ 1376363 h 2807201"/>
                <a:gd name="connsiteX3" fmla="*/ 962025 w 1193629"/>
                <a:gd name="connsiteY3" fmla="*/ 2419350 h 2807201"/>
                <a:gd name="connsiteX4" fmla="*/ 590550 w 1193629"/>
                <a:gd name="connsiteY4" fmla="*/ 2752726 h 2807201"/>
                <a:gd name="connsiteX5" fmla="*/ 0 w 1193629"/>
                <a:gd name="connsiteY5" fmla="*/ 1376363 h 2807201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39379"/>
                <a:gd name="connsiteY0" fmla="*/ 1376411 h 3018022"/>
                <a:gd name="connsiteX1" fmla="*/ 590550 w 1639379"/>
                <a:gd name="connsiteY1" fmla="*/ 48 h 3018022"/>
                <a:gd name="connsiteX2" fmla="*/ 1047750 w 1639379"/>
                <a:gd name="connsiteY2" fmla="*/ 1414511 h 3018022"/>
                <a:gd name="connsiteX3" fmla="*/ 1628775 w 1639379"/>
                <a:gd name="connsiteY3" fmla="*/ 2895648 h 3018022"/>
                <a:gd name="connsiteX4" fmla="*/ 590550 w 1639379"/>
                <a:gd name="connsiteY4" fmla="*/ 2752774 h 3018022"/>
                <a:gd name="connsiteX5" fmla="*/ 0 w 1639379"/>
                <a:gd name="connsiteY5" fmla="*/ 1376411 h 3018022"/>
                <a:gd name="connsiteX0" fmla="*/ 0 w 1641707"/>
                <a:gd name="connsiteY0" fmla="*/ 1376391 h 3018002"/>
                <a:gd name="connsiteX1" fmla="*/ 590550 w 1641707"/>
                <a:gd name="connsiteY1" fmla="*/ 28 h 3018002"/>
                <a:gd name="connsiteX2" fmla="*/ 1171575 w 1641707"/>
                <a:gd name="connsiteY2" fmla="*/ 1404966 h 3018002"/>
                <a:gd name="connsiteX3" fmla="*/ 1628775 w 1641707"/>
                <a:gd name="connsiteY3" fmla="*/ 2895628 h 3018002"/>
                <a:gd name="connsiteX4" fmla="*/ 590550 w 1641707"/>
                <a:gd name="connsiteY4" fmla="*/ 2752754 h 3018002"/>
                <a:gd name="connsiteX5" fmla="*/ 0 w 1641707"/>
                <a:gd name="connsiteY5" fmla="*/ 1376391 h 3018002"/>
                <a:gd name="connsiteX0" fmla="*/ 165 w 1641872"/>
                <a:gd name="connsiteY0" fmla="*/ 1376381 h 2987372"/>
                <a:gd name="connsiteX1" fmla="*/ 590715 w 1641872"/>
                <a:gd name="connsiteY1" fmla="*/ 18 h 2987372"/>
                <a:gd name="connsiteX2" fmla="*/ 1171740 w 1641872"/>
                <a:gd name="connsiteY2" fmla="*/ 1404956 h 2987372"/>
                <a:gd name="connsiteX3" fmla="*/ 1628940 w 1641872"/>
                <a:gd name="connsiteY3" fmla="*/ 2895618 h 2987372"/>
                <a:gd name="connsiteX4" fmla="*/ 647865 w 1641872"/>
                <a:gd name="connsiteY4" fmla="*/ 2628919 h 2987372"/>
                <a:gd name="connsiteX5" fmla="*/ 165 w 1641872"/>
                <a:gd name="connsiteY5" fmla="*/ 1376381 h 2987372"/>
                <a:gd name="connsiteX0" fmla="*/ 3557 w 1645264"/>
                <a:gd name="connsiteY0" fmla="*/ 1376385 h 2987376"/>
                <a:gd name="connsiteX1" fmla="*/ 594107 w 1645264"/>
                <a:gd name="connsiteY1" fmla="*/ 22 h 2987376"/>
                <a:gd name="connsiteX2" fmla="*/ 1175132 w 1645264"/>
                <a:gd name="connsiteY2" fmla="*/ 1404960 h 2987376"/>
                <a:gd name="connsiteX3" fmla="*/ 1632332 w 1645264"/>
                <a:gd name="connsiteY3" fmla="*/ 2895622 h 2987376"/>
                <a:gd name="connsiteX4" fmla="*/ 651257 w 1645264"/>
                <a:gd name="connsiteY4" fmla="*/ 2628923 h 2987376"/>
                <a:gd name="connsiteX5" fmla="*/ 3557 w 1645264"/>
                <a:gd name="connsiteY5" fmla="*/ 1376385 h 2987376"/>
                <a:gd name="connsiteX0" fmla="*/ 3331 w 1641651"/>
                <a:gd name="connsiteY0" fmla="*/ 1376521 h 2987512"/>
                <a:gd name="connsiteX1" fmla="*/ 593881 w 1641651"/>
                <a:gd name="connsiteY1" fmla="*/ 158 h 2987512"/>
                <a:gd name="connsiteX2" fmla="*/ 974881 w 1641651"/>
                <a:gd name="connsiteY2" fmla="*/ 1452721 h 2987512"/>
                <a:gd name="connsiteX3" fmla="*/ 1632106 w 1641651"/>
                <a:gd name="connsiteY3" fmla="*/ 2895758 h 2987512"/>
                <a:gd name="connsiteX4" fmla="*/ 651031 w 1641651"/>
                <a:gd name="connsiteY4" fmla="*/ 2629059 h 2987512"/>
                <a:gd name="connsiteX5" fmla="*/ 3331 w 1641651"/>
                <a:gd name="connsiteY5" fmla="*/ 1376521 h 2987512"/>
                <a:gd name="connsiteX0" fmla="*/ 7669 w 1645989"/>
                <a:gd name="connsiteY0" fmla="*/ 1376838 h 2987829"/>
                <a:gd name="connsiteX1" fmla="*/ 598219 w 1645989"/>
                <a:gd name="connsiteY1" fmla="*/ 475 h 2987829"/>
                <a:gd name="connsiteX2" fmla="*/ 979219 w 1645989"/>
                <a:gd name="connsiteY2" fmla="*/ 1453038 h 2987829"/>
                <a:gd name="connsiteX3" fmla="*/ 1636444 w 1645989"/>
                <a:gd name="connsiteY3" fmla="*/ 2896075 h 2987829"/>
                <a:gd name="connsiteX4" fmla="*/ 655369 w 1645989"/>
                <a:gd name="connsiteY4" fmla="*/ 2629376 h 2987829"/>
                <a:gd name="connsiteX5" fmla="*/ 7669 w 1645989"/>
                <a:gd name="connsiteY5" fmla="*/ 1376838 h 2987829"/>
                <a:gd name="connsiteX0" fmla="*/ 6027 w 1644347"/>
                <a:gd name="connsiteY0" fmla="*/ 1404527 h 3015518"/>
                <a:gd name="connsiteX1" fmla="*/ 596577 w 1644347"/>
                <a:gd name="connsiteY1" fmla="*/ 28164 h 3015518"/>
                <a:gd name="connsiteX2" fmla="*/ 977577 w 1644347"/>
                <a:gd name="connsiteY2" fmla="*/ 1480727 h 3015518"/>
                <a:gd name="connsiteX3" fmla="*/ 1634802 w 1644347"/>
                <a:gd name="connsiteY3" fmla="*/ 2923764 h 3015518"/>
                <a:gd name="connsiteX4" fmla="*/ 653727 w 1644347"/>
                <a:gd name="connsiteY4" fmla="*/ 2657065 h 3015518"/>
                <a:gd name="connsiteX5" fmla="*/ 6027 w 1644347"/>
                <a:gd name="connsiteY5" fmla="*/ 1404527 h 3015518"/>
                <a:gd name="connsiteX0" fmla="*/ 6027 w 977956"/>
                <a:gd name="connsiteY0" fmla="*/ 1404527 h 2657224"/>
                <a:gd name="connsiteX1" fmla="*/ 596577 w 977956"/>
                <a:gd name="connsiteY1" fmla="*/ 28164 h 2657224"/>
                <a:gd name="connsiteX2" fmla="*/ 977577 w 977956"/>
                <a:gd name="connsiteY2" fmla="*/ 1480727 h 2657224"/>
                <a:gd name="connsiteX3" fmla="*/ 653727 w 977956"/>
                <a:gd name="connsiteY3" fmla="*/ 2657065 h 2657224"/>
                <a:gd name="connsiteX4" fmla="*/ 6027 w 977956"/>
                <a:gd name="connsiteY4" fmla="*/ 1404527 h 2657224"/>
                <a:gd name="connsiteX0" fmla="*/ 3204 w 851804"/>
                <a:gd name="connsiteY0" fmla="*/ 1406767 h 2925312"/>
                <a:gd name="connsiteX1" fmla="*/ 593754 w 851804"/>
                <a:gd name="connsiteY1" fmla="*/ 30404 h 2925312"/>
                <a:gd name="connsiteX2" fmla="*/ 850929 w 851804"/>
                <a:gd name="connsiteY2" fmla="*/ 2683117 h 2925312"/>
                <a:gd name="connsiteX3" fmla="*/ 650904 w 851804"/>
                <a:gd name="connsiteY3" fmla="*/ 2659305 h 2925312"/>
                <a:gd name="connsiteX4" fmla="*/ 3204 w 851804"/>
                <a:gd name="connsiteY4" fmla="*/ 1406767 h 2925312"/>
                <a:gd name="connsiteX0" fmla="*/ 505 w 855100"/>
                <a:gd name="connsiteY0" fmla="*/ 1449199 h 2967744"/>
                <a:gd name="connsiteX1" fmla="*/ 762505 w 855100"/>
                <a:gd name="connsiteY1" fmla="*/ 25211 h 2967744"/>
                <a:gd name="connsiteX2" fmla="*/ 848230 w 855100"/>
                <a:gd name="connsiteY2" fmla="*/ 2725549 h 2967744"/>
                <a:gd name="connsiteX3" fmla="*/ 648205 w 855100"/>
                <a:gd name="connsiteY3" fmla="*/ 2701737 h 2967744"/>
                <a:gd name="connsiteX4" fmla="*/ 505 w 855100"/>
                <a:gd name="connsiteY4" fmla="*/ 1449199 h 2967744"/>
                <a:gd name="connsiteX0" fmla="*/ 505 w 974809"/>
                <a:gd name="connsiteY0" fmla="*/ 1451176 h 2969721"/>
                <a:gd name="connsiteX1" fmla="*/ 762505 w 974809"/>
                <a:gd name="connsiteY1" fmla="*/ 27188 h 2969721"/>
                <a:gd name="connsiteX2" fmla="*/ 848230 w 974809"/>
                <a:gd name="connsiteY2" fmla="*/ 2727526 h 2969721"/>
                <a:gd name="connsiteX3" fmla="*/ 648205 w 974809"/>
                <a:gd name="connsiteY3" fmla="*/ 2703714 h 2969721"/>
                <a:gd name="connsiteX4" fmla="*/ 505 w 974809"/>
                <a:gd name="connsiteY4" fmla="*/ 1451176 h 2969721"/>
                <a:gd name="connsiteX0" fmla="*/ 505 w 974809"/>
                <a:gd name="connsiteY0" fmla="*/ 1451176 h 2969721"/>
                <a:gd name="connsiteX1" fmla="*/ 762505 w 974809"/>
                <a:gd name="connsiteY1" fmla="*/ 27188 h 2969721"/>
                <a:gd name="connsiteX2" fmla="*/ 848230 w 974809"/>
                <a:gd name="connsiteY2" fmla="*/ 2727526 h 2969721"/>
                <a:gd name="connsiteX3" fmla="*/ 648205 w 974809"/>
                <a:gd name="connsiteY3" fmla="*/ 2703714 h 2969721"/>
                <a:gd name="connsiteX4" fmla="*/ 505 w 974809"/>
                <a:gd name="connsiteY4" fmla="*/ 1451176 h 2969721"/>
                <a:gd name="connsiteX0" fmla="*/ 505 w 851978"/>
                <a:gd name="connsiteY0" fmla="*/ 1451176 h 2969721"/>
                <a:gd name="connsiteX1" fmla="*/ 762505 w 851978"/>
                <a:gd name="connsiteY1" fmla="*/ 27188 h 2969721"/>
                <a:gd name="connsiteX2" fmla="*/ 848230 w 851978"/>
                <a:gd name="connsiteY2" fmla="*/ 2727526 h 2969721"/>
                <a:gd name="connsiteX3" fmla="*/ 648205 w 851978"/>
                <a:gd name="connsiteY3" fmla="*/ 2703714 h 2969721"/>
                <a:gd name="connsiteX4" fmla="*/ 505 w 851978"/>
                <a:gd name="connsiteY4" fmla="*/ 1451176 h 2969721"/>
                <a:gd name="connsiteX0" fmla="*/ 9884 w 861357"/>
                <a:gd name="connsiteY0" fmla="*/ 1449983 h 2876400"/>
                <a:gd name="connsiteX1" fmla="*/ 771884 w 861357"/>
                <a:gd name="connsiteY1" fmla="*/ 25995 h 2876400"/>
                <a:gd name="connsiteX2" fmla="*/ 857609 w 861357"/>
                <a:gd name="connsiteY2" fmla="*/ 2726333 h 2876400"/>
                <a:gd name="connsiteX3" fmla="*/ 371834 w 861357"/>
                <a:gd name="connsiteY3" fmla="*/ 2311996 h 2876400"/>
                <a:gd name="connsiteX4" fmla="*/ 9884 w 861357"/>
                <a:gd name="connsiteY4" fmla="*/ 1449983 h 2876400"/>
                <a:gd name="connsiteX0" fmla="*/ 0 w 851473"/>
                <a:gd name="connsiteY0" fmla="*/ 1449983 h 2760427"/>
                <a:gd name="connsiteX1" fmla="*/ 762000 w 851473"/>
                <a:gd name="connsiteY1" fmla="*/ 25995 h 2760427"/>
                <a:gd name="connsiteX2" fmla="*/ 847725 w 851473"/>
                <a:gd name="connsiteY2" fmla="*/ 2726333 h 2760427"/>
                <a:gd name="connsiteX3" fmla="*/ 0 w 851473"/>
                <a:gd name="connsiteY3" fmla="*/ 1449983 h 2760427"/>
                <a:gd name="connsiteX0" fmla="*/ 0 w 632398"/>
                <a:gd name="connsiteY0" fmla="*/ 1496775 h 2760935"/>
                <a:gd name="connsiteX1" fmla="*/ 542925 w 632398"/>
                <a:gd name="connsiteY1" fmla="*/ 25162 h 2760935"/>
                <a:gd name="connsiteX2" fmla="*/ 628650 w 632398"/>
                <a:gd name="connsiteY2" fmla="*/ 2725500 h 2760935"/>
                <a:gd name="connsiteX3" fmla="*/ 0 w 632398"/>
                <a:gd name="connsiteY3" fmla="*/ 1496775 h 2760935"/>
                <a:gd name="connsiteX0" fmla="*/ 47311 w 675961"/>
                <a:gd name="connsiteY0" fmla="*/ 1376215 h 2639802"/>
                <a:gd name="connsiteX1" fmla="*/ 333061 w 675961"/>
                <a:gd name="connsiteY1" fmla="*/ 28427 h 2639802"/>
                <a:gd name="connsiteX2" fmla="*/ 675961 w 675961"/>
                <a:gd name="connsiteY2" fmla="*/ 2604940 h 2639802"/>
                <a:gd name="connsiteX3" fmla="*/ 47311 w 675961"/>
                <a:gd name="connsiteY3" fmla="*/ 1376215 h 2639802"/>
                <a:gd name="connsiteX0" fmla="*/ 47311 w 704503"/>
                <a:gd name="connsiteY0" fmla="*/ 1376215 h 2639802"/>
                <a:gd name="connsiteX1" fmla="*/ 333061 w 704503"/>
                <a:gd name="connsiteY1" fmla="*/ 28427 h 2639802"/>
                <a:gd name="connsiteX2" fmla="*/ 675961 w 704503"/>
                <a:gd name="connsiteY2" fmla="*/ 2604940 h 2639802"/>
                <a:gd name="connsiteX3" fmla="*/ 47311 w 704503"/>
                <a:gd name="connsiteY3" fmla="*/ 1376215 h 2639802"/>
                <a:gd name="connsiteX0" fmla="*/ 79543 w 736735"/>
                <a:gd name="connsiteY0" fmla="*/ 1353174 h 2616761"/>
                <a:gd name="connsiteX1" fmla="*/ 365293 w 736735"/>
                <a:gd name="connsiteY1" fmla="*/ 5386 h 2616761"/>
                <a:gd name="connsiteX2" fmla="*/ 708193 w 736735"/>
                <a:gd name="connsiteY2" fmla="*/ 2581899 h 2616761"/>
                <a:gd name="connsiteX3" fmla="*/ 79543 w 736735"/>
                <a:gd name="connsiteY3" fmla="*/ 1353174 h 2616761"/>
                <a:gd name="connsiteX0" fmla="*/ 103120 w 782189"/>
                <a:gd name="connsiteY0" fmla="*/ 1352261 h 2615848"/>
                <a:gd name="connsiteX1" fmla="*/ 388870 w 782189"/>
                <a:gd name="connsiteY1" fmla="*/ 4473 h 2615848"/>
                <a:gd name="connsiteX2" fmla="*/ 731770 w 782189"/>
                <a:gd name="connsiteY2" fmla="*/ 2580986 h 2615848"/>
                <a:gd name="connsiteX3" fmla="*/ 103120 w 782189"/>
                <a:gd name="connsiteY3" fmla="*/ 1352261 h 2615848"/>
                <a:gd name="connsiteX0" fmla="*/ 7298 w 702623"/>
                <a:gd name="connsiteY0" fmla="*/ 2037080 h 2656683"/>
                <a:gd name="connsiteX1" fmla="*/ 359723 w 702623"/>
                <a:gd name="connsiteY1" fmla="*/ 3492 h 2656683"/>
                <a:gd name="connsiteX2" fmla="*/ 702623 w 702623"/>
                <a:gd name="connsiteY2" fmla="*/ 2580005 h 2656683"/>
                <a:gd name="connsiteX3" fmla="*/ 7298 w 702623"/>
                <a:gd name="connsiteY3" fmla="*/ 2037080 h 2656683"/>
                <a:gd name="connsiteX0" fmla="*/ 3124 w 574624"/>
                <a:gd name="connsiteY0" fmla="*/ 2043244 h 3007511"/>
                <a:gd name="connsiteX1" fmla="*/ 355549 w 574624"/>
                <a:gd name="connsiteY1" fmla="*/ 9656 h 3007511"/>
                <a:gd name="connsiteX2" fmla="*/ 574624 w 574624"/>
                <a:gd name="connsiteY2" fmla="*/ 2957644 h 3007511"/>
                <a:gd name="connsiteX3" fmla="*/ 3124 w 574624"/>
                <a:gd name="connsiteY3" fmla="*/ 2043244 h 3007511"/>
                <a:gd name="connsiteX0" fmla="*/ 3124 w 601485"/>
                <a:gd name="connsiteY0" fmla="*/ 2043244 h 3007511"/>
                <a:gd name="connsiteX1" fmla="*/ 355549 w 601485"/>
                <a:gd name="connsiteY1" fmla="*/ 9656 h 3007511"/>
                <a:gd name="connsiteX2" fmla="*/ 492773 w 601485"/>
                <a:gd name="connsiteY2" fmla="*/ 1389443 h 3007511"/>
                <a:gd name="connsiteX3" fmla="*/ 574624 w 601485"/>
                <a:gd name="connsiteY3" fmla="*/ 2957644 h 3007511"/>
                <a:gd name="connsiteX4" fmla="*/ 3124 w 601485"/>
                <a:gd name="connsiteY4" fmla="*/ 2043244 h 3007511"/>
                <a:gd name="connsiteX0" fmla="*/ 3637 w 859059"/>
                <a:gd name="connsiteY0" fmla="*/ 2048824 h 3013091"/>
                <a:gd name="connsiteX1" fmla="*/ 356062 w 859059"/>
                <a:gd name="connsiteY1" fmla="*/ 15236 h 3013091"/>
                <a:gd name="connsiteX2" fmla="*/ 855236 w 859059"/>
                <a:gd name="connsiteY2" fmla="*/ 1214048 h 3013091"/>
                <a:gd name="connsiteX3" fmla="*/ 575137 w 859059"/>
                <a:gd name="connsiteY3" fmla="*/ 2963224 h 3013091"/>
                <a:gd name="connsiteX4" fmla="*/ 3637 w 859059"/>
                <a:gd name="connsiteY4" fmla="*/ 2048824 h 3013091"/>
                <a:gd name="connsiteX0" fmla="*/ 935 w 856357"/>
                <a:gd name="connsiteY0" fmla="*/ 1899265 h 2862201"/>
                <a:gd name="connsiteX1" fmla="*/ 448610 w 856357"/>
                <a:gd name="connsiteY1" fmla="*/ 18077 h 2862201"/>
                <a:gd name="connsiteX2" fmla="*/ 852534 w 856357"/>
                <a:gd name="connsiteY2" fmla="*/ 1064489 h 2862201"/>
                <a:gd name="connsiteX3" fmla="*/ 572435 w 856357"/>
                <a:gd name="connsiteY3" fmla="*/ 2813665 h 2862201"/>
                <a:gd name="connsiteX4" fmla="*/ 935 w 856357"/>
                <a:gd name="connsiteY4" fmla="*/ 1899265 h 2862201"/>
                <a:gd name="connsiteX0" fmla="*/ 16748 w 872170"/>
                <a:gd name="connsiteY0" fmla="*/ 1882623 h 2845559"/>
                <a:gd name="connsiteX1" fmla="*/ 464423 w 872170"/>
                <a:gd name="connsiteY1" fmla="*/ 1435 h 2845559"/>
                <a:gd name="connsiteX2" fmla="*/ 868347 w 872170"/>
                <a:gd name="connsiteY2" fmla="*/ 1047847 h 2845559"/>
                <a:gd name="connsiteX3" fmla="*/ 588248 w 872170"/>
                <a:gd name="connsiteY3" fmla="*/ 2797023 h 2845559"/>
                <a:gd name="connsiteX4" fmla="*/ 16748 w 872170"/>
                <a:gd name="connsiteY4" fmla="*/ 1882623 h 2845559"/>
                <a:gd name="connsiteX0" fmla="*/ 14282 w 870468"/>
                <a:gd name="connsiteY0" fmla="*/ 1996699 h 2960627"/>
                <a:gd name="connsiteX1" fmla="*/ 471482 w 870468"/>
                <a:gd name="connsiteY1" fmla="*/ 1211 h 2960627"/>
                <a:gd name="connsiteX2" fmla="*/ 865881 w 870468"/>
                <a:gd name="connsiteY2" fmla="*/ 1161923 h 2960627"/>
                <a:gd name="connsiteX3" fmla="*/ 585782 w 870468"/>
                <a:gd name="connsiteY3" fmla="*/ 2911099 h 2960627"/>
                <a:gd name="connsiteX4" fmla="*/ 14282 w 870468"/>
                <a:gd name="connsiteY4" fmla="*/ 1996699 h 2960627"/>
                <a:gd name="connsiteX0" fmla="*/ 807 w 922131"/>
                <a:gd name="connsiteY0" fmla="*/ 2011348 h 2975276"/>
                <a:gd name="connsiteX1" fmla="*/ 458007 w 922131"/>
                <a:gd name="connsiteY1" fmla="*/ 15860 h 2975276"/>
                <a:gd name="connsiteX2" fmla="*/ 919081 w 922131"/>
                <a:gd name="connsiteY2" fmla="*/ 1176572 h 2975276"/>
                <a:gd name="connsiteX3" fmla="*/ 572307 w 922131"/>
                <a:gd name="connsiteY3" fmla="*/ 2925748 h 2975276"/>
                <a:gd name="connsiteX4" fmla="*/ 807 w 922131"/>
                <a:gd name="connsiteY4" fmla="*/ 2011348 h 2975276"/>
                <a:gd name="connsiteX0" fmla="*/ 6579 w 927903"/>
                <a:gd name="connsiteY0" fmla="*/ 1995525 h 2959453"/>
                <a:gd name="connsiteX1" fmla="*/ 463779 w 927903"/>
                <a:gd name="connsiteY1" fmla="*/ 37 h 2959453"/>
                <a:gd name="connsiteX2" fmla="*/ 924853 w 927903"/>
                <a:gd name="connsiteY2" fmla="*/ 1160749 h 2959453"/>
                <a:gd name="connsiteX3" fmla="*/ 578079 w 927903"/>
                <a:gd name="connsiteY3" fmla="*/ 2909925 h 2959453"/>
                <a:gd name="connsiteX4" fmla="*/ 6579 w 927903"/>
                <a:gd name="connsiteY4" fmla="*/ 1995525 h 2959453"/>
                <a:gd name="connsiteX0" fmla="*/ 6579 w 924853"/>
                <a:gd name="connsiteY0" fmla="*/ 1995525 h 2959453"/>
                <a:gd name="connsiteX1" fmla="*/ 463779 w 924853"/>
                <a:gd name="connsiteY1" fmla="*/ 37 h 2959453"/>
                <a:gd name="connsiteX2" fmla="*/ 924853 w 924853"/>
                <a:gd name="connsiteY2" fmla="*/ 1160749 h 2959453"/>
                <a:gd name="connsiteX3" fmla="*/ 578079 w 924853"/>
                <a:gd name="connsiteY3" fmla="*/ 2909925 h 2959453"/>
                <a:gd name="connsiteX4" fmla="*/ 6579 w 924853"/>
                <a:gd name="connsiteY4" fmla="*/ 1995525 h 295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853" h="2959453">
                  <a:moveTo>
                    <a:pt x="6579" y="1995525"/>
                  </a:moveTo>
                  <a:cubicBezTo>
                    <a:pt x="-12471" y="1510544"/>
                    <a:pt x="-22642" y="5816"/>
                    <a:pt x="463779" y="37"/>
                  </a:cubicBezTo>
                  <a:cubicBezTo>
                    <a:pt x="950200" y="-5742"/>
                    <a:pt x="888341" y="669418"/>
                    <a:pt x="924853" y="1160749"/>
                  </a:cubicBezTo>
                  <a:cubicBezTo>
                    <a:pt x="866115" y="1661605"/>
                    <a:pt x="659687" y="2800958"/>
                    <a:pt x="578079" y="2909925"/>
                  </a:cubicBezTo>
                  <a:cubicBezTo>
                    <a:pt x="451079" y="3147256"/>
                    <a:pt x="25629" y="2480506"/>
                    <a:pt x="6579" y="1995525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3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1">
              <a:extLst>
                <a:ext uri="{FF2B5EF4-FFF2-40B4-BE49-F238E27FC236}">
                  <a16:creationId xmlns:a16="http://schemas.microsoft.com/office/drawing/2014/main" id="{0AB20693-685E-4EEA-98AC-EE4F09CD5705}"/>
                </a:ext>
              </a:extLst>
            </p:cNvPr>
            <p:cNvSpPr/>
            <p:nvPr/>
          </p:nvSpPr>
          <p:spPr>
            <a:xfrm>
              <a:off x="1423777" y="3581399"/>
              <a:ext cx="1065726" cy="1876426"/>
            </a:xfrm>
            <a:custGeom>
              <a:avLst/>
              <a:gdLst>
                <a:gd name="connsiteX0" fmla="*/ 0 w 1181100"/>
                <a:gd name="connsiteY0" fmla="*/ 1376363 h 2752725"/>
                <a:gd name="connsiteX1" fmla="*/ 590550 w 1181100"/>
                <a:gd name="connsiteY1" fmla="*/ 0 h 2752725"/>
                <a:gd name="connsiteX2" fmla="*/ 1181100 w 1181100"/>
                <a:gd name="connsiteY2" fmla="*/ 1376363 h 2752725"/>
                <a:gd name="connsiteX3" fmla="*/ 590550 w 1181100"/>
                <a:gd name="connsiteY3" fmla="*/ 2752726 h 2752725"/>
                <a:gd name="connsiteX4" fmla="*/ 0 w 1181100"/>
                <a:gd name="connsiteY4" fmla="*/ 1376363 h 2752725"/>
                <a:gd name="connsiteX0" fmla="*/ 0 w 1193629"/>
                <a:gd name="connsiteY0" fmla="*/ 1376363 h 2807201"/>
                <a:gd name="connsiteX1" fmla="*/ 590550 w 1193629"/>
                <a:gd name="connsiteY1" fmla="*/ 0 h 2807201"/>
                <a:gd name="connsiteX2" fmla="*/ 1181100 w 1193629"/>
                <a:gd name="connsiteY2" fmla="*/ 1376363 h 2807201"/>
                <a:gd name="connsiteX3" fmla="*/ 962025 w 1193629"/>
                <a:gd name="connsiteY3" fmla="*/ 2419350 h 2807201"/>
                <a:gd name="connsiteX4" fmla="*/ 590550 w 1193629"/>
                <a:gd name="connsiteY4" fmla="*/ 2752726 h 2807201"/>
                <a:gd name="connsiteX5" fmla="*/ 0 w 1193629"/>
                <a:gd name="connsiteY5" fmla="*/ 1376363 h 2807201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41929"/>
                <a:gd name="connsiteY0" fmla="*/ 1376363 h 3017974"/>
                <a:gd name="connsiteX1" fmla="*/ 590550 w 1641929"/>
                <a:gd name="connsiteY1" fmla="*/ 0 h 3017974"/>
                <a:gd name="connsiteX2" fmla="*/ 1181100 w 1641929"/>
                <a:gd name="connsiteY2" fmla="*/ 1376363 h 3017974"/>
                <a:gd name="connsiteX3" fmla="*/ 1628775 w 1641929"/>
                <a:gd name="connsiteY3" fmla="*/ 2895600 h 3017974"/>
                <a:gd name="connsiteX4" fmla="*/ 590550 w 1641929"/>
                <a:gd name="connsiteY4" fmla="*/ 2752726 h 3017974"/>
                <a:gd name="connsiteX5" fmla="*/ 0 w 1641929"/>
                <a:gd name="connsiteY5" fmla="*/ 1376363 h 3017974"/>
                <a:gd name="connsiteX0" fmla="*/ 0 w 1639379"/>
                <a:gd name="connsiteY0" fmla="*/ 1376411 h 3018022"/>
                <a:gd name="connsiteX1" fmla="*/ 590550 w 1639379"/>
                <a:gd name="connsiteY1" fmla="*/ 48 h 3018022"/>
                <a:gd name="connsiteX2" fmla="*/ 1047750 w 1639379"/>
                <a:gd name="connsiteY2" fmla="*/ 1414511 h 3018022"/>
                <a:gd name="connsiteX3" fmla="*/ 1628775 w 1639379"/>
                <a:gd name="connsiteY3" fmla="*/ 2895648 h 3018022"/>
                <a:gd name="connsiteX4" fmla="*/ 590550 w 1639379"/>
                <a:gd name="connsiteY4" fmla="*/ 2752774 h 3018022"/>
                <a:gd name="connsiteX5" fmla="*/ 0 w 1639379"/>
                <a:gd name="connsiteY5" fmla="*/ 1376411 h 3018022"/>
                <a:gd name="connsiteX0" fmla="*/ 0 w 1641707"/>
                <a:gd name="connsiteY0" fmla="*/ 1376391 h 3018002"/>
                <a:gd name="connsiteX1" fmla="*/ 590550 w 1641707"/>
                <a:gd name="connsiteY1" fmla="*/ 28 h 3018002"/>
                <a:gd name="connsiteX2" fmla="*/ 1171575 w 1641707"/>
                <a:gd name="connsiteY2" fmla="*/ 1404966 h 3018002"/>
                <a:gd name="connsiteX3" fmla="*/ 1628775 w 1641707"/>
                <a:gd name="connsiteY3" fmla="*/ 2895628 h 3018002"/>
                <a:gd name="connsiteX4" fmla="*/ 590550 w 1641707"/>
                <a:gd name="connsiteY4" fmla="*/ 2752754 h 3018002"/>
                <a:gd name="connsiteX5" fmla="*/ 0 w 1641707"/>
                <a:gd name="connsiteY5" fmla="*/ 1376391 h 3018002"/>
                <a:gd name="connsiteX0" fmla="*/ 165 w 1641872"/>
                <a:gd name="connsiteY0" fmla="*/ 1376381 h 2987372"/>
                <a:gd name="connsiteX1" fmla="*/ 590715 w 1641872"/>
                <a:gd name="connsiteY1" fmla="*/ 18 h 2987372"/>
                <a:gd name="connsiteX2" fmla="*/ 1171740 w 1641872"/>
                <a:gd name="connsiteY2" fmla="*/ 1404956 h 2987372"/>
                <a:gd name="connsiteX3" fmla="*/ 1628940 w 1641872"/>
                <a:gd name="connsiteY3" fmla="*/ 2895618 h 2987372"/>
                <a:gd name="connsiteX4" fmla="*/ 647865 w 1641872"/>
                <a:gd name="connsiteY4" fmla="*/ 2628919 h 2987372"/>
                <a:gd name="connsiteX5" fmla="*/ 165 w 1641872"/>
                <a:gd name="connsiteY5" fmla="*/ 1376381 h 2987372"/>
                <a:gd name="connsiteX0" fmla="*/ 3557 w 1645264"/>
                <a:gd name="connsiteY0" fmla="*/ 1376385 h 2987376"/>
                <a:gd name="connsiteX1" fmla="*/ 594107 w 1645264"/>
                <a:gd name="connsiteY1" fmla="*/ 22 h 2987376"/>
                <a:gd name="connsiteX2" fmla="*/ 1175132 w 1645264"/>
                <a:gd name="connsiteY2" fmla="*/ 1404960 h 2987376"/>
                <a:gd name="connsiteX3" fmla="*/ 1632332 w 1645264"/>
                <a:gd name="connsiteY3" fmla="*/ 2895622 h 2987376"/>
                <a:gd name="connsiteX4" fmla="*/ 651257 w 1645264"/>
                <a:gd name="connsiteY4" fmla="*/ 2628923 h 2987376"/>
                <a:gd name="connsiteX5" fmla="*/ 3557 w 1645264"/>
                <a:gd name="connsiteY5" fmla="*/ 1376385 h 2987376"/>
                <a:gd name="connsiteX0" fmla="*/ 3331 w 1641651"/>
                <a:gd name="connsiteY0" fmla="*/ 1376521 h 2987512"/>
                <a:gd name="connsiteX1" fmla="*/ 593881 w 1641651"/>
                <a:gd name="connsiteY1" fmla="*/ 158 h 2987512"/>
                <a:gd name="connsiteX2" fmla="*/ 974881 w 1641651"/>
                <a:gd name="connsiteY2" fmla="*/ 1452721 h 2987512"/>
                <a:gd name="connsiteX3" fmla="*/ 1632106 w 1641651"/>
                <a:gd name="connsiteY3" fmla="*/ 2895758 h 2987512"/>
                <a:gd name="connsiteX4" fmla="*/ 651031 w 1641651"/>
                <a:gd name="connsiteY4" fmla="*/ 2629059 h 2987512"/>
                <a:gd name="connsiteX5" fmla="*/ 3331 w 1641651"/>
                <a:gd name="connsiteY5" fmla="*/ 1376521 h 2987512"/>
                <a:gd name="connsiteX0" fmla="*/ 7669 w 1645989"/>
                <a:gd name="connsiteY0" fmla="*/ 1376838 h 2987829"/>
                <a:gd name="connsiteX1" fmla="*/ 598219 w 1645989"/>
                <a:gd name="connsiteY1" fmla="*/ 475 h 2987829"/>
                <a:gd name="connsiteX2" fmla="*/ 979219 w 1645989"/>
                <a:gd name="connsiteY2" fmla="*/ 1453038 h 2987829"/>
                <a:gd name="connsiteX3" fmla="*/ 1636444 w 1645989"/>
                <a:gd name="connsiteY3" fmla="*/ 2896075 h 2987829"/>
                <a:gd name="connsiteX4" fmla="*/ 655369 w 1645989"/>
                <a:gd name="connsiteY4" fmla="*/ 2629376 h 2987829"/>
                <a:gd name="connsiteX5" fmla="*/ 7669 w 1645989"/>
                <a:gd name="connsiteY5" fmla="*/ 1376838 h 2987829"/>
                <a:gd name="connsiteX0" fmla="*/ 6027 w 1644347"/>
                <a:gd name="connsiteY0" fmla="*/ 1404527 h 3015518"/>
                <a:gd name="connsiteX1" fmla="*/ 596577 w 1644347"/>
                <a:gd name="connsiteY1" fmla="*/ 28164 h 3015518"/>
                <a:gd name="connsiteX2" fmla="*/ 977577 w 1644347"/>
                <a:gd name="connsiteY2" fmla="*/ 1480727 h 3015518"/>
                <a:gd name="connsiteX3" fmla="*/ 1634802 w 1644347"/>
                <a:gd name="connsiteY3" fmla="*/ 2923764 h 3015518"/>
                <a:gd name="connsiteX4" fmla="*/ 653727 w 1644347"/>
                <a:gd name="connsiteY4" fmla="*/ 2657065 h 3015518"/>
                <a:gd name="connsiteX5" fmla="*/ 6027 w 1644347"/>
                <a:gd name="connsiteY5" fmla="*/ 1404527 h 3015518"/>
                <a:gd name="connsiteX0" fmla="*/ 57968 w 1077163"/>
                <a:gd name="connsiteY0" fmla="*/ 1395501 h 2986901"/>
                <a:gd name="connsiteX1" fmla="*/ 29393 w 1077163"/>
                <a:gd name="connsiteY1" fmla="*/ 88 h 2986901"/>
                <a:gd name="connsiteX2" fmla="*/ 410393 w 1077163"/>
                <a:gd name="connsiteY2" fmla="*/ 1452651 h 2986901"/>
                <a:gd name="connsiteX3" fmla="*/ 1067618 w 1077163"/>
                <a:gd name="connsiteY3" fmla="*/ 2895688 h 2986901"/>
                <a:gd name="connsiteX4" fmla="*/ 86543 w 1077163"/>
                <a:gd name="connsiteY4" fmla="*/ 2628989 h 2986901"/>
                <a:gd name="connsiteX5" fmla="*/ 57968 w 1077163"/>
                <a:gd name="connsiteY5" fmla="*/ 1395501 h 2986901"/>
                <a:gd name="connsiteX0" fmla="*/ 53731 w 1072926"/>
                <a:gd name="connsiteY0" fmla="*/ 1395506 h 2986906"/>
                <a:gd name="connsiteX1" fmla="*/ 25156 w 1072926"/>
                <a:gd name="connsiteY1" fmla="*/ 93 h 2986906"/>
                <a:gd name="connsiteX2" fmla="*/ 406156 w 1072926"/>
                <a:gd name="connsiteY2" fmla="*/ 1452656 h 2986906"/>
                <a:gd name="connsiteX3" fmla="*/ 1063381 w 1072926"/>
                <a:gd name="connsiteY3" fmla="*/ 2895693 h 2986906"/>
                <a:gd name="connsiteX4" fmla="*/ 82306 w 1072926"/>
                <a:gd name="connsiteY4" fmla="*/ 2628994 h 2986906"/>
                <a:gd name="connsiteX5" fmla="*/ 53731 w 1072926"/>
                <a:gd name="connsiteY5" fmla="*/ 1395506 h 2986906"/>
                <a:gd name="connsiteX0" fmla="*/ 53731 w 1072926"/>
                <a:gd name="connsiteY0" fmla="*/ 1395506 h 3055765"/>
                <a:gd name="connsiteX1" fmla="*/ 25156 w 1072926"/>
                <a:gd name="connsiteY1" fmla="*/ 93 h 3055765"/>
                <a:gd name="connsiteX2" fmla="*/ 406156 w 1072926"/>
                <a:gd name="connsiteY2" fmla="*/ 1452656 h 3055765"/>
                <a:gd name="connsiteX3" fmla="*/ 1063381 w 1072926"/>
                <a:gd name="connsiteY3" fmla="*/ 2895693 h 3055765"/>
                <a:gd name="connsiteX4" fmla="*/ 82306 w 1072926"/>
                <a:gd name="connsiteY4" fmla="*/ 2628994 h 3055765"/>
                <a:gd name="connsiteX5" fmla="*/ 53731 w 1072926"/>
                <a:gd name="connsiteY5" fmla="*/ 1395506 h 3055765"/>
                <a:gd name="connsiteX0" fmla="*/ 53731 w 1072926"/>
                <a:gd name="connsiteY0" fmla="*/ 1395506 h 2970754"/>
                <a:gd name="connsiteX1" fmla="*/ 25156 w 1072926"/>
                <a:gd name="connsiteY1" fmla="*/ 93 h 2970754"/>
                <a:gd name="connsiteX2" fmla="*/ 406156 w 1072926"/>
                <a:gd name="connsiteY2" fmla="*/ 1452656 h 2970754"/>
                <a:gd name="connsiteX3" fmla="*/ 1063381 w 1072926"/>
                <a:gd name="connsiteY3" fmla="*/ 2895693 h 2970754"/>
                <a:gd name="connsiteX4" fmla="*/ 82306 w 1072926"/>
                <a:gd name="connsiteY4" fmla="*/ 2628994 h 2970754"/>
                <a:gd name="connsiteX5" fmla="*/ 53731 w 1072926"/>
                <a:gd name="connsiteY5" fmla="*/ 1395506 h 2970754"/>
                <a:gd name="connsiteX0" fmla="*/ 53731 w 1072926"/>
                <a:gd name="connsiteY0" fmla="*/ 1395506 h 2970754"/>
                <a:gd name="connsiteX1" fmla="*/ 25156 w 1072926"/>
                <a:gd name="connsiteY1" fmla="*/ 93 h 2970754"/>
                <a:gd name="connsiteX2" fmla="*/ 406156 w 1072926"/>
                <a:gd name="connsiteY2" fmla="*/ 1452656 h 2970754"/>
                <a:gd name="connsiteX3" fmla="*/ 1063381 w 1072926"/>
                <a:gd name="connsiteY3" fmla="*/ 2895693 h 2970754"/>
                <a:gd name="connsiteX4" fmla="*/ 82306 w 1072926"/>
                <a:gd name="connsiteY4" fmla="*/ 2628994 h 2970754"/>
                <a:gd name="connsiteX5" fmla="*/ 53731 w 1072926"/>
                <a:gd name="connsiteY5" fmla="*/ 1395506 h 2970754"/>
                <a:gd name="connsiteX0" fmla="*/ 53731 w 1073678"/>
                <a:gd name="connsiteY0" fmla="*/ 1395506 h 2970754"/>
                <a:gd name="connsiteX1" fmla="*/ 25156 w 1073678"/>
                <a:gd name="connsiteY1" fmla="*/ 93 h 2970754"/>
                <a:gd name="connsiteX2" fmla="*/ 406156 w 1073678"/>
                <a:gd name="connsiteY2" fmla="*/ 1452656 h 2970754"/>
                <a:gd name="connsiteX3" fmla="*/ 1063381 w 1073678"/>
                <a:gd name="connsiteY3" fmla="*/ 2895693 h 2970754"/>
                <a:gd name="connsiteX4" fmla="*/ 82306 w 1073678"/>
                <a:gd name="connsiteY4" fmla="*/ 2628994 h 2970754"/>
                <a:gd name="connsiteX5" fmla="*/ 53731 w 1073678"/>
                <a:gd name="connsiteY5" fmla="*/ 1395506 h 2970754"/>
                <a:gd name="connsiteX0" fmla="*/ 53731 w 1063381"/>
                <a:gd name="connsiteY0" fmla="*/ 1395506 h 2970754"/>
                <a:gd name="connsiteX1" fmla="*/ 25156 w 1063381"/>
                <a:gd name="connsiteY1" fmla="*/ 93 h 2970754"/>
                <a:gd name="connsiteX2" fmla="*/ 406156 w 1063381"/>
                <a:gd name="connsiteY2" fmla="*/ 1452656 h 2970754"/>
                <a:gd name="connsiteX3" fmla="*/ 1063381 w 1063381"/>
                <a:gd name="connsiteY3" fmla="*/ 2895693 h 2970754"/>
                <a:gd name="connsiteX4" fmla="*/ 82306 w 1063381"/>
                <a:gd name="connsiteY4" fmla="*/ 2628994 h 2970754"/>
                <a:gd name="connsiteX5" fmla="*/ 53731 w 1063381"/>
                <a:gd name="connsiteY5" fmla="*/ 1395506 h 2970754"/>
                <a:gd name="connsiteX0" fmla="*/ 14485 w 1024135"/>
                <a:gd name="connsiteY0" fmla="*/ 1462154 h 3037402"/>
                <a:gd name="connsiteX1" fmla="*/ 233560 w 1024135"/>
                <a:gd name="connsiteY1" fmla="*/ 66 h 3037402"/>
                <a:gd name="connsiteX2" fmla="*/ 366910 w 1024135"/>
                <a:gd name="connsiteY2" fmla="*/ 1519304 h 3037402"/>
                <a:gd name="connsiteX3" fmla="*/ 1024135 w 1024135"/>
                <a:gd name="connsiteY3" fmla="*/ 2962341 h 3037402"/>
                <a:gd name="connsiteX4" fmla="*/ 43060 w 1024135"/>
                <a:gd name="connsiteY4" fmla="*/ 2695642 h 3037402"/>
                <a:gd name="connsiteX5" fmla="*/ 14485 w 1024135"/>
                <a:gd name="connsiteY5" fmla="*/ 1462154 h 3037402"/>
                <a:gd name="connsiteX0" fmla="*/ 289242 w 1298892"/>
                <a:gd name="connsiteY0" fmla="*/ 1462156 h 3197990"/>
                <a:gd name="connsiteX1" fmla="*/ 508317 w 1298892"/>
                <a:gd name="connsiteY1" fmla="*/ 68 h 3197990"/>
                <a:gd name="connsiteX2" fmla="*/ 641667 w 1298892"/>
                <a:gd name="connsiteY2" fmla="*/ 1519306 h 3197990"/>
                <a:gd name="connsiteX3" fmla="*/ 1298892 w 1298892"/>
                <a:gd name="connsiteY3" fmla="*/ 2962343 h 3197990"/>
                <a:gd name="connsiteX4" fmla="*/ 3492 w 1298892"/>
                <a:gd name="connsiteY4" fmla="*/ 2952819 h 3197990"/>
                <a:gd name="connsiteX5" fmla="*/ 289242 w 1298892"/>
                <a:gd name="connsiteY5" fmla="*/ 1462156 h 3197990"/>
                <a:gd name="connsiteX0" fmla="*/ 297027 w 1344777"/>
                <a:gd name="connsiteY0" fmla="*/ 1816049 h 3046667"/>
                <a:gd name="connsiteX1" fmla="*/ 554202 w 1344777"/>
                <a:gd name="connsiteY1" fmla="*/ 1536 h 3046667"/>
                <a:gd name="connsiteX2" fmla="*/ 687552 w 1344777"/>
                <a:gd name="connsiteY2" fmla="*/ 1520774 h 3046667"/>
                <a:gd name="connsiteX3" fmla="*/ 1344777 w 1344777"/>
                <a:gd name="connsiteY3" fmla="*/ 2963811 h 3046667"/>
                <a:gd name="connsiteX4" fmla="*/ 49377 w 1344777"/>
                <a:gd name="connsiteY4" fmla="*/ 2954287 h 3046667"/>
                <a:gd name="connsiteX5" fmla="*/ 297027 w 1344777"/>
                <a:gd name="connsiteY5" fmla="*/ 1816049 h 3046667"/>
                <a:gd name="connsiteX0" fmla="*/ 228598 w 1276348"/>
                <a:gd name="connsiteY0" fmla="*/ 1816049 h 3127780"/>
                <a:gd name="connsiteX1" fmla="*/ 485773 w 1276348"/>
                <a:gd name="connsiteY1" fmla="*/ 1536 h 3127780"/>
                <a:gd name="connsiteX2" fmla="*/ 619123 w 1276348"/>
                <a:gd name="connsiteY2" fmla="*/ 1520774 h 3127780"/>
                <a:gd name="connsiteX3" fmla="*/ 1276348 w 1276348"/>
                <a:gd name="connsiteY3" fmla="*/ 2963811 h 3127780"/>
                <a:gd name="connsiteX4" fmla="*/ 57148 w 1276348"/>
                <a:gd name="connsiteY4" fmla="*/ 3059062 h 3127780"/>
                <a:gd name="connsiteX5" fmla="*/ 228598 w 1276348"/>
                <a:gd name="connsiteY5" fmla="*/ 1816049 h 3127780"/>
                <a:gd name="connsiteX0" fmla="*/ 222740 w 1184765"/>
                <a:gd name="connsiteY0" fmla="*/ 1816049 h 3162761"/>
                <a:gd name="connsiteX1" fmla="*/ 479915 w 1184765"/>
                <a:gd name="connsiteY1" fmla="*/ 1536 h 3162761"/>
                <a:gd name="connsiteX2" fmla="*/ 613265 w 1184765"/>
                <a:gd name="connsiteY2" fmla="*/ 1520774 h 3162761"/>
                <a:gd name="connsiteX3" fmla="*/ 1184765 w 1184765"/>
                <a:gd name="connsiteY3" fmla="*/ 3078111 h 3162761"/>
                <a:gd name="connsiteX4" fmla="*/ 51290 w 1184765"/>
                <a:gd name="connsiteY4" fmla="*/ 3059062 h 3162761"/>
                <a:gd name="connsiteX5" fmla="*/ 222740 w 1184765"/>
                <a:gd name="connsiteY5" fmla="*/ 1816049 h 3162761"/>
                <a:gd name="connsiteX0" fmla="*/ 222740 w 1184765"/>
                <a:gd name="connsiteY0" fmla="*/ 1816049 h 3162761"/>
                <a:gd name="connsiteX1" fmla="*/ 479915 w 1184765"/>
                <a:gd name="connsiteY1" fmla="*/ 1536 h 3162761"/>
                <a:gd name="connsiteX2" fmla="*/ 613265 w 1184765"/>
                <a:gd name="connsiteY2" fmla="*/ 1520774 h 3162761"/>
                <a:gd name="connsiteX3" fmla="*/ 1184765 w 1184765"/>
                <a:gd name="connsiteY3" fmla="*/ 3078111 h 3162761"/>
                <a:gd name="connsiteX4" fmla="*/ 51290 w 1184765"/>
                <a:gd name="connsiteY4" fmla="*/ 3059062 h 3162761"/>
                <a:gd name="connsiteX5" fmla="*/ 222740 w 1184765"/>
                <a:gd name="connsiteY5" fmla="*/ 1816049 h 3162761"/>
                <a:gd name="connsiteX0" fmla="*/ 217586 w 1103411"/>
                <a:gd name="connsiteY0" fmla="*/ 1816049 h 3155707"/>
                <a:gd name="connsiteX1" fmla="*/ 474761 w 1103411"/>
                <a:gd name="connsiteY1" fmla="*/ 1536 h 3155707"/>
                <a:gd name="connsiteX2" fmla="*/ 608111 w 1103411"/>
                <a:gd name="connsiteY2" fmla="*/ 1520774 h 3155707"/>
                <a:gd name="connsiteX3" fmla="*/ 1103411 w 1103411"/>
                <a:gd name="connsiteY3" fmla="*/ 3059061 h 3155707"/>
                <a:gd name="connsiteX4" fmla="*/ 46136 w 1103411"/>
                <a:gd name="connsiteY4" fmla="*/ 3059062 h 3155707"/>
                <a:gd name="connsiteX5" fmla="*/ 217586 w 1103411"/>
                <a:gd name="connsiteY5" fmla="*/ 1816049 h 3155707"/>
                <a:gd name="connsiteX0" fmla="*/ 241130 w 1126955"/>
                <a:gd name="connsiteY0" fmla="*/ 1816049 h 3130369"/>
                <a:gd name="connsiteX1" fmla="*/ 498305 w 1126955"/>
                <a:gd name="connsiteY1" fmla="*/ 1536 h 3130369"/>
                <a:gd name="connsiteX2" fmla="*/ 631655 w 1126955"/>
                <a:gd name="connsiteY2" fmla="*/ 1520774 h 3130369"/>
                <a:gd name="connsiteX3" fmla="*/ 1126955 w 1126955"/>
                <a:gd name="connsiteY3" fmla="*/ 3059061 h 3130369"/>
                <a:gd name="connsiteX4" fmla="*/ 69680 w 1126955"/>
                <a:gd name="connsiteY4" fmla="*/ 3059062 h 3130369"/>
                <a:gd name="connsiteX5" fmla="*/ 241130 w 1126955"/>
                <a:gd name="connsiteY5" fmla="*/ 1816049 h 3130369"/>
                <a:gd name="connsiteX0" fmla="*/ 238830 w 1124655"/>
                <a:gd name="connsiteY0" fmla="*/ 633505 h 1947825"/>
                <a:gd name="connsiteX1" fmla="*/ 391230 w 1124655"/>
                <a:gd name="connsiteY1" fmla="*/ 38192 h 1947825"/>
                <a:gd name="connsiteX2" fmla="*/ 629355 w 1124655"/>
                <a:gd name="connsiteY2" fmla="*/ 338230 h 1947825"/>
                <a:gd name="connsiteX3" fmla="*/ 1124655 w 1124655"/>
                <a:gd name="connsiteY3" fmla="*/ 1876517 h 1947825"/>
                <a:gd name="connsiteX4" fmla="*/ 67380 w 1124655"/>
                <a:gd name="connsiteY4" fmla="*/ 1876518 h 1947825"/>
                <a:gd name="connsiteX5" fmla="*/ 238830 w 1124655"/>
                <a:gd name="connsiteY5" fmla="*/ 633505 h 1947825"/>
                <a:gd name="connsiteX0" fmla="*/ 238830 w 1124655"/>
                <a:gd name="connsiteY0" fmla="*/ 608247 h 1922567"/>
                <a:gd name="connsiteX1" fmla="*/ 391230 w 1124655"/>
                <a:gd name="connsiteY1" fmla="*/ 12934 h 1922567"/>
                <a:gd name="connsiteX2" fmla="*/ 629355 w 1124655"/>
                <a:gd name="connsiteY2" fmla="*/ 312972 h 1922567"/>
                <a:gd name="connsiteX3" fmla="*/ 1124655 w 1124655"/>
                <a:gd name="connsiteY3" fmla="*/ 1851259 h 1922567"/>
                <a:gd name="connsiteX4" fmla="*/ 67380 w 1124655"/>
                <a:gd name="connsiteY4" fmla="*/ 1851260 h 1922567"/>
                <a:gd name="connsiteX5" fmla="*/ 238830 w 1124655"/>
                <a:gd name="connsiteY5" fmla="*/ 608247 h 1922567"/>
                <a:gd name="connsiteX0" fmla="*/ 238830 w 1124655"/>
                <a:gd name="connsiteY0" fmla="*/ 608911 h 1923231"/>
                <a:gd name="connsiteX1" fmla="*/ 391230 w 1124655"/>
                <a:gd name="connsiteY1" fmla="*/ 13598 h 1923231"/>
                <a:gd name="connsiteX2" fmla="*/ 762705 w 1124655"/>
                <a:gd name="connsiteY2" fmla="*/ 1151836 h 1923231"/>
                <a:gd name="connsiteX3" fmla="*/ 1124655 w 1124655"/>
                <a:gd name="connsiteY3" fmla="*/ 1851923 h 1923231"/>
                <a:gd name="connsiteX4" fmla="*/ 67380 w 1124655"/>
                <a:gd name="connsiteY4" fmla="*/ 1851924 h 1923231"/>
                <a:gd name="connsiteX5" fmla="*/ 238830 w 1124655"/>
                <a:gd name="connsiteY5" fmla="*/ 608911 h 1923231"/>
                <a:gd name="connsiteX0" fmla="*/ 238830 w 1127878"/>
                <a:gd name="connsiteY0" fmla="*/ 644434 h 2063359"/>
                <a:gd name="connsiteX1" fmla="*/ 391230 w 1127878"/>
                <a:gd name="connsiteY1" fmla="*/ 49121 h 2063359"/>
                <a:gd name="connsiteX2" fmla="*/ 1124655 w 1127878"/>
                <a:gd name="connsiteY2" fmla="*/ 1887446 h 2063359"/>
                <a:gd name="connsiteX3" fmla="*/ 67380 w 1127878"/>
                <a:gd name="connsiteY3" fmla="*/ 1887447 h 2063359"/>
                <a:gd name="connsiteX4" fmla="*/ 238830 w 1127878"/>
                <a:gd name="connsiteY4" fmla="*/ 644434 h 2063359"/>
                <a:gd name="connsiteX0" fmla="*/ 238830 w 1129269"/>
                <a:gd name="connsiteY0" fmla="*/ 601110 h 2020035"/>
                <a:gd name="connsiteX1" fmla="*/ 391230 w 1129269"/>
                <a:gd name="connsiteY1" fmla="*/ 5797 h 2020035"/>
                <a:gd name="connsiteX2" fmla="*/ 1124655 w 1129269"/>
                <a:gd name="connsiteY2" fmla="*/ 1844122 h 2020035"/>
                <a:gd name="connsiteX3" fmla="*/ 67380 w 1129269"/>
                <a:gd name="connsiteY3" fmla="*/ 1844123 h 2020035"/>
                <a:gd name="connsiteX4" fmla="*/ 238830 w 1129269"/>
                <a:gd name="connsiteY4" fmla="*/ 601110 h 2020035"/>
                <a:gd name="connsiteX0" fmla="*/ 30753 w 1091390"/>
                <a:gd name="connsiteY0" fmla="*/ 1838326 h 2068116"/>
                <a:gd name="connsiteX1" fmla="*/ 354603 w 1091390"/>
                <a:gd name="connsiteY1" fmla="*/ 0 h 2068116"/>
                <a:gd name="connsiteX2" fmla="*/ 1088028 w 1091390"/>
                <a:gd name="connsiteY2" fmla="*/ 1838325 h 2068116"/>
                <a:gd name="connsiteX3" fmla="*/ 30753 w 1091390"/>
                <a:gd name="connsiteY3" fmla="*/ 1838326 h 2068116"/>
                <a:gd name="connsiteX0" fmla="*/ 30753 w 1091390"/>
                <a:gd name="connsiteY0" fmla="*/ 1876426 h 2108603"/>
                <a:gd name="connsiteX1" fmla="*/ 354603 w 1091390"/>
                <a:gd name="connsiteY1" fmla="*/ 0 h 2108603"/>
                <a:gd name="connsiteX2" fmla="*/ 1088028 w 1091390"/>
                <a:gd name="connsiteY2" fmla="*/ 1876425 h 2108603"/>
                <a:gd name="connsiteX3" fmla="*/ 30753 w 1091390"/>
                <a:gd name="connsiteY3" fmla="*/ 1876426 h 2108603"/>
                <a:gd name="connsiteX0" fmla="*/ 30753 w 1091390"/>
                <a:gd name="connsiteY0" fmla="*/ 1876426 h 2009614"/>
                <a:gd name="connsiteX1" fmla="*/ 354603 w 1091390"/>
                <a:gd name="connsiteY1" fmla="*/ 0 h 2009614"/>
                <a:gd name="connsiteX2" fmla="*/ 1088028 w 1091390"/>
                <a:gd name="connsiteY2" fmla="*/ 1876425 h 2009614"/>
                <a:gd name="connsiteX3" fmla="*/ 30753 w 1091390"/>
                <a:gd name="connsiteY3" fmla="*/ 1876426 h 2009614"/>
                <a:gd name="connsiteX0" fmla="*/ 94328 w 1154965"/>
                <a:gd name="connsiteY0" fmla="*/ 1876426 h 1908500"/>
                <a:gd name="connsiteX1" fmla="*/ 418178 w 1154965"/>
                <a:gd name="connsiteY1" fmla="*/ 0 h 1908500"/>
                <a:gd name="connsiteX2" fmla="*/ 1151603 w 1154965"/>
                <a:gd name="connsiteY2" fmla="*/ 1876425 h 1908500"/>
                <a:gd name="connsiteX3" fmla="*/ 94328 w 1154965"/>
                <a:gd name="connsiteY3" fmla="*/ 1876426 h 1908500"/>
                <a:gd name="connsiteX0" fmla="*/ 94328 w 1151603"/>
                <a:gd name="connsiteY0" fmla="*/ 1876426 h 1908500"/>
                <a:gd name="connsiteX1" fmla="*/ 418178 w 1151603"/>
                <a:gd name="connsiteY1" fmla="*/ 0 h 1908500"/>
                <a:gd name="connsiteX2" fmla="*/ 1151603 w 1151603"/>
                <a:gd name="connsiteY2" fmla="*/ 1876425 h 1908500"/>
                <a:gd name="connsiteX3" fmla="*/ 94328 w 1151603"/>
                <a:gd name="connsiteY3" fmla="*/ 1876426 h 1908500"/>
                <a:gd name="connsiteX0" fmla="*/ 37681 w 1094956"/>
                <a:gd name="connsiteY0" fmla="*/ 1876426 h 2005386"/>
                <a:gd name="connsiteX1" fmla="*/ 361531 w 1094956"/>
                <a:gd name="connsiteY1" fmla="*/ 0 h 2005386"/>
                <a:gd name="connsiteX2" fmla="*/ 1094956 w 1094956"/>
                <a:gd name="connsiteY2" fmla="*/ 1876425 h 2005386"/>
                <a:gd name="connsiteX3" fmla="*/ 37681 w 1094956"/>
                <a:gd name="connsiteY3" fmla="*/ 1876426 h 2005386"/>
                <a:gd name="connsiteX0" fmla="*/ 37681 w 1094956"/>
                <a:gd name="connsiteY0" fmla="*/ 1876426 h 2005386"/>
                <a:gd name="connsiteX1" fmla="*/ 361531 w 1094956"/>
                <a:gd name="connsiteY1" fmla="*/ 0 h 2005386"/>
                <a:gd name="connsiteX2" fmla="*/ 1094956 w 1094956"/>
                <a:gd name="connsiteY2" fmla="*/ 1876425 h 2005386"/>
                <a:gd name="connsiteX3" fmla="*/ 37681 w 1094956"/>
                <a:gd name="connsiteY3" fmla="*/ 1876426 h 2005386"/>
                <a:gd name="connsiteX0" fmla="*/ 91391 w 1148666"/>
                <a:gd name="connsiteY0" fmla="*/ 1876426 h 1950485"/>
                <a:gd name="connsiteX1" fmla="*/ 415241 w 1148666"/>
                <a:gd name="connsiteY1" fmla="*/ 0 h 1950485"/>
                <a:gd name="connsiteX2" fmla="*/ 1148666 w 1148666"/>
                <a:gd name="connsiteY2" fmla="*/ 1876425 h 1950485"/>
                <a:gd name="connsiteX3" fmla="*/ 91391 w 1148666"/>
                <a:gd name="connsiteY3" fmla="*/ 1876426 h 1950485"/>
                <a:gd name="connsiteX0" fmla="*/ 91391 w 1148666"/>
                <a:gd name="connsiteY0" fmla="*/ 1876426 h 1950485"/>
                <a:gd name="connsiteX1" fmla="*/ 415241 w 1148666"/>
                <a:gd name="connsiteY1" fmla="*/ 0 h 1950485"/>
                <a:gd name="connsiteX2" fmla="*/ 1148666 w 1148666"/>
                <a:gd name="connsiteY2" fmla="*/ 1876425 h 1950485"/>
                <a:gd name="connsiteX3" fmla="*/ 91391 w 1148666"/>
                <a:gd name="connsiteY3" fmla="*/ 1876426 h 1950485"/>
                <a:gd name="connsiteX0" fmla="*/ 12703 w 1069978"/>
                <a:gd name="connsiteY0" fmla="*/ 1876426 h 1950485"/>
                <a:gd name="connsiteX1" fmla="*/ 336553 w 1069978"/>
                <a:gd name="connsiteY1" fmla="*/ 0 h 1950485"/>
                <a:gd name="connsiteX2" fmla="*/ 1069978 w 1069978"/>
                <a:gd name="connsiteY2" fmla="*/ 1876425 h 1950485"/>
                <a:gd name="connsiteX3" fmla="*/ 12703 w 1069978"/>
                <a:gd name="connsiteY3" fmla="*/ 1876426 h 1950485"/>
                <a:gd name="connsiteX0" fmla="*/ 12703 w 1069978"/>
                <a:gd name="connsiteY0" fmla="*/ 1876426 h 1876426"/>
                <a:gd name="connsiteX1" fmla="*/ 336553 w 1069978"/>
                <a:gd name="connsiteY1" fmla="*/ 0 h 1876426"/>
                <a:gd name="connsiteX2" fmla="*/ 1069978 w 1069978"/>
                <a:gd name="connsiteY2" fmla="*/ 1876425 h 1876426"/>
                <a:gd name="connsiteX3" fmla="*/ 12703 w 1069978"/>
                <a:gd name="connsiteY3" fmla="*/ 1876426 h 1876426"/>
                <a:gd name="connsiteX0" fmla="*/ 12703 w 1069978"/>
                <a:gd name="connsiteY0" fmla="*/ 1876426 h 1876426"/>
                <a:gd name="connsiteX1" fmla="*/ 336553 w 1069978"/>
                <a:gd name="connsiteY1" fmla="*/ 0 h 1876426"/>
                <a:gd name="connsiteX2" fmla="*/ 1069978 w 1069978"/>
                <a:gd name="connsiteY2" fmla="*/ 1876425 h 1876426"/>
                <a:gd name="connsiteX3" fmla="*/ 12703 w 1069978"/>
                <a:gd name="connsiteY3" fmla="*/ 1876426 h 1876426"/>
                <a:gd name="connsiteX0" fmla="*/ 12703 w 1069978"/>
                <a:gd name="connsiteY0" fmla="*/ 1876426 h 1876426"/>
                <a:gd name="connsiteX1" fmla="*/ 336553 w 1069978"/>
                <a:gd name="connsiteY1" fmla="*/ 0 h 1876426"/>
                <a:gd name="connsiteX2" fmla="*/ 1069978 w 1069978"/>
                <a:gd name="connsiteY2" fmla="*/ 1876425 h 1876426"/>
                <a:gd name="connsiteX3" fmla="*/ 12703 w 1069978"/>
                <a:gd name="connsiteY3" fmla="*/ 1876426 h 1876426"/>
                <a:gd name="connsiteX0" fmla="*/ 8451 w 1065726"/>
                <a:gd name="connsiteY0" fmla="*/ 1876426 h 1876426"/>
                <a:gd name="connsiteX1" fmla="*/ 332301 w 1065726"/>
                <a:gd name="connsiteY1" fmla="*/ 0 h 1876426"/>
                <a:gd name="connsiteX2" fmla="*/ 1065726 w 1065726"/>
                <a:gd name="connsiteY2" fmla="*/ 1876425 h 1876426"/>
                <a:gd name="connsiteX3" fmla="*/ 8451 w 1065726"/>
                <a:gd name="connsiteY3" fmla="*/ 1876426 h 1876426"/>
                <a:gd name="connsiteX0" fmla="*/ 8451 w 1065726"/>
                <a:gd name="connsiteY0" fmla="*/ 1876426 h 1876426"/>
                <a:gd name="connsiteX1" fmla="*/ 332301 w 1065726"/>
                <a:gd name="connsiteY1" fmla="*/ 0 h 1876426"/>
                <a:gd name="connsiteX2" fmla="*/ 1065726 w 1065726"/>
                <a:gd name="connsiteY2" fmla="*/ 1876425 h 1876426"/>
                <a:gd name="connsiteX3" fmla="*/ 8451 w 1065726"/>
                <a:gd name="connsiteY3" fmla="*/ 1876426 h 187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726" h="1876426">
                  <a:moveTo>
                    <a:pt x="8451" y="1876426"/>
                  </a:moveTo>
                  <a:cubicBezTo>
                    <a:pt x="-59049" y="1241286"/>
                    <a:pt x="298964" y="85725"/>
                    <a:pt x="332301" y="0"/>
                  </a:cubicBezTo>
                  <a:cubicBezTo>
                    <a:pt x="489463" y="190500"/>
                    <a:pt x="672026" y="1570037"/>
                    <a:pt x="1065726" y="1876425"/>
                  </a:cubicBezTo>
                  <a:cubicBezTo>
                    <a:pt x="830776" y="1849438"/>
                    <a:pt x="264038" y="1874838"/>
                    <a:pt x="8451" y="1876426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3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9" name="Ellipse 11">
            <a:extLst>
              <a:ext uri="{FF2B5EF4-FFF2-40B4-BE49-F238E27FC236}">
                <a16:creationId xmlns:a16="http://schemas.microsoft.com/office/drawing/2014/main" id="{9F71E9A5-1A98-4F17-A30F-7987AAC7D6A9}"/>
              </a:ext>
            </a:extLst>
          </p:cNvPr>
          <p:cNvSpPr/>
          <p:nvPr/>
        </p:nvSpPr>
        <p:spPr>
          <a:xfrm>
            <a:off x="6803196" y="2760107"/>
            <a:ext cx="1180674" cy="2180831"/>
          </a:xfrm>
          <a:custGeom>
            <a:avLst/>
            <a:gdLst>
              <a:gd name="connsiteX0" fmla="*/ 0 w 1181100"/>
              <a:gd name="connsiteY0" fmla="*/ 1376363 h 2752725"/>
              <a:gd name="connsiteX1" fmla="*/ 590550 w 1181100"/>
              <a:gd name="connsiteY1" fmla="*/ 0 h 2752725"/>
              <a:gd name="connsiteX2" fmla="*/ 1181100 w 1181100"/>
              <a:gd name="connsiteY2" fmla="*/ 1376363 h 2752725"/>
              <a:gd name="connsiteX3" fmla="*/ 590550 w 1181100"/>
              <a:gd name="connsiteY3" fmla="*/ 2752726 h 2752725"/>
              <a:gd name="connsiteX4" fmla="*/ 0 w 1181100"/>
              <a:gd name="connsiteY4" fmla="*/ 1376363 h 2752725"/>
              <a:gd name="connsiteX0" fmla="*/ 0 w 1193629"/>
              <a:gd name="connsiteY0" fmla="*/ 1376363 h 2807201"/>
              <a:gd name="connsiteX1" fmla="*/ 590550 w 1193629"/>
              <a:gd name="connsiteY1" fmla="*/ 0 h 2807201"/>
              <a:gd name="connsiteX2" fmla="*/ 1181100 w 1193629"/>
              <a:gd name="connsiteY2" fmla="*/ 1376363 h 2807201"/>
              <a:gd name="connsiteX3" fmla="*/ 962025 w 1193629"/>
              <a:gd name="connsiteY3" fmla="*/ 2419350 h 2807201"/>
              <a:gd name="connsiteX4" fmla="*/ 590550 w 1193629"/>
              <a:gd name="connsiteY4" fmla="*/ 2752726 h 2807201"/>
              <a:gd name="connsiteX5" fmla="*/ 0 w 1193629"/>
              <a:gd name="connsiteY5" fmla="*/ 1376363 h 2807201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39379"/>
              <a:gd name="connsiteY0" fmla="*/ 1376411 h 3018022"/>
              <a:gd name="connsiteX1" fmla="*/ 590550 w 1639379"/>
              <a:gd name="connsiteY1" fmla="*/ 48 h 3018022"/>
              <a:gd name="connsiteX2" fmla="*/ 1047750 w 1639379"/>
              <a:gd name="connsiteY2" fmla="*/ 1414511 h 3018022"/>
              <a:gd name="connsiteX3" fmla="*/ 1628775 w 1639379"/>
              <a:gd name="connsiteY3" fmla="*/ 2895648 h 3018022"/>
              <a:gd name="connsiteX4" fmla="*/ 590550 w 1639379"/>
              <a:gd name="connsiteY4" fmla="*/ 2752774 h 3018022"/>
              <a:gd name="connsiteX5" fmla="*/ 0 w 1639379"/>
              <a:gd name="connsiteY5" fmla="*/ 1376411 h 3018022"/>
              <a:gd name="connsiteX0" fmla="*/ 0 w 1641707"/>
              <a:gd name="connsiteY0" fmla="*/ 1376391 h 3018002"/>
              <a:gd name="connsiteX1" fmla="*/ 590550 w 1641707"/>
              <a:gd name="connsiteY1" fmla="*/ 28 h 3018002"/>
              <a:gd name="connsiteX2" fmla="*/ 1171575 w 1641707"/>
              <a:gd name="connsiteY2" fmla="*/ 1404966 h 3018002"/>
              <a:gd name="connsiteX3" fmla="*/ 1628775 w 1641707"/>
              <a:gd name="connsiteY3" fmla="*/ 2895628 h 3018002"/>
              <a:gd name="connsiteX4" fmla="*/ 590550 w 1641707"/>
              <a:gd name="connsiteY4" fmla="*/ 2752754 h 3018002"/>
              <a:gd name="connsiteX5" fmla="*/ 0 w 1641707"/>
              <a:gd name="connsiteY5" fmla="*/ 1376391 h 3018002"/>
              <a:gd name="connsiteX0" fmla="*/ 165 w 1641872"/>
              <a:gd name="connsiteY0" fmla="*/ 1376381 h 2987372"/>
              <a:gd name="connsiteX1" fmla="*/ 590715 w 1641872"/>
              <a:gd name="connsiteY1" fmla="*/ 18 h 2987372"/>
              <a:gd name="connsiteX2" fmla="*/ 1171740 w 1641872"/>
              <a:gd name="connsiteY2" fmla="*/ 1404956 h 2987372"/>
              <a:gd name="connsiteX3" fmla="*/ 1628940 w 1641872"/>
              <a:gd name="connsiteY3" fmla="*/ 2895618 h 2987372"/>
              <a:gd name="connsiteX4" fmla="*/ 647865 w 1641872"/>
              <a:gd name="connsiteY4" fmla="*/ 2628919 h 2987372"/>
              <a:gd name="connsiteX5" fmla="*/ 165 w 1641872"/>
              <a:gd name="connsiteY5" fmla="*/ 1376381 h 2987372"/>
              <a:gd name="connsiteX0" fmla="*/ 3557 w 1645264"/>
              <a:gd name="connsiteY0" fmla="*/ 1376385 h 2987376"/>
              <a:gd name="connsiteX1" fmla="*/ 594107 w 1645264"/>
              <a:gd name="connsiteY1" fmla="*/ 22 h 2987376"/>
              <a:gd name="connsiteX2" fmla="*/ 1175132 w 1645264"/>
              <a:gd name="connsiteY2" fmla="*/ 1404960 h 2987376"/>
              <a:gd name="connsiteX3" fmla="*/ 1632332 w 1645264"/>
              <a:gd name="connsiteY3" fmla="*/ 2895622 h 2987376"/>
              <a:gd name="connsiteX4" fmla="*/ 651257 w 1645264"/>
              <a:gd name="connsiteY4" fmla="*/ 2628923 h 2987376"/>
              <a:gd name="connsiteX5" fmla="*/ 3557 w 1645264"/>
              <a:gd name="connsiteY5" fmla="*/ 1376385 h 2987376"/>
              <a:gd name="connsiteX0" fmla="*/ 3331 w 1641651"/>
              <a:gd name="connsiteY0" fmla="*/ 1376521 h 2987512"/>
              <a:gd name="connsiteX1" fmla="*/ 593881 w 1641651"/>
              <a:gd name="connsiteY1" fmla="*/ 158 h 2987512"/>
              <a:gd name="connsiteX2" fmla="*/ 974881 w 1641651"/>
              <a:gd name="connsiteY2" fmla="*/ 1452721 h 2987512"/>
              <a:gd name="connsiteX3" fmla="*/ 1632106 w 1641651"/>
              <a:gd name="connsiteY3" fmla="*/ 2895758 h 2987512"/>
              <a:gd name="connsiteX4" fmla="*/ 651031 w 1641651"/>
              <a:gd name="connsiteY4" fmla="*/ 2629059 h 2987512"/>
              <a:gd name="connsiteX5" fmla="*/ 3331 w 1641651"/>
              <a:gd name="connsiteY5" fmla="*/ 1376521 h 2987512"/>
              <a:gd name="connsiteX0" fmla="*/ 7669 w 1645989"/>
              <a:gd name="connsiteY0" fmla="*/ 1376838 h 2987829"/>
              <a:gd name="connsiteX1" fmla="*/ 598219 w 1645989"/>
              <a:gd name="connsiteY1" fmla="*/ 475 h 2987829"/>
              <a:gd name="connsiteX2" fmla="*/ 979219 w 1645989"/>
              <a:gd name="connsiteY2" fmla="*/ 1453038 h 2987829"/>
              <a:gd name="connsiteX3" fmla="*/ 1636444 w 1645989"/>
              <a:gd name="connsiteY3" fmla="*/ 2896075 h 2987829"/>
              <a:gd name="connsiteX4" fmla="*/ 655369 w 1645989"/>
              <a:gd name="connsiteY4" fmla="*/ 2629376 h 2987829"/>
              <a:gd name="connsiteX5" fmla="*/ 7669 w 1645989"/>
              <a:gd name="connsiteY5" fmla="*/ 1376838 h 2987829"/>
              <a:gd name="connsiteX0" fmla="*/ 6027 w 1644347"/>
              <a:gd name="connsiteY0" fmla="*/ 1404527 h 3015518"/>
              <a:gd name="connsiteX1" fmla="*/ 596577 w 1644347"/>
              <a:gd name="connsiteY1" fmla="*/ 28164 h 3015518"/>
              <a:gd name="connsiteX2" fmla="*/ 977577 w 1644347"/>
              <a:gd name="connsiteY2" fmla="*/ 1480727 h 3015518"/>
              <a:gd name="connsiteX3" fmla="*/ 1634802 w 1644347"/>
              <a:gd name="connsiteY3" fmla="*/ 2923764 h 3015518"/>
              <a:gd name="connsiteX4" fmla="*/ 653727 w 1644347"/>
              <a:gd name="connsiteY4" fmla="*/ 2657065 h 3015518"/>
              <a:gd name="connsiteX5" fmla="*/ 6027 w 1644347"/>
              <a:gd name="connsiteY5" fmla="*/ 1404527 h 3015518"/>
              <a:gd name="connsiteX0" fmla="*/ 6027 w 977956"/>
              <a:gd name="connsiteY0" fmla="*/ 1404527 h 2657224"/>
              <a:gd name="connsiteX1" fmla="*/ 596577 w 977956"/>
              <a:gd name="connsiteY1" fmla="*/ 28164 h 2657224"/>
              <a:gd name="connsiteX2" fmla="*/ 977577 w 977956"/>
              <a:gd name="connsiteY2" fmla="*/ 1480727 h 2657224"/>
              <a:gd name="connsiteX3" fmla="*/ 653727 w 977956"/>
              <a:gd name="connsiteY3" fmla="*/ 2657065 h 2657224"/>
              <a:gd name="connsiteX4" fmla="*/ 6027 w 977956"/>
              <a:gd name="connsiteY4" fmla="*/ 1404527 h 2657224"/>
              <a:gd name="connsiteX0" fmla="*/ 3204 w 851804"/>
              <a:gd name="connsiteY0" fmla="*/ 1406767 h 2925312"/>
              <a:gd name="connsiteX1" fmla="*/ 593754 w 851804"/>
              <a:gd name="connsiteY1" fmla="*/ 30404 h 2925312"/>
              <a:gd name="connsiteX2" fmla="*/ 850929 w 851804"/>
              <a:gd name="connsiteY2" fmla="*/ 2683117 h 2925312"/>
              <a:gd name="connsiteX3" fmla="*/ 650904 w 851804"/>
              <a:gd name="connsiteY3" fmla="*/ 2659305 h 2925312"/>
              <a:gd name="connsiteX4" fmla="*/ 3204 w 851804"/>
              <a:gd name="connsiteY4" fmla="*/ 1406767 h 2925312"/>
              <a:gd name="connsiteX0" fmla="*/ 505 w 855100"/>
              <a:gd name="connsiteY0" fmla="*/ 1449199 h 2967744"/>
              <a:gd name="connsiteX1" fmla="*/ 762505 w 855100"/>
              <a:gd name="connsiteY1" fmla="*/ 25211 h 2967744"/>
              <a:gd name="connsiteX2" fmla="*/ 848230 w 855100"/>
              <a:gd name="connsiteY2" fmla="*/ 2725549 h 2967744"/>
              <a:gd name="connsiteX3" fmla="*/ 648205 w 855100"/>
              <a:gd name="connsiteY3" fmla="*/ 2701737 h 2967744"/>
              <a:gd name="connsiteX4" fmla="*/ 505 w 855100"/>
              <a:gd name="connsiteY4" fmla="*/ 1449199 h 2967744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851978"/>
              <a:gd name="connsiteY0" fmla="*/ 1451176 h 2969721"/>
              <a:gd name="connsiteX1" fmla="*/ 762505 w 851978"/>
              <a:gd name="connsiteY1" fmla="*/ 27188 h 2969721"/>
              <a:gd name="connsiteX2" fmla="*/ 848230 w 851978"/>
              <a:gd name="connsiteY2" fmla="*/ 2727526 h 2969721"/>
              <a:gd name="connsiteX3" fmla="*/ 648205 w 851978"/>
              <a:gd name="connsiteY3" fmla="*/ 2703714 h 2969721"/>
              <a:gd name="connsiteX4" fmla="*/ 505 w 851978"/>
              <a:gd name="connsiteY4" fmla="*/ 1451176 h 2969721"/>
              <a:gd name="connsiteX0" fmla="*/ 9884 w 861357"/>
              <a:gd name="connsiteY0" fmla="*/ 1449983 h 2876400"/>
              <a:gd name="connsiteX1" fmla="*/ 771884 w 861357"/>
              <a:gd name="connsiteY1" fmla="*/ 25995 h 2876400"/>
              <a:gd name="connsiteX2" fmla="*/ 857609 w 861357"/>
              <a:gd name="connsiteY2" fmla="*/ 2726333 h 2876400"/>
              <a:gd name="connsiteX3" fmla="*/ 371834 w 861357"/>
              <a:gd name="connsiteY3" fmla="*/ 2311996 h 2876400"/>
              <a:gd name="connsiteX4" fmla="*/ 9884 w 861357"/>
              <a:gd name="connsiteY4" fmla="*/ 1449983 h 2876400"/>
              <a:gd name="connsiteX0" fmla="*/ 0 w 851473"/>
              <a:gd name="connsiteY0" fmla="*/ 1449983 h 2760427"/>
              <a:gd name="connsiteX1" fmla="*/ 762000 w 851473"/>
              <a:gd name="connsiteY1" fmla="*/ 25995 h 2760427"/>
              <a:gd name="connsiteX2" fmla="*/ 847725 w 851473"/>
              <a:gd name="connsiteY2" fmla="*/ 2726333 h 2760427"/>
              <a:gd name="connsiteX3" fmla="*/ 0 w 851473"/>
              <a:gd name="connsiteY3" fmla="*/ 1449983 h 2760427"/>
              <a:gd name="connsiteX0" fmla="*/ 0 w 632398"/>
              <a:gd name="connsiteY0" fmla="*/ 1496775 h 2760935"/>
              <a:gd name="connsiteX1" fmla="*/ 542925 w 632398"/>
              <a:gd name="connsiteY1" fmla="*/ 25162 h 2760935"/>
              <a:gd name="connsiteX2" fmla="*/ 628650 w 632398"/>
              <a:gd name="connsiteY2" fmla="*/ 2725500 h 2760935"/>
              <a:gd name="connsiteX3" fmla="*/ 0 w 632398"/>
              <a:gd name="connsiteY3" fmla="*/ 1496775 h 2760935"/>
              <a:gd name="connsiteX0" fmla="*/ 47311 w 675961"/>
              <a:gd name="connsiteY0" fmla="*/ 1376215 h 2639802"/>
              <a:gd name="connsiteX1" fmla="*/ 333061 w 675961"/>
              <a:gd name="connsiteY1" fmla="*/ 28427 h 2639802"/>
              <a:gd name="connsiteX2" fmla="*/ 675961 w 675961"/>
              <a:gd name="connsiteY2" fmla="*/ 2604940 h 2639802"/>
              <a:gd name="connsiteX3" fmla="*/ 47311 w 675961"/>
              <a:gd name="connsiteY3" fmla="*/ 1376215 h 2639802"/>
              <a:gd name="connsiteX0" fmla="*/ 47311 w 704503"/>
              <a:gd name="connsiteY0" fmla="*/ 1376215 h 2639802"/>
              <a:gd name="connsiteX1" fmla="*/ 333061 w 704503"/>
              <a:gd name="connsiteY1" fmla="*/ 28427 h 2639802"/>
              <a:gd name="connsiteX2" fmla="*/ 675961 w 704503"/>
              <a:gd name="connsiteY2" fmla="*/ 2604940 h 2639802"/>
              <a:gd name="connsiteX3" fmla="*/ 47311 w 704503"/>
              <a:gd name="connsiteY3" fmla="*/ 1376215 h 2639802"/>
              <a:gd name="connsiteX0" fmla="*/ 79543 w 736735"/>
              <a:gd name="connsiteY0" fmla="*/ 1353174 h 2616761"/>
              <a:gd name="connsiteX1" fmla="*/ 365293 w 736735"/>
              <a:gd name="connsiteY1" fmla="*/ 5386 h 2616761"/>
              <a:gd name="connsiteX2" fmla="*/ 708193 w 736735"/>
              <a:gd name="connsiteY2" fmla="*/ 2581899 h 2616761"/>
              <a:gd name="connsiteX3" fmla="*/ 79543 w 736735"/>
              <a:gd name="connsiteY3" fmla="*/ 1353174 h 2616761"/>
              <a:gd name="connsiteX0" fmla="*/ 103120 w 782189"/>
              <a:gd name="connsiteY0" fmla="*/ 1352261 h 2615848"/>
              <a:gd name="connsiteX1" fmla="*/ 388870 w 782189"/>
              <a:gd name="connsiteY1" fmla="*/ 4473 h 2615848"/>
              <a:gd name="connsiteX2" fmla="*/ 731770 w 782189"/>
              <a:gd name="connsiteY2" fmla="*/ 2580986 h 2615848"/>
              <a:gd name="connsiteX3" fmla="*/ 103120 w 782189"/>
              <a:gd name="connsiteY3" fmla="*/ 1352261 h 2615848"/>
              <a:gd name="connsiteX0" fmla="*/ 15849 w 777849"/>
              <a:gd name="connsiteY0" fmla="*/ 1476387 h 1477485"/>
              <a:gd name="connsiteX1" fmla="*/ 301599 w 777849"/>
              <a:gd name="connsiteY1" fmla="*/ 128599 h 1477485"/>
              <a:gd name="connsiteX2" fmla="*/ 777849 w 777849"/>
              <a:gd name="connsiteY2" fmla="*/ 352437 h 1477485"/>
              <a:gd name="connsiteX3" fmla="*/ 15849 w 777849"/>
              <a:gd name="connsiteY3" fmla="*/ 1476387 h 1477485"/>
              <a:gd name="connsiteX0" fmla="*/ 91027 w 510127"/>
              <a:gd name="connsiteY0" fmla="*/ 529722 h 542102"/>
              <a:gd name="connsiteX1" fmla="*/ 33877 w 510127"/>
              <a:gd name="connsiteY1" fmla="*/ 67759 h 542102"/>
              <a:gd name="connsiteX2" fmla="*/ 510127 w 510127"/>
              <a:gd name="connsiteY2" fmla="*/ 291597 h 542102"/>
              <a:gd name="connsiteX3" fmla="*/ 91027 w 510127"/>
              <a:gd name="connsiteY3" fmla="*/ 529722 h 542102"/>
              <a:gd name="connsiteX0" fmla="*/ 27559 w 446659"/>
              <a:gd name="connsiteY0" fmla="*/ 932289 h 977165"/>
              <a:gd name="connsiteX1" fmla="*/ 84709 w 446659"/>
              <a:gd name="connsiteY1" fmla="*/ 3601 h 977165"/>
              <a:gd name="connsiteX2" fmla="*/ 446659 w 446659"/>
              <a:gd name="connsiteY2" fmla="*/ 694164 h 977165"/>
              <a:gd name="connsiteX3" fmla="*/ 27559 w 446659"/>
              <a:gd name="connsiteY3" fmla="*/ 932289 h 977165"/>
              <a:gd name="connsiteX0" fmla="*/ 27559 w 452468"/>
              <a:gd name="connsiteY0" fmla="*/ 988420 h 1033296"/>
              <a:gd name="connsiteX1" fmla="*/ 84709 w 452468"/>
              <a:gd name="connsiteY1" fmla="*/ 59732 h 1033296"/>
              <a:gd name="connsiteX2" fmla="*/ 259832 w 452468"/>
              <a:gd name="connsiteY2" fmla="*/ 164508 h 1033296"/>
              <a:gd name="connsiteX3" fmla="*/ 446659 w 452468"/>
              <a:gd name="connsiteY3" fmla="*/ 750295 h 1033296"/>
              <a:gd name="connsiteX4" fmla="*/ 27559 w 452468"/>
              <a:gd name="connsiteY4" fmla="*/ 988420 h 1033296"/>
              <a:gd name="connsiteX0" fmla="*/ 41657 w 654193"/>
              <a:gd name="connsiteY0" fmla="*/ 988420 h 1232013"/>
              <a:gd name="connsiteX1" fmla="*/ 98807 w 654193"/>
              <a:gd name="connsiteY1" fmla="*/ 59732 h 1232013"/>
              <a:gd name="connsiteX2" fmla="*/ 273930 w 654193"/>
              <a:gd name="connsiteY2" fmla="*/ 164508 h 1232013"/>
              <a:gd name="connsiteX3" fmla="*/ 651257 w 654193"/>
              <a:gd name="connsiteY3" fmla="*/ 1121770 h 1232013"/>
              <a:gd name="connsiteX4" fmla="*/ 41657 w 654193"/>
              <a:gd name="connsiteY4" fmla="*/ 988420 h 1232013"/>
              <a:gd name="connsiteX0" fmla="*/ 37686 w 650839"/>
              <a:gd name="connsiteY0" fmla="*/ 930444 h 1174037"/>
              <a:gd name="connsiteX1" fmla="*/ 94836 w 650839"/>
              <a:gd name="connsiteY1" fmla="*/ 1756 h 1174037"/>
              <a:gd name="connsiteX2" fmla="*/ 336634 w 650839"/>
              <a:gd name="connsiteY2" fmla="*/ 697082 h 1174037"/>
              <a:gd name="connsiteX3" fmla="*/ 647286 w 650839"/>
              <a:gd name="connsiteY3" fmla="*/ 1063794 h 1174037"/>
              <a:gd name="connsiteX4" fmla="*/ 37686 w 650839"/>
              <a:gd name="connsiteY4" fmla="*/ 930444 h 1174037"/>
              <a:gd name="connsiteX0" fmla="*/ 43528 w 656681"/>
              <a:gd name="connsiteY0" fmla="*/ 977948 h 1223320"/>
              <a:gd name="connsiteX1" fmla="*/ 81628 w 656681"/>
              <a:gd name="connsiteY1" fmla="*/ 1635 h 1223320"/>
              <a:gd name="connsiteX2" fmla="*/ 342476 w 656681"/>
              <a:gd name="connsiteY2" fmla="*/ 744586 h 1223320"/>
              <a:gd name="connsiteX3" fmla="*/ 653128 w 656681"/>
              <a:gd name="connsiteY3" fmla="*/ 1111298 h 1223320"/>
              <a:gd name="connsiteX4" fmla="*/ 43528 w 656681"/>
              <a:gd name="connsiteY4" fmla="*/ 977948 h 1223320"/>
              <a:gd name="connsiteX0" fmla="*/ 101640 w 714793"/>
              <a:gd name="connsiteY0" fmla="*/ 976437 h 1221809"/>
              <a:gd name="connsiteX1" fmla="*/ 139740 w 714793"/>
              <a:gd name="connsiteY1" fmla="*/ 124 h 1221809"/>
              <a:gd name="connsiteX2" fmla="*/ 400588 w 714793"/>
              <a:gd name="connsiteY2" fmla="*/ 743075 h 1221809"/>
              <a:gd name="connsiteX3" fmla="*/ 711240 w 714793"/>
              <a:gd name="connsiteY3" fmla="*/ 1109787 h 1221809"/>
              <a:gd name="connsiteX4" fmla="*/ 101640 w 714793"/>
              <a:gd name="connsiteY4" fmla="*/ 976437 h 122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793" h="1221809">
                <a:moveTo>
                  <a:pt x="101640" y="976437"/>
                </a:moveTo>
                <a:cubicBezTo>
                  <a:pt x="6390" y="791493"/>
                  <a:pt x="-84710" y="10443"/>
                  <a:pt x="139740" y="124"/>
                </a:cubicBezTo>
                <a:cubicBezTo>
                  <a:pt x="364190" y="-10195"/>
                  <a:pt x="340263" y="627981"/>
                  <a:pt x="400588" y="743075"/>
                </a:cubicBezTo>
                <a:cubicBezTo>
                  <a:pt x="460913" y="858169"/>
                  <a:pt x="749952" y="972468"/>
                  <a:pt x="711240" y="1109787"/>
                </a:cubicBezTo>
                <a:cubicBezTo>
                  <a:pt x="584240" y="1347118"/>
                  <a:pt x="196890" y="1161381"/>
                  <a:pt x="101640" y="976437"/>
                </a:cubicBezTo>
                <a:close/>
              </a:path>
            </a:pathLst>
          </a:custGeom>
          <a:solidFill>
            <a:schemeClr val="bg2">
              <a:lumMod val="90000"/>
              <a:alpha val="3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0C1D576-FA1C-4B34-B612-D51E380A4D50}"/>
              </a:ext>
            </a:extLst>
          </p:cNvPr>
          <p:cNvSpPr txBox="1"/>
          <p:nvPr/>
        </p:nvSpPr>
        <p:spPr>
          <a:xfrm>
            <a:off x="7540331" y="3419604"/>
            <a:ext cx="3136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Dark</a:t>
            </a:r>
            <a:r>
              <a:rPr lang="fr-FR" sz="2400" dirty="0"/>
              <a:t> current</a:t>
            </a:r>
          </a:p>
        </p:txBody>
      </p:sp>
      <p:sp>
        <p:nvSpPr>
          <p:cNvPr id="21" name="Ellipse 11">
            <a:extLst>
              <a:ext uri="{FF2B5EF4-FFF2-40B4-BE49-F238E27FC236}">
                <a16:creationId xmlns:a16="http://schemas.microsoft.com/office/drawing/2014/main" id="{952FFE46-5C92-4378-B11B-F74901AF47E9}"/>
              </a:ext>
            </a:extLst>
          </p:cNvPr>
          <p:cNvSpPr/>
          <p:nvPr/>
        </p:nvSpPr>
        <p:spPr>
          <a:xfrm>
            <a:off x="4462789" y="2544198"/>
            <a:ext cx="1166460" cy="3048810"/>
          </a:xfrm>
          <a:custGeom>
            <a:avLst/>
            <a:gdLst>
              <a:gd name="connsiteX0" fmla="*/ 0 w 1181100"/>
              <a:gd name="connsiteY0" fmla="*/ 1376363 h 2752725"/>
              <a:gd name="connsiteX1" fmla="*/ 590550 w 1181100"/>
              <a:gd name="connsiteY1" fmla="*/ 0 h 2752725"/>
              <a:gd name="connsiteX2" fmla="*/ 1181100 w 1181100"/>
              <a:gd name="connsiteY2" fmla="*/ 1376363 h 2752725"/>
              <a:gd name="connsiteX3" fmla="*/ 590550 w 1181100"/>
              <a:gd name="connsiteY3" fmla="*/ 2752726 h 2752725"/>
              <a:gd name="connsiteX4" fmla="*/ 0 w 1181100"/>
              <a:gd name="connsiteY4" fmla="*/ 1376363 h 2752725"/>
              <a:gd name="connsiteX0" fmla="*/ 0 w 1193629"/>
              <a:gd name="connsiteY0" fmla="*/ 1376363 h 2807201"/>
              <a:gd name="connsiteX1" fmla="*/ 590550 w 1193629"/>
              <a:gd name="connsiteY1" fmla="*/ 0 h 2807201"/>
              <a:gd name="connsiteX2" fmla="*/ 1181100 w 1193629"/>
              <a:gd name="connsiteY2" fmla="*/ 1376363 h 2807201"/>
              <a:gd name="connsiteX3" fmla="*/ 962025 w 1193629"/>
              <a:gd name="connsiteY3" fmla="*/ 2419350 h 2807201"/>
              <a:gd name="connsiteX4" fmla="*/ 590550 w 1193629"/>
              <a:gd name="connsiteY4" fmla="*/ 2752726 h 2807201"/>
              <a:gd name="connsiteX5" fmla="*/ 0 w 1193629"/>
              <a:gd name="connsiteY5" fmla="*/ 1376363 h 2807201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39379"/>
              <a:gd name="connsiteY0" fmla="*/ 1376411 h 3018022"/>
              <a:gd name="connsiteX1" fmla="*/ 590550 w 1639379"/>
              <a:gd name="connsiteY1" fmla="*/ 48 h 3018022"/>
              <a:gd name="connsiteX2" fmla="*/ 1047750 w 1639379"/>
              <a:gd name="connsiteY2" fmla="*/ 1414511 h 3018022"/>
              <a:gd name="connsiteX3" fmla="*/ 1628775 w 1639379"/>
              <a:gd name="connsiteY3" fmla="*/ 2895648 h 3018022"/>
              <a:gd name="connsiteX4" fmla="*/ 590550 w 1639379"/>
              <a:gd name="connsiteY4" fmla="*/ 2752774 h 3018022"/>
              <a:gd name="connsiteX5" fmla="*/ 0 w 1639379"/>
              <a:gd name="connsiteY5" fmla="*/ 1376411 h 3018022"/>
              <a:gd name="connsiteX0" fmla="*/ 0 w 1641707"/>
              <a:gd name="connsiteY0" fmla="*/ 1376391 h 3018002"/>
              <a:gd name="connsiteX1" fmla="*/ 590550 w 1641707"/>
              <a:gd name="connsiteY1" fmla="*/ 28 h 3018002"/>
              <a:gd name="connsiteX2" fmla="*/ 1171575 w 1641707"/>
              <a:gd name="connsiteY2" fmla="*/ 1404966 h 3018002"/>
              <a:gd name="connsiteX3" fmla="*/ 1628775 w 1641707"/>
              <a:gd name="connsiteY3" fmla="*/ 2895628 h 3018002"/>
              <a:gd name="connsiteX4" fmla="*/ 590550 w 1641707"/>
              <a:gd name="connsiteY4" fmla="*/ 2752754 h 3018002"/>
              <a:gd name="connsiteX5" fmla="*/ 0 w 1641707"/>
              <a:gd name="connsiteY5" fmla="*/ 1376391 h 3018002"/>
              <a:gd name="connsiteX0" fmla="*/ 165 w 1641872"/>
              <a:gd name="connsiteY0" fmla="*/ 1376381 h 2987372"/>
              <a:gd name="connsiteX1" fmla="*/ 590715 w 1641872"/>
              <a:gd name="connsiteY1" fmla="*/ 18 h 2987372"/>
              <a:gd name="connsiteX2" fmla="*/ 1171740 w 1641872"/>
              <a:gd name="connsiteY2" fmla="*/ 1404956 h 2987372"/>
              <a:gd name="connsiteX3" fmla="*/ 1628940 w 1641872"/>
              <a:gd name="connsiteY3" fmla="*/ 2895618 h 2987372"/>
              <a:gd name="connsiteX4" fmla="*/ 647865 w 1641872"/>
              <a:gd name="connsiteY4" fmla="*/ 2628919 h 2987372"/>
              <a:gd name="connsiteX5" fmla="*/ 165 w 1641872"/>
              <a:gd name="connsiteY5" fmla="*/ 1376381 h 2987372"/>
              <a:gd name="connsiteX0" fmla="*/ 3557 w 1645264"/>
              <a:gd name="connsiteY0" fmla="*/ 1376385 h 2987376"/>
              <a:gd name="connsiteX1" fmla="*/ 594107 w 1645264"/>
              <a:gd name="connsiteY1" fmla="*/ 22 h 2987376"/>
              <a:gd name="connsiteX2" fmla="*/ 1175132 w 1645264"/>
              <a:gd name="connsiteY2" fmla="*/ 1404960 h 2987376"/>
              <a:gd name="connsiteX3" fmla="*/ 1632332 w 1645264"/>
              <a:gd name="connsiteY3" fmla="*/ 2895622 h 2987376"/>
              <a:gd name="connsiteX4" fmla="*/ 651257 w 1645264"/>
              <a:gd name="connsiteY4" fmla="*/ 2628923 h 2987376"/>
              <a:gd name="connsiteX5" fmla="*/ 3557 w 1645264"/>
              <a:gd name="connsiteY5" fmla="*/ 1376385 h 2987376"/>
              <a:gd name="connsiteX0" fmla="*/ 3331 w 1641651"/>
              <a:gd name="connsiteY0" fmla="*/ 1376521 h 2987512"/>
              <a:gd name="connsiteX1" fmla="*/ 593881 w 1641651"/>
              <a:gd name="connsiteY1" fmla="*/ 158 h 2987512"/>
              <a:gd name="connsiteX2" fmla="*/ 974881 w 1641651"/>
              <a:gd name="connsiteY2" fmla="*/ 1452721 h 2987512"/>
              <a:gd name="connsiteX3" fmla="*/ 1632106 w 1641651"/>
              <a:gd name="connsiteY3" fmla="*/ 2895758 h 2987512"/>
              <a:gd name="connsiteX4" fmla="*/ 651031 w 1641651"/>
              <a:gd name="connsiteY4" fmla="*/ 2629059 h 2987512"/>
              <a:gd name="connsiteX5" fmla="*/ 3331 w 1641651"/>
              <a:gd name="connsiteY5" fmla="*/ 1376521 h 2987512"/>
              <a:gd name="connsiteX0" fmla="*/ 7669 w 1645989"/>
              <a:gd name="connsiteY0" fmla="*/ 1376838 h 2987829"/>
              <a:gd name="connsiteX1" fmla="*/ 598219 w 1645989"/>
              <a:gd name="connsiteY1" fmla="*/ 475 h 2987829"/>
              <a:gd name="connsiteX2" fmla="*/ 979219 w 1645989"/>
              <a:gd name="connsiteY2" fmla="*/ 1453038 h 2987829"/>
              <a:gd name="connsiteX3" fmla="*/ 1636444 w 1645989"/>
              <a:gd name="connsiteY3" fmla="*/ 2896075 h 2987829"/>
              <a:gd name="connsiteX4" fmla="*/ 655369 w 1645989"/>
              <a:gd name="connsiteY4" fmla="*/ 2629376 h 2987829"/>
              <a:gd name="connsiteX5" fmla="*/ 7669 w 1645989"/>
              <a:gd name="connsiteY5" fmla="*/ 1376838 h 2987829"/>
              <a:gd name="connsiteX0" fmla="*/ 6027 w 1644347"/>
              <a:gd name="connsiteY0" fmla="*/ 1404527 h 3015518"/>
              <a:gd name="connsiteX1" fmla="*/ 596577 w 1644347"/>
              <a:gd name="connsiteY1" fmla="*/ 28164 h 3015518"/>
              <a:gd name="connsiteX2" fmla="*/ 977577 w 1644347"/>
              <a:gd name="connsiteY2" fmla="*/ 1480727 h 3015518"/>
              <a:gd name="connsiteX3" fmla="*/ 1634802 w 1644347"/>
              <a:gd name="connsiteY3" fmla="*/ 2923764 h 3015518"/>
              <a:gd name="connsiteX4" fmla="*/ 653727 w 1644347"/>
              <a:gd name="connsiteY4" fmla="*/ 2657065 h 3015518"/>
              <a:gd name="connsiteX5" fmla="*/ 6027 w 1644347"/>
              <a:gd name="connsiteY5" fmla="*/ 1404527 h 3015518"/>
              <a:gd name="connsiteX0" fmla="*/ 6027 w 977956"/>
              <a:gd name="connsiteY0" fmla="*/ 1404527 h 2657224"/>
              <a:gd name="connsiteX1" fmla="*/ 596577 w 977956"/>
              <a:gd name="connsiteY1" fmla="*/ 28164 h 2657224"/>
              <a:gd name="connsiteX2" fmla="*/ 977577 w 977956"/>
              <a:gd name="connsiteY2" fmla="*/ 1480727 h 2657224"/>
              <a:gd name="connsiteX3" fmla="*/ 653727 w 977956"/>
              <a:gd name="connsiteY3" fmla="*/ 2657065 h 2657224"/>
              <a:gd name="connsiteX4" fmla="*/ 6027 w 977956"/>
              <a:gd name="connsiteY4" fmla="*/ 1404527 h 2657224"/>
              <a:gd name="connsiteX0" fmla="*/ 3204 w 851804"/>
              <a:gd name="connsiteY0" fmla="*/ 1406767 h 2925312"/>
              <a:gd name="connsiteX1" fmla="*/ 593754 w 851804"/>
              <a:gd name="connsiteY1" fmla="*/ 30404 h 2925312"/>
              <a:gd name="connsiteX2" fmla="*/ 850929 w 851804"/>
              <a:gd name="connsiteY2" fmla="*/ 2683117 h 2925312"/>
              <a:gd name="connsiteX3" fmla="*/ 650904 w 851804"/>
              <a:gd name="connsiteY3" fmla="*/ 2659305 h 2925312"/>
              <a:gd name="connsiteX4" fmla="*/ 3204 w 851804"/>
              <a:gd name="connsiteY4" fmla="*/ 1406767 h 2925312"/>
              <a:gd name="connsiteX0" fmla="*/ 505 w 855100"/>
              <a:gd name="connsiteY0" fmla="*/ 1449199 h 2967744"/>
              <a:gd name="connsiteX1" fmla="*/ 762505 w 855100"/>
              <a:gd name="connsiteY1" fmla="*/ 25211 h 2967744"/>
              <a:gd name="connsiteX2" fmla="*/ 848230 w 855100"/>
              <a:gd name="connsiteY2" fmla="*/ 2725549 h 2967744"/>
              <a:gd name="connsiteX3" fmla="*/ 648205 w 855100"/>
              <a:gd name="connsiteY3" fmla="*/ 2701737 h 2967744"/>
              <a:gd name="connsiteX4" fmla="*/ 505 w 855100"/>
              <a:gd name="connsiteY4" fmla="*/ 1449199 h 2967744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851978"/>
              <a:gd name="connsiteY0" fmla="*/ 1451176 h 2969721"/>
              <a:gd name="connsiteX1" fmla="*/ 762505 w 851978"/>
              <a:gd name="connsiteY1" fmla="*/ 27188 h 2969721"/>
              <a:gd name="connsiteX2" fmla="*/ 848230 w 851978"/>
              <a:gd name="connsiteY2" fmla="*/ 2727526 h 2969721"/>
              <a:gd name="connsiteX3" fmla="*/ 648205 w 851978"/>
              <a:gd name="connsiteY3" fmla="*/ 2703714 h 2969721"/>
              <a:gd name="connsiteX4" fmla="*/ 505 w 851978"/>
              <a:gd name="connsiteY4" fmla="*/ 1451176 h 2969721"/>
              <a:gd name="connsiteX0" fmla="*/ 9884 w 861357"/>
              <a:gd name="connsiteY0" fmla="*/ 1449983 h 2876400"/>
              <a:gd name="connsiteX1" fmla="*/ 771884 w 861357"/>
              <a:gd name="connsiteY1" fmla="*/ 25995 h 2876400"/>
              <a:gd name="connsiteX2" fmla="*/ 857609 w 861357"/>
              <a:gd name="connsiteY2" fmla="*/ 2726333 h 2876400"/>
              <a:gd name="connsiteX3" fmla="*/ 371834 w 861357"/>
              <a:gd name="connsiteY3" fmla="*/ 2311996 h 2876400"/>
              <a:gd name="connsiteX4" fmla="*/ 9884 w 861357"/>
              <a:gd name="connsiteY4" fmla="*/ 1449983 h 2876400"/>
              <a:gd name="connsiteX0" fmla="*/ 0 w 851473"/>
              <a:gd name="connsiteY0" fmla="*/ 1449983 h 2760427"/>
              <a:gd name="connsiteX1" fmla="*/ 762000 w 851473"/>
              <a:gd name="connsiteY1" fmla="*/ 25995 h 2760427"/>
              <a:gd name="connsiteX2" fmla="*/ 847725 w 851473"/>
              <a:gd name="connsiteY2" fmla="*/ 2726333 h 2760427"/>
              <a:gd name="connsiteX3" fmla="*/ 0 w 851473"/>
              <a:gd name="connsiteY3" fmla="*/ 1449983 h 2760427"/>
              <a:gd name="connsiteX0" fmla="*/ 0 w 632398"/>
              <a:gd name="connsiteY0" fmla="*/ 1496775 h 2760935"/>
              <a:gd name="connsiteX1" fmla="*/ 542925 w 632398"/>
              <a:gd name="connsiteY1" fmla="*/ 25162 h 2760935"/>
              <a:gd name="connsiteX2" fmla="*/ 628650 w 632398"/>
              <a:gd name="connsiteY2" fmla="*/ 2725500 h 2760935"/>
              <a:gd name="connsiteX3" fmla="*/ 0 w 632398"/>
              <a:gd name="connsiteY3" fmla="*/ 1496775 h 2760935"/>
              <a:gd name="connsiteX0" fmla="*/ 47311 w 675961"/>
              <a:gd name="connsiteY0" fmla="*/ 1376215 h 2639802"/>
              <a:gd name="connsiteX1" fmla="*/ 333061 w 675961"/>
              <a:gd name="connsiteY1" fmla="*/ 28427 h 2639802"/>
              <a:gd name="connsiteX2" fmla="*/ 675961 w 675961"/>
              <a:gd name="connsiteY2" fmla="*/ 2604940 h 2639802"/>
              <a:gd name="connsiteX3" fmla="*/ 47311 w 675961"/>
              <a:gd name="connsiteY3" fmla="*/ 1376215 h 2639802"/>
              <a:gd name="connsiteX0" fmla="*/ 47311 w 704503"/>
              <a:gd name="connsiteY0" fmla="*/ 1376215 h 2639802"/>
              <a:gd name="connsiteX1" fmla="*/ 333061 w 704503"/>
              <a:gd name="connsiteY1" fmla="*/ 28427 h 2639802"/>
              <a:gd name="connsiteX2" fmla="*/ 675961 w 704503"/>
              <a:gd name="connsiteY2" fmla="*/ 2604940 h 2639802"/>
              <a:gd name="connsiteX3" fmla="*/ 47311 w 704503"/>
              <a:gd name="connsiteY3" fmla="*/ 1376215 h 2639802"/>
              <a:gd name="connsiteX0" fmla="*/ 79543 w 736735"/>
              <a:gd name="connsiteY0" fmla="*/ 1353174 h 2616761"/>
              <a:gd name="connsiteX1" fmla="*/ 365293 w 736735"/>
              <a:gd name="connsiteY1" fmla="*/ 5386 h 2616761"/>
              <a:gd name="connsiteX2" fmla="*/ 708193 w 736735"/>
              <a:gd name="connsiteY2" fmla="*/ 2581899 h 2616761"/>
              <a:gd name="connsiteX3" fmla="*/ 79543 w 736735"/>
              <a:gd name="connsiteY3" fmla="*/ 1353174 h 2616761"/>
              <a:gd name="connsiteX0" fmla="*/ 103120 w 782189"/>
              <a:gd name="connsiteY0" fmla="*/ 1352261 h 2615848"/>
              <a:gd name="connsiteX1" fmla="*/ 388870 w 782189"/>
              <a:gd name="connsiteY1" fmla="*/ 4473 h 2615848"/>
              <a:gd name="connsiteX2" fmla="*/ 731770 w 782189"/>
              <a:gd name="connsiteY2" fmla="*/ 2580986 h 2615848"/>
              <a:gd name="connsiteX3" fmla="*/ 103120 w 782189"/>
              <a:gd name="connsiteY3" fmla="*/ 1352261 h 2615848"/>
              <a:gd name="connsiteX0" fmla="*/ 10154 w 591179"/>
              <a:gd name="connsiteY0" fmla="*/ 804570 h 2684975"/>
              <a:gd name="connsiteX1" fmla="*/ 248279 w 591179"/>
              <a:gd name="connsiteY1" fmla="*/ 85432 h 2684975"/>
              <a:gd name="connsiteX2" fmla="*/ 591179 w 591179"/>
              <a:gd name="connsiteY2" fmla="*/ 2661945 h 2684975"/>
              <a:gd name="connsiteX3" fmla="*/ 10154 w 591179"/>
              <a:gd name="connsiteY3" fmla="*/ 804570 h 2684975"/>
              <a:gd name="connsiteX0" fmla="*/ 28597 w 609622"/>
              <a:gd name="connsiteY0" fmla="*/ 795831 h 2676217"/>
              <a:gd name="connsiteX1" fmla="*/ 142897 w 609622"/>
              <a:gd name="connsiteY1" fmla="*/ 86218 h 2676217"/>
              <a:gd name="connsiteX2" fmla="*/ 609622 w 609622"/>
              <a:gd name="connsiteY2" fmla="*/ 2653206 h 2676217"/>
              <a:gd name="connsiteX3" fmla="*/ 28597 w 609622"/>
              <a:gd name="connsiteY3" fmla="*/ 795831 h 2676217"/>
              <a:gd name="connsiteX0" fmla="*/ 43696 w 624721"/>
              <a:gd name="connsiteY0" fmla="*/ 930238 h 2810624"/>
              <a:gd name="connsiteX1" fmla="*/ 157996 w 624721"/>
              <a:gd name="connsiteY1" fmla="*/ 220625 h 2810624"/>
              <a:gd name="connsiteX2" fmla="*/ 624721 w 624721"/>
              <a:gd name="connsiteY2" fmla="*/ 2787613 h 2810624"/>
              <a:gd name="connsiteX3" fmla="*/ 43696 w 624721"/>
              <a:gd name="connsiteY3" fmla="*/ 930238 h 2810624"/>
              <a:gd name="connsiteX0" fmla="*/ 18601 w 599626"/>
              <a:gd name="connsiteY0" fmla="*/ 766890 h 2646895"/>
              <a:gd name="connsiteX1" fmla="*/ 228151 w 599626"/>
              <a:gd name="connsiteY1" fmla="*/ 247777 h 2646895"/>
              <a:gd name="connsiteX2" fmla="*/ 599626 w 599626"/>
              <a:gd name="connsiteY2" fmla="*/ 2624265 h 2646895"/>
              <a:gd name="connsiteX3" fmla="*/ 18601 w 599626"/>
              <a:gd name="connsiteY3" fmla="*/ 766890 h 2646895"/>
              <a:gd name="connsiteX0" fmla="*/ 23489 w 606745"/>
              <a:gd name="connsiteY0" fmla="*/ 766890 h 2632452"/>
              <a:gd name="connsiteX1" fmla="*/ 233039 w 606745"/>
              <a:gd name="connsiteY1" fmla="*/ 247777 h 2632452"/>
              <a:gd name="connsiteX2" fmla="*/ 604514 w 606745"/>
              <a:gd name="connsiteY2" fmla="*/ 2624265 h 2632452"/>
              <a:gd name="connsiteX3" fmla="*/ 70374 w 606745"/>
              <a:gd name="connsiteY3" fmla="*/ 1019303 h 2632452"/>
              <a:gd name="connsiteX4" fmla="*/ 23489 w 606745"/>
              <a:gd name="connsiteY4" fmla="*/ 766890 h 2632452"/>
              <a:gd name="connsiteX0" fmla="*/ 83 w 583339"/>
              <a:gd name="connsiteY0" fmla="*/ 755593 h 2648128"/>
              <a:gd name="connsiteX1" fmla="*/ 209633 w 583339"/>
              <a:gd name="connsiteY1" fmla="*/ 236480 h 2648128"/>
              <a:gd name="connsiteX2" fmla="*/ 581108 w 583339"/>
              <a:gd name="connsiteY2" fmla="*/ 2612968 h 2648128"/>
              <a:gd name="connsiteX3" fmla="*/ 189843 w 583339"/>
              <a:gd name="connsiteY3" fmla="*/ 2189106 h 2648128"/>
              <a:gd name="connsiteX4" fmla="*/ 83 w 583339"/>
              <a:gd name="connsiteY4" fmla="*/ 755593 h 2648128"/>
              <a:gd name="connsiteX0" fmla="*/ 83 w 982000"/>
              <a:gd name="connsiteY0" fmla="*/ 630722 h 2729244"/>
              <a:gd name="connsiteX1" fmla="*/ 209633 w 982000"/>
              <a:gd name="connsiteY1" fmla="*/ 111609 h 2729244"/>
              <a:gd name="connsiteX2" fmla="*/ 981158 w 982000"/>
              <a:gd name="connsiteY2" fmla="*/ 2707172 h 2729244"/>
              <a:gd name="connsiteX3" fmla="*/ 189843 w 982000"/>
              <a:gd name="connsiteY3" fmla="*/ 2064235 h 2729244"/>
              <a:gd name="connsiteX4" fmla="*/ 83 w 982000"/>
              <a:gd name="connsiteY4" fmla="*/ 630722 h 2729244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993534"/>
              <a:gd name="connsiteY0" fmla="*/ 577830 h 2656784"/>
              <a:gd name="connsiteX1" fmla="*/ 209633 w 993534"/>
              <a:gd name="connsiteY1" fmla="*/ 58717 h 2656784"/>
              <a:gd name="connsiteX2" fmla="*/ 466067 w 993534"/>
              <a:gd name="connsiteY2" fmla="*/ 1849416 h 2656784"/>
              <a:gd name="connsiteX3" fmla="*/ 981158 w 993534"/>
              <a:gd name="connsiteY3" fmla="*/ 2654280 h 2656784"/>
              <a:gd name="connsiteX4" fmla="*/ 189843 w 993534"/>
              <a:gd name="connsiteY4" fmla="*/ 2011343 h 2656784"/>
              <a:gd name="connsiteX5" fmla="*/ 83 w 993534"/>
              <a:gd name="connsiteY5" fmla="*/ 577830 h 2656784"/>
              <a:gd name="connsiteX0" fmla="*/ 83 w 996576"/>
              <a:gd name="connsiteY0" fmla="*/ 577830 h 2656784"/>
              <a:gd name="connsiteX1" fmla="*/ 209633 w 996576"/>
              <a:gd name="connsiteY1" fmla="*/ 58717 h 2656784"/>
              <a:gd name="connsiteX2" fmla="*/ 466067 w 996576"/>
              <a:gd name="connsiteY2" fmla="*/ 1849416 h 2656784"/>
              <a:gd name="connsiteX3" fmla="*/ 981158 w 996576"/>
              <a:gd name="connsiteY3" fmla="*/ 2654280 h 2656784"/>
              <a:gd name="connsiteX4" fmla="*/ 189843 w 996576"/>
              <a:gd name="connsiteY4" fmla="*/ 2011343 h 2656784"/>
              <a:gd name="connsiteX5" fmla="*/ 83 w 996576"/>
              <a:gd name="connsiteY5" fmla="*/ 577830 h 2656784"/>
              <a:gd name="connsiteX0" fmla="*/ 575 w 994270"/>
              <a:gd name="connsiteY0" fmla="*/ 755903 h 2834857"/>
              <a:gd name="connsiteX1" fmla="*/ 143450 w 994270"/>
              <a:gd name="connsiteY1" fmla="*/ 46290 h 2834857"/>
              <a:gd name="connsiteX2" fmla="*/ 466559 w 994270"/>
              <a:gd name="connsiteY2" fmla="*/ 2027489 h 2834857"/>
              <a:gd name="connsiteX3" fmla="*/ 981650 w 994270"/>
              <a:gd name="connsiteY3" fmla="*/ 2832353 h 2834857"/>
              <a:gd name="connsiteX4" fmla="*/ 190335 w 994270"/>
              <a:gd name="connsiteY4" fmla="*/ 2189416 h 2834857"/>
              <a:gd name="connsiteX5" fmla="*/ 575 w 994270"/>
              <a:gd name="connsiteY5" fmla="*/ 755903 h 2834857"/>
              <a:gd name="connsiteX0" fmla="*/ 4410 w 998105"/>
              <a:gd name="connsiteY0" fmla="*/ 757912 h 2839254"/>
              <a:gd name="connsiteX1" fmla="*/ 147285 w 998105"/>
              <a:gd name="connsiteY1" fmla="*/ 48299 h 2839254"/>
              <a:gd name="connsiteX2" fmla="*/ 470394 w 998105"/>
              <a:gd name="connsiteY2" fmla="*/ 2029498 h 2839254"/>
              <a:gd name="connsiteX3" fmla="*/ 985485 w 998105"/>
              <a:gd name="connsiteY3" fmla="*/ 2834362 h 2839254"/>
              <a:gd name="connsiteX4" fmla="*/ 89395 w 998105"/>
              <a:gd name="connsiteY4" fmla="*/ 2391450 h 2839254"/>
              <a:gd name="connsiteX5" fmla="*/ 4410 w 998105"/>
              <a:gd name="connsiteY5" fmla="*/ 757912 h 2839254"/>
              <a:gd name="connsiteX0" fmla="*/ 4410 w 1072979"/>
              <a:gd name="connsiteY0" fmla="*/ 757912 h 3008506"/>
              <a:gd name="connsiteX1" fmla="*/ 147285 w 1072979"/>
              <a:gd name="connsiteY1" fmla="*/ 48299 h 3008506"/>
              <a:gd name="connsiteX2" fmla="*/ 470394 w 1072979"/>
              <a:gd name="connsiteY2" fmla="*/ 2029498 h 3008506"/>
              <a:gd name="connsiteX3" fmla="*/ 1061685 w 1072979"/>
              <a:gd name="connsiteY3" fmla="*/ 3005812 h 3008506"/>
              <a:gd name="connsiteX4" fmla="*/ 89395 w 1072979"/>
              <a:gd name="connsiteY4" fmla="*/ 2391450 h 3008506"/>
              <a:gd name="connsiteX5" fmla="*/ 4410 w 1072979"/>
              <a:gd name="connsiteY5" fmla="*/ 757912 h 3008506"/>
              <a:gd name="connsiteX0" fmla="*/ 4410 w 1072979"/>
              <a:gd name="connsiteY0" fmla="*/ 757912 h 3015321"/>
              <a:gd name="connsiteX1" fmla="*/ 147285 w 1072979"/>
              <a:gd name="connsiteY1" fmla="*/ 48299 h 3015321"/>
              <a:gd name="connsiteX2" fmla="*/ 470394 w 1072979"/>
              <a:gd name="connsiteY2" fmla="*/ 2029498 h 3015321"/>
              <a:gd name="connsiteX3" fmla="*/ 1061685 w 1072979"/>
              <a:gd name="connsiteY3" fmla="*/ 3005812 h 3015321"/>
              <a:gd name="connsiteX4" fmla="*/ 89395 w 1072979"/>
              <a:gd name="connsiteY4" fmla="*/ 2391450 h 3015321"/>
              <a:gd name="connsiteX5" fmla="*/ 4410 w 1072979"/>
              <a:gd name="connsiteY5" fmla="*/ 757912 h 3015321"/>
              <a:gd name="connsiteX0" fmla="*/ 4410 w 1071720"/>
              <a:gd name="connsiteY0" fmla="*/ 760050 h 3017459"/>
              <a:gd name="connsiteX1" fmla="*/ 147285 w 1071720"/>
              <a:gd name="connsiteY1" fmla="*/ 50437 h 3017459"/>
              <a:gd name="connsiteX2" fmla="*/ 394194 w 1071720"/>
              <a:gd name="connsiteY2" fmla="*/ 2069736 h 3017459"/>
              <a:gd name="connsiteX3" fmla="*/ 1061685 w 1071720"/>
              <a:gd name="connsiteY3" fmla="*/ 3007950 h 3017459"/>
              <a:gd name="connsiteX4" fmla="*/ 89395 w 1071720"/>
              <a:gd name="connsiteY4" fmla="*/ 2393588 h 3017459"/>
              <a:gd name="connsiteX5" fmla="*/ 4410 w 1071720"/>
              <a:gd name="connsiteY5" fmla="*/ 760050 h 3017459"/>
              <a:gd name="connsiteX0" fmla="*/ 4410 w 1072000"/>
              <a:gd name="connsiteY0" fmla="*/ 760050 h 3017459"/>
              <a:gd name="connsiteX1" fmla="*/ 147285 w 1072000"/>
              <a:gd name="connsiteY1" fmla="*/ 50437 h 3017459"/>
              <a:gd name="connsiteX2" fmla="*/ 394194 w 1072000"/>
              <a:gd name="connsiteY2" fmla="*/ 2069736 h 3017459"/>
              <a:gd name="connsiteX3" fmla="*/ 1061685 w 1072000"/>
              <a:gd name="connsiteY3" fmla="*/ 3007950 h 3017459"/>
              <a:gd name="connsiteX4" fmla="*/ 89395 w 1072000"/>
              <a:gd name="connsiteY4" fmla="*/ 2393588 h 3017459"/>
              <a:gd name="connsiteX5" fmla="*/ 4410 w 1072000"/>
              <a:gd name="connsiteY5" fmla="*/ 760050 h 3017459"/>
              <a:gd name="connsiteX0" fmla="*/ 4410 w 1175351"/>
              <a:gd name="connsiteY0" fmla="*/ 760050 h 2980237"/>
              <a:gd name="connsiteX1" fmla="*/ 147285 w 1175351"/>
              <a:gd name="connsiteY1" fmla="*/ 50437 h 2980237"/>
              <a:gd name="connsiteX2" fmla="*/ 394194 w 1175351"/>
              <a:gd name="connsiteY2" fmla="*/ 2069736 h 2980237"/>
              <a:gd name="connsiteX3" fmla="*/ 1166460 w 1175351"/>
              <a:gd name="connsiteY3" fmla="*/ 2969850 h 2980237"/>
              <a:gd name="connsiteX4" fmla="*/ 89395 w 1175351"/>
              <a:gd name="connsiteY4" fmla="*/ 2393588 h 2980237"/>
              <a:gd name="connsiteX5" fmla="*/ 4410 w 1175351"/>
              <a:gd name="connsiteY5" fmla="*/ 760050 h 2980237"/>
              <a:gd name="connsiteX0" fmla="*/ 4410 w 1166460"/>
              <a:gd name="connsiteY0" fmla="*/ 760050 h 2980237"/>
              <a:gd name="connsiteX1" fmla="*/ 147285 w 1166460"/>
              <a:gd name="connsiteY1" fmla="*/ 50437 h 2980237"/>
              <a:gd name="connsiteX2" fmla="*/ 394194 w 1166460"/>
              <a:gd name="connsiteY2" fmla="*/ 2069736 h 2980237"/>
              <a:gd name="connsiteX3" fmla="*/ 1166460 w 1166460"/>
              <a:gd name="connsiteY3" fmla="*/ 2969850 h 2980237"/>
              <a:gd name="connsiteX4" fmla="*/ 89395 w 1166460"/>
              <a:gd name="connsiteY4" fmla="*/ 2393588 h 2980237"/>
              <a:gd name="connsiteX5" fmla="*/ 4410 w 1166460"/>
              <a:gd name="connsiteY5" fmla="*/ 760050 h 2980237"/>
              <a:gd name="connsiteX0" fmla="*/ 4410 w 1166460"/>
              <a:gd name="connsiteY0" fmla="*/ 760050 h 3048810"/>
              <a:gd name="connsiteX1" fmla="*/ 147285 w 1166460"/>
              <a:gd name="connsiteY1" fmla="*/ 50437 h 3048810"/>
              <a:gd name="connsiteX2" fmla="*/ 394194 w 1166460"/>
              <a:gd name="connsiteY2" fmla="*/ 2069736 h 3048810"/>
              <a:gd name="connsiteX3" fmla="*/ 1166460 w 1166460"/>
              <a:gd name="connsiteY3" fmla="*/ 2969850 h 3048810"/>
              <a:gd name="connsiteX4" fmla="*/ 89395 w 1166460"/>
              <a:gd name="connsiteY4" fmla="*/ 2393588 h 3048810"/>
              <a:gd name="connsiteX5" fmla="*/ 4410 w 1166460"/>
              <a:gd name="connsiteY5" fmla="*/ 760050 h 304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6460" h="3048810">
                <a:moveTo>
                  <a:pt x="4410" y="760050"/>
                </a:moveTo>
                <a:cubicBezTo>
                  <a:pt x="14058" y="369525"/>
                  <a:pt x="82321" y="-167844"/>
                  <a:pt x="147285" y="50437"/>
                </a:cubicBezTo>
                <a:cubicBezTo>
                  <a:pt x="212249" y="268718"/>
                  <a:pt x="224332" y="1583167"/>
                  <a:pt x="394194" y="2069736"/>
                </a:cubicBezTo>
                <a:cubicBezTo>
                  <a:pt x="564057" y="2556305"/>
                  <a:pt x="1061685" y="2523762"/>
                  <a:pt x="1166460" y="2969850"/>
                </a:cubicBezTo>
                <a:cubicBezTo>
                  <a:pt x="509235" y="3254013"/>
                  <a:pt x="186232" y="2703150"/>
                  <a:pt x="89395" y="2393588"/>
                </a:cubicBezTo>
                <a:cubicBezTo>
                  <a:pt x="-7442" y="2084026"/>
                  <a:pt x="-5238" y="1150575"/>
                  <a:pt x="4410" y="76005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3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Ellipse 11">
            <a:extLst>
              <a:ext uri="{FF2B5EF4-FFF2-40B4-BE49-F238E27FC236}">
                <a16:creationId xmlns:a16="http://schemas.microsoft.com/office/drawing/2014/main" id="{4186541E-2402-4F82-86CD-0A21E210C9FF}"/>
              </a:ext>
            </a:extLst>
          </p:cNvPr>
          <p:cNvSpPr/>
          <p:nvPr/>
        </p:nvSpPr>
        <p:spPr>
          <a:xfrm>
            <a:off x="9434643" y="2463840"/>
            <a:ext cx="994270" cy="2834857"/>
          </a:xfrm>
          <a:custGeom>
            <a:avLst/>
            <a:gdLst>
              <a:gd name="connsiteX0" fmla="*/ 0 w 1181100"/>
              <a:gd name="connsiteY0" fmla="*/ 1376363 h 2752725"/>
              <a:gd name="connsiteX1" fmla="*/ 590550 w 1181100"/>
              <a:gd name="connsiteY1" fmla="*/ 0 h 2752725"/>
              <a:gd name="connsiteX2" fmla="*/ 1181100 w 1181100"/>
              <a:gd name="connsiteY2" fmla="*/ 1376363 h 2752725"/>
              <a:gd name="connsiteX3" fmla="*/ 590550 w 1181100"/>
              <a:gd name="connsiteY3" fmla="*/ 2752726 h 2752725"/>
              <a:gd name="connsiteX4" fmla="*/ 0 w 1181100"/>
              <a:gd name="connsiteY4" fmla="*/ 1376363 h 2752725"/>
              <a:gd name="connsiteX0" fmla="*/ 0 w 1193629"/>
              <a:gd name="connsiteY0" fmla="*/ 1376363 h 2807201"/>
              <a:gd name="connsiteX1" fmla="*/ 590550 w 1193629"/>
              <a:gd name="connsiteY1" fmla="*/ 0 h 2807201"/>
              <a:gd name="connsiteX2" fmla="*/ 1181100 w 1193629"/>
              <a:gd name="connsiteY2" fmla="*/ 1376363 h 2807201"/>
              <a:gd name="connsiteX3" fmla="*/ 962025 w 1193629"/>
              <a:gd name="connsiteY3" fmla="*/ 2419350 h 2807201"/>
              <a:gd name="connsiteX4" fmla="*/ 590550 w 1193629"/>
              <a:gd name="connsiteY4" fmla="*/ 2752726 h 2807201"/>
              <a:gd name="connsiteX5" fmla="*/ 0 w 1193629"/>
              <a:gd name="connsiteY5" fmla="*/ 1376363 h 2807201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41929"/>
              <a:gd name="connsiteY0" fmla="*/ 1376363 h 3017974"/>
              <a:gd name="connsiteX1" fmla="*/ 590550 w 1641929"/>
              <a:gd name="connsiteY1" fmla="*/ 0 h 3017974"/>
              <a:gd name="connsiteX2" fmla="*/ 1181100 w 1641929"/>
              <a:gd name="connsiteY2" fmla="*/ 1376363 h 3017974"/>
              <a:gd name="connsiteX3" fmla="*/ 1628775 w 1641929"/>
              <a:gd name="connsiteY3" fmla="*/ 2895600 h 3017974"/>
              <a:gd name="connsiteX4" fmla="*/ 590550 w 1641929"/>
              <a:gd name="connsiteY4" fmla="*/ 2752726 h 3017974"/>
              <a:gd name="connsiteX5" fmla="*/ 0 w 1641929"/>
              <a:gd name="connsiteY5" fmla="*/ 1376363 h 3017974"/>
              <a:gd name="connsiteX0" fmla="*/ 0 w 1639379"/>
              <a:gd name="connsiteY0" fmla="*/ 1376411 h 3018022"/>
              <a:gd name="connsiteX1" fmla="*/ 590550 w 1639379"/>
              <a:gd name="connsiteY1" fmla="*/ 48 h 3018022"/>
              <a:gd name="connsiteX2" fmla="*/ 1047750 w 1639379"/>
              <a:gd name="connsiteY2" fmla="*/ 1414511 h 3018022"/>
              <a:gd name="connsiteX3" fmla="*/ 1628775 w 1639379"/>
              <a:gd name="connsiteY3" fmla="*/ 2895648 h 3018022"/>
              <a:gd name="connsiteX4" fmla="*/ 590550 w 1639379"/>
              <a:gd name="connsiteY4" fmla="*/ 2752774 h 3018022"/>
              <a:gd name="connsiteX5" fmla="*/ 0 w 1639379"/>
              <a:gd name="connsiteY5" fmla="*/ 1376411 h 3018022"/>
              <a:gd name="connsiteX0" fmla="*/ 0 w 1641707"/>
              <a:gd name="connsiteY0" fmla="*/ 1376391 h 3018002"/>
              <a:gd name="connsiteX1" fmla="*/ 590550 w 1641707"/>
              <a:gd name="connsiteY1" fmla="*/ 28 h 3018002"/>
              <a:gd name="connsiteX2" fmla="*/ 1171575 w 1641707"/>
              <a:gd name="connsiteY2" fmla="*/ 1404966 h 3018002"/>
              <a:gd name="connsiteX3" fmla="*/ 1628775 w 1641707"/>
              <a:gd name="connsiteY3" fmla="*/ 2895628 h 3018002"/>
              <a:gd name="connsiteX4" fmla="*/ 590550 w 1641707"/>
              <a:gd name="connsiteY4" fmla="*/ 2752754 h 3018002"/>
              <a:gd name="connsiteX5" fmla="*/ 0 w 1641707"/>
              <a:gd name="connsiteY5" fmla="*/ 1376391 h 3018002"/>
              <a:gd name="connsiteX0" fmla="*/ 165 w 1641872"/>
              <a:gd name="connsiteY0" fmla="*/ 1376381 h 2987372"/>
              <a:gd name="connsiteX1" fmla="*/ 590715 w 1641872"/>
              <a:gd name="connsiteY1" fmla="*/ 18 h 2987372"/>
              <a:gd name="connsiteX2" fmla="*/ 1171740 w 1641872"/>
              <a:gd name="connsiteY2" fmla="*/ 1404956 h 2987372"/>
              <a:gd name="connsiteX3" fmla="*/ 1628940 w 1641872"/>
              <a:gd name="connsiteY3" fmla="*/ 2895618 h 2987372"/>
              <a:gd name="connsiteX4" fmla="*/ 647865 w 1641872"/>
              <a:gd name="connsiteY4" fmla="*/ 2628919 h 2987372"/>
              <a:gd name="connsiteX5" fmla="*/ 165 w 1641872"/>
              <a:gd name="connsiteY5" fmla="*/ 1376381 h 2987372"/>
              <a:gd name="connsiteX0" fmla="*/ 3557 w 1645264"/>
              <a:gd name="connsiteY0" fmla="*/ 1376385 h 2987376"/>
              <a:gd name="connsiteX1" fmla="*/ 594107 w 1645264"/>
              <a:gd name="connsiteY1" fmla="*/ 22 h 2987376"/>
              <a:gd name="connsiteX2" fmla="*/ 1175132 w 1645264"/>
              <a:gd name="connsiteY2" fmla="*/ 1404960 h 2987376"/>
              <a:gd name="connsiteX3" fmla="*/ 1632332 w 1645264"/>
              <a:gd name="connsiteY3" fmla="*/ 2895622 h 2987376"/>
              <a:gd name="connsiteX4" fmla="*/ 651257 w 1645264"/>
              <a:gd name="connsiteY4" fmla="*/ 2628923 h 2987376"/>
              <a:gd name="connsiteX5" fmla="*/ 3557 w 1645264"/>
              <a:gd name="connsiteY5" fmla="*/ 1376385 h 2987376"/>
              <a:gd name="connsiteX0" fmla="*/ 3331 w 1641651"/>
              <a:gd name="connsiteY0" fmla="*/ 1376521 h 2987512"/>
              <a:gd name="connsiteX1" fmla="*/ 593881 w 1641651"/>
              <a:gd name="connsiteY1" fmla="*/ 158 h 2987512"/>
              <a:gd name="connsiteX2" fmla="*/ 974881 w 1641651"/>
              <a:gd name="connsiteY2" fmla="*/ 1452721 h 2987512"/>
              <a:gd name="connsiteX3" fmla="*/ 1632106 w 1641651"/>
              <a:gd name="connsiteY3" fmla="*/ 2895758 h 2987512"/>
              <a:gd name="connsiteX4" fmla="*/ 651031 w 1641651"/>
              <a:gd name="connsiteY4" fmla="*/ 2629059 h 2987512"/>
              <a:gd name="connsiteX5" fmla="*/ 3331 w 1641651"/>
              <a:gd name="connsiteY5" fmla="*/ 1376521 h 2987512"/>
              <a:gd name="connsiteX0" fmla="*/ 7669 w 1645989"/>
              <a:gd name="connsiteY0" fmla="*/ 1376838 h 2987829"/>
              <a:gd name="connsiteX1" fmla="*/ 598219 w 1645989"/>
              <a:gd name="connsiteY1" fmla="*/ 475 h 2987829"/>
              <a:gd name="connsiteX2" fmla="*/ 979219 w 1645989"/>
              <a:gd name="connsiteY2" fmla="*/ 1453038 h 2987829"/>
              <a:gd name="connsiteX3" fmla="*/ 1636444 w 1645989"/>
              <a:gd name="connsiteY3" fmla="*/ 2896075 h 2987829"/>
              <a:gd name="connsiteX4" fmla="*/ 655369 w 1645989"/>
              <a:gd name="connsiteY4" fmla="*/ 2629376 h 2987829"/>
              <a:gd name="connsiteX5" fmla="*/ 7669 w 1645989"/>
              <a:gd name="connsiteY5" fmla="*/ 1376838 h 2987829"/>
              <a:gd name="connsiteX0" fmla="*/ 6027 w 1644347"/>
              <a:gd name="connsiteY0" fmla="*/ 1404527 h 3015518"/>
              <a:gd name="connsiteX1" fmla="*/ 596577 w 1644347"/>
              <a:gd name="connsiteY1" fmla="*/ 28164 h 3015518"/>
              <a:gd name="connsiteX2" fmla="*/ 977577 w 1644347"/>
              <a:gd name="connsiteY2" fmla="*/ 1480727 h 3015518"/>
              <a:gd name="connsiteX3" fmla="*/ 1634802 w 1644347"/>
              <a:gd name="connsiteY3" fmla="*/ 2923764 h 3015518"/>
              <a:gd name="connsiteX4" fmla="*/ 653727 w 1644347"/>
              <a:gd name="connsiteY4" fmla="*/ 2657065 h 3015518"/>
              <a:gd name="connsiteX5" fmla="*/ 6027 w 1644347"/>
              <a:gd name="connsiteY5" fmla="*/ 1404527 h 3015518"/>
              <a:gd name="connsiteX0" fmla="*/ 6027 w 977956"/>
              <a:gd name="connsiteY0" fmla="*/ 1404527 h 2657224"/>
              <a:gd name="connsiteX1" fmla="*/ 596577 w 977956"/>
              <a:gd name="connsiteY1" fmla="*/ 28164 h 2657224"/>
              <a:gd name="connsiteX2" fmla="*/ 977577 w 977956"/>
              <a:gd name="connsiteY2" fmla="*/ 1480727 h 2657224"/>
              <a:gd name="connsiteX3" fmla="*/ 653727 w 977956"/>
              <a:gd name="connsiteY3" fmla="*/ 2657065 h 2657224"/>
              <a:gd name="connsiteX4" fmla="*/ 6027 w 977956"/>
              <a:gd name="connsiteY4" fmla="*/ 1404527 h 2657224"/>
              <a:gd name="connsiteX0" fmla="*/ 3204 w 851804"/>
              <a:gd name="connsiteY0" fmla="*/ 1406767 h 2925312"/>
              <a:gd name="connsiteX1" fmla="*/ 593754 w 851804"/>
              <a:gd name="connsiteY1" fmla="*/ 30404 h 2925312"/>
              <a:gd name="connsiteX2" fmla="*/ 850929 w 851804"/>
              <a:gd name="connsiteY2" fmla="*/ 2683117 h 2925312"/>
              <a:gd name="connsiteX3" fmla="*/ 650904 w 851804"/>
              <a:gd name="connsiteY3" fmla="*/ 2659305 h 2925312"/>
              <a:gd name="connsiteX4" fmla="*/ 3204 w 851804"/>
              <a:gd name="connsiteY4" fmla="*/ 1406767 h 2925312"/>
              <a:gd name="connsiteX0" fmla="*/ 505 w 855100"/>
              <a:gd name="connsiteY0" fmla="*/ 1449199 h 2967744"/>
              <a:gd name="connsiteX1" fmla="*/ 762505 w 855100"/>
              <a:gd name="connsiteY1" fmla="*/ 25211 h 2967744"/>
              <a:gd name="connsiteX2" fmla="*/ 848230 w 855100"/>
              <a:gd name="connsiteY2" fmla="*/ 2725549 h 2967744"/>
              <a:gd name="connsiteX3" fmla="*/ 648205 w 855100"/>
              <a:gd name="connsiteY3" fmla="*/ 2701737 h 2967744"/>
              <a:gd name="connsiteX4" fmla="*/ 505 w 855100"/>
              <a:gd name="connsiteY4" fmla="*/ 1449199 h 2967744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974809"/>
              <a:gd name="connsiteY0" fmla="*/ 1451176 h 2969721"/>
              <a:gd name="connsiteX1" fmla="*/ 762505 w 974809"/>
              <a:gd name="connsiteY1" fmla="*/ 27188 h 2969721"/>
              <a:gd name="connsiteX2" fmla="*/ 848230 w 974809"/>
              <a:gd name="connsiteY2" fmla="*/ 2727526 h 2969721"/>
              <a:gd name="connsiteX3" fmla="*/ 648205 w 974809"/>
              <a:gd name="connsiteY3" fmla="*/ 2703714 h 2969721"/>
              <a:gd name="connsiteX4" fmla="*/ 505 w 974809"/>
              <a:gd name="connsiteY4" fmla="*/ 1451176 h 2969721"/>
              <a:gd name="connsiteX0" fmla="*/ 505 w 851978"/>
              <a:gd name="connsiteY0" fmla="*/ 1451176 h 2969721"/>
              <a:gd name="connsiteX1" fmla="*/ 762505 w 851978"/>
              <a:gd name="connsiteY1" fmla="*/ 27188 h 2969721"/>
              <a:gd name="connsiteX2" fmla="*/ 848230 w 851978"/>
              <a:gd name="connsiteY2" fmla="*/ 2727526 h 2969721"/>
              <a:gd name="connsiteX3" fmla="*/ 648205 w 851978"/>
              <a:gd name="connsiteY3" fmla="*/ 2703714 h 2969721"/>
              <a:gd name="connsiteX4" fmla="*/ 505 w 851978"/>
              <a:gd name="connsiteY4" fmla="*/ 1451176 h 2969721"/>
              <a:gd name="connsiteX0" fmla="*/ 9884 w 861357"/>
              <a:gd name="connsiteY0" fmla="*/ 1449983 h 2876400"/>
              <a:gd name="connsiteX1" fmla="*/ 771884 w 861357"/>
              <a:gd name="connsiteY1" fmla="*/ 25995 h 2876400"/>
              <a:gd name="connsiteX2" fmla="*/ 857609 w 861357"/>
              <a:gd name="connsiteY2" fmla="*/ 2726333 h 2876400"/>
              <a:gd name="connsiteX3" fmla="*/ 371834 w 861357"/>
              <a:gd name="connsiteY3" fmla="*/ 2311996 h 2876400"/>
              <a:gd name="connsiteX4" fmla="*/ 9884 w 861357"/>
              <a:gd name="connsiteY4" fmla="*/ 1449983 h 2876400"/>
              <a:gd name="connsiteX0" fmla="*/ 0 w 851473"/>
              <a:gd name="connsiteY0" fmla="*/ 1449983 h 2760427"/>
              <a:gd name="connsiteX1" fmla="*/ 762000 w 851473"/>
              <a:gd name="connsiteY1" fmla="*/ 25995 h 2760427"/>
              <a:gd name="connsiteX2" fmla="*/ 847725 w 851473"/>
              <a:gd name="connsiteY2" fmla="*/ 2726333 h 2760427"/>
              <a:gd name="connsiteX3" fmla="*/ 0 w 851473"/>
              <a:gd name="connsiteY3" fmla="*/ 1449983 h 2760427"/>
              <a:gd name="connsiteX0" fmla="*/ 0 w 632398"/>
              <a:gd name="connsiteY0" fmla="*/ 1496775 h 2760935"/>
              <a:gd name="connsiteX1" fmla="*/ 542925 w 632398"/>
              <a:gd name="connsiteY1" fmla="*/ 25162 h 2760935"/>
              <a:gd name="connsiteX2" fmla="*/ 628650 w 632398"/>
              <a:gd name="connsiteY2" fmla="*/ 2725500 h 2760935"/>
              <a:gd name="connsiteX3" fmla="*/ 0 w 632398"/>
              <a:gd name="connsiteY3" fmla="*/ 1496775 h 2760935"/>
              <a:gd name="connsiteX0" fmla="*/ 47311 w 675961"/>
              <a:gd name="connsiteY0" fmla="*/ 1376215 h 2639802"/>
              <a:gd name="connsiteX1" fmla="*/ 333061 w 675961"/>
              <a:gd name="connsiteY1" fmla="*/ 28427 h 2639802"/>
              <a:gd name="connsiteX2" fmla="*/ 675961 w 675961"/>
              <a:gd name="connsiteY2" fmla="*/ 2604940 h 2639802"/>
              <a:gd name="connsiteX3" fmla="*/ 47311 w 675961"/>
              <a:gd name="connsiteY3" fmla="*/ 1376215 h 2639802"/>
              <a:gd name="connsiteX0" fmla="*/ 47311 w 704503"/>
              <a:gd name="connsiteY0" fmla="*/ 1376215 h 2639802"/>
              <a:gd name="connsiteX1" fmla="*/ 333061 w 704503"/>
              <a:gd name="connsiteY1" fmla="*/ 28427 h 2639802"/>
              <a:gd name="connsiteX2" fmla="*/ 675961 w 704503"/>
              <a:gd name="connsiteY2" fmla="*/ 2604940 h 2639802"/>
              <a:gd name="connsiteX3" fmla="*/ 47311 w 704503"/>
              <a:gd name="connsiteY3" fmla="*/ 1376215 h 2639802"/>
              <a:gd name="connsiteX0" fmla="*/ 79543 w 736735"/>
              <a:gd name="connsiteY0" fmla="*/ 1353174 h 2616761"/>
              <a:gd name="connsiteX1" fmla="*/ 365293 w 736735"/>
              <a:gd name="connsiteY1" fmla="*/ 5386 h 2616761"/>
              <a:gd name="connsiteX2" fmla="*/ 708193 w 736735"/>
              <a:gd name="connsiteY2" fmla="*/ 2581899 h 2616761"/>
              <a:gd name="connsiteX3" fmla="*/ 79543 w 736735"/>
              <a:gd name="connsiteY3" fmla="*/ 1353174 h 2616761"/>
              <a:gd name="connsiteX0" fmla="*/ 103120 w 782189"/>
              <a:gd name="connsiteY0" fmla="*/ 1352261 h 2615848"/>
              <a:gd name="connsiteX1" fmla="*/ 388870 w 782189"/>
              <a:gd name="connsiteY1" fmla="*/ 4473 h 2615848"/>
              <a:gd name="connsiteX2" fmla="*/ 731770 w 782189"/>
              <a:gd name="connsiteY2" fmla="*/ 2580986 h 2615848"/>
              <a:gd name="connsiteX3" fmla="*/ 103120 w 782189"/>
              <a:gd name="connsiteY3" fmla="*/ 1352261 h 2615848"/>
              <a:gd name="connsiteX0" fmla="*/ 10154 w 591179"/>
              <a:gd name="connsiteY0" fmla="*/ 804570 h 2684975"/>
              <a:gd name="connsiteX1" fmla="*/ 248279 w 591179"/>
              <a:gd name="connsiteY1" fmla="*/ 85432 h 2684975"/>
              <a:gd name="connsiteX2" fmla="*/ 591179 w 591179"/>
              <a:gd name="connsiteY2" fmla="*/ 2661945 h 2684975"/>
              <a:gd name="connsiteX3" fmla="*/ 10154 w 591179"/>
              <a:gd name="connsiteY3" fmla="*/ 804570 h 2684975"/>
              <a:gd name="connsiteX0" fmla="*/ 28597 w 609622"/>
              <a:gd name="connsiteY0" fmla="*/ 795831 h 2676217"/>
              <a:gd name="connsiteX1" fmla="*/ 142897 w 609622"/>
              <a:gd name="connsiteY1" fmla="*/ 86218 h 2676217"/>
              <a:gd name="connsiteX2" fmla="*/ 609622 w 609622"/>
              <a:gd name="connsiteY2" fmla="*/ 2653206 h 2676217"/>
              <a:gd name="connsiteX3" fmla="*/ 28597 w 609622"/>
              <a:gd name="connsiteY3" fmla="*/ 795831 h 2676217"/>
              <a:gd name="connsiteX0" fmla="*/ 43696 w 624721"/>
              <a:gd name="connsiteY0" fmla="*/ 930238 h 2810624"/>
              <a:gd name="connsiteX1" fmla="*/ 157996 w 624721"/>
              <a:gd name="connsiteY1" fmla="*/ 220625 h 2810624"/>
              <a:gd name="connsiteX2" fmla="*/ 624721 w 624721"/>
              <a:gd name="connsiteY2" fmla="*/ 2787613 h 2810624"/>
              <a:gd name="connsiteX3" fmla="*/ 43696 w 624721"/>
              <a:gd name="connsiteY3" fmla="*/ 930238 h 2810624"/>
              <a:gd name="connsiteX0" fmla="*/ 18601 w 599626"/>
              <a:gd name="connsiteY0" fmla="*/ 766890 h 2646895"/>
              <a:gd name="connsiteX1" fmla="*/ 228151 w 599626"/>
              <a:gd name="connsiteY1" fmla="*/ 247777 h 2646895"/>
              <a:gd name="connsiteX2" fmla="*/ 599626 w 599626"/>
              <a:gd name="connsiteY2" fmla="*/ 2624265 h 2646895"/>
              <a:gd name="connsiteX3" fmla="*/ 18601 w 599626"/>
              <a:gd name="connsiteY3" fmla="*/ 766890 h 2646895"/>
              <a:gd name="connsiteX0" fmla="*/ 23489 w 606745"/>
              <a:gd name="connsiteY0" fmla="*/ 766890 h 2632452"/>
              <a:gd name="connsiteX1" fmla="*/ 233039 w 606745"/>
              <a:gd name="connsiteY1" fmla="*/ 247777 h 2632452"/>
              <a:gd name="connsiteX2" fmla="*/ 604514 w 606745"/>
              <a:gd name="connsiteY2" fmla="*/ 2624265 h 2632452"/>
              <a:gd name="connsiteX3" fmla="*/ 70374 w 606745"/>
              <a:gd name="connsiteY3" fmla="*/ 1019303 h 2632452"/>
              <a:gd name="connsiteX4" fmla="*/ 23489 w 606745"/>
              <a:gd name="connsiteY4" fmla="*/ 766890 h 2632452"/>
              <a:gd name="connsiteX0" fmla="*/ 83 w 583339"/>
              <a:gd name="connsiteY0" fmla="*/ 755593 h 2648128"/>
              <a:gd name="connsiteX1" fmla="*/ 209633 w 583339"/>
              <a:gd name="connsiteY1" fmla="*/ 236480 h 2648128"/>
              <a:gd name="connsiteX2" fmla="*/ 581108 w 583339"/>
              <a:gd name="connsiteY2" fmla="*/ 2612968 h 2648128"/>
              <a:gd name="connsiteX3" fmla="*/ 189843 w 583339"/>
              <a:gd name="connsiteY3" fmla="*/ 2189106 h 2648128"/>
              <a:gd name="connsiteX4" fmla="*/ 83 w 583339"/>
              <a:gd name="connsiteY4" fmla="*/ 755593 h 2648128"/>
              <a:gd name="connsiteX0" fmla="*/ 83 w 982000"/>
              <a:gd name="connsiteY0" fmla="*/ 630722 h 2729244"/>
              <a:gd name="connsiteX1" fmla="*/ 209633 w 982000"/>
              <a:gd name="connsiteY1" fmla="*/ 111609 h 2729244"/>
              <a:gd name="connsiteX2" fmla="*/ 981158 w 982000"/>
              <a:gd name="connsiteY2" fmla="*/ 2707172 h 2729244"/>
              <a:gd name="connsiteX3" fmla="*/ 189843 w 982000"/>
              <a:gd name="connsiteY3" fmla="*/ 2064235 h 2729244"/>
              <a:gd name="connsiteX4" fmla="*/ 83 w 982000"/>
              <a:gd name="connsiteY4" fmla="*/ 630722 h 2729244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1007269"/>
              <a:gd name="connsiteY0" fmla="*/ 630722 h 2709676"/>
              <a:gd name="connsiteX1" fmla="*/ 209633 w 1007269"/>
              <a:gd name="connsiteY1" fmla="*/ 111609 h 2709676"/>
              <a:gd name="connsiteX2" fmla="*/ 761342 w 1007269"/>
              <a:gd name="connsiteY2" fmla="*/ 1845158 h 2709676"/>
              <a:gd name="connsiteX3" fmla="*/ 981158 w 1007269"/>
              <a:gd name="connsiteY3" fmla="*/ 2707172 h 2709676"/>
              <a:gd name="connsiteX4" fmla="*/ 189843 w 1007269"/>
              <a:gd name="connsiteY4" fmla="*/ 2064235 h 2709676"/>
              <a:gd name="connsiteX5" fmla="*/ 83 w 1007269"/>
              <a:gd name="connsiteY5" fmla="*/ 630722 h 2709676"/>
              <a:gd name="connsiteX0" fmla="*/ 83 w 993534"/>
              <a:gd name="connsiteY0" fmla="*/ 577830 h 2656784"/>
              <a:gd name="connsiteX1" fmla="*/ 209633 w 993534"/>
              <a:gd name="connsiteY1" fmla="*/ 58717 h 2656784"/>
              <a:gd name="connsiteX2" fmla="*/ 466067 w 993534"/>
              <a:gd name="connsiteY2" fmla="*/ 1849416 h 2656784"/>
              <a:gd name="connsiteX3" fmla="*/ 981158 w 993534"/>
              <a:gd name="connsiteY3" fmla="*/ 2654280 h 2656784"/>
              <a:gd name="connsiteX4" fmla="*/ 189843 w 993534"/>
              <a:gd name="connsiteY4" fmla="*/ 2011343 h 2656784"/>
              <a:gd name="connsiteX5" fmla="*/ 83 w 993534"/>
              <a:gd name="connsiteY5" fmla="*/ 577830 h 2656784"/>
              <a:gd name="connsiteX0" fmla="*/ 83 w 996576"/>
              <a:gd name="connsiteY0" fmla="*/ 577830 h 2656784"/>
              <a:gd name="connsiteX1" fmla="*/ 209633 w 996576"/>
              <a:gd name="connsiteY1" fmla="*/ 58717 h 2656784"/>
              <a:gd name="connsiteX2" fmla="*/ 466067 w 996576"/>
              <a:gd name="connsiteY2" fmla="*/ 1849416 h 2656784"/>
              <a:gd name="connsiteX3" fmla="*/ 981158 w 996576"/>
              <a:gd name="connsiteY3" fmla="*/ 2654280 h 2656784"/>
              <a:gd name="connsiteX4" fmla="*/ 189843 w 996576"/>
              <a:gd name="connsiteY4" fmla="*/ 2011343 h 2656784"/>
              <a:gd name="connsiteX5" fmla="*/ 83 w 996576"/>
              <a:gd name="connsiteY5" fmla="*/ 577830 h 2656784"/>
              <a:gd name="connsiteX0" fmla="*/ 575 w 994270"/>
              <a:gd name="connsiteY0" fmla="*/ 755903 h 2834857"/>
              <a:gd name="connsiteX1" fmla="*/ 143450 w 994270"/>
              <a:gd name="connsiteY1" fmla="*/ 46290 h 2834857"/>
              <a:gd name="connsiteX2" fmla="*/ 466559 w 994270"/>
              <a:gd name="connsiteY2" fmla="*/ 2027489 h 2834857"/>
              <a:gd name="connsiteX3" fmla="*/ 981650 w 994270"/>
              <a:gd name="connsiteY3" fmla="*/ 2832353 h 2834857"/>
              <a:gd name="connsiteX4" fmla="*/ 190335 w 994270"/>
              <a:gd name="connsiteY4" fmla="*/ 2189416 h 2834857"/>
              <a:gd name="connsiteX5" fmla="*/ 575 w 994270"/>
              <a:gd name="connsiteY5" fmla="*/ 755903 h 283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4270" h="2834857">
                <a:moveTo>
                  <a:pt x="575" y="755903"/>
                </a:moveTo>
                <a:cubicBezTo>
                  <a:pt x="-7239" y="398715"/>
                  <a:pt x="65786" y="-165641"/>
                  <a:pt x="143450" y="46290"/>
                </a:cubicBezTo>
                <a:cubicBezTo>
                  <a:pt x="221114" y="258221"/>
                  <a:pt x="326859" y="1563145"/>
                  <a:pt x="466559" y="2027489"/>
                </a:cubicBezTo>
                <a:cubicBezTo>
                  <a:pt x="606259" y="2491833"/>
                  <a:pt x="1076900" y="2795840"/>
                  <a:pt x="981650" y="2832353"/>
                </a:cubicBezTo>
                <a:cubicBezTo>
                  <a:pt x="886400" y="2868866"/>
                  <a:pt x="287172" y="2498978"/>
                  <a:pt x="190335" y="2189416"/>
                </a:cubicBezTo>
                <a:cubicBezTo>
                  <a:pt x="93498" y="1879854"/>
                  <a:pt x="8389" y="1113091"/>
                  <a:pt x="575" y="755903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3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20A6B2D-6E08-4346-A29B-80A480F3C1DC}"/>
              </a:ext>
            </a:extLst>
          </p:cNvPr>
          <p:cNvSpPr txBox="1"/>
          <p:nvPr/>
        </p:nvSpPr>
        <p:spPr>
          <a:xfrm>
            <a:off x="9914363" y="3336760"/>
            <a:ext cx="2213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Second prompt</a:t>
            </a:r>
          </a:p>
        </p:txBody>
      </p:sp>
    </p:spTree>
    <p:extLst>
      <p:ext uri="{BB962C8B-B14F-4D97-AF65-F5344CB8AC3E}">
        <p14:creationId xmlns:p14="http://schemas.microsoft.com/office/powerpoint/2010/main" val="40219374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Pulsation issues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20A6B2D-6E08-4346-A29B-80A480F3C1DC}"/>
              </a:ext>
            </a:extLst>
          </p:cNvPr>
          <p:cNvSpPr txBox="1"/>
          <p:nvPr/>
        </p:nvSpPr>
        <p:spPr>
          <a:xfrm>
            <a:off x="2471909" y="3209063"/>
            <a:ext cx="6677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2. Half of the data </a:t>
            </a:r>
            <a:r>
              <a:rPr lang="fr-FR" sz="4000" dirty="0" err="1"/>
              <a:t>is</a:t>
            </a:r>
            <a:r>
              <a:rPr lang="fr-FR" sz="4000" dirty="0"/>
              <a:t> not </a:t>
            </a:r>
            <a:r>
              <a:rPr lang="fr-FR" sz="4000" dirty="0" err="1"/>
              <a:t>pulsed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77268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1.0 The basics of fission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CA37654-DABE-408B-BD4F-32712D251874}"/>
              </a:ext>
            </a:extLst>
          </p:cNvPr>
          <p:cNvSpPr txBox="1"/>
          <p:nvPr/>
        </p:nvSpPr>
        <p:spPr>
          <a:xfrm>
            <a:off x="1297105" y="3231194"/>
            <a:ext cx="2744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DEFORMATION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9ABEB8D-8302-467A-B51D-00FE3736B902}"/>
              </a:ext>
            </a:extLst>
          </p:cNvPr>
          <p:cNvSpPr txBox="1"/>
          <p:nvPr/>
        </p:nvSpPr>
        <p:spPr>
          <a:xfrm>
            <a:off x="952653" y="4343616"/>
            <a:ext cx="222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EXCITATION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852C2643-86FC-4653-BCE6-817317D187F5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17F07B6-1E19-4263-98AC-3E8BA3EF2ED9}"/>
              </a:ext>
            </a:extLst>
          </p:cNvPr>
          <p:cNvCxnSpPr/>
          <p:nvPr/>
        </p:nvCxnSpPr>
        <p:spPr>
          <a:xfrm>
            <a:off x="977513" y="3842240"/>
            <a:ext cx="2971917" cy="0"/>
          </a:xfrm>
          <a:prstGeom prst="line">
            <a:avLst/>
          </a:prstGeom>
          <a:ln w="127000">
            <a:solidFill>
              <a:srgbClr val="FFC000"/>
            </a:solidFill>
            <a:headEnd type="stealth"/>
            <a:tailEnd type="stealt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5DDEF7B-4535-404D-9099-C02080634B18}"/>
              </a:ext>
            </a:extLst>
          </p:cNvPr>
          <p:cNvCxnSpPr/>
          <p:nvPr/>
        </p:nvCxnSpPr>
        <p:spPr>
          <a:xfrm flipV="1">
            <a:off x="833534" y="3768360"/>
            <a:ext cx="0" cy="1837061"/>
          </a:xfrm>
          <a:prstGeom prst="line">
            <a:avLst/>
          </a:prstGeom>
          <a:ln w="161925">
            <a:solidFill>
              <a:srgbClr val="FF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50456F88-40F8-4352-B000-FF65114CF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32" name="Espace réservé du pied de page 31">
            <a:extLst>
              <a:ext uri="{FF2B5EF4-FFF2-40B4-BE49-F238E27FC236}">
                <a16:creationId xmlns:a16="http://schemas.microsoft.com/office/drawing/2014/main" id="{09DF5F66-827E-46D0-B8BA-6DF2EA47C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6FFD20E-90EA-424C-BA4D-8A8F19AD41AB}"/>
              </a:ext>
            </a:extLst>
          </p:cNvPr>
          <p:cNvSpPr txBox="1"/>
          <p:nvPr/>
        </p:nvSpPr>
        <p:spPr>
          <a:xfrm>
            <a:off x="8453535" y="1259633"/>
            <a:ext cx="2818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The fission </a:t>
            </a:r>
            <a:r>
              <a:rPr lang="fr-FR" sz="2800" dirty="0" err="1"/>
              <a:t>barrier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784671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FFB86BA-B469-4EE0-9D0F-47859CD2AE80}"/>
              </a:ext>
            </a:extLst>
          </p:cNvPr>
          <p:cNvSpPr txBox="1"/>
          <p:nvPr/>
        </p:nvSpPr>
        <p:spPr>
          <a:xfrm>
            <a:off x="679951" y="1885950"/>
            <a:ext cx="916096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800" dirty="0"/>
          </a:p>
          <a:p>
            <a:r>
              <a:rPr lang="fr-FR" sz="2800" dirty="0"/>
              <a:t>Manage to </a:t>
            </a:r>
            <a:r>
              <a:rPr lang="fr-FR" sz="2800" dirty="0" err="1"/>
              <a:t>extract</a:t>
            </a:r>
            <a:r>
              <a:rPr lang="fr-FR" sz="2800" dirty="0"/>
              <a:t> my </a:t>
            </a:r>
            <a:r>
              <a:rPr lang="fr-FR" sz="2800" dirty="0" err="1"/>
              <a:t>peaks</a:t>
            </a:r>
            <a:endParaRPr lang="fr-FR" sz="2800" dirty="0"/>
          </a:p>
          <a:p>
            <a:endParaRPr lang="fr-FR" sz="2800" dirty="0"/>
          </a:p>
          <a:p>
            <a:r>
              <a:rPr lang="fr-FR" sz="2800" dirty="0" err="1"/>
              <a:t>Treat</a:t>
            </a:r>
            <a:r>
              <a:rPr lang="fr-FR" sz="2800" dirty="0"/>
              <a:t> the data </a:t>
            </a:r>
            <a:r>
              <a:rPr lang="fr-FR" sz="2800" dirty="0" err="1"/>
              <a:t>without</a:t>
            </a:r>
            <a:r>
              <a:rPr lang="fr-FR" sz="2800" dirty="0"/>
              <a:t> pulsation</a:t>
            </a:r>
          </a:p>
          <a:p>
            <a:endParaRPr lang="fr-FR" sz="2800" dirty="0"/>
          </a:p>
          <a:p>
            <a:endParaRPr lang="fr-FR" sz="2800" dirty="0"/>
          </a:p>
          <a:p>
            <a:endParaRPr lang="fr-FR" sz="2800" dirty="0"/>
          </a:p>
          <a:p>
            <a:r>
              <a:rPr lang="fr-FR" sz="2800" dirty="0"/>
              <a:t>Another experiment </a:t>
            </a:r>
            <a:r>
              <a:rPr lang="fr-FR" sz="2800" dirty="0" err="1"/>
              <a:t>is</a:t>
            </a:r>
            <a:r>
              <a:rPr lang="fr-FR" sz="2800" dirty="0"/>
              <a:t> </a:t>
            </a:r>
            <a:r>
              <a:rPr lang="fr-FR" sz="2800" dirty="0" err="1"/>
              <a:t>scheduled</a:t>
            </a:r>
            <a:r>
              <a:rPr lang="fr-FR" sz="2800" dirty="0"/>
              <a:t> in </a:t>
            </a:r>
            <a:r>
              <a:rPr lang="fr-FR" sz="2800" dirty="0" err="1"/>
              <a:t>two</a:t>
            </a:r>
            <a:r>
              <a:rPr lang="fr-FR" sz="2800" dirty="0"/>
              <a:t> </a:t>
            </a:r>
            <a:r>
              <a:rPr lang="fr-FR" sz="2800" dirty="0" err="1"/>
              <a:t>weeks</a:t>
            </a:r>
            <a:r>
              <a:rPr lang="fr-FR" sz="2800" dirty="0"/>
              <a:t> to </a:t>
            </a:r>
            <a:r>
              <a:rPr lang="fr-FR" sz="2800" dirty="0" err="1"/>
              <a:t>study</a:t>
            </a:r>
            <a:r>
              <a:rPr lang="fr-FR" sz="2800" dirty="0"/>
              <a:t> </a:t>
            </a:r>
            <a:r>
              <a:rPr lang="fr-FR" sz="2800" baseline="30000" dirty="0"/>
              <a:t>232</a:t>
            </a:r>
            <a:r>
              <a:rPr lang="fr-FR" sz="2800" dirty="0"/>
              <a:t>Th </a:t>
            </a:r>
          </a:p>
        </p:txBody>
      </p:sp>
    </p:spTree>
    <p:extLst>
      <p:ext uri="{BB962C8B-B14F-4D97-AF65-F5344CB8AC3E}">
        <p14:creationId xmlns:p14="http://schemas.microsoft.com/office/powerpoint/2010/main" val="2724110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05BC7ACE-6DB4-46EC-84E1-AC97F573C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14" y="1037525"/>
            <a:ext cx="5167399" cy="508064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1.6 Le faux espoir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0851B4A-ECE8-4915-9013-5FCB7508E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127" y="1198035"/>
            <a:ext cx="5264374" cy="446293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D9C8BCD-72F1-4BEF-9950-A8606EA459A9}"/>
              </a:ext>
            </a:extLst>
          </p:cNvPr>
          <p:cNvSpPr txBox="1"/>
          <p:nvPr/>
        </p:nvSpPr>
        <p:spPr>
          <a:xfrm>
            <a:off x="2683697" y="1581342"/>
            <a:ext cx="1049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1778 keV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F0646504-FACD-4366-A7A2-DCF7E53E40A2}"/>
              </a:ext>
            </a:extLst>
          </p:cNvPr>
          <p:cNvSpPr/>
          <p:nvPr/>
        </p:nvSpPr>
        <p:spPr>
          <a:xfrm>
            <a:off x="7851096" y="1895286"/>
            <a:ext cx="299258" cy="617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4EEA87-B708-4260-9A9D-B56D12401305}"/>
              </a:ext>
            </a:extLst>
          </p:cNvPr>
          <p:cNvSpPr txBox="1"/>
          <p:nvPr/>
        </p:nvSpPr>
        <p:spPr>
          <a:xfrm>
            <a:off x="3843095" y="1664453"/>
            <a:ext cx="2817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Serait-ce notre pic ??</a:t>
            </a:r>
          </a:p>
        </p:txBody>
      </p:sp>
    </p:spTree>
    <p:extLst>
      <p:ext uri="{BB962C8B-B14F-4D97-AF65-F5344CB8AC3E}">
        <p14:creationId xmlns:p14="http://schemas.microsoft.com/office/powerpoint/2010/main" val="1189215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B72B-7078-43A6-91A6-8568B72E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1.5 Quelques plots préliminaires du DSSD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C748E5-C90F-4589-AFF0-2CDEC6FA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4D06E-0C29-45F5-9789-C457772F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E8F7BA-6F49-4D9E-A488-B4E80BB3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32</a:t>
            </a:fld>
            <a:endParaRPr lang="fr-FR" dirty="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9A708DD9-334D-4BB6-9BB6-5625B4B5C9A0}"/>
              </a:ext>
            </a:extLst>
          </p:cNvPr>
          <p:cNvGrpSpPr/>
          <p:nvPr/>
        </p:nvGrpSpPr>
        <p:grpSpPr>
          <a:xfrm>
            <a:off x="5810769" y="737326"/>
            <a:ext cx="5822623" cy="5383347"/>
            <a:chOff x="6573137" y="1424777"/>
            <a:chExt cx="5002259" cy="4624874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242F618-19C9-4DFF-A7F6-B95AD8461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0914" y="1620336"/>
              <a:ext cx="4694482" cy="4275427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53A4380-D22E-46D2-AA84-10BB6F2ABF98}"/>
                </a:ext>
              </a:extLst>
            </p:cNvPr>
            <p:cNvSpPr txBox="1"/>
            <p:nvPr/>
          </p:nvSpPr>
          <p:spPr>
            <a:xfrm>
              <a:off x="10072148" y="5741874"/>
              <a:ext cx="1066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Clover [keV]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CDAB8CC-3F46-4E30-A4AB-79B0836C88CE}"/>
                </a:ext>
              </a:extLst>
            </p:cNvPr>
            <p:cNvSpPr txBox="1"/>
            <p:nvPr/>
          </p:nvSpPr>
          <p:spPr>
            <a:xfrm rot="16200000">
              <a:off x="5748202" y="2249712"/>
              <a:ext cx="19576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Time vs pulse [ns]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7432F84-DE1A-4229-B2C1-7968E947FA3C}"/>
              </a:ext>
            </a:extLst>
          </p:cNvPr>
          <p:cNvGrpSpPr/>
          <p:nvPr/>
        </p:nvGrpSpPr>
        <p:grpSpPr>
          <a:xfrm>
            <a:off x="379482" y="906767"/>
            <a:ext cx="5274462" cy="5560866"/>
            <a:chOff x="379482" y="906767"/>
            <a:chExt cx="5274462" cy="5560866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76B133D-B0BF-45BF-B3B1-C6D761B58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1540" y="906767"/>
              <a:ext cx="4570345" cy="5312198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57219A8D-BE89-4C3F-912F-4E9F3F42FBD3}"/>
                </a:ext>
              </a:extLst>
            </p:cNvPr>
            <p:cNvSpPr txBox="1"/>
            <p:nvPr/>
          </p:nvSpPr>
          <p:spPr>
            <a:xfrm rot="16200000">
              <a:off x="-61839" y="1697549"/>
              <a:ext cx="1240894" cy="358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Clover [keV]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E5EE009B-7984-4C83-92DC-4109E8C771B1}"/>
                </a:ext>
              </a:extLst>
            </p:cNvPr>
            <p:cNvSpPr txBox="1"/>
            <p:nvPr/>
          </p:nvSpPr>
          <p:spPr>
            <a:xfrm>
              <a:off x="3375244" y="6109381"/>
              <a:ext cx="2278700" cy="358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Time vs pulse [ns]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858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4813F937-1C0F-490C-BC77-77120A4AF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74" y="1105523"/>
            <a:ext cx="8397774" cy="4958608"/>
          </a:xfrm>
          <a:prstGeom prst="rect">
            <a:avLst/>
          </a:prstGeom>
        </p:spPr>
      </p:pic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100BA60F-15A9-4D73-91C6-688357550A58}"/>
              </a:ext>
            </a:extLst>
          </p:cNvPr>
          <p:cNvSpPr/>
          <p:nvPr/>
        </p:nvSpPr>
        <p:spPr>
          <a:xfrm>
            <a:off x="991620" y="2937567"/>
            <a:ext cx="7053314" cy="2857274"/>
          </a:xfrm>
          <a:custGeom>
            <a:avLst/>
            <a:gdLst>
              <a:gd name="connsiteX0" fmla="*/ 6654800 w 7030720"/>
              <a:gd name="connsiteY0" fmla="*/ 81280 h 2092960"/>
              <a:gd name="connsiteX1" fmla="*/ 3017520 w 7030720"/>
              <a:gd name="connsiteY1" fmla="*/ 0 h 2092960"/>
              <a:gd name="connsiteX2" fmla="*/ 0 w 7030720"/>
              <a:gd name="connsiteY2" fmla="*/ 1635760 h 2092960"/>
              <a:gd name="connsiteX3" fmla="*/ 30480 w 7030720"/>
              <a:gd name="connsiteY3" fmla="*/ 2042160 h 2092960"/>
              <a:gd name="connsiteX4" fmla="*/ 3383280 w 7030720"/>
              <a:gd name="connsiteY4" fmla="*/ 2092960 h 2092960"/>
              <a:gd name="connsiteX5" fmla="*/ 7030720 w 7030720"/>
              <a:gd name="connsiteY5" fmla="*/ 10160 h 2092960"/>
              <a:gd name="connsiteX6" fmla="*/ 6654800 w 7030720"/>
              <a:gd name="connsiteY6" fmla="*/ 81280 h 2092960"/>
              <a:gd name="connsiteX0" fmla="*/ 6654800 w 6654800"/>
              <a:gd name="connsiteY0" fmla="*/ 81280 h 2092960"/>
              <a:gd name="connsiteX1" fmla="*/ 3017520 w 6654800"/>
              <a:gd name="connsiteY1" fmla="*/ 0 h 2092960"/>
              <a:gd name="connsiteX2" fmla="*/ 0 w 6654800"/>
              <a:gd name="connsiteY2" fmla="*/ 1635760 h 2092960"/>
              <a:gd name="connsiteX3" fmla="*/ 30480 w 6654800"/>
              <a:gd name="connsiteY3" fmla="*/ 2042160 h 2092960"/>
              <a:gd name="connsiteX4" fmla="*/ 3383280 w 6654800"/>
              <a:gd name="connsiteY4" fmla="*/ 2092960 h 2092960"/>
              <a:gd name="connsiteX5" fmla="*/ 5659120 w 6654800"/>
              <a:gd name="connsiteY5" fmla="*/ 1047212 h 2092960"/>
              <a:gd name="connsiteX6" fmla="*/ 6654800 w 6654800"/>
              <a:gd name="connsiteY6" fmla="*/ 81280 h 2092960"/>
              <a:gd name="connsiteX0" fmla="*/ 6929120 w 6929120"/>
              <a:gd name="connsiteY0" fmla="*/ 0 h 2228518"/>
              <a:gd name="connsiteX1" fmla="*/ 3017520 w 6929120"/>
              <a:gd name="connsiteY1" fmla="*/ 135558 h 2228518"/>
              <a:gd name="connsiteX2" fmla="*/ 0 w 6929120"/>
              <a:gd name="connsiteY2" fmla="*/ 1771318 h 2228518"/>
              <a:gd name="connsiteX3" fmla="*/ 30480 w 6929120"/>
              <a:gd name="connsiteY3" fmla="*/ 2177718 h 2228518"/>
              <a:gd name="connsiteX4" fmla="*/ 3383280 w 6929120"/>
              <a:gd name="connsiteY4" fmla="*/ 2228518 h 2228518"/>
              <a:gd name="connsiteX5" fmla="*/ 5659120 w 6929120"/>
              <a:gd name="connsiteY5" fmla="*/ 1182770 h 2228518"/>
              <a:gd name="connsiteX6" fmla="*/ 6929120 w 6929120"/>
              <a:gd name="connsiteY6" fmla="*/ 0 h 2228518"/>
              <a:gd name="connsiteX0" fmla="*/ 6929120 w 6929120"/>
              <a:gd name="connsiteY0" fmla="*/ 23606 h 2252124"/>
              <a:gd name="connsiteX1" fmla="*/ 3017520 w 6929120"/>
              <a:gd name="connsiteY1" fmla="*/ 159164 h 2252124"/>
              <a:gd name="connsiteX2" fmla="*/ 0 w 6929120"/>
              <a:gd name="connsiteY2" fmla="*/ 1794924 h 2252124"/>
              <a:gd name="connsiteX3" fmla="*/ 30480 w 6929120"/>
              <a:gd name="connsiteY3" fmla="*/ 2201324 h 2252124"/>
              <a:gd name="connsiteX4" fmla="*/ 3383280 w 6929120"/>
              <a:gd name="connsiteY4" fmla="*/ 2252124 h 2252124"/>
              <a:gd name="connsiteX5" fmla="*/ 5659120 w 6929120"/>
              <a:gd name="connsiteY5" fmla="*/ 1206376 h 2252124"/>
              <a:gd name="connsiteX6" fmla="*/ 6929120 w 6929120"/>
              <a:gd name="connsiteY6" fmla="*/ 23606 h 2252124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29120 w 6929120"/>
              <a:gd name="connsiteY0" fmla="*/ 42814 h 2271332"/>
              <a:gd name="connsiteX1" fmla="*/ 3017520 w 6929120"/>
              <a:gd name="connsiteY1" fmla="*/ 178372 h 2271332"/>
              <a:gd name="connsiteX2" fmla="*/ 0 w 6929120"/>
              <a:gd name="connsiteY2" fmla="*/ 1814132 h 2271332"/>
              <a:gd name="connsiteX3" fmla="*/ 30480 w 6929120"/>
              <a:gd name="connsiteY3" fmla="*/ 2220532 h 2271332"/>
              <a:gd name="connsiteX4" fmla="*/ 3383280 w 6929120"/>
              <a:gd name="connsiteY4" fmla="*/ 2271332 h 2271332"/>
              <a:gd name="connsiteX5" fmla="*/ 5659120 w 6929120"/>
              <a:gd name="connsiteY5" fmla="*/ 1225584 h 2271332"/>
              <a:gd name="connsiteX6" fmla="*/ 6929120 w 6929120"/>
              <a:gd name="connsiteY6" fmla="*/ 42814 h 2271332"/>
              <a:gd name="connsiteX0" fmla="*/ 6947233 w 6947233"/>
              <a:gd name="connsiteY0" fmla="*/ 42814 h 2271332"/>
              <a:gd name="connsiteX1" fmla="*/ 3035633 w 6947233"/>
              <a:gd name="connsiteY1" fmla="*/ 178372 h 2271332"/>
              <a:gd name="connsiteX2" fmla="*/ 18113 w 6947233"/>
              <a:gd name="connsiteY2" fmla="*/ 1814132 h 2271332"/>
              <a:gd name="connsiteX3" fmla="*/ 48593 w 6947233"/>
              <a:gd name="connsiteY3" fmla="*/ 2220532 h 2271332"/>
              <a:gd name="connsiteX4" fmla="*/ 3401393 w 6947233"/>
              <a:gd name="connsiteY4" fmla="*/ 2271332 h 2271332"/>
              <a:gd name="connsiteX5" fmla="*/ 5677233 w 6947233"/>
              <a:gd name="connsiteY5" fmla="*/ 1225584 h 2271332"/>
              <a:gd name="connsiteX6" fmla="*/ 6947233 w 6947233"/>
              <a:gd name="connsiteY6" fmla="*/ 42814 h 2271332"/>
              <a:gd name="connsiteX0" fmla="*/ 6955226 w 6955226"/>
              <a:gd name="connsiteY0" fmla="*/ 42814 h 2271332"/>
              <a:gd name="connsiteX1" fmla="*/ 3043626 w 6955226"/>
              <a:gd name="connsiteY1" fmla="*/ 178372 h 2271332"/>
              <a:gd name="connsiteX2" fmla="*/ 26106 w 6955226"/>
              <a:gd name="connsiteY2" fmla="*/ 1814132 h 2271332"/>
              <a:gd name="connsiteX3" fmla="*/ 56586 w 6955226"/>
              <a:gd name="connsiteY3" fmla="*/ 2220532 h 2271332"/>
              <a:gd name="connsiteX4" fmla="*/ 3409386 w 6955226"/>
              <a:gd name="connsiteY4" fmla="*/ 2271332 h 2271332"/>
              <a:gd name="connsiteX5" fmla="*/ 5685226 w 6955226"/>
              <a:gd name="connsiteY5" fmla="*/ 1225584 h 2271332"/>
              <a:gd name="connsiteX6" fmla="*/ 6955226 w 6955226"/>
              <a:gd name="connsiteY6" fmla="*/ 42814 h 2271332"/>
              <a:gd name="connsiteX0" fmla="*/ 6955226 w 6955226"/>
              <a:gd name="connsiteY0" fmla="*/ 42814 h 2274285"/>
              <a:gd name="connsiteX1" fmla="*/ 3043626 w 6955226"/>
              <a:gd name="connsiteY1" fmla="*/ 178372 h 2274285"/>
              <a:gd name="connsiteX2" fmla="*/ 26106 w 6955226"/>
              <a:gd name="connsiteY2" fmla="*/ 1814132 h 2274285"/>
              <a:gd name="connsiteX3" fmla="*/ 56586 w 6955226"/>
              <a:gd name="connsiteY3" fmla="*/ 2220532 h 2274285"/>
              <a:gd name="connsiteX4" fmla="*/ 3409386 w 6955226"/>
              <a:gd name="connsiteY4" fmla="*/ 2271332 h 2274285"/>
              <a:gd name="connsiteX5" fmla="*/ 5685226 w 6955226"/>
              <a:gd name="connsiteY5" fmla="*/ 1225584 h 2274285"/>
              <a:gd name="connsiteX6" fmla="*/ 6955226 w 6955226"/>
              <a:gd name="connsiteY6" fmla="*/ 42814 h 2274285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955226 w 6955226"/>
              <a:gd name="connsiteY0" fmla="*/ 42814 h 2317743"/>
              <a:gd name="connsiteX1" fmla="*/ 3043626 w 6955226"/>
              <a:gd name="connsiteY1" fmla="*/ 178372 h 2317743"/>
              <a:gd name="connsiteX2" fmla="*/ 26106 w 6955226"/>
              <a:gd name="connsiteY2" fmla="*/ 1814132 h 2317743"/>
              <a:gd name="connsiteX3" fmla="*/ 56586 w 6955226"/>
              <a:gd name="connsiteY3" fmla="*/ 2220532 h 2317743"/>
              <a:gd name="connsiteX4" fmla="*/ 3409386 w 6955226"/>
              <a:gd name="connsiteY4" fmla="*/ 2271332 h 2317743"/>
              <a:gd name="connsiteX5" fmla="*/ 5685226 w 6955226"/>
              <a:gd name="connsiteY5" fmla="*/ 1225584 h 2317743"/>
              <a:gd name="connsiteX6" fmla="*/ 6955226 w 6955226"/>
              <a:gd name="connsiteY6" fmla="*/ 42814 h 2317743"/>
              <a:gd name="connsiteX0" fmla="*/ 6711386 w 6711386"/>
              <a:gd name="connsiteY0" fmla="*/ 144279 h 2221226"/>
              <a:gd name="connsiteX1" fmla="*/ 3043626 w 6711386"/>
              <a:gd name="connsiteY1" fmla="*/ 81855 h 2221226"/>
              <a:gd name="connsiteX2" fmla="*/ 26106 w 6711386"/>
              <a:gd name="connsiteY2" fmla="*/ 1717615 h 2221226"/>
              <a:gd name="connsiteX3" fmla="*/ 56586 w 6711386"/>
              <a:gd name="connsiteY3" fmla="*/ 2124015 h 2221226"/>
              <a:gd name="connsiteX4" fmla="*/ 3409386 w 6711386"/>
              <a:gd name="connsiteY4" fmla="*/ 2174815 h 2221226"/>
              <a:gd name="connsiteX5" fmla="*/ 5685226 w 6711386"/>
              <a:gd name="connsiteY5" fmla="*/ 1129067 h 2221226"/>
              <a:gd name="connsiteX6" fmla="*/ 6711386 w 6711386"/>
              <a:gd name="connsiteY6" fmla="*/ 144279 h 2221226"/>
              <a:gd name="connsiteX0" fmla="*/ 7026346 w 7026346"/>
              <a:gd name="connsiteY0" fmla="*/ 42813 h 2317743"/>
              <a:gd name="connsiteX1" fmla="*/ 3043626 w 7026346"/>
              <a:gd name="connsiteY1" fmla="*/ 178372 h 2317743"/>
              <a:gd name="connsiteX2" fmla="*/ 26106 w 7026346"/>
              <a:gd name="connsiteY2" fmla="*/ 1814132 h 2317743"/>
              <a:gd name="connsiteX3" fmla="*/ 56586 w 7026346"/>
              <a:gd name="connsiteY3" fmla="*/ 2220532 h 2317743"/>
              <a:gd name="connsiteX4" fmla="*/ 3409386 w 7026346"/>
              <a:gd name="connsiteY4" fmla="*/ 2271332 h 2317743"/>
              <a:gd name="connsiteX5" fmla="*/ 5685226 w 7026346"/>
              <a:gd name="connsiteY5" fmla="*/ 1225584 h 2317743"/>
              <a:gd name="connsiteX6" fmla="*/ 7026346 w 7026346"/>
              <a:gd name="connsiteY6" fmla="*/ 42813 h 2317743"/>
              <a:gd name="connsiteX0" fmla="*/ 7026346 w 7026346"/>
              <a:gd name="connsiteY0" fmla="*/ 57490 h 2332420"/>
              <a:gd name="connsiteX1" fmla="*/ 2891226 w 7026346"/>
              <a:gd name="connsiteY1" fmla="*/ 145910 h 2332420"/>
              <a:gd name="connsiteX2" fmla="*/ 26106 w 7026346"/>
              <a:gd name="connsiteY2" fmla="*/ 1828809 h 2332420"/>
              <a:gd name="connsiteX3" fmla="*/ 56586 w 7026346"/>
              <a:gd name="connsiteY3" fmla="*/ 2235209 h 2332420"/>
              <a:gd name="connsiteX4" fmla="*/ 3409386 w 7026346"/>
              <a:gd name="connsiteY4" fmla="*/ 2286009 h 2332420"/>
              <a:gd name="connsiteX5" fmla="*/ 5685226 w 7026346"/>
              <a:gd name="connsiteY5" fmla="*/ 1240261 h 2332420"/>
              <a:gd name="connsiteX6" fmla="*/ 7026346 w 7026346"/>
              <a:gd name="connsiteY6" fmla="*/ 57490 h 2332420"/>
              <a:gd name="connsiteX0" fmla="*/ 7026346 w 7026346"/>
              <a:gd name="connsiteY0" fmla="*/ 234964 h 2509894"/>
              <a:gd name="connsiteX1" fmla="*/ 3744666 w 7026346"/>
              <a:gd name="connsiteY1" fmla="*/ 59631 h 2509894"/>
              <a:gd name="connsiteX2" fmla="*/ 26106 w 7026346"/>
              <a:gd name="connsiteY2" fmla="*/ 2006283 h 2509894"/>
              <a:gd name="connsiteX3" fmla="*/ 56586 w 7026346"/>
              <a:gd name="connsiteY3" fmla="*/ 2412683 h 2509894"/>
              <a:gd name="connsiteX4" fmla="*/ 3409386 w 7026346"/>
              <a:gd name="connsiteY4" fmla="*/ 2463483 h 2509894"/>
              <a:gd name="connsiteX5" fmla="*/ 5685226 w 7026346"/>
              <a:gd name="connsiteY5" fmla="*/ 1417735 h 2509894"/>
              <a:gd name="connsiteX6" fmla="*/ 7026346 w 7026346"/>
              <a:gd name="connsiteY6" fmla="*/ 234964 h 2509894"/>
              <a:gd name="connsiteX0" fmla="*/ 7026346 w 7026346"/>
              <a:gd name="connsiteY0" fmla="*/ 234964 h 2509894"/>
              <a:gd name="connsiteX1" fmla="*/ 3744666 w 7026346"/>
              <a:gd name="connsiteY1" fmla="*/ 59631 h 2509894"/>
              <a:gd name="connsiteX2" fmla="*/ 26106 w 7026346"/>
              <a:gd name="connsiteY2" fmla="*/ 2006283 h 2509894"/>
              <a:gd name="connsiteX3" fmla="*/ 56586 w 7026346"/>
              <a:gd name="connsiteY3" fmla="*/ 2412683 h 2509894"/>
              <a:gd name="connsiteX4" fmla="*/ 3409386 w 7026346"/>
              <a:gd name="connsiteY4" fmla="*/ 2463483 h 2509894"/>
              <a:gd name="connsiteX5" fmla="*/ 5685226 w 7026346"/>
              <a:gd name="connsiteY5" fmla="*/ 1417735 h 2509894"/>
              <a:gd name="connsiteX6" fmla="*/ 7026346 w 7026346"/>
              <a:gd name="connsiteY6" fmla="*/ 234964 h 2509894"/>
              <a:gd name="connsiteX0" fmla="*/ 7026346 w 7026346"/>
              <a:gd name="connsiteY0" fmla="*/ 178852 h 2453782"/>
              <a:gd name="connsiteX1" fmla="*/ 3744666 w 7026346"/>
              <a:gd name="connsiteY1" fmla="*/ 3519 h 2453782"/>
              <a:gd name="connsiteX2" fmla="*/ 26106 w 7026346"/>
              <a:gd name="connsiteY2" fmla="*/ 1950171 h 2453782"/>
              <a:gd name="connsiteX3" fmla="*/ 56586 w 7026346"/>
              <a:gd name="connsiteY3" fmla="*/ 2356571 h 2453782"/>
              <a:gd name="connsiteX4" fmla="*/ 3409386 w 7026346"/>
              <a:gd name="connsiteY4" fmla="*/ 2407371 h 2453782"/>
              <a:gd name="connsiteX5" fmla="*/ 5685226 w 7026346"/>
              <a:gd name="connsiteY5" fmla="*/ 1361623 h 2453782"/>
              <a:gd name="connsiteX6" fmla="*/ 7026346 w 7026346"/>
              <a:gd name="connsiteY6" fmla="*/ 178852 h 2453782"/>
              <a:gd name="connsiteX0" fmla="*/ 7026346 w 7026346"/>
              <a:gd name="connsiteY0" fmla="*/ 191865 h 2466795"/>
              <a:gd name="connsiteX1" fmla="*/ 3744666 w 7026346"/>
              <a:gd name="connsiteY1" fmla="*/ 16532 h 2466795"/>
              <a:gd name="connsiteX2" fmla="*/ 26106 w 7026346"/>
              <a:gd name="connsiteY2" fmla="*/ 1963184 h 2466795"/>
              <a:gd name="connsiteX3" fmla="*/ 56586 w 7026346"/>
              <a:gd name="connsiteY3" fmla="*/ 2369584 h 2466795"/>
              <a:gd name="connsiteX4" fmla="*/ 3409386 w 7026346"/>
              <a:gd name="connsiteY4" fmla="*/ 2420384 h 2466795"/>
              <a:gd name="connsiteX5" fmla="*/ 5685226 w 7026346"/>
              <a:gd name="connsiteY5" fmla="*/ 1374636 h 2466795"/>
              <a:gd name="connsiteX6" fmla="*/ 7026346 w 702634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685226 w 7199066"/>
              <a:gd name="connsiteY5" fmla="*/ 1374636 h 2466795"/>
              <a:gd name="connsiteX6" fmla="*/ 7199066 w 719906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746186 w 7199066"/>
              <a:gd name="connsiteY5" fmla="*/ 1476080 h 2466795"/>
              <a:gd name="connsiteX6" fmla="*/ 7199066 w 7199066"/>
              <a:gd name="connsiteY6" fmla="*/ 191865 h 2466795"/>
              <a:gd name="connsiteX0" fmla="*/ 7199066 w 7199066"/>
              <a:gd name="connsiteY0" fmla="*/ 191865 h 2466795"/>
              <a:gd name="connsiteX1" fmla="*/ 3744666 w 7199066"/>
              <a:gd name="connsiteY1" fmla="*/ 16532 h 2466795"/>
              <a:gd name="connsiteX2" fmla="*/ 26106 w 7199066"/>
              <a:gd name="connsiteY2" fmla="*/ 1963184 h 2466795"/>
              <a:gd name="connsiteX3" fmla="*/ 56586 w 7199066"/>
              <a:gd name="connsiteY3" fmla="*/ 2369584 h 2466795"/>
              <a:gd name="connsiteX4" fmla="*/ 3409386 w 7199066"/>
              <a:gd name="connsiteY4" fmla="*/ 2420384 h 2466795"/>
              <a:gd name="connsiteX5" fmla="*/ 5746186 w 7199066"/>
              <a:gd name="connsiteY5" fmla="*/ 1476080 h 2466795"/>
              <a:gd name="connsiteX6" fmla="*/ 7199066 w 7199066"/>
              <a:gd name="connsiteY6" fmla="*/ 191865 h 2466795"/>
              <a:gd name="connsiteX0" fmla="*/ 7252591 w 7252591"/>
              <a:gd name="connsiteY0" fmla="*/ 191865 h 2466795"/>
              <a:gd name="connsiteX1" fmla="*/ 3798191 w 7252591"/>
              <a:gd name="connsiteY1" fmla="*/ 16532 h 2466795"/>
              <a:gd name="connsiteX2" fmla="*/ 79631 w 7252591"/>
              <a:gd name="connsiteY2" fmla="*/ 1963184 h 2466795"/>
              <a:gd name="connsiteX3" fmla="*/ 110111 w 7252591"/>
              <a:gd name="connsiteY3" fmla="*/ 2369584 h 2466795"/>
              <a:gd name="connsiteX4" fmla="*/ 3462911 w 7252591"/>
              <a:gd name="connsiteY4" fmla="*/ 2420384 h 2466795"/>
              <a:gd name="connsiteX5" fmla="*/ 5799711 w 7252591"/>
              <a:gd name="connsiteY5" fmla="*/ 1476080 h 2466795"/>
              <a:gd name="connsiteX6" fmla="*/ 7252591 w 7252591"/>
              <a:gd name="connsiteY6" fmla="*/ 191865 h 2466795"/>
              <a:gd name="connsiteX0" fmla="*/ 7252591 w 7252591"/>
              <a:gd name="connsiteY0" fmla="*/ 191865 h 2593692"/>
              <a:gd name="connsiteX1" fmla="*/ 3798191 w 7252591"/>
              <a:gd name="connsiteY1" fmla="*/ 16532 h 2593692"/>
              <a:gd name="connsiteX2" fmla="*/ 79631 w 7252591"/>
              <a:gd name="connsiteY2" fmla="*/ 1963184 h 2593692"/>
              <a:gd name="connsiteX3" fmla="*/ 110111 w 7252591"/>
              <a:gd name="connsiteY3" fmla="*/ 2369584 h 2593692"/>
              <a:gd name="connsiteX4" fmla="*/ 3462911 w 7252591"/>
              <a:gd name="connsiteY4" fmla="*/ 2420384 h 2593692"/>
              <a:gd name="connsiteX5" fmla="*/ 5799711 w 7252591"/>
              <a:gd name="connsiteY5" fmla="*/ 1476080 h 2593692"/>
              <a:gd name="connsiteX6" fmla="*/ 7252591 w 7252591"/>
              <a:gd name="connsiteY6" fmla="*/ 191865 h 2593692"/>
              <a:gd name="connsiteX0" fmla="*/ 7252591 w 7252591"/>
              <a:gd name="connsiteY0" fmla="*/ 191865 h 2637466"/>
              <a:gd name="connsiteX1" fmla="*/ 3798191 w 7252591"/>
              <a:gd name="connsiteY1" fmla="*/ 16532 h 2637466"/>
              <a:gd name="connsiteX2" fmla="*/ 79631 w 7252591"/>
              <a:gd name="connsiteY2" fmla="*/ 1963184 h 2637466"/>
              <a:gd name="connsiteX3" fmla="*/ 110111 w 7252591"/>
              <a:gd name="connsiteY3" fmla="*/ 2369584 h 2637466"/>
              <a:gd name="connsiteX4" fmla="*/ 3462911 w 7252591"/>
              <a:gd name="connsiteY4" fmla="*/ 2420384 h 2637466"/>
              <a:gd name="connsiteX5" fmla="*/ 5799711 w 7252591"/>
              <a:gd name="connsiteY5" fmla="*/ 1476080 h 2637466"/>
              <a:gd name="connsiteX6" fmla="*/ 7252591 w 7252591"/>
              <a:gd name="connsiteY6" fmla="*/ 191865 h 2637466"/>
              <a:gd name="connsiteX0" fmla="*/ 7252591 w 7252591"/>
              <a:gd name="connsiteY0" fmla="*/ 191865 h 2637466"/>
              <a:gd name="connsiteX1" fmla="*/ 3798191 w 7252591"/>
              <a:gd name="connsiteY1" fmla="*/ 16532 h 2637466"/>
              <a:gd name="connsiteX2" fmla="*/ 79631 w 7252591"/>
              <a:gd name="connsiteY2" fmla="*/ 1963184 h 2637466"/>
              <a:gd name="connsiteX3" fmla="*/ 110111 w 7252591"/>
              <a:gd name="connsiteY3" fmla="*/ 2369584 h 2637466"/>
              <a:gd name="connsiteX4" fmla="*/ 3462911 w 7252591"/>
              <a:gd name="connsiteY4" fmla="*/ 2420384 h 2637466"/>
              <a:gd name="connsiteX5" fmla="*/ 5799711 w 7252591"/>
              <a:gd name="connsiteY5" fmla="*/ 1476080 h 2637466"/>
              <a:gd name="connsiteX6" fmla="*/ 7252591 w 7252591"/>
              <a:gd name="connsiteY6" fmla="*/ 191865 h 2637466"/>
              <a:gd name="connsiteX0" fmla="*/ 7173887 w 7173887"/>
              <a:gd name="connsiteY0" fmla="*/ 191865 h 2442690"/>
              <a:gd name="connsiteX1" fmla="*/ 3719487 w 7173887"/>
              <a:gd name="connsiteY1" fmla="*/ 16532 h 2442690"/>
              <a:gd name="connsiteX2" fmla="*/ 927 w 7173887"/>
              <a:gd name="connsiteY2" fmla="*/ 1963184 h 2442690"/>
              <a:gd name="connsiteX3" fmla="*/ 3384207 w 7173887"/>
              <a:gd name="connsiteY3" fmla="*/ 2420384 h 2442690"/>
              <a:gd name="connsiteX4" fmla="*/ 5721007 w 7173887"/>
              <a:gd name="connsiteY4" fmla="*/ 1476080 h 2442690"/>
              <a:gd name="connsiteX5" fmla="*/ 7173887 w 7173887"/>
              <a:gd name="connsiteY5" fmla="*/ 191865 h 2442690"/>
              <a:gd name="connsiteX0" fmla="*/ 7052014 w 7052014"/>
              <a:gd name="connsiteY0" fmla="*/ 331101 h 2642255"/>
              <a:gd name="connsiteX1" fmla="*/ 3597614 w 7052014"/>
              <a:gd name="connsiteY1" fmla="*/ 155768 h 2642255"/>
              <a:gd name="connsiteX2" fmla="*/ 974 w 7052014"/>
              <a:gd name="connsiteY2" fmla="*/ 2361101 h 2642255"/>
              <a:gd name="connsiteX3" fmla="*/ 3262334 w 7052014"/>
              <a:gd name="connsiteY3" fmla="*/ 2559620 h 2642255"/>
              <a:gd name="connsiteX4" fmla="*/ 5599134 w 7052014"/>
              <a:gd name="connsiteY4" fmla="*/ 1615316 h 2642255"/>
              <a:gd name="connsiteX5" fmla="*/ 7052014 w 7052014"/>
              <a:gd name="connsiteY5" fmla="*/ 331101 h 2642255"/>
              <a:gd name="connsiteX0" fmla="*/ 7052329 w 7052329"/>
              <a:gd name="connsiteY0" fmla="*/ 331101 h 2723775"/>
              <a:gd name="connsiteX1" fmla="*/ 3597929 w 7052329"/>
              <a:gd name="connsiteY1" fmla="*/ 155768 h 2723775"/>
              <a:gd name="connsiteX2" fmla="*/ 1289 w 7052329"/>
              <a:gd name="connsiteY2" fmla="*/ 2361101 h 2723775"/>
              <a:gd name="connsiteX3" fmla="*/ 3262649 w 7052329"/>
              <a:gd name="connsiteY3" fmla="*/ 2559620 h 2723775"/>
              <a:gd name="connsiteX4" fmla="*/ 5599449 w 7052329"/>
              <a:gd name="connsiteY4" fmla="*/ 1615316 h 2723775"/>
              <a:gd name="connsiteX5" fmla="*/ 7052329 w 7052329"/>
              <a:gd name="connsiteY5" fmla="*/ 331101 h 2723775"/>
              <a:gd name="connsiteX0" fmla="*/ 7052329 w 7099366"/>
              <a:gd name="connsiteY0" fmla="*/ 361049 h 2753723"/>
              <a:gd name="connsiteX1" fmla="*/ 3597929 w 7099366"/>
              <a:gd name="connsiteY1" fmla="*/ 185716 h 2753723"/>
              <a:gd name="connsiteX2" fmla="*/ 1289 w 7099366"/>
              <a:gd name="connsiteY2" fmla="*/ 2391049 h 2753723"/>
              <a:gd name="connsiteX3" fmla="*/ 3262649 w 7099366"/>
              <a:gd name="connsiteY3" fmla="*/ 2589568 h 2753723"/>
              <a:gd name="connsiteX4" fmla="*/ 5599449 w 7099366"/>
              <a:gd name="connsiteY4" fmla="*/ 1645264 h 2753723"/>
              <a:gd name="connsiteX5" fmla="*/ 7052329 w 7099366"/>
              <a:gd name="connsiteY5" fmla="*/ 361049 h 2753723"/>
              <a:gd name="connsiteX0" fmla="*/ 7052329 w 7086409"/>
              <a:gd name="connsiteY0" fmla="*/ 385224 h 2777898"/>
              <a:gd name="connsiteX1" fmla="*/ 3597929 w 7086409"/>
              <a:gd name="connsiteY1" fmla="*/ 209891 h 2777898"/>
              <a:gd name="connsiteX2" fmla="*/ 1289 w 7086409"/>
              <a:gd name="connsiteY2" fmla="*/ 2415224 h 2777898"/>
              <a:gd name="connsiteX3" fmla="*/ 3262649 w 7086409"/>
              <a:gd name="connsiteY3" fmla="*/ 2613743 h 2777898"/>
              <a:gd name="connsiteX4" fmla="*/ 5599449 w 7086409"/>
              <a:gd name="connsiteY4" fmla="*/ 1669439 h 2777898"/>
              <a:gd name="connsiteX5" fmla="*/ 7052329 w 7086409"/>
              <a:gd name="connsiteY5" fmla="*/ 385224 h 2777898"/>
              <a:gd name="connsiteX0" fmla="*/ 7052329 w 7086409"/>
              <a:gd name="connsiteY0" fmla="*/ 385224 h 2838361"/>
              <a:gd name="connsiteX1" fmla="*/ 3597929 w 7086409"/>
              <a:gd name="connsiteY1" fmla="*/ 209891 h 2838361"/>
              <a:gd name="connsiteX2" fmla="*/ 1289 w 7086409"/>
              <a:gd name="connsiteY2" fmla="*/ 2415224 h 2838361"/>
              <a:gd name="connsiteX3" fmla="*/ 3262649 w 7086409"/>
              <a:gd name="connsiteY3" fmla="*/ 2613743 h 2838361"/>
              <a:gd name="connsiteX4" fmla="*/ 5599449 w 7086409"/>
              <a:gd name="connsiteY4" fmla="*/ 1669439 h 2838361"/>
              <a:gd name="connsiteX5" fmla="*/ 7052329 w 7086409"/>
              <a:gd name="connsiteY5" fmla="*/ 385224 h 2838361"/>
              <a:gd name="connsiteX0" fmla="*/ 7052329 w 7053314"/>
              <a:gd name="connsiteY0" fmla="*/ 375184 h 2828321"/>
              <a:gd name="connsiteX1" fmla="*/ 3597929 w 7053314"/>
              <a:gd name="connsiteY1" fmla="*/ 199851 h 2828321"/>
              <a:gd name="connsiteX2" fmla="*/ 1289 w 7053314"/>
              <a:gd name="connsiteY2" fmla="*/ 2405184 h 2828321"/>
              <a:gd name="connsiteX3" fmla="*/ 3262649 w 7053314"/>
              <a:gd name="connsiteY3" fmla="*/ 2603703 h 2828321"/>
              <a:gd name="connsiteX4" fmla="*/ 7052329 w 7053314"/>
              <a:gd name="connsiteY4" fmla="*/ 375184 h 2828321"/>
              <a:gd name="connsiteX0" fmla="*/ 7052329 w 7053314"/>
              <a:gd name="connsiteY0" fmla="*/ 375184 h 2931582"/>
              <a:gd name="connsiteX1" fmla="*/ 3597929 w 7053314"/>
              <a:gd name="connsiteY1" fmla="*/ 199851 h 2931582"/>
              <a:gd name="connsiteX2" fmla="*/ 1289 w 7053314"/>
              <a:gd name="connsiteY2" fmla="*/ 2405184 h 2931582"/>
              <a:gd name="connsiteX3" fmla="*/ 3262649 w 7053314"/>
              <a:gd name="connsiteY3" fmla="*/ 2603703 h 2931582"/>
              <a:gd name="connsiteX4" fmla="*/ 7052329 w 7053314"/>
              <a:gd name="connsiteY4" fmla="*/ 375184 h 2931582"/>
              <a:gd name="connsiteX0" fmla="*/ 7052329 w 7053314"/>
              <a:gd name="connsiteY0" fmla="*/ 375184 h 2872450"/>
              <a:gd name="connsiteX1" fmla="*/ 3597929 w 7053314"/>
              <a:gd name="connsiteY1" fmla="*/ 199851 h 2872450"/>
              <a:gd name="connsiteX2" fmla="*/ 1289 w 7053314"/>
              <a:gd name="connsiteY2" fmla="*/ 2405184 h 2872450"/>
              <a:gd name="connsiteX3" fmla="*/ 3262649 w 7053314"/>
              <a:gd name="connsiteY3" fmla="*/ 2603703 h 2872450"/>
              <a:gd name="connsiteX4" fmla="*/ 7052329 w 7053314"/>
              <a:gd name="connsiteY4" fmla="*/ 375184 h 2872450"/>
              <a:gd name="connsiteX0" fmla="*/ 7052329 w 7053314"/>
              <a:gd name="connsiteY0" fmla="*/ 355611 h 2852877"/>
              <a:gd name="connsiteX1" fmla="*/ 3597929 w 7053314"/>
              <a:gd name="connsiteY1" fmla="*/ 180278 h 2852877"/>
              <a:gd name="connsiteX2" fmla="*/ 1289 w 7053314"/>
              <a:gd name="connsiteY2" fmla="*/ 2385611 h 2852877"/>
              <a:gd name="connsiteX3" fmla="*/ 3262649 w 7053314"/>
              <a:gd name="connsiteY3" fmla="*/ 2584130 h 2852877"/>
              <a:gd name="connsiteX4" fmla="*/ 7052329 w 7053314"/>
              <a:gd name="connsiteY4" fmla="*/ 355611 h 285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3314" h="2852877">
                <a:moveTo>
                  <a:pt x="7052329" y="355611"/>
                </a:moveTo>
                <a:cubicBezTo>
                  <a:pt x="7108209" y="-45031"/>
                  <a:pt x="4773102" y="-112405"/>
                  <a:pt x="3597929" y="180278"/>
                </a:cubicBezTo>
                <a:cubicBezTo>
                  <a:pt x="2422756" y="472961"/>
                  <a:pt x="-64751" y="1770726"/>
                  <a:pt x="1289" y="2385611"/>
                </a:cubicBezTo>
                <a:cubicBezTo>
                  <a:pt x="67329" y="3000496"/>
                  <a:pt x="1584556" y="2945287"/>
                  <a:pt x="3262649" y="2584130"/>
                </a:cubicBezTo>
                <a:cubicBezTo>
                  <a:pt x="4940742" y="2222973"/>
                  <a:pt x="6996449" y="756253"/>
                  <a:pt x="7052329" y="355611"/>
                </a:cubicBezTo>
                <a:close/>
              </a:path>
            </a:pathLst>
          </a:custGeom>
          <a:solidFill>
            <a:schemeClr val="accent2">
              <a:alpha val="11000"/>
            </a:schemeClr>
          </a:solidFill>
          <a:ln>
            <a:solidFill>
              <a:schemeClr val="accent2">
                <a:alpha val="36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A la recherche des </a:t>
            </a:r>
            <a:r>
              <a:rPr lang="el-GR" dirty="0"/>
              <a:t>γ</a:t>
            </a:r>
            <a:r>
              <a:rPr lang="fr-FR" dirty="0"/>
              <a:t> de rétro-décroissance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F6457094-0E6C-420F-941B-C776C1525D36}"/>
              </a:ext>
            </a:extLst>
          </p:cNvPr>
          <p:cNvSpPr/>
          <p:nvPr/>
        </p:nvSpPr>
        <p:spPr>
          <a:xfrm>
            <a:off x="3650735" y="4174745"/>
            <a:ext cx="586740" cy="5867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74FA50A0-5071-4381-92CD-F8D07628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21" name="Espace réservé du pied de page 20">
            <a:extLst>
              <a:ext uri="{FF2B5EF4-FFF2-40B4-BE49-F238E27FC236}">
                <a16:creationId xmlns:a16="http://schemas.microsoft.com/office/drawing/2014/main" id="{A416A64D-EA8D-4B01-97A3-5DDDB72F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233EAC1-19D6-4A90-8F35-A6E0EB2CC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79" y="916545"/>
            <a:ext cx="1508760" cy="853440"/>
          </a:xfrm>
          <a:prstGeom prst="rect">
            <a:avLst/>
          </a:prstGeom>
        </p:spPr>
      </p:pic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9D81B2AD-2167-4BAF-A0A4-5C8F54B20B83}"/>
              </a:ext>
            </a:extLst>
          </p:cNvPr>
          <p:cNvSpPr/>
          <p:nvPr/>
        </p:nvSpPr>
        <p:spPr>
          <a:xfrm>
            <a:off x="3172126" y="920322"/>
            <a:ext cx="5255182" cy="2752248"/>
          </a:xfrm>
          <a:custGeom>
            <a:avLst/>
            <a:gdLst>
              <a:gd name="connsiteX0" fmla="*/ 1778000 w 5242560"/>
              <a:gd name="connsiteY0" fmla="*/ 50800 h 1849120"/>
              <a:gd name="connsiteX1" fmla="*/ 10160 w 5242560"/>
              <a:gd name="connsiteY1" fmla="*/ 1391920 h 1849120"/>
              <a:gd name="connsiteX2" fmla="*/ 0 w 5242560"/>
              <a:gd name="connsiteY2" fmla="*/ 1849120 h 1849120"/>
              <a:gd name="connsiteX3" fmla="*/ 5242560 w 5242560"/>
              <a:gd name="connsiteY3" fmla="*/ 1838960 h 1849120"/>
              <a:gd name="connsiteX4" fmla="*/ 5130800 w 5242560"/>
              <a:gd name="connsiteY4" fmla="*/ 762000 h 1849120"/>
              <a:gd name="connsiteX5" fmla="*/ 3769360 w 5242560"/>
              <a:gd name="connsiteY5" fmla="*/ 0 h 1849120"/>
              <a:gd name="connsiteX6" fmla="*/ 1778000 w 5242560"/>
              <a:gd name="connsiteY6" fmla="*/ 50800 h 18491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2560"/>
              <a:gd name="connsiteY0" fmla="*/ 0 h 1798320"/>
              <a:gd name="connsiteX1" fmla="*/ 10160 w 5242560"/>
              <a:gd name="connsiteY1" fmla="*/ 1341120 h 1798320"/>
              <a:gd name="connsiteX2" fmla="*/ 0 w 5242560"/>
              <a:gd name="connsiteY2" fmla="*/ 1798320 h 1798320"/>
              <a:gd name="connsiteX3" fmla="*/ 5242560 w 5242560"/>
              <a:gd name="connsiteY3" fmla="*/ 1788160 h 1798320"/>
              <a:gd name="connsiteX4" fmla="*/ 5130800 w 5242560"/>
              <a:gd name="connsiteY4" fmla="*/ 711200 h 1798320"/>
              <a:gd name="connsiteX5" fmla="*/ 3749040 w 5242560"/>
              <a:gd name="connsiteY5" fmla="*/ 30480 h 1798320"/>
              <a:gd name="connsiteX6" fmla="*/ 1778000 w 5242560"/>
              <a:gd name="connsiteY6" fmla="*/ 0 h 1798320"/>
              <a:gd name="connsiteX0" fmla="*/ 1778000 w 5243836"/>
              <a:gd name="connsiteY0" fmla="*/ 0 h 1798320"/>
              <a:gd name="connsiteX1" fmla="*/ 10160 w 5243836"/>
              <a:gd name="connsiteY1" fmla="*/ 1341120 h 1798320"/>
              <a:gd name="connsiteX2" fmla="*/ 0 w 5243836"/>
              <a:gd name="connsiteY2" fmla="*/ 1798320 h 1798320"/>
              <a:gd name="connsiteX3" fmla="*/ 5242560 w 5243836"/>
              <a:gd name="connsiteY3" fmla="*/ 1788160 h 1798320"/>
              <a:gd name="connsiteX4" fmla="*/ 5130800 w 5243836"/>
              <a:gd name="connsiteY4" fmla="*/ 711200 h 1798320"/>
              <a:gd name="connsiteX5" fmla="*/ 3749040 w 5243836"/>
              <a:gd name="connsiteY5" fmla="*/ 30480 h 1798320"/>
              <a:gd name="connsiteX6" fmla="*/ 1778000 w 5243836"/>
              <a:gd name="connsiteY6" fmla="*/ 0 h 1798320"/>
              <a:gd name="connsiteX0" fmla="*/ 1778000 w 5303355"/>
              <a:gd name="connsiteY0" fmla="*/ 0 h 1798320"/>
              <a:gd name="connsiteX1" fmla="*/ 10160 w 5303355"/>
              <a:gd name="connsiteY1" fmla="*/ 1341120 h 1798320"/>
              <a:gd name="connsiteX2" fmla="*/ 0 w 5303355"/>
              <a:gd name="connsiteY2" fmla="*/ 1798320 h 1798320"/>
              <a:gd name="connsiteX3" fmla="*/ 5242560 w 5303355"/>
              <a:gd name="connsiteY3" fmla="*/ 1788160 h 1798320"/>
              <a:gd name="connsiteX4" fmla="*/ 5130800 w 5303355"/>
              <a:gd name="connsiteY4" fmla="*/ 711200 h 1798320"/>
              <a:gd name="connsiteX5" fmla="*/ 3749040 w 5303355"/>
              <a:gd name="connsiteY5" fmla="*/ 30480 h 1798320"/>
              <a:gd name="connsiteX6" fmla="*/ 1778000 w 5303355"/>
              <a:gd name="connsiteY6" fmla="*/ 0 h 1798320"/>
              <a:gd name="connsiteX0" fmla="*/ 1778000 w 5303355"/>
              <a:gd name="connsiteY0" fmla="*/ 0 h 1818785"/>
              <a:gd name="connsiteX1" fmla="*/ 10160 w 5303355"/>
              <a:gd name="connsiteY1" fmla="*/ 1341120 h 1818785"/>
              <a:gd name="connsiteX2" fmla="*/ 0 w 5303355"/>
              <a:gd name="connsiteY2" fmla="*/ 1798320 h 1818785"/>
              <a:gd name="connsiteX3" fmla="*/ 5242560 w 5303355"/>
              <a:gd name="connsiteY3" fmla="*/ 1788160 h 1818785"/>
              <a:gd name="connsiteX4" fmla="*/ 5130800 w 5303355"/>
              <a:gd name="connsiteY4" fmla="*/ 711200 h 1818785"/>
              <a:gd name="connsiteX5" fmla="*/ 3749040 w 5303355"/>
              <a:gd name="connsiteY5" fmla="*/ 30480 h 1818785"/>
              <a:gd name="connsiteX6" fmla="*/ 1778000 w 5303355"/>
              <a:gd name="connsiteY6" fmla="*/ 0 h 1818785"/>
              <a:gd name="connsiteX0" fmla="*/ 1778000 w 5303355"/>
              <a:gd name="connsiteY0" fmla="*/ 0 h 1843166"/>
              <a:gd name="connsiteX1" fmla="*/ 10160 w 5303355"/>
              <a:gd name="connsiteY1" fmla="*/ 1341120 h 1843166"/>
              <a:gd name="connsiteX2" fmla="*/ 0 w 5303355"/>
              <a:gd name="connsiteY2" fmla="*/ 1798320 h 1843166"/>
              <a:gd name="connsiteX3" fmla="*/ 5242560 w 5303355"/>
              <a:gd name="connsiteY3" fmla="*/ 1788160 h 1843166"/>
              <a:gd name="connsiteX4" fmla="*/ 5130800 w 5303355"/>
              <a:gd name="connsiteY4" fmla="*/ 711200 h 1843166"/>
              <a:gd name="connsiteX5" fmla="*/ 3749040 w 5303355"/>
              <a:gd name="connsiteY5" fmla="*/ 30480 h 1843166"/>
              <a:gd name="connsiteX6" fmla="*/ 1778000 w 5303355"/>
              <a:gd name="connsiteY6" fmla="*/ 0 h 1843166"/>
              <a:gd name="connsiteX0" fmla="*/ 1801844 w 5327199"/>
              <a:gd name="connsiteY0" fmla="*/ 0 h 1843166"/>
              <a:gd name="connsiteX1" fmla="*/ 34004 w 5327199"/>
              <a:gd name="connsiteY1" fmla="*/ 1341120 h 1843166"/>
              <a:gd name="connsiteX2" fmla="*/ 23844 w 5327199"/>
              <a:gd name="connsiteY2" fmla="*/ 1798320 h 1843166"/>
              <a:gd name="connsiteX3" fmla="*/ 5266404 w 5327199"/>
              <a:gd name="connsiteY3" fmla="*/ 1788160 h 1843166"/>
              <a:gd name="connsiteX4" fmla="*/ 5154644 w 5327199"/>
              <a:gd name="connsiteY4" fmla="*/ 711200 h 1843166"/>
              <a:gd name="connsiteX5" fmla="*/ 3772884 w 5327199"/>
              <a:gd name="connsiteY5" fmla="*/ 30480 h 1843166"/>
              <a:gd name="connsiteX6" fmla="*/ 1801844 w 5327199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0 h 1843166"/>
              <a:gd name="connsiteX1" fmla="*/ 41221 w 5334416"/>
              <a:gd name="connsiteY1" fmla="*/ 1341120 h 1843166"/>
              <a:gd name="connsiteX2" fmla="*/ 31061 w 5334416"/>
              <a:gd name="connsiteY2" fmla="*/ 1798320 h 1843166"/>
              <a:gd name="connsiteX3" fmla="*/ 5273621 w 5334416"/>
              <a:gd name="connsiteY3" fmla="*/ 1788160 h 1843166"/>
              <a:gd name="connsiteX4" fmla="*/ 5161861 w 5334416"/>
              <a:gd name="connsiteY4" fmla="*/ 711200 h 1843166"/>
              <a:gd name="connsiteX5" fmla="*/ 3780101 w 5334416"/>
              <a:gd name="connsiteY5" fmla="*/ 30480 h 1843166"/>
              <a:gd name="connsiteX6" fmla="*/ 1809061 w 5334416"/>
              <a:gd name="connsiteY6" fmla="*/ 0 h 1843166"/>
              <a:gd name="connsiteX0" fmla="*/ 1809061 w 5334416"/>
              <a:gd name="connsiteY0" fmla="*/ 22470 h 1865636"/>
              <a:gd name="connsiteX1" fmla="*/ 41221 w 5334416"/>
              <a:gd name="connsiteY1" fmla="*/ 1363590 h 1865636"/>
              <a:gd name="connsiteX2" fmla="*/ 31061 w 5334416"/>
              <a:gd name="connsiteY2" fmla="*/ 1820790 h 1865636"/>
              <a:gd name="connsiteX3" fmla="*/ 5273621 w 5334416"/>
              <a:gd name="connsiteY3" fmla="*/ 1810630 h 1865636"/>
              <a:gd name="connsiteX4" fmla="*/ 5161861 w 5334416"/>
              <a:gd name="connsiteY4" fmla="*/ 733670 h 1865636"/>
              <a:gd name="connsiteX5" fmla="*/ 3780101 w 5334416"/>
              <a:gd name="connsiteY5" fmla="*/ 52950 h 1865636"/>
              <a:gd name="connsiteX6" fmla="*/ 1809061 w 5334416"/>
              <a:gd name="connsiteY6" fmla="*/ 22470 h 1865636"/>
              <a:gd name="connsiteX0" fmla="*/ 1809061 w 5334416"/>
              <a:gd name="connsiteY0" fmla="*/ 22470 h 1865636"/>
              <a:gd name="connsiteX1" fmla="*/ 41221 w 5334416"/>
              <a:gd name="connsiteY1" fmla="*/ 1363590 h 1865636"/>
              <a:gd name="connsiteX2" fmla="*/ 31061 w 5334416"/>
              <a:gd name="connsiteY2" fmla="*/ 1820790 h 1865636"/>
              <a:gd name="connsiteX3" fmla="*/ 5273621 w 5334416"/>
              <a:gd name="connsiteY3" fmla="*/ 1810630 h 1865636"/>
              <a:gd name="connsiteX4" fmla="*/ 5161861 w 5334416"/>
              <a:gd name="connsiteY4" fmla="*/ 733670 h 1865636"/>
              <a:gd name="connsiteX5" fmla="*/ 3780101 w 5334416"/>
              <a:gd name="connsiteY5" fmla="*/ 52950 h 1865636"/>
              <a:gd name="connsiteX6" fmla="*/ 1809061 w 5334416"/>
              <a:gd name="connsiteY6" fmla="*/ 22470 h 1865636"/>
              <a:gd name="connsiteX0" fmla="*/ 1809061 w 5334416"/>
              <a:gd name="connsiteY0" fmla="*/ 40175 h 1883341"/>
              <a:gd name="connsiteX1" fmla="*/ 41221 w 5334416"/>
              <a:gd name="connsiteY1" fmla="*/ 1381295 h 1883341"/>
              <a:gd name="connsiteX2" fmla="*/ 31061 w 5334416"/>
              <a:gd name="connsiteY2" fmla="*/ 1838495 h 1883341"/>
              <a:gd name="connsiteX3" fmla="*/ 5273621 w 5334416"/>
              <a:gd name="connsiteY3" fmla="*/ 1828335 h 1883341"/>
              <a:gd name="connsiteX4" fmla="*/ 5161861 w 5334416"/>
              <a:gd name="connsiteY4" fmla="*/ 751375 h 1883341"/>
              <a:gd name="connsiteX5" fmla="*/ 3780101 w 5334416"/>
              <a:gd name="connsiteY5" fmla="*/ 70655 h 1883341"/>
              <a:gd name="connsiteX6" fmla="*/ 1809061 w 5334416"/>
              <a:gd name="connsiteY6" fmla="*/ 40175 h 1883341"/>
              <a:gd name="connsiteX0" fmla="*/ 1809061 w 5334416"/>
              <a:gd name="connsiteY0" fmla="*/ 59539 h 1902705"/>
              <a:gd name="connsiteX1" fmla="*/ 41221 w 5334416"/>
              <a:gd name="connsiteY1" fmla="*/ 1400659 h 1902705"/>
              <a:gd name="connsiteX2" fmla="*/ 31061 w 5334416"/>
              <a:gd name="connsiteY2" fmla="*/ 1857859 h 1902705"/>
              <a:gd name="connsiteX3" fmla="*/ 5273621 w 5334416"/>
              <a:gd name="connsiteY3" fmla="*/ 1847699 h 1902705"/>
              <a:gd name="connsiteX4" fmla="*/ 5161861 w 5334416"/>
              <a:gd name="connsiteY4" fmla="*/ 770739 h 1902705"/>
              <a:gd name="connsiteX5" fmla="*/ 3780101 w 5334416"/>
              <a:gd name="connsiteY5" fmla="*/ 90019 h 1902705"/>
              <a:gd name="connsiteX6" fmla="*/ 1809061 w 5334416"/>
              <a:gd name="connsiteY6" fmla="*/ 59539 h 1902705"/>
              <a:gd name="connsiteX0" fmla="*/ 1809061 w 5334416"/>
              <a:gd name="connsiteY0" fmla="*/ 59539 h 1937325"/>
              <a:gd name="connsiteX1" fmla="*/ 41221 w 5334416"/>
              <a:gd name="connsiteY1" fmla="*/ 1400659 h 1937325"/>
              <a:gd name="connsiteX2" fmla="*/ 31061 w 5334416"/>
              <a:gd name="connsiteY2" fmla="*/ 1857859 h 1937325"/>
              <a:gd name="connsiteX3" fmla="*/ 2851386 w 5334416"/>
              <a:gd name="connsiteY3" fmla="*/ 1876400 h 1937325"/>
              <a:gd name="connsiteX4" fmla="*/ 5273621 w 5334416"/>
              <a:gd name="connsiteY4" fmla="*/ 1847699 h 1937325"/>
              <a:gd name="connsiteX5" fmla="*/ 5161861 w 5334416"/>
              <a:gd name="connsiteY5" fmla="*/ 770739 h 1937325"/>
              <a:gd name="connsiteX6" fmla="*/ 3780101 w 5334416"/>
              <a:gd name="connsiteY6" fmla="*/ 90019 h 1937325"/>
              <a:gd name="connsiteX7" fmla="*/ 1809061 w 5334416"/>
              <a:gd name="connsiteY7" fmla="*/ 59539 h 1937325"/>
              <a:gd name="connsiteX0" fmla="*/ 1809061 w 5334416"/>
              <a:gd name="connsiteY0" fmla="*/ 59539 h 2078084"/>
              <a:gd name="connsiteX1" fmla="*/ 41221 w 5334416"/>
              <a:gd name="connsiteY1" fmla="*/ 1400659 h 2078084"/>
              <a:gd name="connsiteX2" fmla="*/ 31061 w 5334416"/>
              <a:gd name="connsiteY2" fmla="*/ 1857859 h 2078084"/>
              <a:gd name="connsiteX3" fmla="*/ 2831066 w 5334416"/>
              <a:gd name="connsiteY3" fmla="*/ 2078070 h 2078084"/>
              <a:gd name="connsiteX4" fmla="*/ 5273621 w 5334416"/>
              <a:gd name="connsiteY4" fmla="*/ 1847699 h 2078084"/>
              <a:gd name="connsiteX5" fmla="*/ 5161861 w 5334416"/>
              <a:gd name="connsiteY5" fmla="*/ 770739 h 2078084"/>
              <a:gd name="connsiteX6" fmla="*/ 3780101 w 5334416"/>
              <a:gd name="connsiteY6" fmla="*/ 90019 h 2078084"/>
              <a:gd name="connsiteX7" fmla="*/ 1809061 w 5334416"/>
              <a:gd name="connsiteY7" fmla="*/ 59539 h 2078084"/>
              <a:gd name="connsiteX0" fmla="*/ 1809061 w 5334416"/>
              <a:gd name="connsiteY0" fmla="*/ 59539 h 2139458"/>
              <a:gd name="connsiteX1" fmla="*/ 41221 w 5334416"/>
              <a:gd name="connsiteY1" fmla="*/ 1400659 h 2139458"/>
              <a:gd name="connsiteX2" fmla="*/ 31061 w 5334416"/>
              <a:gd name="connsiteY2" fmla="*/ 1857859 h 2139458"/>
              <a:gd name="connsiteX3" fmla="*/ 2820906 w 5334416"/>
              <a:gd name="connsiteY3" fmla="*/ 2139448 h 2139458"/>
              <a:gd name="connsiteX4" fmla="*/ 5273621 w 5334416"/>
              <a:gd name="connsiteY4" fmla="*/ 1847699 h 2139458"/>
              <a:gd name="connsiteX5" fmla="*/ 5161861 w 5334416"/>
              <a:gd name="connsiteY5" fmla="*/ 770739 h 2139458"/>
              <a:gd name="connsiteX6" fmla="*/ 3780101 w 5334416"/>
              <a:gd name="connsiteY6" fmla="*/ 90019 h 2139458"/>
              <a:gd name="connsiteX7" fmla="*/ 1809061 w 5334416"/>
              <a:gd name="connsiteY7" fmla="*/ 59539 h 2139458"/>
              <a:gd name="connsiteX0" fmla="*/ 1809061 w 5287768"/>
              <a:gd name="connsiteY0" fmla="*/ 59539 h 2139458"/>
              <a:gd name="connsiteX1" fmla="*/ 41221 w 5287768"/>
              <a:gd name="connsiteY1" fmla="*/ 1400659 h 2139458"/>
              <a:gd name="connsiteX2" fmla="*/ 31061 w 5287768"/>
              <a:gd name="connsiteY2" fmla="*/ 1857859 h 2139458"/>
              <a:gd name="connsiteX3" fmla="*/ 2820906 w 5287768"/>
              <a:gd name="connsiteY3" fmla="*/ 2139448 h 2139458"/>
              <a:gd name="connsiteX4" fmla="*/ 5192341 w 5287768"/>
              <a:gd name="connsiteY4" fmla="*/ 1742480 h 2139458"/>
              <a:gd name="connsiteX5" fmla="*/ 5161861 w 5287768"/>
              <a:gd name="connsiteY5" fmla="*/ 770739 h 2139458"/>
              <a:gd name="connsiteX6" fmla="*/ 3780101 w 5287768"/>
              <a:gd name="connsiteY6" fmla="*/ 90019 h 2139458"/>
              <a:gd name="connsiteX7" fmla="*/ 1809061 w 5287768"/>
              <a:gd name="connsiteY7" fmla="*/ 59539 h 2139458"/>
              <a:gd name="connsiteX0" fmla="*/ 1809061 w 5287768"/>
              <a:gd name="connsiteY0" fmla="*/ 69654 h 2149573"/>
              <a:gd name="connsiteX1" fmla="*/ 41221 w 5287768"/>
              <a:gd name="connsiteY1" fmla="*/ 1410774 h 2149573"/>
              <a:gd name="connsiteX2" fmla="*/ 31061 w 5287768"/>
              <a:gd name="connsiteY2" fmla="*/ 1867974 h 2149573"/>
              <a:gd name="connsiteX3" fmla="*/ 2820906 w 5287768"/>
              <a:gd name="connsiteY3" fmla="*/ 2149563 h 2149573"/>
              <a:gd name="connsiteX4" fmla="*/ 5192341 w 5287768"/>
              <a:gd name="connsiteY4" fmla="*/ 1752595 h 2149573"/>
              <a:gd name="connsiteX5" fmla="*/ 5161861 w 5287768"/>
              <a:gd name="connsiteY5" fmla="*/ 780854 h 2149573"/>
              <a:gd name="connsiteX6" fmla="*/ 3780101 w 5287768"/>
              <a:gd name="connsiteY6" fmla="*/ 100134 h 2149573"/>
              <a:gd name="connsiteX7" fmla="*/ 1809061 w 5287768"/>
              <a:gd name="connsiteY7" fmla="*/ 69654 h 2149573"/>
              <a:gd name="connsiteX0" fmla="*/ 1809061 w 5287768"/>
              <a:gd name="connsiteY0" fmla="*/ 87259 h 2167178"/>
              <a:gd name="connsiteX1" fmla="*/ 41221 w 5287768"/>
              <a:gd name="connsiteY1" fmla="*/ 1428379 h 2167178"/>
              <a:gd name="connsiteX2" fmla="*/ 31061 w 5287768"/>
              <a:gd name="connsiteY2" fmla="*/ 1885579 h 2167178"/>
              <a:gd name="connsiteX3" fmla="*/ 2820906 w 5287768"/>
              <a:gd name="connsiteY3" fmla="*/ 2167168 h 2167178"/>
              <a:gd name="connsiteX4" fmla="*/ 5192341 w 5287768"/>
              <a:gd name="connsiteY4" fmla="*/ 1770200 h 2167178"/>
              <a:gd name="connsiteX5" fmla="*/ 5161861 w 5287768"/>
              <a:gd name="connsiteY5" fmla="*/ 798459 h 2167178"/>
              <a:gd name="connsiteX6" fmla="*/ 3780101 w 5287768"/>
              <a:gd name="connsiteY6" fmla="*/ 117739 h 2167178"/>
              <a:gd name="connsiteX7" fmla="*/ 1809061 w 5287768"/>
              <a:gd name="connsiteY7" fmla="*/ 87259 h 2167178"/>
              <a:gd name="connsiteX0" fmla="*/ 1809061 w 5334184"/>
              <a:gd name="connsiteY0" fmla="*/ 87259 h 2167178"/>
              <a:gd name="connsiteX1" fmla="*/ 41221 w 5334184"/>
              <a:gd name="connsiteY1" fmla="*/ 1428379 h 2167178"/>
              <a:gd name="connsiteX2" fmla="*/ 31061 w 5334184"/>
              <a:gd name="connsiteY2" fmla="*/ 1885579 h 2167178"/>
              <a:gd name="connsiteX3" fmla="*/ 2820906 w 5334184"/>
              <a:gd name="connsiteY3" fmla="*/ 2167168 h 2167178"/>
              <a:gd name="connsiteX4" fmla="*/ 5192341 w 5334184"/>
              <a:gd name="connsiteY4" fmla="*/ 1770200 h 2167178"/>
              <a:gd name="connsiteX5" fmla="*/ 5161861 w 5334184"/>
              <a:gd name="connsiteY5" fmla="*/ 798459 h 2167178"/>
              <a:gd name="connsiteX6" fmla="*/ 3780101 w 5334184"/>
              <a:gd name="connsiteY6" fmla="*/ 117739 h 2167178"/>
              <a:gd name="connsiteX7" fmla="*/ 1809061 w 5334184"/>
              <a:gd name="connsiteY7" fmla="*/ 87259 h 2167178"/>
              <a:gd name="connsiteX0" fmla="*/ 1809061 w 5393152"/>
              <a:gd name="connsiteY0" fmla="*/ 87259 h 2167178"/>
              <a:gd name="connsiteX1" fmla="*/ 41221 w 5393152"/>
              <a:gd name="connsiteY1" fmla="*/ 1428379 h 2167178"/>
              <a:gd name="connsiteX2" fmla="*/ 31061 w 5393152"/>
              <a:gd name="connsiteY2" fmla="*/ 1885579 h 2167178"/>
              <a:gd name="connsiteX3" fmla="*/ 2820906 w 5393152"/>
              <a:gd name="connsiteY3" fmla="*/ 2167168 h 2167178"/>
              <a:gd name="connsiteX4" fmla="*/ 5192341 w 5393152"/>
              <a:gd name="connsiteY4" fmla="*/ 1770200 h 2167178"/>
              <a:gd name="connsiteX5" fmla="*/ 5161861 w 5393152"/>
              <a:gd name="connsiteY5" fmla="*/ 798459 h 2167178"/>
              <a:gd name="connsiteX6" fmla="*/ 3780101 w 5393152"/>
              <a:gd name="connsiteY6" fmla="*/ 117739 h 2167178"/>
              <a:gd name="connsiteX7" fmla="*/ 1809061 w 5393152"/>
              <a:gd name="connsiteY7" fmla="*/ 87259 h 2167178"/>
              <a:gd name="connsiteX0" fmla="*/ 1809061 w 5251287"/>
              <a:gd name="connsiteY0" fmla="*/ 87259 h 2171182"/>
              <a:gd name="connsiteX1" fmla="*/ 41221 w 5251287"/>
              <a:gd name="connsiteY1" fmla="*/ 1428379 h 2171182"/>
              <a:gd name="connsiteX2" fmla="*/ 31061 w 5251287"/>
              <a:gd name="connsiteY2" fmla="*/ 1885579 h 2171182"/>
              <a:gd name="connsiteX3" fmla="*/ 2820906 w 5251287"/>
              <a:gd name="connsiteY3" fmla="*/ 2167168 h 2171182"/>
              <a:gd name="connsiteX4" fmla="*/ 4940881 w 5251287"/>
              <a:gd name="connsiteY4" fmla="*/ 1658525 h 2171182"/>
              <a:gd name="connsiteX5" fmla="*/ 5161861 w 5251287"/>
              <a:gd name="connsiteY5" fmla="*/ 798459 h 2171182"/>
              <a:gd name="connsiteX6" fmla="*/ 3780101 w 5251287"/>
              <a:gd name="connsiteY6" fmla="*/ 117739 h 2171182"/>
              <a:gd name="connsiteX7" fmla="*/ 1809061 w 5251287"/>
              <a:gd name="connsiteY7" fmla="*/ 87259 h 2171182"/>
              <a:gd name="connsiteX0" fmla="*/ 1809061 w 5251287"/>
              <a:gd name="connsiteY0" fmla="*/ 87259 h 2167846"/>
              <a:gd name="connsiteX1" fmla="*/ 41221 w 5251287"/>
              <a:gd name="connsiteY1" fmla="*/ 1428379 h 2167846"/>
              <a:gd name="connsiteX2" fmla="*/ 31061 w 5251287"/>
              <a:gd name="connsiteY2" fmla="*/ 1885579 h 2167846"/>
              <a:gd name="connsiteX3" fmla="*/ 2820906 w 5251287"/>
              <a:gd name="connsiteY3" fmla="*/ 2167168 h 2167846"/>
              <a:gd name="connsiteX4" fmla="*/ 4940881 w 5251287"/>
              <a:gd name="connsiteY4" fmla="*/ 1658525 h 2167846"/>
              <a:gd name="connsiteX5" fmla="*/ 5161861 w 5251287"/>
              <a:gd name="connsiteY5" fmla="*/ 798459 h 2167846"/>
              <a:gd name="connsiteX6" fmla="*/ 3780101 w 5251287"/>
              <a:gd name="connsiteY6" fmla="*/ 117739 h 2167846"/>
              <a:gd name="connsiteX7" fmla="*/ 1809061 w 5251287"/>
              <a:gd name="connsiteY7" fmla="*/ 87259 h 2167846"/>
              <a:gd name="connsiteX0" fmla="*/ 1767840 w 5210066"/>
              <a:gd name="connsiteY0" fmla="*/ 87259 h 2170659"/>
              <a:gd name="connsiteX1" fmla="*/ 0 w 5210066"/>
              <a:gd name="connsiteY1" fmla="*/ 1428379 h 2170659"/>
              <a:gd name="connsiteX2" fmla="*/ 2779685 w 5210066"/>
              <a:gd name="connsiteY2" fmla="*/ 2167168 h 2170659"/>
              <a:gd name="connsiteX3" fmla="*/ 4899660 w 5210066"/>
              <a:gd name="connsiteY3" fmla="*/ 1658525 h 2170659"/>
              <a:gd name="connsiteX4" fmla="*/ 5120640 w 5210066"/>
              <a:gd name="connsiteY4" fmla="*/ 798459 h 2170659"/>
              <a:gd name="connsiteX5" fmla="*/ 3738880 w 5210066"/>
              <a:gd name="connsiteY5" fmla="*/ 117739 h 2170659"/>
              <a:gd name="connsiteX6" fmla="*/ 1767840 w 5210066"/>
              <a:gd name="connsiteY6" fmla="*/ 87259 h 2170659"/>
              <a:gd name="connsiteX0" fmla="*/ 1767840 w 5210066"/>
              <a:gd name="connsiteY0" fmla="*/ 136529 h 2216968"/>
              <a:gd name="connsiteX1" fmla="*/ 0 w 5210066"/>
              <a:gd name="connsiteY1" fmla="*/ 1624590 h 2216968"/>
              <a:gd name="connsiteX2" fmla="*/ 2779685 w 5210066"/>
              <a:gd name="connsiteY2" fmla="*/ 2216438 h 2216968"/>
              <a:gd name="connsiteX3" fmla="*/ 4899660 w 5210066"/>
              <a:gd name="connsiteY3" fmla="*/ 1707795 h 2216968"/>
              <a:gd name="connsiteX4" fmla="*/ 5120640 w 5210066"/>
              <a:gd name="connsiteY4" fmla="*/ 847729 h 2216968"/>
              <a:gd name="connsiteX5" fmla="*/ 3738880 w 5210066"/>
              <a:gd name="connsiteY5" fmla="*/ 167009 h 2216968"/>
              <a:gd name="connsiteX6" fmla="*/ 1767840 w 5210066"/>
              <a:gd name="connsiteY6" fmla="*/ 136529 h 2216968"/>
              <a:gd name="connsiteX0" fmla="*/ 1767844 w 5210070"/>
              <a:gd name="connsiteY0" fmla="*/ 136529 h 2216968"/>
              <a:gd name="connsiteX1" fmla="*/ 4 w 5210070"/>
              <a:gd name="connsiteY1" fmla="*/ 1624590 h 2216968"/>
              <a:gd name="connsiteX2" fmla="*/ 2779689 w 5210070"/>
              <a:gd name="connsiteY2" fmla="*/ 2216438 h 2216968"/>
              <a:gd name="connsiteX3" fmla="*/ 4899664 w 5210070"/>
              <a:gd name="connsiteY3" fmla="*/ 1707795 h 2216968"/>
              <a:gd name="connsiteX4" fmla="*/ 5120644 w 5210070"/>
              <a:gd name="connsiteY4" fmla="*/ 847729 h 2216968"/>
              <a:gd name="connsiteX5" fmla="*/ 3738884 w 5210070"/>
              <a:gd name="connsiteY5" fmla="*/ 167009 h 2216968"/>
              <a:gd name="connsiteX6" fmla="*/ 1767844 w 5210070"/>
              <a:gd name="connsiteY6" fmla="*/ 136529 h 2216968"/>
              <a:gd name="connsiteX0" fmla="*/ 1294796 w 5255182"/>
              <a:gd name="connsiteY0" fmla="*/ 183551 h 2122927"/>
              <a:gd name="connsiteX1" fmla="*/ 45116 w 5255182"/>
              <a:gd name="connsiteY1" fmla="*/ 1530549 h 2122927"/>
              <a:gd name="connsiteX2" fmla="*/ 2824801 w 5255182"/>
              <a:gd name="connsiteY2" fmla="*/ 2122397 h 2122927"/>
              <a:gd name="connsiteX3" fmla="*/ 4944776 w 5255182"/>
              <a:gd name="connsiteY3" fmla="*/ 1613754 h 2122927"/>
              <a:gd name="connsiteX4" fmla="*/ 5165756 w 5255182"/>
              <a:gd name="connsiteY4" fmla="*/ 753688 h 2122927"/>
              <a:gd name="connsiteX5" fmla="*/ 3783996 w 5255182"/>
              <a:gd name="connsiteY5" fmla="*/ 72968 h 2122927"/>
              <a:gd name="connsiteX6" fmla="*/ 1294796 w 5255182"/>
              <a:gd name="connsiteY6" fmla="*/ 183551 h 212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5182" h="2122927">
                <a:moveTo>
                  <a:pt x="1294796" y="183551"/>
                </a:moveTo>
                <a:cubicBezTo>
                  <a:pt x="671649" y="426481"/>
                  <a:pt x="-209885" y="1207408"/>
                  <a:pt x="45116" y="1530549"/>
                </a:cubicBezTo>
                <a:cubicBezTo>
                  <a:pt x="300117" y="1853690"/>
                  <a:pt x="2008191" y="2108530"/>
                  <a:pt x="2824801" y="2122397"/>
                </a:cubicBezTo>
                <a:cubicBezTo>
                  <a:pt x="3641411" y="2136265"/>
                  <a:pt x="4672149" y="1876012"/>
                  <a:pt x="4944776" y="1613754"/>
                </a:cubicBezTo>
                <a:cubicBezTo>
                  <a:pt x="5217403" y="1351496"/>
                  <a:pt x="5359219" y="1010486"/>
                  <a:pt x="5165756" y="753688"/>
                </a:cubicBezTo>
                <a:cubicBezTo>
                  <a:pt x="4972293" y="496890"/>
                  <a:pt x="4429156" y="167991"/>
                  <a:pt x="3783996" y="72968"/>
                </a:cubicBezTo>
                <a:cubicBezTo>
                  <a:pt x="3138836" y="-22055"/>
                  <a:pt x="1917943" y="-59379"/>
                  <a:pt x="1294796" y="183551"/>
                </a:cubicBezTo>
                <a:close/>
              </a:path>
            </a:pathLst>
          </a:custGeom>
          <a:solidFill>
            <a:schemeClr val="accent6">
              <a:alpha val="11000"/>
            </a:schemeClr>
          </a:solidFill>
          <a:ln>
            <a:solidFill>
              <a:schemeClr val="accent6">
                <a:shade val="50000"/>
                <a:alpha val="36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pic>
        <p:nvPicPr>
          <p:cNvPr id="29" name="Espace réservé du contenu 4">
            <a:extLst>
              <a:ext uri="{FF2B5EF4-FFF2-40B4-BE49-F238E27FC236}">
                <a16:creationId xmlns:a16="http://schemas.microsoft.com/office/drawing/2014/main" id="{49917A20-D361-42EB-9190-FCB7732DEF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8612"/>
          <a:stretch/>
        </p:blipFill>
        <p:spPr>
          <a:xfrm>
            <a:off x="8984826" y="1630445"/>
            <a:ext cx="2352860" cy="1307122"/>
          </a:xfrm>
          <a:prstGeom prst="rect">
            <a:avLst/>
          </a:prstGeom>
        </p:spPr>
      </p:pic>
      <p:pic>
        <p:nvPicPr>
          <p:cNvPr id="30" name="Espace réservé du contenu 4">
            <a:extLst>
              <a:ext uri="{FF2B5EF4-FFF2-40B4-BE49-F238E27FC236}">
                <a16:creationId xmlns:a16="http://schemas.microsoft.com/office/drawing/2014/main" id="{7CC586A1-E5E0-4948-9188-44815B3170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0921"/>
          <a:stretch/>
        </p:blipFill>
        <p:spPr>
          <a:xfrm>
            <a:off x="8882123" y="4650634"/>
            <a:ext cx="2558263" cy="13166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F59814D-F462-4A86-A5D7-8C25B38BC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9710" y="3018152"/>
            <a:ext cx="2601922" cy="1255375"/>
          </a:xfrm>
          <a:prstGeom prst="rect">
            <a:avLst/>
          </a:prstGeom>
        </p:spPr>
      </p:pic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F696354-FD66-4D12-A71F-DB1008258A63}"/>
              </a:ext>
            </a:extLst>
          </p:cNvPr>
          <p:cNvCxnSpPr>
            <a:cxnSpLocks/>
          </p:cNvCxnSpPr>
          <p:nvPr/>
        </p:nvCxnSpPr>
        <p:spPr>
          <a:xfrm flipH="1" flipV="1">
            <a:off x="7385025" y="1862264"/>
            <a:ext cx="1563093" cy="147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4106E54A-0206-453C-B48B-6B8ECAEA6FA2}"/>
              </a:ext>
            </a:extLst>
          </p:cNvPr>
          <p:cNvCxnSpPr>
            <a:cxnSpLocks/>
          </p:cNvCxnSpPr>
          <p:nvPr/>
        </p:nvCxnSpPr>
        <p:spPr>
          <a:xfrm flipH="1" flipV="1">
            <a:off x="6525663" y="4073511"/>
            <a:ext cx="2289820" cy="1305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9957066-F907-4865-9C40-85C66E2E3764}"/>
              </a:ext>
            </a:extLst>
          </p:cNvPr>
          <p:cNvCxnSpPr>
            <a:cxnSpLocks/>
          </p:cNvCxnSpPr>
          <p:nvPr/>
        </p:nvCxnSpPr>
        <p:spPr>
          <a:xfrm flipH="1">
            <a:off x="5761245" y="3489960"/>
            <a:ext cx="3105568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4666009C-32C4-44B2-9468-D57571ECE621}"/>
              </a:ext>
            </a:extLst>
          </p:cNvPr>
          <p:cNvSpPr txBox="1"/>
          <p:nvPr/>
        </p:nvSpPr>
        <p:spPr>
          <a:xfrm>
            <a:off x="10081081" y="1630445"/>
            <a:ext cx="2174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accent6"/>
                </a:solidFill>
              </a:rPr>
              <a:t>Fission retardée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E3AC536-F576-4AA8-ACF6-D3BCC1ECD313}"/>
              </a:ext>
            </a:extLst>
          </p:cNvPr>
          <p:cNvSpPr txBox="1"/>
          <p:nvPr/>
        </p:nvSpPr>
        <p:spPr>
          <a:xfrm>
            <a:off x="9034850" y="2877530"/>
            <a:ext cx="293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Compétition fission/</a:t>
            </a:r>
            <a:r>
              <a:rPr lang="el-GR" sz="2400" dirty="0">
                <a:solidFill>
                  <a:schemeClr val="accent4">
                    <a:lumMod val="75000"/>
                  </a:schemeClr>
                </a:solidFill>
              </a:rPr>
              <a:t>γ</a:t>
            </a:r>
            <a:endParaRPr lang="fr-FR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3FF833D-9108-4E6B-AFB5-0DDD5DFAF564}"/>
              </a:ext>
            </a:extLst>
          </p:cNvPr>
          <p:cNvSpPr txBox="1"/>
          <p:nvPr/>
        </p:nvSpPr>
        <p:spPr>
          <a:xfrm>
            <a:off x="9032186" y="4375286"/>
            <a:ext cx="3176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accent2"/>
                </a:solidFill>
              </a:rPr>
              <a:t>Décroissance </a:t>
            </a:r>
            <a:r>
              <a:rPr lang="el-GR" sz="2400" dirty="0">
                <a:solidFill>
                  <a:schemeClr val="accent2"/>
                </a:solidFill>
              </a:rPr>
              <a:t>γ</a:t>
            </a:r>
            <a:r>
              <a:rPr lang="fr-FR" sz="2400" dirty="0">
                <a:solidFill>
                  <a:schemeClr val="accent2"/>
                </a:solidFill>
              </a:rPr>
              <a:t> retardée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F79927C7-C23B-46E5-8E82-064DCAF10EAE}"/>
              </a:ext>
            </a:extLst>
          </p:cNvPr>
          <p:cNvSpPr txBox="1"/>
          <p:nvPr/>
        </p:nvSpPr>
        <p:spPr>
          <a:xfrm>
            <a:off x="2773845" y="4575821"/>
            <a:ext cx="2337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Terra </a:t>
            </a:r>
            <a:r>
              <a:rPr lang="fr-FR" sz="2800" dirty="0" err="1"/>
              <a:t>incognita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811692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EC470-3C26-4CBD-AE98-4F6A4CCBF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Configuration Fatima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817A88E-D563-4F47-ABCF-D113B4CB3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1BC7B5-42BE-4CBE-A987-8D567189A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73C4C5E-77D0-405F-81D4-6E1E7637D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34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B98FA-DF46-4C8B-85AC-C39162D3A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" y="826376"/>
            <a:ext cx="6128144" cy="5599972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C9FA701D-6EBD-48CC-966B-9A51821D0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432" y="1346119"/>
            <a:ext cx="6000552" cy="45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516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Configuration Fatima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2D25A84-FEA2-4BCA-B4CE-A128F57C2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665" y="2094168"/>
            <a:ext cx="8251957" cy="432386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8C33CBB-9AD8-4531-9AAD-9556D3522218}"/>
              </a:ext>
            </a:extLst>
          </p:cNvPr>
          <p:cNvSpPr txBox="1"/>
          <p:nvPr/>
        </p:nvSpPr>
        <p:spPr>
          <a:xfrm>
            <a:off x="2168230" y="834339"/>
            <a:ext cx="6016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Basse multiplicité : U</a:t>
            </a:r>
            <a:r>
              <a:rPr lang="fr-FR" sz="2400" baseline="30000" dirty="0"/>
              <a:t>238</a:t>
            </a:r>
            <a:r>
              <a:rPr lang="fr-FR" sz="2400" dirty="0"/>
              <a:t>(</a:t>
            </a:r>
            <a:r>
              <a:rPr lang="fr-FR" sz="2400" dirty="0" err="1"/>
              <a:t>n,n</a:t>
            </a:r>
            <a:r>
              <a:rPr lang="fr-FR" sz="2400" dirty="0"/>
              <a:t>’), décroissance </a:t>
            </a:r>
            <a:r>
              <a:rPr lang="fr-FR" sz="2400" baseline="30000" dirty="0"/>
              <a:t>9</a:t>
            </a:r>
            <a:r>
              <a:rPr lang="fr-FR" sz="2400" dirty="0"/>
              <a:t>Be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DA3B209-C1BE-40E1-AA31-3A9D9092AC35}"/>
              </a:ext>
            </a:extLst>
          </p:cNvPr>
          <p:cNvSpPr txBox="1"/>
          <p:nvPr/>
        </p:nvSpPr>
        <p:spPr>
          <a:xfrm>
            <a:off x="2168230" y="1430680"/>
            <a:ext cx="3814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Haute multiplicité : U</a:t>
            </a:r>
            <a:r>
              <a:rPr lang="fr-FR" sz="2400" baseline="30000" dirty="0"/>
              <a:t>238</a:t>
            </a:r>
            <a:r>
              <a:rPr lang="fr-FR" sz="2400" dirty="0"/>
              <a:t>(</a:t>
            </a:r>
            <a:r>
              <a:rPr lang="fr-FR" sz="2400" dirty="0" err="1"/>
              <a:t>n,f</a:t>
            </a:r>
            <a:r>
              <a:rPr lang="fr-F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00574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76AC32-B367-4285-81A9-BF3CDE653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1.2 Why </a:t>
            </a:r>
            <a:r>
              <a:rPr lang="fr-FR" dirty="0" err="1"/>
              <a:t>study</a:t>
            </a:r>
            <a:r>
              <a:rPr lang="fr-FR" dirty="0"/>
              <a:t> fission </a:t>
            </a:r>
            <a:r>
              <a:rPr lang="fr-FR" dirty="0" err="1"/>
              <a:t>isomers</a:t>
            </a:r>
            <a:r>
              <a:rPr lang="fr-FR" dirty="0"/>
              <a:t> 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B40780-EE1A-474B-8170-02DCA923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434F25-5A6D-4F17-BF45-F89FDECB2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108A6AA-04BB-494D-B005-EBD6F428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1026" name="Picture 2" descr="Why is nuclear fission asymmetric? - Physics Stack Exchange">
            <a:extLst>
              <a:ext uri="{FF2B5EF4-FFF2-40B4-BE49-F238E27FC236}">
                <a16:creationId xmlns:a16="http://schemas.microsoft.com/office/drawing/2014/main" id="{BEF9244E-CB15-4AF7-8C9C-38DD90035A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04578"/>
            <a:ext cx="5317120" cy="407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B4D3ACB-AA5F-49FF-B62E-7709EA1621B9}"/>
              </a:ext>
            </a:extLst>
          </p:cNvPr>
          <p:cNvSpPr txBox="1"/>
          <p:nvPr/>
        </p:nvSpPr>
        <p:spPr>
          <a:xfrm>
            <a:off x="5203767" y="1900745"/>
            <a:ext cx="7112925" cy="3954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 err="1"/>
              <a:t>Quelles</a:t>
            </a:r>
            <a:r>
              <a:rPr lang="en-GB" sz="2000" b="1" dirty="0"/>
              <a:t> </a:t>
            </a:r>
            <a:r>
              <a:rPr lang="en-GB" sz="2000" b="1" dirty="0" err="1"/>
              <a:t>informations</a:t>
            </a:r>
            <a:r>
              <a:rPr lang="en-GB" sz="2000" b="1" dirty="0"/>
              <a:t> </a:t>
            </a:r>
            <a:r>
              <a:rPr lang="en-GB" sz="2000" b="1" dirty="0" err="1"/>
              <a:t>expérimentales</a:t>
            </a:r>
            <a:r>
              <a:rPr lang="en-GB" sz="2000" b="1" dirty="0"/>
              <a:t> </a:t>
            </a:r>
            <a:r>
              <a:rPr lang="en-GB" sz="2000" b="1" dirty="0" err="1"/>
              <a:t>souhaitons</a:t>
            </a:r>
            <a:r>
              <a:rPr lang="en-GB" sz="2000" b="1" dirty="0"/>
              <a:t>-nous </a:t>
            </a:r>
            <a:r>
              <a:rPr lang="en-GB" sz="2000" b="1" dirty="0" err="1"/>
              <a:t>obtenir</a:t>
            </a:r>
            <a:r>
              <a:rPr lang="en-GB" sz="2000" b="1" dirty="0"/>
              <a:t>?</a:t>
            </a:r>
            <a:endParaRPr lang="en-GB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La nature des </a:t>
            </a:r>
            <a:r>
              <a:rPr lang="en-GB" dirty="0" err="1"/>
              <a:t>états</a:t>
            </a:r>
            <a:r>
              <a:rPr lang="en-GB" dirty="0"/>
              <a:t> du second minimum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Informations</a:t>
            </a:r>
            <a:r>
              <a:rPr lang="en-GB" dirty="0"/>
              <a:t> </a:t>
            </a:r>
            <a:r>
              <a:rPr lang="en-GB" dirty="0" err="1"/>
              <a:t>détaillées</a:t>
            </a:r>
            <a:r>
              <a:rPr lang="en-GB" dirty="0"/>
              <a:t> du </a:t>
            </a:r>
            <a:r>
              <a:rPr lang="en-GB" dirty="0" err="1"/>
              <a:t>paysage</a:t>
            </a:r>
            <a:r>
              <a:rPr lang="en-GB" dirty="0"/>
              <a:t> </a:t>
            </a:r>
            <a:r>
              <a:rPr lang="en-GB" dirty="0" err="1"/>
              <a:t>énergétique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du point sells.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Paramètres</a:t>
            </a:r>
            <a:r>
              <a:rPr lang="en-GB" dirty="0"/>
              <a:t> de barriers : hauteur et </a:t>
            </a:r>
            <a:r>
              <a:rPr lang="en-GB" dirty="0" err="1"/>
              <a:t>pénétrabilité</a:t>
            </a:r>
            <a:r>
              <a:rPr lang="en-GB" dirty="0"/>
              <a:t>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Nombre</a:t>
            </a:r>
            <a:r>
              <a:rPr lang="en-GB" dirty="0"/>
              <a:t> de </a:t>
            </a:r>
            <a:r>
              <a:rPr lang="en-GB" dirty="0" err="1"/>
              <a:t>barrières</a:t>
            </a:r>
            <a:endParaRPr lang="en-GB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Etats</a:t>
            </a:r>
            <a:r>
              <a:rPr lang="en-GB" dirty="0"/>
              <a:t> de transition </a:t>
            </a:r>
            <a:r>
              <a:rPr lang="en-GB" dirty="0" err="1"/>
              <a:t>vers</a:t>
            </a:r>
            <a:r>
              <a:rPr lang="en-GB" dirty="0"/>
              <a:t> la fission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10EC255-AA08-46F8-B812-150278D08398}"/>
              </a:ext>
            </a:extLst>
          </p:cNvPr>
          <p:cNvSpPr txBox="1"/>
          <p:nvPr/>
        </p:nvSpPr>
        <p:spPr>
          <a:xfrm>
            <a:off x="666374" y="1105458"/>
            <a:ext cx="5294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chemin vers la fission est en réalité plus complexe et expérimentalement, très peu est connu… </a:t>
            </a:r>
          </a:p>
        </p:txBody>
      </p:sp>
    </p:spTree>
    <p:extLst>
      <p:ext uri="{BB962C8B-B14F-4D97-AF65-F5344CB8AC3E}">
        <p14:creationId xmlns:p14="http://schemas.microsoft.com/office/powerpoint/2010/main" val="3620034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 Premiers spectres Clovers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9ABBAA9-22A9-45B8-B4AA-D97B50FAD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028" y="786224"/>
            <a:ext cx="9781309" cy="528555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A60F5C8-1632-430A-B877-770AEF6FAC8B}"/>
              </a:ext>
            </a:extLst>
          </p:cNvPr>
          <p:cNvSpPr txBox="1"/>
          <p:nvPr/>
        </p:nvSpPr>
        <p:spPr>
          <a:xfrm rot="16200000">
            <a:off x="1073687" y="1296786"/>
            <a:ext cx="66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[keV]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086062B-BEF1-41C4-A755-ABDD6EC916B9}"/>
              </a:ext>
            </a:extLst>
          </p:cNvPr>
          <p:cNvSpPr txBox="1"/>
          <p:nvPr/>
        </p:nvSpPr>
        <p:spPr>
          <a:xfrm>
            <a:off x="9871323" y="6015235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[ns]</a:t>
            </a:r>
          </a:p>
        </p:txBody>
      </p:sp>
    </p:spTree>
    <p:extLst>
      <p:ext uri="{BB962C8B-B14F-4D97-AF65-F5344CB8AC3E}">
        <p14:creationId xmlns:p14="http://schemas.microsoft.com/office/powerpoint/2010/main" val="25343200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Problèmes de pulsation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C0AE6-DD77-4481-93B2-8709FB1E08E0}"/>
              </a:ext>
            </a:extLst>
          </p:cNvPr>
          <p:cNvSpPr txBox="1"/>
          <p:nvPr/>
        </p:nvSpPr>
        <p:spPr>
          <a:xfrm>
            <a:off x="3657600" y="955040"/>
            <a:ext cx="469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Détecteur de référence VS pulsation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8415613-9A54-4FD8-992D-ADB8F71C3E27}"/>
              </a:ext>
            </a:extLst>
          </p:cNvPr>
          <p:cNvGrpSpPr/>
          <p:nvPr/>
        </p:nvGrpSpPr>
        <p:grpSpPr>
          <a:xfrm>
            <a:off x="1240450" y="1375349"/>
            <a:ext cx="9525584" cy="4806037"/>
            <a:chOff x="1240450" y="1375349"/>
            <a:chExt cx="9525584" cy="4806037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17BDFBDE-0F7A-4336-A4E6-BF7AE8C6AECA}"/>
                </a:ext>
              </a:extLst>
            </p:cNvPr>
            <p:cNvGrpSpPr/>
            <p:nvPr/>
          </p:nvGrpSpPr>
          <p:grpSpPr>
            <a:xfrm>
              <a:off x="1240450" y="1375349"/>
              <a:ext cx="9525584" cy="4620363"/>
              <a:chOff x="1223696" y="1520115"/>
              <a:chExt cx="9525584" cy="4620363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28FE96EF-BB04-4923-9676-D4BD4AAF61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42720" y="1520115"/>
                <a:ext cx="9306560" cy="4620363"/>
              </a:xfrm>
              <a:prstGeom prst="rect">
                <a:avLst/>
              </a:prstGeom>
            </p:spPr>
          </p:pic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DB65EA2F-02BE-4119-BB81-9B55D055F729}"/>
                  </a:ext>
                </a:extLst>
              </p:cNvPr>
              <p:cNvSpPr txBox="1"/>
              <p:nvPr/>
            </p:nvSpPr>
            <p:spPr>
              <a:xfrm rot="16200000">
                <a:off x="1139698" y="1706880"/>
                <a:ext cx="537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[ns]</a:t>
                </a:r>
              </a:p>
            </p:txBody>
          </p: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7EC0ABB-2E70-48A2-BCFB-6C561AA9B7AD}"/>
                </a:ext>
              </a:extLst>
            </p:cNvPr>
            <p:cNvSpPr txBox="1"/>
            <p:nvPr/>
          </p:nvSpPr>
          <p:spPr>
            <a:xfrm>
              <a:off x="9029801" y="5812054"/>
              <a:ext cx="806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Run n°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52920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Problèmes de pulsation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B10D3A3-C634-4AF2-90A1-BCD50387D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871" y="1291494"/>
            <a:ext cx="8554177" cy="493658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CEAF6D2-D866-4A76-B17B-E4D227A82B0A}"/>
              </a:ext>
            </a:extLst>
          </p:cNvPr>
          <p:cNvSpPr txBox="1"/>
          <p:nvPr/>
        </p:nvSpPr>
        <p:spPr>
          <a:xfrm>
            <a:off x="5233041" y="890194"/>
            <a:ext cx="1875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« Bon » run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4621596-A14A-4ABF-87E8-17AC74F51F70}"/>
              </a:ext>
            </a:extLst>
          </p:cNvPr>
          <p:cNvSpPr txBox="1"/>
          <p:nvPr/>
        </p:nvSpPr>
        <p:spPr>
          <a:xfrm>
            <a:off x="9683777" y="607377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[ns]</a:t>
            </a:r>
          </a:p>
        </p:txBody>
      </p:sp>
    </p:spTree>
    <p:extLst>
      <p:ext uri="{BB962C8B-B14F-4D97-AF65-F5344CB8AC3E}">
        <p14:creationId xmlns:p14="http://schemas.microsoft.com/office/powerpoint/2010/main" val="218416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1.0 The basics of fission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CA37654-DABE-408B-BD4F-32712D251874}"/>
              </a:ext>
            </a:extLst>
          </p:cNvPr>
          <p:cNvSpPr txBox="1"/>
          <p:nvPr/>
        </p:nvSpPr>
        <p:spPr>
          <a:xfrm>
            <a:off x="3997885" y="1663184"/>
            <a:ext cx="1261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FISSION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9ABEB8D-8302-467A-B51D-00FE3736B902}"/>
              </a:ext>
            </a:extLst>
          </p:cNvPr>
          <p:cNvSpPr txBox="1"/>
          <p:nvPr/>
        </p:nvSpPr>
        <p:spPr>
          <a:xfrm>
            <a:off x="965577" y="3606291"/>
            <a:ext cx="222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EXCITATION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D0E11D9-FB05-43BA-8E93-B9DC99B28FFD}"/>
              </a:ext>
            </a:extLst>
          </p:cNvPr>
          <p:cNvSpPr txBox="1"/>
          <p:nvPr/>
        </p:nvSpPr>
        <p:spPr>
          <a:xfrm>
            <a:off x="5234728" y="3161834"/>
            <a:ext cx="1746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Saddle</a:t>
            </a:r>
            <a:r>
              <a:rPr lang="fr-FR" sz="2400" dirty="0"/>
              <a:t> point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57E9BF8-7DF0-4CFF-9700-A13E203E662F}"/>
              </a:ext>
            </a:extLst>
          </p:cNvPr>
          <p:cNvCxnSpPr>
            <a:stCxn id="6" idx="0"/>
            <a:endCxn id="65" idx="3"/>
          </p:cNvCxnSpPr>
          <p:nvPr/>
        </p:nvCxnSpPr>
        <p:spPr>
          <a:xfrm flipH="1" flipV="1">
            <a:off x="5972975" y="2527582"/>
            <a:ext cx="134909" cy="634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852C2643-86FC-4653-BCE6-817317D187F5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E3E62D1-090E-4C82-AF88-8A610B05B70B}"/>
              </a:ext>
            </a:extLst>
          </p:cNvPr>
          <p:cNvCxnSpPr>
            <a:cxnSpLocks/>
          </p:cNvCxnSpPr>
          <p:nvPr/>
        </p:nvCxnSpPr>
        <p:spPr>
          <a:xfrm flipV="1">
            <a:off x="833534" y="2266545"/>
            <a:ext cx="0" cy="3338877"/>
          </a:xfrm>
          <a:prstGeom prst="line">
            <a:avLst/>
          </a:prstGeom>
          <a:ln w="161925">
            <a:solidFill>
              <a:srgbClr val="FF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91C3678-E397-4178-A875-9CC940F1705A}"/>
              </a:ext>
            </a:extLst>
          </p:cNvPr>
          <p:cNvCxnSpPr>
            <a:cxnSpLocks/>
          </p:cNvCxnSpPr>
          <p:nvPr/>
        </p:nvCxnSpPr>
        <p:spPr>
          <a:xfrm>
            <a:off x="994811" y="2353216"/>
            <a:ext cx="7706464" cy="0"/>
          </a:xfrm>
          <a:prstGeom prst="line">
            <a:avLst/>
          </a:prstGeom>
          <a:ln w="161925">
            <a:solidFill>
              <a:srgbClr val="FF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e la date 24">
            <a:extLst>
              <a:ext uri="{FF2B5EF4-FFF2-40B4-BE49-F238E27FC236}">
                <a16:creationId xmlns:a16="http://schemas.microsoft.com/office/drawing/2014/main" id="{861F8125-F8BD-4036-BC33-262204F96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31" name="Espace réservé du pied de page 30">
            <a:extLst>
              <a:ext uri="{FF2B5EF4-FFF2-40B4-BE49-F238E27FC236}">
                <a16:creationId xmlns:a16="http://schemas.microsoft.com/office/drawing/2014/main" id="{9C43CE32-2256-4402-AC3B-ED8DFBE3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26CFA9-4166-45FF-9F5B-16B1E16CCF8A}"/>
              </a:ext>
            </a:extLst>
          </p:cNvPr>
          <p:cNvSpPr txBox="1"/>
          <p:nvPr/>
        </p:nvSpPr>
        <p:spPr>
          <a:xfrm>
            <a:off x="8453535" y="1259633"/>
            <a:ext cx="2818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The fission </a:t>
            </a:r>
            <a:r>
              <a:rPr lang="fr-FR" sz="2800" dirty="0" err="1"/>
              <a:t>barrier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539184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Problèmes de pulsation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454678-1ADD-444E-96D5-8CFA97CAC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738" y="1218370"/>
            <a:ext cx="7629270" cy="4936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CA78007-EAD9-4D69-8254-CCA52413995E}"/>
              </a:ext>
            </a:extLst>
          </p:cNvPr>
          <p:cNvSpPr txBox="1"/>
          <p:nvPr/>
        </p:nvSpPr>
        <p:spPr>
          <a:xfrm>
            <a:off x="4679778" y="727632"/>
            <a:ext cx="3453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Deuxième pic à 200 ns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970417-4D85-4BA7-A1FE-5BABD6768624}"/>
              </a:ext>
            </a:extLst>
          </p:cNvPr>
          <p:cNvSpPr txBox="1"/>
          <p:nvPr/>
        </p:nvSpPr>
        <p:spPr>
          <a:xfrm>
            <a:off x="9683777" y="607377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[ns]</a:t>
            </a:r>
          </a:p>
        </p:txBody>
      </p:sp>
    </p:spTree>
    <p:extLst>
      <p:ext uri="{BB962C8B-B14F-4D97-AF65-F5344CB8AC3E}">
        <p14:creationId xmlns:p14="http://schemas.microsoft.com/office/powerpoint/2010/main" val="25304502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 Problèmes de pulsation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66" name="Espace réservé du pied de page 3">
            <a:extLst>
              <a:ext uri="{FF2B5EF4-FFF2-40B4-BE49-F238E27FC236}">
                <a16:creationId xmlns:a16="http://schemas.microsoft.com/office/drawing/2014/main" id="{0820907D-0D00-4E0A-B91B-9EE673F03238}"/>
              </a:ext>
            </a:extLst>
          </p:cNvPr>
          <p:cNvSpPr txBox="1">
            <a:spLocks/>
          </p:cNvSpPr>
          <p:nvPr/>
        </p:nvSpPr>
        <p:spPr>
          <a:xfrm>
            <a:off x="3325189" y="6467914"/>
            <a:ext cx="5541624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Corentin Hiver | PAC Alto 2023</a:t>
            </a:r>
          </a:p>
        </p:txBody>
      </p:sp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B056D86E-FB4F-485C-8B61-82C62E2D8117}"/>
              </a:ext>
            </a:extLst>
          </p:cNvPr>
          <p:cNvSpPr txBox="1">
            <a:spLocks/>
          </p:cNvSpPr>
          <p:nvPr/>
        </p:nvSpPr>
        <p:spPr>
          <a:xfrm>
            <a:off x="9234241" y="6465908"/>
            <a:ext cx="2741583" cy="36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E71596-5F9D-49C5-9701-16B3CA54319D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1AFE623E-F611-4874-87D5-8BE481DA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31" name="Espace réservé de la date 30">
            <a:extLst>
              <a:ext uri="{FF2B5EF4-FFF2-40B4-BE49-F238E27FC236}">
                <a16:creationId xmlns:a16="http://schemas.microsoft.com/office/drawing/2014/main" id="{10357490-F9C1-450F-A73F-BB00A95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970417-4D85-4BA7-A1FE-5BABD6768624}"/>
              </a:ext>
            </a:extLst>
          </p:cNvPr>
          <p:cNvSpPr txBox="1"/>
          <p:nvPr/>
        </p:nvSpPr>
        <p:spPr>
          <a:xfrm rot="16200000">
            <a:off x="529618" y="1755645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[ns]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D24FA32-78C8-4D62-9C4C-5FDB356F4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729" y="1271891"/>
            <a:ext cx="9276080" cy="479986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34B6441-EE36-4002-8E89-824A6F949E75}"/>
              </a:ext>
            </a:extLst>
          </p:cNvPr>
          <p:cNvSpPr txBox="1"/>
          <p:nvPr/>
        </p:nvSpPr>
        <p:spPr>
          <a:xfrm>
            <a:off x="228399" y="813828"/>
            <a:ext cx="11308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Principal problème : La moitié des données non pulsées !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D9C0F9D-CE5A-4C98-81CA-07F6B42419BD}"/>
              </a:ext>
            </a:extLst>
          </p:cNvPr>
          <p:cNvSpPr txBox="1"/>
          <p:nvPr/>
        </p:nvSpPr>
        <p:spPr>
          <a:xfrm>
            <a:off x="9029801" y="584851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Run n°</a:t>
            </a:r>
          </a:p>
        </p:txBody>
      </p:sp>
    </p:spTree>
    <p:extLst>
      <p:ext uri="{BB962C8B-B14F-4D97-AF65-F5344CB8AC3E}">
        <p14:creationId xmlns:p14="http://schemas.microsoft.com/office/powerpoint/2010/main" val="4165395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501" y="5662759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C90C10AD-6528-41F0-A1BA-D81F50652FDB}"/>
              </a:ext>
            </a:extLst>
          </p:cNvPr>
          <p:cNvSpPr/>
          <p:nvPr/>
        </p:nvSpPr>
        <p:spPr>
          <a:xfrm>
            <a:off x="1008805" y="1363752"/>
            <a:ext cx="7405705" cy="4651769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23991"/>
              <a:gd name="connsiteX1" fmla="*/ 875490 w 5184843"/>
              <a:gd name="connsiteY1" fmla="*/ 4260714 h 4323991"/>
              <a:gd name="connsiteX2" fmla="*/ 2282188 w 5184843"/>
              <a:gd name="connsiteY2" fmla="*/ 2485724 h 4323991"/>
              <a:gd name="connsiteX3" fmla="*/ 3025302 w 5184843"/>
              <a:gd name="connsiteY3" fmla="*/ 1556425 h 4323991"/>
              <a:gd name="connsiteX4" fmla="*/ 3988341 w 5184843"/>
              <a:gd name="connsiteY4" fmla="*/ 2733472 h 4323991"/>
              <a:gd name="connsiteX5" fmla="*/ 4805464 w 5184843"/>
              <a:gd name="connsiteY5" fmla="*/ 1498059 h 4323991"/>
              <a:gd name="connsiteX6" fmla="*/ 5184843 w 5184843"/>
              <a:gd name="connsiteY6" fmla="*/ 1313234 h 4323991"/>
              <a:gd name="connsiteX0" fmla="*/ 0 w 5184843"/>
              <a:gd name="connsiteY0" fmla="*/ 0 h 4361108"/>
              <a:gd name="connsiteX1" fmla="*/ 875490 w 5184843"/>
              <a:gd name="connsiteY1" fmla="*/ 4260714 h 4361108"/>
              <a:gd name="connsiteX2" fmla="*/ 2192977 w 5184843"/>
              <a:gd name="connsiteY2" fmla="*/ 2899261 h 4361108"/>
              <a:gd name="connsiteX3" fmla="*/ 3025302 w 5184843"/>
              <a:gd name="connsiteY3" fmla="*/ 1556425 h 4361108"/>
              <a:gd name="connsiteX4" fmla="*/ 3988341 w 5184843"/>
              <a:gd name="connsiteY4" fmla="*/ 2733472 h 4361108"/>
              <a:gd name="connsiteX5" fmla="*/ 4805464 w 5184843"/>
              <a:gd name="connsiteY5" fmla="*/ 1498059 h 4361108"/>
              <a:gd name="connsiteX6" fmla="*/ 5184843 w 5184843"/>
              <a:gd name="connsiteY6" fmla="*/ 1313234 h 4361108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13607 w 6174281"/>
              <a:gd name="connsiteY1" fmla="*/ 4139567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4281" h="4823252">
                <a:moveTo>
                  <a:pt x="0" y="0"/>
                </a:moveTo>
                <a:cubicBezTo>
                  <a:pt x="185636" y="2000655"/>
                  <a:pt x="418229" y="4121633"/>
                  <a:pt x="900901" y="4118498"/>
                </a:cubicBezTo>
                <a:cubicBezTo>
                  <a:pt x="1383573" y="4115363"/>
                  <a:pt x="2012286" y="3363200"/>
                  <a:pt x="2260741" y="2888727"/>
                </a:cubicBezTo>
                <a:cubicBezTo>
                  <a:pt x="2509196" y="2414254"/>
                  <a:pt x="2815226" y="1423947"/>
                  <a:pt x="3103159" y="1398071"/>
                </a:cubicBezTo>
                <a:cubicBezTo>
                  <a:pt x="3391092" y="1372195"/>
                  <a:pt x="3670831" y="2716807"/>
                  <a:pt x="3988341" y="2733472"/>
                </a:cubicBezTo>
                <a:cubicBezTo>
                  <a:pt x="4305851" y="2750137"/>
                  <a:pt x="4670929" y="1422091"/>
                  <a:pt x="5008218" y="1498059"/>
                </a:cubicBezTo>
                <a:cubicBezTo>
                  <a:pt x="5678023" y="1574027"/>
                  <a:pt x="6007100" y="3909212"/>
                  <a:pt x="6174281" y="4823252"/>
                </a:cubicBezTo>
              </a:path>
            </a:pathLst>
          </a:cu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C453978E-2841-4E4B-B24E-A261000EF21A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4DE4D1A-768F-471B-9965-0DCC8F391C9F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1D181E1-3662-4813-8C9C-3E303B42B77B}"/>
              </a:ext>
            </a:extLst>
          </p:cNvPr>
          <p:cNvSpPr/>
          <p:nvPr/>
        </p:nvSpPr>
        <p:spPr>
          <a:xfrm>
            <a:off x="6247955" y="572375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/>
              <a:t>2:1</a:t>
            </a:r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E3CA6E3-1020-4CFD-B056-C6A63EC0E84F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EF6CC-D942-4673-AAF1-33EA081D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BAE1A79D-91CA-4B40-9907-737B4E602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7BB73CE-5439-4096-B645-1F71AED7887D}"/>
              </a:ext>
            </a:extLst>
          </p:cNvPr>
          <p:cNvCxnSpPr>
            <a:cxnSpLocks/>
            <a:stCxn id="33" idx="0"/>
            <a:endCxn id="33" idx="4"/>
          </p:cNvCxnSpPr>
          <p:nvPr/>
        </p:nvCxnSpPr>
        <p:spPr>
          <a:xfrm>
            <a:off x="9429323" y="1983977"/>
            <a:ext cx="0" cy="1052958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4C6FA337-51E0-4AB9-B121-94B2A9A7A3EB}"/>
              </a:ext>
            </a:extLst>
          </p:cNvPr>
          <p:cNvCxnSpPr>
            <a:cxnSpLocks/>
            <a:stCxn id="33" idx="2"/>
            <a:endCxn id="33" idx="6"/>
          </p:cNvCxnSpPr>
          <p:nvPr/>
        </p:nvCxnSpPr>
        <p:spPr>
          <a:xfrm>
            <a:off x="8428504" y="2510456"/>
            <a:ext cx="2001638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D62D2AEF-51F5-4271-AD4B-095077B0DDFE}"/>
              </a:ext>
            </a:extLst>
          </p:cNvPr>
          <p:cNvGrpSpPr/>
          <p:nvPr/>
        </p:nvGrpSpPr>
        <p:grpSpPr>
          <a:xfrm>
            <a:off x="8428504" y="1955953"/>
            <a:ext cx="2001638" cy="1080982"/>
            <a:chOff x="8199565" y="1570798"/>
            <a:chExt cx="2001638" cy="1080982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5D2268BE-2709-4479-803F-4F028E61E1FB}"/>
                </a:ext>
              </a:extLst>
            </p:cNvPr>
            <p:cNvSpPr/>
            <p:nvPr/>
          </p:nvSpPr>
          <p:spPr>
            <a:xfrm>
              <a:off x="8199565" y="1598822"/>
              <a:ext cx="2001638" cy="1052958"/>
            </a:xfrm>
            <a:prstGeom prst="ellipse">
              <a:avLst/>
            </a:prstGeom>
            <a:solidFill>
              <a:schemeClr val="accent1">
                <a:alpha val="13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92B8525B-A908-4E44-A5E0-80D17F0E87D6}"/>
                </a:ext>
              </a:extLst>
            </p:cNvPr>
            <p:cNvSpPr txBox="1"/>
            <p:nvPr/>
          </p:nvSpPr>
          <p:spPr>
            <a:xfrm>
              <a:off x="9186008" y="1570798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6A65CC2B-D4CC-4C9E-A0E3-9921ED212F06}"/>
                </a:ext>
              </a:extLst>
            </p:cNvPr>
            <p:cNvSpPr txBox="1"/>
            <p:nvPr/>
          </p:nvSpPr>
          <p:spPr>
            <a:xfrm>
              <a:off x="9811971" y="205353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02671DEF-319E-4DCF-A996-50A56EA362A1}"/>
              </a:ext>
            </a:extLst>
          </p:cNvPr>
          <p:cNvSpPr txBox="1"/>
          <p:nvPr/>
        </p:nvSpPr>
        <p:spPr>
          <a:xfrm>
            <a:off x="10549902" y="2069684"/>
            <a:ext cx="1450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Axis ratio 2:1 </a:t>
            </a:r>
          </a:p>
          <a:p>
            <a:r>
              <a:rPr lang="fr-FR" dirty="0"/>
              <a:t>a = 1</a:t>
            </a:r>
          </a:p>
          <a:p>
            <a:r>
              <a:rPr lang="fr-FR" dirty="0"/>
              <a:t>b = 2</a:t>
            </a:r>
          </a:p>
        </p:txBody>
      </p:sp>
    </p:spTree>
    <p:extLst>
      <p:ext uri="{BB962C8B-B14F-4D97-AF65-F5344CB8AC3E}">
        <p14:creationId xmlns:p14="http://schemas.microsoft.com/office/powerpoint/2010/main" val="3276182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E625711-E486-403B-8903-7DC82E339862}"/>
              </a:ext>
            </a:extLst>
          </p:cNvPr>
          <p:cNvCxnSpPr>
            <a:cxnSpLocks/>
          </p:cNvCxnSpPr>
          <p:nvPr/>
        </p:nvCxnSpPr>
        <p:spPr>
          <a:xfrm flipH="1" flipV="1">
            <a:off x="6256086" y="3574571"/>
            <a:ext cx="1792131" cy="343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C90C10AD-6528-41F0-A1BA-D81F50652FDB}"/>
              </a:ext>
            </a:extLst>
          </p:cNvPr>
          <p:cNvSpPr/>
          <p:nvPr/>
        </p:nvSpPr>
        <p:spPr>
          <a:xfrm>
            <a:off x="1008805" y="1363752"/>
            <a:ext cx="7405705" cy="4651769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23991"/>
              <a:gd name="connsiteX1" fmla="*/ 875490 w 5184843"/>
              <a:gd name="connsiteY1" fmla="*/ 4260714 h 4323991"/>
              <a:gd name="connsiteX2" fmla="*/ 2282188 w 5184843"/>
              <a:gd name="connsiteY2" fmla="*/ 2485724 h 4323991"/>
              <a:gd name="connsiteX3" fmla="*/ 3025302 w 5184843"/>
              <a:gd name="connsiteY3" fmla="*/ 1556425 h 4323991"/>
              <a:gd name="connsiteX4" fmla="*/ 3988341 w 5184843"/>
              <a:gd name="connsiteY4" fmla="*/ 2733472 h 4323991"/>
              <a:gd name="connsiteX5" fmla="*/ 4805464 w 5184843"/>
              <a:gd name="connsiteY5" fmla="*/ 1498059 h 4323991"/>
              <a:gd name="connsiteX6" fmla="*/ 5184843 w 5184843"/>
              <a:gd name="connsiteY6" fmla="*/ 1313234 h 4323991"/>
              <a:gd name="connsiteX0" fmla="*/ 0 w 5184843"/>
              <a:gd name="connsiteY0" fmla="*/ 0 h 4361108"/>
              <a:gd name="connsiteX1" fmla="*/ 875490 w 5184843"/>
              <a:gd name="connsiteY1" fmla="*/ 4260714 h 4361108"/>
              <a:gd name="connsiteX2" fmla="*/ 2192977 w 5184843"/>
              <a:gd name="connsiteY2" fmla="*/ 2899261 h 4361108"/>
              <a:gd name="connsiteX3" fmla="*/ 3025302 w 5184843"/>
              <a:gd name="connsiteY3" fmla="*/ 1556425 h 4361108"/>
              <a:gd name="connsiteX4" fmla="*/ 3988341 w 5184843"/>
              <a:gd name="connsiteY4" fmla="*/ 2733472 h 4361108"/>
              <a:gd name="connsiteX5" fmla="*/ 4805464 w 5184843"/>
              <a:gd name="connsiteY5" fmla="*/ 1498059 h 4361108"/>
              <a:gd name="connsiteX6" fmla="*/ 5184843 w 5184843"/>
              <a:gd name="connsiteY6" fmla="*/ 1313234 h 4361108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13607 w 6174281"/>
              <a:gd name="connsiteY1" fmla="*/ 4139567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4281" h="4823252">
                <a:moveTo>
                  <a:pt x="0" y="0"/>
                </a:moveTo>
                <a:cubicBezTo>
                  <a:pt x="185636" y="2000655"/>
                  <a:pt x="418229" y="4121633"/>
                  <a:pt x="900901" y="4118498"/>
                </a:cubicBezTo>
                <a:cubicBezTo>
                  <a:pt x="1383573" y="4115363"/>
                  <a:pt x="2012286" y="3363200"/>
                  <a:pt x="2260741" y="2888727"/>
                </a:cubicBezTo>
                <a:cubicBezTo>
                  <a:pt x="2509196" y="2414254"/>
                  <a:pt x="2815226" y="1423947"/>
                  <a:pt x="3103159" y="1398071"/>
                </a:cubicBezTo>
                <a:cubicBezTo>
                  <a:pt x="3391092" y="1372195"/>
                  <a:pt x="3670831" y="2716807"/>
                  <a:pt x="3988341" y="2733472"/>
                </a:cubicBezTo>
                <a:cubicBezTo>
                  <a:pt x="4305851" y="2750137"/>
                  <a:pt x="4670929" y="1422091"/>
                  <a:pt x="5008218" y="1498059"/>
                </a:cubicBezTo>
                <a:cubicBezTo>
                  <a:pt x="5678023" y="1574027"/>
                  <a:pt x="6007100" y="3909212"/>
                  <a:pt x="6174281" y="4823252"/>
                </a:cubicBezTo>
              </a:path>
            </a:pathLst>
          </a:cu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F020244-EE63-4522-91F2-6C6B034282D7}"/>
              </a:ext>
            </a:extLst>
          </p:cNvPr>
          <p:cNvCxnSpPr>
            <a:cxnSpLocks/>
          </p:cNvCxnSpPr>
          <p:nvPr/>
        </p:nvCxnSpPr>
        <p:spPr>
          <a:xfrm>
            <a:off x="5385435" y="3591886"/>
            <a:ext cx="87065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A05D5AC-923E-4B9D-837E-BC584C120AB0}"/>
              </a:ext>
            </a:extLst>
          </p:cNvPr>
          <p:cNvCxnSpPr>
            <a:cxnSpLocks/>
          </p:cNvCxnSpPr>
          <p:nvPr/>
        </p:nvCxnSpPr>
        <p:spPr>
          <a:xfrm>
            <a:off x="5173980" y="3194141"/>
            <a:ext cx="13565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6F14F9F3-8859-456D-9286-C69538F84961}"/>
              </a:ext>
            </a:extLst>
          </p:cNvPr>
          <p:cNvCxnSpPr>
            <a:cxnSpLocks/>
          </p:cNvCxnSpPr>
          <p:nvPr/>
        </p:nvCxnSpPr>
        <p:spPr>
          <a:xfrm>
            <a:off x="5071110" y="3023066"/>
            <a:ext cx="15830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58DA0DC-1A0F-44EB-9868-383556777CD5}"/>
              </a:ext>
            </a:extLst>
          </p:cNvPr>
          <p:cNvCxnSpPr>
            <a:cxnSpLocks/>
          </p:cNvCxnSpPr>
          <p:nvPr/>
        </p:nvCxnSpPr>
        <p:spPr>
          <a:xfrm>
            <a:off x="1746885" y="5063895"/>
            <a:ext cx="10572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49BD8EE-4C17-4049-9037-22B3320A6AE5}"/>
              </a:ext>
            </a:extLst>
          </p:cNvPr>
          <p:cNvCxnSpPr>
            <a:cxnSpLocks/>
          </p:cNvCxnSpPr>
          <p:nvPr/>
        </p:nvCxnSpPr>
        <p:spPr>
          <a:xfrm>
            <a:off x="1634844" y="4852406"/>
            <a:ext cx="14398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BD1DA1B5-61A3-4D54-8F90-9D672A04670B}"/>
              </a:ext>
            </a:extLst>
          </p:cNvPr>
          <p:cNvCxnSpPr>
            <a:cxnSpLocks/>
          </p:cNvCxnSpPr>
          <p:nvPr/>
        </p:nvCxnSpPr>
        <p:spPr>
          <a:xfrm>
            <a:off x="1573691" y="4669388"/>
            <a:ext cx="170290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F6FAFB7-4F65-4570-BF79-34FB491178E1}"/>
              </a:ext>
            </a:extLst>
          </p:cNvPr>
          <p:cNvCxnSpPr>
            <a:cxnSpLocks/>
          </p:cNvCxnSpPr>
          <p:nvPr/>
        </p:nvCxnSpPr>
        <p:spPr>
          <a:xfrm>
            <a:off x="1518098" y="4482301"/>
            <a:ext cx="1952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48919BD-D98F-4151-824F-C2E1875FC1F0}"/>
              </a:ext>
            </a:extLst>
          </p:cNvPr>
          <p:cNvCxnSpPr>
            <a:cxnSpLocks/>
          </p:cNvCxnSpPr>
          <p:nvPr/>
        </p:nvCxnSpPr>
        <p:spPr>
          <a:xfrm>
            <a:off x="1456945" y="4266005"/>
            <a:ext cx="219303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54D881B2-D43C-4014-A609-0C7E3020CCCC}"/>
              </a:ext>
            </a:extLst>
          </p:cNvPr>
          <p:cNvCxnSpPr>
            <a:cxnSpLocks/>
          </p:cNvCxnSpPr>
          <p:nvPr/>
        </p:nvCxnSpPr>
        <p:spPr>
          <a:xfrm>
            <a:off x="1414375" y="4054516"/>
            <a:ext cx="235943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F27C0453-9E19-49BA-95D4-E18C04E5BF6A}"/>
              </a:ext>
            </a:extLst>
          </p:cNvPr>
          <p:cNvCxnSpPr>
            <a:cxnSpLocks/>
          </p:cNvCxnSpPr>
          <p:nvPr/>
        </p:nvCxnSpPr>
        <p:spPr>
          <a:xfrm>
            <a:off x="1367996" y="3867060"/>
            <a:ext cx="2514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3F8559F-A5C1-473C-8196-11E5000EF100}"/>
              </a:ext>
            </a:extLst>
          </p:cNvPr>
          <p:cNvCxnSpPr>
            <a:cxnSpLocks/>
          </p:cNvCxnSpPr>
          <p:nvPr/>
        </p:nvCxnSpPr>
        <p:spPr>
          <a:xfrm>
            <a:off x="1329080" y="3684411"/>
            <a:ext cx="26485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33F8AC4A-3D48-48D9-92AC-A7566B05AA7E}"/>
              </a:ext>
            </a:extLst>
          </p:cNvPr>
          <p:cNvCxnSpPr>
            <a:cxnSpLocks/>
          </p:cNvCxnSpPr>
          <p:nvPr/>
        </p:nvCxnSpPr>
        <p:spPr>
          <a:xfrm>
            <a:off x="1281826" y="3434488"/>
            <a:ext cx="28386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1409612D-D612-40DF-A9BE-CB283F91CE0A}"/>
              </a:ext>
            </a:extLst>
          </p:cNvPr>
          <p:cNvCxnSpPr>
            <a:cxnSpLocks/>
          </p:cNvCxnSpPr>
          <p:nvPr/>
        </p:nvCxnSpPr>
        <p:spPr>
          <a:xfrm>
            <a:off x="1255395" y="3194141"/>
            <a:ext cx="29946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/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blipFill>
                <a:blip r:embed="rId3"/>
                <a:stretch>
                  <a:fillRect l="-24561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/>
              <p:nvPr/>
            </p:nvSpPr>
            <p:spPr>
              <a:xfrm>
                <a:off x="4952179" y="3427890"/>
                <a:ext cx="36445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179" y="3427890"/>
                <a:ext cx="364459" cy="307777"/>
              </a:xfrm>
              <a:prstGeom prst="rect">
                <a:avLst/>
              </a:prstGeom>
              <a:blipFill>
                <a:blip r:embed="rId4"/>
                <a:stretch>
                  <a:fillRect l="-23333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632A89CC-F4F5-4778-A2FD-7543D15ED392}"/>
              </a:ext>
            </a:extLst>
          </p:cNvPr>
          <p:cNvCxnSpPr>
            <a:cxnSpLocks/>
          </p:cNvCxnSpPr>
          <p:nvPr/>
        </p:nvCxnSpPr>
        <p:spPr>
          <a:xfrm>
            <a:off x="4943475" y="2827270"/>
            <a:ext cx="192976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39C79011-A92E-4FD3-8FEB-D17E4493535F}"/>
              </a:ext>
            </a:extLst>
          </p:cNvPr>
          <p:cNvCxnSpPr>
            <a:cxnSpLocks/>
          </p:cNvCxnSpPr>
          <p:nvPr/>
        </p:nvCxnSpPr>
        <p:spPr>
          <a:xfrm>
            <a:off x="5276170" y="3378122"/>
            <a:ext cx="1113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e 53">
            <a:extLst>
              <a:ext uri="{FF2B5EF4-FFF2-40B4-BE49-F238E27FC236}">
                <a16:creationId xmlns:a16="http://schemas.microsoft.com/office/drawing/2014/main" id="{F154CC9C-878C-4F79-A7AB-F6409512F095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6FB7FC99-89AC-490B-B195-998211BF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B68CFA1A-D364-447D-B367-821E721D5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0C825D5D-320C-4849-A4AA-4275FE26E890}"/>
              </a:ext>
            </a:extLst>
          </p:cNvPr>
          <p:cNvCxnSpPr>
            <a:cxnSpLocks/>
            <a:stCxn id="45" idx="0"/>
            <a:endCxn id="45" idx="4"/>
          </p:cNvCxnSpPr>
          <p:nvPr/>
        </p:nvCxnSpPr>
        <p:spPr>
          <a:xfrm>
            <a:off x="9429323" y="1526150"/>
            <a:ext cx="0" cy="1052958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F380F19-5C3F-4345-BBCA-FCB379A347A7}"/>
              </a:ext>
            </a:extLst>
          </p:cNvPr>
          <p:cNvCxnSpPr>
            <a:cxnSpLocks/>
            <a:stCxn id="45" idx="2"/>
            <a:endCxn id="45" idx="6"/>
          </p:cNvCxnSpPr>
          <p:nvPr/>
        </p:nvCxnSpPr>
        <p:spPr>
          <a:xfrm>
            <a:off x="8428504" y="2052629"/>
            <a:ext cx="2001638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A5A8474-159F-447D-987D-F93E3F82782E}"/>
              </a:ext>
            </a:extLst>
          </p:cNvPr>
          <p:cNvGrpSpPr/>
          <p:nvPr/>
        </p:nvGrpSpPr>
        <p:grpSpPr>
          <a:xfrm>
            <a:off x="8428504" y="1498126"/>
            <a:ext cx="2001638" cy="1080982"/>
            <a:chOff x="8199565" y="1570798"/>
            <a:chExt cx="2001638" cy="1080982"/>
          </a:xfrm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B44CF4DF-EC57-43CD-9834-EC8A9DF985EE}"/>
                </a:ext>
              </a:extLst>
            </p:cNvPr>
            <p:cNvSpPr/>
            <p:nvPr/>
          </p:nvSpPr>
          <p:spPr>
            <a:xfrm>
              <a:off x="8199565" y="1598822"/>
              <a:ext cx="2001638" cy="1052958"/>
            </a:xfrm>
            <a:prstGeom prst="ellipse">
              <a:avLst/>
            </a:prstGeom>
            <a:solidFill>
              <a:schemeClr val="accent1">
                <a:alpha val="13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7D6F4B49-C525-435B-B848-DF60CBC526F4}"/>
                </a:ext>
              </a:extLst>
            </p:cNvPr>
            <p:cNvSpPr txBox="1"/>
            <p:nvPr/>
          </p:nvSpPr>
          <p:spPr>
            <a:xfrm>
              <a:off x="9186008" y="1570798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2B464FEB-A704-4317-AAA0-DC5A8D6E0C5A}"/>
                </a:ext>
              </a:extLst>
            </p:cNvPr>
            <p:cNvSpPr txBox="1"/>
            <p:nvPr/>
          </p:nvSpPr>
          <p:spPr>
            <a:xfrm>
              <a:off x="9811971" y="205353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01150405-855A-497E-A073-99B535C0E9B9}"/>
              </a:ext>
            </a:extLst>
          </p:cNvPr>
          <p:cNvSpPr txBox="1"/>
          <p:nvPr/>
        </p:nvSpPr>
        <p:spPr>
          <a:xfrm>
            <a:off x="10549902" y="1611857"/>
            <a:ext cx="1450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Axis ratio 2:1 </a:t>
            </a:r>
          </a:p>
          <a:p>
            <a:r>
              <a:rPr lang="fr-FR" dirty="0"/>
              <a:t>a = 1</a:t>
            </a:r>
          </a:p>
          <a:p>
            <a:r>
              <a:rPr lang="fr-FR" dirty="0"/>
              <a:t>b = 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A8065F3-0AD0-4980-896C-7F791126AF01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7B90A11-9036-4913-838E-541AF2E1FFA3}"/>
              </a:ext>
            </a:extLst>
          </p:cNvPr>
          <p:cNvSpPr/>
          <p:nvPr/>
        </p:nvSpPr>
        <p:spPr>
          <a:xfrm>
            <a:off x="6247955" y="572375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/>
              <a:t>2:1</a:t>
            </a:r>
            <a:endParaRPr lang="fr-FR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C278A09-1E23-4BAE-82C6-7AC49B3E338D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47486C5B-D795-4FEF-AC90-A9942999AD83}"/>
              </a:ext>
            </a:extLst>
          </p:cNvPr>
          <p:cNvSpPr txBox="1"/>
          <p:nvPr/>
        </p:nvSpPr>
        <p:spPr>
          <a:xfrm>
            <a:off x="4929570" y="2080486"/>
            <a:ext cx="1831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II states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7F58145-3981-41DA-9071-52774EDEB58C}"/>
              </a:ext>
            </a:extLst>
          </p:cNvPr>
          <p:cNvSpPr txBox="1"/>
          <p:nvPr/>
        </p:nvSpPr>
        <p:spPr>
          <a:xfrm>
            <a:off x="1715916" y="2580860"/>
            <a:ext cx="1754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 states</a:t>
            </a:r>
          </a:p>
        </p:txBody>
      </p:sp>
      <p:sp>
        <p:nvSpPr>
          <p:cNvPr id="60" name="TextBox 37">
            <a:extLst>
              <a:ext uri="{FF2B5EF4-FFF2-40B4-BE49-F238E27FC236}">
                <a16:creationId xmlns:a16="http://schemas.microsoft.com/office/drawing/2014/main" id="{3A49436D-63FC-4B19-AB9D-EF8B926EC03D}"/>
              </a:ext>
            </a:extLst>
          </p:cNvPr>
          <p:cNvSpPr txBox="1"/>
          <p:nvPr/>
        </p:nvSpPr>
        <p:spPr>
          <a:xfrm>
            <a:off x="8048220" y="3378122"/>
            <a:ext cx="237225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dirty="0" err="1"/>
              <a:t>Meta-stable</a:t>
            </a:r>
            <a:r>
              <a:rPr lang="fr-FR" sz="2400" dirty="0"/>
              <a:t> state</a:t>
            </a:r>
          </a:p>
        </p:txBody>
      </p:sp>
    </p:spTree>
    <p:extLst>
      <p:ext uri="{BB962C8B-B14F-4D97-AF65-F5344CB8AC3E}">
        <p14:creationId xmlns:p14="http://schemas.microsoft.com/office/powerpoint/2010/main" val="192383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E625711-E486-403B-8903-7DC82E339862}"/>
              </a:ext>
            </a:extLst>
          </p:cNvPr>
          <p:cNvCxnSpPr>
            <a:cxnSpLocks/>
          </p:cNvCxnSpPr>
          <p:nvPr/>
        </p:nvCxnSpPr>
        <p:spPr>
          <a:xfrm flipH="1" flipV="1">
            <a:off x="6256086" y="3574571"/>
            <a:ext cx="1792131" cy="343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C90C10AD-6528-41F0-A1BA-D81F50652FDB}"/>
              </a:ext>
            </a:extLst>
          </p:cNvPr>
          <p:cNvSpPr/>
          <p:nvPr/>
        </p:nvSpPr>
        <p:spPr>
          <a:xfrm>
            <a:off x="1008805" y="1363752"/>
            <a:ext cx="7405705" cy="4651769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23991"/>
              <a:gd name="connsiteX1" fmla="*/ 875490 w 5184843"/>
              <a:gd name="connsiteY1" fmla="*/ 4260714 h 4323991"/>
              <a:gd name="connsiteX2" fmla="*/ 2282188 w 5184843"/>
              <a:gd name="connsiteY2" fmla="*/ 2485724 h 4323991"/>
              <a:gd name="connsiteX3" fmla="*/ 3025302 w 5184843"/>
              <a:gd name="connsiteY3" fmla="*/ 1556425 h 4323991"/>
              <a:gd name="connsiteX4" fmla="*/ 3988341 w 5184843"/>
              <a:gd name="connsiteY4" fmla="*/ 2733472 h 4323991"/>
              <a:gd name="connsiteX5" fmla="*/ 4805464 w 5184843"/>
              <a:gd name="connsiteY5" fmla="*/ 1498059 h 4323991"/>
              <a:gd name="connsiteX6" fmla="*/ 5184843 w 5184843"/>
              <a:gd name="connsiteY6" fmla="*/ 1313234 h 4323991"/>
              <a:gd name="connsiteX0" fmla="*/ 0 w 5184843"/>
              <a:gd name="connsiteY0" fmla="*/ 0 h 4361108"/>
              <a:gd name="connsiteX1" fmla="*/ 875490 w 5184843"/>
              <a:gd name="connsiteY1" fmla="*/ 4260714 h 4361108"/>
              <a:gd name="connsiteX2" fmla="*/ 2192977 w 5184843"/>
              <a:gd name="connsiteY2" fmla="*/ 2899261 h 4361108"/>
              <a:gd name="connsiteX3" fmla="*/ 3025302 w 5184843"/>
              <a:gd name="connsiteY3" fmla="*/ 1556425 h 4361108"/>
              <a:gd name="connsiteX4" fmla="*/ 3988341 w 5184843"/>
              <a:gd name="connsiteY4" fmla="*/ 2733472 h 4361108"/>
              <a:gd name="connsiteX5" fmla="*/ 4805464 w 5184843"/>
              <a:gd name="connsiteY5" fmla="*/ 1498059 h 4361108"/>
              <a:gd name="connsiteX6" fmla="*/ 5184843 w 5184843"/>
              <a:gd name="connsiteY6" fmla="*/ 1313234 h 4361108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13607 w 6174281"/>
              <a:gd name="connsiteY1" fmla="*/ 4139567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4281" h="4823252">
                <a:moveTo>
                  <a:pt x="0" y="0"/>
                </a:moveTo>
                <a:cubicBezTo>
                  <a:pt x="185636" y="2000655"/>
                  <a:pt x="418229" y="4121633"/>
                  <a:pt x="900901" y="4118498"/>
                </a:cubicBezTo>
                <a:cubicBezTo>
                  <a:pt x="1383573" y="4115363"/>
                  <a:pt x="2012286" y="3363200"/>
                  <a:pt x="2260741" y="2888727"/>
                </a:cubicBezTo>
                <a:cubicBezTo>
                  <a:pt x="2509196" y="2414254"/>
                  <a:pt x="2815226" y="1423947"/>
                  <a:pt x="3103159" y="1398071"/>
                </a:cubicBezTo>
                <a:cubicBezTo>
                  <a:pt x="3391092" y="1372195"/>
                  <a:pt x="3670831" y="2716807"/>
                  <a:pt x="3988341" y="2733472"/>
                </a:cubicBezTo>
                <a:cubicBezTo>
                  <a:pt x="4305851" y="2750137"/>
                  <a:pt x="4670929" y="1422091"/>
                  <a:pt x="5008218" y="1498059"/>
                </a:cubicBezTo>
                <a:cubicBezTo>
                  <a:pt x="5678023" y="1574027"/>
                  <a:pt x="6007100" y="3909212"/>
                  <a:pt x="6174281" y="4823252"/>
                </a:cubicBezTo>
              </a:path>
            </a:pathLst>
          </a:cu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F020244-EE63-4522-91F2-6C6B034282D7}"/>
              </a:ext>
            </a:extLst>
          </p:cNvPr>
          <p:cNvCxnSpPr>
            <a:cxnSpLocks/>
          </p:cNvCxnSpPr>
          <p:nvPr/>
        </p:nvCxnSpPr>
        <p:spPr>
          <a:xfrm>
            <a:off x="5385435" y="3591886"/>
            <a:ext cx="87065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A05D5AC-923E-4B9D-837E-BC584C120AB0}"/>
              </a:ext>
            </a:extLst>
          </p:cNvPr>
          <p:cNvCxnSpPr>
            <a:cxnSpLocks/>
          </p:cNvCxnSpPr>
          <p:nvPr/>
        </p:nvCxnSpPr>
        <p:spPr>
          <a:xfrm>
            <a:off x="5173980" y="3194141"/>
            <a:ext cx="13565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6F14F9F3-8859-456D-9286-C69538F84961}"/>
              </a:ext>
            </a:extLst>
          </p:cNvPr>
          <p:cNvCxnSpPr>
            <a:cxnSpLocks/>
          </p:cNvCxnSpPr>
          <p:nvPr/>
        </p:nvCxnSpPr>
        <p:spPr>
          <a:xfrm>
            <a:off x="5071110" y="3023066"/>
            <a:ext cx="15830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58DA0DC-1A0F-44EB-9868-383556777CD5}"/>
              </a:ext>
            </a:extLst>
          </p:cNvPr>
          <p:cNvCxnSpPr>
            <a:cxnSpLocks/>
          </p:cNvCxnSpPr>
          <p:nvPr/>
        </p:nvCxnSpPr>
        <p:spPr>
          <a:xfrm>
            <a:off x="1746885" y="5063895"/>
            <a:ext cx="10572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49BD8EE-4C17-4049-9037-22B3320A6AE5}"/>
              </a:ext>
            </a:extLst>
          </p:cNvPr>
          <p:cNvCxnSpPr>
            <a:cxnSpLocks/>
          </p:cNvCxnSpPr>
          <p:nvPr/>
        </p:nvCxnSpPr>
        <p:spPr>
          <a:xfrm>
            <a:off x="1634844" y="4852406"/>
            <a:ext cx="14398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BD1DA1B5-61A3-4D54-8F90-9D672A04670B}"/>
              </a:ext>
            </a:extLst>
          </p:cNvPr>
          <p:cNvCxnSpPr>
            <a:cxnSpLocks/>
          </p:cNvCxnSpPr>
          <p:nvPr/>
        </p:nvCxnSpPr>
        <p:spPr>
          <a:xfrm>
            <a:off x="1573691" y="4669388"/>
            <a:ext cx="170290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F6FAFB7-4F65-4570-BF79-34FB491178E1}"/>
              </a:ext>
            </a:extLst>
          </p:cNvPr>
          <p:cNvCxnSpPr>
            <a:cxnSpLocks/>
          </p:cNvCxnSpPr>
          <p:nvPr/>
        </p:nvCxnSpPr>
        <p:spPr>
          <a:xfrm>
            <a:off x="1518098" y="4482301"/>
            <a:ext cx="1952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48919BD-D98F-4151-824F-C2E1875FC1F0}"/>
              </a:ext>
            </a:extLst>
          </p:cNvPr>
          <p:cNvCxnSpPr>
            <a:cxnSpLocks/>
          </p:cNvCxnSpPr>
          <p:nvPr/>
        </p:nvCxnSpPr>
        <p:spPr>
          <a:xfrm>
            <a:off x="1456945" y="4266005"/>
            <a:ext cx="219303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54D881B2-D43C-4014-A609-0C7E3020CCCC}"/>
              </a:ext>
            </a:extLst>
          </p:cNvPr>
          <p:cNvCxnSpPr>
            <a:cxnSpLocks/>
          </p:cNvCxnSpPr>
          <p:nvPr/>
        </p:nvCxnSpPr>
        <p:spPr>
          <a:xfrm>
            <a:off x="1414375" y="4054516"/>
            <a:ext cx="235943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F27C0453-9E19-49BA-95D4-E18C04E5BF6A}"/>
              </a:ext>
            </a:extLst>
          </p:cNvPr>
          <p:cNvCxnSpPr>
            <a:cxnSpLocks/>
          </p:cNvCxnSpPr>
          <p:nvPr/>
        </p:nvCxnSpPr>
        <p:spPr>
          <a:xfrm>
            <a:off x="1367996" y="3867060"/>
            <a:ext cx="2514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3F8559F-A5C1-473C-8196-11E5000EF100}"/>
              </a:ext>
            </a:extLst>
          </p:cNvPr>
          <p:cNvCxnSpPr>
            <a:cxnSpLocks/>
          </p:cNvCxnSpPr>
          <p:nvPr/>
        </p:nvCxnSpPr>
        <p:spPr>
          <a:xfrm>
            <a:off x="1329080" y="3684411"/>
            <a:ext cx="26485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33F8AC4A-3D48-48D9-92AC-A7566B05AA7E}"/>
              </a:ext>
            </a:extLst>
          </p:cNvPr>
          <p:cNvCxnSpPr>
            <a:cxnSpLocks/>
          </p:cNvCxnSpPr>
          <p:nvPr/>
        </p:nvCxnSpPr>
        <p:spPr>
          <a:xfrm>
            <a:off x="1281826" y="3434488"/>
            <a:ext cx="28386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1409612D-D612-40DF-A9BE-CB283F91CE0A}"/>
              </a:ext>
            </a:extLst>
          </p:cNvPr>
          <p:cNvCxnSpPr>
            <a:cxnSpLocks/>
          </p:cNvCxnSpPr>
          <p:nvPr/>
        </p:nvCxnSpPr>
        <p:spPr>
          <a:xfrm>
            <a:off x="1255395" y="3194141"/>
            <a:ext cx="29946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/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blipFill>
                <a:blip r:embed="rId3"/>
                <a:stretch>
                  <a:fillRect l="-24561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/>
              <p:nvPr/>
            </p:nvSpPr>
            <p:spPr>
              <a:xfrm>
                <a:off x="4952179" y="3427890"/>
                <a:ext cx="36445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179" y="3427890"/>
                <a:ext cx="364459" cy="307777"/>
              </a:xfrm>
              <a:prstGeom prst="rect">
                <a:avLst/>
              </a:prstGeom>
              <a:blipFill>
                <a:blip r:embed="rId4"/>
                <a:stretch>
                  <a:fillRect l="-23333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54BA291E-C84D-4BE7-9EA4-04EE13273768}"/>
              </a:ext>
            </a:extLst>
          </p:cNvPr>
          <p:cNvCxnSpPr>
            <a:cxnSpLocks/>
          </p:cNvCxnSpPr>
          <p:nvPr/>
        </p:nvCxnSpPr>
        <p:spPr>
          <a:xfrm>
            <a:off x="5954448" y="3626732"/>
            <a:ext cx="3435664" cy="1664995"/>
          </a:xfrm>
          <a:prstGeom prst="straightConnector1">
            <a:avLst/>
          </a:prstGeom>
          <a:ln w="76200" cap="rnd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632A89CC-F4F5-4778-A2FD-7543D15ED392}"/>
              </a:ext>
            </a:extLst>
          </p:cNvPr>
          <p:cNvCxnSpPr>
            <a:cxnSpLocks/>
          </p:cNvCxnSpPr>
          <p:nvPr/>
        </p:nvCxnSpPr>
        <p:spPr>
          <a:xfrm>
            <a:off x="4943475" y="2827270"/>
            <a:ext cx="192976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39C79011-A92E-4FD3-8FEB-D17E4493535F}"/>
              </a:ext>
            </a:extLst>
          </p:cNvPr>
          <p:cNvCxnSpPr>
            <a:cxnSpLocks/>
          </p:cNvCxnSpPr>
          <p:nvPr/>
        </p:nvCxnSpPr>
        <p:spPr>
          <a:xfrm>
            <a:off x="5276170" y="3378122"/>
            <a:ext cx="1113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e 53">
            <a:extLst>
              <a:ext uri="{FF2B5EF4-FFF2-40B4-BE49-F238E27FC236}">
                <a16:creationId xmlns:a16="http://schemas.microsoft.com/office/drawing/2014/main" id="{F154CC9C-878C-4F79-A7AB-F6409512F095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2FAA10DA-3F6D-41AB-9E0F-0E98E147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024A5B46-D164-4291-86E3-B68820C07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1E2011F0-71AF-4886-9BB2-854058B111B4}"/>
              </a:ext>
            </a:extLst>
          </p:cNvPr>
          <p:cNvSpPr txBox="1"/>
          <p:nvPr/>
        </p:nvSpPr>
        <p:spPr>
          <a:xfrm>
            <a:off x="4929570" y="2080486"/>
            <a:ext cx="1831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II states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157B2A0-AF7B-42E3-9597-3FD98EA5CC01}"/>
              </a:ext>
            </a:extLst>
          </p:cNvPr>
          <p:cNvSpPr txBox="1"/>
          <p:nvPr/>
        </p:nvSpPr>
        <p:spPr>
          <a:xfrm>
            <a:off x="1715914" y="2580860"/>
            <a:ext cx="1754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 states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8EAAE65F-5478-4EF9-B545-5C1CACD42C66}"/>
              </a:ext>
            </a:extLst>
          </p:cNvPr>
          <p:cNvSpPr txBox="1"/>
          <p:nvPr/>
        </p:nvSpPr>
        <p:spPr>
          <a:xfrm>
            <a:off x="6053047" y="4618698"/>
            <a:ext cx="206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</a:rPr>
              <a:t>Delayed</a:t>
            </a:r>
            <a:r>
              <a:rPr lang="fr-FR" sz="2400" dirty="0">
                <a:solidFill>
                  <a:srgbClr val="FF0000"/>
                </a:solidFill>
              </a:rPr>
              <a:t> fission</a:t>
            </a:r>
          </a:p>
        </p:txBody>
      </p:sp>
      <p:sp>
        <p:nvSpPr>
          <p:cNvPr id="53" name="TextBox 37">
            <a:extLst>
              <a:ext uri="{FF2B5EF4-FFF2-40B4-BE49-F238E27FC236}">
                <a16:creationId xmlns:a16="http://schemas.microsoft.com/office/drawing/2014/main" id="{72F8E104-0C7D-4F9E-93A8-59662CD8EDAE}"/>
              </a:ext>
            </a:extLst>
          </p:cNvPr>
          <p:cNvSpPr txBox="1"/>
          <p:nvPr/>
        </p:nvSpPr>
        <p:spPr>
          <a:xfrm>
            <a:off x="7988105" y="3378122"/>
            <a:ext cx="249247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dirty="0" err="1"/>
              <a:t>Meta-stable</a:t>
            </a:r>
            <a:r>
              <a:rPr lang="fr-FR" sz="2400" dirty="0"/>
              <a:t> states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1801EEE-0F55-4C66-94C6-75056D0C6949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3538B98-6A2A-413E-9829-55684EE0C4FB}"/>
              </a:ext>
            </a:extLst>
          </p:cNvPr>
          <p:cNvSpPr/>
          <p:nvPr/>
        </p:nvSpPr>
        <p:spPr>
          <a:xfrm>
            <a:off x="6247955" y="572375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/>
              <a:t>2:1</a:t>
            </a:r>
            <a:endParaRPr lang="fr-FR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C86CB5E-EAF1-4387-9792-A1BD8414EFD7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</p:spTree>
    <p:extLst>
      <p:ext uri="{BB962C8B-B14F-4D97-AF65-F5344CB8AC3E}">
        <p14:creationId xmlns:p14="http://schemas.microsoft.com/office/powerpoint/2010/main" val="417049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7513C54-7E60-4F6E-932D-7C761D72D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289" y="1369654"/>
            <a:ext cx="9245791" cy="463231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0AFC544-0450-4D54-B252-D22E46C94355}"/>
              </a:ext>
            </a:extLst>
          </p:cNvPr>
          <p:cNvSpPr txBox="1"/>
          <p:nvPr/>
        </p:nvSpPr>
        <p:spPr>
          <a:xfrm>
            <a:off x="7778711" y="4387939"/>
            <a:ext cx="354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delayed</a:t>
            </a:r>
            <a:r>
              <a:rPr lang="fr-FR" dirty="0"/>
              <a:t> fission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expected</a:t>
            </a:r>
            <a:r>
              <a:rPr lang="fr-FR" dirty="0"/>
              <a:t> !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3EB9CF4-C46F-425E-80D2-B6F305EFFB28}"/>
              </a:ext>
            </a:extLst>
          </p:cNvPr>
          <p:cNvSpPr/>
          <p:nvPr/>
        </p:nvSpPr>
        <p:spPr>
          <a:xfrm>
            <a:off x="4453720" y="3966221"/>
            <a:ext cx="3142033" cy="1434576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>
                <a:alpha val="36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609E2AA-4D07-4B62-A994-050C814C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9F62B51-D50E-48A4-8F78-95C3D4E83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967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 Fission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isomers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9B46CC1-C544-4F20-82E5-6BBC812025F7}"/>
              </a:ext>
            </a:extLst>
          </p:cNvPr>
          <p:cNvGrpSpPr/>
          <p:nvPr/>
        </p:nvGrpSpPr>
        <p:grpSpPr>
          <a:xfrm>
            <a:off x="386314" y="1033038"/>
            <a:ext cx="11580542" cy="4958404"/>
            <a:chOff x="4844727" y="1446205"/>
            <a:chExt cx="9636807" cy="51411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82B9E2F-0C37-4B59-91BB-469F163756B4}"/>
                </a:ext>
              </a:extLst>
            </p:cNvPr>
            <p:cNvSpPr txBox="1"/>
            <p:nvPr/>
          </p:nvSpPr>
          <p:spPr>
            <a:xfrm>
              <a:off x="4902218" y="1446205"/>
              <a:ext cx="413791" cy="478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Ep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7D6B4A9C-5CB9-4B66-A125-D9F941D4BD23}"/>
                </a:ext>
              </a:extLst>
            </p:cNvPr>
            <p:cNvGrpSpPr/>
            <p:nvPr/>
          </p:nvGrpSpPr>
          <p:grpSpPr>
            <a:xfrm>
              <a:off x="4844727" y="1464343"/>
              <a:ext cx="9636807" cy="5123050"/>
              <a:chOff x="4844727" y="1464343"/>
              <a:chExt cx="9636807" cy="5123050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6E9708-53A1-4381-8155-17F17EC4FB6A}"/>
                  </a:ext>
                </a:extLst>
              </p:cNvPr>
              <p:cNvSpPr txBox="1"/>
              <p:nvPr/>
            </p:nvSpPr>
            <p:spPr>
              <a:xfrm>
                <a:off x="12815861" y="6108709"/>
                <a:ext cx="1665673" cy="478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2400" dirty="0" err="1"/>
                  <a:t>Deformation</a:t>
                </a:r>
                <a:r>
                  <a:rPr lang="fr-FR" sz="2400" dirty="0"/>
                  <a:t> </a:t>
                </a:r>
                <a:r>
                  <a:rPr lang="el-GR" sz="2400" dirty="0"/>
                  <a:t>β</a:t>
                </a:r>
                <a:endParaRPr lang="fr-FR" sz="2400" dirty="0"/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77A5283B-B22F-41ED-A9A1-6F8413A59CDD}"/>
                  </a:ext>
                </a:extLst>
              </p:cNvPr>
              <p:cNvGrpSpPr/>
              <p:nvPr/>
            </p:nvGrpSpPr>
            <p:grpSpPr>
              <a:xfrm>
                <a:off x="4844727" y="1464343"/>
                <a:ext cx="8110771" cy="4733186"/>
                <a:chOff x="4844727" y="1464343"/>
                <a:chExt cx="8110771" cy="4733186"/>
              </a:xfrm>
            </p:grpSpPr>
            <p:cxnSp>
              <p:nvCxnSpPr>
                <p:cNvPr id="12" name="Connecteur droit avec flèche 11">
                  <a:extLst>
                    <a:ext uri="{FF2B5EF4-FFF2-40B4-BE49-F238E27FC236}">
                      <a16:creationId xmlns:a16="http://schemas.microsoft.com/office/drawing/2014/main" id="{B8B37CE1-F09C-47EB-AD4A-AFCC47CD4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727" y="6187142"/>
                  <a:ext cx="8110771" cy="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648EC59C-DCCF-4A66-AC91-71076C78E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6764" y="1464343"/>
                  <a:ext cx="24327" cy="473318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15010FCE-D681-4917-914A-3CC147EAE9C9}"/>
              </a:ext>
            </a:extLst>
          </p:cNvPr>
          <p:cNvSpPr/>
          <p:nvPr/>
        </p:nvSpPr>
        <p:spPr>
          <a:xfrm>
            <a:off x="1911348" y="5661744"/>
            <a:ext cx="758024" cy="5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87117C7-2716-496C-8162-D5BBF21E0409}"/>
              </a:ext>
            </a:extLst>
          </p:cNvPr>
          <p:cNvSpPr/>
          <p:nvPr/>
        </p:nvSpPr>
        <p:spPr>
          <a:xfrm>
            <a:off x="839920" y="5636864"/>
            <a:ext cx="574454" cy="501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05C3859-F91B-4B5F-8CCC-8E58A1766208}"/>
              </a:ext>
            </a:extLst>
          </p:cNvPr>
          <p:cNvSpPr/>
          <p:nvPr/>
        </p:nvSpPr>
        <p:spPr>
          <a:xfrm>
            <a:off x="8822899" y="5823614"/>
            <a:ext cx="417411" cy="301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EF03534-675E-421D-8B73-1A9523FB0A29}"/>
              </a:ext>
            </a:extLst>
          </p:cNvPr>
          <p:cNvSpPr/>
          <p:nvPr/>
        </p:nvSpPr>
        <p:spPr>
          <a:xfrm>
            <a:off x="9160027" y="5760609"/>
            <a:ext cx="562302" cy="4237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C90C10AD-6528-41F0-A1BA-D81F50652FDB}"/>
              </a:ext>
            </a:extLst>
          </p:cNvPr>
          <p:cNvSpPr/>
          <p:nvPr/>
        </p:nvSpPr>
        <p:spPr>
          <a:xfrm>
            <a:off x="1008805" y="1363752"/>
            <a:ext cx="7405705" cy="4651769"/>
          </a:xfrm>
          <a:custGeom>
            <a:avLst/>
            <a:gdLst>
              <a:gd name="connsiteX0" fmla="*/ 0 w 5184843"/>
              <a:gd name="connsiteY0" fmla="*/ 0 h 4278196"/>
              <a:gd name="connsiteX1" fmla="*/ 875490 w 5184843"/>
              <a:gd name="connsiteY1" fmla="*/ 4260714 h 4278196"/>
              <a:gd name="connsiteX2" fmla="*/ 3025302 w 5184843"/>
              <a:gd name="connsiteY2" fmla="*/ 1556425 h 4278196"/>
              <a:gd name="connsiteX3" fmla="*/ 3988341 w 5184843"/>
              <a:gd name="connsiteY3" fmla="*/ 2733472 h 4278196"/>
              <a:gd name="connsiteX4" fmla="*/ 4805464 w 5184843"/>
              <a:gd name="connsiteY4" fmla="*/ 1498059 h 4278196"/>
              <a:gd name="connsiteX5" fmla="*/ 5184843 w 5184843"/>
              <a:gd name="connsiteY5" fmla="*/ 1313234 h 4278196"/>
              <a:gd name="connsiteX0" fmla="*/ 0 w 5184843"/>
              <a:gd name="connsiteY0" fmla="*/ 0 h 4323991"/>
              <a:gd name="connsiteX1" fmla="*/ 875490 w 5184843"/>
              <a:gd name="connsiteY1" fmla="*/ 4260714 h 4323991"/>
              <a:gd name="connsiteX2" fmla="*/ 2282188 w 5184843"/>
              <a:gd name="connsiteY2" fmla="*/ 2485724 h 4323991"/>
              <a:gd name="connsiteX3" fmla="*/ 3025302 w 5184843"/>
              <a:gd name="connsiteY3" fmla="*/ 1556425 h 4323991"/>
              <a:gd name="connsiteX4" fmla="*/ 3988341 w 5184843"/>
              <a:gd name="connsiteY4" fmla="*/ 2733472 h 4323991"/>
              <a:gd name="connsiteX5" fmla="*/ 4805464 w 5184843"/>
              <a:gd name="connsiteY5" fmla="*/ 1498059 h 4323991"/>
              <a:gd name="connsiteX6" fmla="*/ 5184843 w 5184843"/>
              <a:gd name="connsiteY6" fmla="*/ 1313234 h 4323991"/>
              <a:gd name="connsiteX0" fmla="*/ 0 w 5184843"/>
              <a:gd name="connsiteY0" fmla="*/ 0 h 4361108"/>
              <a:gd name="connsiteX1" fmla="*/ 875490 w 5184843"/>
              <a:gd name="connsiteY1" fmla="*/ 4260714 h 4361108"/>
              <a:gd name="connsiteX2" fmla="*/ 2192977 w 5184843"/>
              <a:gd name="connsiteY2" fmla="*/ 2899261 h 4361108"/>
              <a:gd name="connsiteX3" fmla="*/ 3025302 w 5184843"/>
              <a:gd name="connsiteY3" fmla="*/ 1556425 h 4361108"/>
              <a:gd name="connsiteX4" fmla="*/ 3988341 w 5184843"/>
              <a:gd name="connsiteY4" fmla="*/ 2733472 h 4361108"/>
              <a:gd name="connsiteX5" fmla="*/ 4805464 w 5184843"/>
              <a:gd name="connsiteY5" fmla="*/ 1498059 h 4361108"/>
              <a:gd name="connsiteX6" fmla="*/ 5184843 w 5184843"/>
              <a:gd name="connsiteY6" fmla="*/ 1313234 h 4361108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5184843"/>
              <a:gd name="connsiteY0" fmla="*/ 0 h 4260859"/>
              <a:gd name="connsiteX1" fmla="*/ 875490 w 5184843"/>
              <a:gd name="connsiteY1" fmla="*/ 4260714 h 4260859"/>
              <a:gd name="connsiteX2" fmla="*/ 2192977 w 5184843"/>
              <a:gd name="connsiteY2" fmla="*/ 2899261 h 4260859"/>
              <a:gd name="connsiteX3" fmla="*/ 3025302 w 5184843"/>
              <a:gd name="connsiteY3" fmla="*/ 1556425 h 4260859"/>
              <a:gd name="connsiteX4" fmla="*/ 3988341 w 5184843"/>
              <a:gd name="connsiteY4" fmla="*/ 2733472 h 4260859"/>
              <a:gd name="connsiteX5" fmla="*/ 4805464 w 5184843"/>
              <a:gd name="connsiteY5" fmla="*/ 1498059 h 4260859"/>
              <a:gd name="connsiteX6" fmla="*/ 5184843 w 5184843"/>
              <a:gd name="connsiteY6" fmla="*/ 1313234 h 4260859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4805464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025302 w 6174281"/>
              <a:gd name="connsiteY3" fmla="*/ 1556425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9261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875490 w 6174281"/>
              <a:gd name="connsiteY1" fmla="*/ 4260714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773843 w 6174281"/>
              <a:gd name="connsiteY1" fmla="*/ 4171170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39019 w 6174281"/>
              <a:gd name="connsiteY1" fmla="*/ 427124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79394 w 6174281"/>
              <a:gd name="connsiteY3" fmla="*/ 1445477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192977 w 6174281"/>
              <a:gd name="connsiteY2" fmla="*/ 2893994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22078 w 6174281"/>
              <a:gd name="connsiteY1" fmla="*/ 415536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13607 w 6174281"/>
              <a:gd name="connsiteY1" fmla="*/ 4139567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303094 w 6174281"/>
              <a:gd name="connsiteY2" fmla="*/ 2909796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  <a:gd name="connsiteX0" fmla="*/ 0 w 6174281"/>
              <a:gd name="connsiteY0" fmla="*/ 0 h 4823252"/>
              <a:gd name="connsiteX1" fmla="*/ 900901 w 6174281"/>
              <a:gd name="connsiteY1" fmla="*/ 4118498 h 4823252"/>
              <a:gd name="connsiteX2" fmla="*/ 2260741 w 6174281"/>
              <a:gd name="connsiteY2" fmla="*/ 2888727 h 4823252"/>
              <a:gd name="connsiteX3" fmla="*/ 3103159 w 6174281"/>
              <a:gd name="connsiteY3" fmla="*/ 1398071 h 4823252"/>
              <a:gd name="connsiteX4" fmla="*/ 3988341 w 6174281"/>
              <a:gd name="connsiteY4" fmla="*/ 2733472 h 4823252"/>
              <a:gd name="connsiteX5" fmla="*/ 5008218 w 6174281"/>
              <a:gd name="connsiteY5" fmla="*/ 1498059 h 4823252"/>
              <a:gd name="connsiteX6" fmla="*/ 6174281 w 6174281"/>
              <a:gd name="connsiteY6" fmla="*/ 4823252 h 482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4281" h="4823252">
                <a:moveTo>
                  <a:pt x="0" y="0"/>
                </a:moveTo>
                <a:cubicBezTo>
                  <a:pt x="185636" y="2000655"/>
                  <a:pt x="418229" y="4121633"/>
                  <a:pt x="900901" y="4118498"/>
                </a:cubicBezTo>
                <a:cubicBezTo>
                  <a:pt x="1383573" y="4115363"/>
                  <a:pt x="2012286" y="3363200"/>
                  <a:pt x="2260741" y="2888727"/>
                </a:cubicBezTo>
                <a:cubicBezTo>
                  <a:pt x="2509196" y="2414254"/>
                  <a:pt x="2815226" y="1423947"/>
                  <a:pt x="3103159" y="1398071"/>
                </a:cubicBezTo>
                <a:cubicBezTo>
                  <a:pt x="3391092" y="1372195"/>
                  <a:pt x="3670831" y="2716807"/>
                  <a:pt x="3988341" y="2733472"/>
                </a:cubicBezTo>
                <a:cubicBezTo>
                  <a:pt x="4305851" y="2750137"/>
                  <a:pt x="4670929" y="1422091"/>
                  <a:pt x="5008218" y="1498059"/>
                </a:cubicBezTo>
                <a:cubicBezTo>
                  <a:pt x="5678023" y="1574027"/>
                  <a:pt x="6007100" y="3909212"/>
                  <a:pt x="6174281" y="4823252"/>
                </a:cubicBezTo>
              </a:path>
            </a:pathLst>
          </a:cu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DB2347E-D310-47B1-8A1F-C2D0B043D4F5}"/>
              </a:ext>
            </a:extLst>
          </p:cNvPr>
          <p:cNvSpPr txBox="1"/>
          <p:nvPr/>
        </p:nvSpPr>
        <p:spPr>
          <a:xfrm>
            <a:off x="4929572" y="2080486"/>
            <a:ext cx="183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II states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F020244-EE63-4522-91F2-6C6B034282D7}"/>
              </a:ext>
            </a:extLst>
          </p:cNvPr>
          <p:cNvCxnSpPr>
            <a:cxnSpLocks/>
          </p:cNvCxnSpPr>
          <p:nvPr/>
        </p:nvCxnSpPr>
        <p:spPr>
          <a:xfrm>
            <a:off x="5385435" y="3591886"/>
            <a:ext cx="87065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A05D5AC-923E-4B9D-837E-BC584C120AB0}"/>
              </a:ext>
            </a:extLst>
          </p:cNvPr>
          <p:cNvCxnSpPr>
            <a:cxnSpLocks/>
          </p:cNvCxnSpPr>
          <p:nvPr/>
        </p:nvCxnSpPr>
        <p:spPr>
          <a:xfrm>
            <a:off x="5173980" y="3194141"/>
            <a:ext cx="13565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6F14F9F3-8859-456D-9286-C69538F84961}"/>
              </a:ext>
            </a:extLst>
          </p:cNvPr>
          <p:cNvCxnSpPr>
            <a:cxnSpLocks/>
          </p:cNvCxnSpPr>
          <p:nvPr/>
        </p:nvCxnSpPr>
        <p:spPr>
          <a:xfrm>
            <a:off x="5071110" y="3023066"/>
            <a:ext cx="15830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58DA0DC-1A0F-44EB-9868-383556777CD5}"/>
              </a:ext>
            </a:extLst>
          </p:cNvPr>
          <p:cNvCxnSpPr>
            <a:cxnSpLocks/>
          </p:cNvCxnSpPr>
          <p:nvPr/>
        </p:nvCxnSpPr>
        <p:spPr>
          <a:xfrm>
            <a:off x="1746885" y="5063895"/>
            <a:ext cx="10572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49BD8EE-4C17-4049-9037-22B3320A6AE5}"/>
              </a:ext>
            </a:extLst>
          </p:cNvPr>
          <p:cNvCxnSpPr>
            <a:cxnSpLocks/>
          </p:cNvCxnSpPr>
          <p:nvPr/>
        </p:nvCxnSpPr>
        <p:spPr>
          <a:xfrm>
            <a:off x="1634844" y="4852406"/>
            <a:ext cx="14398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BD1DA1B5-61A3-4D54-8F90-9D672A04670B}"/>
              </a:ext>
            </a:extLst>
          </p:cNvPr>
          <p:cNvCxnSpPr>
            <a:cxnSpLocks/>
          </p:cNvCxnSpPr>
          <p:nvPr/>
        </p:nvCxnSpPr>
        <p:spPr>
          <a:xfrm>
            <a:off x="1573691" y="4669388"/>
            <a:ext cx="170290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F6FAFB7-4F65-4570-BF79-34FB491178E1}"/>
              </a:ext>
            </a:extLst>
          </p:cNvPr>
          <p:cNvCxnSpPr>
            <a:cxnSpLocks/>
          </p:cNvCxnSpPr>
          <p:nvPr/>
        </p:nvCxnSpPr>
        <p:spPr>
          <a:xfrm>
            <a:off x="1518098" y="4482301"/>
            <a:ext cx="1952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48919BD-D98F-4151-824F-C2E1875FC1F0}"/>
              </a:ext>
            </a:extLst>
          </p:cNvPr>
          <p:cNvCxnSpPr>
            <a:cxnSpLocks/>
          </p:cNvCxnSpPr>
          <p:nvPr/>
        </p:nvCxnSpPr>
        <p:spPr>
          <a:xfrm>
            <a:off x="1456945" y="4266005"/>
            <a:ext cx="219303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54D881B2-D43C-4014-A609-0C7E3020CCCC}"/>
              </a:ext>
            </a:extLst>
          </p:cNvPr>
          <p:cNvCxnSpPr>
            <a:cxnSpLocks/>
          </p:cNvCxnSpPr>
          <p:nvPr/>
        </p:nvCxnSpPr>
        <p:spPr>
          <a:xfrm>
            <a:off x="1414375" y="4054516"/>
            <a:ext cx="235943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F27C0453-9E19-49BA-95D4-E18C04E5BF6A}"/>
              </a:ext>
            </a:extLst>
          </p:cNvPr>
          <p:cNvCxnSpPr>
            <a:cxnSpLocks/>
          </p:cNvCxnSpPr>
          <p:nvPr/>
        </p:nvCxnSpPr>
        <p:spPr>
          <a:xfrm>
            <a:off x="1367996" y="3867060"/>
            <a:ext cx="2514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3F8559F-A5C1-473C-8196-11E5000EF100}"/>
              </a:ext>
            </a:extLst>
          </p:cNvPr>
          <p:cNvCxnSpPr>
            <a:cxnSpLocks/>
          </p:cNvCxnSpPr>
          <p:nvPr/>
        </p:nvCxnSpPr>
        <p:spPr>
          <a:xfrm>
            <a:off x="1329080" y="3684411"/>
            <a:ext cx="26485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E7F733E-0E93-4734-9010-F274ABABAD25}"/>
              </a:ext>
            </a:extLst>
          </p:cNvPr>
          <p:cNvSpPr txBox="1"/>
          <p:nvPr/>
        </p:nvSpPr>
        <p:spPr>
          <a:xfrm>
            <a:off x="1715917" y="2580860"/>
            <a:ext cx="1754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/>
              <a:t>Class I states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33F8AC4A-3D48-48D9-92AC-A7566B05AA7E}"/>
              </a:ext>
            </a:extLst>
          </p:cNvPr>
          <p:cNvCxnSpPr>
            <a:cxnSpLocks/>
          </p:cNvCxnSpPr>
          <p:nvPr/>
        </p:nvCxnSpPr>
        <p:spPr>
          <a:xfrm>
            <a:off x="1281826" y="3434488"/>
            <a:ext cx="28386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1409612D-D612-40DF-A9BE-CB283F91CE0A}"/>
              </a:ext>
            </a:extLst>
          </p:cNvPr>
          <p:cNvCxnSpPr>
            <a:cxnSpLocks/>
          </p:cNvCxnSpPr>
          <p:nvPr/>
        </p:nvCxnSpPr>
        <p:spPr>
          <a:xfrm>
            <a:off x="1255395" y="3194141"/>
            <a:ext cx="29946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/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C4F6404-3AFD-4782-B3CE-74E3B6935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613" y="4926475"/>
                <a:ext cx="347274" cy="307777"/>
              </a:xfrm>
              <a:prstGeom prst="rect">
                <a:avLst/>
              </a:prstGeom>
              <a:blipFill>
                <a:blip r:embed="rId4"/>
                <a:stretch>
                  <a:fillRect l="-24561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/>
              <p:nvPr/>
            </p:nvSpPr>
            <p:spPr>
              <a:xfrm>
                <a:off x="4991750" y="3356067"/>
                <a:ext cx="36445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𝐼𝐼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400F112A-1A6E-4D4D-87B5-A173BF68F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750" y="3356067"/>
                <a:ext cx="364459" cy="307777"/>
              </a:xfrm>
              <a:prstGeom prst="rect">
                <a:avLst/>
              </a:prstGeom>
              <a:blipFill>
                <a:blip r:embed="rId5"/>
                <a:stretch>
                  <a:fillRect l="-23333" b="-1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9E3924C4-AF5C-4D3E-A5E3-2ECD423E9EAB}"/>
              </a:ext>
            </a:extLst>
          </p:cNvPr>
          <p:cNvCxnSpPr>
            <a:cxnSpLocks/>
          </p:cNvCxnSpPr>
          <p:nvPr/>
        </p:nvCxnSpPr>
        <p:spPr>
          <a:xfrm flipH="1">
            <a:off x="3003162" y="3617305"/>
            <a:ext cx="2662201" cy="855569"/>
          </a:xfrm>
          <a:prstGeom prst="straightConnector1">
            <a:avLst/>
          </a:prstGeom>
          <a:ln w="76200" cap="rnd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6A549C76-7F11-471D-8D1E-67A37875D793}"/>
              </a:ext>
            </a:extLst>
          </p:cNvPr>
          <p:cNvSpPr txBox="1"/>
          <p:nvPr/>
        </p:nvSpPr>
        <p:spPr>
          <a:xfrm>
            <a:off x="3478661" y="4240478"/>
            <a:ext cx="2849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Gamma back-decay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54BA291E-C84D-4BE7-9EA4-04EE13273768}"/>
              </a:ext>
            </a:extLst>
          </p:cNvPr>
          <p:cNvCxnSpPr>
            <a:cxnSpLocks/>
          </p:cNvCxnSpPr>
          <p:nvPr/>
        </p:nvCxnSpPr>
        <p:spPr>
          <a:xfrm>
            <a:off x="5954448" y="3626732"/>
            <a:ext cx="3435664" cy="1664995"/>
          </a:xfrm>
          <a:prstGeom prst="straightConnector1">
            <a:avLst/>
          </a:prstGeom>
          <a:ln w="76200" cap="rnd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4434D87D-8B37-45BD-AB43-13DD69B2967F}"/>
              </a:ext>
            </a:extLst>
          </p:cNvPr>
          <p:cNvSpPr txBox="1"/>
          <p:nvPr/>
        </p:nvSpPr>
        <p:spPr>
          <a:xfrm>
            <a:off x="6029803" y="4618698"/>
            <a:ext cx="2106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</a:rPr>
              <a:t>Delayed</a:t>
            </a:r>
            <a:r>
              <a:rPr lang="fr-FR" sz="2400" dirty="0">
                <a:solidFill>
                  <a:srgbClr val="FF0000"/>
                </a:solidFill>
              </a:rPr>
              <a:t> Fission</a:t>
            </a: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8938E09-451B-4343-A5D9-4AF24A95F5BD}"/>
              </a:ext>
            </a:extLst>
          </p:cNvPr>
          <p:cNvCxnSpPr>
            <a:cxnSpLocks/>
          </p:cNvCxnSpPr>
          <p:nvPr/>
        </p:nvCxnSpPr>
        <p:spPr>
          <a:xfrm>
            <a:off x="2398696" y="4482301"/>
            <a:ext cx="0" cy="37010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A7038D5E-D51F-49A2-B8D1-34D195FA291C}"/>
              </a:ext>
            </a:extLst>
          </p:cNvPr>
          <p:cNvCxnSpPr>
            <a:cxnSpLocks/>
          </p:cNvCxnSpPr>
          <p:nvPr/>
        </p:nvCxnSpPr>
        <p:spPr>
          <a:xfrm>
            <a:off x="2220797" y="4863914"/>
            <a:ext cx="0" cy="1999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F431412-B269-5B85-48DA-5B247DB5FEEE}"/>
              </a:ext>
            </a:extLst>
          </p:cNvPr>
          <p:cNvSpPr txBox="1"/>
          <p:nvPr/>
        </p:nvSpPr>
        <p:spPr>
          <a:xfrm>
            <a:off x="8048220" y="3378122"/>
            <a:ext cx="237225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dirty="0" err="1"/>
              <a:t>Meta-stable</a:t>
            </a:r>
            <a:r>
              <a:rPr lang="fr-FR" sz="2400" dirty="0"/>
              <a:t> state</a:t>
            </a:r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269B2A13-9877-4C4F-BCED-81D9532E3CBB}"/>
              </a:ext>
            </a:extLst>
          </p:cNvPr>
          <p:cNvSpPr/>
          <p:nvPr/>
        </p:nvSpPr>
        <p:spPr>
          <a:xfrm>
            <a:off x="977513" y="2525675"/>
            <a:ext cx="7723762" cy="3663817"/>
          </a:xfrm>
          <a:custGeom>
            <a:avLst/>
            <a:gdLst>
              <a:gd name="connsiteX0" fmla="*/ 0 w 7704306"/>
              <a:gd name="connsiteY0" fmla="*/ 3496898 h 4051375"/>
              <a:gd name="connsiteX1" fmla="*/ 1167319 w 7704306"/>
              <a:gd name="connsiteY1" fmla="*/ 3389894 h 4051375"/>
              <a:gd name="connsiteX2" fmla="*/ 3346315 w 7704306"/>
              <a:gd name="connsiteY2" fmla="*/ 1045528 h 4051375"/>
              <a:gd name="connsiteX3" fmla="*/ 4980562 w 7704306"/>
              <a:gd name="connsiteY3" fmla="*/ 82490 h 4051375"/>
              <a:gd name="connsiteX4" fmla="*/ 6605081 w 7704306"/>
              <a:gd name="connsiteY4" fmla="*/ 500779 h 4051375"/>
              <a:gd name="connsiteX5" fmla="*/ 7704306 w 7704306"/>
              <a:gd name="connsiteY5" fmla="*/ 4051375 h 4051375"/>
              <a:gd name="connsiteX6" fmla="*/ 7704306 w 7704306"/>
              <a:gd name="connsiteY6" fmla="*/ 4051375 h 4051375"/>
              <a:gd name="connsiteX7" fmla="*/ 7704306 w 7704306"/>
              <a:gd name="connsiteY7" fmla="*/ 4051375 h 4051375"/>
              <a:gd name="connsiteX8" fmla="*/ 7704306 w 7704306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96898 h 4051375"/>
              <a:gd name="connsiteX1" fmla="*/ 1206230 w 7743217"/>
              <a:gd name="connsiteY1" fmla="*/ 3389894 h 4051375"/>
              <a:gd name="connsiteX2" fmla="*/ 3385226 w 7743217"/>
              <a:gd name="connsiteY2" fmla="*/ 1045528 h 4051375"/>
              <a:gd name="connsiteX3" fmla="*/ 5019473 w 7743217"/>
              <a:gd name="connsiteY3" fmla="*/ 82490 h 4051375"/>
              <a:gd name="connsiteX4" fmla="*/ 6643992 w 7743217"/>
              <a:gd name="connsiteY4" fmla="*/ 500779 h 4051375"/>
              <a:gd name="connsiteX5" fmla="*/ 7743217 w 7743217"/>
              <a:gd name="connsiteY5" fmla="*/ 4051375 h 4051375"/>
              <a:gd name="connsiteX6" fmla="*/ 7743217 w 7743217"/>
              <a:gd name="connsiteY6" fmla="*/ 4051375 h 4051375"/>
              <a:gd name="connsiteX7" fmla="*/ 7743217 w 7743217"/>
              <a:gd name="connsiteY7" fmla="*/ 4051375 h 4051375"/>
              <a:gd name="connsiteX8" fmla="*/ 7743217 w 7743217"/>
              <a:gd name="connsiteY8" fmla="*/ 4051375 h 4051375"/>
              <a:gd name="connsiteX0" fmla="*/ 0 w 7743217"/>
              <a:gd name="connsiteY0" fmla="*/ 3470452 h 4024929"/>
              <a:gd name="connsiteX1" fmla="*/ 1206230 w 7743217"/>
              <a:gd name="connsiteY1" fmla="*/ 3363448 h 4024929"/>
              <a:gd name="connsiteX2" fmla="*/ 3560324 w 7743217"/>
              <a:gd name="connsiteY2" fmla="*/ 649431 h 4024929"/>
              <a:gd name="connsiteX3" fmla="*/ 5019473 w 7743217"/>
              <a:gd name="connsiteY3" fmla="*/ 56044 h 4024929"/>
              <a:gd name="connsiteX4" fmla="*/ 6643992 w 7743217"/>
              <a:gd name="connsiteY4" fmla="*/ 474333 h 4024929"/>
              <a:gd name="connsiteX5" fmla="*/ 7743217 w 7743217"/>
              <a:gd name="connsiteY5" fmla="*/ 4024929 h 4024929"/>
              <a:gd name="connsiteX6" fmla="*/ 7743217 w 7743217"/>
              <a:gd name="connsiteY6" fmla="*/ 4024929 h 4024929"/>
              <a:gd name="connsiteX7" fmla="*/ 7743217 w 7743217"/>
              <a:gd name="connsiteY7" fmla="*/ 4024929 h 4024929"/>
              <a:gd name="connsiteX8" fmla="*/ 7743217 w 7743217"/>
              <a:gd name="connsiteY8" fmla="*/ 4024929 h 4024929"/>
              <a:gd name="connsiteX0" fmla="*/ 0 w 7743217"/>
              <a:gd name="connsiteY0" fmla="*/ 3466313 h 4020790"/>
              <a:gd name="connsiteX1" fmla="*/ 1206230 w 7743217"/>
              <a:gd name="connsiteY1" fmla="*/ 3359309 h 4020790"/>
              <a:gd name="connsiteX2" fmla="*/ 3560324 w 7743217"/>
              <a:gd name="connsiteY2" fmla="*/ 645292 h 4020790"/>
              <a:gd name="connsiteX3" fmla="*/ 5019473 w 7743217"/>
              <a:gd name="connsiteY3" fmla="*/ 51905 h 4020790"/>
              <a:gd name="connsiteX4" fmla="*/ 6643992 w 7743217"/>
              <a:gd name="connsiteY4" fmla="*/ 470194 h 4020790"/>
              <a:gd name="connsiteX5" fmla="*/ 7743217 w 7743217"/>
              <a:gd name="connsiteY5" fmla="*/ 4020790 h 4020790"/>
              <a:gd name="connsiteX6" fmla="*/ 7743217 w 7743217"/>
              <a:gd name="connsiteY6" fmla="*/ 4020790 h 4020790"/>
              <a:gd name="connsiteX7" fmla="*/ 7743217 w 7743217"/>
              <a:gd name="connsiteY7" fmla="*/ 4020790 h 4020790"/>
              <a:gd name="connsiteX8" fmla="*/ 7743217 w 7743217"/>
              <a:gd name="connsiteY8" fmla="*/ 4020790 h 4020790"/>
              <a:gd name="connsiteX0" fmla="*/ 0 w 7743217"/>
              <a:gd name="connsiteY0" fmla="*/ 3757777 h 4312254"/>
              <a:gd name="connsiteX1" fmla="*/ 1206230 w 7743217"/>
              <a:gd name="connsiteY1" fmla="*/ 3650773 h 4312254"/>
              <a:gd name="connsiteX2" fmla="*/ 3560324 w 7743217"/>
              <a:gd name="connsiteY2" fmla="*/ 936756 h 4312254"/>
              <a:gd name="connsiteX3" fmla="*/ 4990290 w 7743217"/>
              <a:gd name="connsiteY3" fmla="*/ 2901 h 4312254"/>
              <a:gd name="connsiteX4" fmla="*/ 6643992 w 7743217"/>
              <a:gd name="connsiteY4" fmla="*/ 761658 h 4312254"/>
              <a:gd name="connsiteX5" fmla="*/ 7743217 w 7743217"/>
              <a:gd name="connsiteY5" fmla="*/ 4312254 h 4312254"/>
              <a:gd name="connsiteX6" fmla="*/ 7743217 w 7743217"/>
              <a:gd name="connsiteY6" fmla="*/ 4312254 h 4312254"/>
              <a:gd name="connsiteX7" fmla="*/ 7743217 w 7743217"/>
              <a:gd name="connsiteY7" fmla="*/ 4312254 h 4312254"/>
              <a:gd name="connsiteX8" fmla="*/ 7743217 w 7743217"/>
              <a:gd name="connsiteY8" fmla="*/ 4312254 h 4312254"/>
              <a:gd name="connsiteX0" fmla="*/ 0 w 7743217"/>
              <a:gd name="connsiteY0" fmla="*/ 3755142 h 4309619"/>
              <a:gd name="connsiteX1" fmla="*/ 1206230 w 7743217"/>
              <a:gd name="connsiteY1" fmla="*/ 3648138 h 4309619"/>
              <a:gd name="connsiteX2" fmla="*/ 3560324 w 7743217"/>
              <a:gd name="connsiteY2" fmla="*/ 934121 h 4309619"/>
              <a:gd name="connsiteX3" fmla="*/ 4990290 w 7743217"/>
              <a:gd name="connsiteY3" fmla="*/ 266 h 4309619"/>
              <a:gd name="connsiteX4" fmla="*/ 6439711 w 7743217"/>
              <a:gd name="connsiteY4" fmla="*/ 885483 h 4309619"/>
              <a:gd name="connsiteX5" fmla="*/ 7743217 w 7743217"/>
              <a:gd name="connsiteY5" fmla="*/ 4309619 h 4309619"/>
              <a:gd name="connsiteX6" fmla="*/ 7743217 w 7743217"/>
              <a:gd name="connsiteY6" fmla="*/ 4309619 h 4309619"/>
              <a:gd name="connsiteX7" fmla="*/ 7743217 w 7743217"/>
              <a:gd name="connsiteY7" fmla="*/ 4309619 h 4309619"/>
              <a:gd name="connsiteX8" fmla="*/ 7743217 w 7743217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982494 w 7519481"/>
              <a:gd name="connsiteY1" fmla="*/ 3648138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391056 w 7519481"/>
              <a:gd name="connsiteY1" fmla="*/ 3171482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336588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789 h 4309619"/>
              <a:gd name="connsiteX1" fmla="*/ 1653703 w 7519481"/>
              <a:gd name="connsiteY1" fmla="*/ 3190937 h 4309619"/>
              <a:gd name="connsiteX2" fmla="*/ 3900792 w 7519481"/>
              <a:gd name="connsiteY2" fmla="*/ 934121 h 4309619"/>
              <a:gd name="connsiteX3" fmla="*/ 4766554 w 7519481"/>
              <a:gd name="connsiteY3" fmla="*/ 266 h 4309619"/>
              <a:gd name="connsiteX4" fmla="*/ 6215975 w 7519481"/>
              <a:gd name="connsiteY4" fmla="*/ 885483 h 4309619"/>
              <a:gd name="connsiteX5" fmla="*/ 7519481 w 7519481"/>
              <a:gd name="connsiteY5" fmla="*/ 4309619 h 4309619"/>
              <a:gd name="connsiteX6" fmla="*/ 7519481 w 7519481"/>
              <a:gd name="connsiteY6" fmla="*/ 4309619 h 4309619"/>
              <a:gd name="connsiteX7" fmla="*/ 7519481 w 7519481"/>
              <a:gd name="connsiteY7" fmla="*/ 4309619 h 4309619"/>
              <a:gd name="connsiteX8" fmla="*/ 7519481 w 7519481"/>
              <a:gd name="connsiteY8" fmla="*/ 4309619 h 4309619"/>
              <a:gd name="connsiteX0" fmla="*/ 0 w 7519481"/>
              <a:gd name="connsiteY0" fmla="*/ 4017523 h 4309353"/>
              <a:gd name="connsiteX1" fmla="*/ 1653703 w 7519481"/>
              <a:gd name="connsiteY1" fmla="*/ 3190671 h 4309353"/>
              <a:gd name="connsiteX2" fmla="*/ 3560324 w 7519481"/>
              <a:gd name="connsiteY2" fmla="*/ 885217 h 4309353"/>
              <a:gd name="connsiteX3" fmla="*/ 4766554 w 7519481"/>
              <a:gd name="connsiteY3" fmla="*/ 0 h 4309353"/>
              <a:gd name="connsiteX4" fmla="*/ 6215975 w 7519481"/>
              <a:gd name="connsiteY4" fmla="*/ 885217 h 4309353"/>
              <a:gd name="connsiteX5" fmla="*/ 7519481 w 7519481"/>
              <a:gd name="connsiteY5" fmla="*/ 4309353 h 4309353"/>
              <a:gd name="connsiteX6" fmla="*/ 7519481 w 7519481"/>
              <a:gd name="connsiteY6" fmla="*/ 4309353 h 4309353"/>
              <a:gd name="connsiteX7" fmla="*/ 7519481 w 7519481"/>
              <a:gd name="connsiteY7" fmla="*/ 4309353 h 4309353"/>
              <a:gd name="connsiteX8" fmla="*/ 7519481 w 7519481"/>
              <a:gd name="connsiteY8" fmla="*/ 4309353 h 4309353"/>
              <a:gd name="connsiteX0" fmla="*/ 0 w 7519481"/>
              <a:gd name="connsiteY0" fmla="*/ 3510658 h 3802488"/>
              <a:gd name="connsiteX1" fmla="*/ 1653703 w 7519481"/>
              <a:gd name="connsiteY1" fmla="*/ 2683806 h 3802488"/>
              <a:gd name="connsiteX2" fmla="*/ 3560324 w 7519481"/>
              <a:gd name="connsiteY2" fmla="*/ 378352 h 3802488"/>
              <a:gd name="connsiteX3" fmla="*/ 4970835 w 7519481"/>
              <a:gd name="connsiteY3" fmla="*/ 86522 h 3802488"/>
              <a:gd name="connsiteX4" fmla="*/ 6215975 w 7519481"/>
              <a:gd name="connsiteY4" fmla="*/ 378352 h 3802488"/>
              <a:gd name="connsiteX5" fmla="*/ 7519481 w 7519481"/>
              <a:gd name="connsiteY5" fmla="*/ 3802488 h 3802488"/>
              <a:gd name="connsiteX6" fmla="*/ 7519481 w 7519481"/>
              <a:gd name="connsiteY6" fmla="*/ 3802488 h 3802488"/>
              <a:gd name="connsiteX7" fmla="*/ 7519481 w 7519481"/>
              <a:gd name="connsiteY7" fmla="*/ 3802488 h 3802488"/>
              <a:gd name="connsiteX8" fmla="*/ 7519481 w 7519481"/>
              <a:gd name="connsiteY8" fmla="*/ 3802488 h 3802488"/>
              <a:gd name="connsiteX0" fmla="*/ 0 w 7519481"/>
              <a:gd name="connsiteY0" fmla="*/ 3534285 h 3826115"/>
              <a:gd name="connsiteX1" fmla="*/ 1653703 w 7519481"/>
              <a:gd name="connsiteY1" fmla="*/ 2707433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534285 h 3826115"/>
              <a:gd name="connsiteX1" fmla="*/ 1887167 w 7519481"/>
              <a:gd name="connsiteY1" fmla="*/ 2950624 h 3826115"/>
              <a:gd name="connsiteX2" fmla="*/ 3715966 w 7519481"/>
              <a:gd name="connsiteY2" fmla="*/ 781358 h 3826115"/>
              <a:gd name="connsiteX3" fmla="*/ 4970835 w 7519481"/>
              <a:gd name="connsiteY3" fmla="*/ 110149 h 3826115"/>
              <a:gd name="connsiteX4" fmla="*/ 6215975 w 7519481"/>
              <a:gd name="connsiteY4" fmla="*/ 401979 h 3826115"/>
              <a:gd name="connsiteX5" fmla="*/ 7519481 w 7519481"/>
              <a:gd name="connsiteY5" fmla="*/ 3826115 h 3826115"/>
              <a:gd name="connsiteX6" fmla="*/ 7519481 w 7519481"/>
              <a:gd name="connsiteY6" fmla="*/ 3826115 h 3826115"/>
              <a:gd name="connsiteX7" fmla="*/ 7519481 w 7519481"/>
              <a:gd name="connsiteY7" fmla="*/ 3826115 h 3826115"/>
              <a:gd name="connsiteX8" fmla="*/ 7519481 w 7519481"/>
              <a:gd name="connsiteY8" fmla="*/ 3826115 h 3826115"/>
              <a:gd name="connsiteX0" fmla="*/ 0 w 7519481"/>
              <a:gd name="connsiteY0" fmla="*/ 3431237 h 3723067"/>
              <a:gd name="connsiteX1" fmla="*/ 1887167 w 7519481"/>
              <a:gd name="connsiteY1" fmla="*/ 2847576 h 3723067"/>
              <a:gd name="connsiteX2" fmla="*/ 3715966 w 7519481"/>
              <a:gd name="connsiteY2" fmla="*/ 678310 h 3723067"/>
              <a:gd name="connsiteX3" fmla="*/ 4970835 w 7519481"/>
              <a:gd name="connsiteY3" fmla="*/ 7101 h 3723067"/>
              <a:gd name="connsiteX4" fmla="*/ 6673175 w 7519481"/>
              <a:gd name="connsiteY4" fmla="*/ 999322 h 3723067"/>
              <a:gd name="connsiteX5" fmla="*/ 7519481 w 7519481"/>
              <a:gd name="connsiteY5" fmla="*/ 3723067 h 3723067"/>
              <a:gd name="connsiteX6" fmla="*/ 7519481 w 7519481"/>
              <a:gd name="connsiteY6" fmla="*/ 3723067 h 3723067"/>
              <a:gd name="connsiteX7" fmla="*/ 7519481 w 7519481"/>
              <a:gd name="connsiteY7" fmla="*/ 3723067 h 3723067"/>
              <a:gd name="connsiteX8" fmla="*/ 7519481 w 7519481"/>
              <a:gd name="connsiteY8" fmla="*/ 3723067 h 3723067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7" fmla="*/ 7519481 w 7519481"/>
              <a:gd name="connsiteY7" fmla="*/ 3490371 h 3490371"/>
              <a:gd name="connsiteX8" fmla="*/ 7519481 w 7519481"/>
              <a:gd name="connsiteY8" fmla="*/ 3490371 h 3490371"/>
              <a:gd name="connsiteX0" fmla="*/ 0 w 7607030"/>
              <a:gd name="connsiteY0" fmla="*/ 3198541 h 3490371"/>
              <a:gd name="connsiteX1" fmla="*/ 1887167 w 7607030"/>
              <a:gd name="connsiteY1" fmla="*/ 2614880 h 3490371"/>
              <a:gd name="connsiteX2" fmla="*/ 3715966 w 7607030"/>
              <a:gd name="connsiteY2" fmla="*/ 445614 h 3490371"/>
              <a:gd name="connsiteX3" fmla="*/ 5116750 w 7607030"/>
              <a:gd name="connsiteY3" fmla="*/ 17597 h 3490371"/>
              <a:gd name="connsiteX4" fmla="*/ 6673175 w 7607030"/>
              <a:gd name="connsiteY4" fmla="*/ 766626 h 3490371"/>
              <a:gd name="connsiteX5" fmla="*/ 7519481 w 7607030"/>
              <a:gd name="connsiteY5" fmla="*/ 3490371 h 3490371"/>
              <a:gd name="connsiteX6" fmla="*/ 7519481 w 7607030"/>
              <a:gd name="connsiteY6" fmla="*/ 3490371 h 3490371"/>
              <a:gd name="connsiteX7" fmla="*/ 7519481 w 7607030"/>
              <a:gd name="connsiteY7" fmla="*/ 3490371 h 3490371"/>
              <a:gd name="connsiteX8" fmla="*/ 7607030 w 7607030"/>
              <a:gd name="connsiteY8" fmla="*/ 3480643 h 3490371"/>
              <a:gd name="connsiteX0" fmla="*/ 0 w 7538937"/>
              <a:gd name="connsiteY0" fmla="*/ 3198541 h 3490371"/>
              <a:gd name="connsiteX1" fmla="*/ 1887167 w 7538937"/>
              <a:gd name="connsiteY1" fmla="*/ 2614880 h 3490371"/>
              <a:gd name="connsiteX2" fmla="*/ 3715966 w 7538937"/>
              <a:gd name="connsiteY2" fmla="*/ 445614 h 3490371"/>
              <a:gd name="connsiteX3" fmla="*/ 5116750 w 7538937"/>
              <a:gd name="connsiteY3" fmla="*/ 17597 h 3490371"/>
              <a:gd name="connsiteX4" fmla="*/ 6673175 w 7538937"/>
              <a:gd name="connsiteY4" fmla="*/ 766626 h 3490371"/>
              <a:gd name="connsiteX5" fmla="*/ 7519481 w 7538937"/>
              <a:gd name="connsiteY5" fmla="*/ 3490371 h 3490371"/>
              <a:gd name="connsiteX6" fmla="*/ 7519481 w 7538937"/>
              <a:gd name="connsiteY6" fmla="*/ 3490371 h 3490371"/>
              <a:gd name="connsiteX7" fmla="*/ 7519481 w 7538937"/>
              <a:gd name="connsiteY7" fmla="*/ 3490371 h 3490371"/>
              <a:gd name="connsiteX8" fmla="*/ 7538937 w 7538937"/>
              <a:gd name="connsiteY8" fmla="*/ 2653792 h 3490371"/>
              <a:gd name="connsiteX0" fmla="*/ 0 w 7636213"/>
              <a:gd name="connsiteY0" fmla="*/ 3198541 h 3490371"/>
              <a:gd name="connsiteX1" fmla="*/ 1887167 w 7636213"/>
              <a:gd name="connsiteY1" fmla="*/ 2614880 h 3490371"/>
              <a:gd name="connsiteX2" fmla="*/ 3715966 w 7636213"/>
              <a:gd name="connsiteY2" fmla="*/ 445614 h 3490371"/>
              <a:gd name="connsiteX3" fmla="*/ 5116750 w 7636213"/>
              <a:gd name="connsiteY3" fmla="*/ 17597 h 3490371"/>
              <a:gd name="connsiteX4" fmla="*/ 6673175 w 7636213"/>
              <a:gd name="connsiteY4" fmla="*/ 766626 h 3490371"/>
              <a:gd name="connsiteX5" fmla="*/ 7519481 w 7636213"/>
              <a:gd name="connsiteY5" fmla="*/ 3490371 h 3490371"/>
              <a:gd name="connsiteX6" fmla="*/ 7519481 w 7636213"/>
              <a:gd name="connsiteY6" fmla="*/ 3490371 h 3490371"/>
              <a:gd name="connsiteX7" fmla="*/ 7636213 w 7636213"/>
              <a:gd name="connsiteY7" fmla="*/ 3490371 h 3490371"/>
              <a:gd name="connsiteX8" fmla="*/ 7538937 w 7636213"/>
              <a:gd name="connsiteY8" fmla="*/ 2653792 h 3490371"/>
              <a:gd name="connsiteX0" fmla="*/ 0 w 8540886"/>
              <a:gd name="connsiteY0" fmla="*/ 3198541 h 3517031"/>
              <a:gd name="connsiteX1" fmla="*/ 1887167 w 8540886"/>
              <a:gd name="connsiteY1" fmla="*/ 2614880 h 3517031"/>
              <a:gd name="connsiteX2" fmla="*/ 3715966 w 8540886"/>
              <a:gd name="connsiteY2" fmla="*/ 445614 h 3517031"/>
              <a:gd name="connsiteX3" fmla="*/ 5116750 w 8540886"/>
              <a:gd name="connsiteY3" fmla="*/ 17597 h 3517031"/>
              <a:gd name="connsiteX4" fmla="*/ 6673175 w 8540886"/>
              <a:gd name="connsiteY4" fmla="*/ 766626 h 3517031"/>
              <a:gd name="connsiteX5" fmla="*/ 7519481 w 8540886"/>
              <a:gd name="connsiteY5" fmla="*/ 3490371 h 3517031"/>
              <a:gd name="connsiteX6" fmla="*/ 7519481 w 8540886"/>
              <a:gd name="connsiteY6" fmla="*/ 3490371 h 3517031"/>
              <a:gd name="connsiteX7" fmla="*/ 7636213 w 8540886"/>
              <a:gd name="connsiteY7" fmla="*/ 3490371 h 3517031"/>
              <a:gd name="connsiteX8" fmla="*/ 8540886 w 8540886"/>
              <a:gd name="connsiteY8" fmla="*/ 3130447 h 3517031"/>
              <a:gd name="connsiteX0" fmla="*/ 0 w 7636213"/>
              <a:gd name="connsiteY0" fmla="*/ 3198541 h 3517031"/>
              <a:gd name="connsiteX1" fmla="*/ 1887167 w 7636213"/>
              <a:gd name="connsiteY1" fmla="*/ 2614880 h 3517031"/>
              <a:gd name="connsiteX2" fmla="*/ 3715966 w 7636213"/>
              <a:gd name="connsiteY2" fmla="*/ 445614 h 3517031"/>
              <a:gd name="connsiteX3" fmla="*/ 5116750 w 7636213"/>
              <a:gd name="connsiteY3" fmla="*/ 17597 h 3517031"/>
              <a:gd name="connsiteX4" fmla="*/ 6673175 w 7636213"/>
              <a:gd name="connsiteY4" fmla="*/ 766626 h 3517031"/>
              <a:gd name="connsiteX5" fmla="*/ 7519481 w 7636213"/>
              <a:gd name="connsiteY5" fmla="*/ 3490371 h 3517031"/>
              <a:gd name="connsiteX6" fmla="*/ 7519481 w 7636213"/>
              <a:gd name="connsiteY6" fmla="*/ 3490371 h 3517031"/>
              <a:gd name="connsiteX7" fmla="*/ 7636213 w 7636213"/>
              <a:gd name="connsiteY7" fmla="*/ 3490371 h 3517031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6" fmla="*/ 7519481 w 7519481"/>
              <a:gd name="connsiteY6" fmla="*/ 3490371 h 3490371"/>
              <a:gd name="connsiteX0" fmla="*/ 0 w 7599659"/>
              <a:gd name="connsiteY0" fmla="*/ 3198541 h 3692130"/>
              <a:gd name="connsiteX1" fmla="*/ 1887167 w 7599659"/>
              <a:gd name="connsiteY1" fmla="*/ 2614880 h 3692130"/>
              <a:gd name="connsiteX2" fmla="*/ 3715966 w 7599659"/>
              <a:gd name="connsiteY2" fmla="*/ 445614 h 3692130"/>
              <a:gd name="connsiteX3" fmla="*/ 5116750 w 7599659"/>
              <a:gd name="connsiteY3" fmla="*/ 17597 h 3692130"/>
              <a:gd name="connsiteX4" fmla="*/ 6673175 w 7599659"/>
              <a:gd name="connsiteY4" fmla="*/ 766626 h 3692130"/>
              <a:gd name="connsiteX5" fmla="*/ 7519481 w 7599659"/>
              <a:gd name="connsiteY5" fmla="*/ 3490371 h 3692130"/>
              <a:gd name="connsiteX6" fmla="*/ 7577847 w 7599659"/>
              <a:gd name="connsiteY6" fmla="*/ 3490371 h 3692130"/>
              <a:gd name="connsiteX0" fmla="*/ 0 w 7519481"/>
              <a:gd name="connsiteY0" fmla="*/ 3198541 h 3490371"/>
              <a:gd name="connsiteX1" fmla="*/ 1887167 w 7519481"/>
              <a:gd name="connsiteY1" fmla="*/ 2614880 h 3490371"/>
              <a:gd name="connsiteX2" fmla="*/ 3715966 w 7519481"/>
              <a:gd name="connsiteY2" fmla="*/ 445614 h 3490371"/>
              <a:gd name="connsiteX3" fmla="*/ 5116750 w 7519481"/>
              <a:gd name="connsiteY3" fmla="*/ 17597 h 3490371"/>
              <a:gd name="connsiteX4" fmla="*/ 6673175 w 7519481"/>
              <a:gd name="connsiteY4" fmla="*/ 766626 h 3490371"/>
              <a:gd name="connsiteX5" fmla="*/ 7519481 w 7519481"/>
              <a:gd name="connsiteY5" fmla="*/ 3490371 h 3490371"/>
              <a:gd name="connsiteX0" fmla="*/ 0 w 7723762"/>
              <a:gd name="connsiteY0" fmla="*/ 3198541 h 3801656"/>
              <a:gd name="connsiteX1" fmla="*/ 1887167 w 7723762"/>
              <a:gd name="connsiteY1" fmla="*/ 2614880 h 3801656"/>
              <a:gd name="connsiteX2" fmla="*/ 3715966 w 7723762"/>
              <a:gd name="connsiteY2" fmla="*/ 445614 h 3801656"/>
              <a:gd name="connsiteX3" fmla="*/ 5116750 w 7723762"/>
              <a:gd name="connsiteY3" fmla="*/ 17597 h 3801656"/>
              <a:gd name="connsiteX4" fmla="*/ 6673175 w 7723762"/>
              <a:gd name="connsiteY4" fmla="*/ 766626 h 3801656"/>
              <a:gd name="connsiteX5" fmla="*/ 7723762 w 7723762"/>
              <a:gd name="connsiteY5" fmla="*/ 3801656 h 3801656"/>
              <a:gd name="connsiteX0" fmla="*/ 0 w 7723762"/>
              <a:gd name="connsiteY0" fmla="*/ 3345773 h 3948888"/>
              <a:gd name="connsiteX1" fmla="*/ 1887167 w 7723762"/>
              <a:gd name="connsiteY1" fmla="*/ 2762112 h 3948888"/>
              <a:gd name="connsiteX2" fmla="*/ 3715966 w 7723762"/>
              <a:gd name="connsiteY2" fmla="*/ 592846 h 3948888"/>
              <a:gd name="connsiteX3" fmla="*/ 5145933 w 7723762"/>
              <a:gd name="connsiteY3" fmla="*/ 9186 h 3948888"/>
              <a:gd name="connsiteX4" fmla="*/ 6673175 w 7723762"/>
              <a:gd name="connsiteY4" fmla="*/ 913858 h 3948888"/>
              <a:gd name="connsiteX5" fmla="*/ 7723762 w 7723762"/>
              <a:gd name="connsiteY5" fmla="*/ 3948888 h 3948888"/>
              <a:gd name="connsiteX0" fmla="*/ 0 w 7723762"/>
              <a:gd name="connsiteY0" fmla="*/ 3348457 h 3951572"/>
              <a:gd name="connsiteX1" fmla="*/ 1887167 w 7723762"/>
              <a:gd name="connsiteY1" fmla="*/ 2764796 h 3951572"/>
              <a:gd name="connsiteX2" fmla="*/ 3715966 w 7723762"/>
              <a:gd name="connsiteY2" fmla="*/ 595530 h 3951572"/>
              <a:gd name="connsiteX3" fmla="*/ 5145933 w 7723762"/>
              <a:gd name="connsiteY3" fmla="*/ 11870 h 3951572"/>
              <a:gd name="connsiteX4" fmla="*/ 6557428 w 7723762"/>
              <a:gd name="connsiteY4" fmla="*/ 974416 h 3951572"/>
              <a:gd name="connsiteX5" fmla="*/ 7723762 w 7723762"/>
              <a:gd name="connsiteY5" fmla="*/ 3951572 h 3951572"/>
              <a:gd name="connsiteX0" fmla="*/ 0 w 7723762"/>
              <a:gd name="connsiteY0" fmla="*/ 3336591 h 3939706"/>
              <a:gd name="connsiteX1" fmla="*/ 1887167 w 7723762"/>
              <a:gd name="connsiteY1" fmla="*/ 2752930 h 3939706"/>
              <a:gd name="connsiteX2" fmla="*/ 3588644 w 7723762"/>
              <a:gd name="connsiteY2" fmla="*/ 954054 h 3939706"/>
              <a:gd name="connsiteX3" fmla="*/ 5145933 w 7723762"/>
              <a:gd name="connsiteY3" fmla="*/ 4 h 3939706"/>
              <a:gd name="connsiteX4" fmla="*/ 6557428 w 7723762"/>
              <a:gd name="connsiteY4" fmla="*/ 962550 h 3939706"/>
              <a:gd name="connsiteX5" fmla="*/ 7723762 w 7723762"/>
              <a:gd name="connsiteY5" fmla="*/ 3939706 h 3939706"/>
              <a:gd name="connsiteX0" fmla="*/ 0 w 7723762"/>
              <a:gd name="connsiteY0" fmla="*/ 3058801 h 3661916"/>
              <a:gd name="connsiteX1" fmla="*/ 1887167 w 7723762"/>
              <a:gd name="connsiteY1" fmla="*/ 2475140 h 3661916"/>
              <a:gd name="connsiteX2" fmla="*/ 3588644 w 7723762"/>
              <a:gd name="connsiteY2" fmla="*/ 676264 h 3661916"/>
              <a:gd name="connsiteX3" fmla="*/ 4995462 w 7723762"/>
              <a:gd name="connsiteY3" fmla="*/ 6 h 3661916"/>
              <a:gd name="connsiteX4" fmla="*/ 6557428 w 7723762"/>
              <a:gd name="connsiteY4" fmla="*/ 684760 h 3661916"/>
              <a:gd name="connsiteX5" fmla="*/ 7723762 w 7723762"/>
              <a:gd name="connsiteY5" fmla="*/ 3661916 h 3661916"/>
              <a:gd name="connsiteX0" fmla="*/ 0 w 7723762"/>
              <a:gd name="connsiteY0" fmla="*/ 3060702 h 3663817"/>
              <a:gd name="connsiteX1" fmla="*/ 1887167 w 7723762"/>
              <a:gd name="connsiteY1" fmla="*/ 2477041 h 3663817"/>
              <a:gd name="connsiteX2" fmla="*/ 3588644 w 7723762"/>
              <a:gd name="connsiteY2" fmla="*/ 678165 h 3663817"/>
              <a:gd name="connsiteX3" fmla="*/ 4995462 w 7723762"/>
              <a:gd name="connsiteY3" fmla="*/ 1907 h 3663817"/>
              <a:gd name="connsiteX4" fmla="*/ 6476406 w 7723762"/>
              <a:gd name="connsiteY4" fmla="*/ 848707 h 3663817"/>
              <a:gd name="connsiteX5" fmla="*/ 7723762 w 7723762"/>
              <a:gd name="connsiteY5" fmla="*/ 3663817 h 36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3762" h="3663817">
                <a:moveTo>
                  <a:pt x="0" y="3060702"/>
                </a:moveTo>
                <a:cubicBezTo>
                  <a:pt x="421532" y="2919650"/>
                  <a:pt x="1289060" y="2874130"/>
                  <a:pt x="1887167" y="2477041"/>
                </a:cubicBezTo>
                <a:cubicBezTo>
                  <a:pt x="2485274" y="2079952"/>
                  <a:pt x="3070595" y="1090687"/>
                  <a:pt x="3588644" y="678165"/>
                </a:cubicBezTo>
                <a:cubicBezTo>
                  <a:pt x="4106693" y="265643"/>
                  <a:pt x="4514168" y="-26517"/>
                  <a:pt x="4995462" y="1907"/>
                </a:cubicBezTo>
                <a:cubicBezTo>
                  <a:pt x="5476756" y="30331"/>
                  <a:pt x="6021689" y="238389"/>
                  <a:pt x="6476406" y="848707"/>
                </a:cubicBezTo>
                <a:cubicBezTo>
                  <a:pt x="6931123" y="1459025"/>
                  <a:pt x="7572983" y="3209860"/>
                  <a:pt x="7723762" y="3663817"/>
                </a:cubicBezTo>
              </a:path>
            </a:pathLst>
          </a:custGeom>
          <a:noFill/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632A89CC-F4F5-4778-A2FD-7543D15ED392}"/>
              </a:ext>
            </a:extLst>
          </p:cNvPr>
          <p:cNvCxnSpPr>
            <a:cxnSpLocks/>
          </p:cNvCxnSpPr>
          <p:nvPr/>
        </p:nvCxnSpPr>
        <p:spPr>
          <a:xfrm>
            <a:off x="4943475" y="2827270"/>
            <a:ext cx="192976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39C79011-A92E-4FD3-8FEB-D17E4493535F}"/>
              </a:ext>
            </a:extLst>
          </p:cNvPr>
          <p:cNvCxnSpPr>
            <a:cxnSpLocks/>
          </p:cNvCxnSpPr>
          <p:nvPr/>
        </p:nvCxnSpPr>
        <p:spPr>
          <a:xfrm>
            <a:off x="5276170" y="3378122"/>
            <a:ext cx="1113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534D2AE1-CE48-4C9C-A06E-08ABF0A82559}"/>
              </a:ext>
            </a:extLst>
          </p:cNvPr>
          <p:cNvSpPr/>
          <p:nvPr/>
        </p:nvSpPr>
        <p:spPr>
          <a:xfrm>
            <a:off x="5404874" y="5681066"/>
            <a:ext cx="811789" cy="42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DF99A2C5-1B3E-47DE-A698-029F1B90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A35C1A8E-A2A6-425A-81B1-CF40796A2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EF20AB-D037-4471-B835-D62900213493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146A0D9-C6D5-4C3D-B539-C7356C3CA8FE}"/>
              </a:ext>
            </a:extLst>
          </p:cNvPr>
          <p:cNvSpPr/>
          <p:nvPr/>
        </p:nvSpPr>
        <p:spPr>
          <a:xfrm>
            <a:off x="6247955" y="572375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/>
              <a:t>2:1</a:t>
            </a:r>
            <a:endParaRPr lang="fr-FR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BB346F5-6369-4F9D-A09F-4F2A0A01532C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cxnSp>
        <p:nvCxnSpPr>
          <p:cNvPr id="56" name="Straight Arrow Connector 39">
            <a:extLst>
              <a:ext uri="{FF2B5EF4-FFF2-40B4-BE49-F238E27FC236}">
                <a16:creationId xmlns:a16="http://schemas.microsoft.com/office/drawing/2014/main" id="{FC4D59F6-A900-4CE7-AEC7-A6E2F65D7DA7}"/>
              </a:ext>
            </a:extLst>
          </p:cNvPr>
          <p:cNvCxnSpPr>
            <a:cxnSpLocks/>
          </p:cNvCxnSpPr>
          <p:nvPr/>
        </p:nvCxnSpPr>
        <p:spPr>
          <a:xfrm flipH="1" flipV="1">
            <a:off x="6256086" y="3574571"/>
            <a:ext cx="1792131" cy="343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31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1989</TotalTime>
  <Words>1327</Words>
  <Application>Microsoft Office PowerPoint</Application>
  <PresentationFormat>Grand écran</PresentationFormat>
  <Paragraphs>449</Paragraphs>
  <Slides>41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Thème Office</vt:lpstr>
      <vt:lpstr>PHENIICS FEST 11.05.2023 Corentin Hiver</vt:lpstr>
      <vt:lpstr>1.0 The basics of fission </vt:lpstr>
      <vt:lpstr>1.0 The basics of fission </vt:lpstr>
      <vt:lpstr>1.0 The basics of fission </vt:lpstr>
      <vt:lpstr>1.1 Fission shape isomers</vt:lpstr>
      <vt:lpstr>1.1 Fission shape isomers</vt:lpstr>
      <vt:lpstr>1.1 Fission shape isomers</vt:lpstr>
      <vt:lpstr>1.1 Fission shape isomers</vt:lpstr>
      <vt:lpstr>1.1 Fission shape isomers</vt:lpstr>
      <vt:lpstr>1.1 Fission shape isomers</vt:lpstr>
      <vt:lpstr>1.1 Fission shape isomers</vt:lpstr>
      <vt:lpstr>1.1 Fission shape isomers</vt:lpstr>
      <vt:lpstr>1.1 Fission shape isomers</vt:lpstr>
      <vt:lpstr>1.2 In search of γ back-decay</vt:lpstr>
      <vt:lpstr>1.2 In search of γ back-decay</vt:lpstr>
      <vt:lpstr>1.2 In search of γ back-decay</vt:lpstr>
      <vt:lpstr>1.2 In search of γ back-decay</vt:lpstr>
      <vt:lpstr>1.2 In search of γ back-decay</vt:lpstr>
      <vt:lpstr>1.2 In search of γ back-decay</vt:lpstr>
      <vt:lpstr>1.2 In search of γ back-decay</vt:lpstr>
      <vt:lpstr>1.3 Experimental setup</vt:lpstr>
      <vt:lpstr>2.1 Germanium spectra</vt:lpstr>
      <vt:lpstr>2.2 DSSD plots</vt:lpstr>
      <vt:lpstr>2.2 DSSD plots</vt:lpstr>
      <vt:lpstr>2.3 DSSD timewalk correction</vt:lpstr>
      <vt:lpstr>2.3 DSSD timewalk correction</vt:lpstr>
      <vt:lpstr>2.2 DSSD plots</vt:lpstr>
      <vt:lpstr>3. Pulsation issues</vt:lpstr>
      <vt:lpstr>3. Pulsation issues</vt:lpstr>
      <vt:lpstr>4. Perspectives</vt:lpstr>
      <vt:lpstr>1.6 Le faux espoir</vt:lpstr>
      <vt:lpstr>1.5 Quelques plots préliminaires du DSSD</vt:lpstr>
      <vt:lpstr>1.2 A la recherche des γ de rétro-décroissance</vt:lpstr>
      <vt:lpstr>4. Configuration Fatima</vt:lpstr>
      <vt:lpstr>4. Configuration Fatima</vt:lpstr>
      <vt:lpstr>1.2 Why study fission isomers ?</vt:lpstr>
      <vt:lpstr>2.1 Premiers spectres Clovers</vt:lpstr>
      <vt:lpstr>2.2 Problèmes de pulsation</vt:lpstr>
      <vt:lpstr>2.2 Problèmes de pulsation</vt:lpstr>
      <vt:lpstr>2.2 Problèmes de pulsation</vt:lpstr>
      <vt:lpstr>2.2 Problèmes de pulsation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Caphynes 05 Mars 2022</dc:title>
  <dc:creator>Corentin Hiver</dc:creator>
  <cp:lastModifiedBy>$hiver</cp:lastModifiedBy>
  <cp:revision>50</cp:revision>
  <dcterms:created xsi:type="dcterms:W3CDTF">2022-04-04T08:20:49Z</dcterms:created>
  <dcterms:modified xsi:type="dcterms:W3CDTF">2023-05-11T07:34:04Z</dcterms:modified>
</cp:coreProperties>
</file>