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21" r:id="rId3"/>
    <p:sldId id="419" r:id="rId4"/>
    <p:sldId id="424" r:id="rId5"/>
    <p:sldId id="425" r:id="rId6"/>
    <p:sldId id="427" r:id="rId7"/>
    <p:sldId id="412" r:id="rId8"/>
    <p:sldId id="413" r:id="rId9"/>
    <p:sldId id="426" r:id="rId10"/>
    <p:sldId id="428" r:id="rId11"/>
    <p:sldId id="414" r:id="rId12"/>
    <p:sldId id="429" r:id="rId13"/>
    <p:sldId id="430" r:id="rId14"/>
    <p:sldId id="431" r:id="rId15"/>
    <p:sldId id="433" r:id="rId16"/>
    <p:sldId id="328" r:id="rId1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C1F3EA-2767-469E-8AF2-25273CC16769}" v="591" dt="2021-03-04T13:24:56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tasios Liolios" userId="b2a435fb-535e-4ff5-846c-4bdf692b48b3" providerId="ADAL" clId="{71ED2790-14C6-4FB0-A3B8-13EADC3FA9D6}"/>
    <pc:docChg chg="undo custSel modSld">
      <pc:chgData name="Anastasios Liolios" userId="b2a435fb-535e-4ff5-846c-4bdf692b48b3" providerId="ADAL" clId="{71ED2790-14C6-4FB0-A3B8-13EADC3FA9D6}" dt="2021-03-04T19:16:07.728" v="82" actId="113"/>
      <pc:docMkLst>
        <pc:docMk/>
      </pc:docMkLst>
      <pc:sldChg chg="modSp mod">
        <pc:chgData name="Anastasios Liolios" userId="b2a435fb-535e-4ff5-846c-4bdf692b48b3" providerId="ADAL" clId="{71ED2790-14C6-4FB0-A3B8-13EADC3FA9D6}" dt="2021-03-04T19:11:49.273" v="32" actId="113"/>
        <pc:sldMkLst>
          <pc:docMk/>
          <pc:sldMk cId="2053528676" sldId="414"/>
        </pc:sldMkLst>
        <pc:spChg chg="mod">
          <ac:chgData name="Anastasios Liolios" userId="b2a435fb-535e-4ff5-846c-4bdf692b48b3" providerId="ADAL" clId="{71ED2790-14C6-4FB0-A3B8-13EADC3FA9D6}" dt="2021-03-04T19:11:49.273" v="32" actId="113"/>
          <ac:spMkLst>
            <pc:docMk/>
            <pc:sldMk cId="2053528676" sldId="414"/>
            <ac:spMk id="7" creationId="{F064C7FB-FD81-4B43-9AFC-64EA33ADEC04}"/>
          </ac:spMkLst>
        </pc:spChg>
        <pc:spChg chg="mod">
          <ac:chgData name="Anastasios Liolios" userId="b2a435fb-535e-4ff5-846c-4bdf692b48b3" providerId="ADAL" clId="{71ED2790-14C6-4FB0-A3B8-13EADC3FA9D6}" dt="2021-03-04T19:11:34.134" v="31" actId="14100"/>
          <ac:spMkLst>
            <pc:docMk/>
            <pc:sldMk cId="2053528676" sldId="414"/>
            <ac:spMk id="10" creationId="{64EE5374-B27E-49C4-8C79-F0E332E7D779}"/>
          </ac:spMkLst>
        </pc:spChg>
      </pc:sldChg>
      <pc:sldChg chg="modSp mod">
        <pc:chgData name="Anastasios Liolios" userId="b2a435fb-535e-4ff5-846c-4bdf692b48b3" providerId="ADAL" clId="{71ED2790-14C6-4FB0-A3B8-13EADC3FA9D6}" dt="2021-03-04T19:06:38.627" v="12" actId="1038"/>
        <pc:sldMkLst>
          <pc:docMk/>
          <pc:sldMk cId="3131965230" sldId="415"/>
        </pc:sldMkLst>
        <pc:spChg chg="mod">
          <ac:chgData name="Anastasios Liolios" userId="b2a435fb-535e-4ff5-846c-4bdf692b48b3" providerId="ADAL" clId="{71ED2790-14C6-4FB0-A3B8-13EADC3FA9D6}" dt="2021-03-04T19:06:38.627" v="12" actId="1038"/>
          <ac:spMkLst>
            <pc:docMk/>
            <pc:sldMk cId="3131965230" sldId="415"/>
            <ac:spMk id="7" creationId="{00000000-0000-0000-0000-000000000000}"/>
          </ac:spMkLst>
        </pc:spChg>
      </pc:sldChg>
      <pc:sldChg chg="modSp mod">
        <pc:chgData name="Anastasios Liolios" userId="b2a435fb-535e-4ff5-846c-4bdf692b48b3" providerId="ADAL" clId="{71ED2790-14C6-4FB0-A3B8-13EADC3FA9D6}" dt="2021-03-04T19:08:07.963" v="22" actId="113"/>
        <pc:sldMkLst>
          <pc:docMk/>
          <pc:sldMk cId="166453288" sldId="420"/>
        </pc:sldMkLst>
        <pc:spChg chg="mod">
          <ac:chgData name="Anastasios Liolios" userId="b2a435fb-535e-4ff5-846c-4bdf692b48b3" providerId="ADAL" clId="{71ED2790-14C6-4FB0-A3B8-13EADC3FA9D6}" dt="2021-03-04T19:08:07.963" v="22" actId="113"/>
          <ac:spMkLst>
            <pc:docMk/>
            <pc:sldMk cId="166453288" sldId="420"/>
            <ac:spMk id="3" creationId="{197713CE-683A-4893-9B05-A86396EB5396}"/>
          </ac:spMkLst>
        </pc:spChg>
      </pc:sldChg>
      <pc:sldChg chg="modSp mod">
        <pc:chgData name="Anastasios Liolios" userId="b2a435fb-535e-4ff5-846c-4bdf692b48b3" providerId="ADAL" clId="{71ED2790-14C6-4FB0-A3B8-13EADC3FA9D6}" dt="2021-03-04T19:09:28.507" v="26" actId="113"/>
        <pc:sldMkLst>
          <pc:docMk/>
          <pc:sldMk cId="3720964279" sldId="422"/>
        </pc:sldMkLst>
        <pc:spChg chg="mod">
          <ac:chgData name="Anastasios Liolios" userId="b2a435fb-535e-4ff5-846c-4bdf692b48b3" providerId="ADAL" clId="{71ED2790-14C6-4FB0-A3B8-13EADC3FA9D6}" dt="2021-03-04T19:09:28.507" v="26" actId="113"/>
          <ac:spMkLst>
            <pc:docMk/>
            <pc:sldMk cId="3720964279" sldId="422"/>
            <ac:spMk id="8" creationId="{FF48A4FA-F1E7-4752-BD7B-20DBE2FB6DC6}"/>
          </ac:spMkLst>
        </pc:spChg>
      </pc:sldChg>
      <pc:sldChg chg="modSp mod">
        <pc:chgData name="Anastasios Liolios" userId="b2a435fb-535e-4ff5-846c-4bdf692b48b3" providerId="ADAL" clId="{71ED2790-14C6-4FB0-A3B8-13EADC3FA9D6}" dt="2021-03-04T19:10:28.691" v="29" actId="113"/>
        <pc:sldMkLst>
          <pc:docMk/>
          <pc:sldMk cId="160469103" sldId="425"/>
        </pc:sldMkLst>
        <pc:spChg chg="mod">
          <ac:chgData name="Anastasios Liolios" userId="b2a435fb-535e-4ff5-846c-4bdf692b48b3" providerId="ADAL" clId="{71ED2790-14C6-4FB0-A3B8-13EADC3FA9D6}" dt="2021-03-04T19:10:28.691" v="29" actId="113"/>
          <ac:spMkLst>
            <pc:docMk/>
            <pc:sldMk cId="160469103" sldId="425"/>
            <ac:spMk id="3" creationId="{16957C66-B3E5-4B1A-ABDD-C1D51B30C63F}"/>
          </ac:spMkLst>
        </pc:spChg>
      </pc:sldChg>
      <pc:sldChg chg="modSp mod">
        <pc:chgData name="Anastasios Liolios" userId="b2a435fb-535e-4ff5-846c-4bdf692b48b3" providerId="ADAL" clId="{71ED2790-14C6-4FB0-A3B8-13EADC3FA9D6}" dt="2021-03-04T19:14:11.645" v="68" actId="113"/>
        <pc:sldMkLst>
          <pc:docMk/>
          <pc:sldMk cId="3482774437" sldId="429"/>
        </pc:sldMkLst>
        <pc:spChg chg="mod">
          <ac:chgData name="Anastasios Liolios" userId="b2a435fb-535e-4ff5-846c-4bdf692b48b3" providerId="ADAL" clId="{71ED2790-14C6-4FB0-A3B8-13EADC3FA9D6}" dt="2021-03-04T19:14:11.645" v="68" actId="113"/>
          <ac:spMkLst>
            <pc:docMk/>
            <pc:sldMk cId="3482774437" sldId="429"/>
            <ac:spMk id="2" creationId="{D7C82466-3521-40D8-B97D-E28EB6A5A446}"/>
          </ac:spMkLst>
        </pc:spChg>
        <pc:spChg chg="mod">
          <ac:chgData name="Anastasios Liolios" userId="b2a435fb-535e-4ff5-846c-4bdf692b48b3" providerId="ADAL" clId="{71ED2790-14C6-4FB0-A3B8-13EADC3FA9D6}" dt="2021-03-04T19:13:49.999" v="67" actId="113"/>
          <ac:spMkLst>
            <pc:docMk/>
            <pc:sldMk cId="3482774437" sldId="429"/>
            <ac:spMk id="3" creationId="{35F2F648-E1FF-405F-AE3C-4E76580CC3E7}"/>
          </ac:spMkLst>
        </pc:spChg>
      </pc:sldChg>
      <pc:sldChg chg="modSp mod">
        <pc:chgData name="Anastasios Liolios" userId="b2a435fb-535e-4ff5-846c-4bdf692b48b3" providerId="ADAL" clId="{71ED2790-14C6-4FB0-A3B8-13EADC3FA9D6}" dt="2021-03-04T19:15:32.542" v="81" actId="1035"/>
        <pc:sldMkLst>
          <pc:docMk/>
          <pc:sldMk cId="2193613188" sldId="430"/>
        </pc:sldMkLst>
        <pc:spChg chg="mod">
          <ac:chgData name="Anastasios Liolios" userId="b2a435fb-535e-4ff5-846c-4bdf692b48b3" providerId="ADAL" clId="{71ED2790-14C6-4FB0-A3B8-13EADC3FA9D6}" dt="2021-03-04T19:15:32.542" v="81" actId="1035"/>
          <ac:spMkLst>
            <pc:docMk/>
            <pc:sldMk cId="2193613188" sldId="430"/>
            <ac:spMk id="10" creationId="{B2030ECC-3E07-4884-9156-854B26EB457D}"/>
          </ac:spMkLst>
        </pc:spChg>
      </pc:sldChg>
      <pc:sldChg chg="modSp mod">
        <pc:chgData name="Anastasios Liolios" userId="b2a435fb-535e-4ff5-846c-4bdf692b48b3" providerId="ADAL" clId="{71ED2790-14C6-4FB0-A3B8-13EADC3FA9D6}" dt="2021-03-04T19:16:07.728" v="82" actId="113"/>
        <pc:sldMkLst>
          <pc:docMk/>
          <pc:sldMk cId="4037670870" sldId="433"/>
        </pc:sldMkLst>
        <pc:spChg chg="mod">
          <ac:chgData name="Anastasios Liolios" userId="b2a435fb-535e-4ff5-846c-4bdf692b48b3" providerId="ADAL" clId="{71ED2790-14C6-4FB0-A3B8-13EADC3FA9D6}" dt="2021-03-04T19:16:07.728" v="82" actId="113"/>
          <ac:spMkLst>
            <pc:docMk/>
            <pc:sldMk cId="4037670870" sldId="433"/>
            <ac:spMk id="10" creationId="{B2030ECC-3E07-4884-9156-854B26EB457D}"/>
          </ac:spMkLst>
        </pc:spChg>
      </pc:sldChg>
    </pc:docChg>
  </pc:docChgLst>
  <pc:docChgLst>
    <pc:chgData name="Anastasios Liolios" userId="b2a435fb-535e-4ff5-846c-4bdf692b48b3" providerId="ADAL" clId="{CAC1F3EA-2767-469E-8AF2-25273CC16769}"/>
    <pc:docChg chg="undo custSel addSld delSld modSld sldOrd">
      <pc:chgData name="Anastasios Liolios" userId="b2a435fb-535e-4ff5-846c-4bdf692b48b3" providerId="ADAL" clId="{CAC1F3EA-2767-469E-8AF2-25273CC16769}" dt="2021-03-04T13:26:34.844" v="8071" actId="207"/>
      <pc:docMkLst>
        <pc:docMk/>
      </pc:docMkLst>
      <pc:sldChg chg="modSp mod">
        <pc:chgData name="Anastasios Liolios" userId="b2a435fb-535e-4ff5-846c-4bdf692b48b3" providerId="ADAL" clId="{CAC1F3EA-2767-469E-8AF2-25273CC16769}" dt="2021-03-02T20:43:27.379" v="1738" actId="207"/>
        <pc:sldMkLst>
          <pc:docMk/>
          <pc:sldMk cId="499425920" sldId="256"/>
        </pc:sldMkLst>
        <pc:spChg chg="mod">
          <ac:chgData name="Anastasios Liolios" userId="b2a435fb-535e-4ff5-846c-4bdf692b48b3" providerId="ADAL" clId="{CAC1F3EA-2767-469E-8AF2-25273CC16769}" dt="2021-03-02T20:43:27.379" v="1738" actId="207"/>
          <ac:spMkLst>
            <pc:docMk/>
            <pc:sldMk cId="499425920" sldId="256"/>
            <ac:spMk id="3" creationId="{0BDC9C54-F26B-47B4-B362-36FDFD52CB06}"/>
          </ac:spMkLst>
        </pc:spChg>
        <pc:spChg chg="mod">
          <ac:chgData name="Anastasios Liolios" userId="b2a435fb-535e-4ff5-846c-4bdf692b48b3" providerId="ADAL" clId="{CAC1F3EA-2767-469E-8AF2-25273CC16769}" dt="2021-03-02T19:17:13.223" v="24" actId="255"/>
          <ac:spMkLst>
            <pc:docMk/>
            <pc:sldMk cId="499425920" sldId="256"/>
            <ac:spMk id="5" creationId="{EE0A424D-E911-4B55-A23C-0979F679C8C6}"/>
          </ac:spMkLst>
        </pc:spChg>
      </pc:sldChg>
      <pc:sldChg chg="addSp delSp modSp del mod ord">
        <pc:chgData name="Anastasios Liolios" userId="b2a435fb-535e-4ff5-846c-4bdf692b48b3" providerId="ADAL" clId="{CAC1F3EA-2767-469E-8AF2-25273CC16769}" dt="2021-03-04T13:21:45.520" v="7847" actId="47"/>
        <pc:sldMkLst>
          <pc:docMk/>
          <pc:sldMk cId="3705350336" sldId="257"/>
        </pc:sldMkLst>
        <pc:spChg chg="mod">
          <ac:chgData name="Anastasios Liolios" userId="b2a435fb-535e-4ff5-846c-4bdf692b48b3" providerId="ADAL" clId="{CAC1F3EA-2767-469E-8AF2-25273CC16769}" dt="2021-03-02T20:33:34.209" v="1335" actId="255"/>
          <ac:spMkLst>
            <pc:docMk/>
            <pc:sldMk cId="3705350336" sldId="257"/>
            <ac:spMk id="2" creationId="{A4B18005-508C-43BF-BA6A-BD138A87EE89}"/>
          </ac:spMkLst>
        </pc:spChg>
        <pc:spChg chg="del">
          <ac:chgData name="Anastasios Liolios" userId="b2a435fb-535e-4ff5-846c-4bdf692b48b3" providerId="ADAL" clId="{CAC1F3EA-2767-469E-8AF2-25273CC16769}" dt="2021-03-02T20:28:42.426" v="1133" actId="478"/>
          <ac:spMkLst>
            <pc:docMk/>
            <pc:sldMk cId="3705350336" sldId="257"/>
            <ac:spMk id="3" creationId="{FA2F8BD0-3FFE-46C4-A8C3-A5601DFD0435}"/>
          </ac:spMkLst>
        </pc:spChg>
        <pc:spChg chg="add mod">
          <ac:chgData name="Anastasios Liolios" userId="b2a435fb-535e-4ff5-846c-4bdf692b48b3" providerId="ADAL" clId="{CAC1F3EA-2767-469E-8AF2-25273CC16769}" dt="2021-03-02T20:52:40.711" v="1843" actId="1035"/>
          <ac:spMkLst>
            <pc:docMk/>
            <pc:sldMk cId="3705350336" sldId="257"/>
            <ac:spMk id="5" creationId="{3031B5EA-4652-45CD-9384-0EE448E555D5}"/>
          </ac:spMkLst>
        </pc:spChg>
        <pc:spChg chg="add mod">
          <ac:chgData name="Anastasios Liolios" userId="b2a435fb-535e-4ff5-846c-4bdf692b48b3" providerId="ADAL" clId="{CAC1F3EA-2767-469E-8AF2-25273CC16769}" dt="2021-03-02T20:34:26.191" v="1361" actId="113"/>
          <ac:spMkLst>
            <pc:docMk/>
            <pc:sldMk cId="3705350336" sldId="257"/>
            <ac:spMk id="7" creationId="{D56FA000-344A-4D14-AB0F-01A8D87BB2E3}"/>
          </ac:spMkLst>
        </pc:spChg>
        <pc:spChg chg="add mod">
          <ac:chgData name="Anastasios Liolios" userId="b2a435fb-535e-4ff5-846c-4bdf692b48b3" providerId="ADAL" clId="{CAC1F3EA-2767-469E-8AF2-25273CC16769}" dt="2021-03-02T20:41:19.569" v="1663" actId="1038"/>
          <ac:spMkLst>
            <pc:docMk/>
            <pc:sldMk cId="3705350336" sldId="257"/>
            <ac:spMk id="8" creationId="{7AEA98C2-29FD-4340-9D63-6F8F28CADA6F}"/>
          </ac:spMkLst>
        </pc:spChg>
        <pc:picChg chg="mod">
          <ac:chgData name="Anastasios Liolios" userId="b2a435fb-535e-4ff5-846c-4bdf692b48b3" providerId="ADAL" clId="{CAC1F3EA-2767-469E-8AF2-25273CC16769}" dt="2021-03-02T20:40:22.546" v="1634" actId="1037"/>
          <ac:picMkLst>
            <pc:docMk/>
            <pc:sldMk cId="3705350336" sldId="257"/>
            <ac:picMk id="4" creationId="{72ACC519-E531-4A00-A75F-3F5FD9F9D7A4}"/>
          </ac:picMkLst>
        </pc:picChg>
        <pc:cxnChg chg="add del">
          <ac:chgData name="Anastasios Liolios" userId="b2a435fb-535e-4ff5-846c-4bdf692b48b3" providerId="ADAL" clId="{CAC1F3EA-2767-469E-8AF2-25273CC16769}" dt="2021-03-02T20:38:44.218" v="1602" actId="11529"/>
          <ac:cxnSpMkLst>
            <pc:docMk/>
            <pc:sldMk cId="3705350336" sldId="257"/>
            <ac:cxnSpMk id="10" creationId="{89AF6B9A-33B1-4F28-BF0D-D2F7D5D0516B}"/>
          </ac:cxnSpMkLst>
        </pc:cxnChg>
      </pc:sldChg>
      <pc:sldChg chg="del">
        <pc:chgData name="Anastasios Liolios" userId="b2a435fb-535e-4ff5-846c-4bdf692b48b3" providerId="ADAL" clId="{CAC1F3EA-2767-469E-8AF2-25273CC16769}" dt="2021-03-04T13:22:23.146" v="7886" actId="47"/>
        <pc:sldMkLst>
          <pc:docMk/>
          <pc:sldMk cId="0" sldId="262"/>
        </pc:sldMkLst>
      </pc:sldChg>
      <pc:sldChg chg="del ord">
        <pc:chgData name="Anastasios Liolios" userId="b2a435fb-535e-4ff5-846c-4bdf692b48b3" providerId="ADAL" clId="{CAC1F3EA-2767-469E-8AF2-25273CC16769}" dt="2021-03-04T13:21:58.883" v="7864" actId="47"/>
        <pc:sldMkLst>
          <pc:docMk/>
          <pc:sldMk cId="3982459628" sldId="263"/>
        </pc:sldMkLst>
      </pc:sldChg>
      <pc:sldChg chg="addSp delSp modSp add del mod">
        <pc:chgData name="Anastasios Liolios" userId="b2a435fb-535e-4ff5-846c-4bdf692b48b3" providerId="ADAL" clId="{CAC1F3EA-2767-469E-8AF2-25273CC16769}" dt="2021-03-04T13:19:13.815" v="7735" actId="47"/>
        <pc:sldMkLst>
          <pc:docMk/>
          <pc:sldMk cId="4076180563" sldId="265"/>
        </pc:sldMkLst>
        <pc:spChg chg="mod ord">
          <ac:chgData name="Anastasios Liolios" userId="b2a435fb-535e-4ff5-846c-4bdf692b48b3" providerId="ADAL" clId="{CAC1F3EA-2767-469E-8AF2-25273CC16769}" dt="2021-03-02T20:20:45.061" v="890" actId="1038"/>
          <ac:spMkLst>
            <pc:docMk/>
            <pc:sldMk cId="4076180563" sldId="265"/>
            <ac:spMk id="3" creationId="{7A8E74EF-51CF-475E-BBE0-E66D86DE61E6}"/>
          </ac:spMkLst>
        </pc:spChg>
        <pc:spChg chg="add mod">
          <ac:chgData name="Anastasios Liolios" userId="b2a435fb-535e-4ff5-846c-4bdf692b48b3" providerId="ADAL" clId="{CAC1F3EA-2767-469E-8AF2-25273CC16769}" dt="2021-03-02T20:22:04.840" v="983" actId="1038"/>
          <ac:spMkLst>
            <pc:docMk/>
            <pc:sldMk cId="4076180563" sldId="265"/>
            <ac:spMk id="5" creationId="{529189E9-00B1-4C2C-9C75-47FD62919B52}"/>
          </ac:spMkLst>
        </pc:spChg>
        <pc:spChg chg="add del mod">
          <ac:chgData name="Anastasios Liolios" userId="b2a435fb-535e-4ff5-846c-4bdf692b48b3" providerId="ADAL" clId="{CAC1F3EA-2767-469E-8AF2-25273CC16769}" dt="2021-03-02T19:58:34.425" v="271" actId="478"/>
          <ac:spMkLst>
            <pc:docMk/>
            <pc:sldMk cId="4076180563" sldId="265"/>
            <ac:spMk id="7" creationId="{F8B7A7F7-45F5-43DA-BB7E-5DC4565C1080}"/>
          </ac:spMkLst>
        </pc:spChg>
        <pc:spChg chg="add del mod">
          <ac:chgData name="Anastasios Liolios" userId="b2a435fb-535e-4ff5-846c-4bdf692b48b3" providerId="ADAL" clId="{CAC1F3EA-2767-469E-8AF2-25273CC16769}" dt="2021-03-02T19:58:18.828" v="269"/>
          <ac:spMkLst>
            <pc:docMk/>
            <pc:sldMk cId="4076180563" sldId="265"/>
            <ac:spMk id="8" creationId="{BE29C085-99E9-4368-965E-6F8F7903111E}"/>
          </ac:spMkLst>
        </pc:spChg>
        <pc:spChg chg="add mod">
          <ac:chgData name="Anastasios Liolios" userId="b2a435fb-535e-4ff5-846c-4bdf692b48b3" providerId="ADAL" clId="{CAC1F3EA-2767-469E-8AF2-25273CC16769}" dt="2021-03-02T20:13:17.249" v="795" actId="1036"/>
          <ac:spMkLst>
            <pc:docMk/>
            <pc:sldMk cId="4076180563" sldId="265"/>
            <ac:spMk id="13" creationId="{2C651262-92D3-422C-8B99-0A7EE98F8A9D}"/>
          </ac:spMkLst>
        </pc:spChg>
        <pc:spChg chg="add mod">
          <ac:chgData name="Anastasios Liolios" userId="b2a435fb-535e-4ff5-846c-4bdf692b48b3" providerId="ADAL" clId="{CAC1F3EA-2767-469E-8AF2-25273CC16769}" dt="2021-03-02T20:13:17.249" v="795" actId="1036"/>
          <ac:spMkLst>
            <pc:docMk/>
            <pc:sldMk cId="4076180563" sldId="265"/>
            <ac:spMk id="14" creationId="{6212E833-AFA1-4F63-B9B8-D0B57BE3E08A}"/>
          </ac:spMkLst>
        </pc:spChg>
        <pc:picChg chg="del mod">
          <ac:chgData name="Anastasios Liolios" userId="b2a435fb-535e-4ff5-846c-4bdf692b48b3" providerId="ADAL" clId="{CAC1F3EA-2767-469E-8AF2-25273CC16769}" dt="2021-03-02T19:58:36.670" v="272" actId="478"/>
          <ac:picMkLst>
            <pc:docMk/>
            <pc:sldMk cId="4076180563" sldId="265"/>
            <ac:picMk id="6" creationId="{38C22C91-0085-4989-9366-7580FD32CAEF}"/>
          </ac:picMkLst>
        </pc:picChg>
        <pc:picChg chg="add mod">
          <ac:chgData name="Anastasios Liolios" userId="b2a435fb-535e-4ff5-846c-4bdf692b48b3" providerId="ADAL" clId="{CAC1F3EA-2767-469E-8AF2-25273CC16769}" dt="2021-03-02T20:20:19.074" v="861" actId="14100"/>
          <ac:picMkLst>
            <pc:docMk/>
            <pc:sldMk cId="4076180563" sldId="265"/>
            <ac:picMk id="9" creationId="{5CB69DC9-F12C-4FCF-9C2D-32CC4C3B4997}"/>
          </ac:picMkLst>
        </pc:picChg>
        <pc:picChg chg="add mod">
          <ac:chgData name="Anastasios Liolios" userId="b2a435fb-535e-4ff5-846c-4bdf692b48b3" providerId="ADAL" clId="{CAC1F3EA-2767-469E-8AF2-25273CC16769}" dt="2021-03-02T20:21:10.462" v="926" actId="1037"/>
          <ac:picMkLst>
            <pc:docMk/>
            <pc:sldMk cId="4076180563" sldId="265"/>
            <ac:picMk id="10" creationId="{0275276B-EDB7-4A78-A8F6-F79B7CAB2818}"/>
          </ac:picMkLst>
        </pc:picChg>
        <pc:picChg chg="add mod">
          <ac:chgData name="Anastasios Liolios" userId="b2a435fb-535e-4ff5-846c-4bdf692b48b3" providerId="ADAL" clId="{CAC1F3EA-2767-469E-8AF2-25273CC16769}" dt="2021-03-02T20:21:04.948" v="907" actId="1038"/>
          <ac:picMkLst>
            <pc:docMk/>
            <pc:sldMk cId="4076180563" sldId="265"/>
            <ac:picMk id="11" creationId="{8296A529-AD87-4987-BFB6-C98D42DC2B14}"/>
          </ac:picMkLst>
        </pc:picChg>
        <pc:cxnChg chg="add del mod">
          <ac:chgData name="Anastasios Liolios" userId="b2a435fb-535e-4ff5-846c-4bdf692b48b3" providerId="ADAL" clId="{CAC1F3EA-2767-469E-8AF2-25273CC16769}" dt="2021-03-02T20:13:47.486" v="806" actId="478"/>
          <ac:cxnSpMkLst>
            <pc:docMk/>
            <pc:sldMk cId="4076180563" sldId="265"/>
            <ac:cxnSpMk id="16" creationId="{6EBB8420-DF1A-4C6D-9906-96B62F4D3116}"/>
          </ac:cxnSpMkLst>
        </pc:cxnChg>
      </pc:sldChg>
      <pc:sldChg chg="del">
        <pc:chgData name="Anastasios Liolios" userId="b2a435fb-535e-4ff5-846c-4bdf692b48b3" providerId="ADAL" clId="{CAC1F3EA-2767-469E-8AF2-25273CC16769}" dt="2021-03-04T13:21:54.472" v="7857" actId="47"/>
        <pc:sldMkLst>
          <pc:docMk/>
          <pc:sldMk cId="2926134050" sldId="269"/>
        </pc:sldMkLst>
      </pc:sldChg>
      <pc:sldChg chg="del">
        <pc:chgData name="Anastasios Liolios" userId="b2a435fb-535e-4ff5-846c-4bdf692b48b3" providerId="ADAL" clId="{CAC1F3EA-2767-469E-8AF2-25273CC16769}" dt="2021-03-04T13:21:55.769" v="7859" actId="47"/>
        <pc:sldMkLst>
          <pc:docMk/>
          <pc:sldMk cId="3355362972" sldId="272"/>
        </pc:sldMkLst>
      </pc:sldChg>
      <pc:sldChg chg="del">
        <pc:chgData name="Anastasios Liolios" userId="b2a435fb-535e-4ff5-846c-4bdf692b48b3" providerId="ADAL" clId="{CAC1F3EA-2767-469E-8AF2-25273CC16769}" dt="2021-03-04T13:21:53.832" v="7856" actId="47"/>
        <pc:sldMkLst>
          <pc:docMk/>
          <pc:sldMk cId="2988356205" sldId="273"/>
        </pc:sldMkLst>
      </pc:sldChg>
      <pc:sldChg chg="del">
        <pc:chgData name="Anastasios Liolios" userId="b2a435fb-535e-4ff5-846c-4bdf692b48b3" providerId="ADAL" clId="{CAC1F3EA-2767-469E-8AF2-25273CC16769}" dt="2021-03-04T13:21:54.972" v="7858" actId="47"/>
        <pc:sldMkLst>
          <pc:docMk/>
          <pc:sldMk cId="3459337460" sldId="275"/>
        </pc:sldMkLst>
      </pc:sldChg>
      <pc:sldChg chg="del">
        <pc:chgData name="Anastasios Liolios" userId="b2a435fb-535e-4ff5-846c-4bdf692b48b3" providerId="ADAL" clId="{CAC1F3EA-2767-469E-8AF2-25273CC16769}" dt="2021-03-04T13:21:57.019" v="7861" actId="47"/>
        <pc:sldMkLst>
          <pc:docMk/>
          <pc:sldMk cId="3462065195" sldId="276"/>
        </pc:sldMkLst>
      </pc:sldChg>
      <pc:sldChg chg="del">
        <pc:chgData name="Anastasios Liolios" userId="b2a435fb-535e-4ff5-846c-4bdf692b48b3" providerId="ADAL" clId="{CAC1F3EA-2767-469E-8AF2-25273CC16769}" dt="2021-03-04T13:21:58.352" v="7863" actId="47"/>
        <pc:sldMkLst>
          <pc:docMk/>
          <pc:sldMk cId="3069941349" sldId="277"/>
        </pc:sldMkLst>
      </pc:sldChg>
      <pc:sldChg chg="del">
        <pc:chgData name="Anastasios Liolios" userId="b2a435fb-535e-4ff5-846c-4bdf692b48b3" providerId="ADAL" clId="{CAC1F3EA-2767-469E-8AF2-25273CC16769}" dt="2021-03-03T15:35:30.158" v="1848" actId="47"/>
        <pc:sldMkLst>
          <pc:docMk/>
          <pc:sldMk cId="2361577390" sldId="278"/>
        </pc:sldMkLst>
      </pc:sldChg>
      <pc:sldChg chg="del">
        <pc:chgData name="Anastasios Liolios" userId="b2a435fb-535e-4ff5-846c-4bdf692b48b3" providerId="ADAL" clId="{CAC1F3EA-2767-469E-8AF2-25273CC16769}" dt="2021-03-03T15:35:32.361" v="1849" actId="47"/>
        <pc:sldMkLst>
          <pc:docMk/>
          <pc:sldMk cId="3073506899" sldId="279"/>
        </pc:sldMkLst>
      </pc:sldChg>
      <pc:sldChg chg="del">
        <pc:chgData name="Anastasios Liolios" userId="b2a435fb-535e-4ff5-846c-4bdf692b48b3" providerId="ADAL" clId="{CAC1F3EA-2767-469E-8AF2-25273CC16769}" dt="2021-03-04T13:22:01.695" v="7869" actId="47"/>
        <pc:sldMkLst>
          <pc:docMk/>
          <pc:sldMk cId="2061814212" sldId="280"/>
        </pc:sldMkLst>
      </pc:sldChg>
      <pc:sldChg chg="delSp modSp add del mod">
        <pc:chgData name="Anastasios Liolios" userId="b2a435fb-535e-4ff5-846c-4bdf692b48b3" providerId="ADAL" clId="{CAC1F3EA-2767-469E-8AF2-25273CC16769}" dt="2021-03-04T13:19:16.049" v="7737" actId="47"/>
        <pc:sldMkLst>
          <pc:docMk/>
          <pc:sldMk cId="3509465475" sldId="283"/>
        </pc:sldMkLst>
        <pc:spChg chg="mod">
          <ac:chgData name="Anastasios Liolios" userId="b2a435fb-535e-4ff5-846c-4bdf692b48b3" providerId="ADAL" clId="{CAC1F3EA-2767-469E-8AF2-25273CC16769}" dt="2021-03-02T20:24:06.649" v="1013" actId="255"/>
          <ac:spMkLst>
            <pc:docMk/>
            <pc:sldMk cId="3509465475" sldId="283"/>
            <ac:spMk id="2" creationId="{BC9615E5-0C43-43D9-B7DE-99267431D1DB}"/>
          </ac:spMkLst>
        </pc:spChg>
        <pc:spChg chg="del">
          <ac:chgData name="Anastasios Liolios" userId="b2a435fb-535e-4ff5-846c-4bdf692b48b3" providerId="ADAL" clId="{CAC1F3EA-2767-469E-8AF2-25273CC16769}" dt="2021-03-02T20:23:26.525" v="1007" actId="478"/>
          <ac:spMkLst>
            <pc:docMk/>
            <pc:sldMk cId="3509465475" sldId="283"/>
            <ac:spMk id="11" creationId="{50448BAC-14A6-476F-8911-92DF073305D2}"/>
          </ac:spMkLst>
        </pc:spChg>
      </pc:sldChg>
      <pc:sldChg chg="del">
        <pc:chgData name="Anastasios Liolios" userId="b2a435fb-535e-4ff5-846c-4bdf692b48b3" providerId="ADAL" clId="{CAC1F3EA-2767-469E-8AF2-25273CC16769}" dt="2021-03-04T13:21:56.410" v="7860" actId="47"/>
        <pc:sldMkLst>
          <pc:docMk/>
          <pc:sldMk cId="3070319184" sldId="293"/>
        </pc:sldMkLst>
      </pc:sldChg>
      <pc:sldChg chg="del">
        <pc:chgData name="Anastasios Liolios" userId="b2a435fb-535e-4ff5-846c-4bdf692b48b3" providerId="ADAL" clId="{CAC1F3EA-2767-469E-8AF2-25273CC16769}" dt="2021-03-04T13:22:00.008" v="7866" actId="47"/>
        <pc:sldMkLst>
          <pc:docMk/>
          <pc:sldMk cId="3054174707" sldId="295"/>
        </pc:sldMkLst>
      </pc:sldChg>
      <pc:sldChg chg="del">
        <pc:chgData name="Anastasios Liolios" userId="b2a435fb-535e-4ff5-846c-4bdf692b48b3" providerId="ADAL" clId="{CAC1F3EA-2767-469E-8AF2-25273CC16769}" dt="2021-03-04T13:22:09.991" v="7870" actId="47"/>
        <pc:sldMkLst>
          <pc:docMk/>
          <pc:sldMk cId="0" sldId="296"/>
        </pc:sldMkLst>
      </pc:sldChg>
      <pc:sldChg chg="del">
        <pc:chgData name="Anastasios Liolios" userId="b2a435fb-535e-4ff5-846c-4bdf692b48b3" providerId="ADAL" clId="{CAC1F3EA-2767-469E-8AF2-25273CC16769}" dt="2021-03-04T13:21:59.492" v="7865" actId="47"/>
        <pc:sldMkLst>
          <pc:docMk/>
          <pc:sldMk cId="626093640" sldId="297"/>
        </pc:sldMkLst>
      </pc:sldChg>
      <pc:sldChg chg="del">
        <pc:chgData name="Anastasios Liolios" userId="b2a435fb-535e-4ff5-846c-4bdf692b48b3" providerId="ADAL" clId="{CAC1F3EA-2767-469E-8AF2-25273CC16769}" dt="2021-03-04T13:22:00.601" v="7867" actId="47"/>
        <pc:sldMkLst>
          <pc:docMk/>
          <pc:sldMk cId="3269863790" sldId="298"/>
        </pc:sldMkLst>
      </pc:sldChg>
      <pc:sldChg chg="del">
        <pc:chgData name="Anastasios Liolios" userId="b2a435fb-535e-4ff5-846c-4bdf692b48b3" providerId="ADAL" clId="{CAC1F3EA-2767-469E-8AF2-25273CC16769}" dt="2021-03-04T13:22:01.164" v="7868" actId="47"/>
        <pc:sldMkLst>
          <pc:docMk/>
          <pc:sldMk cId="310237555" sldId="299"/>
        </pc:sldMkLst>
      </pc:sldChg>
      <pc:sldChg chg="add del">
        <pc:chgData name="Anastasios Liolios" userId="b2a435fb-535e-4ff5-846c-4bdf692b48b3" providerId="ADAL" clId="{CAC1F3EA-2767-469E-8AF2-25273CC16769}" dt="2021-03-04T13:21:47.207" v="7850" actId="47"/>
        <pc:sldMkLst>
          <pc:docMk/>
          <pc:sldMk cId="3832351189" sldId="305"/>
        </pc:sldMkLst>
      </pc:sldChg>
      <pc:sldChg chg="del ord">
        <pc:chgData name="Anastasios Liolios" userId="b2a435fb-535e-4ff5-846c-4bdf692b48b3" providerId="ADAL" clId="{CAC1F3EA-2767-469E-8AF2-25273CC16769}" dt="2021-03-04T13:21:47.801" v="7851" actId="47"/>
        <pc:sldMkLst>
          <pc:docMk/>
          <pc:sldMk cId="0" sldId="316"/>
        </pc:sldMkLst>
      </pc:sldChg>
      <pc:sldChg chg="del ord">
        <pc:chgData name="Anastasios Liolios" userId="b2a435fb-535e-4ff5-846c-4bdf692b48b3" providerId="ADAL" clId="{CAC1F3EA-2767-469E-8AF2-25273CC16769}" dt="2021-03-04T13:21:44.816" v="7846" actId="47"/>
        <pc:sldMkLst>
          <pc:docMk/>
          <pc:sldMk cId="0" sldId="321"/>
        </pc:sldMkLst>
      </pc:sldChg>
      <pc:sldChg chg="del">
        <pc:chgData name="Anastasios Liolios" userId="b2a435fb-535e-4ff5-846c-4bdf692b48b3" providerId="ADAL" clId="{CAC1F3EA-2767-469E-8AF2-25273CC16769}" dt="2021-03-04T13:22:12.897" v="7874" actId="47"/>
        <pc:sldMkLst>
          <pc:docMk/>
          <pc:sldMk cId="0" sldId="324"/>
        </pc:sldMkLst>
      </pc:sldChg>
      <pc:sldChg chg="addSp delSp modSp del mod ord">
        <pc:chgData name="Anastasios Liolios" userId="b2a435fb-535e-4ff5-846c-4bdf692b48b3" providerId="ADAL" clId="{CAC1F3EA-2767-469E-8AF2-25273CC16769}" dt="2021-03-04T13:21:46.098" v="7848" actId="47"/>
        <pc:sldMkLst>
          <pc:docMk/>
          <pc:sldMk cId="0" sldId="325"/>
        </pc:sldMkLst>
        <pc:spChg chg="del">
          <ac:chgData name="Anastasios Liolios" userId="b2a435fb-535e-4ff5-846c-4bdf692b48b3" providerId="ADAL" clId="{CAC1F3EA-2767-469E-8AF2-25273CC16769}" dt="2021-03-02T20:29:25.310" v="1137" actId="21"/>
          <ac:spMkLst>
            <pc:docMk/>
            <pc:sldMk cId="0" sldId="325"/>
            <ac:spMk id="7170" creationId="{817D6DF4-75C9-403B-8702-7B9656A55632}"/>
          </ac:spMkLst>
        </pc:spChg>
        <pc:spChg chg="del">
          <ac:chgData name="Anastasios Liolios" userId="b2a435fb-535e-4ff5-846c-4bdf692b48b3" providerId="ADAL" clId="{CAC1F3EA-2767-469E-8AF2-25273CC16769}" dt="2021-03-02T20:41:40.678" v="1664" actId="478"/>
          <ac:spMkLst>
            <pc:docMk/>
            <pc:sldMk cId="0" sldId="325"/>
            <ac:spMk id="7171" creationId="{A44C64E5-E318-4082-BE5B-F0A4EED9A6B3}"/>
          </ac:spMkLst>
        </pc:spChg>
        <pc:spChg chg="mod">
          <ac:chgData name="Anastasios Liolios" userId="b2a435fb-535e-4ff5-846c-4bdf692b48b3" providerId="ADAL" clId="{CAC1F3EA-2767-469E-8AF2-25273CC16769}" dt="2021-03-02T20:51:11.705" v="1828" actId="1038"/>
          <ac:spMkLst>
            <pc:docMk/>
            <pc:sldMk cId="0" sldId="325"/>
            <ac:spMk id="7172" creationId="{FD235AB9-039C-4FA8-A11B-1F8FF2B28F9D}"/>
          </ac:spMkLst>
        </pc:spChg>
        <pc:spChg chg="mod">
          <ac:chgData name="Anastasios Liolios" userId="b2a435fb-535e-4ff5-846c-4bdf692b48b3" providerId="ADAL" clId="{CAC1F3EA-2767-469E-8AF2-25273CC16769}" dt="2021-03-02T20:51:27.333" v="1836" actId="1038"/>
          <ac:spMkLst>
            <pc:docMk/>
            <pc:sldMk cId="0" sldId="325"/>
            <ac:spMk id="7173" creationId="{70F29424-C0F9-42CB-94E7-63036BA2DF6A}"/>
          </ac:spMkLst>
        </pc:spChg>
        <pc:picChg chg="add mod">
          <ac:chgData name="Anastasios Liolios" userId="b2a435fb-535e-4ff5-846c-4bdf692b48b3" providerId="ADAL" clId="{CAC1F3EA-2767-469E-8AF2-25273CC16769}" dt="2021-03-02T20:50:50.780" v="1814" actId="1035"/>
          <ac:picMkLst>
            <pc:docMk/>
            <pc:sldMk cId="0" sldId="325"/>
            <ac:picMk id="3" creationId="{1F68B311-216D-44B2-BC97-2A89FC4F78F5}"/>
          </ac:picMkLst>
        </pc:picChg>
      </pc:sldChg>
      <pc:sldChg chg="del ord">
        <pc:chgData name="Anastasios Liolios" userId="b2a435fb-535e-4ff5-846c-4bdf692b48b3" providerId="ADAL" clId="{CAC1F3EA-2767-469E-8AF2-25273CC16769}" dt="2021-03-04T13:21:57.719" v="7862" actId="47"/>
        <pc:sldMkLst>
          <pc:docMk/>
          <pc:sldMk cId="0" sldId="327"/>
        </pc:sldMkLst>
      </pc:sldChg>
      <pc:sldChg chg="modSp add mod">
        <pc:chgData name="Anastasios Liolios" userId="b2a435fb-535e-4ff5-846c-4bdf692b48b3" providerId="ADAL" clId="{CAC1F3EA-2767-469E-8AF2-25273CC16769}" dt="2021-03-04T13:23:10.733" v="7915" actId="207"/>
        <pc:sldMkLst>
          <pc:docMk/>
          <pc:sldMk cId="1330615938" sldId="328"/>
        </pc:sldMkLst>
        <pc:spChg chg="mod">
          <ac:chgData name="Anastasios Liolios" userId="b2a435fb-535e-4ff5-846c-4bdf692b48b3" providerId="ADAL" clId="{CAC1F3EA-2767-469E-8AF2-25273CC16769}" dt="2021-03-04T13:23:10.733" v="7915" actId="207"/>
          <ac:spMkLst>
            <pc:docMk/>
            <pc:sldMk cId="1330615938" sldId="328"/>
            <ac:spMk id="6146" creationId="{467B718D-725F-4ABA-9B25-B133F6403F10}"/>
          </ac:spMkLst>
        </pc:spChg>
        <pc:picChg chg="mod">
          <ac:chgData name="Anastasios Liolios" userId="b2a435fb-535e-4ff5-846c-4bdf692b48b3" providerId="ADAL" clId="{CAC1F3EA-2767-469E-8AF2-25273CC16769}" dt="2021-03-04T13:20:06.184" v="7800" actId="14100"/>
          <ac:picMkLst>
            <pc:docMk/>
            <pc:sldMk cId="1330615938" sldId="328"/>
            <ac:picMk id="6147" creationId="{9E279415-6AC0-484B-92D0-B5F32508FFE0}"/>
          </ac:picMkLst>
        </pc:picChg>
      </pc:sldChg>
      <pc:sldChg chg="del">
        <pc:chgData name="Anastasios Liolios" userId="b2a435fb-535e-4ff5-846c-4bdf692b48b3" providerId="ADAL" clId="{CAC1F3EA-2767-469E-8AF2-25273CC16769}" dt="2021-03-04T13:21:43.832" v="7845" actId="47"/>
        <pc:sldMkLst>
          <pc:docMk/>
          <pc:sldMk cId="1753331398" sldId="329"/>
        </pc:sldMkLst>
        <pc:spChg chg="mod">
          <ac:chgData name="Anastasios Liolios" userId="b2a435fb-535e-4ff5-846c-4bdf692b48b3" providerId="ADAL" clId="{CAC1F3EA-2767-469E-8AF2-25273CC16769}" dt="2021-03-02T20:27:44.530" v="1129" actId="1035"/>
          <ac:spMkLst>
            <pc:docMk/>
            <pc:sldMk cId="1753331398" sldId="329"/>
            <ac:spMk id="7171" creationId="{C254ED29-17E4-46DC-A3B0-7BB23068900A}"/>
          </ac:spMkLst>
        </pc:spChg>
        <pc:picChg chg="del">
          <ac:chgData name="Anastasios Liolios" userId="b2a435fb-535e-4ff5-846c-4bdf692b48b3" providerId="ADAL" clId="{CAC1F3EA-2767-469E-8AF2-25273CC16769}" dt="2021-03-02T20:27:55.154" v="1130" actId="478"/>
          <ac:picMkLst>
            <pc:docMk/>
            <pc:sldMk cId="1753331398" sldId="329"/>
            <ac:picMk id="7172" creationId="{0CCF0073-3FA9-4D47-9A1D-F6179230A9BD}"/>
          </ac:picMkLst>
        </pc:picChg>
      </pc:sldChg>
      <pc:sldChg chg="del">
        <pc:chgData name="Anastasios Liolios" userId="b2a435fb-535e-4ff5-846c-4bdf692b48b3" providerId="ADAL" clId="{CAC1F3EA-2767-469E-8AF2-25273CC16769}" dt="2021-03-04T13:22:11.756" v="7872" actId="47"/>
        <pc:sldMkLst>
          <pc:docMk/>
          <pc:sldMk cId="0" sldId="330"/>
        </pc:sldMkLst>
      </pc:sldChg>
      <pc:sldChg chg="del">
        <pc:chgData name="Anastasios Liolios" userId="b2a435fb-535e-4ff5-846c-4bdf692b48b3" providerId="ADAL" clId="{CAC1F3EA-2767-469E-8AF2-25273CC16769}" dt="2021-03-04T13:21:50.488" v="7853" actId="47"/>
        <pc:sldMkLst>
          <pc:docMk/>
          <pc:sldMk cId="0" sldId="331"/>
        </pc:sldMkLst>
      </pc:sldChg>
      <pc:sldChg chg="del">
        <pc:chgData name="Anastasios Liolios" userId="b2a435fb-535e-4ff5-846c-4bdf692b48b3" providerId="ADAL" clId="{CAC1F3EA-2767-469E-8AF2-25273CC16769}" dt="2021-03-04T13:21:52.253" v="7854" actId="47"/>
        <pc:sldMkLst>
          <pc:docMk/>
          <pc:sldMk cId="0" sldId="336"/>
        </pc:sldMkLst>
      </pc:sldChg>
      <pc:sldChg chg="del">
        <pc:chgData name="Anastasios Liolios" userId="b2a435fb-535e-4ff5-846c-4bdf692b48b3" providerId="ADAL" clId="{CAC1F3EA-2767-469E-8AF2-25273CC16769}" dt="2021-03-04T13:21:53.160" v="7855" actId="47"/>
        <pc:sldMkLst>
          <pc:docMk/>
          <pc:sldMk cId="0" sldId="339"/>
        </pc:sldMkLst>
      </pc:sldChg>
      <pc:sldChg chg="add del">
        <pc:chgData name="Anastasios Liolios" userId="b2a435fb-535e-4ff5-846c-4bdf692b48b3" providerId="ADAL" clId="{CAC1F3EA-2767-469E-8AF2-25273CC16769}" dt="2021-03-04T13:21:46.660" v="7849" actId="47"/>
        <pc:sldMkLst>
          <pc:docMk/>
          <pc:sldMk cId="911663422" sldId="340"/>
        </pc:sldMkLst>
      </pc:sldChg>
      <pc:sldChg chg="del ord">
        <pc:chgData name="Anastasios Liolios" userId="b2a435fb-535e-4ff5-846c-4bdf692b48b3" providerId="ADAL" clId="{CAC1F3EA-2767-469E-8AF2-25273CC16769}" dt="2021-03-04T13:21:48.332" v="7852" actId="47"/>
        <pc:sldMkLst>
          <pc:docMk/>
          <pc:sldMk cId="0" sldId="341"/>
        </pc:sldMkLst>
      </pc:sldChg>
      <pc:sldChg chg="del">
        <pc:chgData name="Anastasios Liolios" userId="b2a435fb-535e-4ff5-846c-4bdf692b48b3" providerId="ADAL" clId="{CAC1F3EA-2767-469E-8AF2-25273CC16769}" dt="2021-03-04T13:22:10.866" v="7871" actId="47"/>
        <pc:sldMkLst>
          <pc:docMk/>
          <pc:sldMk cId="0" sldId="342"/>
        </pc:sldMkLst>
      </pc:sldChg>
      <pc:sldChg chg="del">
        <pc:chgData name="Anastasios Liolios" userId="b2a435fb-535e-4ff5-846c-4bdf692b48b3" providerId="ADAL" clId="{CAC1F3EA-2767-469E-8AF2-25273CC16769}" dt="2021-03-04T13:22:12.366" v="7873" actId="47"/>
        <pc:sldMkLst>
          <pc:docMk/>
          <pc:sldMk cId="0" sldId="343"/>
        </pc:sldMkLst>
      </pc:sldChg>
      <pc:sldChg chg="del">
        <pc:chgData name="Anastasios Liolios" userId="b2a435fb-535e-4ff5-846c-4bdf692b48b3" providerId="ADAL" clId="{CAC1F3EA-2767-469E-8AF2-25273CC16769}" dt="2021-03-04T13:22:13.537" v="7875" actId="47"/>
        <pc:sldMkLst>
          <pc:docMk/>
          <pc:sldMk cId="1315425859" sldId="367"/>
        </pc:sldMkLst>
      </pc:sldChg>
      <pc:sldChg chg="del">
        <pc:chgData name="Anastasios Liolios" userId="b2a435fb-535e-4ff5-846c-4bdf692b48b3" providerId="ADAL" clId="{CAC1F3EA-2767-469E-8AF2-25273CC16769}" dt="2021-03-04T13:22:14.615" v="7877" actId="47"/>
        <pc:sldMkLst>
          <pc:docMk/>
          <pc:sldMk cId="2577489120" sldId="392"/>
        </pc:sldMkLst>
      </pc:sldChg>
      <pc:sldChg chg="del">
        <pc:chgData name="Anastasios Liolios" userId="b2a435fb-535e-4ff5-846c-4bdf692b48b3" providerId="ADAL" clId="{CAC1F3EA-2767-469E-8AF2-25273CC16769}" dt="2021-03-04T13:22:15.115" v="7878" actId="47"/>
        <pc:sldMkLst>
          <pc:docMk/>
          <pc:sldMk cId="2338932753" sldId="393"/>
        </pc:sldMkLst>
      </pc:sldChg>
      <pc:sldChg chg="del">
        <pc:chgData name="Anastasios Liolios" userId="b2a435fb-535e-4ff5-846c-4bdf692b48b3" providerId="ADAL" clId="{CAC1F3EA-2767-469E-8AF2-25273CC16769}" dt="2021-03-04T13:22:15.506" v="7879" actId="47"/>
        <pc:sldMkLst>
          <pc:docMk/>
          <pc:sldMk cId="3047709695" sldId="394"/>
        </pc:sldMkLst>
      </pc:sldChg>
      <pc:sldChg chg="del">
        <pc:chgData name="Anastasios Liolios" userId="b2a435fb-535e-4ff5-846c-4bdf692b48b3" providerId="ADAL" clId="{CAC1F3EA-2767-469E-8AF2-25273CC16769}" dt="2021-03-04T13:22:15.959" v="7880" actId="47"/>
        <pc:sldMkLst>
          <pc:docMk/>
          <pc:sldMk cId="1905414407" sldId="395"/>
        </pc:sldMkLst>
      </pc:sldChg>
      <pc:sldChg chg="del">
        <pc:chgData name="Anastasios Liolios" userId="b2a435fb-535e-4ff5-846c-4bdf692b48b3" providerId="ADAL" clId="{CAC1F3EA-2767-469E-8AF2-25273CC16769}" dt="2021-03-04T13:22:16.412" v="7881" actId="47"/>
        <pc:sldMkLst>
          <pc:docMk/>
          <pc:sldMk cId="1275074327" sldId="396"/>
        </pc:sldMkLst>
      </pc:sldChg>
      <pc:sldChg chg="del">
        <pc:chgData name="Anastasios Liolios" userId="b2a435fb-535e-4ff5-846c-4bdf692b48b3" providerId="ADAL" clId="{CAC1F3EA-2767-469E-8AF2-25273CC16769}" dt="2021-03-04T13:22:16.818" v="7882" actId="47"/>
        <pc:sldMkLst>
          <pc:docMk/>
          <pc:sldMk cId="230933015" sldId="398"/>
        </pc:sldMkLst>
      </pc:sldChg>
      <pc:sldChg chg="del">
        <pc:chgData name="Anastasios Liolios" userId="b2a435fb-535e-4ff5-846c-4bdf692b48b3" providerId="ADAL" clId="{CAC1F3EA-2767-469E-8AF2-25273CC16769}" dt="2021-03-04T13:22:17.459" v="7883" actId="47"/>
        <pc:sldMkLst>
          <pc:docMk/>
          <pc:sldMk cId="975413545" sldId="399"/>
        </pc:sldMkLst>
      </pc:sldChg>
      <pc:sldChg chg="del">
        <pc:chgData name="Anastasios Liolios" userId="b2a435fb-535e-4ff5-846c-4bdf692b48b3" providerId="ADAL" clId="{CAC1F3EA-2767-469E-8AF2-25273CC16769}" dt="2021-03-03T15:36:48.781" v="1850" actId="47"/>
        <pc:sldMkLst>
          <pc:docMk/>
          <pc:sldMk cId="2131105122" sldId="401"/>
        </pc:sldMkLst>
      </pc:sldChg>
      <pc:sldChg chg="del">
        <pc:chgData name="Anastasios Liolios" userId="b2a435fb-535e-4ff5-846c-4bdf692b48b3" providerId="ADAL" clId="{CAC1F3EA-2767-469E-8AF2-25273CC16769}" dt="2021-03-04T13:22:18.350" v="7885" actId="47"/>
        <pc:sldMkLst>
          <pc:docMk/>
          <pc:sldMk cId="1014898320" sldId="402"/>
        </pc:sldMkLst>
      </pc:sldChg>
      <pc:sldChg chg="del">
        <pc:chgData name="Anastasios Liolios" userId="b2a435fb-535e-4ff5-846c-4bdf692b48b3" providerId="ADAL" clId="{CAC1F3EA-2767-469E-8AF2-25273CC16769}" dt="2021-03-04T11:58:16.614" v="5805" actId="2696"/>
        <pc:sldMkLst>
          <pc:docMk/>
          <pc:sldMk cId="625295126" sldId="403"/>
        </pc:sldMkLst>
      </pc:sldChg>
      <pc:sldChg chg="add del">
        <pc:chgData name="Anastasios Liolios" userId="b2a435fb-535e-4ff5-846c-4bdf692b48b3" providerId="ADAL" clId="{CAC1F3EA-2767-469E-8AF2-25273CC16769}" dt="2021-03-04T11:59:14.510" v="5807" actId="47"/>
        <pc:sldMkLst>
          <pc:docMk/>
          <pc:sldMk cId="3499628516" sldId="403"/>
        </pc:sldMkLst>
      </pc:sldChg>
      <pc:sldChg chg="del">
        <pc:chgData name="Anastasios Liolios" userId="b2a435fb-535e-4ff5-846c-4bdf692b48b3" providerId="ADAL" clId="{CAC1F3EA-2767-469E-8AF2-25273CC16769}" dt="2021-03-04T13:22:17.928" v="7884" actId="47"/>
        <pc:sldMkLst>
          <pc:docMk/>
          <pc:sldMk cId="449194631" sldId="404"/>
        </pc:sldMkLst>
      </pc:sldChg>
      <pc:sldChg chg="del">
        <pc:chgData name="Anastasios Liolios" userId="b2a435fb-535e-4ff5-846c-4bdf692b48b3" providerId="ADAL" clId="{CAC1F3EA-2767-469E-8AF2-25273CC16769}" dt="2021-03-04T13:22:14.053" v="7876" actId="47"/>
        <pc:sldMkLst>
          <pc:docMk/>
          <pc:sldMk cId="2740396210" sldId="406"/>
        </pc:sldMkLst>
      </pc:sldChg>
      <pc:sldChg chg="addSp modSp add mod">
        <pc:chgData name="Anastasios Liolios" userId="b2a435fb-535e-4ff5-846c-4bdf692b48b3" providerId="ADAL" clId="{CAC1F3EA-2767-469E-8AF2-25273CC16769}" dt="2021-03-04T11:05:31.068" v="4408"/>
        <pc:sldMkLst>
          <pc:docMk/>
          <pc:sldMk cId="179622146" sldId="412"/>
        </pc:sldMkLst>
        <pc:spChg chg="add mod">
          <ac:chgData name="Anastasios Liolios" userId="b2a435fb-535e-4ff5-846c-4bdf692b48b3" providerId="ADAL" clId="{CAC1F3EA-2767-469E-8AF2-25273CC16769}" dt="2021-03-04T10:59:16.750" v="4390" actId="2085"/>
          <ac:spMkLst>
            <pc:docMk/>
            <pc:sldMk cId="179622146" sldId="412"/>
            <ac:spMk id="2" creationId="{AC446B58-47A1-4617-A31B-1B65D082A17E}"/>
          </ac:spMkLst>
        </pc:spChg>
        <pc:picChg chg="add mod">
          <ac:chgData name="Anastasios Liolios" userId="b2a435fb-535e-4ff5-846c-4bdf692b48b3" providerId="ADAL" clId="{CAC1F3EA-2767-469E-8AF2-25273CC16769}" dt="2021-03-04T11:05:31.068" v="4408"/>
          <ac:picMkLst>
            <pc:docMk/>
            <pc:sldMk cId="179622146" sldId="412"/>
            <ac:picMk id="5" creationId="{FD2BC996-F930-4071-9075-1BE2BEBE0B47}"/>
          </ac:picMkLst>
        </pc:picChg>
      </pc:sldChg>
      <pc:sldChg chg="addSp delSp modSp add mod delDesignElem">
        <pc:chgData name="Anastasios Liolios" userId="b2a435fb-535e-4ff5-846c-4bdf692b48b3" providerId="ADAL" clId="{CAC1F3EA-2767-469E-8AF2-25273CC16769}" dt="2021-03-04T11:06:10.805" v="4413" actId="14100"/>
        <pc:sldMkLst>
          <pc:docMk/>
          <pc:sldMk cId="1049261554" sldId="413"/>
        </pc:sldMkLst>
        <pc:spChg chg="del">
          <ac:chgData name="Anastasios Liolios" userId="b2a435fb-535e-4ff5-846c-4bdf692b48b3" providerId="ADAL" clId="{CAC1F3EA-2767-469E-8AF2-25273CC16769}" dt="2021-03-04T11:01:05.414" v="4395" actId="478"/>
          <ac:spMkLst>
            <pc:docMk/>
            <pc:sldMk cId="1049261554" sldId="413"/>
            <ac:spMk id="4" creationId="{6B6E2FD2-E58C-4F01-AF2A-0BC6E58C45FF}"/>
          </ac:spMkLst>
        </pc:spChg>
        <pc:spChg chg="del">
          <ac:chgData name="Anastasios Liolios" userId="b2a435fb-535e-4ff5-846c-4bdf692b48b3" providerId="ADAL" clId="{CAC1F3EA-2767-469E-8AF2-25273CC16769}" dt="2021-03-04T10:58:20.901" v="4385"/>
          <ac:spMkLst>
            <pc:docMk/>
            <pc:sldMk cId="1049261554" sldId="413"/>
            <ac:spMk id="11" creationId="{00000000-0000-0000-0000-000000000000}"/>
          </ac:spMkLst>
        </pc:spChg>
        <pc:picChg chg="add mod">
          <ac:chgData name="Anastasios Liolios" userId="b2a435fb-535e-4ff5-846c-4bdf692b48b3" providerId="ADAL" clId="{CAC1F3EA-2767-469E-8AF2-25273CC16769}" dt="2021-03-04T11:05:52.250" v="4411"/>
          <ac:picMkLst>
            <pc:docMk/>
            <pc:sldMk cId="1049261554" sldId="413"/>
            <ac:picMk id="5" creationId="{70D3D0A3-9815-47AD-B434-7F8C3AB25F19}"/>
          </ac:picMkLst>
        </pc:picChg>
        <pc:picChg chg="mod">
          <ac:chgData name="Anastasios Liolios" userId="b2a435fb-535e-4ff5-846c-4bdf692b48b3" providerId="ADAL" clId="{CAC1F3EA-2767-469E-8AF2-25273CC16769}" dt="2021-03-04T11:06:10.805" v="4413" actId="14100"/>
          <ac:picMkLst>
            <pc:docMk/>
            <pc:sldMk cId="1049261554" sldId="413"/>
            <ac:picMk id="6" creationId="{33B3545D-8957-4D55-855C-83B2CC4C438A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2:05:31.905" v="6174" actId="1036"/>
        <pc:sldMkLst>
          <pc:docMk/>
          <pc:sldMk cId="2053528676" sldId="414"/>
        </pc:sldMkLst>
        <pc:spChg chg="mod">
          <ac:chgData name="Anastasios Liolios" userId="b2a435fb-535e-4ff5-846c-4bdf692b48b3" providerId="ADAL" clId="{CAC1F3EA-2767-469E-8AF2-25273CC16769}" dt="2021-03-04T12:05:31.905" v="6174" actId="1036"/>
          <ac:spMkLst>
            <pc:docMk/>
            <pc:sldMk cId="2053528676" sldId="414"/>
            <ac:spMk id="2" creationId="{D7C82466-3521-40D8-B97D-E28EB6A5A446}"/>
          </ac:spMkLst>
        </pc:spChg>
        <pc:spChg chg="del">
          <ac:chgData name="Anastasios Liolios" userId="b2a435fb-535e-4ff5-846c-4bdf692b48b3" providerId="ADAL" clId="{CAC1F3EA-2767-469E-8AF2-25273CC16769}" dt="2021-03-04T12:00:23.166" v="5811" actId="478"/>
          <ac:spMkLst>
            <pc:docMk/>
            <pc:sldMk cId="2053528676" sldId="414"/>
            <ac:spMk id="3" creationId="{35F2F648-E1FF-405F-AE3C-4E76580CC3E7}"/>
          </ac:spMkLst>
        </pc:spChg>
        <pc:spChg chg="add del mod">
          <ac:chgData name="Anastasios Liolios" userId="b2a435fb-535e-4ff5-846c-4bdf692b48b3" providerId="ADAL" clId="{CAC1F3EA-2767-469E-8AF2-25273CC16769}" dt="2021-03-04T12:00:26.962" v="5812" actId="478"/>
          <ac:spMkLst>
            <pc:docMk/>
            <pc:sldMk cId="2053528676" sldId="414"/>
            <ac:spMk id="6" creationId="{0BFBDE4B-335E-4438-875E-7D754A4C47F9}"/>
          </ac:spMkLst>
        </pc:spChg>
        <pc:spChg chg="mod">
          <ac:chgData name="Anastasios Liolios" userId="b2a435fb-535e-4ff5-846c-4bdf692b48b3" providerId="ADAL" clId="{CAC1F3EA-2767-469E-8AF2-25273CC16769}" dt="2021-03-04T12:05:00.847" v="6153" actId="113"/>
          <ac:spMkLst>
            <pc:docMk/>
            <pc:sldMk cId="2053528676" sldId="414"/>
            <ac:spMk id="7" creationId="{F064C7FB-FD81-4B43-9AFC-64EA33ADEC04}"/>
          </ac:spMkLst>
        </pc:spChg>
        <pc:spChg chg="add mod">
          <ac:chgData name="Anastasios Liolios" userId="b2a435fb-535e-4ff5-846c-4bdf692b48b3" providerId="ADAL" clId="{CAC1F3EA-2767-469E-8AF2-25273CC16769}" dt="2021-03-04T12:05:14.627" v="6154" actId="1037"/>
          <ac:spMkLst>
            <pc:docMk/>
            <pc:sldMk cId="2053528676" sldId="414"/>
            <ac:spMk id="10" creationId="{64EE5374-B27E-49C4-8C79-F0E332E7D779}"/>
          </ac:spMkLst>
        </pc:spChg>
      </pc:sldChg>
      <pc:sldChg chg="del">
        <pc:chgData name="Anastasios Liolios" userId="b2a435fb-535e-4ff5-846c-4bdf692b48b3" providerId="ADAL" clId="{CAC1F3EA-2767-469E-8AF2-25273CC16769}" dt="2021-03-04T11:58:16.614" v="5805" actId="2696"/>
        <pc:sldMkLst>
          <pc:docMk/>
          <pc:sldMk cId="3814446306" sldId="414"/>
        </pc:sldMkLst>
      </pc:sldChg>
      <pc:sldChg chg="modSp mod">
        <pc:chgData name="Anastasios Liolios" userId="b2a435fb-535e-4ff5-846c-4bdf692b48b3" providerId="ADAL" clId="{CAC1F3EA-2767-469E-8AF2-25273CC16769}" dt="2021-03-04T13:26:34.844" v="8071" actId="207"/>
        <pc:sldMkLst>
          <pc:docMk/>
          <pc:sldMk cId="3131965230" sldId="415"/>
        </pc:sldMkLst>
        <pc:spChg chg="mod">
          <ac:chgData name="Anastasios Liolios" userId="b2a435fb-535e-4ff5-846c-4bdf692b48b3" providerId="ADAL" clId="{CAC1F3EA-2767-469E-8AF2-25273CC16769}" dt="2021-03-04T13:22:41.143" v="7909" actId="1038"/>
          <ac:spMkLst>
            <pc:docMk/>
            <pc:sldMk cId="3131965230" sldId="415"/>
            <ac:spMk id="3" creationId="{00000000-0000-0000-0000-000000000000}"/>
          </ac:spMkLst>
        </pc:spChg>
        <pc:spChg chg="mod">
          <ac:chgData name="Anastasios Liolios" userId="b2a435fb-535e-4ff5-846c-4bdf692b48b3" providerId="ADAL" clId="{CAC1F3EA-2767-469E-8AF2-25273CC16769}" dt="2021-03-04T13:26:34.844" v="8071" actId="207"/>
          <ac:spMkLst>
            <pc:docMk/>
            <pc:sldMk cId="3131965230" sldId="415"/>
            <ac:spMk id="7" creationId="{00000000-0000-0000-0000-000000000000}"/>
          </ac:spMkLst>
        </pc:spChg>
        <pc:picChg chg="mod">
          <ac:chgData name="Anastasios Liolios" userId="b2a435fb-535e-4ff5-846c-4bdf692b48b3" providerId="ADAL" clId="{CAC1F3EA-2767-469E-8AF2-25273CC16769}" dt="2021-03-04T13:22:51.352" v="7914" actId="1035"/>
          <ac:picMkLst>
            <pc:docMk/>
            <pc:sldMk cId="3131965230" sldId="415"/>
            <ac:picMk id="4" creationId="{00000000-0000-0000-0000-000000000000}"/>
          </ac:picMkLst>
        </pc:picChg>
      </pc:sldChg>
      <pc:sldChg chg="add del">
        <pc:chgData name="Anastasios Liolios" userId="b2a435fb-535e-4ff5-846c-4bdf692b48b3" providerId="ADAL" clId="{CAC1F3EA-2767-469E-8AF2-25273CC16769}" dt="2021-03-02T19:43:00.107" v="51"/>
        <pc:sldMkLst>
          <pc:docMk/>
          <pc:sldMk cId="1113198583" sldId="416"/>
        </pc:sldMkLst>
      </pc:sldChg>
      <pc:sldChg chg="addSp delSp modSp add del mod">
        <pc:chgData name="Anastasios Liolios" userId="b2a435fb-535e-4ff5-846c-4bdf692b48b3" providerId="ADAL" clId="{CAC1F3EA-2767-469E-8AF2-25273CC16769}" dt="2021-03-04T13:19:14.799" v="7736" actId="47"/>
        <pc:sldMkLst>
          <pc:docMk/>
          <pc:sldMk cId="3568205221" sldId="416"/>
        </pc:sldMkLst>
        <pc:spChg chg="del">
          <ac:chgData name="Anastasios Liolios" userId="b2a435fb-535e-4ff5-846c-4bdf692b48b3" providerId="ADAL" clId="{CAC1F3EA-2767-469E-8AF2-25273CC16769}" dt="2021-03-02T20:14:14.839" v="807" actId="478"/>
          <ac:spMkLst>
            <pc:docMk/>
            <pc:sldMk cId="3568205221" sldId="416"/>
            <ac:spMk id="3" creationId="{7A8E74EF-51CF-475E-BBE0-E66D86DE61E6}"/>
          </ac:spMkLst>
        </pc:spChg>
        <pc:spChg chg="add del mod">
          <ac:chgData name="Anastasios Liolios" userId="b2a435fb-535e-4ff5-846c-4bdf692b48b3" providerId="ADAL" clId="{CAC1F3EA-2767-469E-8AF2-25273CC16769}" dt="2021-03-02T20:14:18.640" v="808" actId="478"/>
          <ac:spMkLst>
            <pc:docMk/>
            <pc:sldMk cId="3568205221" sldId="416"/>
            <ac:spMk id="4" creationId="{DCDE9A88-D76B-44D3-B315-CC40206C398B}"/>
          </ac:spMkLst>
        </pc:spChg>
        <pc:spChg chg="del">
          <ac:chgData name="Anastasios Liolios" userId="b2a435fb-535e-4ff5-846c-4bdf692b48b3" providerId="ADAL" clId="{CAC1F3EA-2767-469E-8AF2-25273CC16769}" dt="2021-03-02T20:15:46.998" v="841" actId="478"/>
          <ac:spMkLst>
            <pc:docMk/>
            <pc:sldMk cId="3568205221" sldId="416"/>
            <ac:spMk id="5" creationId="{529189E9-00B1-4C2C-9C75-47FD62919B52}"/>
          </ac:spMkLst>
        </pc:spChg>
        <pc:spChg chg="mod">
          <ac:chgData name="Anastasios Liolios" userId="b2a435fb-535e-4ff5-846c-4bdf692b48b3" providerId="ADAL" clId="{CAC1F3EA-2767-469E-8AF2-25273CC16769}" dt="2021-03-02T20:18:07.639" v="855" actId="207"/>
          <ac:spMkLst>
            <pc:docMk/>
            <pc:sldMk cId="3568205221" sldId="416"/>
            <ac:spMk id="7" creationId="{F8B7A7F7-45F5-43DA-BB7E-5DC4565C1080}"/>
          </ac:spMkLst>
        </pc:spChg>
        <pc:spChg chg="add del mod">
          <ac:chgData name="Anastasios Liolios" userId="b2a435fb-535e-4ff5-846c-4bdf692b48b3" providerId="ADAL" clId="{CAC1F3EA-2767-469E-8AF2-25273CC16769}" dt="2021-03-02T20:22:16.861" v="984" actId="478"/>
          <ac:spMkLst>
            <pc:docMk/>
            <pc:sldMk cId="3568205221" sldId="416"/>
            <ac:spMk id="8" creationId="{0831EAEC-CDD7-4E47-8B61-C8C7128F2F25}"/>
          </ac:spMkLst>
        </pc:spChg>
        <pc:spChg chg="add mod">
          <ac:chgData name="Anastasios Liolios" userId="b2a435fb-535e-4ff5-846c-4bdf692b48b3" providerId="ADAL" clId="{CAC1F3EA-2767-469E-8AF2-25273CC16769}" dt="2021-03-02T20:22:25.954" v="985"/>
          <ac:spMkLst>
            <pc:docMk/>
            <pc:sldMk cId="3568205221" sldId="416"/>
            <ac:spMk id="9" creationId="{0731977F-FA49-4894-B232-092B446C8F02}"/>
          </ac:spMkLst>
        </pc:spChg>
        <pc:picChg chg="mod">
          <ac:chgData name="Anastasios Liolios" userId="b2a435fb-535e-4ff5-846c-4bdf692b48b3" providerId="ADAL" clId="{CAC1F3EA-2767-469E-8AF2-25273CC16769}" dt="2021-03-02T20:19:45.052" v="857" actId="14100"/>
          <ac:picMkLst>
            <pc:docMk/>
            <pc:sldMk cId="3568205221" sldId="416"/>
            <ac:picMk id="6" creationId="{38C22C91-0085-4989-9366-7580FD32CAEF}"/>
          </ac:picMkLst>
        </pc:picChg>
      </pc:sldChg>
      <pc:sldChg chg="modSp new del mod">
        <pc:chgData name="Anastasios Liolios" userId="b2a435fb-535e-4ff5-846c-4bdf692b48b3" providerId="ADAL" clId="{CAC1F3EA-2767-469E-8AF2-25273CC16769}" dt="2021-03-04T13:18:51.207" v="7734" actId="47"/>
        <pc:sldMkLst>
          <pc:docMk/>
          <pc:sldMk cId="489470155" sldId="417"/>
        </pc:sldMkLst>
        <pc:spChg chg="mod">
          <ac:chgData name="Anastasios Liolios" userId="b2a435fb-535e-4ff5-846c-4bdf692b48b3" providerId="ADAL" clId="{CAC1F3EA-2767-469E-8AF2-25273CC16769}" dt="2021-03-03T15:31:11.571" v="1847" actId="20577"/>
          <ac:spMkLst>
            <pc:docMk/>
            <pc:sldMk cId="489470155" sldId="417"/>
            <ac:spMk id="3" creationId="{7A1B2138-6D98-4BEE-B609-9E88BD6E04E3}"/>
          </ac:spMkLst>
        </pc:spChg>
      </pc:sldChg>
      <pc:sldChg chg="modSp new del mod">
        <pc:chgData name="Anastasios Liolios" userId="b2a435fb-535e-4ff5-846c-4bdf692b48b3" providerId="ADAL" clId="{CAC1F3EA-2767-469E-8AF2-25273CC16769}" dt="2021-03-04T07:31:16.621" v="2110" actId="47"/>
        <pc:sldMkLst>
          <pc:docMk/>
          <pc:sldMk cId="2582176969" sldId="418"/>
        </pc:sldMkLst>
        <pc:spChg chg="mod">
          <ac:chgData name="Anastasios Liolios" userId="b2a435fb-535e-4ff5-846c-4bdf692b48b3" providerId="ADAL" clId="{CAC1F3EA-2767-469E-8AF2-25273CC16769}" dt="2021-03-04T06:59:01.046" v="1853"/>
          <ac:spMkLst>
            <pc:docMk/>
            <pc:sldMk cId="2582176969" sldId="418"/>
            <ac:spMk id="3" creationId="{8120DEDC-CE52-49EC-ACC4-233380A964D9}"/>
          </ac:spMkLst>
        </pc:spChg>
      </pc:sldChg>
      <pc:sldChg chg="addSp delSp modSp new mod setBg setClrOvrMap">
        <pc:chgData name="Anastasios Liolios" userId="b2a435fb-535e-4ff5-846c-4bdf692b48b3" providerId="ADAL" clId="{CAC1F3EA-2767-469E-8AF2-25273CC16769}" dt="2021-03-04T11:04:57.013" v="4407" actId="14100"/>
        <pc:sldMkLst>
          <pc:docMk/>
          <pc:sldMk cId="2283733620" sldId="419"/>
        </pc:sldMkLst>
        <pc:spChg chg="mod">
          <ac:chgData name="Anastasios Liolios" userId="b2a435fb-535e-4ff5-846c-4bdf692b48b3" providerId="ADAL" clId="{CAC1F3EA-2767-469E-8AF2-25273CC16769}" dt="2021-03-04T11:04:57.013" v="4407" actId="14100"/>
          <ac:spMkLst>
            <pc:docMk/>
            <pc:sldMk cId="2283733620" sldId="419"/>
            <ac:spMk id="2" creationId="{C504B97B-2AEC-4C84-BD64-53209CDBFBA1}"/>
          </ac:spMkLst>
        </pc:spChg>
        <pc:spChg chg="add del mod">
          <ac:chgData name="Anastasios Liolios" userId="b2a435fb-535e-4ff5-846c-4bdf692b48b3" providerId="ADAL" clId="{CAC1F3EA-2767-469E-8AF2-25273CC16769}" dt="2021-03-04T10:22:35.413" v="3549" actId="478"/>
          <ac:spMkLst>
            <pc:docMk/>
            <pc:sldMk cId="2283733620" sldId="419"/>
            <ac:spMk id="3" creationId="{30E10B1B-C8E4-4816-9210-5371F98636BC}"/>
          </ac:spMkLst>
        </pc:spChg>
        <pc:spChg chg="del mod">
          <ac:chgData name="Anastasios Liolios" userId="b2a435fb-535e-4ff5-846c-4bdf692b48b3" providerId="ADAL" clId="{CAC1F3EA-2767-469E-8AF2-25273CC16769}" dt="2021-03-04T07:00:53.515" v="1856"/>
          <ac:spMkLst>
            <pc:docMk/>
            <pc:sldMk cId="2283733620" sldId="419"/>
            <ac:spMk id="3" creationId="{506B7A16-E9A5-4302-9A46-A680FC27B572}"/>
          </ac:spMkLst>
        </pc:spChg>
        <pc:spChg chg="add del mod ord">
          <ac:chgData name="Anastasios Liolios" userId="b2a435fb-535e-4ff5-846c-4bdf692b48b3" providerId="ADAL" clId="{CAC1F3EA-2767-469E-8AF2-25273CC16769}" dt="2021-03-04T10:22:31.101" v="3548" actId="478"/>
          <ac:spMkLst>
            <pc:docMk/>
            <pc:sldMk cId="2283733620" sldId="419"/>
            <ac:spMk id="4" creationId="{F1333B41-9EAC-4CCA-8A07-453408D95521}"/>
          </ac:spMkLst>
        </pc:spChg>
        <pc:spChg chg="add mod">
          <ac:chgData name="Anastasios Liolios" userId="b2a435fb-535e-4ff5-846c-4bdf692b48b3" providerId="ADAL" clId="{CAC1F3EA-2767-469E-8AF2-25273CC16769}" dt="2021-03-04T10:26:39.153" v="3631" actId="122"/>
          <ac:spMkLst>
            <pc:docMk/>
            <pc:sldMk cId="2283733620" sldId="419"/>
            <ac:spMk id="8" creationId="{1B60EDFC-B40B-40BC-B893-977FED248BEC}"/>
          </ac:spMkLst>
        </pc:spChg>
        <pc:spChg chg="add del">
          <ac:chgData name="Anastasios Liolios" userId="b2a435fb-535e-4ff5-846c-4bdf692b48b3" providerId="ADAL" clId="{CAC1F3EA-2767-469E-8AF2-25273CC16769}" dt="2021-03-04T07:13:40.844" v="1987" actId="26606"/>
          <ac:spMkLst>
            <pc:docMk/>
            <pc:sldMk cId="2283733620" sldId="419"/>
            <ac:spMk id="8" creationId="{9B76D444-2756-434F-AE61-96D69830C13E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9" creationId="{D7A453D2-15D8-4403-815F-291FA16340D9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10" creationId="{8161EA6B-09CA-445B-AB0D-8DF76FA92DEF}"/>
          </ac:spMkLst>
        </pc:spChg>
        <pc:spChg chg="add del">
          <ac:chgData name="Anastasios Liolios" userId="b2a435fb-535e-4ff5-846c-4bdf692b48b3" providerId="ADAL" clId="{CAC1F3EA-2767-469E-8AF2-25273CC16769}" dt="2021-03-04T07:13:26.156" v="1983" actId="26606"/>
          <ac:spMkLst>
            <pc:docMk/>
            <pc:sldMk cId="2283733620" sldId="419"/>
            <ac:spMk id="11" creationId="{5E8D2E83-FB3A-40E7-A9E5-7AB389D612B4}"/>
          </ac:spMkLst>
        </pc:spChg>
        <pc:spChg chg="add del">
          <ac:chgData name="Anastasios Liolios" userId="b2a435fb-535e-4ff5-846c-4bdf692b48b3" providerId="ADAL" clId="{CAC1F3EA-2767-469E-8AF2-25273CC16769}" dt="2021-03-04T07:13:40.844" v="1987" actId="26606"/>
          <ac:spMkLst>
            <pc:docMk/>
            <pc:sldMk cId="2283733620" sldId="419"/>
            <ac:spMk id="13" creationId="{A27B6159-7734-4564-9E0F-C4BC43C36E52}"/>
          </ac:spMkLst>
        </pc:spChg>
        <pc:spChg chg="add del">
          <ac:chgData name="Anastasios Liolios" userId="b2a435fb-535e-4ff5-846c-4bdf692b48b3" providerId="ADAL" clId="{CAC1F3EA-2767-469E-8AF2-25273CC16769}" dt="2021-03-04T07:13:47.859" v="1991" actId="26606"/>
          <ac:spMkLst>
            <pc:docMk/>
            <pc:sldMk cId="2283733620" sldId="419"/>
            <ac:spMk id="19" creationId="{3CD9DF72-87A3-404E-A828-84CBF11A8303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2" creationId="{D7A453D2-15D8-4403-815F-291FA16340D9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3" creationId="{B8114C98-A349-4111-A123-E8EAB86ABE30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4" creationId="{8161EA6B-09CA-445B-AB0D-8DF76FA92DEF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37" creationId="{E2D3D3F2-ABBB-4453-B1C5-1BEBF7E4DD56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44" creationId="{B8114C98-A349-4111-A123-E8EAB86ABE30}"/>
          </ac:spMkLst>
        </pc:spChg>
        <pc:spChg chg="add del">
          <ac:chgData name="Anastasios Liolios" userId="b2a435fb-535e-4ff5-846c-4bdf692b48b3" providerId="ADAL" clId="{CAC1F3EA-2767-469E-8AF2-25273CC16769}" dt="2021-03-04T07:13:57.671" v="1995" actId="26606"/>
          <ac:spMkLst>
            <pc:docMk/>
            <pc:sldMk cId="2283733620" sldId="419"/>
            <ac:spMk id="46" creationId="{C5E6CFF1-2F42-4E10-9A97-F116F46F53FE}"/>
          </ac:spMkLst>
        </pc:spChg>
        <pc:spChg chg="add del">
          <ac:chgData name="Anastasios Liolios" userId="b2a435fb-535e-4ff5-846c-4bdf692b48b3" providerId="ADAL" clId="{CAC1F3EA-2767-469E-8AF2-25273CC16769}" dt="2021-03-04T07:13:59.620" v="1997" actId="26606"/>
          <ac:spMkLst>
            <pc:docMk/>
            <pc:sldMk cId="2283733620" sldId="419"/>
            <ac:spMk id="49" creationId="{9B76D444-2756-434F-AE61-96D69830C13E}"/>
          </ac:spMkLst>
        </pc:spChg>
        <pc:spChg chg="add del">
          <ac:chgData name="Anastasios Liolios" userId="b2a435fb-535e-4ff5-846c-4bdf692b48b3" providerId="ADAL" clId="{CAC1F3EA-2767-469E-8AF2-25273CC16769}" dt="2021-03-04T07:13:59.620" v="1997" actId="26606"/>
          <ac:spMkLst>
            <pc:docMk/>
            <pc:sldMk cId="2283733620" sldId="419"/>
            <ac:spMk id="50" creationId="{A27B6159-7734-4564-9E0F-C4BC43C36E52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52" creationId="{E2D3D3F2-ABBB-4453-B1C5-1BEBF7E4DD56}"/>
          </ac:spMkLst>
        </pc:spChg>
        <pc:spChg chg="add del">
          <ac:chgData name="Anastasios Liolios" userId="b2a435fb-535e-4ff5-846c-4bdf692b48b3" providerId="ADAL" clId="{CAC1F3EA-2767-469E-8AF2-25273CC16769}" dt="2021-03-04T07:14:01.346" v="1999" actId="26606"/>
          <ac:spMkLst>
            <pc:docMk/>
            <pc:sldMk cId="2283733620" sldId="419"/>
            <ac:spMk id="53" creationId="{5E8D2E83-FB3A-40E7-A9E5-7AB389D612B4}"/>
          </ac:spMkLst>
        </pc:spChg>
        <pc:spChg chg="add del">
          <ac:chgData name="Anastasios Liolios" userId="b2a435fb-535e-4ff5-846c-4bdf692b48b3" providerId="ADAL" clId="{CAC1F3EA-2767-469E-8AF2-25273CC16769}" dt="2021-03-04T07:14:03.105" v="2001" actId="26606"/>
          <ac:spMkLst>
            <pc:docMk/>
            <pc:sldMk cId="2283733620" sldId="419"/>
            <ac:spMk id="55" creationId="{305265DC-CF6B-4AE8-B3F3-2A7A16374D31}"/>
          </ac:spMkLst>
        </pc:spChg>
        <pc:spChg chg="add del">
          <ac:chgData name="Anastasios Liolios" userId="b2a435fb-535e-4ff5-846c-4bdf692b48b3" providerId="ADAL" clId="{CAC1F3EA-2767-469E-8AF2-25273CC16769}" dt="2021-03-04T07:14:41.049" v="2009" actId="26606"/>
          <ac:spMkLst>
            <pc:docMk/>
            <pc:sldMk cId="2283733620" sldId="419"/>
            <ac:spMk id="59" creationId="{C5E6CFF1-2F42-4E10-9A97-F116F46F53FE}"/>
          </ac:spMkLst>
        </pc:spChg>
        <pc:spChg chg="add del mod">
          <ac:chgData name="Anastasios Liolios" userId="b2a435fb-535e-4ff5-846c-4bdf692b48b3" providerId="ADAL" clId="{CAC1F3EA-2767-469E-8AF2-25273CC16769}" dt="2021-03-04T10:22:39.064" v="3550" actId="478"/>
          <ac:spMkLst>
            <pc:docMk/>
            <pc:sldMk cId="2283733620" sldId="419"/>
            <ac:spMk id="61" creationId="{45E9D0C1-941C-4D44-9898-AB806087E88D}"/>
          </ac:spMkLst>
        </pc:s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12" creationId="{1EA1DAFF-CECA-492F-BFA1-22C64956B8D9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25" creationId="{670FB431-AE18-414D-92F4-1D12D1991152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0" creationId="{1EA1DAFF-CECA-492F-BFA1-22C64956B8D9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1" creationId="{AF19A774-30A5-488B-9BAF-629C6440294E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9" creationId="{8214E4A5-A0D2-42C4-8D14-D2A7E495F041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45" creationId="{670FB431-AE18-414D-92F4-1D12D1991152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48" creationId="{AF19A774-30A5-488B-9BAF-629C6440294E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54" creationId="{8214E4A5-A0D2-42C4-8D14-D2A7E495F041}"/>
          </ac:grpSpMkLst>
        </pc:grpChg>
        <pc:grpChg chg="add del">
          <ac:chgData name="Anastasios Liolios" userId="b2a435fb-535e-4ff5-846c-4bdf692b48b3" providerId="ADAL" clId="{CAC1F3EA-2767-469E-8AF2-25273CC16769}" dt="2021-03-04T07:14:03.105" v="2001" actId="26606"/>
          <ac:grpSpMkLst>
            <pc:docMk/>
            <pc:sldMk cId="2283733620" sldId="419"/>
            <ac:grpSpMk id="56" creationId="{37EA779C-87BF-454F-919D-A3DA98FD8A79}"/>
          </ac:grpSpMkLst>
        </pc:grpChg>
        <pc:picChg chg="add mod ord">
          <ac:chgData name="Anastasios Liolios" userId="b2a435fb-535e-4ff5-846c-4bdf692b48b3" providerId="ADAL" clId="{CAC1F3EA-2767-469E-8AF2-25273CC16769}" dt="2021-03-04T07:14:41.049" v="2010" actId="26606"/>
          <ac:picMkLst>
            <pc:docMk/>
            <pc:sldMk cId="2283733620" sldId="419"/>
            <ac:picMk id="6" creationId="{74E318D3-7F88-4F5E-A1F8-FD1B7F4C28E8}"/>
          </ac:picMkLst>
        </pc:picChg>
        <pc:picChg chg="add mod ord">
          <ac:chgData name="Anastasios Liolios" userId="b2a435fb-535e-4ff5-846c-4bdf692b48b3" providerId="ADAL" clId="{CAC1F3EA-2767-469E-8AF2-25273CC16769}" dt="2021-03-04T10:24:44.505" v="3560" actId="208"/>
          <ac:picMkLst>
            <pc:docMk/>
            <pc:sldMk cId="2283733620" sldId="419"/>
            <ac:picMk id="7" creationId="{D892589E-273D-4536-B107-EF0CF5836999}"/>
          </ac:picMkLst>
        </pc:picChg>
        <pc:picChg chg="add del">
          <ac:chgData name="Anastasios Liolios" userId="b2a435fb-535e-4ff5-846c-4bdf692b48b3" providerId="ADAL" clId="{CAC1F3EA-2767-469E-8AF2-25273CC16769}" dt="2021-03-04T07:13:45.188" v="1989" actId="26606"/>
          <ac:picMkLst>
            <pc:docMk/>
            <pc:sldMk cId="2283733620" sldId="419"/>
            <ac:picMk id="17" creationId="{54DDEBDD-D8BD-41A6-8A0D-B00E3768B0F9}"/>
          </ac:picMkLst>
        </pc:picChg>
        <pc:picChg chg="add del">
          <ac:chgData name="Anastasios Liolios" userId="b2a435fb-535e-4ff5-846c-4bdf692b48b3" providerId="ADAL" clId="{CAC1F3EA-2767-469E-8AF2-25273CC16769}" dt="2021-03-04T07:14:37.171" v="2007" actId="26606"/>
          <ac:picMkLst>
            <pc:docMk/>
            <pc:sldMk cId="2283733620" sldId="419"/>
            <ac:picMk id="57" creationId="{54DDEBDD-D8BD-41A6-8A0D-B00E3768B0F9}"/>
          </ac:picMkLst>
        </pc:picChg>
        <pc:cxnChg chg="add del">
          <ac:chgData name="Anastasios Liolios" userId="b2a435fb-535e-4ff5-846c-4bdf692b48b3" providerId="ADAL" clId="{CAC1F3EA-2767-469E-8AF2-25273CC16769}" dt="2021-03-04T07:13:40.844" v="1987" actId="26606"/>
          <ac:cxnSpMkLst>
            <pc:docMk/>
            <pc:sldMk cId="2283733620" sldId="419"/>
            <ac:cxnSpMk id="15" creationId="{E2FFB46B-05BC-4950-B18A-9593FDAE6ED7}"/>
          </ac:cxnSpMkLst>
        </pc:cxnChg>
        <pc:cxnChg chg="add del">
          <ac:chgData name="Anastasios Liolios" userId="b2a435fb-535e-4ff5-846c-4bdf692b48b3" providerId="ADAL" clId="{CAC1F3EA-2767-469E-8AF2-25273CC16769}" dt="2021-03-04T07:13:47.859" v="1991" actId="26606"/>
          <ac:cxnSpMkLst>
            <pc:docMk/>
            <pc:sldMk cId="2283733620" sldId="419"/>
            <ac:cxnSpMk id="20" creationId="{20E3A342-4D61-4E3F-AF90-1AB42AEB96CC}"/>
          </ac:cxnSpMkLst>
        </pc:cxnChg>
        <pc:cxnChg chg="add del">
          <ac:chgData name="Anastasios Liolios" userId="b2a435fb-535e-4ff5-846c-4bdf692b48b3" providerId="ADAL" clId="{CAC1F3EA-2767-469E-8AF2-25273CC16769}" dt="2021-03-04T07:13:57.671" v="1995" actId="26606"/>
          <ac:cxnSpMkLst>
            <pc:docMk/>
            <pc:sldMk cId="2283733620" sldId="419"/>
            <ac:cxnSpMk id="47" creationId="{67182200-4859-4C8D-BCBB-55B245C28BA3}"/>
          </ac:cxnSpMkLst>
        </pc:cxnChg>
        <pc:cxnChg chg="add del">
          <ac:chgData name="Anastasios Liolios" userId="b2a435fb-535e-4ff5-846c-4bdf692b48b3" providerId="ADAL" clId="{CAC1F3EA-2767-469E-8AF2-25273CC16769}" dt="2021-03-04T07:13:59.620" v="1997" actId="26606"/>
          <ac:cxnSpMkLst>
            <pc:docMk/>
            <pc:sldMk cId="2283733620" sldId="419"/>
            <ac:cxnSpMk id="51" creationId="{E2FFB46B-05BC-4950-B18A-9593FDAE6ED7}"/>
          </ac:cxnSpMkLst>
        </pc:cxnChg>
        <pc:cxnChg chg="add del">
          <ac:chgData name="Anastasios Liolios" userId="b2a435fb-535e-4ff5-846c-4bdf692b48b3" providerId="ADAL" clId="{CAC1F3EA-2767-469E-8AF2-25273CC16769}" dt="2021-03-04T07:14:41.049" v="2009" actId="26606"/>
          <ac:cxnSpMkLst>
            <pc:docMk/>
            <pc:sldMk cId="2283733620" sldId="419"/>
            <ac:cxnSpMk id="60" creationId="{67182200-4859-4C8D-BCBB-55B245C28BA3}"/>
          </ac:cxnSpMkLst>
        </pc:cxnChg>
      </pc:sldChg>
      <pc:sldChg chg="addSp modSp new mod setBg">
        <pc:chgData name="Anastasios Liolios" userId="b2a435fb-535e-4ff5-846c-4bdf692b48b3" providerId="ADAL" clId="{CAC1F3EA-2767-469E-8AF2-25273CC16769}" dt="2021-03-04T09:57:42.978" v="3306"/>
        <pc:sldMkLst>
          <pc:docMk/>
          <pc:sldMk cId="166453288" sldId="420"/>
        </pc:sldMkLst>
        <pc:spChg chg="mod">
          <ac:chgData name="Anastasios Liolios" userId="b2a435fb-535e-4ff5-846c-4bdf692b48b3" providerId="ADAL" clId="{CAC1F3EA-2767-469E-8AF2-25273CC16769}" dt="2021-03-04T09:48:20.930" v="3056" actId="20577"/>
          <ac:spMkLst>
            <pc:docMk/>
            <pc:sldMk cId="166453288" sldId="420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09:49:58.916" v="3115" actId="207"/>
          <ac:spMkLst>
            <pc:docMk/>
            <pc:sldMk cId="166453288" sldId="420"/>
            <ac:spMk id="3" creationId="{197713CE-683A-4893-9B05-A86396EB5396}"/>
          </ac:spMkLst>
        </pc:spChg>
        <pc:spChg chg="add mod ord">
          <ac:chgData name="Anastasios Liolios" userId="b2a435fb-535e-4ff5-846c-4bdf692b48b3" providerId="ADAL" clId="{CAC1F3EA-2767-469E-8AF2-25273CC16769}" dt="2021-03-04T09:47:24.213" v="3017" actId="1035"/>
          <ac:spMkLst>
            <pc:docMk/>
            <pc:sldMk cId="166453288" sldId="420"/>
            <ac:spMk id="5" creationId="{71749F1E-D147-43F5-9DFC-9D16918F15B3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2" creationId="{8F7AFB9A-7364-478C-B48B-8523CDD9AE8D}"/>
          </ac:spMkLst>
        </pc:spChg>
        <pc:spChg chg="add mod">
          <ac:chgData name="Anastasios Liolios" userId="b2a435fb-535e-4ff5-846c-4bdf692b48b3" providerId="ADAL" clId="{CAC1F3EA-2767-469E-8AF2-25273CC16769}" dt="2021-03-04T09:57:42.978" v="3306"/>
          <ac:spMkLst>
            <pc:docMk/>
            <pc:sldMk cId="166453288" sldId="420"/>
            <ac:spMk id="13" creationId="{3C335254-BAB6-48A9-99FE-CC40D533B84E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4" creationId="{36678033-86B6-40E6-BE90-78D8ED4E3A31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6" creationId="{D2542E1A-076E-4A34-BB67-2BF961754E0C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8" creationId="{75C56826-D4E5-42ED-8529-079651CB3005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20" creationId="{82095FCE-EF05-4443-B97A-85DEE3A5CA17}"/>
          </ac:spMkLst>
        </pc:spChg>
        <pc:picChg chg="add mod">
          <ac:chgData name="Anastasios Liolios" userId="b2a435fb-535e-4ff5-846c-4bdf692b48b3" providerId="ADAL" clId="{CAC1F3EA-2767-469E-8AF2-25273CC16769}" dt="2021-03-04T09:47:07.933" v="2988" actId="26606"/>
          <ac:picMkLst>
            <pc:docMk/>
            <pc:sldMk cId="166453288" sldId="420"/>
            <ac:picMk id="4" creationId="{A2EB31EE-4311-42B1-AD53-720809971B66}"/>
          </ac:picMkLst>
        </pc:picChg>
        <pc:picChg chg="add mod">
          <ac:chgData name="Anastasios Liolios" userId="b2a435fb-535e-4ff5-846c-4bdf692b48b3" providerId="ADAL" clId="{CAC1F3EA-2767-469E-8AF2-25273CC16769}" dt="2021-03-04T09:47:36.198" v="3040" actId="1035"/>
          <ac:picMkLst>
            <pc:docMk/>
            <pc:sldMk cId="166453288" sldId="420"/>
            <ac:picMk id="7" creationId="{7EA259B1-CA09-4332-A3F8-9861C658D67C}"/>
          </ac:picMkLst>
        </pc:picChg>
      </pc:sldChg>
      <pc:sldChg chg="addSp delSp modSp add mod setBg">
        <pc:chgData name="Anastasios Liolios" userId="b2a435fb-535e-4ff5-846c-4bdf692b48b3" providerId="ADAL" clId="{CAC1F3EA-2767-469E-8AF2-25273CC16769}" dt="2021-03-04T11:04:22.417" v="4400" actId="1035"/>
        <pc:sldMkLst>
          <pc:docMk/>
          <pc:sldMk cId="2707420101" sldId="421"/>
        </pc:sldMkLst>
        <pc:spChg chg="mod">
          <ac:chgData name="Anastasios Liolios" userId="b2a435fb-535e-4ff5-846c-4bdf692b48b3" providerId="ADAL" clId="{CAC1F3EA-2767-469E-8AF2-25273CC16769}" dt="2021-03-04T11:04:22.417" v="4400" actId="1035"/>
          <ac:spMkLst>
            <pc:docMk/>
            <pc:sldMk cId="2707420101" sldId="421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10:03:08.437" v="3320" actId="113"/>
          <ac:spMkLst>
            <pc:docMk/>
            <pc:sldMk cId="2707420101" sldId="421"/>
            <ac:spMk id="3" creationId="{197713CE-683A-4893-9B05-A86396EB5396}"/>
          </ac:spMkLst>
        </pc:spChg>
        <pc:spChg chg="add mod">
          <ac:chgData name="Anastasios Liolios" userId="b2a435fb-535e-4ff5-846c-4bdf692b48b3" providerId="ADAL" clId="{CAC1F3EA-2767-469E-8AF2-25273CC16769}" dt="2021-03-04T09:57:32.659" v="3305" actId="1035"/>
          <ac:spMkLst>
            <pc:docMk/>
            <pc:sldMk cId="2707420101" sldId="421"/>
            <ac:spMk id="5" creationId="{98AA495C-2F14-459C-810F-5300F414878D}"/>
          </ac:spMkLst>
        </pc:spChg>
        <pc:spChg chg="add del">
          <ac:chgData name="Anastasios Liolios" userId="b2a435fb-535e-4ff5-846c-4bdf692b48b3" providerId="ADAL" clId="{CAC1F3EA-2767-469E-8AF2-25273CC16769}" dt="2021-03-04T10:02:26.683" v="3314" actId="26606"/>
          <ac:spMkLst>
            <pc:docMk/>
            <pc:sldMk cId="2707420101" sldId="421"/>
            <ac:spMk id="12" creationId="{F56F5174-31D9-4DBB-AAB7-A1FD7BDB1352}"/>
          </ac:spMkLst>
        </pc:spChg>
        <pc:spChg chg="add del">
          <ac:chgData name="Anastasios Liolios" userId="b2a435fb-535e-4ff5-846c-4bdf692b48b3" providerId="ADAL" clId="{CAC1F3EA-2767-469E-8AF2-25273CC16769}" dt="2021-03-04T10:02:26.683" v="3314" actId="26606"/>
          <ac:spMkLst>
            <pc:docMk/>
            <pc:sldMk cId="2707420101" sldId="421"/>
            <ac:spMk id="16" creationId="{F9A95BEE-6BB1-4A28-A8E6-A34B2E42EF87}"/>
          </ac:spMkLst>
        </pc:spChg>
        <pc:picChg chg="add mod ord">
          <ac:chgData name="Anastasios Liolios" userId="b2a435fb-535e-4ff5-846c-4bdf692b48b3" providerId="ADAL" clId="{CAC1F3EA-2767-469E-8AF2-25273CC16769}" dt="2021-03-04T10:02:36.934" v="3316" actId="1076"/>
          <ac:picMkLst>
            <pc:docMk/>
            <pc:sldMk cId="2707420101" sldId="421"/>
            <ac:picMk id="7" creationId="{8C3E24DA-4CC9-49C5-94D1-834899B0985A}"/>
          </ac:picMkLst>
        </pc:picChg>
        <pc:picChg chg="add del">
          <ac:chgData name="Anastasios Liolios" userId="b2a435fb-535e-4ff5-846c-4bdf692b48b3" providerId="ADAL" clId="{CAC1F3EA-2767-469E-8AF2-25273CC16769}" dt="2021-03-04T10:02:26.683" v="3314" actId="26606"/>
          <ac:picMkLst>
            <pc:docMk/>
            <pc:sldMk cId="2707420101" sldId="421"/>
            <ac:picMk id="14" creationId="{AE113210-7872-481A-ADE6-3A05CCAF5EB2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1:04:30.978" v="4401" actId="1036"/>
        <pc:sldMkLst>
          <pc:docMk/>
          <pc:sldMk cId="3720964279" sldId="422"/>
        </pc:sldMkLst>
        <pc:spChg chg="mod">
          <ac:chgData name="Anastasios Liolios" userId="b2a435fb-535e-4ff5-846c-4bdf692b48b3" providerId="ADAL" clId="{CAC1F3EA-2767-469E-8AF2-25273CC16769}" dt="2021-03-04T11:04:30.978" v="4401" actId="1036"/>
          <ac:spMkLst>
            <pc:docMk/>
            <pc:sldMk cId="3720964279" sldId="422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10:19:40.518" v="3473" actId="1036"/>
          <ac:spMkLst>
            <pc:docMk/>
            <pc:sldMk cId="3720964279" sldId="422"/>
            <ac:spMk id="3" creationId="{197713CE-683A-4893-9B05-A86396EB5396}"/>
          </ac:spMkLst>
        </pc:spChg>
        <pc:spChg chg="del">
          <ac:chgData name="Anastasios Liolios" userId="b2a435fb-535e-4ff5-846c-4bdf692b48b3" providerId="ADAL" clId="{CAC1F3EA-2767-469E-8AF2-25273CC16769}" dt="2021-03-04T10:13:00.604" v="3342" actId="478"/>
          <ac:spMkLst>
            <pc:docMk/>
            <pc:sldMk cId="3720964279" sldId="422"/>
            <ac:spMk id="5" creationId="{98AA495C-2F14-459C-810F-5300F414878D}"/>
          </ac:spMkLst>
        </pc:spChg>
        <pc:spChg chg="add mod">
          <ac:chgData name="Anastasios Liolios" userId="b2a435fb-535e-4ff5-846c-4bdf692b48b3" providerId="ADAL" clId="{CAC1F3EA-2767-469E-8AF2-25273CC16769}" dt="2021-03-04T10:19:40.518" v="3473" actId="1036"/>
          <ac:spMkLst>
            <pc:docMk/>
            <pc:sldMk cId="3720964279" sldId="422"/>
            <ac:spMk id="8" creationId="{FF48A4FA-F1E7-4752-BD7B-20DBE2FB6DC6}"/>
          </ac:spMkLst>
        </pc:spChg>
        <pc:spChg chg="add mod">
          <ac:chgData name="Anastasios Liolios" userId="b2a435fb-535e-4ff5-846c-4bdf692b48b3" providerId="ADAL" clId="{CAC1F3EA-2767-469E-8AF2-25273CC16769}" dt="2021-03-04T10:19:59.329" v="3474"/>
          <ac:spMkLst>
            <pc:docMk/>
            <pc:sldMk cId="3720964279" sldId="422"/>
            <ac:spMk id="9" creationId="{FD605C6A-0994-4EBA-AAAA-5A8E79441BC2}"/>
          </ac:spMkLst>
        </pc:spChg>
        <pc:picChg chg="add mod">
          <ac:chgData name="Anastasios Liolios" userId="b2a435fb-535e-4ff5-846c-4bdf692b48b3" providerId="ADAL" clId="{CAC1F3EA-2767-469E-8AF2-25273CC16769}" dt="2021-03-04T10:19:40.518" v="3473" actId="1036"/>
          <ac:picMkLst>
            <pc:docMk/>
            <pc:sldMk cId="3720964279" sldId="422"/>
            <ac:picMk id="6" creationId="{0E57CCDD-0095-44FD-8431-0B08D7434FBF}"/>
          </ac:picMkLst>
        </pc:picChg>
      </pc:sldChg>
      <pc:sldChg chg="addSp modSp new del">
        <pc:chgData name="Anastasios Liolios" userId="b2a435fb-535e-4ff5-846c-4bdf692b48b3" providerId="ADAL" clId="{CAC1F3EA-2767-469E-8AF2-25273CC16769}" dt="2021-03-04T10:31:12.916" v="3776" actId="47"/>
        <pc:sldMkLst>
          <pc:docMk/>
          <pc:sldMk cId="3747233060" sldId="423"/>
        </pc:sldMkLst>
        <pc:picChg chg="add mod">
          <ac:chgData name="Anastasios Liolios" userId="b2a435fb-535e-4ff5-846c-4bdf692b48b3" providerId="ADAL" clId="{CAC1F3EA-2767-469E-8AF2-25273CC16769}" dt="2021-03-04T10:21:05.432" v="3476"/>
          <ac:picMkLst>
            <pc:docMk/>
            <pc:sldMk cId="3747233060" sldId="423"/>
            <ac:picMk id="4" creationId="{3061095D-12F5-4326-B904-2D4F3246C4DC}"/>
          </ac:picMkLst>
        </pc:picChg>
      </pc:sldChg>
      <pc:sldChg chg="addSp modSp add mod setBg">
        <pc:chgData name="Anastasios Liolios" userId="b2a435fb-535e-4ff5-846c-4bdf692b48b3" providerId="ADAL" clId="{CAC1F3EA-2767-469E-8AF2-25273CC16769}" dt="2021-03-04T11:47:07.994" v="5686" actId="1035"/>
        <pc:sldMkLst>
          <pc:docMk/>
          <pc:sldMk cId="1439064067" sldId="424"/>
        </pc:sldMkLst>
        <pc:spChg chg="mod">
          <ac:chgData name="Anastasios Liolios" userId="b2a435fb-535e-4ff5-846c-4bdf692b48b3" providerId="ADAL" clId="{CAC1F3EA-2767-469E-8AF2-25273CC16769}" dt="2021-03-04T10:29:25.829" v="3759" actId="1035"/>
          <ac:spMkLst>
            <pc:docMk/>
            <pc:sldMk cId="1439064067" sldId="424"/>
            <ac:spMk id="2" creationId="{C504B97B-2AEC-4C84-BD64-53209CDBFBA1}"/>
          </ac:spMkLst>
        </pc:spChg>
        <pc:spChg chg="mod">
          <ac:chgData name="Anastasios Liolios" userId="b2a435fb-535e-4ff5-846c-4bdf692b48b3" providerId="ADAL" clId="{CAC1F3EA-2767-469E-8AF2-25273CC16769}" dt="2021-03-04T10:30:56.589" v="3775" actId="207"/>
          <ac:spMkLst>
            <pc:docMk/>
            <pc:sldMk cId="1439064067" sldId="424"/>
            <ac:spMk id="4" creationId="{F1333B41-9EAC-4CCA-8A07-453408D95521}"/>
          </ac:spMkLst>
        </pc:spChg>
        <pc:spChg chg="mod">
          <ac:chgData name="Anastasios Liolios" userId="b2a435fb-535e-4ff5-846c-4bdf692b48b3" providerId="ADAL" clId="{CAC1F3EA-2767-469E-8AF2-25273CC16769}" dt="2021-03-04T10:26:50.324" v="3632" actId="122"/>
          <ac:spMkLst>
            <pc:docMk/>
            <pc:sldMk cId="1439064067" sldId="424"/>
            <ac:spMk id="61" creationId="{45E9D0C1-941C-4D44-9898-AB806087E88D}"/>
          </ac:spMkLst>
        </pc:spChg>
        <pc:picChg chg="add mod">
          <ac:chgData name="Anastasios Liolios" userId="b2a435fb-535e-4ff5-846c-4bdf692b48b3" providerId="ADAL" clId="{CAC1F3EA-2767-469E-8AF2-25273CC16769}" dt="2021-03-04T11:47:07.994" v="5686" actId="1035"/>
          <ac:picMkLst>
            <pc:docMk/>
            <pc:sldMk cId="1439064067" sldId="424"/>
            <ac:picMk id="7" creationId="{D1983A4E-0D65-490C-822E-2F7ABBF89180}"/>
          </ac:picMkLst>
        </pc:picChg>
      </pc:sldChg>
      <pc:sldChg chg="addSp delSp modSp new mod setBg">
        <pc:chgData name="Anastasios Liolios" userId="b2a435fb-535e-4ff5-846c-4bdf692b48b3" providerId="ADAL" clId="{CAC1F3EA-2767-469E-8AF2-25273CC16769}" dt="2021-03-04T10:56:07.340" v="4381" actId="14100"/>
        <pc:sldMkLst>
          <pc:docMk/>
          <pc:sldMk cId="160469103" sldId="425"/>
        </pc:sldMkLst>
        <pc:spChg chg="mod">
          <ac:chgData name="Anastasios Liolios" userId="b2a435fb-535e-4ff5-846c-4bdf692b48b3" providerId="ADAL" clId="{CAC1F3EA-2767-469E-8AF2-25273CC16769}" dt="2021-03-04T10:56:01.918" v="4380" actId="1037"/>
          <ac:spMkLst>
            <pc:docMk/>
            <pc:sldMk cId="160469103" sldId="425"/>
            <ac:spMk id="2" creationId="{EBC979C6-AD24-4B62-9FFB-A63668B284F9}"/>
          </ac:spMkLst>
        </pc:spChg>
        <pc:spChg chg="mod">
          <ac:chgData name="Anastasios Liolios" userId="b2a435fb-535e-4ff5-846c-4bdf692b48b3" providerId="ADAL" clId="{CAC1F3EA-2767-469E-8AF2-25273CC16769}" dt="2021-03-04T10:56:07.340" v="4381" actId="14100"/>
          <ac:spMkLst>
            <pc:docMk/>
            <pc:sldMk cId="160469103" sldId="425"/>
            <ac:spMk id="3" creationId="{16957C66-B3E5-4B1A-ABDD-C1D51B30C63F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0" creationId="{8FC9BE17-9A7B-462D-AE50-3D8777387304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2" creationId="{3EBE8569-6AEC-4B8C-8D53-2DE337CDBA65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4" creationId="{55D4142C-5077-457F-A6AD-3FECFDB39685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6" creationId="{7A5F0580-5EE9-419F-96EE-B6529EF6E7D0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1" creationId="{231BF440-39FA-4087-84CC-2EEC0BBDAF29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3" creationId="{F04E4CBA-303B-48BD-8451-C2701CB0EEBF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5" creationId="{F6CA58B3-AFCC-4A40-9882-50D5080879B0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7" creationId="{75C56826-D4E5-42ED-8529-079651CB3005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9" creationId="{82095FCE-EF05-4443-B97A-85DEE3A5CA17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31" creationId="{CA00AE6B-AA30-4CF8-BA6F-339B780AD76C}"/>
          </ac:spMkLst>
        </pc:spChg>
        <pc:picChg chg="add mod ord">
          <ac:chgData name="Anastasios Liolios" userId="b2a435fb-535e-4ff5-846c-4bdf692b48b3" providerId="ADAL" clId="{CAC1F3EA-2767-469E-8AF2-25273CC16769}" dt="2021-03-04T10:54:56.262" v="4346" actId="27614"/>
          <ac:picMkLst>
            <pc:docMk/>
            <pc:sldMk cId="160469103" sldId="425"/>
            <ac:picMk id="5" creationId="{287C75BE-0D66-49EF-8D3A-F96D89653434}"/>
          </ac:picMkLst>
        </pc:picChg>
        <pc:picChg chg="add mod ord">
          <ac:chgData name="Anastasios Liolios" userId="b2a435fb-535e-4ff5-846c-4bdf692b48b3" providerId="ADAL" clId="{CAC1F3EA-2767-469E-8AF2-25273CC16769}" dt="2021-03-04T10:54:56.262" v="4347" actId="962"/>
          <ac:picMkLst>
            <pc:docMk/>
            <pc:sldMk cId="160469103" sldId="425"/>
            <ac:picMk id="7" creationId="{FD96BB2E-7730-4206-8888-0648808C8F68}"/>
          </ac:picMkLst>
        </pc:picChg>
      </pc:sldChg>
      <pc:sldChg chg="add del setBg">
        <pc:chgData name="Anastasios Liolios" userId="b2a435fb-535e-4ff5-846c-4bdf692b48b3" providerId="ADAL" clId="{CAC1F3EA-2767-469E-8AF2-25273CC16769}" dt="2021-03-04T10:23:05.047" v="3553"/>
        <pc:sldMkLst>
          <pc:docMk/>
          <pc:sldMk cId="2205752165" sldId="425"/>
        </pc:sldMkLst>
      </pc:sldChg>
      <pc:sldChg chg="addSp delSp modSp new mod">
        <pc:chgData name="Anastasios Liolios" userId="b2a435fb-535e-4ff5-846c-4bdf692b48b3" providerId="ADAL" clId="{CAC1F3EA-2767-469E-8AF2-25273CC16769}" dt="2021-03-04T13:24:06.990" v="8061" actId="14100"/>
        <pc:sldMkLst>
          <pc:docMk/>
          <pc:sldMk cId="2677490320" sldId="426"/>
        </pc:sldMkLst>
        <pc:spChg chg="mod">
          <ac:chgData name="Anastasios Liolios" userId="b2a435fb-535e-4ff5-846c-4bdf692b48b3" providerId="ADAL" clId="{CAC1F3EA-2767-469E-8AF2-25273CC16769}" dt="2021-03-04T12:40:20.312" v="6307" actId="20577"/>
          <ac:spMkLst>
            <pc:docMk/>
            <pc:sldMk cId="2677490320" sldId="426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37:43.674" v="6205" actId="20577"/>
          <ac:spMkLst>
            <pc:docMk/>
            <pc:sldMk cId="2677490320" sldId="426"/>
            <ac:spMk id="3" creationId="{13D6D7BA-DDFB-4C90-86BE-76837C8BDE98}"/>
          </ac:spMkLst>
        </pc:spChg>
        <pc:spChg chg="add mod">
          <ac:chgData name="Anastasios Liolios" userId="b2a435fb-535e-4ff5-846c-4bdf692b48b3" providerId="ADAL" clId="{CAC1F3EA-2767-469E-8AF2-25273CC16769}" dt="2021-03-04T11:33:49.205" v="5123" actId="113"/>
          <ac:spMkLst>
            <pc:docMk/>
            <pc:sldMk cId="2677490320" sldId="426"/>
            <ac:spMk id="11" creationId="{13142966-C956-4DC2-B097-EBC67C8D4744}"/>
          </ac:spMkLst>
        </pc:spChg>
        <pc:spChg chg="add mod">
          <ac:chgData name="Anastasios Liolios" userId="b2a435fb-535e-4ff5-846c-4bdf692b48b3" providerId="ADAL" clId="{CAC1F3EA-2767-469E-8AF2-25273CC16769}" dt="2021-03-04T11:34:29.718" v="5133" actId="113"/>
          <ac:spMkLst>
            <pc:docMk/>
            <pc:sldMk cId="2677490320" sldId="426"/>
            <ac:spMk id="12" creationId="{49C8F935-13D2-4F75-AA5D-F9FF4C214E67}"/>
          </ac:spMkLst>
        </pc:spChg>
        <pc:picChg chg="add mod">
          <ac:chgData name="Anastasios Liolios" userId="b2a435fb-535e-4ff5-846c-4bdf692b48b3" providerId="ADAL" clId="{CAC1F3EA-2767-469E-8AF2-25273CC16769}" dt="2021-03-04T11:32:27.836" v="5089" actId="1035"/>
          <ac:picMkLst>
            <pc:docMk/>
            <pc:sldMk cId="2677490320" sldId="426"/>
            <ac:picMk id="5" creationId="{44FA2B38-0CAB-4C12-A127-0043D580CC8C}"/>
          </ac:picMkLst>
        </pc:picChg>
        <pc:picChg chg="add mod">
          <ac:chgData name="Anastasios Liolios" userId="b2a435fb-535e-4ff5-846c-4bdf692b48b3" providerId="ADAL" clId="{CAC1F3EA-2767-469E-8AF2-25273CC16769}" dt="2021-03-04T11:24:35.999" v="4569" actId="1076"/>
          <ac:picMkLst>
            <pc:docMk/>
            <pc:sldMk cId="2677490320" sldId="426"/>
            <ac:picMk id="7" creationId="{013A4B8D-27ED-42AD-A041-7A79FF7A3DF5}"/>
          </ac:picMkLst>
        </pc:picChg>
        <pc:picChg chg="add del mod">
          <ac:chgData name="Anastasios Liolios" userId="b2a435fb-535e-4ff5-846c-4bdf692b48b3" providerId="ADAL" clId="{CAC1F3EA-2767-469E-8AF2-25273CC16769}" dt="2021-03-04T11:25:07.874" v="4580"/>
          <ac:picMkLst>
            <pc:docMk/>
            <pc:sldMk cId="2677490320" sldId="426"/>
            <ac:picMk id="9" creationId="{2B1A904A-9F0B-48D8-B946-CB768A825C5A}"/>
          </ac:picMkLst>
        </pc:picChg>
        <pc:picChg chg="add mod">
          <ac:chgData name="Anastasios Liolios" userId="b2a435fb-535e-4ff5-846c-4bdf692b48b3" providerId="ADAL" clId="{CAC1F3EA-2767-469E-8AF2-25273CC16769}" dt="2021-03-04T13:24:06.990" v="8061" actId="14100"/>
          <ac:picMkLst>
            <pc:docMk/>
            <pc:sldMk cId="2677490320" sldId="426"/>
            <ac:picMk id="9" creationId="{7A724061-EC3A-4AE6-946E-1F335F45C3C2}"/>
          </ac:picMkLst>
        </pc:picChg>
        <pc:picChg chg="add mod">
          <ac:chgData name="Anastasios Liolios" userId="b2a435fb-535e-4ff5-846c-4bdf692b48b3" providerId="ADAL" clId="{CAC1F3EA-2767-469E-8AF2-25273CC16769}" dt="2021-03-04T13:23:59.036" v="8060" actId="1038"/>
          <ac:picMkLst>
            <pc:docMk/>
            <pc:sldMk cId="2677490320" sldId="426"/>
            <ac:picMk id="13" creationId="{C17ADBEB-4D9B-4550-A4E8-5DED7B486DFF}"/>
          </ac:picMkLst>
        </pc:picChg>
      </pc:sldChg>
      <pc:sldChg chg="modSp add mod">
        <pc:chgData name="Anastasios Liolios" userId="b2a435fb-535e-4ff5-846c-4bdf692b48b3" providerId="ADAL" clId="{CAC1F3EA-2767-469E-8AF2-25273CC16769}" dt="2021-03-04T11:00:41.527" v="4394" actId="122"/>
        <pc:sldMkLst>
          <pc:docMk/>
          <pc:sldMk cId="2988396808" sldId="427"/>
        </pc:sldMkLst>
        <pc:spChg chg="mod">
          <ac:chgData name="Anastasios Liolios" userId="b2a435fb-535e-4ff5-846c-4bdf692b48b3" providerId="ADAL" clId="{CAC1F3EA-2767-469E-8AF2-25273CC16769}" dt="2021-03-04T11:00:41.527" v="4394" actId="122"/>
          <ac:spMkLst>
            <pc:docMk/>
            <pc:sldMk cId="2988396808" sldId="427"/>
            <ac:spMk id="17412" creationId="{00000000-0000-0000-0000-000000000000}"/>
          </ac:spMkLst>
        </pc:spChg>
      </pc:sldChg>
      <pc:sldChg chg="add del">
        <pc:chgData name="Anastasios Liolios" userId="b2a435fb-535e-4ff5-846c-4bdf692b48b3" providerId="ADAL" clId="{CAC1F3EA-2767-469E-8AF2-25273CC16769}" dt="2021-03-04T11:05:44.292" v="4410"/>
        <pc:sldMkLst>
          <pc:docMk/>
          <pc:sldMk cId="1573209810" sldId="428"/>
        </pc:sldMkLst>
      </pc:sldChg>
      <pc:sldChg chg="addSp delSp modSp add mod">
        <pc:chgData name="Anastasios Liolios" userId="b2a435fb-535e-4ff5-846c-4bdf692b48b3" providerId="ADAL" clId="{CAC1F3EA-2767-469E-8AF2-25273CC16769}" dt="2021-03-04T13:24:18.101" v="8062" actId="478"/>
        <pc:sldMkLst>
          <pc:docMk/>
          <pc:sldMk cId="2270181820" sldId="428"/>
        </pc:sldMkLst>
        <pc:spChg chg="mod">
          <ac:chgData name="Anastasios Liolios" userId="b2a435fb-535e-4ff5-846c-4bdf692b48b3" providerId="ADAL" clId="{CAC1F3EA-2767-469E-8AF2-25273CC16769}" dt="2021-03-04T12:40:27.405" v="6311" actId="20577"/>
          <ac:spMkLst>
            <pc:docMk/>
            <pc:sldMk cId="2270181820" sldId="428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37:53.885" v="6208" actId="20577"/>
          <ac:spMkLst>
            <pc:docMk/>
            <pc:sldMk cId="2270181820" sldId="428"/>
            <ac:spMk id="3" creationId="{13D6D7BA-DDFB-4C90-86BE-76837C8BDE98}"/>
          </ac:spMkLst>
        </pc:spChg>
        <pc:spChg chg="del">
          <ac:chgData name="Anastasios Liolios" userId="b2a435fb-535e-4ff5-846c-4bdf692b48b3" providerId="ADAL" clId="{CAC1F3EA-2767-469E-8AF2-25273CC16769}" dt="2021-03-04T11:35:28.245" v="5137" actId="478"/>
          <ac:spMkLst>
            <pc:docMk/>
            <pc:sldMk cId="2270181820" sldId="428"/>
            <ac:spMk id="11" creationId="{13142966-C956-4DC2-B097-EBC67C8D4744}"/>
          </ac:spMkLst>
        </pc:spChg>
        <pc:spChg chg="mod">
          <ac:chgData name="Anastasios Liolios" userId="b2a435fb-535e-4ff5-846c-4bdf692b48b3" providerId="ADAL" clId="{CAC1F3EA-2767-469E-8AF2-25273CC16769}" dt="2021-03-04T11:56:02.010" v="5804" actId="20577"/>
          <ac:spMkLst>
            <pc:docMk/>
            <pc:sldMk cId="2270181820" sldId="428"/>
            <ac:spMk id="12" creationId="{49C8F935-13D2-4F75-AA5D-F9FF4C214E67}"/>
          </ac:spMkLst>
        </pc:spChg>
        <pc:spChg chg="add mod">
          <ac:chgData name="Anastasios Liolios" userId="b2a435fb-535e-4ff5-846c-4bdf692b48b3" providerId="ADAL" clId="{CAC1F3EA-2767-469E-8AF2-25273CC16769}" dt="2021-03-04T11:44:43.580" v="5662" actId="1035"/>
          <ac:spMkLst>
            <pc:docMk/>
            <pc:sldMk cId="2270181820" sldId="428"/>
            <ac:spMk id="13" creationId="{D128F586-8D4F-4912-8AF8-098C961F6F02}"/>
          </ac:spMkLst>
        </pc:spChg>
        <pc:picChg chg="del">
          <ac:chgData name="Anastasios Liolios" userId="b2a435fb-535e-4ff5-846c-4bdf692b48b3" providerId="ADAL" clId="{CAC1F3EA-2767-469E-8AF2-25273CC16769}" dt="2021-03-04T11:35:30.604" v="5138" actId="478"/>
          <ac:picMkLst>
            <pc:docMk/>
            <pc:sldMk cId="2270181820" sldId="428"/>
            <ac:picMk id="5" creationId="{44FA2B38-0CAB-4C12-A127-0043D580CC8C}"/>
          </ac:picMkLst>
        </pc:picChg>
        <pc:picChg chg="add mod">
          <ac:chgData name="Anastasios Liolios" userId="b2a435fb-535e-4ff5-846c-4bdf692b48b3" providerId="ADAL" clId="{CAC1F3EA-2767-469E-8AF2-25273CC16769}" dt="2021-03-04T11:35:55.680" v="5167" actId="1076"/>
          <ac:picMkLst>
            <pc:docMk/>
            <pc:sldMk cId="2270181820" sldId="428"/>
            <ac:picMk id="6" creationId="{B9353690-7DF2-4796-9B72-2EFFBE1F5715}"/>
          </ac:picMkLst>
        </pc:picChg>
        <pc:picChg chg="del">
          <ac:chgData name="Anastasios Liolios" userId="b2a435fb-535e-4ff5-846c-4bdf692b48b3" providerId="ADAL" clId="{CAC1F3EA-2767-469E-8AF2-25273CC16769}" dt="2021-03-04T11:35:13.855" v="5135" actId="478"/>
          <ac:picMkLst>
            <pc:docMk/>
            <pc:sldMk cId="2270181820" sldId="428"/>
            <ac:picMk id="7" creationId="{013A4B8D-27ED-42AD-A041-7A79FF7A3DF5}"/>
          </ac:picMkLst>
        </pc:picChg>
        <pc:picChg chg="add del mod">
          <ac:chgData name="Anastasios Liolios" userId="b2a435fb-535e-4ff5-846c-4bdf692b48b3" providerId="ADAL" clId="{CAC1F3EA-2767-469E-8AF2-25273CC16769}" dt="2021-03-04T13:24:18.101" v="8062" actId="478"/>
          <ac:picMkLst>
            <pc:docMk/>
            <pc:sldMk cId="2270181820" sldId="428"/>
            <ac:picMk id="14" creationId="{D0024EAB-1C4A-4CCA-A5E3-0C1149E43343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2:36:39.960" v="6202" actId="113"/>
        <pc:sldMkLst>
          <pc:docMk/>
          <pc:sldMk cId="3482774437" sldId="429"/>
        </pc:sldMkLst>
        <pc:spChg chg="mod">
          <ac:chgData name="Anastasios Liolios" userId="b2a435fb-535e-4ff5-846c-4bdf692b48b3" providerId="ADAL" clId="{CAC1F3EA-2767-469E-8AF2-25273CC16769}" dt="2021-03-04T12:36:39.960" v="6202" actId="113"/>
          <ac:spMkLst>
            <pc:docMk/>
            <pc:sldMk cId="3482774437" sldId="429"/>
            <ac:spMk id="3" creationId="{35F2F648-E1FF-405F-AE3C-4E76580CC3E7}"/>
          </ac:spMkLst>
        </pc:spChg>
        <pc:spChg chg="del">
          <ac:chgData name="Anastasios Liolios" userId="b2a435fb-535e-4ff5-846c-4bdf692b48b3" providerId="ADAL" clId="{CAC1F3EA-2767-469E-8AF2-25273CC16769}" dt="2021-03-04T12:05:58.512" v="6175" actId="478"/>
          <ac:spMkLst>
            <pc:docMk/>
            <pc:sldMk cId="3482774437" sldId="429"/>
            <ac:spMk id="7" creationId="{F064C7FB-FD81-4B43-9AFC-64EA33ADEC04}"/>
          </ac:spMkLst>
        </pc:spChg>
        <pc:spChg chg="add mod">
          <ac:chgData name="Anastasios Liolios" userId="b2a435fb-535e-4ff5-846c-4bdf692b48b3" providerId="ADAL" clId="{CAC1F3EA-2767-469E-8AF2-25273CC16769}" dt="2021-03-04T12:36:18.355" v="6201" actId="113"/>
          <ac:spMkLst>
            <pc:docMk/>
            <pc:sldMk cId="3482774437" sldId="429"/>
            <ac:spMk id="9" creationId="{A0DFEBCB-C8AF-4B98-9FF9-619B23157775}"/>
          </ac:spMkLst>
        </pc:spChg>
      </pc:sldChg>
      <pc:sldChg chg="addSp delSp modSp add mod">
        <pc:chgData name="Anastasios Liolios" userId="b2a435fb-535e-4ff5-846c-4bdf692b48b3" providerId="ADAL" clId="{CAC1F3EA-2767-469E-8AF2-25273CC16769}" dt="2021-03-04T13:24:56.671" v="8068" actId="14100"/>
        <pc:sldMkLst>
          <pc:docMk/>
          <pc:sldMk cId="2193613188" sldId="430"/>
        </pc:sldMkLst>
        <pc:spChg chg="mod">
          <ac:chgData name="Anastasios Liolios" userId="b2a435fb-535e-4ff5-846c-4bdf692b48b3" providerId="ADAL" clId="{CAC1F3EA-2767-469E-8AF2-25273CC16769}" dt="2021-03-04T12:40:10.125" v="6303" actId="20577"/>
          <ac:spMkLst>
            <pc:docMk/>
            <pc:sldMk cId="2193613188" sldId="430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42:40.572" v="6325" actId="20577"/>
          <ac:spMkLst>
            <pc:docMk/>
            <pc:sldMk cId="2193613188" sldId="430"/>
            <ac:spMk id="3" creationId="{13D6D7BA-DDFB-4C90-86BE-76837C8BDE98}"/>
          </ac:spMkLst>
        </pc:spChg>
        <pc:spChg chg="add mod">
          <ac:chgData name="Anastasios Liolios" userId="b2a435fb-535e-4ff5-846c-4bdf692b48b3" providerId="ADAL" clId="{CAC1F3EA-2767-469E-8AF2-25273CC16769}" dt="2021-03-04T12:53:34.094" v="6919" actId="20577"/>
          <ac:spMkLst>
            <pc:docMk/>
            <pc:sldMk cId="2193613188" sldId="430"/>
            <ac:spMk id="10" creationId="{B2030ECC-3E07-4884-9156-854B26EB457D}"/>
          </ac:spMkLst>
        </pc:spChg>
        <pc:spChg chg="del">
          <ac:chgData name="Anastasios Liolios" userId="b2a435fb-535e-4ff5-846c-4bdf692b48b3" providerId="ADAL" clId="{CAC1F3EA-2767-469E-8AF2-25273CC16769}" dt="2021-03-04T12:41:01.902" v="6314" actId="478"/>
          <ac:spMkLst>
            <pc:docMk/>
            <pc:sldMk cId="2193613188" sldId="430"/>
            <ac:spMk id="12" creationId="{49C8F935-13D2-4F75-AA5D-F9FF4C214E67}"/>
          </ac:spMkLst>
        </pc:spChg>
        <pc:spChg chg="del">
          <ac:chgData name="Anastasios Liolios" userId="b2a435fb-535e-4ff5-846c-4bdf692b48b3" providerId="ADAL" clId="{CAC1F3EA-2767-469E-8AF2-25273CC16769}" dt="2021-03-04T12:40:58.448" v="6313" actId="478"/>
          <ac:spMkLst>
            <pc:docMk/>
            <pc:sldMk cId="2193613188" sldId="430"/>
            <ac:spMk id="13" creationId="{D128F586-8D4F-4912-8AF8-098C961F6F02}"/>
          </ac:spMkLst>
        </pc:spChg>
        <pc:picChg chg="del">
          <ac:chgData name="Anastasios Liolios" userId="b2a435fb-535e-4ff5-846c-4bdf692b48b3" providerId="ADAL" clId="{CAC1F3EA-2767-469E-8AF2-25273CC16769}" dt="2021-03-04T12:40:52.903" v="6312" actId="478"/>
          <ac:picMkLst>
            <pc:docMk/>
            <pc:sldMk cId="2193613188" sldId="430"/>
            <ac:picMk id="6" creationId="{B9353690-7DF2-4796-9B72-2EFFBE1F5715}"/>
          </ac:picMkLst>
        </pc:picChg>
        <pc:picChg chg="add mod">
          <ac:chgData name="Anastasios Liolios" userId="b2a435fb-535e-4ff5-846c-4bdf692b48b3" providerId="ADAL" clId="{CAC1F3EA-2767-469E-8AF2-25273CC16769}" dt="2021-03-04T13:24:56.671" v="8068" actId="14100"/>
          <ac:picMkLst>
            <pc:docMk/>
            <pc:sldMk cId="2193613188" sldId="430"/>
            <ac:picMk id="7" creationId="{1895B16A-AFCF-4BDF-80F8-CEC37E28F42F}"/>
          </ac:picMkLst>
        </pc:picChg>
        <pc:picChg chg="add mod">
          <ac:chgData name="Anastasios Liolios" userId="b2a435fb-535e-4ff5-846c-4bdf692b48b3" providerId="ADAL" clId="{CAC1F3EA-2767-469E-8AF2-25273CC16769}" dt="2021-03-04T12:43:17.822" v="6357" actId="1038"/>
          <ac:picMkLst>
            <pc:docMk/>
            <pc:sldMk cId="2193613188" sldId="430"/>
            <ac:picMk id="8" creationId="{E7E0CD04-92E3-451A-8A9B-9F475B892862}"/>
          </ac:picMkLst>
        </pc:picChg>
        <pc:picChg chg="mod">
          <ac:chgData name="Anastasios Liolios" userId="b2a435fb-535e-4ff5-846c-4bdf692b48b3" providerId="ADAL" clId="{CAC1F3EA-2767-469E-8AF2-25273CC16769}" dt="2021-03-04T13:24:49.745" v="8067" actId="1076"/>
          <ac:picMkLst>
            <pc:docMk/>
            <pc:sldMk cId="2193613188" sldId="430"/>
            <ac:picMk id="14" creationId="{D0024EAB-1C4A-4CCA-A5E3-0C1149E43343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3:07:05.344" v="7475" actId="1038"/>
        <pc:sldMkLst>
          <pc:docMk/>
          <pc:sldMk cId="3319968693" sldId="431"/>
        </pc:sldMkLst>
        <pc:spChg chg="mod">
          <ac:chgData name="Anastasios Liolios" userId="b2a435fb-535e-4ff5-846c-4bdf692b48b3" providerId="ADAL" clId="{CAC1F3EA-2767-469E-8AF2-25273CC16769}" dt="2021-03-04T13:04:52.668" v="7361" actId="14100"/>
          <ac:spMkLst>
            <pc:docMk/>
            <pc:sldMk cId="3319968693" sldId="431"/>
            <ac:spMk id="3" creationId="{13D6D7BA-DDFB-4C90-86BE-76837C8BDE98}"/>
          </ac:spMkLst>
        </pc:spChg>
        <pc:spChg chg="mod">
          <ac:chgData name="Anastasios Liolios" userId="b2a435fb-535e-4ff5-846c-4bdf692b48b3" providerId="ADAL" clId="{CAC1F3EA-2767-469E-8AF2-25273CC16769}" dt="2021-03-04T13:07:05.344" v="7475" actId="1038"/>
          <ac:spMkLst>
            <pc:docMk/>
            <pc:sldMk cId="3319968693" sldId="431"/>
            <ac:spMk id="10" creationId="{B2030ECC-3E07-4884-9156-854B26EB457D}"/>
          </ac:spMkLst>
        </pc:spChg>
        <pc:picChg chg="add del mod">
          <ac:chgData name="Anastasios Liolios" userId="b2a435fb-535e-4ff5-846c-4bdf692b48b3" providerId="ADAL" clId="{CAC1F3EA-2767-469E-8AF2-25273CC16769}" dt="2021-03-04T13:03:25.617" v="7309" actId="478"/>
          <ac:picMkLst>
            <pc:docMk/>
            <pc:sldMk cId="3319968693" sldId="431"/>
            <ac:picMk id="7" creationId="{A93AFB9D-EB46-4518-B680-CEC073F44D4D}"/>
          </ac:picMkLst>
        </pc:picChg>
        <pc:picChg chg="del">
          <ac:chgData name="Anastasios Liolios" userId="b2a435fb-535e-4ff5-846c-4bdf692b48b3" providerId="ADAL" clId="{CAC1F3EA-2767-469E-8AF2-25273CC16769}" dt="2021-03-04T12:57:11.791" v="6962" actId="478"/>
          <ac:picMkLst>
            <pc:docMk/>
            <pc:sldMk cId="3319968693" sldId="431"/>
            <ac:picMk id="8" creationId="{E7E0CD04-92E3-451A-8A9B-9F475B892862}"/>
          </ac:picMkLst>
        </pc:picChg>
        <pc:picChg chg="add del mod">
          <ac:chgData name="Anastasios Liolios" userId="b2a435fb-535e-4ff5-846c-4bdf692b48b3" providerId="ADAL" clId="{CAC1F3EA-2767-469E-8AF2-25273CC16769}" dt="2021-03-04T13:05:15.419" v="7364" actId="478"/>
          <ac:picMkLst>
            <pc:docMk/>
            <pc:sldMk cId="3319968693" sldId="431"/>
            <ac:picMk id="9" creationId="{356DE39C-109D-4BB2-8268-8B9190745ABD}"/>
          </ac:picMkLst>
        </pc:picChg>
        <pc:picChg chg="add mod">
          <ac:chgData name="Anastasios Liolios" userId="b2a435fb-535e-4ff5-846c-4bdf692b48b3" providerId="ADAL" clId="{CAC1F3EA-2767-469E-8AF2-25273CC16769}" dt="2021-03-04T13:05:39.578" v="7386" actId="1037"/>
          <ac:picMkLst>
            <pc:docMk/>
            <pc:sldMk cId="3319968693" sldId="431"/>
            <ac:picMk id="11" creationId="{DE9ECEDC-A92A-4D8A-BA0E-A60F8F627E87}"/>
          </ac:picMkLst>
        </pc:picChg>
        <pc:picChg chg="mod">
          <ac:chgData name="Anastasios Liolios" userId="b2a435fb-535e-4ff5-846c-4bdf692b48b3" providerId="ADAL" clId="{CAC1F3EA-2767-469E-8AF2-25273CC16769}" dt="2021-03-04T13:04:16.621" v="7355" actId="1035"/>
          <ac:picMkLst>
            <pc:docMk/>
            <pc:sldMk cId="3319968693" sldId="431"/>
            <ac:picMk id="14" creationId="{D0024EAB-1C4A-4CCA-A5E3-0C1149E43343}"/>
          </ac:picMkLst>
        </pc:picChg>
      </pc:sldChg>
      <pc:sldChg chg="addSp modSp new del">
        <pc:chgData name="Anastasios Liolios" userId="b2a435fb-535e-4ff5-846c-4bdf692b48b3" providerId="ADAL" clId="{CAC1F3EA-2767-469E-8AF2-25273CC16769}" dt="2021-03-04T13:12:15.830" v="7543" actId="47"/>
        <pc:sldMkLst>
          <pc:docMk/>
          <pc:sldMk cId="1063999247" sldId="432"/>
        </pc:sldMkLst>
        <pc:picChg chg="add mod">
          <ac:chgData name="Anastasios Liolios" userId="b2a435fb-535e-4ff5-846c-4bdf692b48b3" providerId="ADAL" clId="{CAC1F3EA-2767-469E-8AF2-25273CC16769}" dt="2021-03-04T13:08:34.674" v="7477"/>
          <ac:picMkLst>
            <pc:docMk/>
            <pc:sldMk cId="1063999247" sldId="432"/>
            <ac:picMk id="4" creationId="{9CA7AA16-A739-4214-8AC6-5E5D03A65868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3:16:53.319" v="7733" actId="1036"/>
        <pc:sldMkLst>
          <pc:docMk/>
          <pc:sldMk cId="4037670870" sldId="433"/>
        </pc:sldMkLst>
        <pc:spChg chg="del">
          <ac:chgData name="Anastasios Liolios" userId="b2a435fb-535e-4ff5-846c-4bdf692b48b3" providerId="ADAL" clId="{CAC1F3EA-2767-469E-8AF2-25273CC16769}" dt="2021-03-04T13:16:14.222" v="7679" actId="478"/>
          <ac:spMkLst>
            <pc:docMk/>
            <pc:sldMk cId="4037670870" sldId="433"/>
            <ac:spMk id="2" creationId="{1EBE72CD-8A38-4CBC-8EC1-3C70718D0205}"/>
          </ac:spMkLst>
        </pc:spChg>
        <pc:spChg chg="del mod">
          <ac:chgData name="Anastasios Liolios" userId="b2a435fb-535e-4ff5-846c-4bdf692b48b3" providerId="ADAL" clId="{CAC1F3EA-2767-469E-8AF2-25273CC16769}" dt="2021-03-04T13:14:42.656" v="7606" actId="478"/>
          <ac:spMkLst>
            <pc:docMk/>
            <pc:sldMk cId="4037670870" sldId="433"/>
            <ac:spMk id="3" creationId="{13D6D7BA-DDFB-4C90-86BE-76837C8BDE98}"/>
          </ac:spMkLst>
        </pc:spChg>
        <pc:spChg chg="add del mod">
          <ac:chgData name="Anastasios Liolios" userId="b2a435fb-535e-4ff5-846c-4bdf692b48b3" providerId="ADAL" clId="{CAC1F3EA-2767-469E-8AF2-25273CC16769}" dt="2021-03-04T13:14:45.109" v="7607" actId="478"/>
          <ac:spMkLst>
            <pc:docMk/>
            <pc:sldMk cId="4037670870" sldId="433"/>
            <ac:spMk id="5" creationId="{1C61B436-5D2E-4359-9EDA-70790C1FAB84}"/>
          </ac:spMkLst>
        </pc:spChg>
        <pc:spChg chg="add del mod">
          <ac:chgData name="Anastasios Liolios" userId="b2a435fb-535e-4ff5-846c-4bdf692b48b3" providerId="ADAL" clId="{CAC1F3EA-2767-469E-8AF2-25273CC16769}" dt="2021-03-04T13:16:18.431" v="7680" actId="478"/>
          <ac:spMkLst>
            <pc:docMk/>
            <pc:sldMk cId="4037670870" sldId="433"/>
            <ac:spMk id="9" creationId="{565C6791-5DB9-4485-A082-9CE43BEC94A4}"/>
          </ac:spMkLst>
        </pc:spChg>
        <pc:spChg chg="mod">
          <ac:chgData name="Anastasios Liolios" userId="b2a435fb-535e-4ff5-846c-4bdf692b48b3" providerId="ADAL" clId="{CAC1F3EA-2767-469E-8AF2-25273CC16769}" dt="2021-03-04T13:15:29.826" v="7678" actId="20577"/>
          <ac:spMkLst>
            <pc:docMk/>
            <pc:sldMk cId="4037670870" sldId="433"/>
            <ac:spMk id="10" creationId="{B2030ECC-3E07-4884-9156-854B26EB457D}"/>
          </ac:spMkLst>
        </pc:spChg>
        <pc:spChg chg="add mod">
          <ac:chgData name="Anastasios Liolios" userId="b2a435fb-535e-4ff5-846c-4bdf692b48b3" providerId="ADAL" clId="{CAC1F3EA-2767-469E-8AF2-25273CC16769}" dt="2021-03-04T13:16:53.319" v="7733" actId="1036"/>
          <ac:spMkLst>
            <pc:docMk/>
            <pc:sldMk cId="4037670870" sldId="433"/>
            <ac:spMk id="13" creationId="{B9565200-BA4C-46B0-ABFA-B9B4A7113161}"/>
          </ac:spMkLst>
        </pc:spChg>
        <pc:picChg chg="add mod">
          <ac:chgData name="Anastasios Liolios" userId="b2a435fb-535e-4ff5-846c-4bdf692b48b3" providerId="ADAL" clId="{CAC1F3EA-2767-469E-8AF2-25273CC16769}" dt="2021-03-04T13:15:10.327" v="7664" actId="1036"/>
          <ac:picMkLst>
            <pc:docMk/>
            <pc:sldMk cId="4037670870" sldId="433"/>
            <ac:picMk id="7" creationId="{EEF26173-888A-4F60-8321-2781D9E09553}"/>
          </ac:picMkLst>
        </pc:picChg>
        <pc:picChg chg="add mod">
          <ac:chgData name="Anastasios Liolios" userId="b2a435fb-535e-4ff5-846c-4bdf692b48b3" providerId="ADAL" clId="{CAC1F3EA-2767-469E-8AF2-25273CC16769}" dt="2021-03-04T13:14:53.350" v="7632" actId="1036"/>
          <ac:picMkLst>
            <pc:docMk/>
            <pc:sldMk cId="4037670870" sldId="433"/>
            <ac:picMk id="8" creationId="{18E6F0A9-38FF-4864-B302-C64953A3CCFD}"/>
          </ac:picMkLst>
        </pc:picChg>
        <pc:picChg chg="del">
          <ac:chgData name="Anastasios Liolios" userId="b2a435fb-535e-4ff5-846c-4bdf692b48b3" providerId="ADAL" clId="{CAC1F3EA-2767-469E-8AF2-25273CC16769}" dt="2021-03-04T13:09:07.106" v="7482" actId="478"/>
          <ac:picMkLst>
            <pc:docMk/>
            <pc:sldMk cId="4037670870" sldId="433"/>
            <ac:picMk id="11" creationId="{DE9ECEDC-A92A-4D8A-BA0E-A60F8F627E87}"/>
          </ac:picMkLst>
        </pc:picChg>
      </pc:sldChg>
      <pc:sldMasterChg chg="delSldLayout">
        <pc:chgData name="Anastasios Liolios" userId="b2a435fb-535e-4ff5-846c-4bdf692b48b3" providerId="ADAL" clId="{CAC1F3EA-2767-469E-8AF2-25273CC16769}" dt="2021-03-04T13:22:01.695" v="7869" actId="47"/>
        <pc:sldMasterMkLst>
          <pc:docMk/>
          <pc:sldMasterMk cId="309486821" sldId="2147483648"/>
        </pc:sldMasterMkLst>
        <pc:sldLayoutChg chg="del">
          <pc:chgData name="Anastasios Liolios" userId="b2a435fb-535e-4ff5-846c-4bdf692b48b3" providerId="ADAL" clId="{CAC1F3EA-2767-469E-8AF2-25273CC16769}" dt="2021-03-03T15:35:30.158" v="1848" actId="47"/>
          <pc:sldLayoutMkLst>
            <pc:docMk/>
            <pc:sldMasterMk cId="309486821" sldId="2147483648"/>
            <pc:sldLayoutMk cId="462235829" sldId="2147483660"/>
          </pc:sldLayoutMkLst>
        </pc:sldLayoutChg>
        <pc:sldLayoutChg chg="del">
          <pc:chgData name="Anastasios Liolios" userId="b2a435fb-535e-4ff5-846c-4bdf692b48b3" providerId="ADAL" clId="{CAC1F3EA-2767-469E-8AF2-25273CC16769}" dt="2021-03-04T13:22:01.695" v="7869" actId="47"/>
          <pc:sldLayoutMkLst>
            <pc:docMk/>
            <pc:sldMasterMk cId="309486821" sldId="2147483648"/>
            <pc:sldLayoutMk cId="1438785684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652427-4612-42B9-B5BE-1739FE233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F8BC0FD-0E79-4673-A2AB-E0437FCCE7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9A0E664-A0A1-4D8F-B578-EBA1A788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D29E468-1B1A-429A-A231-429D51E97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360CB34-BC85-4FF9-A223-54092624A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542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62BE12C-4ADF-4AD9-B0C2-ED9678733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E8349F4-D35B-485C-96DB-02D12836B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E29294C-2048-4C01-BBAF-0CFD3171C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BE13FD6-CF56-4FC8-8C81-F0056268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3D98E0E-D35B-4B24-B536-B25C2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4142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FD54A984-D658-414C-97BF-447799EDA3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E7ED96C-EF84-4D34-B334-35F4B0549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731B627-DE98-44CC-B0CE-23B963C4E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905F0C5-2049-455E-A487-845E2EAD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B4F9A9D-AA99-4583-AD40-8E3299D7C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352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A942476-F02D-4D26-9C79-FB62B6ED5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C51AD2E-3BAC-45CB-85D3-07FB09AB5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3A05A4D-2598-4BE2-A00F-D84E0BFF8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5D0973B-D18F-4E8F-ADC9-ADB5DE2C2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05F3931-D10A-4A52-AB4B-8C7D940E8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8841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EC7F84D-9800-424B-A0C5-6CE795A36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59145EC-5E3F-40EC-9779-E5FD9B3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60B1EB9-9315-4874-9E95-BF4F958A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3AECEB0-8901-41C3-80A4-865A40E35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345D635-D57C-4392-A73A-3EA59E22C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919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6026CD-DA4F-42A5-9DEC-7A1CE3DE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5A22F9D-6884-4BCB-B252-BB14BB555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D1087CF-E4EA-43C7-9DBF-688DEFE4E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3BDF2E5-C2D0-4123-A8E6-4FED70B29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7D8D8C6-7E8F-4B57-8983-E62D8118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07106C2-A26C-4014-969E-1268BFE2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3654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889D59-D2FD-44EB-919B-2F5050B9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09D6F04-4489-4CCC-A442-C0A2F5C1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C398A98-EC41-48D1-9E8A-AEEC2F59F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997E08D2-62B2-4BBE-9151-446AE14CE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BFA8A09-B8AF-46C0-A782-BA8C2A0D35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8E4BCC6-E509-4F5F-B231-99F628772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B01705D1-05F5-4798-BA5E-0D589D7C7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24AEF34F-6C82-428A-A1A5-81C6697AC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322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2A2A505-7DC8-467A-BC19-F8AAF1696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2EF199A7-5223-4904-8ED4-7B9D1E0E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93707BF-4FED-48A0-922B-8BBFAAA2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062C938D-D3F7-49F6-A089-B5306190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60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61B54F08-D9A7-426D-83A9-82CD67BF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1A1A15D5-D52A-4E4F-BC9A-DCE29DF2F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4DB1771-8A6C-433D-BF31-116CC30A5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477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556DE5A-20B7-4021-9F83-194366E6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FD5731D-FA11-475D-8364-1607C1BF1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8D6D6B0-36E8-4D65-83CE-B7735FD6C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39945226-4DAA-4834-BE8F-697A67EF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AE0639D-B9CA-4E43-8EEE-AB2B5AEF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EC9546-9DE8-4B38-AABA-390BB2932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711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BA30306-A15F-47FE-84DF-5B923CA31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31E2247B-BE46-4BBE-8C23-435F41201A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E43FE5D-F309-4008-A6D3-2CCD9B545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BEBB300-F37B-4EAE-8322-257E35FA6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3DA4F0A-0AA3-47F7-AD4A-504F6BA2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F6E266-272C-41D7-BC6C-0A77D8BA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799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9C70F121-CD91-4846-9ABB-0900D0A7E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0C317CF-D068-43F6-9B4D-E08EAD35E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E46412D-449F-41FB-B299-9936BC8F0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A19BA-AE8C-4776-A1D0-5B96CFCEF8B9}" type="datetimeFigureOut">
              <a:rPr lang="el-GR" smtClean="0"/>
              <a:t>7/4/2022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474EB70-58BC-4754-9772-89870888B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87C788C-58CC-4FE3-9FC9-48C1B1BFC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48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4u.gr/blog/wp-content/uploads/2018/03/physics_blackboard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../Cern%20Detectors/Detectors.ppt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://www.cern.ch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Arc 82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8C938F1-8192-40BC-AA70-1FA48ED595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6458" y="1694606"/>
            <a:ext cx="7940567" cy="2751086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Στοιχεία Πυρηνικής Φυσικής</a:t>
            </a:r>
            <a:br>
              <a:rPr lang="en-US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και παραδείγματα εφαρμογών της</a:t>
            </a:r>
            <a:br>
              <a:rPr lang="en-US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σε θέματα υγείας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BDC9C54-F26B-47B4-B362-36FDFD52C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29600" y="4782321"/>
            <a:ext cx="3453627" cy="801370"/>
          </a:xfrm>
          <a:solidFill>
            <a:schemeClr val="bg1"/>
          </a:solidFill>
          <a:ln>
            <a:solidFill>
              <a:srgbClr val="FF9900"/>
            </a:solidFill>
          </a:ln>
        </p:spPr>
        <p:txBody>
          <a:bodyPr>
            <a:normAutofit/>
          </a:bodyPr>
          <a:lstStyle/>
          <a:p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Τάσος Λιόλιος</a:t>
            </a:r>
          </a:p>
          <a:p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Καθηγητής Φυσικής ΑΠΘ</a:t>
            </a:r>
            <a:endParaRPr lang="el-GR" sz="20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0A424D-E911-4B55-A23C-0979F679C8C6}"/>
              </a:ext>
            </a:extLst>
          </p:cNvPr>
          <p:cNvSpPr txBox="1"/>
          <p:nvPr/>
        </p:nvSpPr>
        <p:spPr>
          <a:xfrm>
            <a:off x="3261537" y="6036179"/>
            <a:ext cx="84216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l-GR" altLang="el-GR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kumimoji="0" lang="el-GR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ιαδικτυακό </a:t>
            </a:r>
            <a:r>
              <a:rPr kumimoji="0" lang="el-GR" altLang="el-GR" sz="2000" b="0" i="1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Masterclass</a:t>
            </a:r>
            <a:r>
              <a:rPr kumimoji="0" lang="en-US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   </a:t>
            </a:r>
            <a:r>
              <a:rPr kumimoji="0" lang="el-GR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Βιβλιοθήκη Βέροιας</a:t>
            </a:r>
            <a:r>
              <a:rPr kumimoji="0" lang="en-US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altLang="el-GR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kumimoji="0" lang="el-GR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el-GR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Απριλίου</a:t>
            </a:r>
            <a:r>
              <a:rPr kumimoji="0" lang="el-GR" altLang="el-GR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</a:p>
        </p:txBody>
      </p:sp>
      <p:pic>
        <p:nvPicPr>
          <p:cNvPr id="1030" name="Picture 6" descr="👉🏻">
            <a:extLst>
              <a:ext uri="{FF2B5EF4-FFF2-40B4-BE49-F238E27FC236}">
                <a16:creationId xmlns:a16="http://schemas.microsoft.com/office/drawing/2014/main" id="{2E76C98B-E32A-40F2-A519-4D0384AB2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425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5084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1.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Εξαΰλωση ποζιτρονίων στην ύλη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C8F935-13D2-4F75-AA5D-F9FF4C214E67}"/>
              </a:ext>
            </a:extLst>
          </p:cNvPr>
          <p:cNvSpPr txBox="1"/>
          <p:nvPr/>
        </p:nvSpPr>
        <p:spPr>
          <a:xfrm>
            <a:off x="7666072" y="3906558"/>
            <a:ext cx="30409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Αυτή η ισοδύναμη ενέργεια δίνεται με τη μορφή δυο (συνήθως) φωτονίων, καθορισμένης ενέργειας, ίσης με </a:t>
            </a:r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511 keV 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το καθένα.</a:t>
            </a:r>
          </a:p>
          <a:p>
            <a:pPr algn="ctr"/>
            <a:endParaRPr lang="el-GR" dirty="0">
              <a:solidFill>
                <a:srgbClr val="0070C0"/>
              </a:solidFill>
              <a:latin typeface="Segoe UI" panose="020B0502040204020203" pitchFamily="34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B9353690-7DF2-4796-9B72-2EFFBE1F5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437" y="2498038"/>
            <a:ext cx="2955125" cy="29027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28F586-8D4F-4912-8AF8-098C961F6F02}"/>
              </a:ext>
            </a:extLst>
          </p:cNvPr>
          <p:cNvSpPr txBox="1"/>
          <p:nvPr/>
        </p:nvSpPr>
        <p:spPr>
          <a:xfrm>
            <a:off x="1156298" y="2694446"/>
            <a:ext cx="31286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Η εξαΰλωση των ποζιτρονίων με ηλεκτρόνια, σημαίνει την εξαφάνιση των δύο σωματιδίων και τη μετατροπή της μάζας τους σε ισοδύναμη ενέργεια, σύμφωνα με τη σχέση 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E = mc</a:t>
            </a:r>
            <a:r>
              <a:rPr lang="en-US" baseline="30000" dirty="0">
                <a:solidFill>
                  <a:srgbClr val="0070C0"/>
                </a:solidFill>
                <a:latin typeface="Segoe UI" panose="020B0502040204020203" pitchFamily="34" charset="0"/>
              </a:rPr>
              <a:t>2</a:t>
            </a:r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 .</a:t>
            </a:r>
            <a:endParaRPr lang="el-GR" dirty="0"/>
          </a:p>
        </p:txBody>
      </p:sp>
      <p:sp>
        <p:nvSpPr>
          <p:cNvPr id="9" name="Τίτλος 1">
            <a:extLst>
              <a:ext uri="{FF2B5EF4-FFF2-40B4-BE49-F238E27FC236}">
                <a16:creationId xmlns:a16="http://schemas.microsoft.com/office/drawing/2014/main" id="{95EFCA04-DC1F-4F8F-84B7-89BDC5042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6498" cy="112467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Ένα παράδειγμα βασικής έρευνας στον Τομέα Πυρηνικής Φυσικής και Φυσικής Στοιχειωδών Σωματιδίων του ΑΠΘ</a:t>
            </a:r>
          </a:p>
        </p:txBody>
      </p:sp>
    </p:spTree>
    <p:extLst>
      <p:ext uri="{BB962C8B-B14F-4D97-AF65-F5344CB8AC3E}">
        <p14:creationId xmlns:p14="http://schemas.microsoft.com/office/powerpoint/2010/main" val="2270181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7C82466-3521-40D8-B97D-E28EB6A5A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439557"/>
            <a:ext cx="11483162" cy="644967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Η τομογραφία </a:t>
            </a:r>
            <a:r>
              <a:rPr lang="en-US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PET (Positron Emission Tomography)</a:t>
            </a:r>
            <a:endParaRPr lang="el-GR" sz="3200" dirty="0">
              <a:solidFill>
                <a:srgbClr val="C00000"/>
              </a:solidFill>
              <a:latin typeface="Roboto Slab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9AEF05-17ED-4568-9893-9907EA82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11</a:t>
            </a:fld>
            <a:endParaRPr lang="el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4C7FB-FD81-4B43-9AFC-64EA33ADEC04}"/>
              </a:ext>
            </a:extLst>
          </p:cNvPr>
          <p:cNvSpPr txBox="1"/>
          <p:nvPr/>
        </p:nvSpPr>
        <p:spPr>
          <a:xfrm>
            <a:off x="659220" y="2422759"/>
            <a:ext cx="6262577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dirty="0"/>
              <a:t>Πρόκειται για διαγνωστική μέθοδο της </a:t>
            </a:r>
            <a:r>
              <a:rPr lang="el-GR" sz="2200" b="1" dirty="0"/>
              <a:t>πυρηνικής ιατρικής </a:t>
            </a:r>
            <a:r>
              <a:rPr lang="el-GR" sz="2200" dirty="0"/>
              <a:t>που χρησιμοποιείται για την παρατήρηση μεταβολικών διαδικασιών στο σώμα και συνεισφέρει στη διάγνωση ασθενειών. Χρησιμοποιείται ένας </a:t>
            </a:r>
            <a:r>
              <a:rPr lang="el-GR" sz="2200" b="1" dirty="0"/>
              <a:t>ραδιενεργός ιχνηθέτης </a:t>
            </a:r>
            <a:r>
              <a:rPr lang="el-GR" sz="2200" dirty="0"/>
              <a:t>που εκπέμπει </a:t>
            </a:r>
            <a:r>
              <a:rPr lang="el-GR" sz="2200" b="1" dirty="0">
                <a:solidFill>
                  <a:srgbClr val="C00000"/>
                </a:solidFill>
              </a:rPr>
              <a:t>ποζιτρόνια</a:t>
            </a:r>
            <a:r>
              <a:rPr lang="en-US" sz="2200" dirty="0"/>
              <a:t> </a:t>
            </a:r>
            <a:r>
              <a:rPr lang="el-GR" sz="2200" dirty="0"/>
              <a:t>(π.χ.</a:t>
            </a:r>
            <a:r>
              <a:rPr lang="en-US" sz="2200" dirty="0"/>
              <a:t> </a:t>
            </a:r>
            <a:r>
              <a:rPr lang="el-GR" sz="2200" dirty="0"/>
              <a:t>το </a:t>
            </a:r>
            <a:r>
              <a:rPr lang="el-GR" sz="2200" dirty="0" err="1"/>
              <a:t>ραδιοφάρμακο</a:t>
            </a:r>
            <a:r>
              <a:rPr lang="el-GR" sz="2200" dirty="0"/>
              <a:t> </a:t>
            </a:r>
            <a:r>
              <a:rPr lang="en-US" sz="2200" dirty="0"/>
              <a:t>18F-FDG</a:t>
            </a:r>
            <a:r>
              <a:rPr lang="el-GR" sz="2200" dirty="0"/>
              <a:t>, που είναι</a:t>
            </a:r>
            <a:r>
              <a:rPr lang="en-US" sz="2200" dirty="0"/>
              <a:t> </a:t>
            </a:r>
            <a:r>
              <a:rPr lang="el-GR" sz="2200" dirty="0"/>
              <a:t>γλυκερίνη με </a:t>
            </a:r>
            <a:r>
              <a:rPr lang="el-GR" sz="2200" baseline="30000" dirty="0"/>
              <a:t>18</a:t>
            </a:r>
            <a:r>
              <a:rPr lang="en-US" sz="2200" dirty="0"/>
              <a:t>F)</a:t>
            </a:r>
            <a:r>
              <a:rPr lang="el-GR" sz="2200" dirty="0"/>
              <a:t>, ο οποίος εισάγεται στο σώμα του εξεταζόμενου, συνήθως με ενδοφλέβια ένεση. Τα όργανα και οι ιστοί απορροφούν τον ιχνηθέτη με διαφορετικούς ρυθμούς, ανάλογα με το όργανο και την πάθηση. </a:t>
            </a: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071695CF-695A-440C-80C3-FF7DB21DE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29" y="2741103"/>
            <a:ext cx="4599719" cy="33707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EE5374-B27E-49C4-8C79-F0E332E7D779}"/>
              </a:ext>
            </a:extLst>
          </p:cNvPr>
          <p:cNvSpPr txBox="1"/>
          <p:nvPr/>
        </p:nvSpPr>
        <p:spPr>
          <a:xfrm>
            <a:off x="691118" y="1236538"/>
            <a:ext cx="1084166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dirty="0"/>
              <a:t>Ως εφαρμογή όλης αυτής της γνώσης που έχει αποκτηθεί με την έρευνα βασικής φυσικής, έχουμε την τομογραφία </a:t>
            </a:r>
            <a:r>
              <a:rPr lang="en-US" sz="2200" dirty="0"/>
              <a:t>PET</a:t>
            </a:r>
            <a:r>
              <a:rPr lang="el-GR" sz="2200" dirty="0"/>
              <a:t>. Η διαγνωστική αυτή μέθοδος εφαρμόζεται στα μεγάλα </a:t>
            </a:r>
            <a:r>
              <a:rPr lang="el-GR" sz="2200" b="1" dirty="0"/>
              <a:t>νοσοκομεία</a:t>
            </a:r>
            <a:r>
              <a:rPr lang="el-GR" sz="2200" dirty="0"/>
              <a:t> της Ελλάδας, π.χ. στο «Παπαγεωργίου» και στο «</a:t>
            </a:r>
            <a:r>
              <a:rPr lang="el-GR" sz="2200" dirty="0" err="1"/>
              <a:t>Θεαγένειο</a:t>
            </a:r>
            <a:r>
              <a:rPr lang="el-GR" sz="2200" dirty="0"/>
              <a:t>» της Θεσσαλονίκης.</a:t>
            </a:r>
          </a:p>
        </p:txBody>
      </p:sp>
    </p:spTree>
    <p:extLst>
      <p:ext uri="{BB962C8B-B14F-4D97-AF65-F5344CB8AC3E}">
        <p14:creationId xmlns:p14="http://schemas.microsoft.com/office/powerpoint/2010/main" val="2053528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7C82466-3521-40D8-B97D-E28EB6A5A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195003"/>
            <a:ext cx="11483162" cy="644967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Πώς λειτουργεί η </a:t>
            </a:r>
            <a:r>
              <a:rPr lang="el-GR" sz="3200" b="1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τομογραφία </a:t>
            </a:r>
            <a:r>
              <a:rPr lang="en-US" sz="3200" b="1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PET </a:t>
            </a:r>
            <a:r>
              <a:rPr lang="en-US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(Positron Emission Tomography)</a:t>
            </a:r>
            <a:endParaRPr lang="el-GR" sz="3200" dirty="0">
              <a:solidFill>
                <a:srgbClr val="C00000"/>
              </a:solidFill>
              <a:latin typeface="Roboto Slab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5F2F648-E1FF-405F-AE3C-4E76580CC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423" y="2059182"/>
            <a:ext cx="6560289" cy="418212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Το σύστημα των σπινθηριστών που περιβάλλει τον εξεταζόμενο, </a:t>
            </a:r>
            <a:r>
              <a:rPr lang="el-GR" sz="2200" b="1" dirty="0"/>
              <a:t>ανιχνεύει</a:t>
            </a:r>
            <a:r>
              <a:rPr lang="el-GR" sz="2200" dirty="0"/>
              <a:t> </a:t>
            </a:r>
            <a:r>
              <a:rPr lang="el-GR" sz="2200" b="1" dirty="0"/>
              <a:t>τα ζεύγη ακτίνων γάμμα </a:t>
            </a:r>
            <a:r>
              <a:rPr lang="el-GR" sz="2200" dirty="0"/>
              <a:t>που εκπέμπονται από το σώμα του και σύντομα εντοπίζει ένα μεγάλο αριθμό ευθειών, το σημείο τομής των οποίων δείχνει που έχει συγκεντρωθεί κυρίως ο ιχνηθέτης. Ακολούθως δημιουργούνται </a:t>
            </a:r>
            <a:r>
              <a:rPr lang="el-GR" sz="2200" b="1" dirty="0"/>
              <a:t>τρισδιάστατες εικόνες</a:t>
            </a:r>
            <a:r>
              <a:rPr lang="el-GR" sz="2200" dirty="0"/>
              <a:t> συγκέντρωσης του ιχνηθέτη με ανάλυση σε υπολογιστή.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Στους σύγχρονους σαρωτές </a:t>
            </a:r>
            <a:r>
              <a:rPr lang="el-GR" sz="2200" b="1" dirty="0"/>
              <a:t>PET-CT</a:t>
            </a:r>
            <a:r>
              <a:rPr lang="el-GR" sz="2200" dirty="0"/>
              <a:t>, η τρισδιάστατη απεικόνιση επιτυγχάνεται με τη βοήθεια παράλληλης και ταυτόχρονης </a:t>
            </a:r>
            <a:r>
              <a:rPr lang="el-GR" sz="2200" b="1" dirty="0"/>
              <a:t>αξονικής τομογραφίας (CT) </a:t>
            </a:r>
            <a:r>
              <a:rPr lang="el-GR" sz="2200" dirty="0"/>
              <a:t>που διενεργείται στον εξεταζόμενο, στην ίδια επίσκεψη, στην ίδια διάταξη.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9AEF05-17ED-4568-9893-9907EA82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12</a:t>
            </a:fld>
            <a:endParaRPr lang="el-GR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071695CF-695A-440C-80C3-FF7DB21DE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29" y="2741103"/>
            <a:ext cx="4599719" cy="33707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DFEBCB-C8AF-4B98-9FF9-619B23157775}"/>
              </a:ext>
            </a:extLst>
          </p:cNvPr>
          <p:cNvSpPr txBox="1"/>
          <p:nvPr/>
        </p:nvSpPr>
        <p:spPr>
          <a:xfrm>
            <a:off x="595422" y="930634"/>
            <a:ext cx="1075837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Το ραδιενεργό ισότοπο εκπέμπει </a:t>
            </a:r>
            <a:r>
              <a:rPr lang="el-GR" sz="2200" dirty="0">
                <a:solidFill>
                  <a:srgbClr val="C00000"/>
                </a:solidFill>
              </a:rPr>
              <a:t>ποζιτρόνια</a:t>
            </a:r>
            <a:r>
              <a:rPr lang="el-GR" sz="2200" dirty="0"/>
              <a:t> (δηλ. τα απλούστερα σωματίδια </a:t>
            </a:r>
            <a:r>
              <a:rPr lang="el-GR" sz="2200" dirty="0" err="1"/>
              <a:t>αντι</a:t>
            </a:r>
            <a:r>
              <a:rPr lang="el-GR" sz="2200" dirty="0"/>
              <a:t>-ύλης), τα οποία εξαϋλώνονται τοπικά και δίνουν ως σήμα της εξαύλωσής τους, </a:t>
            </a:r>
            <a:r>
              <a:rPr lang="el-GR" sz="2200" dirty="0">
                <a:solidFill>
                  <a:srgbClr val="C00000"/>
                </a:solidFill>
              </a:rPr>
              <a:t>δύο φωτόνια γάμμα </a:t>
            </a:r>
            <a:r>
              <a:rPr lang="el-GR" sz="2200" dirty="0"/>
              <a:t>συγκεκριμένης ενέργειας (</a:t>
            </a:r>
            <a:r>
              <a:rPr lang="en-US" sz="2200" dirty="0"/>
              <a:t>511 keV)</a:t>
            </a:r>
            <a:r>
              <a:rPr lang="el-GR" sz="2200" dirty="0"/>
              <a:t> που εκπέμπονται </a:t>
            </a:r>
            <a:r>
              <a:rPr lang="el-GR" sz="2200" dirty="0" err="1"/>
              <a:t>αντιδιαμετρικά</a:t>
            </a:r>
            <a:r>
              <a:rPr lang="el-GR" sz="2200" dirty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82774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6575"/>
            <a:ext cx="10515600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0340" y="865815"/>
            <a:ext cx="744279" cy="767223"/>
          </a:xfrm>
          <a:prstGeom prst="rect">
            <a:avLst/>
          </a:prstGeom>
        </p:spPr>
      </p:pic>
      <p:pic>
        <p:nvPicPr>
          <p:cNvPr id="8" name="Εικόνα 7" descr="Εικόνα που περιέχει πίνακας, καθιστός, μπροστά, άνδρας&#10;&#10;Περιγραφή που δημιουργήθηκε αυτόματα">
            <a:extLst>
              <a:ext uri="{FF2B5EF4-FFF2-40B4-BE49-F238E27FC236}">
                <a16:creationId xmlns:a16="http://schemas.microsoft.com/office/drawing/2014/main" id="{E7E0CD04-92E3-451A-8A9B-9F475B8928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83" y="2010963"/>
            <a:ext cx="2478442" cy="3563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838200" y="1886426"/>
            <a:ext cx="7721011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>
              <a:spcBef>
                <a:spcPts val="600"/>
              </a:spcBef>
            </a:pPr>
            <a:r>
              <a:rPr lang="el-GR" sz="2000" dirty="0"/>
              <a:t>Για θεραπευτικούς και διαγνωστικούς σκοπούς είναι αναγκαία η παραγωγή σκευασμάτων που φέρουν στη δομή τους έναν ραδιενεργό ισότοπο ως ιχνηθέτη. Τα σκευάσματα αυτά λέγονται </a:t>
            </a:r>
            <a:r>
              <a:rPr lang="el-GR" sz="2000" b="1" dirty="0" err="1"/>
              <a:t>ραδιοφάρμακα</a:t>
            </a:r>
            <a:r>
              <a:rPr lang="el-GR" sz="2000" dirty="0"/>
              <a:t>.</a:t>
            </a:r>
          </a:p>
          <a:p>
            <a:pPr>
              <a:spcBef>
                <a:spcPts val="600"/>
              </a:spcBef>
            </a:pPr>
            <a:r>
              <a:rPr lang="el-GR" sz="2000" dirty="0"/>
              <a:t>Τα </a:t>
            </a:r>
            <a:r>
              <a:rPr lang="el-GR" sz="2000" dirty="0" err="1"/>
              <a:t>ραδιοφάρµακα</a:t>
            </a:r>
            <a:r>
              <a:rPr lang="el-GR" sz="2000" dirty="0"/>
              <a:t> </a:t>
            </a:r>
            <a:r>
              <a:rPr lang="el-GR" sz="2000" dirty="0" err="1"/>
              <a:t>χορηγούµενα</a:t>
            </a:r>
            <a:r>
              <a:rPr lang="el-GR" sz="2000" dirty="0"/>
              <a:t> στον ανθρώπινο </a:t>
            </a:r>
            <a:r>
              <a:rPr lang="el-GR" sz="2000" dirty="0" err="1"/>
              <a:t>οργανισµό</a:t>
            </a:r>
            <a:r>
              <a:rPr lang="el-GR" sz="2000" dirty="0"/>
              <a:t>, συγκεντρώνονται εκλεκτικά, σε ένα όργανο ή ιστό του σώματος, όπου </a:t>
            </a:r>
            <a:r>
              <a:rPr lang="el-GR" sz="2000" dirty="0" err="1"/>
              <a:t>παραµένουν</a:t>
            </a:r>
            <a:r>
              <a:rPr lang="el-GR" sz="2000" dirty="0"/>
              <a:t> για µ</a:t>
            </a:r>
            <a:r>
              <a:rPr lang="el-GR" sz="2000" dirty="0" err="1"/>
              <a:t>ικρό</a:t>
            </a:r>
            <a:r>
              <a:rPr lang="el-GR" sz="2000" dirty="0"/>
              <a:t> ή μεγαλύτερο χρονικό </a:t>
            </a:r>
            <a:r>
              <a:rPr lang="el-GR" sz="2000" dirty="0" err="1"/>
              <a:t>διάστηµα</a:t>
            </a:r>
            <a:r>
              <a:rPr lang="el-GR" sz="2000" dirty="0"/>
              <a:t>.</a:t>
            </a:r>
          </a:p>
        </p:txBody>
      </p:sp>
      <p:pic>
        <p:nvPicPr>
          <p:cNvPr id="7" name="Picture 10" descr="images">
            <a:extLst>
              <a:ext uri="{FF2B5EF4-FFF2-40B4-BE49-F238E27FC236}">
                <a16:creationId xmlns:a16="http://schemas.microsoft.com/office/drawing/2014/main" id="{1895B16A-AFCF-4BDF-80F8-CEC37E28F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586" y="916142"/>
            <a:ext cx="716896" cy="71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Εικόνα 8" descr="Εικόνα που περιέχει δέντρο, υπαίθριος, όρθιος, πόζα&#10;&#10;Περιγραφή που δημιουργήθηκε αυτόματα">
            <a:extLst>
              <a:ext uri="{FF2B5EF4-FFF2-40B4-BE49-F238E27FC236}">
                <a16:creationId xmlns:a16="http://schemas.microsoft.com/office/drawing/2014/main" id="{8DF41CCC-A34A-4B3F-8532-559C727340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85" y="4106652"/>
            <a:ext cx="1579130" cy="15466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3AD6AE4-68CF-4EDF-ABC6-311BCCEE5AA3}"/>
              </a:ext>
            </a:extLst>
          </p:cNvPr>
          <p:cNvSpPr txBox="1"/>
          <p:nvPr/>
        </p:nvSpPr>
        <p:spPr>
          <a:xfrm>
            <a:off x="2805176" y="3999640"/>
            <a:ext cx="609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l-GR" sz="1800" dirty="0"/>
              <a:t>Στην ερευνητική αυτή δραστηριότητα </a:t>
            </a:r>
            <a:r>
              <a:rPr lang="el-GR" sz="1800" b="1" dirty="0"/>
              <a:t>μελετήθηκε η παραγωγή ραδιοϊσοτόπων με πυρηνικές αντιδράσεις σε γραμμικούς επιταχυντές</a:t>
            </a:r>
            <a:r>
              <a:rPr lang="el-GR" sz="1800" dirty="0"/>
              <a:t>, μελέτη που αποτέλεσε την πτυχιακή εργασία του κ. </a:t>
            </a:r>
            <a:r>
              <a:rPr lang="el-GR" sz="1800" b="1" dirty="0">
                <a:solidFill>
                  <a:srgbClr val="0070C0"/>
                </a:solidFill>
              </a:rPr>
              <a:t>Άρη </a:t>
            </a:r>
            <a:r>
              <a:rPr lang="el-GR" sz="1800" b="1" dirty="0" err="1">
                <a:solidFill>
                  <a:srgbClr val="0070C0"/>
                </a:solidFill>
              </a:rPr>
              <a:t>Μαμάρα</a:t>
            </a:r>
            <a:r>
              <a:rPr lang="el-GR" sz="1800" dirty="0"/>
              <a:t>, τώρα αποφοίτου του τμήματος φυσικής και μεταπτυχιακού φοιτητή, ο οποίος συνεχίζει την έρευνά του επί του θέματος, στο </a:t>
            </a:r>
            <a:r>
              <a:rPr lang="en-US" sz="1800" dirty="0"/>
              <a:t>CERN.</a:t>
            </a:r>
            <a:r>
              <a:rPr lang="el-GR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361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6098"/>
            <a:ext cx="10166497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812" y="648107"/>
            <a:ext cx="744279" cy="767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1167853" y="2921179"/>
            <a:ext cx="541428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r>
              <a:rPr lang="el-GR" sz="2000" b="1" dirty="0"/>
              <a:t>Πυρηνικές αντιδράσεις </a:t>
            </a:r>
          </a:p>
          <a:p>
            <a:r>
              <a:rPr lang="el-GR" sz="2000" b="1" dirty="0"/>
              <a:t>για την παραγωγή </a:t>
            </a:r>
            <a:r>
              <a:rPr lang="el-GR" sz="2000" b="1" dirty="0" err="1"/>
              <a:t>ραδιοφαρμάκων</a:t>
            </a:r>
            <a:endParaRPr lang="el-GR" sz="2000" b="1" dirty="0"/>
          </a:p>
          <a:p>
            <a:r>
              <a:rPr lang="el-GR" sz="2000" dirty="0"/>
              <a:t>Με τις πυρηνικές αντιδράσεις επιτυγχάνεται η μετατροπή των πυρήνων του στόχου σε διαφορετικούς πυρήνες, μέσω του βομβαρδισμού τους με ενεργειακά σωματίδια, όπως π.χ. πρωτόνια ή σωμάτια άλφα.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E9ECEDC-A92A-4D8A-BA0E-A60F8F62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892" y="2675545"/>
            <a:ext cx="4808394" cy="290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968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812" y="648107"/>
            <a:ext cx="744279" cy="767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820973" y="4714067"/>
            <a:ext cx="1067243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 algn="just"/>
            <a:r>
              <a:rPr lang="el-GR" sz="2000" dirty="0"/>
              <a:t>Τα δεδομένα που παρήχθησαν από τη αυτή τη μελέτη, μπορούν να χρησιμοποιηθούν ως δεδομένα εισαγωγής για την υλοποίηση ενός </a:t>
            </a:r>
            <a:r>
              <a:rPr lang="en-US" sz="2000" dirty="0"/>
              <a:t>RFQ-</a:t>
            </a:r>
            <a:r>
              <a:rPr lang="el-GR" sz="2000" dirty="0"/>
              <a:t>γραμμικού επιταχυντή χαμηλών ενεργειών (έως 10 </a:t>
            </a:r>
            <a:r>
              <a:rPr lang="en-US" sz="2000" dirty="0"/>
              <a:t>MeV)</a:t>
            </a:r>
            <a:r>
              <a:rPr lang="el-GR" sz="2000" dirty="0"/>
              <a:t> μικρού μεγέθους, με σκοπό την τοπική παραγωγή </a:t>
            </a:r>
            <a:r>
              <a:rPr lang="el-GR" sz="2000" dirty="0" err="1"/>
              <a:t>ραδιοισοτόπων</a:t>
            </a:r>
            <a:r>
              <a:rPr lang="el-GR" sz="2000" dirty="0"/>
              <a:t>. </a:t>
            </a:r>
          </a:p>
          <a:p>
            <a:pPr algn="just"/>
            <a:r>
              <a:rPr lang="el-GR" sz="2000" b="1" dirty="0"/>
              <a:t>Το έργο αυτό θα μπορέσει να εξυπηρετήσει τις ανάγκες νοσοκομειακών μονάδων αποδοτικότερα και άμεσα, με όσο το δυνατόν λιγότερες απώλειες.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EEF26173-888A-4F60-8321-2781D9E09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667" y="2139087"/>
            <a:ext cx="5061738" cy="2047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18E6F0A9-38FF-4864-B302-C64953A3CC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19" y="1866764"/>
            <a:ext cx="5261581" cy="2503735"/>
          </a:xfrm>
          <a:prstGeom prst="rect">
            <a:avLst/>
          </a:prstGeom>
        </p:spPr>
      </p:pic>
      <p:sp>
        <p:nvSpPr>
          <p:cNvPr id="13" name="Θέση περιεχομένου 2">
            <a:extLst>
              <a:ext uri="{FF2B5EF4-FFF2-40B4-BE49-F238E27FC236}">
                <a16:creationId xmlns:a16="http://schemas.microsoft.com/office/drawing/2014/main" id="{B9565200-BA4C-46B0-ABFA-B9B4A7113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8447"/>
            <a:ext cx="10166497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7670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Τίτλος 1">
            <a:extLst>
              <a:ext uri="{FF2B5EF4-FFF2-40B4-BE49-F238E27FC236}">
                <a16:creationId xmlns:a16="http://schemas.microsoft.com/office/drawing/2014/main" id="{467B718D-725F-4ABA-9B25-B133F6403F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1738" y="365124"/>
            <a:ext cx="9050079" cy="2420605"/>
          </a:xfrm>
        </p:spPr>
        <p:txBody>
          <a:bodyPr/>
          <a:lstStyle/>
          <a:p>
            <a:pPr algn="ctr">
              <a:spcBef>
                <a:spcPts val="1200"/>
              </a:spcBef>
            </a:pPr>
            <a:r>
              <a:rPr lang="el-GR" altLang="el-G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επιστημονική έρευνα συνεχίζεται</a:t>
            </a:r>
            <a:br>
              <a:rPr lang="el-GR" altLang="el-G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altLang="el-G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και έχει πολύ ενδιαφέρον…</a:t>
            </a:r>
            <a:br>
              <a:rPr lang="el-GR" altLang="el-G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altLang="el-GR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…σας περιμένουμε!</a:t>
            </a:r>
          </a:p>
        </p:txBody>
      </p:sp>
      <p:pic>
        <p:nvPicPr>
          <p:cNvPr id="6147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9E279415-6AC0-484B-92D0-B5F32508FF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0604" y="2892055"/>
            <a:ext cx="3034205" cy="3127743"/>
          </a:xfrm>
        </p:spPr>
      </p:pic>
    </p:spTree>
    <p:extLst>
      <p:ext uri="{BB962C8B-B14F-4D97-AF65-F5344CB8AC3E}">
        <p14:creationId xmlns:p14="http://schemas.microsoft.com/office/powerpoint/2010/main" val="133061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5DBBCD-E150-41FF-ADCA-3275ED495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1961"/>
            <a:ext cx="10515600" cy="973114"/>
          </a:xfrm>
        </p:spPr>
        <p:txBody>
          <a:bodyPr>
            <a:normAutofit/>
          </a:bodyPr>
          <a:lstStyle/>
          <a:p>
            <a:r>
              <a:rPr lang="el-GR" sz="3600" dirty="0">
                <a:solidFill>
                  <a:srgbClr val="C00000"/>
                </a:solidFill>
                <a:effectLst/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Βασική Επιστήμη και σε τι χρησιμεύει</a:t>
            </a:r>
            <a:endParaRPr lang="el-GR" sz="3600" dirty="0">
              <a:solidFill>
                <a:srgbClr val="C0000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97713CE-683A-4893-9B05-A86396EB5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546" y="4147135"/>
            <a:ext cx="7192252" cy="161635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 fontAlgn="base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Τα επιτεύγματα της βασικής επιστήμης έχουν οδηγήσει σε έναν μακρύ κατάλογο από ανακαλύψεις τεράστιας οικονομικής και πρακτικής σημασίας, έναν κατάλογο που συμπληρώνεται καθημερινά.</a:t>
            </a: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sz="18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18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Πυρηνική Φυσική και τα Στοιχειώδη Σωματίδια αποτελούν το πιο χτυπητό παράδειγμα!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A495C-2F14-459C-810F-5300F414878D}"/>
              </a:ext>
            </a:extLst>
          </p:cNvPr>
          <p:cNvSpPr txBox="1"/>
          <p:nvPr/>
        </p:nvSpPr>
        <p:spPr>
          <a:xfrm>
            <a:off x="9324755" y="6263368"/>
            <a:ext cx="2182333" cy="280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el-GR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ΠΗΓΗ: </a:t>
            </a:r>
            <a:r>
              <a:rPr lang="en-US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el-GR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l-GR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</a:t>
            </a:r>
            <a:endParaRPr lang="el-GR" sz="1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8C3E24DA-4CC9-49C5-94D1-834899B09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007" y="3831155"/>
            <a:ext cx="3199193" cy="2367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8AD1CB-E1F9-46B2-AEF7-D6B4048E0C24}"/>
              </a:ext>
            </a:extLst>
          </p:cNvPr>
          <p:cNvSpPr txBox="1"/>
          <p:nvPr/>
        </p:nvSpPr>
        <p:spPr>
          <a:xfrm>
            <a:off x="646546" y="2136841"/>
            <a:ext cx="7192252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0" indent="0" fontAlgn="base">
              <a:spcBef>
                <a:spcPts val="600"/>
              </a:spcBef>
              <a:buNone/>
            </a:pPr>
            <a:r>
              <a:rPr lang="el-GR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l-GR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l-GR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ένα </a:t>
            </a:r>
            <a:r>
              <a:rPr lang="el-GR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παράδειγμα</a:t>
            </a:r>
            <a:r>
              <a:rPr lang="el-GR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της «χρησιμότητας» τέτοιου είδους έρευνας, … είναι η </a:t>
            </a:r>
            <a:r>
              <a:rPr lang="el-GR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χρήση των ακτίνων-Χ στη χειρουργική</a:t>
            </a:r>
            <a:r>
              <a:rPr lang="el-GR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Η ανακάλυψη των ακτίνων-Χ δεν ήταν το αποτέλεσμα της έρευνας … για εντοπισμό των τραυμάτων.... Όχι, </a:t>
            </a:r>
            <a:r>
              <a:rPr lang="el-GR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αυτή η μέθοδος ανακαλύφθηκε εξαιτίας των ερευνών που γινόταν στην καθαρή επιστήμη, … με στόχο να ανακαλυφθεί η φύση του ηλεκτρισμού</a:t>
            </a:r>
            <a:r>
              <a:rPr lang="en-US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l-GR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l-GR" sz="1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Εικόνα 7" descr="Εικόνα που περιέχει κείμενο, άτομο, εσωτερικό, όρθιος&#10;&#10;Περιγραφή που δημιουργήθηκε αυτόματα">
            <a:extLst>
              <a:ext uri="{FF2B5EF4-FFF2-40B4-BE49-F238E27FC236}">
                <a16:creationId xmlns:a16="http://schemas.microsoft.com/office/drawing/2014/main" id="{A5DD6D19-E9FE-400C-ADE9-F69CDFE01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698" y="1534447"/>
            <a:ext cx="3120011" cy="2035807"/>
          </a:xfrm>
          <a:prstGeom prst="rect">
            <a:avLst/>
          </a:prstGeom>
        </p:spPr>
      </p:pic>
      <p:sp>
        <p:nvSpPr>
          <p:cNvPr id="10" name="Θέση περιεχομένου 2">
            <a:extLst>
              <a:ext uri="{FF2B5EF4-FFF2-40B4-BE49-F238E27FC236}">
                <a16:creationId xmlns:a16="http://schemas.microsoft.com/office/drawing/2014/main" id="{30B8EE40-B49B-4D60-9609-119B5267CF6D}"/>
              </a:ext>
            </a:extLst>
          </p:cNvPr>
          <p:cNvSpPr txBox="1">
            <a:spLocks/>
          </p:cNvSpPr>
          <p:nvPr/>
        </p:nvSpPr>
        <p:spPr>
          <a:xfrm>
            <a:off x="646545" y="1401188"/>
            <a:ext cx="7192252" cy="6677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1600" b="1" dirty="0">
                <a:solidFill>
                  <a:srgbClr val="444444"/>
                </a:solidFill>
                <a:latin typeface="Open Sans"/>
                <a:ea typeface="Times New Roman" panose="02020603050405020304" pitchFamily="18" charset="0"/>
              </a:rPr>
              <a:t>Ο J.J. </a:t>
            </a:r>
            <a:r>
              <a:rPr lang="el-GR" sz="1600" b="1" dirty="0" err="1">
                <a:solidFill>
                  <a:srgbClr val="444444"/>
                </a:solidFill>
                <a:latin typeface="Open Sans"/>
                <a:ea typeface="Times New Roman" panose="02020603050405020304" pitchFamily="18" charset="0"/>
              </a:rPr>
              <a:t>Thomson</a:t>
            </a:r>
            <a:r>
              <a:rPr lang="el-GR" sz="1600" b="1" dirty="0">
                <a:solidFill>
                  <a:srgbClr val="444444"/>
                </a:solidFill>
                <a:latin typeface="Open Sans"/>
                <a:ea typeface="Times New Roman" panose="02020603050405020304" pitchFamily="18" charset="0"/>
              </a:rPr>
              <a:t> </a:t>
            </a:r>
            <a:r>
              <a:rPr lang="el-GR" sz="1600" dirty="0">
                <a:solidFill>
                  <a:srgbClr val="444444"/>
                </a:solidFill>
                <a:latin typeface="Open Sans"/>
                <a:ea typeface="Times New Roman" panose="02020603050405020304" pitchFamily="18" charset="0"/>
              </a:rPr>
              <a:t>(Νόμπελ φυσικής 1906), είπε τα εξής σε μια ομιλία του για τη σχέση μεταξύ της βασικής και της εφαρμοσμένης επιστήμης:</a:t>
            </a:r>
            <a:endParaRPr lang="el-G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42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04B97B-2AEC-4C84-BD64-53209CDB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7" y="3752849"/>
            <a:ext cx="5762847" cy="245268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l-GR" altLang="el-GR" sz="3100" dirty="0">
                <a:solidFill>
                  <a:srgbClr val="C00000"/>
                </a:solidFill>
                <a:latin typeface="Google Sans"/>
              </a:rPr>
              <a:t>Έρευνες βασικής φυσικής διεξάγονται στα ελληνικά πανεπιστήμια. </a:t>
            </a:r>
            <a:br>
              <a:rPr lang="el-GR" altLang="el-GR" sz="3100" dirty="0">
                <a:solidFill>
                  <a:srgbClr val="C00000"/>
                </a:solidFill>
                <a:latin typeface="Google Sans"/>
              </a:rPr>
            </a:br>
            <a:r>
              <a:rPr lang="el-GR" altLang="el-GR" sz="3100" dirty="0">
                <a:solidFill>
                  <a:srgbClr val="C00000"/>
                </a:solidFill>
                <a:latin typeface="Google Sans"/>
              </a:rPr>
              <a:t>Το Τμήμα Φυσικής του Αριστοτελείου Πανεπιστημίου Θεσσαλονίκης (ΑΠΘ) αποτελεί ένα από τα πιο πρωτοπόρα τμήματα στην έρευνα.</a:t>
            </a:r>
            <a:endParaRPr lang="el-GR" sz="3100" dirty="0">
              <a:solidFill>
                <a:srgbClr val="C00000"/>
              </a:solidFill>
            </a:endParaRPr>
          </a:p>
        </p:txBody>
      </p:sp>
      <p:pic>
        <p:nvPicPr>
          <p:cNvPr id="6" name="Εικόνα 5" descr="Εικόνα που περιέχει υπαίθριος, ουρανός, δέντρο, κτίριο&#10;&#10;Περιγραφή που δημιουργήθηκε αυτόματα">
            <a:extLst>
              <a:ext uri="{FF2B5EF4-FFF2-40B4-BE49-F238E27FC236}">
                <a16:creationId xmlns:a16="http://schemas.microsoft.com/office/drawing/2014/main" id="{74E318D3-7F88-4F5E-A1F8-FD1B7F4C2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b="133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pic>
        <p:nvPicPr>
          <p:cNvPr id="7" name="Εικόνα 6" descr="physics_blackboard">
            <a:hlinkClick r:id="rId3"/>
            <a:extLst>
              <a:ext uri="{FF2B5EF4-FFF2-40B4-BE49-F238E27FC236}">
                <a16:creationId xmlns:a16="http://schemas.microsoft.com/office/drawing/2014/main" id="{D892589E-273D-4536-B107-EF0CF583699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75" y="2954012"/>
            <a:ext cx="5274310" cy="373570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60EDFC-B40B-40BC-B893-977FED248BEC}"/>
              </a:ext>
            </a:extLst>
          </p:cNvPr>
          <p:cNvSpPr txBox="1"/>
          <p:nvPr/>
        </p:nvSpPr>
        <p:spPr>
          <a:xfrm>
            <a:off x="6972303" y="2181080"/>
            <a:ext cx="4712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l-GR" altLang="el-GR" sz="3600" b="0" i="0" u="none" strike="noStrike" cap="none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Google Sans"/>
              </a:rPr>
              <a:t>Τμήμα Φυσικής ΑΠΘ</a:t>
            </a:r>
            <a:endParaRPr lang="el-GR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3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04B97B-2AEC-4C84-BD64-53209CDB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3731585"/>
            <a:ext cx="3965944" cy="2452687"/>
          </a:xfrm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altLang="el-GR" sz="2400" dirty="0">
                <a:solidFill>
                  <a:srgbClr val="C00000"/>
                </a:solidFill>
                <a:latin typeface="Google Sans"/>
              </a:rPr>
              <a:t>Μερικά παραδείγματα της ε</a:t>
            </a:r>
            <a: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  <a:t>ρευνητικής δραστηριότητας</a:t>
            </a:r>
            <a:b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</a:br>
            <a: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  <a:t>στη βασική φυσική (από τον τομέα Πυρηνικής Φυσικής και Φυσικής Στοιχειωδών Σωματιδίων)</a:t>
            </a:r>
            <a:endParaRPr lang="el-GR" sz="2400" dirty="0">
              <a:solidFill>
                <a:srgbClr val="C00000"/>
              </a:solidFill>
            </a:endParaRPr>
          </a:p>
        </p:txBody>
      </p:sp>
      <p:pic>
        <p:nvPicPr>
          <p:cNvPr id="6" name="Εικόνα 5" descr="Εικόνα που περιέχει υπαίθριος, ουρανός, δέντρο, κτίριο&#10;&#10;Περιγραφή που δημιουργήθηκε αυτόματα">
            <a:extLst>
              <a:ext uri="{FF2B5EF4-FFF2-40B4-BE49-F238E27FC236}">
                <a16:creationId xmlns:a16="http://schemas.microsoft.com/office/drawing/2014/main" id="{74E318D3-7F88-4F5E-A1F8-FD1B7F4C2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b="133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1333B41-9EAC-4CCA-8A07-453408D955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00434" y="3752850"/>
            <a:ext cx="7485413" cy="24526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-15870" rIns="0" bIns="-15870" numCol="1" anchor="ctr" anchorCtr="0" compatLnSpc="1">
            <a:prstTxWarp prst="textNoShape">
              <a:avLst/>
            </a:prstTxWarp>
            <a:normAutofit/>
          </a:bodyPr>
          <a:lstStyle/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Φυσική </a:t>
            </a:r>
            <a:r>
              <a:rPr lang="el-GR" sz="1800" dirty="0">
                <a:solidFill>
                  <a:srgbClr val="0070C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εξαΰλωσης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ποζιτρονίων </a:t>
            </a:r>
            <a:endParaRPr kumimoji="0" lang="en-US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Πείραμα CPLEAR για τη μελέτη παραβίασης της συμμετρίας CP</a:t>
            </a:r>
            <a:endParaRPr lang="en-US" altLang="el-GR" sz="1800" dirty="0">
              <a:solidFill>
                <a:srgbClr val="0070C0"/>
              </a:solidFill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Πείραμα ATLAS στο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Large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Hadron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Collider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του </a:t>
            </a:r>
            <a:r>
              <a:rPr kumimoji="0" lang="en-US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CERN</a:t>
            </a:r>
            <a:endParaRPr lang="en-US" altLang="el-GR" sz="1800" dirty="0">
              <a:solidFill>
                <a:srgbClr val="0070C0"/>
              </a:solidFill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Πείραμα CAST για την άμεση ανίχνευση ηλιακών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αξιονίων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</a:t>
            </a: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Αναζήτηση σωματιδίων σκοτεινής ύλης</a:t>
            </a:r>
            <a:endParaRPr kumimoji="0" lang="en-US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Ανίχνευση κοσμικών ακτίνων και κοσμικής ακτινοβολίας γάμμα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5E9D0C1-941C-4D44-9898-AB806087E88D}"/>
              </a:ext>
            </a:extLst>
          </p:cNvPr>
          <p:cNvSpPr txBox="1"/>
          <p:nvPr/>
        </p:nvSpPr>
        <p:spPr>
          <a:xfrm>
            <a:off x="6972303" y="2181080"/>
            <a:ext cx="4712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l-GR" altLang="el-GR" sz="3600" b="0" i="0" u="none" strike="noStrike" cap="none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Google Sans"/>
              </a:rPr>
              <a:t>Τμήμα Φυσικής ΑΠΘ</a:t>
            </a:r>
            <a:endParaRPr lang="el-GR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1983A4E-0D65-490C-822E-2F7ABBF89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5303" y="5756315"/>
            <a:ext cx="744279" cy="76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6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Εικόνα 4" descr="Εικόνα που περιέχει άτομο, εσωτερικό, ομάδα, αμφιθέατρο&#10;&#10;Περιγραφή που δημιουργήθηκε αυτόματα">
            <a:extLst>
              <a:ext uri="{FF2B5EF4-FFF2-40B4-BE49-F238E27FC236}">
                <a16:creationId xmlns:a16="http://schemas.microsoft.com/office/drawing/2014/main" id="{287C75BE-0D66-49EF-8D3A-F96D896534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6" r="-2" b="9410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7" name="Εικόνα 6" descr="Εικόνα που περιέχει άτομο&#10;&#10;Περιγραφή που δημιουργήθηκε αυτόματα">
            <a:extLst>
              <a:ext uri="{FF2B5EF4-FFF2-40B4-BE49-F238E27FC236}">
                <a16:creationId xmlns:a16="http://schemas.microsoft.com/office/drawing/2014/main" id="{FD96BB2E-7730-4206-8888-0648808C8F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8" r="-2" b="27977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BC979C6-AD24-4B62-9FFB-A63668B2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093" y="859536"/>
            <a:ext cx="5261628" cy="1243584"/>
          </a:xfrm>
        </p:spPr>
        <p:txBody>
          <a:bodyPr>
            <a:normAutofit/>
          </a:bodyPr>
          <a:lstStyle/>
          <a:p>
            <a:r>
              <a:rPr lang="el-GR" sz="26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Η εκπαίδευση των φοιτητών/τριών Φυσικής στο ΑΠΘ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6957C66-B3E5-4B1A-ABDD-C1D51B30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094" y="2310586"/>
            <a:ext cx="4949766" cy="41859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l-GR" sz="2200" dirty="0"/>
              <a:t>Η εκπαίδευση των φοιτητών και φοιτητριών της Φυσικής στο Τμήμα Φυσικής του ΑΠΘ περιλαμβάνει, εκτός από τα </a:t>
            </a:r>
            <a:r>
              <a:rPr lang="el-GR" sz="2200" b="1" dirty="0"/>
              <a:t>μαθήματα</a:t>
            </a:r>
            <a:r>
              <a:rPr lang="el-GR" sz="2200" dirty="0"/>
              <a:t> και τα </a:t>
            </a:r>
            <a:r>
              <a:rPr lang="el-GR" sz="2200" b="1" dirty="0"/>
              <a:t>εργαστήρια</a:t>
            </a:r>
            <a:r>
              <a:rPr lang="el-GR" sz="2200" dirty="0"/>
              <a:t> που παρακολουθούν, και την συμμετοχή όσων ενδιαφέρονται για την </a:t>
            </a:r>
            <a:r>
              <a:rPr lang="el-GR" sz="2200" b="1" dirty="0"/>
              <a:t>εμπειρία της επιστημονικής έρευνας,</a:t>
            </a:r>
            <a:r>
              <a:rPr lang="el-GR" sz="2200" dirty="0"/>
              <a:t> και σε πειράματα και ερευνητικές διαδικασίες, τόσο στο πανεπιστήμιο της Θεσσαλονίκης, όσο και σε ξένα πανεπιστήμια και διεθνή επιστημονικά κέντρα, όπως είναι το </a:t>
            </a:r>
            <a:r>
              <a:rPr lang="en-US" sz="2200" dirty="0"/>
              <a:t>CERN.</a:t>
            </a: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16046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1171576"/>
            <a:ext cx="9093200" cy="54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 descr="CERN -- European Laboratory for Particle Physic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1" y="241301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676400" y="381000"/>
            <a:ext cx="93345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l-GR" altLang="el-GR" sz="3600" dirty="0">
                <a:solidFill>
                  <a:srgbClr val="C00000"/>
                </a:solidFill>
                <a:latin typeface="Roboto Slab"/>
                <a:ea typeface="+mj-ea"/>
                <a:cs typeface="Times New Roman" panose="02020603050405020304" pitchFamily="18" charset="0"/>
              </a:rPr>
              <a:t>Ένα από τα 4 μεγάλα πειράματα στον </a:t>
            </a:r>
            <a:r>
              <a:rPr lang="en-IE" altLang="el-GR" sz="3600" dirty="0">
                <a:solidFill>
                  <a:srgbClr val="C00000"/>
                </a:solidFill>
                <a:latin typeface="Roboto Slab"/>
                <a:ea typeface="+mj-ea"/>
                <a:cs typeface="Times New Roman" panose="02020603050405020304" pitchFamily="18" charset="0"/>
              </a:rPr>
              <a:t>LHC</a:t>
            </a:r>
            <a:r>
              <a:rPr lang="el-GR" altLang="el-GR" sz="3600" dirty="0">
                <a:solidFill>
                  <a:srgbClr val="C00000"/>
                </a:solidFill>
                <a:latin typeface="Roboto Slab"/>
                <a:ea typeface="+mj-ea"/>
                <a:cs typeface="Times New Roman" panose="02020603050405020304" pitchFamily="18" charset="0"/>
              </a:rPr>
              <a:t>…</a:t>
            </a:r>
            <a:endParaRPr lang="en-GB" altLang="el-GR" sz="3600" dirty="0">
              <a:solidFill>
                <a:srgbClr val="C00000"/>
              </a:solidFill>
              <a:latin typeface="Roboto Slab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6</a:t>
            </a:fld>
            <a:endParaRPr lang="el-GR"/>
          </a:p>
        </p:txBody>
      </p:sp>
      <p:sp>
        <p:nvSpPr>
          <p:cNvPr id="6" name="Οβάλ 5">
            <a:extLst>
              <a:ext uri="{FF2B5EF4-FFF2-40B4-BE49-F238E27FC236}">
                <a16:creationId xmlns:a16="http://schemas.microsoft.com/office/drawing/2014/main" id="{F701425E-682E-4373-B2E0-38D7FCF0DE8C}"/>
              </a:ext>
            </a:extLst>
          </p:cNvPr>
          <p:cNvSpPr/>
          <p:nvPr/>
        </p:nvSpPr>
        <p:spPr>
          <a:xfrm>
            <a:off x="4599714" y="5788021"/>
            <a:ext cx="1496290" cy="7697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88396808"/>
      </p:ext>
    </p:extLst>
  </p:cSld>
  <p:clrMapOvr>
    <a:masterClrMapping/>
  </p:clrMapOvr>
  <p:transition advTm="25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id="{44B1BEB9-B187-4C47-BE8F-D1077D24DB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46" y="48190"/>
            <a:ext cx="10457935" cy="6467061"/>
          </a:xfrm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BF329C1-7D3F-434B-BC4E-4C38BCA6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7</a:t>
            </a:fld>
            <a:endParaRPr lang="el-GR"/>
          </a:p>
        </p:txBody>
      </p:sp>
      <p:sp>
        <p:nvSpPr>
          <p:cNvPr id="2" name="Οβάλ 1">
            <a:extLst>
              <a:ext uri="{FF2B5EF4-FFF2-40B4-BE49-F238E27FC236}">
                <a16:creationId xmlns:a16="http://schemas.microsoft.com/office/drawing/2014/main" id="{AC446B58-47A1-4617-A31B-1B65D082A17E}"/>
              </a:ext>
            </a:extLst>
          </p:cNvPr>
          <p:cNvSpPr/>
          <p:nvPr/>
        </p:nvSpPr>
        <p:spPr>
          <a:xfrm>
            <a:off x="106326" y="159027"/>
            <a:ext cx="1871330" cy="26798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3" descr="CERN -- European Laboratory for Particle Physics">
            <a:hlinkClick r:id="rId3"/>
            <a:extLst>
              <a:ext uri="{FF2B5EF4-FFF2-40B4-BE49-F238E27FC236}">
                <a16:creationId xmlns:a16="http://schemas.microsoft.com/office/drawing/2014/main" id="{FD2BC996-F930-4071-9075-1BE2BEBE0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1" y="241301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CB5C98-ACC0-4DE9-BDFE-1555AD7F7D15}"/>
              </a:ext>
            </a:extLst>
          </p:cNvPr>
          <p:cNvSpPr txBox="1"/>
          <p:nvPr/>
        </p:nvSpPr>
        <p:spPr>
          <a:xfrm>
            <a:off x="1310834" y="638905"/>
            <a:ext cx="29286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el-GR" sz="2400" dirty="0">
                <a:latin typeface="Roboto Slab"/>
                <a:ea typeface="+mj-ea"/>
                <a:cs typeface="Times New Roman" panose="02020603050405020304" pitchFamily="18" charset="0"/>
              </a:rPr>
              <a:t>…είναι το </a:t>
            </a:r>
            <a:endParaRPr lang="el-GR" sz="2400" dirty="0"/>
          </a:p>
        </p:txBody>
      </p:sp>
      <p:sp>
        <p:nvSpPr>
          <p:cNvPr id="8" name="Οβάλ 7">
            <a:extLst>
              <a:ext uri="{FF2B5EF4-FFF2-40B4-BE49-F238E27FC236}">
                <a16:creationId xmlns:a16="http://schemas.microsoft.com/office/drawing/2014/main" id="{8C4F8E75-21DA-4411-906D-C2C1BE9B68F8}"/>
              </a:ext>
            </a:extLst>
          </p:cNvPr>
          <p:cNvSpPr/>
          <p:nvPr/>
        </p:nvSpPr>
        <p:spPr>
          <a:xfrm>
            <a:off x="7047349" y="3308934"/>
            <a:ext cx="3334328" cy="94903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62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id="{33B3545D-8957-4D55-855C-83B2CC4C43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Picture 3" descr="CERN -- European Laboratory for Particle Physics">
            <a:hlinkClick r:id="rId3"/>
            <a:extLst>
              <a:ext uri="{FF2B5EF4-FFF2-40B4-BE49-F238E27FC236}">
                <a16:creationId xmlns:a16="http://schemas.microsoft.com/office/drawing/2014/main" id="{70D3D0A3-9815-47AD-B434-7F8C3AB25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1" y="241301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26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BE72CD-8A38-4CBC-8EC1-3C70718D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6498" cy="112467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Ένα παράδειγμα βασικής έρευνας στον Τομέα Πυρηνικής Φυσικής και Φυσικής Στοιχειωδών Σωματιδίων του ΑΠΘ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5084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1.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Εξαΰλωση ποζιτρονίων στην ύλη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44FA2B38-0CAB-4C12-A127-0043D580C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86" y="2860820"/>
            <a:ext cx="2533762" cy="1909823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013A4B8D-27ED-42AD-A041-7A79FF7A3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51" y="2676469"/>
            <a:ext cx="2533763" cy="22708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142966-C956-4DC2-B097-EBC67C8D4744}"/>
              </a:ext>
            </a:extLst>
          </p:cNvPr>
          <p:cNvSpPr txBox="1"/>
          <p:nvPr/>
        </p:nvSpPr>
        <p:spPr>
          <a:xfrm>
            <a:off x="877987" y="4947364"/>
            <a:ext cx="46615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Τα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ποζιτρόνια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 παράγονται από κάποιους ραδιενεργούς πυρήνες (που συνήθως έχουν περίσσεια πρωτονίων)</a:t>
            </a:r>
            <a:endParaRPr lang="el-G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C8F935-13D2-4F75-AA5D-F9FF4C214E67}"/>
              </a:ext>
            </a:extLst>
          </p:cNvPr>
          <p:cNvSpPr txBox="1"/>
          <p:nvPr/>
        </p:nvSpPr>
        <p:spPr>
          <a:xfrm>
            <a:off x="5986133" y="4833943"/>
            <a:ext cx="524185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Τα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ποζιτρόνια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 είναι τα </a:t>
            </a:r>
            <a:r>
              <a:rPr lang="el-GR" dirty="0" err="1">
                <a:solidFill>
                  <a:srgbClr val="0070C0"/>
                </a:solidFill>
                <a:latin typeface="Segoe UI" panose="020B0502040204020203" pitchFamily="34" charset="0"/>
              </a:rPr>
              <a:t>αντι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-σωματίδια των ηλεκτρονίων, δηλαδή είναι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αντι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-ύλη!</a:t>
            </a:r>
          </a:p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Όταν λοιπόν τα ποζιτρόνια συναντηθούν με ηλεκτρόνια, τότε τα δύο σωματίδια, μετά από ένα σύντομο «χορό»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εξαΰλώνονται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!</a:t>
            </a:r>
          </a:p>
        </p:txBody>
      </p:sp>
      <p:pic>
        <p:nvPicPr>
          <p:cNvPr id="13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C17ADBEB-4D9B-4550-A4E8-5DED7B486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3386" y="1699521"/>
            <a:ext cx="744279" cy="767223"/>
          </a:xfrm>
          <a:prstGeom prst="rect">
            <a:avLst/>
          </a:prstGeom>
        </p:spPr>
      </p:pic>
      <p:pic>
        <p:nvPicPr>
          <p:cNvPr id="9" name="Picture 10" descr="images">
            <a:extLst>
              <a:ext uri="{FF2B5EF4-FFF2-40B4-BE49-F238E27FC236}">
                <a16:creationId xmlns:a16="http://schemas.microsoft.com/office/drawing/2014/main" id="{7A724061-EC3A-4AE6-946E-1F335F45C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975" y="1716247"/>
            <a:ext cx="767223" cy="76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49032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1010</Words>
  <Application>Microsoft Office PowerPoint</Application>
  <PresentationFormat>Ευρεία οθόνη</PresentationFormat>
  <Paragraphs>60</Paragraphs>
  <Slides>16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27" baseType="lpstr">
      <vt:lpstr>Arial</vt:lpstr>
      <vt:lpstr>Calibri</vt:lpstr>
      <vt:lpstr>Calibri Light</vt:lpstr>
      <vt:lpstr>Georgia</vt:lpstr>
      <vt:lpstr>Google Sans</vt:lpstr>
      <vt:lpstr>Open Sans</vt:lpstr>
      <vt:lpstr>Roboto</vt:lpstr>
      <vt:lpstr>Roboto Slab</vt:lpstr>
      <vt:lpstr>Segoe UI</vt:lpstr>
      <vt:lpstr>Times New Roman</vt:lpstr>
      <vt:lpstr>Θέμα του Office</vt:lpstr>
      <vt:lpstr>Στοιχεία Πυρηνικής Φυσικής και παραδείγματα εφαρμογών της σε θέματα υγείας</vt:lpstr>
      <vt:lpstr>Βασική Επιστήμη και σε τι χρησιμεύει</vt:lpstr>
      <vt:lpstr>Έρευνες βασικής φυσικής διεξάγονται στα ελληνικά πανεπιστήμια.  Το Τμήμα Φυσικής του Αριστοτελείου Πανεπιστημίου Θεσσαλονίκης (ΑΠΘ) αποτελεί ένα από τα πιο πρωτοπόρα τμήματα στην έρευνα.</vt:lpstr>
      <vt:lpstr>Μερικά παραδείγματα της ερευνητικής δραστηριότητας στη βασική φυσική (από τον τομέα Πυρηνικής Φυσικής και Φυσικής Στοιχειωδών Σωματιδίων)</vt:lpstr>
      <vt:lpstr>Η εκπαίδευση των φοιτητών/τριών Φυσικής στο ΑΠΘ</vt:lpstr>
      <vt:lpstr>Παρουσίαση του PowerPoint</vt:lpstr>
      <vt:lpstr>Παρουσίαση του PowerPoint</vt:lpstr>
      <vt:lpstr>Παρουσίαση του PowerPoint</vt:lpstr>
      <vt:lpstr>Ένα παράδειγμα βασικής έρευνας στον Τομέα Πυρηνικής Φυσικής και Φυσικής Στοιχειωδών Σωματιδίων του ΑΠΘ</vt:lpstr>
      <vt:lpstr>Ένα παράδειγμα βασικής έρευνας στον Τομέα Πυρηνικής Φυσικής και Φυσικής Στοιχειωδών Σωματιδίων του ΑΠΘ</vt:lpstr>
      <vt:lpstr>Η τομογραφία PET (Positron Emission Tomography)</vt:lpstr>
      <vt:lpstr>Πώς λειτουργεί η τομογραφία PET (Positron Emission Tomography)</vt:lpstr>
      <vt:lpstr>Παρουσίαση του PowerPoint</vt:lpstr>
      <vt:lpstr>Παρουσίαση του PowerPoint</vt:lpstr>
      <vt:lpstr>Παρουσίαση του PowerPoint</vt:lpstr>
      <vt:lpstr>Η επιστημονική έρευνα συνεχίζεται και έχει πολύ ενδιαφέρον… …σας περιμένουμε!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Πυρηνική Φυσική και εφαρμογές της στην Ιατρική</dc:title>
  <dc:creator>Anastasios Liolios</dc:creator>
  <cp:lastModifiedBy>Anastasios Liolios</cp:lastModifiedBy>
  <cp:revision>11</cp:revision>
  <dcterms:created xsi:type="dcterms:W3CDTF">2021-03-02T08:02:19Z</dcterms:created>
  <dcterms:modified xsi:type="dcterms:W3CDTF">2022-04-07T14:24:06Z</dcterms:modified>
</cp:coreProperties>
</file>