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napToObjects="1">
      <p:cViewPr>
        <p:scale>
          <a:sx n="125" d="100"/>
          <a:sy n="125" d="100"/>
        </p:scale>
        <p:origin x="1056" y="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1/27/2023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1/27/2023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1/27/2023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1/27/2023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1/27/2023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1/27/2023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1/27/2023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item/EDA-02716-V3-0/0" TargetMode="External"/><Relationship Id="rId2" Type="http://schemas.openxmlformats.org/officeDocument/2006/relationships/hyperlink" Target="https://edms.cern.ch/item/EDA-02715-V3-1/0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edms.cern.ch/item/EDA-02714-V1-0/0" TargetMode="External"/><Relationship Id="rId4" Type="http://schemas.openxmlformats.org/officeDocument/2006/relationships/hyperlink" Target="https://edms.cern.ch/item/EDA-02713-V3-0/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A3A47-4A57-7CC7-2BD7-3AA94BD6F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TSU/FIB incompatibilities with CIBAB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322E11-568B-574B-B163-FC40E59E07AF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7200" y="3600950"/>
            <a:ext cx="2743200" cy="41965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Nicolas Voumard</a:t>
            </a:r>
          </a:p>
          <a:p>
            <a:r>
              <a:rPr lang="en-US" dirty="0"/>
              <a:t>27 January 2023</a:t>
            </a:r>
          </a:p>
        </p:txBody>
      </p:sp>
    </p:spTree>
    <p:extLst>
      <p:ext uri="{BB962C8B-B14F-4D97-AF65-F5344CB8AC3E}">
        <p14:creationId xmlns:p14="http://schemas.microsoft.com/office/powerpoint/2010/main" val="2663772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3B95D3A-6BBF-2EB4-36B4-180FD8FF06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FIB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29EA57D-37E3-C463-F6D6-192379C51A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FIB accepts CIBO and CIBIR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8C30E7-C3A7-0C70-BC85-61A886B4EC5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1/27/2023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0F0FC3-A3B4-E180-08A8-7CFD1B9FFB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249654-F4D1-A31E-92B7-C7B68637CA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7216FE6-7523-9812-0AB4-64C4F3E685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540" y="2897642"/>
            <a:ext cx="5540359" cy="309538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49D1E6F-6D61-7B03-3106-B54864519DEE}"/>
              </a:ext>
            </a:extLst>
          </p:cNvPr>
          <p:cNvSpPr txBox="1"/>
          <p:nvPr/>
        </p:nvSpPr>
        <p:spPr>
          <a:xfrm>
            <a:off x="5740377" y="3805613"/>
            <a:ext cx="17555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RX/ to FPGA</a:t>
            </a:r>
          </a:p>
          <a:p>
            <a:r>
              <a:rPr lang="en-US" sz="1400" dirty="0"/>
              <a:t>(PERMIT on CIBIR)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EDB019-3636-3B92-ED01-C5B25B66FA93}"/>
              </a:ext>
            </a:extLst>
          </p:cNvPr>
          <p:cNvSpPr txBox="1"/>
          <p:nvPr/>
        </p:nvSpPr>
        <p:spPr>
          <a:xfrm>
            <a:off x="5740377" y="4480504"/>
            <a:ext cx="25787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RX to FPGA </a:t>
            </a:r>
          </a:p>
          <a:p>
            <a:r>
              <a:rPr lang="en-US" sz="1400" dirty="0"/>
              <a:t>(is PERMIT_FAULT on CIBIR)</a:t>
            </a:r>
          </a:p>
        </p:txBody>
      </p:sp>
    </p:spTree>
    <p:extLst>
      <p:ext uri="{BB962C8B-B14F-4D97-AF65-F5344CB8AC3E}">
        <p14:creationId xmlns:p14="http://schemas.microsoft.com/office/powerpoint/2010/main" val="2403821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3B95D3A-6BBF-2EB4-36B4-180FD8FF06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TSU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8C30E7-C3A7-0C70-BC85-61A886B4EC5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1/27/2023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0F0FC3-A3B4-E180-08A8-7CFD1B9FFB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249654-F4D1-A31E-92B7-C7B68637CA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8900329-F128-CEAF-B753-E6D24C5CB7C8}"/>
              </a:ext>
            </a:extLst>
          </p:cNvPr>
          <p:cNvSpPr txBox="1"/>
          <p:nvPr/>
        </p:nvSpPr>
        <p:spPr>
          <a:xfrm>
            <a:off x="7006041" y="4158419"/>
            <a:ext cx="1082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 CLD1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B74B488-83C3-3664-0652-CC0BE3A519EE}"/>
              </a:ext>
            </a:extLst>
          </p:cNvPr>
          <p:cNvSpPr txBox="1"/>
          <p:nvPr/>
        </p:nvSpPr>
        <p:spPr>
          <a:xfrm>
            <a:off x="7025277" y="4782168"/>
            <a:ext cx="1082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 CLD2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8D0AE0A-3977-42A7-06D3-0D3F3BA65E3F}"/>
              </a:ext>
            </a:extLst>
          </p:cNvPr>
          <p:cNvSpPr txBox="1"/>
          <p:nvPr/>
        </p:nvSpPr>
        <p:spPr>
          <a:xfrm>
            <a:off x="7006041" y="3534670"/>
            <a:ext cx="1120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 FPGA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29DEA616-703A-6D17-DE5C-DB9F657BA0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73936"/>
            <a:ext cx="8226854" cy="4819092"/>
          </a:xfrm>
        </p:spPr>
        <p:txBody>
          <a:bodyPr>
            <a:normAutofit/>
          </a:bodyPr>
          <a:lstStyle/>
          <a:p>
            <a:r>
              <a:rPr lang="en-US" sz="2800" dirty="0"/>
              <a:t>Only RX connected</a:t>
            </a:r>
          </a:p>
          <a:p>
            <a:r>
              <a:rPr lang="en-US" sz="2800" dirty="0"/>
              <a:t>RX/ is for loopback only</a:t>
            </a:r>
          </a:p>
        </p:txBody>
      </p:sp>
      <p:pic>
        <p:nvPicPr>
          <p:cNvPr id="14" name="Content Placeholder 5">
            <a:extLst>
              <a:ext uri="{FF2B5EF4-FFF2-40B4-BE49-F238E27FC236}">
                <a16:creationId xmlns:a16="http://schemas.microsoft.com/office/drawing/2014/main" id="{636C0D14-80E8-DCEC-A710-F1F9B0DFD9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448" y="2798691"/>
            <a:ext cx="6412614" cy="3568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605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3B95D3A-6BBF-2EB4-36B4-180FD8FF06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TSU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8C30E7-C3A7-0C70-BC85-61A886B4EC5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1/27/2023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0F0FC3-A3B4-E180-08A8-7CFD1B9FFB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249654-F4D1-A31E-92B7-C7B68637CA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29DEA616-703A-6D17-DE5C-DB9F657BA0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73936"/>
            <a:ext cx="8226854" cy="4819092"/>
          </a:xfrm>
        </p:spPr>
        <p:txBody>
          <a:bodyPr>
            <a:normAutofit/>
          </a:bodyPr>
          <a:lstStyle/>
          <a:p>
            <a:r>
              <a:rPr lang="en-US" sz="2000" dirty="0"/>
              <a:t>Hardware/</a:t>
            </a:r>
            <a:r>
              <a:rPr lang="en-US" sz="2000" dirty="0" err="1"/>
              <a:t>gateware</a:t>
            </a:r>
            <a:r>
              <a:rPr lang="en-US" sz="2000" dirty="0"/>
              <a:t> modifications required for CIBAB</a:t>
            </a:r>
          </a:p>
          <a:p>
            <a:pPr lvl="1"/>
            <a:r>
              <a:rPr lang="en-US" sz="1600" dirty="0" err="1"/>
              <a:t>Hardwarewise</a:t>
            </a:r>
            <a:r>
              <a:rPr lang="en-US" sz="1600" dirty="0"/>
              <a:t>:</a:t>
            </a:r>
          </a:p>
          <a:p>
            <a:pPr lvl="2"/>
            <a:r>
              <a:rPr lang="en-US" sz="1400" dirty="0"/>
              <a:t>Interface is not defined and fixed yet, as SY/ABT understands it…</a:t>
            </a:r>
          </a:p>
          <a:p>
            <a:pPr lvl="2"/>
            <a:r>
              <a:rPr lang="en-US" sz="1400" dirty="0"/>
              <a:t>Optical interface to be replaced by ???</a:t>
            </a:r>
          </a:p>
          <a:p>
            <a:pPr lvl="3"/>
            <a:r>
              <a:rPr lang="en-US" sz="1000" dirty="0"/>
              <a:t>Interface like CIBIR more likely preferred</a:t>
            </a:r>
          </a:p>
          <a:p>
            <a:pPr lvl="2"/>
            <a:r>
              <a:rPr lang="en-US" sz="1400" dirty="0"/>
              <a:t>Interface between CIBAB MUST BE SAFE </a:t>
            </a:r>
          </a:p>
          <a:p>
            <a:pPr lvl="3"/>
            <a:r>
              <a:rPr lang="en-US" sz="1000" dirty="0"/>
              <a:t>A reliability study must be done.</a:t>
            </a:r>
          </a:p>
          <a:p>
            <a:pPr lvl="2"/>
            <a:r>
              <a:rPr lang="en-US" sz="1400" dirty="0"/>
              <a:t>Will TE/MPE provide a mezzanine card as it is the case today or do we implement the circuit on our board?</a:t>
            </a:r>
          </a:p>
          <a:p>
            <a:pPr lvl="1"/>
            <a:r>
              <a:rPr lang="en-US" sz="1600" dirty="0" err="1"/>
              <a:t>Gatewarewise</a:t>
            </a:r>
            <a:r>
              <a:rPr lang="en-US" sz="1600" dirty="0"/>
              <a:t>:</a:t>
            </a:r>
          </a:p>
          <a:p>
            <a:pPr lvl="2"/>
            <a:r>
              <a:rPr lang="en-US" sz="1400" dirty="0"/>
              <a:t>No more frequency detection required on our side</a:t>
            </a:r>
          </a:p>
          <a:p>
            <a:pPr lvl="2"/>
            <a:r>
              <a:rPr lang="en-US" sz="1400" dirty="0"/>
              <a:t>Much simpler implementation</a:t>
            </a:r>
          </a:p>
          <a:p>
            <a:pPr lvl="2"/>
            <a:r>
              <a:rPr lang="en-US" sz="1400" dirty="0"/>
              <a:t>TE/MPE to validate/review </a:t>
            </a:r>
            <a:r>
              <a:rPr lang="en-US" sz="1400" dirty="0" err="1"/>
              <a:t>gateware</a:t>
            </a:r>
            <a:r>
              <a:rPr lang="en-US" sz="1400" dirty="0"/>
              <a:t>?</a:t>
            </a:r>
          </a:p>
          <a:p>
            <a:pPr lvl="2"/>
            <a:endParaRPr lang="en-US" sz="1400" dirty="0"/>
          </a:p>
          <a:p>
            <a:pPr lvl="2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873835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3B95D3A-6BBF-2EB4-36B4-180FD8FF06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TSU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8C30E7-C3A7-0C70-BC85-61A886B4EC5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1/30/2023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0F0FC3-A3B4-E180-08A8-7CFD1B9FFB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249654-F4D1-A31E-92B7-C7B68637CA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29DEA616-703A-6D17-DE5C-DB9F657BA0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73936"/>
            <a:ext cx="8226854" cy="4819092"/>
          </a:xfrm>
        </p:spPr>
        <p:txBody>
          <a:bodyPr>
            <a:normAutofit/>
          </a:bodyPr>
          <a:lstStyle/>
          <a:p>
            <a:r>
              <a:rPr lang="en-US" sz="1600" dirty="0"/>
              <a:t>TSU main board:</a:t>
            </a:r>
          </a:p>
          <a:p>
            <a:pPr lvl="1"/>
            <a:r>
              <a:rPr lang="en-US" sz="1600" dirty="0">
                <a:hlinkClick r:id="rId2"/>
              </a:rPr>
              <a:t>https://edms.cern.ch/item/EDA-02715-V3-1/0</a:t>
            </a:r>
            <a:endParaRPr lang="en-US" sz="1600" dirty="0"/>
          </a:p>
          <a:p>
            <a:pPr lvl="1"/>
            <a:endParaRPr lang="en-US" sz="1600" dirty="0"/>
          </a:p>
          <a:p>
            <a:r>
              <a:rPr lang="en-US" sz="1600" dirty="0"/>
              <a:t>TSU Mezzanine card:</a:t>
            </a:r>
          </a:p>
          <a:p>
            <a:pPr lvl="1"/>
            <a:r>
              <a:rPr lang="en-US" sz="1600" dirty="0">
                <a:hlinkClick r:id="rId3"/>
              </a:rPr>
              <a:t>https://edms.cern.ch/item/EDA-02716-V3-0/0</a:t>
            </a:r>
            <a:endParaRPr lang="en-US" sz="1600" dirty="0"/>
          </a:p>
          <a:p>
            <a:pPr lvl="1"/>
            <a:endParaRPr lang="en-US" sz="1600" dirty="0"/>
          </a:p>
          <a:p>
            <a:r>
              <a:rPr lang="en-US" sz="1600" dirty="0"/>
              <a:t>TSU Interface:</a:t>
            </a:r>
          </a:p>
          <a:p>
            <a:pPr lvl="1"/>
            <a:r>
              <a:rPr lang="en-US" sz="1600" dirty="0">
                <a:hlinkClick r:id="rId4"/>
              </a:rPr>
              <a:t>https://edms.cern.ch/item/EDA-02713-V3-0/0</a:t>
            </a:r>
            <a:endParaRPr lang="en-US" sz="1600" dirty="0"/>
          </a:p>
          <a:p>
            <a:pPr lvl="1"/>
            <a:endParaRPr lang="en-US" sz="1600" dirty="0"/>
          </a:p>
          <a:p>
            <a:r>
              <a:rPr lang="en-US" sz="1600" dirty="0"/>
              <a:t>TSU Backplane:</a:t>
            </a:r>
          </a:p>
          <a:p>
            <a:pPr lvl="1"/>
            <a:r>
              <a:rPr lang="en-US" sz="1600" dirty="0">
                <a:hlinkClick r:id="rId5"/>
              </a:rPr>
              <a:t>https://edms.cern.ch/item/EDA-02714-V1-0/0</a:t>
            </a:r>
            <a:endParaRPr lang="en-US" sz="1600" dirty="0"/>
          </a:p>
          <a:p>
            <a:pPr lvl="1"/>
            <a:endParaRPr lang="en-US" sz="1600" dirty="0"/>
          </a:p>
          <a:p>
            <a:pPr lvl="2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52627024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</Template>
  <TotalTime>4580</TotalTime>
  <Words>225</Words>
  <Application>Microsoft Office PowerPoint</Application>
  <PresentationFormat>On-screen Show (4:3)</PresentationFormat>
  <Paragraphs>52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Arial</vt:lpstr>
      <vt:lpstr>CERNCorporate4-3</vt:lpstr>
      <vt:lpstr>PowerPoint Presentation</vt:lpstr>
      <vt:lpstr>TSU/FIB incompatibilities with CIBAB</vt:lpstr>
      <vt:lpstr>FIB</vt:lpstr>
      <vt:lpstr>TSU</vt:lpstr>
      <vt:lpstr>TSU</vt:lpstr>
      <vt:lpstr>TSU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Nicolas Voumard</dc:creator>
  <cp:lastModifiedBy>Nicolas Voumard</cp:lastModifiedBy>
  <cp:revision>3</cp:revision>
  <dcterms:created xsi:type="dcterms:W3CDTF">2023-01-27T07:37:37Z</dcterms:created>
  <dcterms:modified xsi:type="dcterms:W3CDTF">2023-01-30T11:57:43Z</dcterms:modified>
</cp:coreProperties>
</file>