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78" r:id="rId6"/>
    <p:sldId id="347" r:id="rId7"/>
    <p:sldId id="330" r:id="rId8"/>
    <p:sldId id="259" r:id="rId9"/>
    <p:sldId id="337" r:id="rId10"/>
    <p:sldId id="341" r:id="rId11"/>
    <p:sldId id="340" r:id="rId12"/>
    <p:sldId id="342" r:id="rId13"/>
    <p:sldId id="343" r:id="rId14"/>
    <p:sldId id="344" r:id="rId15"/>
    <p:sldId id="339" r:id="rId16"/>
    <p:sldId id="346" r:id="rId17"/>
    <p:sldId id="34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70C0"/>
    <a:srgbClr val="F1F3B3"/>
    <a:srgbClr val="BDD7EE"/>
    <a:srgbClr val="A162D0"/>
    <a:srgbClr val="DAE3F3"/>
    <a:srgbClr val="3E1B59"/>
    <a:srgbClr val="C8A9DE"/>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C66D7C-FE1A-4504-81B5-1008979B1F40}" v="59" dt="2023-06-26T14:10:27.1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03" autoAdjust="0"/>
    <p:restoredTop sz="94947" autoAdjust="0"/>
  </p:normalViewPr>
  <p:slideViewPr>
    <p:cSldViewPr snapToGrid="0">
      <p:cViewPr varScale="1">
        <p:scale>
          <a:sx n="98" d="100"/>
          <a:sy n="98" d="100"/>
        </p:scale>
        <p:origin x="102" y="1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ix, Laurence" userId="57718379-a93d-406c-9bbc-3bf57d77d0ad" providerId="ADAL" clId="{3690A0A4-6F58-431A-9EBB-794AFA77DA7C}"/>
    <pc:docChg chg="undo custSel addSld delSld modSld sldOrd">
      <pc:chgData name="Nix, Laurence" userId="57718379-a93d-406c-9bbc-3bf57d77d0ad" providerId="ADAL" clId="{3690A0A4-6F58-431A-9EBB-794AFA77DA7C}" dt="2023-06-23T14:26:34.259" v="22495" actId="478"/>
      <pc:docMkLst>
        <pc:docMk/>
      </pc:docMkLst>
      <pc:sldChg chg="addSp modSp mod modNotesTx">
        <pc:chgData name="Nix, Laurence" userId="57718379-a93d-406c-9bbc-3bf57d77d0ad" providerId="ADAL" clId="{3690A0A4-6F58-431A-9EBB-794AFA77DA7C}" dt="2023-06-23T12:23:11.117" v="22439" actId="20577"/>
        <pc:sldMkLst>
          <pc:docMk/>
          <pc:sldMk cId="3082365809" sldId="257"/>
        </pc:sldMkLst>
        <pc:spChg chg="mod">
          <ac:chgData name="Nix, Laurence" userId="57718379-a93d-406c-9bbc-3bf57d77d0ad" providerId="ADAL" clId="{3690A0A4-6F58-431A-9EBB-794AFA77DA7C}" dt="2023-06-23T12:23:11.117" v="22439" actId="20577"/>
          <ac:spMkLst>
            <pc:docMk/>
            <pc:sldMk cId="3082365809" sldId="257"/>
            <ac:spMk id="5" creationId="{00000000-0000-0000-0000-000000000000}"/>
          </ac:spMkLst>
        </pc:spChg>
        <pc:spChg chg="mod">
          <ac:chgData name="Nix, Laurence" userId="57718379-a93d-406c-9bbc-3bf57d77d0ad" providerId="ADAL" clId="{3690A0A4-6F58-431A-9EBB-794AFA77DA7C}" dt="2023-06-13T12:52:38.422" v="345" actId="20577"/>
          <ac:spMkLst>
            <pc:docMk/>
            <pc:sldMk cId="3082365809" sldId="257"/>
            <ac:spMk id="6" creationId="{00000000-0000-0000-0000-000000000000}"/>
          </ac:spMkLst>
        </pc:spChg>
        <pc:spChg chg="mod">
          <ac:chgData name="Nix, Laurence" userId="57718379-a93d-406c-9bbc-3bf57d77d0ad" providerId="ADAL" clId="{3690A0A4-6F58-431A-9EBB-794AFA77DA7C}" dt="2023-06-13T12:46:18.836" v="9" actId="20577"/>
          <ac:spMkLst>
            <pc:docMk/>
            <pc:sldMk cId="3082365809" sldId="257"/>
            <ac:spMk id="7" creationId="{00000000-0000-0000-0000-000000000000}"/>
          </ac:spMkLst>
        </pc:spChg>
        <pc:spChg chg="add mod">
          <ac:chgData name="Nix, Laurence" userId="57718379-a93d-406c-9bbc-3bf57d77d0ad" providerId="ADAL" clId="{3690A0A4-6F58-431A-9EBB-794AFA77DA7C}" dt="2023-06-13T13:19:44.375" v="1103" actId="1076"/>
          <ac:spMkLst>
            <pc:docMk/>
            <pc:sldMk cId="3082365809" sldId="257"/>
            <ac:spMk id="8" creationId="{C767D3F4-ADE6-CA2B-308E-B86017AF7940}"/>
          </ac:spMkLst>
        </pc:spChg>
        <pc:spChg chg="mod">
          <ac:chgData name="Nix, Laurence" userId="57718379-a93d-406c-9bbc-3bf57d77d0ad" providerId="ADAL" clId="{3690A0A4-6F58-431A-9EBB-794AFA77DA7C}" dt="2023-06-13T13:06:04.046" v="866" actId="1076"/>
          <ac:spMkLst>
            <pc:docMk/>
            <pc:sldMk cId="3082365809" sldId="257"/>
            <ac:spMk id="17" creationId="{00000000-0000-0000-0000-000000000000}"/>
          </ac:spMkLst>
        </pc:spChg>
        <pc:grpChg chg="add mod">
          <ac:chgData name="Nix, Laurence" userId="57718379-a93d-406c-9bbc-3bf57d77d0ad" providerId="ADAL" clId="{3690A0A4-6F58-431A-9EBB-794AFA77DA7C}" dt="2023-06-13T13:06:04.046" v="866" actId="1076"/>
          <ac:grpSpMkLst>
            <pc:docMk/>
            <pc:sldMk cId="3082365809" sldId="257"/>
            <ac:grpSpMk id="2" creationId="{26F269A9-721C-1B7F-818E-1C89A8CEE9E7}"/>
          </ac:grpSpMkLst>
        </pc:grpChg>
        <pc:grpChg chg="mod">
          <ac:chgData name="Nix, Laurence" userId="57718379-a93d-406c-9bbc-3bf57d77d0ad" providerId="ADAL" clId="{3690A0A4-6F58-431A-9EBB-794AFA77DA7C}" dt="2023-06-13T13:06:04.046" v="866" actId="1076"/>
          <ac:grpSpMkLst>
            <pc:docMk/>
            <pc:sldMk cId="3082365809" sldId="257"/>
            <ac:grpSpMk id="16" creationId="{00000000-0000-0000-0000-000000000000}"/>
          </ac:grpSpMkLst>
        </pc:grpChg>
        <pc:picChg chg="mod">
          <ac:chgData name="Nix, Laurence" userId="57718379-a93d-406c-9bbc-3bf57d77d0ad" providerId="ADAL" clId="{3690A0A4-6F58-431A-9EBB-794AFA77DA7C}" dt="2023-06-13T13:06:04.046" v="866" actId="1076"/>
          <ac:picMkLst>
            <pc:docMk/>
            <pc:sldMk cId="3082365809" sldId="257"/>
            <ac:picMk id="18" creationId="{00000000-0000-0000-0000-000000000000}"/>
          </ac:picMkLst>
        </pc:picChg>
        <pc:picChg chg="mod">
          <ac:chgData name="Nix, Laurence" userId="57718379-a93d-406c-9bbc-3bf57d77d0ad" providerId="ADAL" clId="{3690A0A4-6F58-431A-9EBB-794AFA77DA7C}" dt="2023-06-13T13:06:04.046" v="866" actId="1076"/>
          <ac:picMkLst>
            <pc:docMk/>
            <pc:sldMk cId="3082365809" sldId="257"/>
            <ac:picMk id="20" creationId="{00000000-0000-0000-0000-000000000000}"/>
          </ac:picMkLst>
        </pc:picChg>
        <pc:picChg chg="add mod">
          <ac:chgData name="Nix, Laurence" userId="57718379-a93d-406c-9bbc-3bf57d77d0ad" providerId="ADAL" clId="{3690A0A4-6F58-431A-9EBB-794AFA77DA7C}" dt="2023-06-13T13:06:04.046" v="866" actId="1076"/>
          <ac:picMkLst>
            <pc:docMk/>
            <pc:sldMk cId="3082365809" sldId="257"/>
            <ac:picMk id="1026" creationId="{B1F2FA0B-2BF3-5D95-8751-1A385CDA0A99}"/>
          </ac:picMkLst>
        </pc:picChg>
      </pc:sldChg>
      <pc:sldChg chg="del modNotesTx">
        <pc:chgData name="Nix, Laurence" userId="57718379-a93d-406c-9bbc-3bf57d77d0ad" providerId="ADAL" clId="{3690A0A4-6F58-431A-9EBB-794AFA77DA7C}" dt="2023-06-13T12:54:53.981" v="375" actId="47"/>
        <pc:sldMkLst>
          <pc:docMk/>
          <pc:sldMk cId="3212084089" sldId="258"/>
        </pc:sldMkLst>
      </pc:sldChg>
      <pc:sldChg chg="addSp delSp modSp mod modNotesTx">
        <pc:chgData name="Nix, Laurence" userId="57718379-a93d-406c-9bbc-3bf57d77d0ad" providerId="ADAL" clId="{3690A0A4-6F58-431A-9EBB-794AFA77DA7C}" dt="2023-06-23T11:04:21.128" v="22311" actId="1076"/>
        <pc:sldMkLst>
          <pc:docMk/>
          <pc:sldMk cId="3064312788" sldId="259"/>
        </pc:sldMkLst>
        <pc:spChg chg="del">
          <ac:chgData name="Nix, Laurence" userId="57718379-a93d-406c-9bbc-3bf57d77d0ad" providerId="ADAL" clId="{3690A0A4-6F58-431A-9EBB-794AFA77DA7C}" dt="2023-06-13T13:41:10.096" v="3689" actId="478"/>
          <ac:spMkLst>
            <pc:docMk/>
            <pc:sldMk cId="3064312788" sldId="259"/>
            <ac:spMk id="2" creationId="{00000000-0000-0000-0000-000000000000}"/>
          </ac:spMkLst>
        </pc:spChg>
        <pc:spChg chg="del">
          <ac:chgData name="Nix, Laurence" userId="57718379-a93d-406c-9bbc-3bf57d77d0ad" providerId="ADAL" clId="{3690A0A4-6F58-431A-9EBB-794AFA77DA7C}" dt="2023-06-13T13:41:10.096" v="3689" actId="478"/>
          <ac:spMkLst>
            <pc:docMk/>
            <pc:sldMk cId="3064312788" sldId="259"/>
            <ac:spMk id="3" creationId="{00000000-0000-0000-0000-000000000000}"/>
          </ac:spMkLst>
        </pc:spChg>
        <pc:spChg chg="mod">
          <ac:chgData name="Nix, Laurence" userId="57718379-a93d-406c-9bbc-3bf57d77d0ad" providerId="ADAL" clId="{3690A0A4-6F58-431A-9EBB-794AFA77DA7C}" dt="2023-06-20T11:09:44.944" v="18239"/>
          <ac:spMkLst>
            <pc:docMk/>
            <pc:sldMk cId="3064312788" sldId="259"/>
            <ac:spMk id="5" creationId="{A87A2B75-C874-9250-FDA2-FA2E1B85C751}"/>
          </ac:spMkLst>
        </pc:spChg>
        <pc:spChg chg="mod">
          <ac:chgData name="Nix, Laurence" userId="57718379-a93d-406c-9bbc-3bf57d77d0ad" providerId="ADAL" clId="{3690A0A4-6F58-431A-9EBB-794AFA77DA7C}" dt="2023-06-20T11:09:44.944" v="18239"/>
          <ac:spMkLst>
            <pc:docMk/>
            <pc:sldMk cId="3064312788" sldId="259"/>
            <ac:spMk id="6" creationId="{8BADBA3C-B8BC-61F4-CF5E-EDBCB3BA52DC}"/>
          </ac:spMkLst>
        </pc:spChg>
        <pc:spChg chg="add del mod">
          <ac:chgData name="Nix, Laurence" userId="57718379-a93d-406c-9bbc-3bf57d77d0ad" providerId="ADAL" clId="{3690A0A4-6F58-431A-9EBB-794AFA77DA7C}" dt="2023-06-20T11:12:00.664" v="18288" actId="1076"/>
          <ac:spMkLst>
            <pc:docMk/>
            <pc:sldMk cId="3064312788" sldId="259"/>
            <ac:spMk id="7" creationId="{C1CD3B87-B81C-3490-9666-A697FA48B73A}"/>
          </ac:spMkLst>
        </pc:spChg>
        <pc:spChg chg="mod">
          <ac:chgData name="Nix, Laurence" userId="57718379-a93d-406c-9bbc-3bf57d77d0ad" providerId="ADAL" clId="{3690A0A4-6F58-431A-9EBB-794AFA77DA7C}" dt="2023-06-20T11:09:44.944" v="18239"/>
          <ac:spMkLst>
            <pc:docMk/>
            <pc:sldMk cId="3064312788" sldId="259"/>
            <ac:spMk id="9" creationId="{EC061F53-B431-312B-9B58-77B72078A256}"/>
          </ac:spMkLst>
        </pc:spChg>
        <pc:spChg chg="mod">
          <ac:chgData name="Nix, Laurence" userId="57718379-a93d-406c-9bbc-3bf57d77d0ad" providerId="ADAL" clId="{3690A0A4-6F58-431A-9EBB-794AFA77DA7C}" dt="2023-06-20T11:09:44.944" v="18239"/>
          <ac:spMkLst>
            <pc:docMk/>
            <pc:sldMk cId="3064312788" sldId="259"/>
            <ac:spMk id="11" creationId="{19F8842F-2EEE-5D5C-D4F2-38CB7318296E}"/>
          </ac:spMkLst>
        </pc:spChg>
        <pc:spChg chg="del mod topLvl">
          <ac:chgData name="Nix, Laurence" userId="57718379-a93d-406c-9bbc-3bf57d77d0ad" providerId="ADAL" clId="{3690A0A4-6F58-431A-9EBB-794AFA77DA7C}" dt="2023-06-13T13:55:07.599" v="3776" actId="478"/>
          <ac:spMkLst>
            <pc:docMk/>
            <pc:sldMk cId="3064312788" sldId="259"/>
            <ac:spMk id="11" creationId="{3E43BDD5-299A-83C4-4BE1-DFC1B3AA8EDB}"/>
          </ac:spMkLst>
        </pc:spChg>
        <pc:spChg chg="mod">
          <ac:chgData name="Nix, Laurence" userId="57718379-a93d-406c-9bbc-3bf57d77d0ad" providerId="ADAL" clId="{3690A0A4-6F58-431A-9EBB-794AFA77DA7C}" dt="2023-06-20T11:09:44.944" v="18239"/>
          <ac:spMkLst>
            <pc:docMk/>
            <pc:sldMk cId="3064312788" sldId="259"/>
            <ac:spMk id="12" creationId="{3312CAD9-D65D-09B0-E43F-2D2E8C0B8D50}"/>
          </ac:spMkLst>
        </pc:spChg>
        <pc:spChg chg="del mod">
          <ac:chgData name="Nix, Laurence" userId="57718379-a93d-406c-9bbc-3bf57d77d0ad" providerId="ADAL" clId="{3690A0A4-6F58-431A-9EBB-794AFA77DA7C}" dt="2023-06-13T13:55:04.206" v="3774" actId="478"/>
          <ac:spMkLst>
            <pc:docMk/>
            <pc:sldMk cId="3064312788" sldId="259"/>
            <ac:spMk id="12" creationId="{B8005835-C725-5A65-8F6E-2B5CD9D1EEF9}"/>
          </ac:spMkLst>
        </pc:spChg>
        <pc:spChg chg="del mod">
          <ac:chgData name="Nix, Laurence" userId="57718379-a93d-406c-9bbc-3bf57d77d0ad" providerId="ADAL" clId="{3690A0A4-6F58-431A-9EBB-794AFA77DA7C}" dt="2023-06-13T13:55:05.530" v="3775" actId="478"/>
          <ac:spMkLst>
            <pc:docMk/>
            <pc:sldMk cId="3064312788" sldId="259"/>
            <ac:spMk id="13" creationId="{63E01AB3-23B5-87E6-1AF6-1BBFA5F2975C}"/>
          </ac:spMkLst>
        </pc:spChg>
        <pc:spChg chg="mod">
          <ac:chgData name="Nix, Laurence" userId="57718379-a93d-406c-9bbc-3bf57d77d0ad" providerId="ADAL" clId="{3690A0A4-6F58-431A-9EBB-794AFA77DA7C}" dt="2023-06-20T11:09:44.944" v="18239"/>
          <ac:spMkLst>
            <pc:docMk/>
            <pc:sldMk cId="3064312788" sldId="259"/>
            <ac:spMk id="13" creationId="{DD6622D3-C0B8-5DCA-1DC0-F99005698C1D}"/>
          </ac:spMkLst>
        </pc:spChg>
        <pc:spChg chg="mod">
          <ac:chgData name="Nix, Laurence" userId="57718379-a93d-406c-9bbc-3bf57d77d0ad" providerId="ADAL" clId="{3690A0A4-6F58-431A-9EBB-794AFA77DA7C}" dt="2023-06-13T13:54:56.901" v="3770"/>
          <ac:spMkLst>
            <pc:docMk/>
            <pc:sldMk cId="3064312788" sldId="259"/>
            <ac:spMk id="14" creationId="{85BA6AA6-934B-A4F6-CC85-BC0DE6B2BA84}"/>
          </ac:spMkLst>
        </pc:spChg>
        <pc:spChg chg="mod">
          <ac:chgData name="Nix, Laurence" userId="57718379-a93d-406c-9bbc-3bf57d77d0ad" providerId="ADAL" clId="{3690A0A4-6F58-431A-9EBB-794AFA77DA7C}" dt="2023-06-13T13:54:56.901" v="3770"/>
          <ac:spMkLst>
            <pc:docMk/>
            <pc:sldMk cId="3064312788" sldId="259"/>
            <ac:spMk id="15" creationId="{02D22082-ADF4-5954-C5CE-71E807ECCED7}"/>
          </ac:spMkLst>
        </pc:spChg>
        <pc:spChg chg="mod">
          <ac:chgData name="Nix, Laurence" userId="57718379-a93d-406c-9bbc-3bf57d77d0ad" providerId="ADAL" clId="{3690A0A4-6F58-431A-9EBB-794AFA77DA7C}" dt="2023-06-13T13:54:56.901" v="3770"/>
          <ac:spMkLst>
            <pc:docMk/>
            <pc:sldMk cId="3064312788" sldId="259"/>
            <ac:spMk id="16" creationId="{54D0E7DF-4FFE-AE26-0C02-F65BF7C6C605}"/>
          </ac:spMkLst>
        </pc:spChg>
        <pc:spChg chg="mod">
          <ac:chgData name="Nix, Laurence" userId="57718379-a93d-406c-9bbc-3bf57d77d0ad" providerId="ADAL" clId="{3690A0A4-6F58-431A-9EBB-794AFA77DA7C}" dt="2023-06-13T13:54:56.901" v="3770"/>
          <ac:spMkLst>
            <pc:docMk/>
            <pc:sldMk cId="3064312788" sldId="259"/>
            <ac:spMk id="17" creationId="{A480C9C9-791E-447F-9148-FC2BBE3D0D46}"/>
          </ac:spMkLst>
        </pc:spChg>
        <pc:spChg chg="mod">
          <ac:chgData name="Nix, Laurence" userId="57718379-a93d-406c-9bbc-3bf57d77d0ad" providerId="ADAL" clId="{3690A0A4-6F58-431A-9EBB-794AFA77DA7C}" dt="2023-06-13T13:41:27.236" v="3752" actId="20577"/>
          <ac:spMkLst>
            <pc:docMk/>
            <pc:sldMk cId="3064312788" sldId="259"/>
            <ac:spMk id="18" creationId="{00000000-0000-0000-0000-000000000000}"/>
          </ac:spMkLst>
        </pc:spChg>
        <pc:spChg chg="del mod">
          <ac:chgData name="Nix, Laurence" userId="57718379-a93d-406c-9bbc-3bf57d77d0ad" providerId="ADAL" clId="{3690A0A4-6F58-431A-9EBB-794AFA77DA7C}" dt="2023-06-20T11:09:19.584" v="18228" actId="478"/>
          <ac:spMkLst>
            <pc:docMk/>
            <pc:sldMk cId="3064312788" sldId="259"/>
            <ac:spMk id="20" creationId="{F6375DB2-93F4-A52B-311A-7E08AD991981}"/>
          </ac:spMkLst>
        </pc:spChg>
        <pc:spChg chg="del mod">
          <ac:chgData name="Nix, Laurence" userId="57718379-a93d-406c-9bbc-3bf57d77d0ad" providerId="ADAL" clId="{3690A0A4-6F58-431A-9EBB-794AFA77DA7C}" dt="2023-06-20T11:09:23.183" v="18230" actId="478"/>
          <ac:spMkLst>
            <pc:docMk/>
            <pc:sldMk cId="3064312788" sldId="259"/>
            <ac:spMk id="21" creationId="{E3C9DE40-E303-4E37-E662-7F01D5252302}"/>
          </ac:spMkLst>
        </pc:spChg>
        <pc:spChg chg="add mod">
          <ac:chgData name="Nix, Laurence" userId="57718379-a93d-406c-9bbc-3bf57d77d0ad" providerId="ADAL" clId="{3690A0A4-6F58-431A-9EBB-794AFA77DA7C}" dt="2023-06-23T11:04:21.128" v="22311" actId="1076"/>
          <ac:spMkLst>
            <pc:docMk/>
            <pc:sldMk cId="3064312788" sldId="259"/>
            <ac:spMk id="22" creationId="{17B16305-1702-EA1A-4856-117526025536}"/>
          </ac:spMkLst>
        </pc:spChg>
        <pc:spChg chg="del mod">
          <ac:chgData name="Nix, Laurence" userId="57718379-a93d-406c-9bbc-3bf57d77d0ad" providerId="ADAL" clId="{3690A0A4-6F58-431A-9EBB-794AFA77DA7C}" dt="2023-06-20T11:09:21.174" v="18229" actId="478"/>
          <ac:spMkLst>
            <pc:docMk/>
            <pc:sldMk cId="3064312788" sldId="259"/>
            <ac:spMk id="22" creationId="{5E7A7F16-509A-C1E9-6602-D8E0436BC544}"/>
          </ac:spMkLst>
        </pc:spChg>
        <pc:spChg chg="del mod">
          <ac:chgData name="Nix, Laurence" userId="57718379-a93d-406c-9bbc-3bf57d77d0ad" providerId="ADAL" clId="{3690A0A4-6F58-431A-9EBB-794AFA77DA7C}" dt="2023-06-13T13:55:54.190" v="3785" actId="478"/>
          <ac:spMkLst>
            <pc:docMk/>
            <pc:sldMk cId="3064312788" sldId="259"/>
            <ac:spMk id="23" creationId="{B2101CB9-2FC6-B230-1E70-B18EE4AD7CFD}"/>
          </ac:spMkLst>
        </pc:spChg>
        <pc:spChg chg="mod">
          <ac:chgData name="Nix, Laurence" userId="57718379-a93d-406c-9bbc-3bf57d77d0ad" providerId="ADAL" clId="{3690A0A4-6F58-431A-9EBB-794AFA77DA7C}" dt="2023-06-20T11:09:44.944" v="18239"/>
          <ac:spMkLst>
            <pc:docMk/>
            <pc:sldMk cId="3064312788" sldId="259"/>
            <ac:spMk id="23" creationId="{EAAD87FF-160D-0A2D-26F5-427B8CC67F09}"/>
          </ac:spMkLst>
        </pc:spChg>
        <pc:spChg chg="add del mod">
          <ac:chgData name="Nix, Laurence" userId="57718379-a93d-406c-9bbc-3bf57d77d0ad" providerId="ADAL" clId="{3690A0A4-6F58-431A-9EBB-794AFA77DA7C}" dt="2023-06-20T11:09:24.723" v="18231" actId="478"/>
          <ac:spMkLst>
            <pc:docMk/>
            <pc:sldMk cId="3064312788" sldId="259"/>
            <ac:spMk id="24" creationId="{EC9F988B-B9CA-86BC-3C1A-CE7B4B9D0965}"/>
          </ac:spMkLst>
        </pc:spChg>
        <pc:spChg chg="mod">
          <ac:chgData name="Nix, Laurence" userId="57718379-a93d-406c-9bbc-3bf57d77d0ad" providerId="ADAL" clId="{3690A0A4-6F58-431A-9EBB-794AFA77DA7C}" dt="2023-06-13T13:56:17.423" v="3792"/>
          <ac:spMkLst>
            <pc:docMk/>
            <pc:sldMk cId="3064312788" sldId="259"/>
            <ac:spMk id="27" creationId="{35522C16-CAE0-3E0D-EBD6-49226D202BD0}"/>
          </ac:spMkLst>
        </pc:spChg>
        <pc:spChg chg="mod">
          <ac:chgData name="Nix, Laurence" userId="57718379-a93d-406c-9bbc-3bf57d77d0ad" providerId="ADAL" clId="{3690A0A4-6F58-431A-9EBB-794AFA77DA7C}" dt="2023-06-13T13:56:24.931" v="3795" actId="14100"/>
          <ac:spMkLst>
            <pc:docMk/>
            <pc:sldMk cId="3064312788" sldId="259"/>
            <ac:spMk id="28" creationId="{DDA0BC52-3719-BF41-FF85-8271ABCD1972}"/>
          </ac:spMkLst>
        </pc:spChg>
        <pc:spChg chg="mod">
          <ac:chgData name="Nix, Laurence" userId="57718379-a93d-406c-9bbc-3bf57d77d0ad" providerId="ADAL" clId="{3690A0A4-6F58-431A-9EBB-794AFA77DA7C}" dt="2023-06-13T13:56:28.867" v="3797" actId="14100"/>
          <ac:spMkLst>
            <pc:docMk/>
            <pc:sldMk cId="3064312788" sldId="259"/>
            <ac:spMk id="29" creationId="{893C5AD1-9D66-5974-00CC-20DB65B6B7B3}"/>
          </ac:spMkLst>
        </pc:spChg>
        <pc:spChg chg="mod">
          <ac:chgData name="Nix, Laurence" userId="57718379-a93d-406c-9bbc-3bf57d77d0ad" providerId="ADAL" clId="{3690A0A4-6F58-431A-9EBB-794AFA77DA7C}" dt="2023-06-13T13:56:34.226" v="3799" actId="14100"/>
          <ac:spMkLst>
            <pc:docMk/>
            <pc:sldMk cId="3064312788" sldId="259"/>
            <ac:spMk id="30" creationId="{77FBA7B1-45BC-C106-C7C8-2CC8E83E39EA}"/>
          </ac:spMkLst>
        </pc:spChg>
        <pc:spChg chg="add mod">
          <ac:chgData name="Nix, Laurence" userId="57718379-a93d-406c-9bbc-3bf57d77d0ad" providerId="ADAL" clId="{3690A0A4-6F58-431A-9EBB-794AFA77DA7C}" dt="2023-06-13T13:57:25.983" v="3819" actId="164"/>
          <ac:spMkLst>
            <pc:docMk/>
            <pc:sldMk cId="3064312788" sldId="259"/>
            <ac:spMk id="31" creationId="{0DA04818-0B04-6921-12D6-84A67ED1F592}"/>
          </ac:spMkLst>
        </pc:spChg>
        <pc:spChg chg="add del mod">
          <ac:chgData name="Nix, Laurence" userId="57718379-a93d-406c-9bbc-3bf57d77d0ad" providerId="ADAL" clId="{3690A0A4-6F58-431A-9EBB-794AFA77DA7C}" dt="2023-06-20T11:09:18.228" v="18227" actId="478"/>
          <ac:spMkLst>
            <pc:docMk/>
            <pc:sldMk cId="3064312788" sldId="259"/>
            <ac:spMk id="32" creationId="{CF501071-C5FF-6CAB-B5D0-304F463B51A0}"/>
          </ac:spMkLst>
        </pc:spChg>
        <pc:spChg chg="add del mod">
          <ac:chgData name="Nix, Laurence" userId="57718379-a93d-406c-9bbc-3bf57d77d0ad" providerId="ADAL" clId="{3690A0A4-6F58-431A-9EBB-794AFA77DA7C}" dt="2023-06-20T11:09:28.203" v="18234" actId="478"/>
          <ac:spMkLst>
            <pc:docMk/>
            <pc:sldMk cId="3064312788" sldId="259"/>
            <ac:spMk id="33" creationId="{13EDFECD-F1FA-2B89-0A68-C443CCF8AEEF}"/>
          </ac:spMkLst>
        </pc:spChg>
        <pc:spChg chg="add mod">
          <ac:chgData name="Nix, Laurence" userId="57718379-a93d-406c-9bbc-3bf57d77d0ad" providerId="ADAL" clId="{3690A0A4-6F58-431A-9EBB-794AFA77DA7C}" dt="2023-06-20T11:19:56.489" v="18516" actId="114"/>
          <ac:spMkLst>
            <pc:docMk/>
            <pc:sldMk cId="3064312788" sldId="259"/>
            <ac:spMk id="35" creationId="{C8FB1C5C-8229-4F20-5BE6-4F0221B1D159}"/>
          </ac:spMkLst>
        </pc:spChg>
        <pc:spChg chg="mod">
          <ac:chgData name="Nix, Laurence" userId="57718379-a93d-406c-9bbc-3bf57d77d0ad" providerId="ADAL" clId="{3690A0A4-6F58-431A-9EBB-794AFA77DA7C}" dt="2023-06-20T11:09:44.944" v="18239"/>
          <ac:spMkLst>
            <pc:docMk/>
            <pc:sldMk cId="3064312788" sldId="259"/>
            <ac:spMk id="36" creationId="{983C795A-EFA2-4815-830A-06DD92105DE3}"/>
          </ac:spMkLst>
        </pc:spChg>
        <pc:spChg chg="add del mod">
          <ac:chgData name="Nix, Laurence" userId="57718379-a93d-406c-9bbc-3bf57d77d0ad" providerId="ADAL" clId="{3690A0A4-6F58-431A-9EBB-794AFA77DA7C}" dt="2023-06-13T14:01:19.872" v="4331" actId="478"/>
          <ac:spMkLst>
            <pc:docMk/>
            <pc:sldMk cId="3064312788" sldId="259"/>
            <ac:spMk id="36" creationId="{9E81A748-56B3-27A3-8694-E769D42B1995}"/>
          </ac:spMkLst>
        </pc:spChg>
        <pc:spChg chg="add del mod">
          <ac:chgData name="Nix, Laurence" userId="57718379-a93d-406c-9bbc-3bf57d77d0ad" providerId="ADAL" clId="{3690A0A4-6F58-431A-9EBB-794AFA77DA7C}" dt="2023-06-13T14:01:51.603" v="4349" actId="404"/>
          <ac:spMkLst>
            <pc:docMk/>
            <pc:sldMk cId="3064312788" sldId="259"/>
            <ac:spMk id="39" creationId="{904A1275-AD34-C1B5-26FE-1CA5C11F8CFD}"/>
          </ac:spMkLst>
        </pc:spChg>
        <pc:spChg chg="mod">
          <ac:chgData name="Nix, Laurence" userId="57718379-a93d-406c-9bbc-3bf57d77d0ad" providerId="ADAL" clId="{3690A0A4-6F58-431A-9EBB-794AFA77DA7C}" dt="2023-06-13T14:02:05.592" v="4354" actId="14100"/>
          <ac:spMkLst>
            <pc:docMk/>
            <pc:sldMk cId="3064312788" sldId="259"/>
            <ac:spMk id="40" creationId="{6A587491-4E21-DC3F-093E-D8AC61B3782E}"/>
          </ac:spMkLst>
        </pc:spChg>
        <pc:spChg chg="add del mod">
          <ac:chgData name="Nix, Laurence" userId="57718379-a93d-406c-9bbc-3bf57d77d0ad" providerId="ADAL" clId="{3690A0A4-6F58-431A-9EBB-794AFA77DA7C}" dt="2023-06-13T14:01:55.337" v="4352" actId="404"/>
          <ac:spMkLst>
            <pc:docMk/>
            <pc:sldMk cId="3064312788" sldId="259"/>
            <ac:spMk id="41" creationId="{A93F8EBB-DC09-84FE-5D91-05C7744D3513}"/>
          </ac:spMkLst>
        </pc:spChg>
        <pc:spChg chg="mod">
          <ac:chgData name="Nix, Laurence" userId="57718379-a93d-406c-9bbc-3bf57d77d0ad" providerId="ADAL" clId="{3690A0A4-6F58-431A-9EBB-794AFA77DA7C}" dt="2023-06-13T14:01:23.226" v="4332"/>
          <ac:spMkLst>
            <pc:docMk/>
            <pc:sldMk cId="3064312788" sldId="259"/>
            <ac:spMk id="42" creationId="{DB53BFA3-C4DE-B790-0882-347045E97C1D}"/>
          </ac:spMkLst>
        </pc:spChg>
        <pc:spChg chg="mod">
          <ac:chgData name="Nix, Laurence" userId="57718379-a93d-406c-9bbc-3bf57d77d0ad" providerId="ADAL" clId="{3690A0A4-6F58-431A-9EBB-794AFA77DA7C}" dt="2023-06-13T14:02:10.434" v="4355" actId="1076"/>
          <ac:spMkLst>
            <pc:docMk/>
            <pc:sldMk cId="3064312788" sldId="259"/>
            <ac:spMk id="43" creationId="{FF30DD50-D148-B264-E17A-2E5693C8F186}"/>
          </ac:spMkLst>
        </pc:spChg>
        <pc:spChg chg="mod">
          <ac:chgData name="Nix, Laurence" userId="57718379-a93d-406c-9bbc-3bf57d77d0ad" providerId="ADAL" clId="{3690A0A4-6F58-431A-9EBB-794AFA77DA7C}" dt="2023-06-13T14:01:36.170" v="4340" actId="14100"/>
          <ac:spMkLst>
            <pc:docMk/>
            <pc:sldMk cId="3064312788" sldId="259"/>
            <ac:spMk id="44" creationId="{209A9361-AC16-07B5-BE07-07DE02801C3A}"/>
          </ac:spMkLst>
        </pc:spChg>
        <pc:spChg chg="mod">
          <ac:chgData name="Nix, Laurence" userId="57718379-a93d-406c-9bbc-3bf57d77d0ad" providerId="ADAL" clId="{3690A0A4-6F58-431A-9EBB-794AFA77DA7C}" dt="2023-06-13T14:01:39.761" v="4342" actId="14100"/>
          <ac:spMkLst>
            <pc:docMk/>
            <pc:sldMk cId="3064312788" sldId="259"/>
            <ac:spMk id="45" creationId="{3E611E05-D4D1-E465-4CE5-6A7B0DDF19B4}"/>
          </ac:spMkLst>
        </pc:spChg>
        <pc:spChg chg="mod">
          <ac:chgData name="Nix, Laurence" userId="57718379-a93d-406c-9bbc-3bf57d77d0ad" providerId="ADAL" clId="{3690A0A4-6F58-431A-9EBB-794AFA77DA7C}" dt="2023-06-20T11:09:47.414" v="18241"/>
          <ac:spMkLst>
            <pc:docMk/>
            <pc:sldMk cId="3064312788" sldId="259"/>
            <ac:spMk id="53" creationId="{05A83C38-2E99-9BFF-0286-186DE8708E8B}"/>
          </ac:spMkLst>
        </pc:spChg>
        <pc:spChg chg="add mod">
          <ac:chgData name="Nix, Laurence" userId="57718379-a93d-406c-9bbc-3bf57d77d0ad" providerId="ADAL" clId="{3690A0A4-6F58-431A-9EBB-794AFA77DA7C}" dt="2023-06-13T14:08:11.318" v="4660" actId="164"/>
          <ac:spMkLst>
            <pc:docMk/>
            <pc:sldMk cId="3064312788" sldId="259"/>
            <ac:spMk id="54" creationId="{5D7661BF-BC4A-3D0D-A5E0-AF3519097FC3}"/>
          </ac:spMkLst>
        </pc:spChg>
        <pc:spChg chg="add mod">
          <ac:chgData name="Nix, Laurence" userId="57718379-a93d-406c-9bbc-3bf57d77d0ad" providerId="ADAL" clId="{3690A0A4-6F58-431A-9EBB-794AFA77DA7C}" dt="2023-06-13T14:08:11.318" v="4660" actId="164"/>
          <ac:spMkLst>
            <pc:docMk/>
            <pc:sldMk cId="3064312788" sldId="259"/>
            <ac:spMk id="55" creationId="{431A67E8-2A0B-B1E1-D146-3282A630F745}"/>
          </ac:spMkLst>
        </pc:spChg>
        <pc:spChg chg="add mod">
          <ac:chgData name="Nix, Laurence" userId="57718379-a93d-406c-9bbc-3bf57d77d0ad" providerId="ADAL" clId="{3690A0A4-6F58-431A-9EBB-794AFA77DA7C}" dt="2023-06-13T14:08:11.318" v="4660" actId="164"/>
          <ac:spMkLst>
            <pc:docMk/>
            <pc:sldMk cId="3064312788" sldId="259"/>
            <ac:spMk id="56" creationId="{2D18DA5E-DA09-EBEF-EFDC-903E64E6E26A}"/>
          </ac:spMkLst>
        </pc:spChg>
        <pc:spChg chg="add mod">
          <ac:chgData name="Nix, Laurence" userId="57718379-a93d-406c-9bbc-3bf57d77d0ad" providerId="ADAL" clId="{3690A0A4-6F58-431A-9EBB-794AFA77DA7C}" dt="2023-06-23T11:04:14.699" v="22310" actId="20577"/>
          <ac:spMkLst>
            <pc:docMk/>
            <pc:sldMk cId="3064312788" sldId="259"/>
            <ac:spMk id="57" creationId="{19493D5C-727E-4ECC-6A2B-E80B378CA6BE}"/>
          </ac:spMkLst>
        </pc:spChg>
        <pc:spChg chg="add del mod">
          <ac:chgData name="Nix, Laurence" userId="57718379-a93d-406c-9bbc-3bf57d77d0ad" providerId="ADAL" clId="{3690A0A4-6F58-431A-9EBB-794AFA77DA7C}" dt="2023-06-20T11:09:13.713" v="18225" actId="478"/>
          <ac:spMkLst>
            <pc:docMk/>
            <pc:sldMk cId="3064312788" sldId="259"/>
            <ac:spMk id="58" creationId="{686B0595-14BD-C71F-9F21-0E75DFC83E64}"/>
          </ac:spMkLst>
        </pc:spChg>
        <pc:spChg chg="add del mod">
          <ac:chgData name="Nix, Laurence" userId="57718379-a93d-406c-9bbc-3bf57d77d0ad" providerId="ADAL" clId="{3690A0A4-6F58-431A-9EBB-794AFA77DA7C}" dt="2023-06-20T11:09:27.003" v="18233" actId="478"/>
          <ac:spMkLst>
            <pc:docMk/>
            <pc:sldMk cId="3064312788" sldId="259"/>
            <ac:spMk id="59" creationId="{963CC805-7548-F735-4392-E0C699718AC6}"/>
          </ac:spMkLst>
        </pc:spChg>
        <pc:spChg chg="add del mod topLvl">
          <ac:chgData name="Nix, Laurence" userId="57718379-a93d-406c-9bbc-3bf57d77d0ad" providerId="ADAL" clId="{3690A0A4-6F58-431A-9EBB-794AFA77DA7C}" dt="2023-06-20T11:09:36.064" v="18237" actId="478"/>
          <ac:spMkLst>
            <pc:docMk/>
            <pc:sldMk cId="3064312788" sldId="259"/>
            <ac:spMk id="60" creationId="{186715FC-CDFD-0BC9-A690-D062511D9E92}"/>
          </ac:spMkLst>
        </pc:spChg>
        <pc:spChg chg="add mod">
          <ac:chgData name="Nix, Laurence" userId="57718379-a93d-406c-9bbc-3bf57d77d0ad" providerId="ADAL" clId="{3690A0A4-6F58-431A-9EBB-794AFA77DA7C}" dt="2023-06-20T11:14:14.834" v="18438" actId="164"/>
          <ac:spMkLst>
            <pc:docMk/>
            <pc:sldMk cId="3064312788" sldId="259"/>
            <ac:spMk id="62" creationId="{DB9110A9-DADC-9AB6-3683-2BE4DC15992F}"/>
          </ac:spMkLst>
        </pc:spChg>
        <pc:spChg chg="mod">
          <ac:chgData name="Nix, Laurence" userId="57718379-a93d-406c-9bbc-3bf57d77d0ad" providerId="ADAL" clId="{3690A0A4-6F58-431A-9EBB-794AFA77DA7C}" dt="2023-06-20T11:09:47.414" v="18241"/>
          <ac:spMkLst>
            <pc:docMk/>
            <pc:sldMk cId="3064312788" sldId="259"/>
            <ac:spMk id="64" creationId="{E680D42F-3A95-11C0-DF17-39B8A26E9487}"/>
          </ac:spMkLst>
        </pc:spChg>
        <pc:spChg chg="add mod">
          <ac:chgData name="Nix, Laurence" userId="57718379-a93d-406c-9bbc-3bf57d77d0ad" providerId="ADAL" clId="{3690A0A4-6F58-431A-9EBB-794AFA77DA7C}" dt="2023-06-23T10:47:02.772" v="21909" actId="14100"/>
          <ac:spMkLst>
            <pc:docMk/>
            <pc:sldMk cId="3064312788" sldId="259"/>
            <ac:spMk id="65" creationId="{E7AF0835-D0DF-8444-81B5-45DB455D9277}"/>
          </ac:spMkLst>
        </pc:spChg>
        <pc:spChg chg="mod">
          <ac:chgData name="Nix, Laurence" userId="57718379-a93d-406c-9bbc-3bf57d77d0ad" providerId="ADAL" clId="{3690A0A4-6F58-431A-9EBB-794AFA77DA7C}" dt="2023-06-20T11:12:12.214" v="18291" actId="14100"/>
          <ac:spMkLst>
            <pc:docMk/>
            <pc:sldMk cId="3064312788" sldId="259"/>
            <ac:spMk id="66" creationId="{38D63770-48A4-A96F-4D57-4BB9BF771834}"/>
          </ac:spMkLst>
        </pc:spChg>
        <pc:spChg chg="mod">
          <ac:chgData name="Nix, Laurence" userId="57718379-a93d-406c-9bbc-3bf57d77d0ad" providerId="ADAL" clId="{3690A0A4-6F58-431A-9EBB-794AFA77DA7C}" dt="2023-06-20T11:09:47.414" v="18241"/>
          <ac:spMkLst>
            <pc:docMk/>
            <pc:sldMk cId="3064312788" sldId="259"/>
            <ac:spMk id="67" creationId="{FAA83FFB-9135-A919-A929-5529F9540AC0}"/>
          </ac:spMkLst>
        </pc:spChg>
        <pc:spChg chg="mod">
          <ac:chgData name="Nix, Laurence" userId="57718379-a93d-406c-9bbc-3bf57d77d0ad" providerId="ADAL" clId="{3690A0A4-6F58-431A-9EBB-794AFA77DA7C}" dt="2023-06-20T11:09:47.414" v="18241"/>
          <ac:spMkLst>
            <pc:docMk/>
            <pc:sldMk cId="3064312788" sldId="259"/>
            <ac:spMk id="68" creationId="{D06452CE-AE03-E267-025B-DF4DDDF26F8C}"/>
          </ac:spMkLst>
        </pc:spChg>
        <pc:spChg chg="mod">
          <ac:chgData name="Nix, Laurence" userId="57718379-a93d-406c-9bbc-3bf57d77d0ad" providerId="ADAL" clId="{3690A0A4-6F58-431A-9EBB-794AFA77DA7C}" dt="2023-06-20T11:09:47.414" v="18241"/>
          <ac:spMkLst>
            <pc:docMk/>
            <pc:sldMk cId="3064312788" sldId="259"/>
            <ac:spMk id="69" creationId="{224B6FF9-2119-9929-F31B-679AD2F0B343}"/>
          </ac:spMkLst>
        </pc:spChg>
        <pc:spChg chg="mod">
          <ac:chgData name="Nix, Laurence" userId="57718379-a93d-406c-9bbc-3bf57d77d0ad" providerId="ADAL" clId="{3690A0A4-6F58-431A-9EBB-794AFA77DA7C}" dt="2023-06-20T11:09:47.414" v="18241"/>
          <ac:spMkLst>
            <pc:docMk/>
            <pc:sldMk cId="3064312788" sldId="259"/>
            <ac:spMk id="70" creationId="{8EEE32D7-29AC-9C11-6CFA-C197D01B6D88}"/>
          </ac:spMkLst>
        </pc:spChg>
        <pc:spChg chg="mod">
          <ac:chgData name="Nix, Laurence" userId="57718379-a93d-406c-9bbc-3bf57d77d0ad" providerId="ADAL" clId="{3690A0A4-6F58-431A-9EBB-794AFA77DA7C}" dt="2023-06-20T11:09:47.414" v="18241"/>
          <ac:spMkLst>
            <pc:docMk/>
            <pc:sldMk cId="3064312788" sldId="259"/>
            <ac:spMk id="71" creationId="{BEC0C16E-66D2-BFEF-2C1A-3D352752EAAF}"/>
          </ac:spMkLst>
        </pc:spChg>
        <pc:spChg chg="mod">
          <ac:chgData name="Nix, Laurence" userId="57718379-a93d-406c-9bbc-3bf57d77d0ad" providerId="ADAL" clId="{3690A0A4-6F58-431A-9EBB-794AFA77DA7C}" dt="2023-06-20T11:09:47.414" v="18241"/>
          <ac:spMkLst>
            <pc:docMk/>
            <pc:sldMk cId="3064312788" sldId="259"/>
            <ac:spMk id="72" creationId="{33E1A7CF-57D3-DB67-3592-4301FC0DA074}"/>
          </ac:spMkLst>
        </pc:spChg>
        <pc:spChg chg="mod">
          <ac:chgData name="Nix, Laurence" userId="57718379-a93d-406c-9bbc-3bf57d77d0ad" providerId="ADAL" clId="{3690A0A4-6F58-431A-9EBB-794AFA77DA7C}" dt="2023-06-20T11:09:52.616" v="18244"/>
          <ac:spMkLst>
            <pc:docMk/>
            <pc:sldMk cId="3064312788" sldId="259"/>
            <ac:spMk id="76" creationId="{8C7110FE-7941-9F0D-863D-E0F210EB4A73}"/>
          </ac:spMkLst>
        </pc:spChg>
        <pc:spChg chg="mod">
          <ac:chgData name="Nix, Laurence" userId="57718379-a93d-406c-9bbc-3bf57d77d0ad" providerId="ADAL" clId="{3690A0A4-6F58-431A-9EBB-794AFA77DA7C}" dt="2023-06-20T11:09:52.616" v="18244"/>
          <ac:spMkLst>
            <pc:docMk/>
            <pc:sldMk cId="3064312788" sldId="259"/>
            <ac:spMk id="77" creationId="{080839CB-3AC0-A78E-80FD-F4F5B53E0EFF}"/>
          </ac:spMkLst>
        </pc:spChg>
        <pc:spChg chg="mod">
          <ac:chgData name="Nix, Laurence" userId="57718379-a93d-406c-9bbc-3bf57d77d0ad" providerId="ADAL" clId="{3690A0A4-6F58-431A-9EBB-794AFA77DA7C}" dt="2023-06-20T11:09:52.616" v="18244"/>
          <ac:spMkLst>
            <pc:docMk/>
            <pc:sldMk cId="3064312788" sldId="259"/>
            <ac:spMk id="78" creationId="{04930ABB-3727-E7C1-7927-09492D867040}"/>
          </ac:spMkLst>
        </pc:spChg>
        <pc:spChg chg="mod">
          <ac:chgData name="Nix, Laurence" userId="57718379-a93d-406c-9bbc-3bf57d77d0ad" providerId="ADAL" clId="{3690A0A4-6F58-431A-9EBB-794AFA77DA7C}" dt="2023-06-20T11:09:52.616" v="18244"/>
          <ac:spMkLst>
            <pc:docMk/>
            <pc:sldMk cId="3064312788" sldId="259"/>
            <ac:spMk id="79" creationId="{44B23E67-3674-EF4C-8FDE-07E10A35FF08}"/>
          </ac:spMkLst>
        </pc:spChg>
        <pc:spChg chg="mod">
          <ac:chgData name="Nix, Laurence" userId="57718379-a93d-406c-9bbc-3bf57d77d0ad" providerId="ADAL" clId="{3690A0A4-6F58-431A-9EBB-794AFA77DA7C}" dt="2023-06-20T11:09:52.616" v="18244"/>
          <ac:spMkLst>
            <pc:docMk/>
            <pc:sldMk cId="3064312788" sldId="259"/>
            <ac:spMk id="80" creationId="{94AE3C1E-39A5-DEBA-624D-B630FE9DD6BA}"/>
          </ac:spMkLst>
        </pc:spChg>
        <pc:spChg chg="mod">
          <ac:chgData name="Nix, Laurence" userId="57718379-a93d-406c-9bbc-3bf57d77d0ad" providerId="ADAL" clId="{3690A0A4-6F58-431A-9EBB-794AFA77DA7C}" dt="2023-06-20T11:09:52.616" v="18244"/>
          <ac:spMkLst>
            <pc:docMk/>
            <pc:sldMk cId="3064312788" sldId="259"/>
            <ac:spMk id="81" creationId="{9D212630-9270-49D8-72EE-AD9977B4C380}"/>
          </ac:spMkLst>
        </pc:spChg>
        <pc:spChg chg="mod">
          <ac:chgData name="Nix, Laurence" userId="57718379-a93d-406c-9bbc-3bf57d77d0ad" providerId="ADAL" clId="{3690A0A4-6F58-431A-9EBB-794AFA77DA7C}" dt="2023-06-20T11:09:52.616" v="18244"/>
          <ac:spMkLst>
            <pc:docMk/>
            <pc:sldMk cId="3064312788" sldId="259"/>
            <ac:spMk id="82" creationId="{A49A9FBF-FF93-E44E-F377-B5F2AF94CEEC}"/>
          </ac:spMkLst>
        </pc:spChg>
        <pc:spChg chg="mod">
          <ac:chgData name="Nix, Laurence" userId="57718379-a93d-406c-9bbc-3bf57d77d0ad" providerId="ADAL" clId="{3690A0A4-6F58-431A-9EBB-794AFA77DA7C}" dt="2023-06-20T11:12:42.214" v="18298" actId="1076"/>
          <ac:spMkLst>
            <pc:docMk/>
            <pc:sldMk cId="3064312788" sldId="259"/>
            <ac:spMk id="83" creationId="{15E5B69B-B8EC-4CA6-58CE-01E4F291A9FD}"/>
          </ac:spMkLst>
        </pc:spChg>
        <pc:spChg chg="mod">
          <ac:chgData name="Nix, Laurence" userId="57718379-a93d-406c-9bbc-3bf57d77d0ad" providerId="ADAL" clId="{3690A0A4-6F58-431A-9EBB-794AFA77DA7C}" dt="2023-06-20T11:12:49.954" v="18300" actId="14100"/>
          <ac:spMkLst>
            <pc:docMk/>
            <pc:sldMk cId="3064312788" sldId="259"/>
            <ac:spMk id="84" creationId="{3618196F-7442-B08B-549B-994D028773CB}"/>
          </ac:spMkLst>
        </pc:spChg>
        <pc:spChg chg="add del mod ord">
          <ac:chgData name="Nix, Laurence" userId="57718379-a93d-406c-9bbc-3bf57d77d0ad" providerId="ADAL" clId="{3690A0A4-6F58-431A-9EBB-794AFA77DA7C}" dt="2023-06-20T11:10:53.599" v="18270"/>
          <ac:spMkLst>
            <pc:docMk/>
            <pc:sldMk cId="3064312788" sldId="259"/>
            <ac:spMk id="85" creationId="{D049F454-2AEB-C455-0EBB-A3717409637C}"/>
          </ac:spMkLst>
        </pc:spChg>
        <pc:spChg chg="add mod">
          <ac:chgData name="Nix, Laurence" userId="57718379-a93d-406c-9bbc-3bf57d77d0ad" providerId="ADAL" clId="{3690A0A4-6F58-431A-9EBB-794AFA77DA7C}" dt="2023-06-20T11:14:14.834" v="18438" actId="164"/>
          <ac:spMkLst>
            <pc:docMk/>
            <pc:sldMk cId="3064312788" sldId="259"/>
            <ac:spMk id="86" creationId="{B19209AB-9DAA-1318-C8FC-67BED456E2F3}"/>
          </ac:spMkLst>
        </pc:spChg>
        <pc:spChg chg="add mod">
          <ac:chgData name="Nix, Laurence" userId="57718379-a93d-406c-9bbc-3bf57d77d0ad" providerId="ADAL" clId="{3690A0A4-6F58-431A-9EBB-794AFA77DA7C}" dt="2023-06-20T11:14:14.834" v="18438" actId="164"/>
          <ac:spMkLst>
            <pc:docMk/>
            <pc:sldMk cId="3064312788" sldId="259"/>
            <ac:spMk id="87" creationId="{7E73C4F5-376D-F76A-1511-EBAB047CB0B0}"/>
          </ac:spMkLst>
        </pc:spChg>
        <pc:spChg chg="add mod">
          <ac:chgData name="Nix, Laurence" userId="57718379-a93d-406c-9bbc-3bf57d77d0ad" providerId="ADAL" clId="{3690A0A4-6F58-431A-9EBB-794AFA77DA7C}" dt="2023-06-20T11:14:14.834" v="18438" actId="164"/>
          <ac:spMkLst>
            <pc:docMk/>
            <pc:sldMk cId="3064312788" sldId="259"/>
            <ac:spMk id="88" creationId="{6F5856EF-8D01-78EA-77DA-6E9D2A3520C6}"/>
          </ac:spMkLst>
        </pc:spChg>
        <pc:spChg chg="add mod">
          <ac:chgData name="Nix, Laurence" userId="57718379-a93d-406c-9bbc-3bf57d77d0ad" providerId="ADAL" clId="{3690A0A4-6F58-431A-9EBB-794AFA77DA7C}" dt="2023-06-20T11:14:14.834" v="18438" actId="164"/>
          <ac:spMkLst>
            <pc:docMk/>
            <pc:sldMk cId="3064312788" sldId="259"/>
            <ac:spMk id="89" creationId="{E9DD3D49-763E-4B71-7FA4-45D616B67755}"/>
          </ac:spMkLst>
        </pc:spChg>
        <pc:spChg chg="del">
          <ac:chgData name="Nix, Laurence" userId="57718379-a93d-406c-9bbc-3bf57d77d0ad" providerId="ADAL" clId="{3690A0A4-6F58-431A-9EBB-794AFA77DA7C}" dt="2023-06-13T13:41:10.096" v="3689" actId="478"/>
          <ac:spMkLst>
            <pc:docMk/>
            <pc:sldMk cId="3064312788" sldId="259"/>
            <ac:spMk id="133" creationId="{00000000-0000-0000-0000-000000000000}"/>
          </ac:spMkLst>
        </pc:spChg>
        <pc:spChg chg="del">
          <ac:chgData name="Nix, Laurence" userId="57718379-a93d-406c-9bbc-3bf57d77d0ad" providerId="ADAL" clId="{3690A0A4-6F58-431A-9EBB-794AFA77DA7C}" dt="2023-06-13T13:41:10.096" v="3689" actId="478"/>
          <ac:spMkLst>
            <pc:docMk/>
            <pc:sldMk cId="3064312788" sldId="259"/>
            <ac:spMk id="142" creationId="{00000000-0000-0000-0000-000000000000}"/>
          </ac:spMkLst>
        </pc:spChg>
        <pc:spChg chg="del">
          <ac:chgData name="Nix, Laurence" userId="57718379-a93d-406c-9bbc-3bf57d77d0ad" providerId="ADAL" clId="{3690A0A4-6F58-431A-9EBB-794AFA77DA7C}" dt="2023-06-13T13:41:10.096" v="3689" actId="478"/>
          <ac:spMkLst>
            <pc:docMk/>
            <pc:sldMk cId="3064312788" sldId="259"/>
            <ac:spMk id="143" creationId="{00000000-0000-0000-0000-000000000000}"/>
          </ac:spMkLst>
        </pc:spChg>
        <pc:spChg chg="del">
          <ac:chgData name="Nix, Laurence" userId="57718379-a93d-406c-9bbc-3bf57d77d0ad" providerId="ADAL" clId="{3690A0A4-6F58-431A-9EBB-794AFA77DA7C}" dt="2023-06-13T13:41:10.096" v="3689" actId="478"/>
          <ac:spMkLst>
            <pc:docMk/>
            <pc:sldMk cId="3064312788" sldId="259"/>
            <ac:spMk id="144" creationId="{00000000-0000-0000-0000-000000000000}"/>
          </ac:spMkLst>
        </pc:spChg>
        <pc:grpChg chg="add mod">
          <ac:chgData name="Nix, Laurence" userId="57718379-a93d-406c-9bbc-3bf57d77d0ad" providerId="ADAL" clId="{3690A0A4-6F58-431A-9EBB-794AFA77DA7C}" dt="2023-06-20T11:14:14.834" v="18438" actId="164"/>
          <ac:grpSpMkLst>
            <pc:docMk/>
            <pc:sldMk cId="3064312788" sldId="259"/>
            <ac:grpSpMk id="2" creationId="{F938135F-B049-750F-7944-9BEB920EF273}"/>
          </ac:grpSpMkLst>
        </pc:grpChg>
        <pc:grpChg chg="mod">
          <ac:chgData name="Nix, Laurence" userId="57718379-a93d-406c-9bbc-3bf57d77d0ad" providerId="ADAL" clId="{3690A0A4-6F58-431A-9EBB-794AFA77DA7C}" dt="2023-06-20T11:09:44.944" v="18239"/>
          <ac:grpSpMkLst>
            <pc:docMk/>
            <pc:sldMk cId="3064312788" sldId="259"/>
            <ac:grpSpMk id="3" creationId="{A66727C9-4DA5-D865-03D5-A8A888D9DE24}"/>
          </ac:grpSpMkLst>
        </pc:grpChg>
        <pc:grpChg chg="mod">
          <ac:chgData name="Nix, Laurence" userId="57718379-a93d-406c-9bbc-3bf57d77d0ad" providerId="ADAL" clId="{3690A0A4-6F58-431A-9EBB-794AFA77DA7C}" dt="2023-06-20T11:09:44.944" v="18239"/>
          <ac:grpSpMkLst>
            <pc:docMk/>
            <pc:sldMk cId="3064312788" sldId="259"/>
            <ac:grpSpMk id="4" creationId="{37B38B4D-F329-224F-D243-E188EB7F06CE}"/>
          </ac:grpSpMkLst>
        </pc:grpChg>
        <pc:grpChg chg="del">
          <ac:chgData name="Nix, Laurence" userId="57718379-a93d-406c-9bbc-3bf57d77d0ad" providerId="ADAL" clId="{3690A0A4-6F58-431A-9EBB-794AFA77DA7C}" dt="2023-06-13T13:41:10.096" v="3689" actId="478"/>
          <ac:grpSpMkLst>
            <pc:docMk/>
            <pc:sldMk cId="3064312788" sldId="259"/>
            <ac:grpSpMk id="5" creationId="{00000000-0000-0000-0000-000000000000}"/>
          </ac:grpSpMkLst>
        </pc:grpChg>
        <pc:grpChg chg="add del mod">
          <ac:chgData name="Nix, Laurence" userId="57718379-a93d-406c-9bbc-3bf57d77d0ad" providerId="ADAL" clId="{3690A0A4-6F58-431A-9EBB-794AFA77DA7C}" dt="2023-06-13T13:55:07.599" v="3776" actId="478"/>
          <ac:grpSpMkLst>
            <pc:docMk/>
            <pc:sldMk cId="3064312788" sldId="259"/>
            <ac:grpSpMk id="9" creationId="{A4598AE5-AD26-6E16-7611-453FCB406FAB}"/>
          </ac:grpSpMkLst>
        </pc:grpChg>
        <pc:grpChg chg="mod topLvl">
          <ac:chgData name="Nix, Laurence" userId="57718379-a93d-406c-9bbc-3bf57d77d0ad" providerId="ADAL" clId="{3690A0A4-6F58-431A-9EBB-794AFA77DA7C}" dt="2023-06-13T13:57:25.983" v="3819" actId="164"/>
          <ac:grpSpMkLst>
            <pc:docMk/>
            <pc:sldMk cId="3064312788" sldId="259"/>
            <ac:grpSpMk id="10" creationId="{92665B5D-0552-6178-FF84-1C8DCB747598}"/>
          </ac:grpSpMkLst>
        </pc:grpChg>
        <pc:grpChg chg="add del mod">
          <ac:chgData name="Nix, Laurence" userId="57718379-a93d-406c-9bbc-3bf57d77d0ad" providerId="ADAL" clId="{3690A0A4-6F58-431A-9EBB-794AFA77DA7C}" dt="2023-06-20T11:09:21.174" v="18229" actId="478"/>
          <ac:grpSpMkLst>
            <pc:docMk/>
            <pc:sldMk cId="3064312788" sldId="259"/>
            <ac:grpSpMk id="19" creationId="{7B2C3FCC-BE1A-BB7C-CB2C-40C292024818}"/>
          </ac:grpSpMkLst>
        </pc:grpChg>
        <pc:grpChg chg="add del mod">
          <ac:chgData name="Nix, Laurence" userId="57718379-a93d-406c-9bbc-3bf57d77d0ad" providerId="ADAL" clId="{3690A0A4-6F58-431A-9EBB-794AFA77DA7C}" dt="2023-06-20T11:09:23.183" v="18230" actId="478"/>
          <ac:grpSpMkLst>
            <pc:docMk/>
            <pc:sldMk cId="3064312788" sldId="259"/>
            <ac:grpSpMk id="25" creationId="{D09A8BC8-B02F-BF23-3AB2-9F631118EE34}"/>
          </ac:grpSpMkLst>
        </pc:grpChg>
        <pc:grpChg chg="add mod">
          <ac:chgData name="Nix, Laurence" userId="57718379-a93d-406c-9bbc-3bf57d77d0ad" providerId="ADAL" clId="{3690A0A4-6F58-431A-9EBB-794AFA77DA7C}" dt="2023-06-13T13:57:25.983" v="3819" actId="164"/>
          <ac:grpSpMkLst>
            <pc:docMk/>
            <pc:sldMk cId="3064312788" sldId="259"/>
            <ac:grpSpMk id="26" creationId="{57ECFF15-C410-6733-3E7D-1C3515153205}"/>
          </ac:grpSpMkLst>
        </pc:grpChg>
        <pc:grpChg chg="add mod topLvl">
          <ac:chgData name="Nix, Laurence" userId="57718379-a93d-406c-9bbc-3bf57d77d0ad" providerId="ADAL" clId="{3690A0A4-6F58-431A-9EBB-794AFA77DA7C}" dt="2023-06-20T11:14:14.834" v="18438" actId="164"/>
          <ac:grpSpMkLst>
            <pc:docMk/>
            <pc:sldMk cId="3064312788" sldId="259"/>
            <ac:grpSpMk id="34" creationId="{4C7EFC6B-2B0E-D3CE-CE24-93FF79EBF483}"/>
          </ac:grpSpMkLst>
        </pc:grpChg>
        <pc:grpChg chg="add mod">
          <ac:chgData name="Nix, Laurence" userId="57718379-a93d-406c-9bbc-3bf57d77d0ad" providerId="ADAL" clId="{3690A0A4-6F58-431A-9EBB-794AFA77DA7C}" dt="2023-06-13T14:08:11.318" v="4660" actId="164"/>
          <ac:grpSpMkLst>
            <pc:docMk/>
            <pc:sldMk cId="3064312788" sldId="259"/>
            <ac:grpSpMk id="37" creationId="{B81F1593-F5F7-E7EE-7651-C5EFB53E9438}"/>
          </ac:grpSpMkLst>
        </pc:grpChg>
        <pc:grpChg chg="mod">
          <ac:chgData name="Nix, Laurence" userId="57718379-a93d-406c-9bbc-3bf57d77d0ad" providerId="ADAL" clId="{3690A0A4-6F58-431A-9EBB-794AFA77DA7C}" dt="2023-06-13T14:01:23.226" v="4332"/>
          <ac:grpSpMkLst>
            <pc:docMk/>
            <pc:sldMk cId="3064312788" sldId="259"/>
            <ac:grpSpMk id="38" creationId="{51DCD84A-3291-F9D6-E82C-F6A062DCB318}"/>
          </ac:grpSpMkLst>
        </pc:grpChg>
        <pc:grpChg chg="add mod">
          <ac:chgData name="Nix, Laurence" userId="57718379-a93d-406c-9bbc-3bf57d77d0ad" providerId="ADAL" clId="{3690A0A4-6F58-431A-9EBB-794AFA77DA7C}" dt="2023-06-20T11:14:14.834" v="18438" actId="164"/>
          <ac:grpSpMkLst>
            <pc:docMk/>
            <pc:sldMk cId="3064312788" sldId="259"/>
            <ac:grpSpMk id="46" creationId="{D40DF462-3E15-23F4-F896-FE6041B0DDBB}"/>
          </ac:grpSpMkLst>
        </pc:grpChg>
        <pc:grpChg chg="mod">
          <ac:chgData name="Nix, Laurence" userId="57718379-a93d-406c-9bbc-3bf57d77d0ad" providerId="ADAL" clId="{3690A0A4-6F58-431A-9EBB-794AFA77DA7C}" dt="2023-06-20T11:09:47.414" v="18241"/>
          <ac:grpSpMkLst>
            <pc:docMk/>
            <pc:sldMk cId="3064312788" sldId="259"/>
            <ac:grpSpMk id="49" creationId="{1892B5D1-4F82-C25E-65A0-F155FC0526AF}"/>
          </ac:grpSpMkLst>
        </pc:grpChg>
        <pc:grpChg chg="mod">
          <ac:chgData name="Nix, Laurence" userId="57718379-a93d-406c-9bbc-3bf57d77d0ad" providerId="ADAL" clId="{3690A0A4-6F58-431A-9EBB-794AFA77DA7C}" dt="2023-06-20T11:09:47.414" v="18241"/>
          <ac:grpSpMkLst>
            <pc:docMk/>
            <pc:sldMk cId="3064312788" sldId="259"/>
            <ac:grpSpMk id="51" creationId="{57F0CB02-E058-9C5E-4C95-C171E8BA99F2}"/>
          </ac:grpSpMkLst>
        </pc:grpChg>
        <pc:grpChg chg="add del mod">
          <ac:chgData name="Nix, Laurence" userId="57718379-a93d-406c-9bbc-3bf57d77d0ad" providerId="ADAL" clId="{3690A0A4-6F58-431A-9EBB-794AFA77DA7C}" dt="2023-06-20T11:09:36.064" v="18237" actId="478"/>
          <ac:grpSpMkLst>
            <pc:docMk/>
            <pc:sldMk cId="3064312788" sldId="259"/>
            <ac:grpSpMk id="61" creationId="{718455BB-DB57-A413-E284-8ACE16F8D557}"/>
          </ac:grpSpMkLst>
        </pc:grpChg>
        <pc:grpChg chg="add mod">
          <ac:chgData name="Nix, Laurence" userId="57718379-a93d-406c-9bbc-3bf57d77d0ad" providerId="ADAL" clId="{3690A0A4-6F58-431A-9EBB-794AFA77DA7C}" dt="2023-06-20T11:15:00.414" v="18446" actId="1076"/>
          <ac:grpSpMkLst>
            <pc:docMk/>
            <pc:sldMk cId="3064312788" sldId="259"/>
            <ac:grpSpMk id="63" creationId="{AC744AEE-C19C-80DF-A22C-EAB72DF23F1F}"/>
          </ac:grpSpMkLst>
        </pc:grpChg>
        <pc:grpChg chg="add mod">
          <ac:chgData name="Nix, Laurence" userId="57718379-a93d-406c-9bbc-3bf57d77d0ad" providerId="ADAL" clId="{3690A0A4-6F58-431A-9EBB-794AFA77DA7C}" dt="2023-06-20T11:14:14.834" v="18438" actId="164"/>
          <ac:grpSpMkLst>
            <pc:docMk/>
            <pc:sldMk cId="3064312788" sldId="259"/>
            <ac:grpSpMk id="73" creationId="{DEF1F665-C12A-C8B5-8911-9CF45790D7AE}"/>
          </ac:grpSpMkLst>
        </pc:grpChg>
        <pc:grpChg chg="mod">
          <ac:chgData name="Nix, Laurence" userId="57718379-a93d-406c-9bbc-3bf57d77d0ad" providerId="ADAL" clId="{3690A0A4-6F58-431A-9EBB-794AFA77DA7C}" dt="2023-06-20T11:09:52.616" v="18244"/>
          <ac:grpSpMkLst>
            <pc:docMk/>
            <pc:sldMk cId="3064312788" sldId="259"/>
            <ac:grpSpMk id="74" creationId="{D2E6D5A9-DAF9-C2BD-CCFD-8614860C76EA}"/>
          </ac:grpSpMkLst>
        </pc:grpChg>
        <pc:grpChg chg="mod">
          <ac:chgData name="Nix, Laurence" userId="57718379-a93d-406c-9bbc-3bf57d77d0ad" providerId="ADAL" clId="{3690A0A4-6F58-431A-9EBB-794AFA77DA7C}" dt="2023-06-20T11:09:52.616" v="18244"/>
          <ac:grpSpMkLst>
            <pc:docMk/>
            <pc:sldMk cId="3064312788" sldId="259"/>
            <ac:grpSpMk id="75" creationId="{48B4D224-9A6D-1F36-75B6-A67C0621633E}"/>
          </ac:grpSpMkLst>
        </pc:grpChg>
        <pc:grpChg chg="add mod">
          <ac:chgData name="Nix, Laurence" userId="57718379-a93d-406c-9bbc-3bf57d77d0ad" providerId="ADAL" clId="{3690A0A4-6F58-431A-9EBB-794AFA77DA7C}" dt="2023-06-20T11:14:18.316" v="18439" actId="1076"/>
          <ac:grpSpMkLst>
            <pc:docMk/>
            <pc:sldMk cId="3064312788" sldId="259"/>
            <ac:grpSpMk id="90" creationId="{367898EE-0ED2-5167-ABC0-341FEDD30974}"/>
          </ac:grpSpMkLst>
        </pc:grpChg>
        <pc:grpChg chg="del">
          <ac:chgData name="Nix, Laurence" userId="57718379-a93d-406c-9bbc-3bf57d77d0ad" providerId="ADAL" clId="{3690A0A4-6F58-431A-9EBB-794AFA77DA7C}" dt="2023-06-13T13:41:10.096" v="3689" actId="478"/>
          <ac:grpSpMkLst>
            <pc:docMk/>
            <pc:sldMk cId="3064312788" sldId="259"/>
            <ac:grpSpMk id="125" creationId="{00000000-0000-0000-0000-000000000000}"/>
          </ac:grpSpMkLst>
        </pc:grpChg>
        <pc:grpChg chg="del">
          <ac:chgData name="Nix, Laurence" userId="57718379-a93d-406c-9bbc-3bf57d77d0ad" providerId="ADAL" clId="{3690A0A4-6F58-431A-9EBB-794AFA77DA7C}" dt="2023-06-13T13:41:10.096" v="3689" actId="478"/>
          <ac:grpSpMkLst>
            <pc:docMk/>
            <pc:sldMk cId="3064312788" sldId="259"/>
            <ac:grpSpMk id="134" creationId="{00000000-0000-0000-0000-000000000000}"/>
          </ac:grpSpMkLst>
        </pc:grpChg>
        <pc:picChg chg="add del mod">
          <ac:chgData name="Nix, Laurence" userId="57718379-a93d-406c-9bbc-3bf57d77d0ad" providerId="ADAL" clId="{3690A0A4-6F58-431A-9EBB-794AFA77DA7C}" dt="2023-06-13T13:54:22.605" v="3762" actId="478"/>
          <ac:picMkLst>
            <pc:docMk/>
            <pc:sldMk cId="3064312788" sldId="259"/>
            <ac:picMk id="6" creationId="{802EC588-0277-EFC9-EA3F-BB9AB06530DC}"/>
          </ac:picMkLst>
        </pc:picChg>
        <pc:picChg chg="add del mod">
          <ac:chgData name="Nix, Laurence" userId="57718379-a93d-406c-9bbc-3bf57d77d0ad" providerId="ADAL" clId="{3690A0A4-6F58-431A-9EBB-794AFA77DA7C}" dt="2023-06-20T11:08:49.873" v="18181" actId="478"/>
          <ac:picMkLst>
            <pc:docMk/>
            <pc:sldMk cId="3064312788" sldId="259"/>
            <ac:picMk id="8" creationId="{147AE253-AD60-5288-CE34-823DC0DFB1BD}"/>
          </ac:picMkLst>
        </pc:picChg>
        <pc:picChg chg="del">
          <ac:chgData name="Nix, Laurence" userId="57718379-a93d-406c-9bbc-3bf57d77d0ad" providerId="ADAL" clId="{3690A0A4-6F58-431A-9EBB-794AFA77DA7C}" dt="2023-06-13T13:41:10.096" v="3689" actId="478"/>
          <ac:picMkLst>
            <pc:docMk/>
            <pc:sldMk cId="3064312788" sldId="259"/>
            <ac:picMk id="132" creationId="{00000000-0000-0000-0000-000000000000}"/>
          </ac:picMkLst>
        </pc:picChg>
        <pc:picChg chg="del">
          <ac:chgData name="Nix, Laurence" userId="57718379-a93d-406c-9bbc-3bf57d77d0ad" providerId="ADAL" clId="{3690A0A4-6F58-431A-9EBB-794AFA77DA7C}" dt="2023-06-13T13:41:10.096" v="3689" actId="478"/>
          <ac:picMkLst>
            <pc:docMk/>
            <pc:sldMk cId="3064312788" sldId="259"/>
            <ac:picMk id="141" creationId="{00000000-0000-0000-0000-000000000000}"/>
          </ac:picMkLst>
        </pc:picChg>
        <pc:picChg chg="del">
          <ac:chgData name="Nix, Laurence" userId="57718379-a93d-406c-9bbc-3bf57d77d0ad" providerId="ADAL" clId="{3690A0A4-6F58-431A-9EBB-794AFA77DA7C}" dt="2023-06-13T13:41:10.096" v="3689" actId="478"/>
          <ac:picMkLst>
            <pc:docMk/>
            <pc:sldMk cId="3064312788" sldId="259"/>
            <ac:picMk id="146" creationId="{00000000-0000-0000-0000-000000000000}"/>
          </ac:picMkLst>
        </pc:picChg>
        <pc:cxnChg chg="add mod">
          <ac:chgData name="Nix, Laurence" userId="57718379-a93d-406c-9bbc-3bf57d77d0ad" providerId="ADAL" clId="{3690A0A4-6F58-431A-9EBB-794AFA77DA7C}" dt="2023-06-23T10:47:28.649" v="21912" actId="208"/>
          <ac:cxnSpMkLst>
            <pc:docMk/>
            <pc:sldMk cId="3064312788" sldId="259"/>
            <ac:cxnSpMk id="19" creationId="{0BC16779-72D1-9E24-DBEE-A4D0D9332490}"/>
          </ac:cxnSpMkLst>
        </pc:cxnChg>
        <pc:cxnChg chg="add mod">
          <ac:chgData name="Nix, Laurence" userId="57718379-a93d-406c-9bbc-3bf57d77d0ad" providerId="ADAL" clId="{3690A0A4-6F58-431A-9EBB-794AFA77DA7C}" dt="2023-06-23T11:03:33.603" v="22248" actId="1076"/>
          <ac:cxnSpMkLst>
            <pc:docMk/>
            <pc:sldMk cId="3064312788" sldId="259"/>
            <ac:cxnSpMk id="20" creationId="{AB5AE340-CE0B-92BA-8EA4-9346C33FAA01}"/>
          </ac:cxnSpMkLst>
        </pc:cxnChg>
        <pc:cxnChg chg="add mod">
          <ac:chgData name="Nix, Laurence" userId="57718379-a93d-406c-9bbc-3bf57d77d0ad" providerId="ADAL" clId="{3690A0A4-6F58-431A-9EBB-794AFA77DA7C}" dt="2023-06-13T14:08:11.318" v="4660" actId="164"/>
          <ac:cxnSpMkLst>
            <pc:docMk/>
            <pc:sldMk cId="3064312788" sldId="259"/>
            <ac:cxnSpMk id="47" creationId="{AD8528F4-307C-C5F2-5263-E83E171E1D62}"/>
          </ac:cxnSpMkLst>
        </pc:cxnChg>
        <pc:cxnChg chg="add mod">
          <ac:chgData name="Nix, Laurence" userId="57718379-a93d-406c-9bbc-3bf57d77d0ad" providerId="ADAL" clId="{3690A0A4-6F58-431A-9EBB-794AFA77DA7C}" dt="2023-06-13T14:08:11.318" v="4660" actId="164"/>
          <ac:cxnSpMkLst>
            <pc:docMk/>
            <pc:sldMk cId="3064312788" sldId="259"/>
            <ac:cxnSpMk id="48" creationId="{24BE57CC-6365-3091-0EA3-D5F95518EAF7}"/>
          </ac:cxnSpMkLst>
        </pc:cxnChg>
        <pc:cxnChg chg="add mod">
          <ac:chgData name="Nix, Laurence" userId="57718379-a93d-406c-9bbc-3bf57d77d0ad" providerId="ADAL" clId="{3690A0A4-6F58-431A-9EBB-794AFA77DA7C}" dt="2023-06-13T14:08:11.318" v="4660" actId="164"/>
          <ac:cxnSpMkLst>
            <pc:docMk/>
            <pc:sldMk cId="3064312788" sldId="259"/>
            <ac:cxnSpMk id="50" creationId="{2814B67E-E3AC-893E-18EF-AB6CA545DD7D}"/>
          </ac:cxnSpMkLst>
        </pc:cxnChg>
        <pc:cxnChg chg="add mod">
          <ac:chgData name="Nix, Laurence" userId="57718379-a93d-406c-9bbc-3bf57d77d0ad" providerId="ADAL" clId="{3690A0A4-6F58-431A-9EBB-794AFA77DA7C}" dt="2023-06-13T14:08:11.318" v="4660" actId="164"/>
          <ac:cxnSpMkLst>
            <pc:docMk/>
            <pc:sldMk cId="3064312788" sldId="259"/>
            <ac:cxnSpMk id="52" creationId="{684412B6-5FFB-4AFE-6278-886357CA8C73}"/>
          </ac:cxnSpMkLst>
        </pc:cxnChg>
      </pc:sldChg>
      <pc:sldChg chg="del modNotesTx">
        <pc:chgData name="Nix, Laurence" userId="57718379-a93d-406c-9bbc-3bf57d77d0ad" providerId="ADAL" clId="{3690A0A4-6F58-431A-9EBB-794AFA77DA7C}" dt="2023-06-13T12:55:05.728" v="377" actId="47"/>
        <pc:sldMkLst>
          <pc:docMk/>
          <pc:sldMk cId="2859086410" sldId="272"/>
        </pc:sldMkLst>
      </pc:sldChg>
      <pc:sldChg chg="addSp delSp modSp mod modNotesTx">
        <pc:chgData name="Nix, Laurence" userId="57718379-a93d-406c-9bbc-3bf57d77d0ad" providerId="ADAL" clId="{3690A0A4-6F58-431A-9EBB-794AFA77DA7C}" dt="2023-06-20T10:59:32.345" v="18040" actId="1076"/>
        <pc:sldMkLst>
          <pc:docMk/>
          <pc:sldMk cId="794123689" sldId="278"/>
        </pc:sldMkLst>
        <pc:spChg chg="mod">
          <ac:chgData name="Nix, Laurence" userId="57718379-a93d-406c-9bbc-3bf57d77d0ad" providerId="ADAL" clId="{3690A0A4-6F58-431A-9EBB-794AFA77DA7C}" dt="2023-06-13T14:27:27.262" v="7689" actId="20577"/>
          <ac:spMkLst>
            <pc:docMk/>
            <pc:sldMk cId="794123689" sldId="278"/>
            <ac:spMk id="2" creationId="{00000000-0000-0000-0000-000000000000}"/>
          </ac:spMkLst>
        </pc:spChg>
        <pc:spChg chg="del">
          <ac:chgData name="Nix, Laurence" userId="57718379-a93d-406c-9bbc-3bf57d77d0ad" providerId="ADAL" clId="{3690A0A4-6F58-431A-9EBB-794AFA77DA7C}" dt="2023-06-13T12:55:11.227" v="378" actId="478"/>
          <ac:spMkLst>
            <pc:docMk/>
            <pc:sldMk cId="794123689" sldId="278"/>
            <ac:spMk id="3" creationId="{00000000-0000-0000-0000-000000000000}"/>
          </ac:spMkLst>
        </pc:spChg>
        <pc:spChg chg="add del mod">
          <ac:chgData name="Nix, Laurence" userId="57718379-a93d-406c-9bbc-3bf57d77d0ad" providerId="ADAL" clId="{3690A0A4-6F58-431A-9EBB-794AFA77DA7C}" dt="2023-06-13T13:06:54.384" v="872" actId="478"/>
          <ac:spMkLst>
            <pc:docMk/>
            <pc:sldMk cId="794123689" sldId="278"/>
            <ac:spMk id="5" creationId="{77057407-F6FB-5774-2796-F3CB49377CA4}"/>
          </ac:spMkLst>
        </pc:spChg>
        <pc:spChg chg="add del mod">
          <ac:chgData name="Nix, Laurence" userId="57718379-a93d-406c-9bbc-3bf57d77d0ad" providerId="ADAL" clId="{3690A0A4-6F58-431A-9EBB-794AFA77DA7C}" dt="2023-06-13T13:06:55.424" v="873" actId="478"/>
          <ac:spMkLst>
            <pc:docMk/>
            <pc:sldMk cId="794123689" sldId="278"/>
            <ac:spMk id="6" creationId="{A8497138-99DF-AB30-2F7D-C2F98F7104D8}"/>
          </ac:spMkLst>
        </pc:spChg>
        <pc:spChg chg="del">
          <ac:chgData name="Nix, Laurence" userId="57718379-a93d-406c-9bbc-3bf57d77d0ad" providerId="ADAL" clId="{3690A0A4-6F58-431A-9EBB-794AFA77DA7C}" dt="2023-06-13T12:55:39.757" v="412" actId="478"/>
          <ac:spMkLst>
            <pc:docMk/>
            <pc:sldMk cId="794123689" sldId="278"/>
            <ac:spMk id="8" creationId="{00000000-0000-0000-0000-000000000000}"/>
          </ac:spMkLst>
        </pc:spChg>
        <pc:spChg chg="add mod">
          <ac:chgData name="Nix, Laurence" userId="57718379-a93d-406c-9bbc-3bf57d77d0ad" providerId="ADAL" clId="{3690A0A4-6F58-431A-9EBB-794AFA77DA7C}" dt="2023-06-20T10:57:38.855" v="18035" actId="20577"/>
          <ac:spMkLst>
            <pc:docMk/>
            <pc:sldMk cId="794123689" sldId="278"/>
            <ac:spMk id="11" creationId="{041F6995-7814-BF84-7066-86D1517980FC}"/>
          </ac:spMkLst>
        </pc:spChg>
        <pc:spChg chg="add mod">
          <ac:chgData name="Nix, Laurence" userId="57718379-a93d-406c-9bbc-3bf57d77d0ad" providerId="ADAL" clId="{3690A0A4-6F58-431A-9EBB-794AFA77DA7C}" dt="2023-06-20T10:59:32.345" v="18040" actId="1076"/>
          <ac:spMkLst>
            <pc:docMk/>
            <pc:sldMk cId="794123689" sldId="278"/>
            <ac:spMk id="12" creationId="{EFFF7AD4-2594-30AB-12E6-3CE56D3B097F}"/>
          </ac:spMkLst>
        </pc:spChg>
        <pc:spChg chg="add mod">
          <ac:chgData name="Nix, Laurence" userId="57718379-a93d-406c-9bbc-3bf57d77d0ad" providerId="ADAL" clId="{3690A0A4-6F58-431A-9EBB-794AFA77DA7C}" dt="2023-06-13T14:30:58.006" v="8231" actId="1076"/>
          <ac:spMkLst>
            <pc:docMk/>
            <pc:sldMk cId="794123689" sldId="278"/>
            <ac:spMk id="13" creationId="{2D863F0F-A10B-2296-D25D-84902A807122}"/>
          </ac:spMkLst>
        </pc:spChg>
        <pc:spChg chg="del">
          <ac:chgData name="Nix, Laurence" userId="57718379-a93d-406c-9bbc-3bf57d77d0ad" providerId="ADAL" clId="{3690A0A4-6F58-431A-9EBB-794AFA77DA7C}" dt="2023-06-13T12:55:58.756" v="418" actId="478"/>
          <ac:spMkLst>
            <pc:docMk/>
            <pc:sldMk cId="794123689" sldId="278"/>
            <ac:spMk id="17" creationId="{00000000-0000-0000-0000-000000000000}"/>
          </ac:spMkLst>
        </pc:spChg>
        <pc:spChg chg="del">
          <ac:chgData name="Nix, Laurence" userId="57718379-a93d-406c-9bbc-3bf57d77d0ad" providerId="ADAL" clId="{3690A0A4-6F58-431A-9EBB-794AFA77DA7C}" dt="2023-06-13T12:55:57.405" v="417" actId="478"/>
          <ac:spMkLst>
            <pc:docMk/>
            <pc:sldMk cId="794123689" sldId="278"/>
            <ac:spMk id="18" creationId="{00000000-0000-0000-0000-000000000000}"/>
          </ac:spMkLst>
        </pc:spChg>
        <pc:spChg chg="del mod">
          <ac:chgData name="Nix, Laurence" userId="57718379-a93d-406c-9bbc-3bf57d77d0ad" providerId="ADAL" clId="{3690A0A4-6F58-431A-9EBB-794AFA77DA7C}" dt="2023-06-13T12:58:45.835" v="666" actId="478"/>
          <ac:spMkLst>
            <pc:docMk/>
            <pc:sldMk cId="794123689" sldId="278"/>
            <ac:spMk id="19" creationId="{00000000-0000-0000-0000-000000000000}"/>
          </ac:spMkLst>
        </pc:spChg>
        <pc:spChg chg="del mod">
          <ac:chgData name="Nix, Laurence" userId="57718379-a93d-406c-9bbc-3bf57d77d0ad" providerId="ADAL" clId="{3690A0A4-6F58-431A-9EBB-794AFA77DA7C}" dt="2023-06-13T12:58:44.717" v="664" actId="478"/>
          <ac:spMkLst>
            <pc:docMk/>
            <pc:sldMk cId="794123689" sldId="278"/>
            <ac:spMk id="20" creationId="{00000000-0000-0000-0000-000000000000}"/>
          </ac:spMkLst>
        </pc:spChg>
        <pc:picChg chg="del">
          <ac:chgData name="Nix, Laurence" userId="57718379-a93d-406c-9bbc-3bf57d77d0ad" providerId="ADAL" clId="{3690A0A4-6F58-431A-9EBB-794AFA77DA7C}" dt="2023-06-13T12:55:38.171" v="411" actId="478"/>
          <ac:picMkLst>
            <pc:docMk/>
            <pc:sldMk cId="794123689" sldId="278"/>
            <ac:picMk id="7" creationId="{00000000-0000-0000-0000-000000000000}"/>
          </ac:picMkLst>
        </pc:picChg>
        <pc:picChg chg="add mod">
          <ac:chgData name="Nix, Laurence" userId="57718379-a93d-406c-9bbc-3bf57d77d0ad" providerId="ADAL" clId="{3690A0A4-6F58-431A-9EBB-794AFA77DA7C}" dt="2023-06-13T14:30:46.221" v="8230" actId="1076"/>
          <ac:picMkLst>
            <pc:docMk/>
            <pc:sldMk cId="794123689" sldId="278"/>
            <ac:picMk id="10" creationId="{AED92008-D31A-7F58-5313-23673F72A644}"/>
          </ac:picMkLst>
        </pc:picChg>
      </pc:sldChg>
      <pc:sldChg chg="del modNotesTx">
        <pc:chgData name="Nix, Laurence" userId="57718379-a93d-406c-9bbc-3bf57d77d0ad" providerId="ADAL" clId="{3690A0A4-6F58-431A-9EBB-794AFA77DA7C}" dt="2023-06-13T12:54:56.555" v="376" actId="47"/>
        <pc:sldMkLst>
          <pc:docMk/>
          <pc:sldMk cId="2858624129" sldId="279"/>
        </pc:sldMkLst>
      </pc:sldChg>
      <pc:sldChg chg="del modNotesTx">
        <pc:chgData name="Nix, Laurence" userId="57718379-a93d-406c-9bbc-3bf57d77d0ad" providerId="ADAL" clId="{3690A0A4-6F58-431A-9EBB-794AFA77DA7C}" dt="2023-06-16T10:21:15.802" v="9422" actId="47"/>
        <pc:sldMkLst>
          <pc:docMk/>
          <pc:sldMk cId="803638696" sldId="286"/>
        </pc:sldMkLst>
      </pc:sldChg>
      <pc:sldChg chg="del">
        <pc:chgData name="Nix, Laurence" userId="57718379-a93d-406c-9bbc-3bf57d77d0ad" providerId="ADAL" clId="{3690A0A4-6F58-431A-9EBB-794AFA77DA7C}" dt="2023-06-16T10:21:15.802" v="9422" actId="47"/>
        <pc:sldMkLst>
          <pc:docMk/>
          <pc:sldMk cId="3156911703" sldId="290"/>
        </pc:sldMkLst>
      </pc:sldChg>
      <pc:sldChg chg="del modNotesTx">
        <pc:chgData name="Nix, Laurence" userId="57718379-a93d-406c-9bbc-3bf57d77d0ad" providerId="ADAL" clId="{3690A0A4-6F58-431A-9EBB-794AFA77DA7C}" dt="2023-06-16T10:21:15.802" v="9422" actId="47"/>
        <pc:sldMkLst>
          <pc:docMk/>
          <pc:sldMk cId="3142452662" sldId="291"/>
        </pc:sldMkLst>
      </pc:sldChg>
      <pc:sldChg chg="del">
        <pc:chgData name="Nix, Laurence" userId="57718379-a93d-406c-9bbc-3bf57d77d0ad" providerId="ADAL" clId="{3690A0A4-6F58-431A-9EBB-794AFA77DA7C}" dt="2023-06-16T10:21:15.802" v="9422" actId="47"/>
        <pc:sldMkLst>
          <pc:docMk/>
          <pc:sldMk cId="2730349854" sldId="292"/>
        </pc:sldMkLst>
      </pc:sldChg>
      <pc:sldChg chg="del">
        <pc:chgData name="Nix, Laurence" userId="57718379-a93d-406c-9bbc-3bf57d77d0ad" providerId="ADAL" clId="{3690A0A4-6F58-431A-9EBB-794AFA77DA7C}" dt="2023-06-16T10:21:15.802" v="9422" actId="47"/>
        <pc:sldMkLst>
          <pc:docMk/>
          <pc:sldMk cId="4222246997" sldId="293"/>
        </pc:sldMkLst>
      </pc:sldChg>
      <pc:sldChg chg="del">
        <pc:chgData name="Nix, Laurence" userId="57718379-a93d-406c-9bbc-3bf57d77d0ad" providerId="ADAL" clId="{3690A0A4-6F58-431A-9EBB-794AFA77DA7C}" dt="2023-06-16T10:21:15.802" v="9422" actId="47"/>
        <pc:sldMkLst>
          <pc:docMk/>
          <pc:sldMk cId="3052027932" sldId="294"/>
        </pc:sldMkLst>
      </pc:sldChg>
      <pc:sldChg chg="del">
        <pc:chgData name="Nix, Laurence" userId="57718379-a93d-406c-9bbc-3bf57d77d0ad" providerId="ADAL" clId="{3690A0A4-6F58-431A-9EBB-794AFA77DA7C}" dt="2023-06-16T10:21:15.802" v="9422" actId="47"/>
        <pc:sldMkLst>
          <pc:docMk/>
          <pc:sldMk cId="2731169721" sldId="295"/>
        </pc:sldMkLst>
      </pc:sldChg>
      <pc:sldChg chg="del modNotesTx">
        <pc:chgData name="Nix, Laurence" userId="57718379-a93d-406c-9bbc-3bf57d77d0ad" providerId="ADAL" clId="{3690A0A4-6F58-431A-9EBB-794AFA77DA7C}" dt="2023-06-16T10:21:15.802" v="9422" actId="47"/>
        <pc:sldMkLst>
          <pc:docMk/>
          <pc:sldMk cId="13042081" sldId="296"/>
        </pc:sldMkLst>
      </pc:sldChg>
      <pc:sldChg chg="del">
        <pc:chgData name="Nix, Laurence" userId="57718379-a93d-406c-9bbc-3bf57d77d0ad" providerId="ADAL" clId="{3690A0A4-6F58-431A-9EBB-794AFA77DA7C}" dt="2023-06-16T10:21:15.802" v="9422" actId="47"/>
        <pc:sldMkLst>
          <pc:docMk/>
          <pc:sldMk cId="1648105272" sldId="297"/>
        </pc:sldMkLst>
      </pc:sldChg>
      <pc:sldChg chg="del modNotesTx">
        <pc:chgData name="Nix, Laurence" userId="57718379-a93d-406c-9bbc-3bf57d77d0ad" providerId="ADAL" clId="{3690A0A4-6F58-431A-9EBB-794AFA77DA7C}" dt="2023-06-16T10:21:15.802" v="9422" actId="47"/>
        <pc:sldMkLst>
          <pc:docMk/>
          <pc:sldMk cId="2679737265" sldId="299"/>
        </pc:sldMkLst>
      </pc:sldChg>
      <pc:sldChg chg="del modNotesTx">
        <pc:chgData name="Nix, Laurence" userId="57718379-a93d-406c-9bbc-3bf57d77d0ad" providerId="ADAL" clId="{3690A0A4-6F58-431A-9EBB-794AFA77DA7C}" dt="2023-06-16T10:21:15.802" v="9422" actId="47"/>
        <pc:sldMkLst>
          <pc:docMk/>
          <pc:sldMk cId="209844471" sldId="301"/>
        </pc:sldMkLst>
      </pc:sldChg>
      <pc:sldChg chg="del">
        <pc:chgData name="Nix, Laurence" userId="57718379-a93d-406c-9bbc-3bf57d77d0ad" providerId="ADAL" clId="{3690A0A4-6F58-431A-9EBB-794AFA77DA7C}" dt="2023-06-16T10:21:15.802" v="9422" actId="47"/>
        <pc:sldMkLst>
          <pc:docMk/>
          <pc:sldMk cId="1498382935" sldId="302"/>
        </pc:sldMkLst>
      </pc:sldChg>
      <pc:sldChg chg="del modNotesTx">
        <pc:chgData name="Nix, Laurence" userId="57718379-a93d-406c-9bbc-3bf57d77d0ad" providerId="ADAL" clId="{3690A0A4-6F58-431A-9EBB-794AFA77DA7C}" dt="2023-06-16T10:21:24.700" v="9423" actId="47"/>
        <pc:sldMkLst>
          <pc:docMk/>
          <pc:sldMk cId="2820505032" sldId="303"/>
        </pc:sldMkLst>
      </pc:sldChg>
      <pc:sldChg chg="del modNotesTx">
        <pc:chgData name="Nix, Laurence" userId="57718379-a93d-406c-9bbc-3bf57d77d0ad" providerId="ADAL" clId="{3690A0A4-6F58-431A-9EBB-794AFA77DA7C}" dt="2023-06-16T10:21:15.802" v="9422" actId="47"/>
        <pc:sldMkLst>
          <pc:docMk/>
          <pc:sldMk cId="3316025755" sldId="305"/>
        </pc:sldMkLst>
      </pc:sldChg>
      <pc:sldChg chg="del modNotesTx">
        <pc:chgData name="Nix, Laurence" userId="57718379-a93d-406c-9bbc-3bf57d77d0ad" providerId="ADAL" clId="{3690A0A4-6F58-431A-9EBB-794AFA77DA7C}" dt="2023-06-16T10:21:15.802" v="9422" actId="47"/>
        <pc:sldMkLst>
          <pc:docMk/>
          <pc:sldMk cId="613998607" sldId="315"/>
        </pc:sldMkLst>
      </pc:sldChg>
      <pc:sldChg chg="del modNotesTx">
        <pc:chgData name="Nix, Laurence" userId="57718379-a93d-406c-9bbc-3bf57d77d0ad" providerId="ADAL" clId="{3690A0A4-6F58-431A-9EBB-794AFA77DA7C}" dt="2023-06-16T10:21:24.700" v="9423" actId="47"/>
        <pc:sldMkLst>
          <pc:docMk/>
          <pc:sldMk cId="2878197848" sldId="316"/>
        </pc:sldMkLst>
      </pc:sldChg>
      <pc:sldChg chg="del modNotesTx">
        <pc:chgData name="Nix, Laurence" userId="57718379-a93d-406c-9bbc-3bf57d77d0ad" providerId="ADAL" clId="{3690A0A4-6F58-431A-9EBB-794AFA77DA7C}" dt="2023-06-16T10:21:15.802" v="9422" actId="47"/>
        <pc:sldMkLst>
          <pc:docMk/>
          <pc:sldMk cId="1740540350" sldId="317"/>
        </pc:sldMkLst>
      </pc:sldChg>
      <pc:sldChg chg="del">
        <pc:chgData name="Nix, Laurence" userId="57718379-a93d-406c-9bbc-3bf57d77d0ad" providerId="ADAL" clId="{3690A0A4-6F58-431A-9EBB-794AFA77DA7C}" dt="2023-06-16T10:21:15.802" v="9422" actId="47"/>
        <pc:sldMkLst>
          <pc:docMk/>
          <pc:sldMk cId="3753037059" sldId="319"/>
        </pc:sldMkLst>
      </pc:sldChg>
      <pc:sldChg chg="del">
        <pc:chgData name="Nix, Laurence" userId="57718379-a93d-406c-9bbc-3bf57d77d0ad" providerId="ADAL" clId="{3690A0A4-6F58-431A-9EBB-794AFA77DA7C}" dt="2023-06-16T10:21:15.802" v="9422" actId="47"/>
        <pc:sldMkLst>
          <pc:docMk/>
          <pc:sldMk cId="4279384291" sldId="320"/>
        </pc:sldMkLst>
      </pc:sldChg>
      <pc:sldChg chg="del modNotesTx">
        <pc:chgData name="Nix, Laurence" userId="57718379-a93d-406c-9bbc-3bf57d77d0ad" providerId="ADAL" clId="{3690A0A4-6F58-431A-9EBB-794AFA77DA7C}" dt="2023-06-16T10:21:15.802" v="9422" actId="47"/>
        <pc:sldMkLst>
          <pc:docMk/>
          <pc:sldMk cId="1395142819" sldId="323"/>
        </pc:sldMkLst>
      </pc:sldChg>
      <pc:sldChg chg="del modNotesTx">
        <pc:chgData name="Nix, Laurence" userId="57718379-a93d-406c-9bbc-3bf57d77d0ad" providerId="ADAL" clId="{3690A0A4-6F58-431A-9EBB-794AFA77DA7C}" dt="2023-06-16T10:21:24.700" v="9423" actId="47"/>
        <pc:sldMkLst>
          <pc:docMk/>
          <pc:sldMk cId="1306268731" sldId="325"/>
        </pc:sldMkLst>
      </pc:sldChg>
      <pc:sldChg chg="del modNotesTx">
        <pc:chgData name="Nix, Laurence" userId="57718379-a93d-406c-9bbc-3bf57d77d0ad" providerId="ADAL" clId="{3690A0A4-6F58-431A-9EBB-794AFA77DA7C}" dt="2023-06-16T10:21:15.802" v="9422" actId="47"/>
        <pc:sldMkLst>
          <pc:docMk/>
          <pc:sldMk cId="1751641508" sldId="326"/>
        </pc:sldMkLst>
      </pc:sldChg>
      <pc:sldChg chg="del modNotesTx">
        <pc:chgData name="Nix, Laurence" userId="57718379-a93d-406c-9bbc-3bf57d77d0ad" providerId="ADAL" clId="{3690A0A4-6F58-431A-9EBB-794AFA77DA7C}" dt="2023-06-16T10:21:15.802" v="9422" actId="47"/>
        <pc:sldMkLst>
          <pc:docMk/>
          <pc:sldMk cId="949822794" sldId="327"/>
        </pc:sldMkLst>
      </pc:sldChg>
      <pc:sldChg chg="del modNotesTx">
        <pc:chgData name="Nix, Laurence" userId="57718379-a93d-406c-9bbc-3bf57d77d0ad" providerId="ADAL" clId="{3690A0A4-6F58-431A-9EBB-794AFA77DA7C}" dt="2023-06-16T10:21:15.802" v="9422" actId="47"/>
        <pc:sldMkLst>
          <pc:docMk/>
          <pc:sldMk cId="427333797" sldId="328"/>
        </pc:sldMkLst>
      </pc:sldChg>
      <pc:sldChg chg="addSp delSp modSp mod delAnim modNotesTx">
        <pc:chgData name="Nix, Laurence" userId="57718379-a93d-406c-9bbc-3bf57d77d0ad" providerId="ADAL" clId="{3690A0A4-6F58-431A-9EBB-794AFA77DA7C}" dt="2023-06-23T12:27:09.866" v="22441" actId="20577"/>
        <pc:sldMkLst>
          <pc:docMk/>
          <pc:sldMk cId="1737248366" sldId="330"/>
        </pc:sldMkLst>
        <pc:spChg chg="mod">
          <ac:chgData name="Nix, Laurence" userId="57718379-a93d-406c-9bbc-3bf57d77d0ad" providerId="ADAL" clId="{3690A0A4-6F58-431A-9EBB-794AFA77DA7C}" dt="2023-06-13T13:36:35.264" v="2972" actId="20577"/>
          <ac:spMkLst>
            <pc:docMk/>
            <pc:sldMk cId="1737248366" sldId="330"/>
            <ac:spMk id="2" creationId="{00000000-0000-0000-0000-000000000000}"/>
          </ac:spMkLst>
        </pc:spChg>
        <pc:spChg chg="del">
          <ac:chgData name="Nix, Laurence" userId="57718379-a93d-406c-9bbc-3bf57d77d0ad" providerId="ADAL" clId="{3690A0A4-6F58-431A-9EBB-794AFA77DA7C}" dt="2023-06-13T13:24:06.379" v="1544" actId="478"/>
          <ac:spMkLst>
            <pc:docMk/>
            <pc:sldMk cId="1737248366" sldId="330"/>
            <ac:spMk id="3" creationId="{00000000-0000-0000-0000-000000000000}"/>
          </ac:spMkLst>
        </pc:spChg>
        <pc:spChg chg="add mod">
          <ac:chgData name="Nix, Laurence" userId="57718379-a93d-406c-9bbc-3bf57d77d0ad" providerId="ADAL" clId="{3690A0A4-6F58-431A-9EBB-794AFA77DA7C}" dt="2023-06-13T13:26:59.951" v="1642" actId="164"/>
          <ac:spMkLst>
            <pc:docMk/>
            <pc:sldMk cId="1737248366" sldId="330"/>
            <ac:spMk id="5" creationId="{AE2483B1-D5E1-DC91-1A07-3BAE53D6C0C1}"/>
          </ac:spMkLst>
        </pc:spChg>
        <pc:spChg chg="add mod">
          <ac:chgData name="Nix, Laurence" userId="57718379-a93d-406c-9bbc-3bf57d77d0ad" providerId="ADAL" clId="{3690A0A4-6F58-431A-9EBB-794AFA77DA7C}" dt="2023-06-13T13:27:05.837" v="1643" actId="1076"/>
          <ac:spMkLst>
            <pc:docMk/>
            <pc:sldMk cId="1737248366" sldId="330"/>
            <ac:spMk id="6" creationId="{E58DE016-EDAD-C5A4-3393-45D6037C92CC}"/>
          </ac:spMkLst>
        </pc:spChg>
        <pc:spChg chg="add mod">
          <ac:chgData name="Nix, Laurence" userId="57718379-a93d-406c-9bbc-3bf57d77d0ad" providerId="ADAL" clId="{3690A0A4-6F58-431A-9EBB-794AFA77DA7C}" dt="2023-06-13T13:27:11.421" v="1644" actId="1076"/>
          <ac:spMkLst>
            <pc:docMk/>
            <pc:sldMk cId="1737248366" sldId="330"/>
            <ac:spMk id="7" creationId="{F55C1D1F-1F7A-307F-7B92-DB34015BF7F0}"/>
          </ac:spMkLst>
        </pc:spChg>
        <pc:spChg chg="add mod">
          <ac:chgData name="Nix, Laurence" userId="57718379-a93d-406c-9bbc-3bf57d77d0ad" providerId="ADAL" clId="{3690A0A4-6F58-431A-9EBB-794AFA77DA7C}" dt="2023-06-13T13:27:12.941" v="1645" actId="1076"/>
          <ac:spMkLst>
            <pc:docMk/>
            <pc:sldMk cId="1737248366" sldId="330"/>
            <ac:spMk id="8" creationId="{DEA14359-E78D-0A29-3A77-B04D2E2FA393}"/>
          </ac:spMkLst>
        </pc:spChg>
        <pc:spChg chg="del">
          <ac:chgData name="Nix, Laurence" userId="57718379-a93d-406c-9bbc-3bf57d77d0ad" providerId="ADAL" clId="{3690A0A4-6F58-431A-9EBB-794AFA77DA7C}" dt="2023-06-13T13:24:13.786" v="1552" actId="478"/>
          <ac:spMkLst>
            <pc:docMk/>
            <pc:sldMk cId="1737248366" sldId="330"/>
            <ac:spMk id="10" creationId="{00000000-0000-0000-0000-000000000000}"/>
          </ac:spMkLst>
        </pc:spChg>
        <pc:spChg chg="del">
          <ac:chgData name="Nix, Laurence" userId="57718379-a93d-406c-9bbc-3bf57d77d0ad" providerId="ADAL" clId="{3690A0A4-6F58-431A-9EBB-794AFA77DA7C}" dt="2023-06-13T13:24:11.822" v="1550" actId="478"/>
          <ac:spMkLst>
            <pc:docMk/>
            <pc:sldMk cId="1737248366" sldId="330"/>
            <ac:spMk id="11" creationId="{00000000-0000-0000-0000-000000000000}"/>
          </ac:spMkLst>
        </pc:spChg>
        <pc:spChg chg="del">
          <ac:chgData name="Nix, Laurence" userId="57718379-a93d-406c-9bbc-3bf57d77d0ad" providerId="ADAL" clId="{3690A0A4-6F58-431A-9EBB-794AFA77DA7C}" dt="2023-06-13T13:24:14.828" v="1553" actId="478"/>
          <ac:spMkLst>
            <pc:docMk/>
            <pc:sldMk cId="1737248366" sldId="330"/>
            <ac:spMk id="12" creationId="{00000000-0000-0000-0000-000000000000}"/>
          </ac:spMkLst>
        </pc:spChg>
        <pc:spChg chg="del">
          <ac:chgData name="Nix, Laurence" userId="57718379-a93d-406c-9bbc-3bf57d77d0ad" providerId="ADAL" clId="{3690A0A4-6F58-431A-9EBB-794AFA77DA7C}" dt="2023-06-13T13:24:10.955" v="1549" actId="478"/>
          <ac:spMkLst>
            <pc:docMk/>
            <pc:sldMk cId="1737248366" sldId="330"/>
            <ac:spMk id="13" creationId="{00000000-0000-0000-0000-000000000000}"/>
          </ac:spMkLst>
        </pc:spChg>
        <pc:spChg chg="add mod">
          <ac:chgData name="Nix, Laurence" userId="57718379-a93d-406c-9bbc-3bf57d77d0ad" providerId="ADAL" clId="{3690A0A4-6F58-431A-9EBB-794AFA77DA7C}" dt="2023-06-13T13:27:48.959" v="1702" actId="164"/>
          <ac:spMkLst>
            <pc:docMk/>
            <pc:sldMk cId="1737248366" sldId="330"/>
            <ac:spMk id="14" creationId="{9955FF79-394E-F875-1DD6-162DC95FE9B2}"/>
          </ac:spMkLst>
        </pc:spChg>
        <pc:spChg chg="del">
          <ac:chgData name="Nix, Laurence" userId="57718379-a93d-406c-9bbc-3bf57d77d0ad" providerId="ADAL" clId="{3690A0A4-6F58-431A-9EBB-794AFA77DA7C}" dt="2023-06-13T13:24:08.881" v="1547" actId="478"/>
          <ac:spMkLst>
            <pc:docMk/>
            <pc:sldMk cId="1737248366" sldId="330"/>
            <ac:spMk id="16"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17"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18"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19"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20"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21"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22" creationId="{00000000-0000-0000-0000-000000000000}"/>
          </ac:spMkLst>
        </pc:spChg>
        <pc:spChg chg="del">
          <ac:chgData name="Nix, Laurence" userId="57718379-a93d-406c-9bbc-3bf57d77d0ad" providerId="ADAL" clId="{3690A0A4-6F58-431A-9EBB-794AFA77DA7C}" dt="2023-06-13T13:24:10.100" v="1548" actId="478"/>
          <ac:spMkLst>
            <pc:docMk/>
            <pc:sldMk cId="1737248366" sldId="330"/>
            <ac:spMk id="23" creationId="{00000000-0000-0000-0000-000000000000}"/>
          </ac:spMkLst>
        </pc:spChg>
        <pc:spChg chg="del">
          <ac:chgData name="Nix, Laurence" userId="57718379-a93d-406c-9bbc-3bf57d77d0ad" providerId="ADAL" clId="{3690A0A4-6F58-431A-9EBB-794AFA77DA7C}" dt="2023-06-13T13:24:13.230" v="1551" actId="478"/>
          <ac:spMkLst>
            <pc:docMk/>
            <pc:sldMk cId="1737248366" sldId="330"/>
            <ac:spMk id="24" creationId="{00000000-0000-0000-0000-000000000000}"/>
          </ac:spMkLst>
        </pc:spChg>
        <pc:spChg chg="del">
          <ac:chgData name="Nix, Laurence" userId="57718379-a93d-406c-9bbc-3bf57d77d0ad" providerId="ADAL" clId="{3690A0A4-6F58-431A-9EBB-794AFA77DA7C}" dt="2023-06-13T13:24:07.738" v="1546" actId="478"/>
          <ac:spMkLst>
            <pc:docMk/>
            <pc:sldMk cId="1737248366" sldId="330"/>
            <ac:spMk id="25" creationId="{00000000-0000-0000-0000-000000000000}"/>
          </ac:spMkLst>
        </pc:spChg>
        <pc:spChg chg="del">
          <ac:chgData name="Nix, Laurence" userId="57718379-a93d-406c-9bbc-3bf57d77d0ad" providerId="ADAL" clId="{3690A0A4-6F58-431A-9EBB-794AFA77DA7C}" dt="2023-06-13T13:24:08.881" v="1547" actId="478"/>
          <ac:spMkLst>
            <pc:docMk/>
            <pc:sldMk cId="1737248366" sldId="330"/>
            <ac:spMk id="26" creationId="{00000000-0000-0000-0000-000000000000}"/>
          </ac:spMkLst>
        </pc:spChg>
        <pc:spChg chg="add mod">
          <ac:chgData name="Nix, Laurence" userId="57718379-a93d-406c-9bbc-3bf57d77d0ad" providerId="ADAL" clId="{3690A0A4-6F58-431A-9EBB-794AFA77DA7C}" dt="2023-06-13T13:27:54.978" v="1705" actId="20577"/>
          <ac:spMkLst>
            <pc:docMk/>
            <pc:sldMk cId="1737248366" sldId="330"/>
            <ac:spMk id="27" creationId="{FF1FFA45-9281-6A69-6810-65C04D2D0CCC}"/>
          </ac:spMkLst>
        </pc:spChg>
        <pc:spChg chg="add mod">
          <ac:chgData name="Nix, Laurence" userId="57718379-a93d-406c-9bbc-3bf57d77d0ad" providerId="ADAL" clId="{3690A0A4-6F58-431A-9EBB-794AFA77DA7C}" dt="2023-06-13T13:27:48.959" v="1702" actId="164"/>
          <ac:spMkLst>
            <pc:docMk/>
            <pc:sldMk cId="1737248366" sldId="330"/>
            <ac:spMk id="28" creationId="{C3ABB7D1-757F-5B15-817E-A0D0E6603525}"/>
          </ac:spMkLst>
        </pc:spChg>
        <pc:spChg chg="add mod">
          <ac:chgData name="Nix, Laurence" userId="57718379-a93d-406c-9bbc-3bf57d77d0ad" providerId="ADAL" clId="{3690A0A4-6F58-431A-9EBB-794AFA77DA7C}" dt="2023-06-20T11:07:07.703" v="18110" actId="14100"/>
          <ac:spMkLst>
            <pc:docMk/>
            <pc:sldMk cId="1737248366" sldId="330"/>
            <ac:spMk id="30" creationId="{745EE005-083F-9089-EB15-CA3D62B5C3F8}"/>
          </ac:spMkLst>
        </pc:spChg>
        <pc:spChg chg="add mod">
          <ac:chgData name="Nix, Laurence" userId="57718379-a93d-406c-9bbc-3bf57d77d0ad" providerId="ADAL" clId="{3690A0A4-6F58-431A-9EBB-794AFA77DA7C}" dt="2023-06-23T12:27:09.866" v="22441" actId="20577"/>
          <ac:spMkLst>
            <pc:docMk/>
            <pc:sldMk cId="1737248366" sldId="330"/>
            <ac:spMk id="32" creationId="{0E3A546C-ED69-9802-3D0E-FEE6031280DD}"/>
          </ac:spMkLst>
        </pc:spChg>
        <pc:spChg chg="add mod">
          <ac:chgData name="Nix, Laurence" userId="57718379-a93d-406c-9bbc-3bf57d77d0ad" providerId="ADAL" clId="{3690A0A4-6F58-431A-9EBB-794AFA77DA7C}" dt="2023-06-13T13:36:25.457" v="2939" actId="1076"/>
          <ac:spMkLst>
            <pc:docMk/>
            <pc:sldMk cId="1737248366" sldId="330"/>
            <ac:spMk id="33" creationId="{E10C36D0-AAFB-EC7E-14CB-6B57D1AC1CEC}"/>
          </ac:spMkLst>
        </pc:spChg>
        <pc:grpChg chg="add mod">
          <ac:chgData name="Nix, Laurence" userId="57718379-a93d-406c-9bbc-3bf57d77d0ad" providerId="ADAL" clId="{3690A0A4-6F58-431A-9EBB-794AFA77DA7C}" dt="2023-06-13T13:27:48.959" v="1702" actId="164"/>
          <ac:grpSpMkLst>
            <pc:docMk/>
            <pc:sldMk cId="1737248366" sldId="330"/>
            <ac:grpSpMk id="9" creationId="{31FC7E23-A719-5C38-2D46-92E6DA7186B4}"/>
          </ac:grpSpMkLst>
        </pc:grpChg>
        <pc:grpChg chg="add mod">
          <ac:chgData name="Nix, Laurence" userId="57718379-a93d-406c-9bbc-3bf57d77d0ad" providerId="ADAL" clId="{3690A0A4-6F58-431A-9EBB-794AFA77DA7C}" dt="2023-06-13T13:27:57.461" v="1706" actId="1076"/>
          <ac:grpSpMkLst>
            <pc:docMk/>
            <pc:sldMk cId="1737248366" sldId="330"/>
            <ac:grpSpMk id="29" creationId="{606C4299-D822-D046-28BA-F538753F2350}"/>
          </ac:grpSpMkLst>
        </pc:grpChg>
        <pc:picChg chg="del">
          <ac:chgData name="Nix, Laurence" userId="57718379-a93d-406c-9bbc-3bf57d77d0ad" providerId="ADAL" clId="{3690A0A4-6F58-431A-9EBB-794AFA77DA7C}" dt="2023-06-13T13:24:06.889" v="1545" actId="478"/>
          <ac:picMkLst>
            <pc:docMk/>
            <pc:sldMk cId="1737248366" sldId="330"/>
            <ac:picMk id="15" creationId="{00000000-0000-0000-0000-000000000000}"/>
          </ac:picMkLst>
        </pc:picChg>
      </pc:sldChg>
      <pc:sldChg chg="del modNotesTx">
        <pc:chgData name="Nix, Laurence" userId="57718379-a93d-406c-9bbc-3bf57d77d0ad" providerId="ADAL" clId="{3690A0A4-6F58-431A-9EBB-794AFA77DA7C}" dt="2023-06-16T10:21:15.802" v="9422" actId="47"/>
        <pc:sldMkLst>
          <pc:docMk/>
          <pc:sldMk cId="3762669782" sldId="331"/>
        </pc:sldMkLst>
      </pc:sldChg>
      <pc:sldChg chg="del modNotesTx">
        <pc:chgData name="Nix, Laurence" userId="57718379-a93d-406c-9bbc-3bf57d77d0ad" providerId="ADAL" clId="{3690A0A4-6F58-431A-9EBB-794AFA77DA7C}" dt="2023-06-16T10:21:15.802" v="9422" actId="47"/>
        <pc:sldMkLst>
          <pc:docMk/>
          <pc:sldMk cId="134718699" sldId="332"/>
        </pc:sldMkLst>
      </pc:sldChg>
      <pc:sldChg chg="del modNotesTx">
        <pc:chgData name="Nix, Laurence" userId="57718379-a93d-406c-9bbc-3bf57d77d0ad" providerId="ADAL" clId="{3690A0A4-6F58-431A-9EBB-794AFA77DA7C}" dt="2023-06-16T10:21:15.802" v="9422" actId="47"/>
        <pc:sldMkLst>
          <pc:docMk/>
          <pc:sldMk cId="2705814342" sldId="333"/>
        </pc:sldMkLst>
      </pc:sldChg>
      <pc:sldChg chg="del modNotesTx">
        <pc:chgData name="Nix, Laurence" userId="57718379-a93d-406c-9bbc-3bf57d77d0ad" providerId="ADAL" clId="{3690A0A4-6F58-431A-9EBB-794AFA77DA7C}" dt="2023-06-16T10:21:15.802" v="9422" actId="47"/>
        <pc:sldMkLst>
          <pc:docMk/>
          <pc:sldMk cId="537577824" sldId="334"/>
        </pc:sldMkLst>
      </pc:sldChg>
      <pc:sldChg chg="del modNotesTx">
        <pc:chgData name="Nix, Laurence" userId="57718379-a93d-406c-9bbc-3bf57d77d0ad" providerId="ADAL" clId="{3690A0A4-6F58-431A-9EBB-794AFA77DA7C}" dt="2023-06-16T10:21:15.802" v="9422" actId="47"/>
        <pc:sldMkLst>
          <pc:docMk/>
          <pc:sldMk cId="310663703" sldId="335"/>
        </pc:sldMkLst>
      </pc:sldChg>
      <pc:sldChg chg="del modNotesTx">
        <pc:chgData name="Nix, Laurence" userId="57718379-a93d-406c-9bbc-3bf57d77d0ad" providerId="ADAL" clId="{3690A0A4-6F58-431A-9EBB-794AFA77DA7C}" dt="2023-06-16T10:21:24.700" v="9423" actId="47"/>
        <pc:sldMkLst>
          <pc:docMk/>
          <pc:sldMk cId="2857076387" sldId="336"/>
        </pc:sldMkLst>
      </pc:sldChg>
      <pc:sldChg chg="addSp delSp modSp add mod">
        <pc:chgData name="Nix, Laurence" userId="57718379-a93d-406c-9bbc-3bf57d77d0ad" providerId="ADAL" clId="{3690A0A4-6F58-431A-9EBB-794AFA77DA7C}" dt="2023-06-23T14:26:34.259" v="22495" actId="478"/>
        <pc:sldMkLst>
          <pc:docMk/>
          <pc:sldMk cId="2732636870" sldId="337"/>
        </pc:sldMkLst>
        <pc:spChg chg="add mod">
          <ac:chgData name="Nix, Laurence" userId="57718379-a93d-406c-9bbc-3bf57d77d0ad" providerId="ADAL" clId="{3690A0A4-6F58-431A-9EBB-794AFA77DA7C}" dt="2023-06-20T12:24:57.265" v="18776" actId="20577"/>
          <ac:spMkLst>
            <pc:docMk/>
            <pc:sldMk cId="2732636870" sldId="337"/>
            <ac:spMk id="4" creationId="{6ED98CCC-07E5-5C2A-FF06-DDCD82EF2D67}"/>
          </ac:spMkLst>
        </pc:spChg>
        <pc:spChg chg="del">
          <ac:chgData name="Nix, Laurence" userId="57718379-a93d-406c-9bbc-3bf57d77d0ad" providerId="ADAL" clId="{3690A0A4-6F58-431A-9EBB-794AFA77DA7C}" dt="2023-06-13T14:08:54.709" v="4666" actId="478"/>
          <ac:spMkLst>
            <pc:docMk/>
            <pc:sldMk cId="2732636870" sldId="337"/>
            <ac:spMk id="35" creationId="{C8FB1C5C-8229-4F20-5BE6-4F0221B1D159}"/>
          </ac:spMkLst>
        </pc:spChg>
        <pc:spChg chg="add mod">
          <ac:chgData name="Nix, Laurence" userId="57718379-a93d-406c-9bbc-3bf57d77d0ad" providerId="ADAL" clId="{3690A0A4-6F58-431A-9EBB-794AFA77DA7C}" dt="2023-06-20T12:23:44.973" v="18524" actId="164"/>
          <ac:spMkLst>
            <pc:docMk/>
            <pc:sldMk cId="2732636870" sldId="337"/>
            <ac:spMk id="49" creationId="{981B08A0-ADF6-62BC-96C8-39F27DE3C1B1}"/>
          </ac:spMkLst>
        </pc:spChg>
        <pc:spChg chg="add del mod">
          <ac:chgData name="Nix, Laurence" userId="57718379-a93d-406c-9bbc-3bf57d77d0ad" providerId="ADAL" clId="{3690A0A4-6F58-431A-9EBB-794AFA77DA7C}" dt="2023-06-13T14:11:51.824" v="5078"/>
          <ac:spMkLst>
            <pc:docMk/>
            <pc:sldMk cId="2732636870" sldId="337"/>
            <ac:spMk id="51" creationId="{4CBB21BD-83E0-B6BA-8ECA-004D577CA872}"/>
          </ac:spMkLst>
        </pc:spChg>
        <pc:spChg chg="add del mod">
          <ac:chgData name="Nix, Laurence" userId="57718379-a93d-406c-9bbc-3bf57d77d0ad" providerId="ADAL" clId="{3690A0A4-6F58-431A-9EBB-794AFA77DA7C}" dt="2023-06-13T14:13:21.829" v="5329" actId="478"/>
          <ac:spMkLst>
            <pc:docMk/>
            <pc:sldMk cId="2732636870" sldId="337"/>
            <ac:spMk id="53" creationId="{6570FE41-0D83-84A7-66C9-06925FB511AB}"/>
          </ac:spMkLst>
        </pc:spChg>
        <pc:spChg chg="del">
          <ac:chgData name="Nix, Laurence" userId="57718379-a93d-406c-9bbc-3bf57d77d0ad" providerId="ADAL" clId="{3690A0A4-6F58-431A-9EBB-794AFA77DA7C}" dt="2023-06-13T14:08:53.220" v="4665" actId="478"/>
          <ac:spMkLst>
            <pc:docMk/>
            <pc:sldMk cId="2732636870" sldId="337"/>
            <ac:spMk id="62" creationId="{DB9110A9-DADC-9AB6-3683-2BE4DC15992F}"/>
          </ac:spMkLst>
        </pc:spChg>
        <pc:spChg chg="add mod">
          <ac:chgData name="Nix, Laurence" userId="57718379-a93d-406c-9bbc-3bf57d77d0ad" providerId="ADAL" clId="{3690A0A4-6F58-431A-9EBB-794AFA77DA7C}" dt="2023-06-23T12:33:43.484" v="22479" actId="20577"/>
          <ac:spMkLst>
            <pc:docMk/>
            <pc:sldMk cId="2732636870" sldId="337"/>
            <ac:spMk id="64" creationId="{AD89EDB9-D128-8BF2-6132-C5F85D4F2B93}"/>
          </ac:spMkLst>
        </pc:spChg>
        <pc:grpChg chg="add mod">
          <ac:chgData name="Nix, Laurence" userId="57718379-a93d-406c-9bbc-3bf57d77d0ad" providerId="ADAL" clId="{3690A0A4-6F58-431A-9EBB-794AFA77DA7C}" dt="2023-06-20T12:23:48.294" v="18525" actId="1076"/>
          <ac:grpSpMkLst>
            <pc:docMk/>
            <pc:sldMk cId="2732636870" sldId="337"/>
            <ac:grpSpMk id="2" creationId="{36D2E706-8597-A353-7F4C-05EDBE7857AC}"/>
          </ac:grpSpMkLst>
        </pc:grpChg>
        <pc:grpChg chg="del">
          <ac:chgData name="Nix, Laurence" userId="57718379-a93d-406c-9bbc-3bf57d77d0ad" providerId="ADAL" clId="{3690A0A4-6F58-431A-9EBB-794AFA77DA7C}" dt="2023-06-13T14:08:51.399" v="4664" actId="478"/>
          <ac:grpSpMkLst>
            <pc:docMk/>
            <pc:sldMk cId="2732636870" sldId="337"/>
            <ac:grpSpMk id="61" creationId="{718455BB-DB57-A413-E284-8ACE16F8D557}"/>
          </ac:grpSpMkLst>
        </pc:grpChg>
        <pc:grpChg chg="del">
          <ac:chgData name="Nix, Laurence" userId="57718379-a93d-406c-9bbc-3bf57d77d0ad" providerId="ADAL" clId="{3690A0A4-6F58-431A-9EBB-794AFA77DA7C}" dt="2023-06-13T14:08:50.116" v="4663" actId="478"/>
          <ac:grpSpMkLst>
            <pc:docMk/>
            <pc:sldMk cId="2732636870" sldId="337"/>
            <ac:grpSpMk id="63" creationId="{AC744AEE-C19C-80DF-A22C-EAB72DF23F1F}"/>
          </ac:grpSpMkLst>
        </pc:grpChg>
        <pc:picChg chg="mod">
          <ac:chgData name="Nix, Laurence" userId="57718379-a93d-406c-9bbc-3bf57d77d0ad" providerId="ADAL" clId="{3690A0A4-6F58-431A-9EBB-794AFA77DA7C}" dt="2023-06-20T12:23:44.973" v="18524" actId="164"/>
          <ac:picMkLst>
            <pc:docMk/>
            <pc:sldMk cId="2732636870" sldId="337"/>
            <ac:picMk id="8" creationId="{147AE253-AD60-5288-CE34-823DC0DFB1BD}"/>
          </ac:picMkLst>
        </pc:picChg>
        <pc:cxnChg chg="add mod">
          <ac:chgData name="Nix, Laurence" userId="57718379-a93d-406c-9bbc-3bf57d77d0ad" providerId="ADAL" clId="{3690A0A4-6F58-431A-9EBB-794AFA77DA7C}" dt="2023-06-20T12:23:44.973" v="18524" actId="164"/>
          <ac:cxnSpMkLst>
            <pc:docMk/>
            <pc:sldMk cId="2732636870" sldId="337"/>
            <ac:cxnSpMk id="3" creationId="{A1721B9E-ABF3-0B89-49F2-5149B7CA61DA}"/>
          </ac:cxnSpMkLst>
        </pc:cxnChg>
        <pc:cxnChg chg="add del mod">
          <ac:chgData name="Nix, Laurence" userId="57718379-a93d-406c-9bbc-3bf57d77d0ad" providerId="ADAL" clId="{3690A0A4-6F58-431A-9EBB-794AFA77DA7C}" dt="2023-06-23T14:26:34.259" v="22495" actId="478"/>
          <ac:cxnSpMkLst>
            <pc:docMk/>
            <pc:sldMk cId="2732636870" sldId="337"/>
            <ac:cxnSpMk id="6" creationId="{54E6EF49-D7F4-E432-DDB5-9B658CDFB516}"/>
          </ac:cxnSpMkLst>
        </pc:cxnChg>
        <pc:cxnChg chg="add del mod">
          <ac:chgData name="Nix, Laurence" userId="57718379-a93d-406c-9bbc-3bf57d77d0ad" providerId="ADAL" clId="{3690A0A4-6F58-431A-9EBB-794AFA77DA7C}" dt="2023-06-13T14:13:23.845" v="5331" actId="478"/>
          <ac:cxnSpMkLst>
            <pc:docMk/>
            <pc:sldMk cId="2732636870" sldId="337"/>
            <ac:cxnSpMk id="6" creationId="{84976377-1386-4F0F-53E9-F8CFA70557FB}"/>
          </ac:cxnSpMkLst>
        </pc:cxnChg>
        <pc:cxnChg chg="add del mod">
          <ac:chgData name="Nix, Laurence" userId="57718379-a93d-406c-9bbc-3bf57d77d0ad" providerId="ADAL" clId="{3690A0A4-6F58-431A-9EBB-794AFA77DA7C}" dt="2023-06-23T14:26:33.136" v="22494" actId="478"/>
          <ac:cxnSpMkLst>
            <pc:docMk/>
            <pc:sldMk cId="2732636870" sldId="337"/>
            <ac:cxnSpMk id="9" creationId="{569BDB56-7A68-B9E4-2ADF-DC1FB6DF9AFF}"/>
          </ac:cxnSpMkLst>
        </pc:cxnChg>
        <pc:cxnChg chg="add del mod">
          <ac:chgData name="Nix, Laurence" userId="57718379-a93d-406c-9bbc-3bf57d77d0ad" providerId="ADAL" clId="{3690A0A4-6F58-431A-9EBB-794AFA77DA7C}" dt="2023-06-13T14:13:23.383" v="5330" actId="478"/>
          <ac:cxnSpMkLst>
            <pc:docMk/>
            <pc:sldMk cId="2732636870" sldId="337"/>
            <ac:cxnSpMk id="11" creationId="{612A41EB-4780-4B21-2F8B-306B27094C1B}"/>
          </ac:cxnSpMkLst>
        </pc:cxnChg>
        <pc:cxnChg chg="add del mod">
          <ac:chgData name="Nix, Laurence" userId="57718379-a93d-406c-9bbc-3bf57d77d0ad" providerId="ADAL" clId="{3690A0A4-6F58-431A-9EBB-794AFA77DA7C}" dt="2023-06-13T14:09:58.787" v="4685" actId="478"/>
          <ac:cxnSpMkLst>
            <pc:docMk/>
            <pc:sldMk cId="2732636870" sldId="337"/>
            <ac:cxnSpMk id="13" creationId="{EF8B6360-0C22-0121-73BE-2D91305C8B75}"/>
          </ac:cxnSpMkLst>
        </pc:cxnChg>
      </pc:sldChg>
      <pc:sldChg chg="new del">
        <pc:chgData name="Nix, Laurence" userId="57718379-a93d-406c-9bbc-3bf57d77d0ad" providerId="ADAL" clId="{3690A0A4-6F58-431A-9EBB-794AFA77DA7C}" dt="2023-06-16T10:30:13.722" v="9425" actId="47"/>
        <pc:sldMkLst>
          <pc:docMk/>
          <pc:sldMk cId="1588378035" sldId="338"/>
        </pc:sldMkLst>
      </pc:sldChg>
      <pc:sldChg chg="addSp delSp modSp add del mod">
        <pc:chgData name="Nix, Laurence" userId="57718379-a93d-406c-9bbc-3bf57d77d0ad" providerId="ADAL" clId="{3690A0A4-6F58-431A-9EBB-794AFA77DA7C}" dt="2023-06-19T10:30:12.220" v="11015" actId="47"/>
        <pc:sldMkLst>
          <pc:docMk/>
          <pc:sldMk cId="4174843858" sldId="338"/>
        </pc:sldMkLst>
        <pc:spChg chg="add mod">
          <ac:chgData name="Nix, Laurence" userId="57718379-a93d-406c-9bbc-3bf57d77d0ad" providerId="ADAL" clId="{3690A0A4-6F58-431A-9EBB-794AFA77DA7C}" dt="2023-06-16T13:45:18.778" v="10386" actId="20577"/>
          <ac:spMkLst>
            <pc:docMk/>
            <pc:sldMk cId="4174843858" sldId="338"/>
            <ac:spMk id="2" creationId="{CB8EE16F-CB22-3993-CCAC-2D82CB4F0E7D}"/>
          </ac:spMkLst>
        </pc:spChg>
        <pc:spChg chg="add mod">
          <ac:chgData name="Nix, Laurence" userId="57718379-a93d-406c-9bbc-3bf57d77d0ad" providerId="ADAL" clId="{3690A0A4-6F58-431A-9EBB-794AFA77DA7C}" dt="2023-06-16T13:56:26.805" v="10712" actId="1076"/>
          <ac:spMkLst>
            <pc:docMk/>
            <pc:sldMk cId="4174843858" sldId="338"/>
            <ac:spMk id="6" creationId="{A63774B1-C8AA-6D6A-36E0-138756F4B1D0}"/>
          </ac:spMkLst>
        </pc:spChg>
        <pc:spChg chg="add mod">
          <ac:chgData name="Nix, Laurence" userId="57718379-a93d-406c-9bbc-3bf57d77d0ad" providerId="ADAL" clId="{3690A0A4-6F58-431A-9EBB-794AFA77DA7C}" dt="2023-06-16T13:56:18.074" v="10711" actId="339"/>
          <ac:spMkLst>
            <pc:docMk/>
            <pc:sldMk cId="4174843858" sldId="338"/>
            <ac:spMk id="7" creationId="{E261CB0D-5460-1D1A-A6B8-3A7F50499B39}"/>
          </ac:spMkLst>
        </pc:spChg>
        <pc:spChg chg="add mod">
          <ac:chgData name="Nix, Laurence" userId="57718379-a93d-406c-9bbc-3bf57d77d0ad" providerId="ADAL" clId="{3690A0A4-6F58-431A-9EBB-794AFA77DA7C}" dt="2023-06-16T13:57:01.662" v="10720" actId="1076"/>
          <ac:spMkLst>
            <pc:docMk/>
            <pc:sldMk cId="4174843858" sldId="338"/>
            <ac:spMk id="15" creationId="{29FC241B-C2BE-966D-CBDB-3EFDAFB62E59}"/>
          </ac:spMkLst>
        </pc:spChg>
        <pc:spChg chg="add mod">
          <ac:chgData name="Nix, Laurence" userId="57718379-a93d-406c-9bbc-3bf57d77d0ad" providerId="ADAL" clId="{3690A0A4-6F58-431A-9EBB-794AFA77DA7C}" dt="2023-06-16T13:51:37.872" v="10525" actId="164"/>
          <ac:spMkLst>
            <pc:docMk/>
            <pc:sldMk cId="4174843858" sldId="338"/>
            <ac:spMk id="17" creationId="{6037FC90-FAEA-F2F2-F3E9-26D0AAF6A1B5}"/>
          </ac:spMkLst>
        </pc:spChg>
        <pc:spChg chg="mod">
          <ac:chgData name="Nix, Laurence" userId="57718379-a93d-406c-9bbc-3bf57d77d0ad" providerId="ADAL" clId="{3690A0A4-6F58-431A-9EBB-794AFA77DA7C}" dt="2023-06-16T10:30:50.062" v="9499" actId="20577"/>
          <ac:spMkLst>
            <pc:docMk/>
            <pc:sldMk cId="4174843858" sldId="338"/>
            <ac:spMk id="18" creationId="{00000000-0000-0000-0000-000000000000}"/>
          </ac:spMkLst>
        </pc:spChg>
        <pc:spChg chg="add mod">
          <ac:chgData name="Nix, Laurence" userId="57718379-a93d-406c-9bbc-3bf57d77d0ad" providerId="ADAL" clId="{3690A0A4-6F58-431A-9EBB-794AFA77DA7C}" dt="2023-06-16T13:51:37.872" v="10525" actId="164"/>
          <ac:spMkLst>
            <pc:docMk/>
            <pc:sldMk cId="4174843858" sldId="338"/>
            <ac:spMk id="21" creationId="{BB52F86E-CE88-F4B3-C5D5-AEF09FD85274}"/>
          </ac:spMkLst>
        </pc:spChg>
        <pc:spChg chg="add mod">
          <ac:chgData name="Nix, Laurence" userId="57718379-a93d-406c-9bbc-3bf57d77d0ad" providerId="ADAL" clId="{3690A0A4-6F58-431A-9EBB-794AFA77DA7C}" dt="2023-06-16T13:53:27.277" v="10693" actId="164"/>
          <ac:spMkLst>
            <pc:docMk/>
            <pc:sldMk cId="4174843858" sldId="338"/>
            <ac:spMk id="25" creationId="{41CB5D9D-5943-C850-041A-6D104F225DF2}"/>
          </ac:spMkLst>
        </pc:spChg>
        <pc:spChg chg="add mod">
          <ac:chgData name="Nix, Laurence" userId="57718379-a93d-406c-9bbc-3bf57d77d0ad" providerId="ADAL" clId="{3690A0A4-6F58-431A-9EBB-794AFA77DA7C}" dt="2023-06-16T13:57:50.872" v="10920" actId="20577"/>
          <ac:spMkLst>
            <pc:docMk/>
            <pc:sldMk cId="4174843858" sldId="338"/>
            <ac:spMk id="28" creationId="{EB0059E0-82D9-B01F-2FEE-E619B9ED7D19}"/>
          </ac:spMkLst>
        </pc:spChg>
        <pc:spChg chg="del mod">
          <ac:chgData name="Nix, Laurence" userId="57718379-a93d-406c-9bbc-3bf57d77d0ad" providerId="ADAL" clId="{3690A0A4-6F58-431A-9EBB-794AFA77DA7C}" dt="2023-06-16T10:30:54.572" v="9503" actId="478"/>
          <ac:spMkLst>
            <pc:docMk/>
            <pc:sldMk cId="4174843858" sldId="338"/>
            <ac:spMk id="49" creationId="{981B08A0-ADF6-62BC-96C8-39F27DE3C1B1}"/>
          </ac:spMkLst>
        </pc:spChg>
        <pc:spChg chg="del">
          <ac:chgData name="Nix, Laurence" userId="57718379-a93d-406c-9bbc-3bf57d77d0ad" providerId="ADAL" clId="{3690A0A4-6F58-431A-9EBB-794AFA77DA7C}" dt="2023-06-16T10:30:55.357" v="9504" actId="478"/>
          <ac:spMkLst>
            <pc:docMk/>
            <pc:sldMk cId="4174843858" sldId="338"/>
            <ac:spMk id="64" creationId="{AD89EDB9-D128-8BF2-6132-C5F85D4F2B93}"/>
          </ac:spMkLst>
        </pc:spChg>
        <pc:grpChg chg="add mod">
          <ac:chgData name="Nix, Laurence" userId="57718379-a93d-406c-9bbc-3bf57d77d0ad" providerId="ADAL" clId="{3690A0A4-6F58-431A-9EBB-794AFA77DA7C}" dt="2023-06-16T13:46:29.719" v="10484" actId="164"/>
          <ac:grpSpMkLst>
            <pc:docMk/>
            <pc:sldMk cId="4174843858" sldId="338"/>
            <ac:grpSpMk id="14" creationId="{D19AD968-FD2D-B0A8-1430-6D7A1B9CAFAE}"/>
          </ac:grpSpMkLst>
        </pc:grpChg>
        <pc:grpChg chg="add mod">
          <ac:chgData name="Nix, Laurence" userId="57718379-a93d-406c-9bbc-3bf57d77d0ad" providerId="ADAL" clId="{3690A0A4-6F58-431A-9EBB-794AFA77DA7C}" dt="2023-06-16T13:56:56.830" v="10718" actId="1076"/>
          <ac:grpSpMkLst>
            <pc:docMk/>
            <pc:sldMk cId="4174843858" sldId="338"/>
            <ac:grpSpMk id="16" creationId="{D29C1058-3E63-7D9B-C433-E11CBE63615D}"/>
          </ac:grpSpMkLst>
        </pc:grpChg>
        <pc:grpChg chg="add mod ord">
          <ac:chgData name="Nix, Laurence" userId="57718379-a93d-406c-9bbc-3bf57d77d0ad" providerId="ADAL" clId="{3690A0A4-6F58-431A-9EBB-794AFA77DA7C}" dt="2023-06-16T13:53:27.277" v="10693" actId="164"/>
          <ac:grpSpMkLst>
            <pc:docMk/>
            <pc:sldMk cId="4174843858" sldId="338"/>
            <ac:grpSpMk id="22" creationId="{53E4BA62-7786-B8A5-2315-2F53DB39D93C}"/>
          </ac:grpSpMkLst>
        </pc:grpChg>
        <pc:grpChg chg="add mod ord">
          <ac:chgData name="Nix, Laurence" userId="57718379-a93d-406c-9bbc-3bf57d77d0ad" providerId="ADAL" clId="{3690A0A4-6F58-431A-9EBB-794AFA77DA7C}" dt="2023-06-16T13:54:02.179" v="10703" actId="164"/>
          <ac:grpSpMkLst>
            <pc:docMk/>
            <pc:sldMk cId="4174843858" sldId="338"/>
            <ac:grpSpMk id="26" creationId="{6615ED6A-6226-85F8-9001-1AF207C9BC7A}"/>
          </ac:grpSpMkLst>
        </pc:grpChg>
        <pc:grpChg chg="add mod ord">
          <ac:chgData name="Nix, Laurence" userId="57718379-a93d-406c-9bbc-3bf57d77d0ad" providerId="ADAL" clId="{3690A0A4-6F58-431A-9EBB-794AFA77DA7C}" dt="2023-06-16T13:54:05.785" v="10704" actId="167"/>
          <ac:grpSpMkLst>
            <pc:docMk/>
            <pc:sldMk cId="4174843858" sldId="338"/>
            <ac:grpSpMk id="27" creationId="{6866A925-040D-068C-76E7-6C291BD38F8D}"/>
          </ac:grpSpMkLst>
        </pc:grpChg>
        <pc:picChg chg="add mod ord">
          <ac:chgData name="Nix, Laurence" userId="57718379-a93d-406c-9bbc-3bf57d77d0ad" providerId="ADAL" clId="{3690A0A4-6F58-431A-9EBB-794AFA77DA7C}" dt="2023-06-16T13:51:37.872" v="10525" actId="164"/>
          <ac:picMkLst>
            <pc:docMk/>
            <pc:sldMk cId="4174843858" sldId="338"/>
            <ac:picMk id="5" creationId="{D8B3E25D-2545-D950-769B-A49D1884DF36}"/>
          </ac:picMkLst>
        </pc:picChg>
        <pc:picChg chg="del">
          <ac:chgData name="Nix, Laurence" userId="57718379-a93d-406c-9bbc-3bf57d77d0ad" providerId="ADAL" clId="{3690A0A4-6F58-431A-9EBB-794AFA77DA7C}" dt="2023-06-16T10:30:52.288" v="9500" actId="478"/>
          <ac:picMkLst>
            <pc:docMk/>
            <pc:sldMk cId="4174843858" sldId="338"/>
            <ac:picMk id="8" creationId="{147AE253-AD60-5288-CE34-823DC0DFB1BD}"/>
          </ac:picMkLst>
        </pc:picChg>
        <pc:picChg chg="add mod">
          <ac:chgData name="Nix, Laurence" userId="57718379-a93d-406c-9bbc-3bf57d77d0ad" providerId="ADAL" clId="{3690A0A4-6F58-431A-9EBB-794AFA77DA7C}" dt="2023-06-16T13:44:37.193" v="10239" actId="164"/>
          <ac:picMkLst>
            <pc:docMk/>
            <pc:sldMk cId="4174843858" sldId="338"/>
            <ac:picMk id="9" creationId="{A2E0E933-B762-BB0A-75B4-C20F3A8573EB}"/>
          </ac:picMkLst>
        </pc:picChg>
        <pc:picChg chg="add mod">
          <ac:chgData name="Nix, Laurence" userId="57718379-a93d-406c-9bbc-3bf57d77d0ad" providerId="ADAL" clId="{3690A0A4-6F58-431A-9EBB-794AFA77DA7C}" dt="2023-06-16T13:44:37.193" v="10239" actId="164"/>
          <ac:picMkLst>
            <pc:docMk/>
            <pc:sldMk cId="4174843858" sldId="338"/>
            <ac:picMk id="10" creationId="{162DD8FD-0FB4-7A72-E972-DA4FF2B09AF3}"/>
          </ac:picMkLst>
        </pc:picChg>
        <pc:picChg chg="add mod">
          <ac:chgData name="Nix, Laurence" userId="57718379-a93d-406c-9bbc-3bf57d77d0ad" providerId="ADAL" clId="{3690A0A4-6F58-431A-9EBB-794AFA77DA7C}" dt="2023-06-16T13:51:37.872" v="10525" actId="164"/>
          <ac:picMkLst>
            <pc:docMk/>
            <pc:sldMk cId="4174843858" sldId="338"/>
            <ac:picMk id="20" creationId="{95733EDB-088B-99F4-9009-2700F2FD9612}"/>
          </ac:picMkLst>
        </pc:picChg>
        <pc:cxnChg chg="del">
          <ac:chgData name="Nix, Laurence" userId="57718379-a93d-406c-9bbc-3bf57d77d0ad" providerId="ADAL" clId="{3690A0A4-6F58-431A-9EBB-794AFA77DA7C}" dt="2023-06-16T10:30:53.075" v="9501" actId="478"/>
          <ac:cxnSpMkLst>
            <pc:docMk/>
            <pc:sldMk cId="4174843858" sldId="338"/>
            <ac:cxnSpMk id="3" creationId="{A1721B9E-ABF3-0B89-49F2-5149B7CA61DA}"/>
          </ac:cxnSpMkLst>
        </pc:cxnChg>
        <pc:cxnChg chg="add del mod">
          <ac:chgData name="Nix, Laurence" userId="57718379-a93d-406c-9bbc-3bf57d77d0ad" providerId="ADAL" clId="{3690A0A4-6F58-431A-9EBB-794AFA77DA7C}" dt="2023-06-16T13:44:35.231" v="10238" actId="478"/>
          <ac:cxnSpMkLst>
            <pc:docMk/>
            <pc:sldMk cId="4174843858" sldId="338"/>
            <ac:cxnSpMk id="12" creationId="{4F64AC02-25BD-90A5-C624-3DB006FEAEBF}"/>
          </ac:cxnSpMkLst>
        </pc:cxnChg>
        <pc:cxnChg chg="add del mod">
          <ac:chgData name="Nix, Laurence" userId="57718379-a93d-406c-9bbc-3bf57d77d0ad" providerId="ADAL" clId="{3690A0A4-6F58-431A-9EBB-794AFA77DA7C}" dt="2023-06-16T13:44:34.238" v="10237" actId="478"/>
          <ac:cxnSpMkLst>
            <pc:docMk/>
            <pc:sldMk cId="4174843858" sldId="338"/>
            <ac:cxnSpMk id="13" creationId="{91C3C51F-ABA8-3898-3DE1-442F8E8144B6}"/>
          </ac:cxnSpMkLst>
        </pc:cxnChg>
        <pc:cxnChg chg="add mod">
          <ac:chgData name="Nix, Laurence" userId="57718379-a93d-406c-9bbc-3bf57d77d0ad" providerId="ADAL" clId="{3690A0A4-6F58-431A-9EBB-794AFA77DA7C}" dt="2023-06-16T13:52:02.784" v="10529" actId="208"/>
          <ac:cxnSpMkLst>
            <pc:docMk/>
            <pc:sldMk cId="4174843858" sldId="338"/>
            <ac:cxnSpMk id="24" creationId="{D16D7F7A-6555-4393-0B52-F50C4C0B9DD5}"/>
          </ac:cxnSpMkLst>
        </pc:cxnChg>
      </pc:sldChg>
      <pc:sldChg chg="addSp modSp add mod">
        <pc:chgData name="Nix, Laurence" userId="57718379-a93d-406c-9bbc-3bf57d77d0ad" providerId="ADAL" clId="{3690A0A4-6F58-431A-9EBB-794AFA77DA7C}" dt="2023-06-19T12:12:52.523" v="15699" actId="113"/>
        <pc:sldMkLst>
          <pc:docMk/>
          <pc:sldMk cId="928690465" sldId="339"/>
        </pc:sldMkLst>
        <pc:spChg chg="mod ord">
          <ac:chgData name="Nix, Laurence" userId="57718379-a93d-406c-9bbc-3bf57d77d0ad" providerId="ADAL" clId="{3690A0A4-6F58-431A-9EBB-794AFA77DA7C}" dt="2023-06-19T12:12:31.256" v="15691" actId="166"/>
          <ac:spMkLst>
            <pc:docMk/>
            <pc:sldMk cId="928690465" sldId="339"/>
            <ac:spMk id="2" creationId="{CB8EE16F-CB22-3993-CCAC-2D82CB4F0E7D}"/>
          </ac:spMkLst>
        </pc:spChg>
        <pc:spChg chg="mod">
          <ac:chgData name="Nix, Laurence" userId="57718379-a93d-406c-9bbc-3bf57d77d0ad" providerId="ADAL" clId="{3690A0A4-6F58-431A-9EBB-794AFA77DA7C}" dt="2023-06-16T13:59:01.962" v="10968" actId="114"/>
          <ac:spMkLst>
            <pc:docMk/>
            <pc:sldMk cId="928690465" sldId="339"/>
            <ac:spMk id="7" creationId="{E261CB0D-5460-1D1A-A6B8-3A7F50499B39}"/>
          </ac:spMkLst>
        </pc:spChg>
        <pc:spChg chg="mod">
          <ac:chgData name="Nix, Laurence" userId="57718379-a93d-406c-9bbc-3bf57d77d0ad" providerId="ADAL" clId="{3690A0A4-6F58-431A-9EBB-794AFA77DA7C}" dt="2023-06-19T12:12:52.523" v="15699" actId="113"/>
          <ac:spMkLst>
            <pc:docMk/>
            <pc:sldMk cId="928690465" sldId="339"/>
            <ac:spMk id="28" creationId="{EB0059E0-82D9-B01F-2FEE-E619B9ED7D19}"/>
          </ac:spMkLst>
        </pc:spChg>
        <pc:grpChg chg="add mod ord">
          <ac:chgData name="Nix, Laurence" userId="57718379-a93d-406c-9bbc-3bf57d77d0ad" providerId="ADAL" clId="{3690A0A4-6F58-431A-9EBB-794AFA77DA7C}" dt="2023-06-19T10:30:50.112" v="11022" actId="167"/>
          <ac:grpSpMkLst>
            <pc:docMk/>
            <pc:sldMk cId="928690465" sldId="339"/>
            <ac:grpSpMk id="11" creationId="{FB5ACBE8-4B56-7B60-BD09-47882ADD5ABA}"/>
          </ac:grpSpMkLst>
        </pc:grpChg>
        <pc:grpChg chg="mod">
          <ac:chgData name="Nix, Laurence" userId="57718379-a93d-406c-9bbc-3bf57d77d0ad" providerId="ADAL" clId="{3690A0A4-6F58-431A-9EBB-794AFA77DA7C}" dt="2023-06-19T12:12:28.334" v="15690" actId="14100"/>
          <ac:grpSpMkLst>
            <pc:docMk/>
            <pc:sldMk cId="928690465" sldId="339"/>
            <ac:grpSpMk id="16" creationId="{D29C1058-3E63-7D9B-C433-E11CBE63615D}"/>
          </ac:grpSpMkLst>
        </pc:grpChg>
        <pc:grpChg chg="mod">
          <ac:chgData name="Nix, Laurence" userId="57718379-a93d-406c-9bbc-3bf57d77d0ad" providerId="ADAL" clId="{3690A0A4-6F58-431A-9EBB-794AFA77DA7C}" dt="2023-06-19T10:30:45.099" v="11020" actId="164"/>
          <ac:grpSpMkLst>
            <pc:docMk/>
            <pc:sldMk cId="928690465" sldId="339"/>
            <ac:grpSpMk id="27" creationId="{6866A925-040D-068C-76E7-6C291BD38F8D}"/>
          </ac:grpSpMkLst>
        </pc:grpChg>
        <pc:cxnChg chg="add mod">
          <ac:chgData name="Nix, Laurence" userId="57718379-a93d-406c-9bbc-3bf57d77d0ad" providerId="ADAL" clId="{3690A0A4-6F58-431A-9EBB-794AFA77DA7C}" dt="2023-06-19T10:30:45.099" v="11020" actId="164"/>
          <ac:cxnSpMkLst>
            <pc:docMk/>
            <pc:sldMk cId="928690465" sldId="339"/>
            <ac:cxnSpMk id="3" creationId="{66EABC29-5062-C793-FE17-0EDFBB7B7F8A}"/>
          </ac:cxnSpMkLst>
        </pc:cxnChg>
      </pc:sldChg>
      <pc:sldChg chg="addSp delSp modSp add mod">
        <pc:chgData name="Nix, Laurence" userId="57718379-a93d-406c-9bbc-3bf57d77d0ad" providerId="ADAL" clId="{3690A0A4-6F58-431A-9EBB-794AFA77DA7C}" dt="2023-06-23T11:06:32.244" v="22436" actId="20577"/>
        <pc:sldMkLst>
          <pc:docMk/>
          <pc:sldMk cId="1727596187" sldId="340"/>
        </pc:sldMkLst>
        <pc:spChg chg="add mod">
          <ac:chgData name="Nix, Laurence" userId="57718379-a93d-406c-9bbc-3bf57d77d0ad" providerId="ADAL" clId="{3690A0A4-6F58-431A-9EBB-794AFA77DA7C}" dt="2023-06-23T11:06:32.244" v="22436" actId="20577"/>
          <ac:spMkLst>
            <pc:docMk/>
            <pc:sldMk cId="1727596187" sldId="340"/>
            <ac:spMk id="2" creationId="{3416CCF1-E9A5-7D17-6DD0-7125865DEF2E}"/>
          </ac:spMkLst>
        </pc:spChg>
        <pc:spChg chg="del mod topLvl">
          <ac:chgData name="Nix, Laurence" userId="57718379-a93d-406c-9bbc-3bf57d77d0ad" providerId="ADAL" clId="{3690A0A4-6F58-431A-9EBB-794AFA77DA7C}" dt="2023-06-20T13:06:03.474" v="21650" actId="478"/>
          <ac:spMkLst>
            <pc:docMk/>
            <pc:sldMk cId="1727596187" sldId="340"/>
            <ac:spMk id="5" creationId="{469578B0-66A9-C1FF-CD6F-0C967B470731}"/>
          </ac:spMkLst>
        </pc:spChg>
        <pc:spChg chg="mod">
          <ac:chgData name="Nix, Laurence" userId="57718379-a93d-406c-9bbc-3bf57d77d0ad" providerId="ADAL" clId="{3690A0A4-6F58-431A-9EBB-794AFA77DA7C}" dt="2023-06-19T10:33:16.048" v="11099"/>
          <ac:spMkLst>
            <pc:docMk/>
            <pc:sldMk cId="1727596187" sldId="340"/>
            <ac:spMk id="10" creationId="{ECE24A8D-F059-2D78-D0E1-5AB4047840CB}"/>
          </ac:spMkLst>
        </pc:spChg>
        <pc:spChg chg="mod">
          <ac:chgData name="Nix, Laurence" userId="57718379-a93d-406c-9bbc-3bf57d77d0ad" providerId="ADAL" clId="{3690A0A4-6F58-431A-9EBB-794AFA77DA7C}" dt="2023-06-19T10:33:16.048" v="11099"/>
          <ac:spMkLst>
            <pc:docMk/>
            <pc:sldMk cId="1727596187" sldId="340"/>
            <ac:spMk id="11" creationId="{59AA7B16-B5D3-F47D-4BF6-4B4EFA7B985D}"/>
          </ac:spMkLst>
        </pc:spChg>
        <pc:spChg chg="add mod">
          <ac:chgData name="Nix, Laurence" userId="57718379-a93d-406c-9bbc-3bf57d77d0ad" providerId="ADAL" clId="{3690A0A4-6F58-431A-9EBB-794AFA77DA7C}" dt="2023-06-19T10:38:32.012" v="11917" actId="1076"/>
          <ac:spMkLst>
            <pc:docMk/>
            <pc:sldMk cId="1727596187" sldId="340"/>
            <ac:spMk id="12" creationId="{591C88C2-E7DF-C168-F9EF-8777E23CAD67}"/>
          </ac:spMkLst>
        </pc:spChg>
        <pc:spChg chg="mod">
          <ac:chgData name="Nix, Laurence" userId="57718379-a93d-406c-9bbc-3bf57d77d0ad" providerId="ADAL" clId="{3690A0A4-6F58-431A-9EBB-794AFA77DA7C}" dt="2023-06-20T13:04:53.434" v="21376" actId="20577"/>
          <ac:spMkLst>
            <pc:docMk/>
            <pc:sldMk cId="1727596187" sldId="340"/>
            <ac:spMk id="18" creationId="{00000000-0000-0000-0000-000000000000}"/>
          </ac:spMkLst>
        </pc:spChg>
        <pc:spChg chg="del">
          <ac:chgData name="Nix, Laurence" userId="57718379-a93d-406c-9bbc-3bf57d77d0ad" providerId="ADAL" clId="{3690A0A4-6F58-431A-9EBB-794AFA77DA7C}" dt="2023-06-19T10:31:34.029" v="11051" actId="478"/>
          <ac:spMkLst>
            <pc:docMk/>
            <pc:sldMk cId="1727596187" sldId="340"/>
            <ac:spMk id="49" creationId="{981B08A0-ADF6-62BC-96C8-39F27DE3C1B1}"/>
          </ac:spMkLst>
        </pc:spChg>
        <pc:spChg chg="del">
          <ac:chgData name="Nix, Laurence" userId="57718379-a93d-406c-9bbc-3bf57d77d0ad" providerId="ADAL" clId="{3690A0A4-6F58-431A-9EBB-794AFA77DA7C}" dt="2023-06-19T10:31:32.073" v="11049" actId="478"/>
          <ac:spMkLst>
            <pc:docMk/>
            <pc:sldMk cId="1727596187" sldId="340"/>
            <ac:spMk id="64" creationId="{AD89EDB9-D128-8BF2-6132-C5F85D4F2B93}"/>
          </ac:spMkLst>
        </pc:spChg>
        <pc:grpChg chg="add del mod">
          <ac:chgData name="Nix, Laurence" userId="57718379-a93d-406c-9bbc-3bf57d77d0ad" providerId="ADAL" clId="{3690A0A4-6F58-431A-9EBB-794AFA77DA7C}" dt="2023-06-20T13:06:03.474" v="21650" actId="478"/>
          <ac:grpSpMkLst>
            <pc:docMk/>
            <pc:sldMk cId="1727596187" sldId="340"/>
            <ac:grpSpMk id="4" creationId="{599F120C-1BD9-35D7-AB3E-C306414EFCC4}"/>
          </ac:grpSpMkLst>
        </pc:grpChg>
        <pc:grpChg chg="add mod">
          <ac:chgData name="Nix, Laurence" userId="57718379-a93d-406c-9bbc-3bf57d77d0ad" providerId="ADAL" clId="{3690A0A4-6F58-431A-9EBB-794AFA77DA7C}" dt="2023-06-19T10:38:32.012" v="11917" actId="1076"/>
          <ac:grpSpMkLst>
            <pc:docMk/>
            <pc:sldMk cId="1727596187" sldId="340"/>
            <ac:grpSpMk id="7" creationId="{414BF89D-BA9B-080C-7C81-AEDBC23DA244}"/>
          </ac:grpSpMkLst>
        </pc:grpChg>
        <pc:picChg chg="mod topLvl">
          <ac:chgData name="Nix, Laurence" userId="57718379-a93d-406c-9bbc-3bf57d77d0ad" providerId="ADAL" clId="{3690A0A4-6F58-431A-9EBB-794AFA77DA7C}" dt="2023-06-20T13:06:03.474" v="21650" actId="478"/>
          <ac:picMkLst>
            <pc:docMk/>
            <pc:sldMk cId="1727596187" sldId="340"/>
            <ac:picMk id="6" creationId="{4F7E0F27-4A56-84D5-E3D7-E62289C32638}"/>
          </ac:picMkLst>
        </pc:picChg>
        <pc:picChg chg="del">
          <ac:chgData name="Nix, Laurence" userId="57718379-a93d-406c-9bbc-3bf57d77d0ad" providerId="ADAL" clId="{3690A0A4-6F58-431A-9EBB-794AFA77DA7C}" dt="2023-06-19T10:31:32.874" v="11050" actId="478"/>
          <ac:picMkLst>
            <pc:docMk/>
            <pc:sldMk cId="1727596187" sldId="340"/>
            <ac:picMk id="8" creationId="{147AE253-AD60-5288-CE34-823DC0DFB1BD}"/>
          </ac:picMkLst>
        </pc:picChg>
        <pc:picChg chg="mod">
          <ac:chgData name="Nix, Laurence" userId="57718379-a93d-406c-9bbc-3bf57d77d0ad" providerId="ADAL" clId="{3690A0A4-6F58-431A-9EBB-794AFA77DA7C}" dt="2023-06-19T10:33:16.048" v="11099"/>
          <ac:picMkLst>
            <pc:docMk/>
            <pc:sldMk cId="1727596187" sldId="340"/>
            <ac:picMk id="9" creationId="{29B90E2A-EBB7-0CEE-5889-D01875052371}"/>
          </ac:picMkLst>
        </pc:picChg>
        <pc:cxnChg chg="del">
          <ac:chgData name="Nix, Laurence" userId="57718379-a93d-406c-9bbc-3bf57d77d0ad" providerId="ADAL" clId="{3690A0A4-6F58-431A-9EBB-794AFA77DA7C}" dt="2023-06-19T10:31:34.830" v="11052" actId="478"/>
          <ac:cxnSpMkLst>
            <pc:docMk/>
            <pc:sldMk cId="1727596187" sldId="340"/>
            <ac:cxnSpMk id="3" creationId="{A1721B9E-ABF3-0B89-49F2-5149B7CA61DA}"/>
          </ac:cxnSpMkLst>
        </pc:cxnChg>
      </pc:sldChg>
      <pc:sldChg chg="new del">
        <pc:chgData name="Nix, Laurence" userId="57718379-a93d-406c-9bbc-3bf57d77d0ad" providerId="ADAL" clId="{3690A0A4-6F58-431A-9EBB-794AFA77DA7C}" dt="2023-06-19T10:31:14.597" v="11024" actId="47"/>
        <pc:sldMkLst>
          <pc:docMk/>
          <pc:sldMk cId="3295446041" sldId="340"/>
        </pc:sldMkLst>
      </pc:sldChg>
      <pc:sldChg chg="addSp delSp modSp add mod ord">
        <pc:chgData name="Nix, Laurence" userId="57718379-a93d-406c-9bbc-3bf57d77d0ad" providerId="ADAL" clId="{3690A0A4-6F58-431A-9EBB-794AFA77DA7C}" dt="2023-06-20T13:04:47.779" v="21360" actId="20577"/>
        <pc:sldMkLst>
          <pc:docMk/>
          <pc:sldMk cId="2223233788" sldId="341"/>
        </pc:sldMkLst>
        <pc:spChg chg="mod">
          <ac:chgData name="Nix, Laurence" userId="57718379-a93d-406c-9bbc-3bf57d77d0ad" providerId="ADAL" clId="{3690A0A4-6F58-431A-9EBB-794AFA77DA7C}" dt="2023-06-20T13:02:53.164" v="21349" actId="20577"/>
          <ac:spMkLst>
            <pc:docMk/>
            <pc:sldMk cId="2223233788" sldId="341"/>
            <ac:spMk id="2" creationId="{3416CCF1-E9A5-7D17-6DD0-7125865DEF2E}"/>
          </ac:spMkLst>
        </pc:spChg>
        <pc:spChg chg="del">
          <ac:chgData name="Nix, Laurence" userId="57718379-a93d-406c-9bbc-3bf57d77d0ad" providerId="ADAL" clId="{3690A0A4-6F58-431A-9EBB-794AFA77DA7C}" dt="2023-06-19T10:38:57.320" v="11920" actId="478"/>
          <ac:spMkLst>
            <pc:docMk/>
            <pc:sldMk cId="2223233788" sldId="341"/>
            <ac:spMk id="12" creationId="{591C88C2-E7DF-C168-F9EF-8777E23CAD67}"/>
          </ac:spMkLst>
        </pc:spChg>
        <pc:spChg chg="mod">
          <ac:chgData name="Nix, Laurence" userId="57718379-a93d-406c-9bbc-3bf57d77d0ad" providerId="ADAL" clId="{3690A0A4-6F58-431A-9EBB-794AFA77DA7C}" dt="2023-06-19T10:46:10.313" v="12961"/>
          <ac:spMkLst>
            <pc:docMk/>
            <pc:sldMk cId="2223233788" sldId="341"/>
            <ac:spMk id="15" creationId="{156E77A7-6123-639E-46B5-88ACD59F3780}"/>
          </ac:spMkLst>
        </pc:spChg>
        <pc:spChg chg="mod">
          <ac:chgData name="Nix, Laurence" userId="57718379-a93d-406c-9bbc-3bf57d77d0ad" providerId="ADAL" clId="{3690A0A4-6F58-431A-9EBB-794AFA77DA7C}" dt="2023-06-19T10:46:10.313" v="12961"/>
          <ac:spMkLst>
            <pc:docMk/>
            <pc:sldMk cId="2223233788" sldId="341"/>
            <ac:spMk id="16" creationId="{B2A5F171-A5B2-47A7-2A43-5EBC2C96B141}"/>
          </ac:spMkLst>
        </pc:spChg>
        <pc:spChg chg="mod">
          <ac:chgData name="Nix, Laurence" userId="57718379-a93d-406c-9bbc-3bf57d77d0ad" providerId="ADAL" clId="{3690A0A4-6F58-431A-9EBB-794AFA77DA7C}" dt="2023-06-20T13:04:47.779" v="21360" actId="20577"/>
          <ac:spMkLst>
            <pc:docMk/>
            <pc:sldMk cId="2223233788" sldId="341"/>
            <ac:spMk id="18" creationId="{00000000-0000-0000-0000-000000000000}"/>
          </ac:spMkLst>
        </pc:spChg>
        <pc:spChg chg="mod">
          <ac:chgData name="Nix, Laurence" userId="57718379-a93d-406c-9bbc-3bf57d77d0ad" providerId="ADAL" clId="{3690A0A4-6F58-431A-9EBB-794AFA77DA7C}" dt="2023-06-19T10:46:10.313" v="12961"/>
          <ac:spMkLst>
            <pc:docMk/>
            <pc:sldMk cId="2223233788" sldId="341"/>
            <ac:spMk id="21" creationId="{BCEB5B28-D28B-C37F-9CDD-9F5B2560C7DA}"/>
          </ac:spMkLst>
        </pc:spChg>
        <pc:spChg chg="mod">
          <ac:chgData name="Nix, Laurence" userId="57718379-a93d-406c-9bbc-3bf57d77d0ad" providerId="ADAL" clId="{3690A0A4-6F58-431A-9EBB-794AFA77DA7C}" dt="2023-06-19T10:46:10.313" v="12961"/>
          <ac:spMkLst>
            <pc:docMk/>
            <pc:sldMk cId="2223233788" sldId="341"/>
            <ac:spMk id="22" creationId="{B5880F01-E2E4-4E10-2CDC-57FAC5438371}"/>
          </ac:spMkLst>
        </pc:spChg>
        <pc:spChg chg="mod">
          <ac:chgData name="Nix, Laurence" userId="57718379-a93d-406c-9bbc-3bf57d77d0ad" providerId="ADAL" clId="{3690A0A4-6F58-431A-9EBB-794AFA77DA7C}" dt="2023-06-19T10:46:10.313" v="12961"/>
          <ac:spMkLst>
            <pc:docMk/>
            <pc:sldMk cId="2223233788" sldId="341"/>
            <ac:spMk id="23" creationId="{F2F795D6-0B9B-D11B-BD94-26755A9347B5}"/>
          </ac:spMkLst>
        </pc:spChg>
        <pc:spChg chg="del mod">
          <ac:chgData name="Nix, Laurence" userId="57718379-a93d-406c-9bbc-3bf57d77d0ad" providerId="ADAL" clId="{3690A0A4-6F58-431A-9EBB-794AFA77DA7C}" dt="2023-06-20T13:01:59.284" v="21330" actId="478"/>
          <ac:spMkLst>
            <pc:docMk/>
            <pc:sldMk cId="2223233788" sldId="341"/>
            <ac:spMk id="24" creationId="{C30B3A24-AC3B-19F9-A02A-875D481FF182}"/>
          </ac:spMkLst>
        </pc:spChg>
        <pc:spChg chg="del mod">
          <ac:chgData name="Nix, Laurence" userId="57718379-a93d-406c-9bbc-3bf57d77d0ad" providerId="ADAL" clId="{3690A0A4-6F58-431A-9EBB-794AFA77DA7C}" dt="2023-06-20T13:02:03.804" v="21332" actId="478"/>
          <ac:spMkLst>
            <pc:docMk/>
            <pc:sldMk cId="2223233788" sldId="341"/>
            <ac:spMk id="25" creationId="{6634DF05-AB94-4970-DAA9-89269ABF23DD}"/>
          </ac:spMkLst>
        </pc:spChg>
        <pc:spChg chg="del mod">
          <ac:chgData name="Nix, Laurence" userId="57718379-a93d-406c-9bbc-3bf57d77d0ad" providerId="ADAL" clId="{3690A0A4-6F58-431A-9EBB-794AFA77DA7C}" dt="2023-06-20T13:02:07.114" v="21334" actId="478"/>
          <ac:spMkLst>
            <pc:docMk/>
            <pc:sldMk cId="2223233788" sldId="341"/>
            <ac:spMk id="28" creationId="{6514CD30-9024-1971-B189-EB9C224C8901}"/>
          </ac:spMkLst>
        </pc:spChg>
        <pc:spChg chg="add mod">
          <ac:chgData name="Nix, Laurence" userId="57718379-a93d-406c-9bbc-3bf57d77d0ad" providerId="ADAL" clId="{3690A0A4-6F58-431A-9EBB-794AFA77DA7C}" dt="2023-06-19T10:47:17.247" v="13021" actId="164"/>
          <ac:spMkLst>
            <pc:docMk/>
            <pc:sldMk cId="2223233788" sldId="341"/>
            <ac:spMk id="29" creationId="{3312F9C0-A897-DC5C-2786-BC1EF682A9FB}"/>
          </ac:spMkLst>
        </pc:spChg>
        <pc:spChg chg="add mod">
          <ac:chgData name="Nix, Laurence" userId="57718379-a93d-406c-9bbc-3bf57d77d0ad" providerId="ADAL" clId="{3690A0A4-6F58-431A-9EBB-794AFA77DA7C}" dt="2023-06-20T13:02:14.364" v="21336" actId="115"/>
          <ac:spMkLst>
            <pc:docMk/>
            <pc:sldMk cId="2223233788" sldId="341"/>
            <ac:spMk id="31" creationId="{4DCB8C74-84BC-C3D1-F624-FA244C2CF272}"/>
          </ac:spMkLst>
        </pc:spChg>
        <pc:grpChg chg="add mod">
          <ac:chgData name="Nix, Laurence" userId="57718379-a93d-406c-9bbc-3bf57d77d0ad" providerId="ADAL" clId="{3690A0A4-6F58-431A-9EBB-794AFA77DA7C}" dt="2023-06-19T10:47:17.247" v="13021" actId="164"/>
          <ac:grpSpMkLst>
            <pc:docMk/>
            <pc:sldMk cId="2223233788" sldId="341"/>
            <ac:grpSpMk id="3" creationId="{799EC75A-5767-B128-935C-7E2CD597B3E4}"/>
          </ac:grpSpMkLst>
        </pc:grpChg>
        <pc:grpChg chg="del">
          <ac:chgData name="Nix, Laurence" userId="57718379-a93d-406c-9bbc-3bf57d77d0ad" providerId="ADAL" clId="{3690A0A4-6F58-431A-9EBB-794AFA77DA7C}" dt="2023-06-19T10:38:56.217" v="11919" actId="478"/>
          <ac:grpSpMkLst>
            <pc:docMk/>
            <pc:sldMk cId="2223233788" sldId="341"/>
            <ac:grpSpMk id="4" creationId="{599F120C-1BD9-35D7-AB3E-C306414EFCC4}"/>
          </ac:grpSpMkLst>
        </pc:grpChg>
        <pc:grpChg chg="del">
          <ac:chgData name="Nix, Laurence" userId="57718379-a93d-406c-9bbc-3bf57d77d0ad" providerId="ADAL" clId="{3690A0A4-6F58-431A-9EBB-794AFA77DA7C}" dt="2023-06-19T10:38:57.805" v="11921" actId="478"/>
          <ac:grpSpMkLst>
            <pc:docMk/>
            <pc:sldMk cId="2223233788" sldId="341"/>
            <ac:grpSpMk id="7" creationId="{414BF89D-BA9B-080C-7C81-AEDBC23DA244}"/>
          </ac:grpSpMkLst>
        </pc:grpChg>
        <pc:grpChg chg="mod">
          <ac:chgData name="Nix, Laurence" userId="57718379-a93d-406c-9bbc-3bf57d77d0ad" providerId="ADAL" clId="{3690A0A4-6F58-431A-9EBB-794AFA77DA7C}" dt="2023-06-19T10:46:10.313" v="12961"/>
          <ac:grpSpMkLst>
            <pc:docMk/>
            <pc:sldMk cId="2223233788" sldId="341"/>
            <ac:grpSpMk id="8" creationId="{804BA15E-2856-A9CF-5E87-C45DE15EA4A7}"/>
          </ac:grpSpMkLst>
        </pc:grpChg>
        <pc:grpChg chg="add mod">
          <ac:chgData name="Nix, Laurence" userId="57718379-a93d-406c-9bbc-3bf57d77d0ad" providerId="ADAL" clId="{3690A0A4-6F58-431A-9EBB-794AFA77DA7C}" dt="2023-06-19T10:56:23.513" v="13936" actId="1076"/>
          <ac:grpSpMkLst>
            <pc:docMk/>
            <pc:sldMk cId="2223233788" sldId="341"/>
            <ac:grpSpMk id="30" creationId="{5B1124C1-B715-ECA4-140C-B64248D4EF0A}"/>
          </ac:grpSpMkLst>
        </pc:grpChg>
        <pc:picChg chg="mod">
          <ac:chgData name="Nix, Laurence" userId="57718379-a93d-406c-9bbc-3bf57d77d0ad" providerId="ADAL" clId="{3690A0A4-6F58-431A-9EBB-794AFA77DA7C}" dt="2023-06-19T10:46:10.313" v="12961"/>
          <ac:picMkLst>
            <pc:docMk/>
            <pc:sldMk cId="2223233788" sldId="341"/>
            <ac:picMk id="14" creationId="{C64120EE-8D5C-184E-993B-4D56685EEFB0}"/>
          </ac:picMkLst>
        </pc:picChg>
        <pc:cxnChg chg="mod">
          <ac:chgData name="Nix, Laurence" userId="57718379-a93d-406c-9bbc-3bf57d77d0ad" providerId="ADAL" clId="{3690A0A4-6F58-431A-9EBB-794AFA77DA7C}" dt="2023-06-19T10:46:10.313" v="12961"/>
          <ac:cxnSpMkLst>
            <pc:docMk/>
            <pc:sldMk cId="2223233788" sldId="341"/>
            <ac:cxnSpMk id="13" creationId="{FB6A340C-DE5D-378D-23C7-D1BF539C61B1}"/>
          </ac:cxnSpMkLst>
        </pc:cxnChg>
        <pc:cxnChg chg="del mod">
          <ac:chgData name="Nix, Laurence" userId="57718379-a93d-406c-9bbc-3bf57d77d0ad" providerId="ADAL" clId="{3690A0A4-6F58-431A-9EBB-794AFA77DA7C}" dt="2023-06-20T13:02:09.684" v="21335" actId="478"/>
          <ac:cxnSpMkLst>
            <pc:docMk/>
            <pc:sldMk cId="2223233788" sldId="341"/>
            <ac:cxnSpMk id="17" creationId="{7C5332A4-A157-5605-5FCD-E104E62025AC}"/>
          </ac:cxnSpMkLst>
        </pc:cxnChg>
        <pc:cxnChg chg="mod">
          <ac:chgData name="Nix, Laurence" userId="57718379-a93d-406c-9bbc-3bf57d77d0ad" providerId="ADAL" clId="{3690A0A4-6F58-431A-9EBB-794AFA77DA7C}" dt="2023-06-19T10:46:10.313" v="12961"/>
          <ac:cxnSpMkLst>
            <pc:docMk/>
            <pc:sldMk cId="2223233788" sldId="341"/>
            <ac:cxnSpMk id="19" creationId="{39A1011F-463F-7E9B-7863-1E53CC2DC831}"/>
          </ac:cxnSpMkLst>
        </pc:cxnChg>
        <pc:cxnChg chg="mod">
          <ac:chgData name="Nix, Laurence" userId="57718379-a93d-406c-9bbc-3bf57d77d0ad" providerId="ADAL" clId="{3690A0A4-6F58-431A-9EBB-794AFA77DA7C}" dt="2023-06-19T10:46:10.313" v="12961"/>
          <ac:cxnSpMkLst>
            <pc:docMk/>
            <pc:sldMk cId="2223233788" sldId="341"/>
            <ac:cxnSpMk id="20" creationId="{5D12F593-1658-83D2-E122-5AF69494D03F}"/>
          </ac:cxnSpMkLst>
        </pc:cxnChg>
        <pc:cxnChg chg="del mod">
          <ac:chgData name="Nix, Laurence" userId="57718379-a93d-406c-9bbc-3bf57d77d0ad" providerId="ADAL" clId="{3690A0A4-6F58-431A-9EBB-794AFA77DA7C}" dt="2023-06-20T13:02:02.158" v="21331" actId="478"/>
          <ac:cxnSpMkLst>
            <pc:docMk/>
            <pc:sldMk cId="2223233788" sldId="341"/>
            <ac:cxnSpMk id="26" creationId="{B9944660-8F84-D7D3-25CB-D3A69872E06F}"/>
          </ac:cxnSpMkLst>
        </pc:cxnChg>
        <pc:cxnChg chg="del mod">
          <ac:chgData name="Nix, Laurence" userId="57718379-a93d-406c-9bbc-3bf57d77d0ad" providerId="ADAL" clId="{3690A0A4-6F58-431A-9EBB-794AFA77DA7C}" dt="2023-06-20T13:02:05.554" v="21333" actId="478"/>
          <ac:cxnSpMkLst>
            <pc:docMk/>
            <pc:sldMk cId="2223233788" sldId="341"/>
            <ac:cxnSpMk id="27" creationId="{9625EDEB-5C9B-04FD-3FA8-821F195BD26E}"/>
          </ac:cxnSpMkLst>
        </pc:cxnChg>
      </pc:sldChg>
      <pc:sldChg chg="addSp delSp modSp add mod">
        <pc:chgData name="Nix, Laurence" userId="57718379-a93d-406c-9bbc-3bf57d77d0ad" providerId="ADAL" clId="{3690A0A4-6F58-431A-9EBB-794AFA77DA7C}" dt="2023-06-23T11:08:53.964" v="22437" actId="1076"/>
        <pc:sldMkLst>
          <pc:docMk/>
          <pc:sldMk cId="1593439585" sldId="342"/>
        </pc:sldMkLst>
        <pc:spChg chg="del">
          <ac:chgData name="Nix, Laurence" userId="57718379-a93d-406c-9bbc-3bf57d77d0ad" providerId="ADAL" clId="{3690A0A4-6F58-431A-9EBB-794AFA77DA7C}" dt="2023-06-19T10:48:31.739" v="13092" actId="478"/>
          <ac:spMkLst>
            <pc:docMk/>
            <pc:sldMk cId="1593439585" sldId="342"/>
            <ac:spMk id="2" creationId="{3416CCF1-E9A5-7D17-6DD0-7125865DEF2E}"/>
          </ac:spMkLst>
        </pc:spChg>
        <pc:spChg chg="mod">
          <ac:chgData name="Nix, Laurence" userId="57718379-a93d-406c-9bbc-3bf57d77d0ad" providerId="ADAL" clId="{3690A0A4-6F58-431A-9EBB-794AFA77DA7C}" dt="2023-06-19T10:48:46.180" v="13094"/>
          <ac:spMkLst>
            <pc:docMk/>
            <pc:sldMk cId="1593439585" sldId="342"/>
            <ac:spMk id="9" creationId="{9F47F9EB-D185-A2B6-F653-10D49E5A0B53}"/>
          </ac:spMkLst>
        </pc:spChg>
        <pc:spChg chg="mod">
          <ac:chgData name="Nix, Laurence" userId="57718379-a93d-406c-9bbc-3bf57d77d0ad" providerId="ADAL" clId="{3690A0A4-6F58-431A-9EBB-794AFA77DA7C}" dt="2023-06-19T10:48:29.102" v="13091" actId="20577"/>
          <ac:spMkLst>
            <pc:docMk/>
            <pc:sldMk cId="1593439585" sldId="342"/>
            <ac:spMk id="18" creationId="{00000000-0000-0000-0000-000000000000}"/>
          </ac:spMkLst>
        </pc:spChg>
        <pc:spChg chg="mod">
          <ac:chgData name="Nix, Laurence" userId="57718379-a93d-406c-9bbc-3bf57d77d0ad" providerId="ADAL" clId="{3690A0A4-6F58-431A-9EBB-794AFA77DA7C}" dt="2023-06-19T10:54:29.141" v="13828" actId="113"/>
          <ac:spMkLst>
            <pc:docMk/>
            <pc:sldMk cId="1593439585" sldId="342"/>
            <ac:spMk id="32" creationId="{F80798BB-2015-0613-2238-A592D13C6E2D}"/>
          </ac:spMkLst>
        </pc:spChg>
        <pc:spChg chg="add mod">
          <ac:chgData name="Nix, Laurence" userId="57718379-a93d-406c-9bbc-3bf57d77d0ad" providerId="ADAL" clId="{3690A0A4-6F58-431A-9EBB-794AFA77DA7C}" dt="2023-06-19T10:50:03.808" v="13278" actId="1076"/>
          <ac:spMkLst>
            <pc:docMk/>
            <pc:sldMk cId="1593439585" sldId="342"/>
            <ac:spMk id="34" creationId="{26F6A0E0-3537-71F0-7A3F-45E08B84B827}"/>
          </ac:spMkLst>
        </pc:spChg>
        <pc:spChg chg="add mod">
          <ac:chgData name="Nix, Laurence" userId="57718379-a93d-406c-9bbc-3bf57d77d0ad" providerId="ADAL" clId="{3690A0A4-6F58-431A-9EBB-794AFA77DA7C}" dt="2023-06-19T10:51:52.222" v="13484" actId="164"/>
          <ac:spMkLst>
            <pc:docMk/>
            <pc:sldMk cId="1593439585" sldId="342"/>
            <ac:spMk id="35" creationId="{1E7614DB-E2F9-0F63-874E-69FF2B8C41FB}"/>
          </ac:spMkLst>
        </pc:spChg>
        <pc:spChg chg="add mod">
          <ac:chgData name="Nix, Laurence" userId="57718379-a93d-406c-9bbc-3bf57d77d0ad" providerId="ADAL" clId="{3690A0A4-6F58-431A-9EBB-794AFA77DA7C}" dt="2023-06-19T10:51:52.222" v="13484" actId="164"/>
          <ac:spMkLst>
            <pc:docMk/>
            <pc:sldMk cId="1593439585" sldId="342"/>
            <ac:spMk id="38" creationId="{A280F230-059E-CE9E-5030-DEE05DD3A2FD}"/>
          </ac:spMkLst>
        </pc:spChg>
        <pc:spChg chg="add mod">
          <ac:chgData name="Nix, Laurence" userId="57718379-a93d-406c-9bbc-3bf57d77d0ad" providerId="ADAL" clId="{3690A0A4-6F58-431A-9EBB-794AFA77DA7C}" dt="2023-06-19T10:54:11.896" v="13825" actId="5793"/>
          <ac:spMkLst>
            <pc:docMk/>
            <pc:sldMk cId="1593439585" sldId="342"/>
            <ac:spMk id="40" creationId="{0620C381-BA93-4848-9EDB-ED968C3AAE30}"/>
          </ac:spMkLst>
        </pc:spChg>
        <pc:spChg chg="add del mod">
          <ac:chgData name="Nix, Laurence" userId="57718379-a93d-406c-9bbc-3bf57d77d0ad" providerId="ADAL" clId="{3690A0A4-6F58-431A-9EBB-794AFA77DA7C}" dt="2023-06-19T10:53:33.109" v="13766" actId="478"/>
          <ac:spMkLst>
            <pc:docMk/>
            <pc:sldMk cId="1593439585" sldId="342"/>
            <ac:spMk id="47" creationId="{A4F9535D-DE30-CC4C-09E3-EBA35E737097}"/>
          </ac:spMkLst>
        </pc:spChg>
        <pc:spChg chg="add mod">
          <ac:chgData name="Nix, Laurence" userId="57718379-a93d-406c-9bbc-3bf57d77d0ad" providerId="ADAL" clId="{3690A0A4-6F58-431A-9EBB-794AFA77DA7C}" dt="2023-06-19T10:54:18.324" v="13827" actId="14100"/>
          <ac:spMkLst>
            <pc:docMk/>
            <pc:sldMk cId="1593439585" sldId="342"/>
            <ac:spMk id="49" creationId="{ED84DC5A-C186-A3A2-2278-0D3ACBF8BBDD}"/>
          </ac:spMkLst>
        </pc:spChg>
        <pc:grpChg chg="add mod">
          <ac:chgData name="Nix, Laurence" userId="57718379-a93d-406c-9bbc-3bf57d77d0ad" providerId="ADAL" clId="{3690A0A4-6F58-431A-9EBB-794AFA77DA7C}" dt="2023-06-19T10:51:52.222" v="13484" actId="164"/>
          <ac:grpSpMkLst>
            <pc:docMk/>
            <pc:sldMk cId="1593439585" sldId="342"/>
            <ac:grpSpMk id="4" creationId="{D75E2076-54AB-DB19-7802-F11AE3AD7867}"/>
          </ac:grpSpMkLst>
        </pc:grpChg>
        <pc:grpChg chg="mod">
          <ac:chgData name="Nix, Laurence" userId="57718379-a93d-406c-9bbc-3bf57d77d0ad" providerId="ADAL" clId="{3690A0A4-6F58-431A-9EBB-794AFA77DA7C}" dt="2023-06-19T10:48:46.180" v="13094"/>
          <ac:grpSpMkLst>
            <pc:docMk/>
            <pc:sldMk cId="1593439585" sldId="342"/>
            <ac:grpSpMk id="5" creationId="{9FC8AAF1-DFC9-FAF0-5FC0-12C35730A6C6}"/>
          </ac:grpSpMkLst>
        </pc:grpChg>
        <pc:grpChg chg="mod">
          <ac:chgData name="Nix, Laurence" userId="57718379-a93d-406c-9bbc-3bf57d77d0ad" providerId="ADAL" clId="{3690A0A4-6F58-431A-9EBB-794AFA77DA7C}" dt="2023-06-19T10:48:46.180" v="13094"/>
          <ac:grpSpMkLst>
            <pc:docMk/>
            <pc:sldMk cId="1593439585" sldId="342"/>
            <ac:grpSpMk id="6" creationId="{66AD3A33-3DA0-181B-624C-42A600585CA4}"/>
          </ac:grpSpMkLst>
        </pc:grpChg>
        <pc:grpChg chg="del">
          <ac:chgData name="Nix, Laurence" userId="57718379-a93d-406c-9bbc-3bf57d77d0ad" providerId="ADAL" clId="{3690A0A4-6F58-431A-9EBB-794AFA77DA7C}" dt="2023-06-19T10:48:33.111" v="13093" actId="478"/>
          <ac:grpSpMkLst>
            <pc:docMk/>
            <pc:sldMk cId="1593439585" sldId="342"/>
            <ac:grpSpMk id="30" creationId="{5B1124C1-B715-ECA4-140C-B64248D4EF0A}"/>
          </ac:grpSpMkLst>
        </pc:grpChg>
        <pc:grpChg chg="add mod">
          <ac:chgData name="Nix, Laurence" userId="57718379-a93d-406c-9bbc-3bf57d77d0ad" providerId="ADAL" clId="{3690A0A4-6F58-431A-9EBB-794AFA77DA7C}" dt="2023-06-19T10:51:52.222" v="13484" actId="164"/>
          <ac:grpSpMkLst>
            <pc:docMk/>
            <pc:sldMk cId="1593439585" sldId="342"/>
            <ac:grpSpMk id="39" creationId="{3472DA42-A681-3654-0A6F-C44F2E1376F6}"/>
          </ac:grpSpMkLst>
        </pc:grpChg>
        <pc:grpChg chg="add del mod">
          <ac:chgData name="Nix, Laurence" userId="57718379-a93d-406c-9bbc-3bf57d77d0ad" providerId="ADAL" clId="{3690A0A4-6F58-431A-9EBB-794AFA77DA7C}" dt="2023-06-19T10:52:41.107" v="13596"/>
          <ac:grpSpMkLst>
            <pc:docMk/>
            <pc:sldMk cId="1593439585" sldId="342"/>
            <ac:grpSpMk id="44" creationId="{AA5D0B67-6273-4252-721C-76CDA3925716}"/>
          </ac:grpSpMkLst>
        </pc:grpChg>
        <pc:grpChg chg="mod">
          <ac:chgData name="Nix, Laurence" userId="57718379-a93d-406c-9bbc-3bf57d77d0ad" providerId="ADAL" clId="{3690A0A4-6F58-431A-9EBB-794AFA77DA7C}" dt="2023-06-19T10:52:40.800" v="13594"/>
          <ac:grpSpMkLst>
            <pc:docMk/>
            <pc:sldMk cId="1593439585" sldId="342"/>
            <ac:grpSpMk id="46" creationId="{B46E41CB-0CDA-CA18-BCCE-85B91FB2802D}"/>
          </ac:grpSpMkLst>
        </pc:grpChg>
        <pc:picChg chg="mod">
          <ac:chgData name="Nix, Laurence" userId="57718379-a93d-406c-9bbc-3bf57d77d0ad" providerId="ADAL" clId="{3690A0A4-6F58-431A-9EBB-794AFA77DA7C}" dt="2023-06-19T10:53:37.619" v="13768" actId="14100"/>
          <ac:picMkLst>
            <pc:docMk/>
            <pc:sldMk cId="1593439585" sldId="342"/>
            <ac:picMk id="7" creationId="{6B5E0DFB-1384-A844-30DC-961207FA67B9}"/>
          </ac:picMkLst>
        </pc:picChg>
        <pc:picChg chg="mod">
          <ac:chgData name="Nix, Laurence" userId="57718379-a93d-406c-9bbc-3bf57d77d0ad" providerId="ADAL" clId="{3690A0A4-6F58-431A-9EBB-794AFA77DA7C}" dt="2023-06-19T10:48:46.180" v="13094"/>
          <ac:picMkLst>
            <pc:docMk/>
            <pc:sldMk cId="1593439585" sldId="342"/>
            <ac:picMk id="12" creationId="{3BE09D04-E3A1-8600-9231-B7B3A297F13D}"/>
          </ac:picMkLst>
        </pc:picChg>
        <pc:picChg chg="add mod">
          <ac:chgData name="Nix, Laurence" userId="57718379-a93d-406c-9bbc-3bf57d77d0ad" providerId="ADAL" clId="{3690A0A4-6F58-431A-9EBB-794AFA77DA7C}" dt="2023-06-23T11:08:53.964" v="22437" actId="1076"/>
          <ac:picMkLst>
            <pc:docMk/>
            <pc:sldMk cId="1593439585" sldId="342"/>
            <ac:picMk id="33" creationId="{346AC8F0-A3ED-BE84-A4BF-DADF989A22EB}"/>
          </ac:picMkLst>
        </pc:picChg>
        <pc:inkChg chg="add del mod">
          <ac:chgData name="Nix, Laurence" userId="57718379-a93d-406c-9bbc-3bf57d77d0ad" providerId="ADAL" clId="{3690A0A4-6F58-431A-9EBB-794AFA77DA7C}" dt="2023-06-19T10:52:41.701" v="13598" actId="9405"/>
          <ac:inkMkLst>
            <pc:docMk/>
            <pc:sldMk cId="1593439585" sldId="342"/>
            <ac:inkMk id="41" creationId="{619C4CFE-70FB-A9B6-5B1A-C856E1801452}"/>
          </ac:inkMkLst>
        </pc:inkChg>
        <pc:inkChg chg="add del">
          <ac:chgData name="Nix, Laurence" userId="57718379-a93d-406c-9bbc-3bf57d77d0ad" providerId="ADAL" clId="{3690A0A4-6F58-431A-9EBB-794AFA77DA7C}" dt="2023-06-19T10:52:41.385" v="13597" actId="9405"/>
          <ac:inkMkLst>
            <pc:docMk/>
            <pc:sldMk cId="1593439585" sldId="342"/>
            <ac:inkMk id="42" creationId="{05CD3633-07F4-6324-FC3E-C300BD95FF6D}"/>
          </ac:inkMkLst>
        </pc:inkChg>
        <pc:inkChg chg="add del mod">
          <ac:chgData name="Nix, Laurence" userId="57718379-a93d-406c-9bbc-3bf57d77d0ad" providerId="ADAL" clId="{3690A0A4-6F58-431A-9EBB-794AFA77DA7C}" dt="2023-06-19T10:52:41.107" v="13596"/>
          <ac:inkMkLst>
            <pc:docMk/>
            <pc:sldMk cId="1593439585" sldId="342"/>
            <ac:inkMk id="43" creationId="{75241C0F-8DF5-E143-CE5C-531165F4AE40}"/>
          </ac:inkMkLst>
        </pc:inkChg>
        <pc:inkChg chg="add del mod">
          <ac:chgData name="Nix, Laurence" userId="57718379-a93d-406c-9bbc-3bf57d77d0ad" providerId="ADAL" clId="{3690A0A4-6F58-431A-9EBB-794AFA77DA7C}" dt="2023-06-19T10:52:40.800" v="13594"/>
          <ac:inkMkLst>
            <pc:docMk/>
            <pc:sldMk cId="1593439585" sldId="342"/>
            <ac:inkMk id="45" creationId="{51FD2704-7AED-704B-17D2-E85A9AC45820}"/>
          </ac:inkMkLst>
        </pc:inkChg>
        <pc:cxnChg chg="mod">
          <ac:chgData name="Nix, Laurence" userId="57718379-a93d-406c-9bbc-3bf57d77d0ad" providerId="ADAL" clId="{3690A0A4-6F58-431A-9EBB-794AFA77DA7C}" dt="2023-06-19T10:48:46.180" v="13094"/>
          <ac:cxnSpMkLst>
            <pc:docMk/>
            <pc:sldMk cId="1593439585" sldId="342"/>
            <ac:cxnSpMk id="10" creationId="{CDD8F943-ECFA-D0E8-17D2-C4F409CB89CC}"/>
          </ac:cxnSpMkLst>
        </pc:cxnChg>
        <pc:cxnChg chg="mod">
          <ac:chgData name="Nix, Laurence" userId="57718379-a93d-406c-9bbc-3bf57d77d0ad" providerId="ADAL" clId="{3690A0A4-6F58-431A-9EBB-794AFA77DA7C}" dt="2023-06-19T10:53:39.754" v="13769" actId="14100"/>
          <ac:cxnSpMkLst>
            <pc:docMk/>
            <pc:sldMk cId="1593439585" sldId="342"/>
            <ac:cxnSpMk id="11" creationId="{2840E9C5-F45A-0D65-9F50-7B55469E6002}"/>
          </ac:cxnSpMkLst>
        </pc:cxnChg>
        <pc:cxnChg chg="mod">
          <ac:chgData name="Nix, Laurence" userId="57718379-a93d-406c-9bbc-3bf57d77d0ad" providerId="ADAL" clId="{3690A0A4-6F58-431A-9EBB-794AFA77DA7C}" dt="2023-06-19T10:48:46.180" v="13094"/>
          <ac:cxnSpMkLst>
            <pc:docMk/>
            <pc:sldMk cId="1593439585" sldId="342"/>
            <ac:cxnSpMk id="31" creationId="{F75A9438-1444-568D-839B-64F8C4D841BF}"/>
          </ac:cxnSpMkLst>
        </pc:cxnChg>
        <pc:cxnChg chg="add mod">
          <ac:chgData name="Nix, Laurence" userId="57718379-a93d-406c-9bbc-3bf57d77d0ad" providerId="ADAL" clId="{3690A0A4-6F58-431A-9EBB-794AFA77DA7C}" dt="2023-06-19T10:51:52.222" v="13484" actId="164"/>
          <ac:cxnSpMkLst>
            <pc:docMk/>
            <pc:sldMk cId="1593439585" sldId="342"/>
            <ac:cxnSpMk id="36" creationId="{E9008835-7850-5129-8104-83D15AE036B6}"/>
          </ac:cxnSpMkLst>
        </pc:cxnChg>
      </pc:sldChg>
      <pc:sldChg chg="addSp delSp modSp add mod">
        <pc:chgData name="Nix, Laurence" userId="57718379-a93d-406c-9bbc-3bf57d77d0ad" providerId="ADAL" clId="{3690A0A4-6F58-431A-9EBB-794AFA77DA7C}" dt="2023-06-19T11:50:23.990" v="15683" actId="20577"/>
        <pc:sldMkLst>
          <pc:docMk/>
          <pc:sldMk cId="65120627" sldId="343"/>
        </pc:sldMkLst>
        <pc:spChg chg="add del mod">
          <ac:chgData name="Nix, Laurence" userId="57718379-a93d-406c-9bbc-3bf57d77d0ad" providerId="ADAL" clId="{3690A0A4-6F58-431A-9EBB-794AFA77DA7C}" dt="2023-06-19T11:00:55.005" v="14505"/>
          <ac:spMkLst>
            <pc:docMk/>
            <pc:sldMk cId="65120627" sldId="343"/>
            <ac:spMk id="2" creationId="{CE7CA3BC-7D32-0870-5760-2B64EE46F07C}"/>
          </ac:spMkLst>
        </pc:spChg>
        <pc:spChg chg="add mod">
          <ac:chgData name="Nix, Laurence" userId="57718379-a93d-406c-9bbc-3bf57d77d0ad" providerId="ADAL" clId="{3690A0A4-6F58-431A-9EBB-794AFA77DA7C}" dt="2023-06-19T11:06:48.777" v="15213" actId="20577"/>
          <ac:spMkLst>
            <pc:docMk/>
            <pc:sldMk cId="65120627" sldId="343"/>
            <ac:spMk id="8" creationId="{EDBA355A-9508-75B2-E9B8-200C4C35EFA0}"/>
          </ac:spMkLst>
        </pc:spChg>
        <pc:spChg chg="del">
          <ac:chgData name="Nix, Laurence" userId="57718379-a93d-406c-9bbc-3bf57d77d0ad" providerId="ADAL" clId="{3690A0A4-6F58-431A-9EBB-794AFA77DA7C}" dt="2023-06-19T11:00:45.551" v="14500" actId="478"/>
          <ac:spMkLst>
            <pc:docMk/>
            <pc:sldMk cId="65120627" sldId="343"/>
            <ac:spMk id="34" creationId="{26F6A0E0-3537-71F0-7A3F-45E08B84B827}"/>
          </ac:spMkLst>
        </pc:spChg>
        <pc:spChg chg="del">
          <ac:chgData name="Nix, Laurence" userId="57718379-a93d-406c-9bbc-3bf57d77d0ad" providerId="ADAL" clId="{3690A0A4-6F58-431A-9EBB-794AFA77DA7C}" dt="2023-06-19T11:00:43.174" v="14499" actId="478"/>
          <ac:spMkLst>
            <pc:docMk/>
            <pc:sldMk cId="65120627" sldId="343"/>
            <ac:spMk id="40" creationId="{0620C381-BA93-4848-9EDB-ED968C3AAE30}"/>
          </ac:spMkLst>
        </pc:spChg>
        <pc:spChg chg="del">
          <ac:chgData name="Nix, Laurence" userId="57718379-a93d-406c-9bbc-3bf57d77d0ad" providerId="ADAL" clId="{3690A0A4-6F58-431A-9EBB-794AFA77DA7C}" dt="2023-06-19T11:00:41.308" v="14497" actId="478"/>
          <ac:spMkLst>
            <pc:docMk/>
            <pc:sldMk cId="65120627" sldId="343"/>
            <ac:spMk id="49" creationId="{ED84DC5A-C186-A3A2-2278-0D3ACBF8BBDD}"/>
          </ac:spMkLst>
        </pc:spChg>
        <pc:grpChg chg="del">
          <ac:chgData name="Nix, Laurence" userId="57718379-a93d-406c-9bbc-3bf57d77d0ad" providerId="ADAL" clId="{3690A0A4-6F58-431A-9EBB-794AFA77DA7C}" dt="2023-06-19T11:00:41.857" v="14498" actId="478"/>
          <ac:grpSpMkLst>
            <pc:docMk/>
            <pc:sldMk cId="65120627" sldId="343"/>
            <ac:grpSpMk id="39" creationId="{3472DA42-A681-3654-0A6F-C44F2E1376F6}"/>
          </ac:grpSpMkLst>
        </pc:grpChg>
        <pc:graphicFrameChg chg="add mod modGraphic">
          <ac:chgData name="Nix, Laurence" userId="57718379-a93d-406c-9bbc-3bf57d77d0ad" providerId="ADAL" clId="{3690A0A4-6F58-431A-9EBB-794AFA77DA7C}" dt="2023-06-19T11:50:23.990" v="15683" actId="20577"/>
          <ac:graphicFrameMkLst>
            <pc:docMk/>
            <pc:sldMk cId="65120627" sldId="343"/>
            <ac:graphicFrameMk id="3" creationId="{55E0925F-F395-EE09-20B5-5380175AA6BB}"/>
          </ac:graphicFrameMkLst>
        </pc:graphicFrameChg>
        <pc:picChg chg="del">
          <ac:chgData name="Nix, Laurence" userId="57718379-a93d-406c-9bbc-3bf57d77d0ad" providerId="ADAL" clId="{3690A0A4-6F58-431A-9EBB-794AFA77DA7C}" dt="2023-06-19T11:00:40.238" v="14496" actId="478"/>
          <ac:picMkLst>
            <pc:docMk/>
            <pc:sldMk cId="65120627" sldId="343"/>
            <ac:picMk id="33" creationId="{346AC8F0-A3ED-BE84-A4BF-DADF989A22EB}"/>
          </ac:picMkLst>
        </pc:picChg>
      </pc:sldChg>
      <pc:sldChg chg="addSp delSp modSp add mod">
        <pc:chgData name="Nix, Laurence" userId="57718379-a93d-406c-9bbc-3bf57d77d0ad" providerId="ADAL" clId="{3690A0A4-6F58-431A-9EBB-794AFA77DA7C}" dt="2023-06-19T11:49:36.347" v="15610" actId="1076"/>
        <pc:sldMkLst>
          <pc:docMk/>
          <pc:sldMk cId="85575219" sldId="344"/>
        </pc:sldMkLst>
        <pc:spChg chg="add mod">
          <ac:chgData name="Nix, Laurence" userId="57718379-a93d-406c-9bbc-3bf57d77d0ad" providerId="ADAL" clId="{3690A0A4-6F58-431A-9EBB-794AFA77DA7C}" dt="2023-06-19T11:49:36.347" v="15610" actId="1076"/>
          <ac:spMkLst>
            <pc:docMk/>
            <pc:sldMk cId="85575219" sldId="344"/>
            <ac:spMk id="4" creationId="{E802B8C6-5E04-CDFB-3FA8-34016A5D0790}"/>
          </ac:spMkLst>
        </pc:spChg>
        <pc:spChg chg="del">
          <ac:chgData name="Nix, Laurence" userId="57718379-a93d-406c-9bbc-3bf57d77d0ad" providerId="ADAL" clId="{3690A0A4-6F58-431A-9EBB-794AFA77DA7C}" dt="2023-06-19T11:07:25.428" v="15218" actId="478"/>
          <ac:spMkLst>
            <pc:docMk/>
            <pc:sldMk cId="85575219" sldId="344"/>
            <ac:spMk id="8" creationId="{EDBA355A-9508-75B2-E9B8-200C4C35EFA0}"/>
          </ac:spMkLst>
        </pc:spChg>
        <pc:graphicFrameChg chg="add mod">
          <ac:chgData name="Nix, Laurence" userId="57718379-a93d-406c-9bbc-3bf57d77d0ad" providerId="ADAL" clId="{3690A0A4-6F58-431A-9EBB-794AFA77DA7C}" dt="2023-06-19T11:48:23.634" v="15420" actId="14100"/>
          <ac:graphicFrameMkLst>
            <pc:docMk/>
            <pc:sldMk cId="85575219" sldId="344"/>
            <ac:graphicFrameMk id="2" creationId="{B9FB7CEB-872B-8174-B979-C8C0B024802D}"/>
          </ac:graphicFrameMkLst>
        </pc:graphicFrameChg>
        <pc:graphicFrameChg chg="del">
          <ac:chgData name="Nix, Laurence" userId="57718379-a93d-406c-9bbc-3bf57d77d0ad" providerId="ADAL" clId="{3690A0A4-6F58-431A-9EBB-794AFA77DA7C}" dt="2023-06-19T11:07:24.494" v="15217" actId="478"/>
          <ac:graphicFrameMkLst>
            <pc:docMk/>
            <pc:sldMk cId="85575219" sldId="344"/>
            <ac:graphicFrameMk id="3" creationId="{55E0925F-F395-EE09-20B5-5380175AA6BB}"/>
          </ac:graphicFrameMkLst>
        </pc:graphicFrameChg>
      </pc:sldChg>
      <pc:sldChg chg="new del">
        <pc:chgData name="Nix, Laurence" userId="57718379-a93d-406c-9bbc-3bf57d77d0ad" providerId="ADAL" clId="{3690A0A4-6F58-431A-9EBB-794AFA77DA7C}" dt="2023-06-23T10:45:21.473" v="21907" actId="47"/>
        <pc:sldMkLst>
          <pc:docMk/>
          <pc:sldMk cId="2339306159" sldId="345"/>
        </pc:sldMkLst>
      </pc:sldChg>
      <pc:sldChg chg="addSp delSp modSp add mod">
        <pc:chgData name="Nix, Laurence" userId="57718379-a93d-406c-9bbc-3bf57d77d0ad" providerId="ADAL" clId="{3690A0A4-6F58-431A-9EBB-794AFA77DA7C}" dt="2023-06-19T12:32:19.506" v="16526" actId="1076"/>
        <pc:sldMkLst>
          <pc:docMk/>
          <pc:sldMk cId="3212578814" sldId="346"/>
        </pc:sldMkLst>
        <pc:spChg chg="mod">
          <ac:chgData name="Nix, Laurence" userId="57718379-a93d-406c-9bbc-3bf57d77d0ad" providerId="ADAL" clId="{3690A0A4-6F58-431A-9EBB-794AFA77DA7C}" dt="2023-06-19T12:30:33.379" v="16376" actId="1076"/>
          <ac:spMkLst>
            <pc:docMk/>
            <pc:sldMk cId="3212578814" sldId="346"/>
            <ac:spMk id="2" creationId="{CB8EE16F-CB22-3993-CCAC-2D82CB4F0E7D}"/>
          </ac:spMkLst>
        </pc:spChg>
        <pc:spChg chg="add mod">
          <ac:chgData name="Nix, Laurence" userId="57718379-a93d-406c-9bbc-3bf57d77d0ad" providerId="ADAL" clId="{3690A0A4-6F58-431A-9EBB-794AFA77DA7C}" dt="2023-06-19T12:32:16.661" v="16525" actId="1076"/>
          <ac:spMkLst>
            <pc:docMk/>
            <pc:sldMk cId="3212578814" sldId="346"/>
            <ac:spMk id="8" creationId="{8835E200-5578-A47E-F952-B19FFAA67C13}"/>
          </ac:spMkLst>
        </pc:spChg>
        <pc:spChg chg="mod">
          <ac:chgData name="Nix, Laurence" userId="57718379-a93d-406c-9bbc-3bf57d77d0ad" providerId="ADAL" clId="{3690A0A4-6F58-431A-9EBB-794AFA77DA7C}" dt="2023-06-19T12:26:26.757" v="15759" actId="20577"/>
          <ac:spMkLst>
            <pc:docMk/>
            <pc:sldMk cId="3212578814" sldId="346"/>
            <ac:spMk id="18" creationId="{00000000-0000-0000-0000-000000000000}"/>
          </ac:spMkLst>
        </pc:spChg>
        <pc:spChg chg="del">
          <ac:chgData name="Nix, Laurence" userId="57718379-a93d-406c-9bbc-3bf57d77d0ad" providerId="ADAL" clId="{3690A0A4-6F58-431A-9EBB-794AFA77DA7C}" dt="2023-06-19T12:26:37.358" v="15764" actId="478"/>
          <ac:spMkLst>
            <pc:docMk/>
            <pc:sldMk cId="3212578814" sldId="346"/>
            <ac:spMk id="28" creationId="{EB0059E0-82D9-B01F-2FEE-E619B9ED7D19}"/>
          </ac:spMkLst>
        </pc:spChg>
        <pc:grpChg chg="del">
          <ac:chgData name="Nix, Laurence" userId="57718379-a93d-406c-9bbc-3bf57d77d0ad" providerId="ADAL" clId="{3690A0A4-6F58-431A-9EBB-794AFA77DA7C}" dt="2023-06-19T12:26:31.481" v="15760" actId="478"/>
          <ac:grpSpMkLst>
            <pc:docMk/>
            <pc:sldMk cId="3212578814" sldId="346"/>
            <ac:grpSpMk id="11" creationId="{FB5ACBE8-4B56-7B60-BD09-47882ADD5ABA}"/>
          </ac:grpSpMkLst>
        </pc:grpChg>
        <pc:grpChg chg="del">
          <ac:chgData name="Nix, Laurence" userId="57718379-a93d-406c-9bbc-3bf57d77d0ad" providerId="ADAL" clId="{3690A0A4-6F58-431A-9EBB-794AFA77DA7C}" dt="2023-06-19T12:26:35.318" v="15763" actId="478"/>
          <ac:grpSpMkLst>
            <pc:docMk/>
            <pc:sldMk cId="3212578814" sldId="346"/>
            <ac:grpSpMk id="16" creationId="{D29C1058-3E63-7D9B-C433-E11CBE63615D}"/>
          </ac:grpSpMkLst>
        </pc:grpChg>
        <pc:picChg chg="add mod">
          <ac:chgData name="Nix, Laurence" userId="57718379-a93d-406c-9bbc-3bf57d77d0ad" providerId="ADAL" clId="{3690A0A4-6F58-431A-9EBB-794AFA77DA7C}" dt="2023-06-19T12:32:19.506" v="16526" actId="1076"/>
          <ac:picMkLst>
            <pc:docMk/>
            <pc:sldMk cId="3212578814" sldId="346"/>
            <ac:picMk id="4" creationId="{F835D137-14D3-4EE4-66A4-19FBE32B1CD3}"/>
          </ac:picMkLst>
        </pc:picChg>
        <pc:cxnChg chg="del mod">
          <ac:chgData name="Nix, Laurence" userId="57718379-a93d-406c-9bbc-3bf57d77d0ad" providerId="ADAL" clId="{3690A0A4-6F58-431A-9EBB-794AFA77DA7C}" dt="2023-06-19T12:26:33.353" v="15762" actId="478"/>
          <ac:cxnSpMkLst>
            <pc:docMk/>
            <pc:sldMk cId="3212578814" sldId="346"/>
            <ac:cxnSpMk id="24" creationId="{D16D7F7A-6555-4393-0B52-F50C4C0B9DD5}"/>
          </ac:cxnSpMkLst>
        </pc:cxnChg>
      </pc:sldChg>
      <pc:sldChg chg="addSp delSp modSp add mod">
        <pc:chgData name="Nix, Laurence" userId="57718379-a93d-406c-9bbc-3bf57d77d0ad" providerId="ADAL" clId="{3690A0A4-6F58-431A-9EBB-794AFA77DA7C}" dt="2023-06-20T10:33:08.620" v="17594" actId="20577"/>
        <pc:sldMkLst>
          <pc:docMk/>
          <pc:sldMk cId="1506158242" sldId="347"/>
        </pc:sldMkLst>
        <pc:spChg chg="mod">
          <ac:chgData name="Nix, Laurence" userId="57718379-a93d-406c-9bbc-3bf57d77d0ad" providerId="ADAL" clId="{3690A0A4-6F58-431A-9EBB-794AFA77DA7C}" dt="2023-06-20T10:27:00.872" v="16778" actId="20577"/>
          <ac:spMkLst>
            <pc:docMk/>
            <pc:sldMk cId="1506158242" sldId="347"/>
            <ac:spMk id="2" creationId="{00000000-0000-0000-0000-000000000000}"/>
          </ac:spMkLst>
        </pc:spChg>
        <pc:spChg chg="add mod">
          <ac:chgData name="Nix, Laurence" userId="57718379-a93d-406c-9bbc-3bf57d77d0ad" providerId="ADAL" clId="{3690A0A4-6F58-431A-9EBB-794AFA77DA7C}" dt="2023-06-20T10:33:08.620" v="17594" actId="20577"/>
          <ac:spMkLst>
            <pc:docMk/>
            <pc:sldMk cId="1506158242" sldId="347"/>
            <ac:spMk id="8" creationId="{57358394-A8D8-47A7-4EA3-48F10D94F6DB}"/>
          </ac:spMkLst>
        </pc:spChg>
        <pc:spChg chg="del mod">
          <ac:chgData name="Nix, Laurence" userId="57718379-a93d-406c-9bbc-3bf57d77d0ad" providerId="ADAL" clId="{3690A0A4-6F58-431A-9EBB-794AFA77DA7C}" dt="2023-06-20T10:26:15.359" v="16638"/>
          <ac:spMkLst>
            <pc:docMk/>
            <pc:sldMk cId="1506158242" sldId="347"/>
            <ac:spMk id="11" creationId="{041F6995-7814-BF84-7066-86D1517980FC}"/>
          </ac:spMkLst>
        </pc:spChg>
        <pc:spChg chg="del">
          <ac:chgData name="Nix, Laurence" userId="57718379-a93d-406c-9bbc-3bf57d77d0ad" providerId="ADAL" clId="{3690A0A4-6F58-431A-9EBB-794AFA77DA7C}" dt="2023-06-20T10:24:26.902" v="16561" actId="478"/>
          <ac:spMkLst>
            <pc:docMk/>
            <pc:sldMk cId="1506158242" sldId="347"/>
            <ac:spMk id="12" creationId="{EFFF7AD4-2594-30AB-12E6-3CE56D3B097F}"/>
          </ac:spMkLst>
        </pc:spChg>
        <pc:spChg chg="del">
          <ac:chgData name="Nix, Laurence" userId="57718379-a93d-406c-9bbc-3bf57d77d0ad" providerId="ADAL" clId="{3690A0A4-6F58-431A-9EBB-794AFA77DA7C}" dt="2023-06-20T10:24:28.230" v="16562" actId="478"/>
          <ac:spMkLst>
            <pc:docMk/>
            <pc:sldMk cId="1506158242" sldId="347"/>
            <ac:spMk id="13" creationId="{2D863F0F-A10B-2296-D25D-84902A807122}"/>
          </ac:spMkLst>
        </pc:spChg>
        <pc:picChg chg="add del mod">
          <ac:chgData name="Nix, Laurence" userId="57718379-a93d-406c-9bbc-3bf57d77d0ad" providerId="ADAL" clId="{3690A0A4-6F58-431A-9EBB-794AFA77DA7C}" dt="2023-06-20T10:24:58.197" v="16570" actId="478"/>
          <ac:picMkLst>
            <pc:docMk/>
            <pc:sldMk cId="1506158242" sldId="347"/>
            <ac:picMk id="5" creationId="{A89FF010-5409-006C-0F6D-D6206677EA01}"/>
          </ac:picMkLst>
        </pc:picChg>
        <pc:picChg chg="add mod">
          <ac:chgData name="Nix, Laurence" userId="57718379-a93d-406c-9bbc-3bf57d77d0ad" providerId="ADAL" clId="{3690A0A4-6F58-431A-9EBB-794AFA77DA7C}" dt="2023-06-20T10:25:04.933" v="16574" actId="1076"/>
          <ac:picMkLst>
            <pc:docMk/>
            <pc:sldMk cId="1506158242" sldId="347"/>
            <ac:picMk id="7" creationId="{0B847C5F-C0E6-98FD-5296-B6A862C4D6C1}"/>
          </ac:picMkLst>
        </pc:picChg>
        <pc:picChg chg="del">
          <ac:chgData name="Nix, Laurence" userId="57718379-a93d-406c-9bbc-3bf57d77d0ad" providerId="ADAL" clId="{3690A0A4-6F58-431A-9EBB-794AFA77DA7C}" dt="2023-06-20T10:24:23.879" v="16559" actId="478"/>
          <ac:picMkLst>
            <pc:docMk/>
            <pc:sldMk cId="1506158242" sldId="347"/>
            <ac:picMk id="10" creationId="{AED92008-D31A-7F58-5313-23673F72A644}"/>
          </ac:picMkLst>
        </pc:picChg>
      </pc:sldChg>
      <pc:sldChg chg="addSp delSp modSp new del mod">
        <pc:chgData name="Nix, Laurence" userId="57718379-a93d-406c-9bbc-3bf57d77d0ad" providerId="ADAL" clId="{3690A0A4-6F58-431A-9EBB-794AFA77DA7C}" dt="2023-06-23T10:49:12.267" v="21924" actId="47"/>
        <pc:sldMkLst>
          <pc:docMk/>
          <pc:sldMk cId="2402443492" sldId="348"/>
        </pc:sldMkLst>
        <pc:spChg chg="del">
          <ac:chgData name="Nix, Laurence" userId="57718379-a93d-406c-9bbc-3bf57d77d0ad" providerId="ADAL" clId="{3690A0A4-6F58-431A-9EBB-794AFA77DA7C}" dt="2023-06-20T09:35:21.105" v="16551" actId="478"/>
          <ac:spMkLst>
            <pc:docMk/>
            <pc:sldMk cId="2402443492" sldId="348"/>
            <ac:spMk id="2" creationId="{7A2CF421-8271-267B-CA60-AC79114F94A8}"/>
          </ac:spMkLst>
        </pc:spChg>
        <pc:spChg chg="del">
          <ac:chgData name="Nix, Laurence" userId="57718379-a93d-406c-9bbc-3bf57d77d0ad" providerId="ADAL" clId="{3690A0A4-6F58-431A-9EBB-794AFA77DA7C}" dt="2023-06-20T09:35:20.455" v="16550" actId="478"/>
          <ac:spMkLst>
            <pc:docMk/>
            <pc:sldMk cId="2402443492" sldId="348"/>
            <ac:spMk id="3" creationId="{F3F63FEB-3AA2-A577-3F62-F7739D500225}"/>
          </ac:spMkLst>
        </pc:spChg>
        <pc:spChg chg="del">
          <ac:chgData name="Nix, Laurence" userId="57718379-a93d-406c-9bbc-3bf57d77d0ad" providerId="ADAL" clId="{3690A0A4-6F58-431A-9EBB-794AFA77DA7C}" dt="2023-06-20T09:35:23.275" v="16552" actId="478"/>
          <ac:spMkLst>
            <pc:docMk/>
            <pc:sldMk cId="2402443492" sldId="348"/>
            <ac:spMk id="4" creationId="{C83D2A2D-DE1B-8D87-DE4A-0718781FAC9D}"/>
          </ac:spMkLst>
        </pc:spChg>
        <pc:picChg chg="add del mod">
          <ac:chgData name="Nix, Laurence" userId="57718379-a93d-406c-9bbc-3bf57d77d0ad" providerId="ADAL" clId="{3690A0A4-6F58-431A-9EBB-794AFA77DA7C}" dt="2023-06-23T10:49:09.528" v="21922" actId="21"/>
          <ac:picMkLst>
            <pc:docMk/>
            <pc:sldMk cId="2402443492" sldId="348"/>
            <ac:picMk id="2" creationId="{A1792A8A-7893-819D-FB7D-98D08867FCC5}"/>
          </ac:picMkLst>
        </pc:picChg>
        <pc:picChg chg="add del mod modCrop">
          <ac:chgData name="Nix, Laurence" userId="57718379-a93d-406c-9bbc-3bf57d77d0ad" providerId="ADAL" clId="{3690A0A4-6F58-431A-9EBB-794AFA77DA7C}" dt="2023-06-23T10:48:29.011" v="21913" actId="478"/>
          <ac:picMkLst>
            <pc:docMk/>
            <pc:sldMk cId="2402443492" sldId="348"/>
            <ac:picMk id="7" creationId="{E7F5655E-FA6B-EB71-E3B9-62EB978C192B}"/>
          </ac:picMkLst>
        </pc:picChg>
      </pc:sldChg>
      <pc:sldChg chg="addSp delSp modSp add mod ord">
        <pc:chgData name="Nix, Laurence" userId="57718379-a93d-406c-9bbc-3bf57d77d0ad" providerId="ADAL" clId="{3690A0A4-6F58-431A-9EBB-794AFA77DA7C}" dt="2023-06-23T11:02:45.602" v="22244" actId="1076"/>
        <pc:sldMkLst>
          <pc:docMk/>
          <pc:sldMk cId="281126601" sldId="349"/>
        </pc:sldMkLst>
        <pc:spChg chg="del">
          <ac:chgData name="Nix, Laurence" userId="57718379-a93d-406c-9bbc-3bf57d77d0ad" providerId="ADAL" clId="{3690A0A4-6F58-431A-9EBB-794AFA77DA7C}" dt="2023-06-23T10:49:03.014" v="21918" actId="478"/>
          <ac:spMkLst>
            <pc:docMk/>
            <pc:sldMk cId="281126601" sldId="349"/>
            <ac:spMk id="2" creationId="{3416CCF1-E9A5-7D17-6DD0-7125865DEF2E}"/>
          </ac:spMkLst>
        </pc:spChg>
        <pc:spChg chg="del">
          <ac:chgData name="Nix, Laurence" userId="57718379-a93d-406c-9bbc-3bf57d77d0ad" providerId="ADAL" clId="{3690A0A4-6F58-431A-9EBB-794AFA77DA7C}" dt="2023-06-23T10:49:04.563" v="21919" actId="478"/>
          <ac:spMkLst>
            <pc:docMk/>
            <pc:sldMk cId="281126601" sldId="349"/>
            <ac:spMk id="12" creationId="{591C88C2-E7DF-C168-F9EF-8777E23CAD67}"/>
          </ac:spMkLst>
        </pc:spChg>
        <pc:spChg chg="add mod">
          <ac:chgData name="Nix, Laurence" userId="57718379-a93d-406c-9bbc-3bf57d77d0ad" providerId="ADAL" clId="{3690A0A4-6F58-431A-9EBB-794AFA77DA7C}" dt="2023-06-23T10:50:19.217" v="21947" actId="20577"/>
          <ac:spMkLst>
            <pc:docMk/>
            <pc:sldMk cId="281126601" sldId="349"/>
            <ac:spMk id="13" creationId="{684DADA6-E618-CEB8-9397-5F9014E26AB5}"/>
          </ac:spMkLst>
        </pc:spChg>
        <pc:spChg chg="add mod">
          <ac:chgData name="Nix, Laurence" userId="57718379-a93d-406c-9bbc-3bf57d77d0ad" providerId="ADAL" clId="{3690A0A4-6F58-431A-9EBB-794AFA77DA7C}" dt="2023-06-23T10:50:15.630" v="21945" actId="164"/>
          <ac:spMkLst>
            <pc:docMk/>
            <pc:sldMk cId="281126601" sldId="349"/>
            <ac:spMk id="14" creationId="{633D3250-491D-5AC9-EAD0-609A6CA09B02}"/>
          </ac:spMkLst>
        </pc:spChg>
        <pc:spChg chg="add mod">
          <ac:chgData name="Nix, Laurence" userId="57718379-a93d-406c-9bbc-3bf57d77d0ad" providerId="ADAL" clId="{3690A0A4-6F58-431A-9EBB-794AFA77DA7C}" dt="2023-06-23T10:50:15.630" v="21945" actId="164"/>
          <ac:spMkLst>
            <pc:docMk/>
            <pc:sldMk cId="281126601" sldId="349"/>
            <ac:spMk id="15" creationId="{D6715757-6D82-61F6-03B5-E437495A2285}"/>
          </ac:spMkLst>
        </pc:spChg>
        <pc:spChg chg="mod">
          <ac:chgData name="Nix, Laurence" userId="57718379-a93d-406c-9bbc-3bf57d77d0ad" providerId="ADAL" clId="{3690A0A4-6F58-431A-9EBB-794AFA77DA7C}" dt="2023-06-23T10:56:15.628" v="21986" actId="20577"/>
          <ac:spMkLst>
            <pc:docMk/>
            <pc:sldMk cId="281126601" sldId="349"/>
            <ac:spMk id="18" creationId="{00000000-0000-0000-0000-000000000000}"/>
          </ac:spMkLst>
        </pc:spChg>
        <pc:spChg chg="add del mod">
          <ac:chgData name="Nix, Laurence" userId="57718379-a93d-406c-9bbc-3bf57d77d0ad" providerId="ADAL" clId="{3690A0A4-6F58-431A-9EBB-794AFA77DA7C}" dt="2023-06-23T10:56:17.168" v="21988"/>
          <ac:spMkLst>
            <pc:docMk/>
            <pc:sldMk cId="281126601" sldId="349"/>
            <ac:spMk id="19" creationId="{759100F6-C9D9-4096-B88E-A5E0A6A3E713}"/>
          </ac:spMkLst>
        </pc:spChg>
        <pc:spChg chg="add del mod">
          <ac:chgData name="Nix, Laurence" userId="57718379-a93d-406c-9bbc-3bf57d77d0ad" providerId="ADAL" clId="{3690A0A4-6F58-431A-9EBB-794AFA77DA7C}" dt="2023-06-23T10:57:00.262" v="21995"/>
          <ac:spMkLst>
            <pc:docMk/>
            <pc:sldMk cId="281126601" sldId="349"/>
            <ac:spMk id="20" creationId="{D916F8AE-5BE2-B2DF-592B-7C0462749F12}"/>
          </ac:spMkLst>
        </pc:spChg>
        <pc:spChg chg="add mod">
          <ac:chgData name="Nix, Laurence" userId="57718379-a93d-406c-9bbc-3bf57d77d0ad" providerId="ADAL" clId="{3690A0A4-6F58-431A-9EBB-794AFA77DA7C}" dt="2023-06-23T11:02:39.960" v="22243" actId="20577"/>
          <ac:spMkLst>
            <pc:docMk/>
            <pc:sldMk cId="281126601" sldId="349"/>
            <ac:spMk id="22" creationId="{78ACF0DE-9737-9B08-0F20-AE5CA8550564}"/>
          </ac:spMkLst>
        </pc:spChg>
        <pc:spChg chg="add mod">
          <ac:chgData name="Nix, Laurence" userId="57718379-a93d-406c-9bbc-3bf57d77d0ad" providerId="ADAL" clId="{3690A0A4-6F58-431A-9EBB-794AFA77DA7C}" dt="2023-06-23T10:58:55.005" v="22123" actId="164"/>
          <ac:spMkLst>
            <pc:docMk/>
            <pc:sldMk cId="281126601" sldId="349"/>
            <ac:spMk id="32" creationId="{3E36248E-6436-C3E0-F24F-745DECD0A01C}"/>
          </ac:spMkLst>
        </pc:spChg>
        <pc:spChg chg="add mod">
          <ac:chgData name="Nix, Laurence" userId="57718379-a93d-406c-9bbc-3bf57d77d0ad" providerId="ADAL" clId="{3690A0A4-6F58-431A-9EBB-794AFA77DA7C}" dt="2023-06-23T10:58:55.005" v="22123" actId="164"/>
          <ac:spMkLst>
            <pc:docMk/>
            <pc:sldMk cId="281126601" sldId="349"/>
            <ac:spMk id="33" creationId="{431A06D6-A640-E9A9-CEBF-FDBF6EF885A0}"/>
          </ac:spMkLst>
        </pc:spChg>
        <pc:spChg chg="add mod">
          <ac:chgData name="Nix, Laurence" userId="57718379-a93d-406c-9bbc-3bf57d77d0ad" providerId="ADAL" clId="{3690A0A4-6F58-431A-9EBB-794AFA77DA7C}" dt="2023-06-23T10:58:55.005" v="22123" actId="164"/>
          <ac:spMkLst>
            <pc:docMk/>
            <pc:sldMk cId="281126601" sldId="349"/>
            <ac:spMk id="34" creationId="{03BF00EA-DE51-E12E-D983-A1FD7F58592B}"/>
          </ac:spMkLst>
        </pc:spChg>
        <pc:spChg chg="add del mod">
          <ac:chgData name="Nix, Laurence" userId="57718379-a93d-406c-9bbc-3bf57d77d0ad" providerId="ADAL" clId="{3690A0A4-6F58-431A-9EBB-794AFA77DA7C}" dt="2023-06-23T11:02:29.238" v="22222"/>
          <ac:spMkLst>
            <pc:docMk/>
            <pc:sldMk cId="281126601" sldId="349"/>
            <ac:spMk id="37" creationId="{E1181FCF-0F4C-8460-F7DF-0C38FA7ABA6B}"/>
          </ac:spMkLst>
        </pc:spChg>
        <pc:grpChg chg="del">
          <ac:chgData name="Nix, Laurence" userId="57718379-a93d-406c-9bbc-3bf57d77d0ad" providerId="ADAL" clId="{3690A0A4-6F58-431A-9EBB-794AFA77DA7C}" dt="2023-06-23T10:49:05.853" v="21921" actId="478"/>
          <ac:grpSpMkLst>
            <pc:docMk/>
            <pc:sldMk cId="281126601" sldId="349"/>
            <ac:grpSpMk id="7" creationId="{414BF89D-BA9B-080C-7C81-AEDBC23DA244}"/>
          </ac:grpSpMkLst>
        </pc:grpChg>
        <pc:grpChg chg="add mod">
          <ac:chgData name="Nix, Laurence" userId="57718379-a93d-406c-9bbc-3bf57d77d0ad" providerId="ADAL" clId="{3690A0A4-6F58-431A-9EBB-794AFA77DA7C}" dt="2023-06-23T10:50:15.630" v="21945" actId="164"/>
          <ac:grpSpMkLst>
            <pc:docMk/>
            <pc:sldMk cId="281126601" sldId="349"/>
            <ac:grpSpMk id="17" creationId="{DFE7E431-84CC-B22C-0015-DA2840B2C95D}"/>
          </ac:grpSpMkLst>
        </pc:grpChg>
        <pc:grpChg chg="add mod">
          <ac:chgData name="Nix, Laurence" userId="57718379-a93d-406c-9bbc-3bf57d77d0ad" providerId="ADAL" clId="{3690A0A4-6F58-431A-9EBB-794AFA77DA7C}" dt="2023-06-23T10:58:55.005" v="22123" actId="164"/>
          <ac:grpSpMkLst>
            <pc:docMk/>
            <pc:sldMk cId="281126601" sldId="349"/>
            <ac:grpSpMk id="31" creationId="{7226CB9E-868B-1352-2349-63DCEA652284}"/>
          </ac:grpSpMkLst>
        </pc:grpChg>
        <pc:grpChg chg="add mod">
          <ac:chgData name="Nix, Laurence" userId="57718379-a93d-406c-9bbc-3bf57d77d0ad" providerId="ADAL" clId="{3690A0A4-6F58-431A-9EBB-794AFA77DA7C}" dt="2023-06-23T10:59:11.155" v="22125" actId="164"/>
          <ac:grpSpMkLst>
            <pc:docMk/>
            <pc:sldMk cId="281126601" sldId="349"/>
            <ac:grpSpMk id="35" creationId="{17954AB2-B169-6514-2EF0-73568F036652}"/>
          </ac:grpSpMkLst>
        </pc:grpChg>
        <pc:grpChg chg="add mod ord">
          <ac:chgData name="Nix, Laurence" userId="57718379-a93d-406c-9bbc-3bf57d77d0ad" providerId="ADAL" clId="{3690A0A4-6F58-431A-9EBB-794AFA77DA7C}" dt="2023-06-23T11:02:45.602" v="22244" actId="1076"/>
          <ac:grpSpMkLst>
            <pc:docMk/>
            <pc:sldMk cId="281126601" sldId="349"/>
            <ac:grpSpMk id="36" creationId="{0D9B7BD8-4C3A-3C5B-8BA0-90E9DBDC23EE}"/>
          </ac:grpSpMkLst>
        </pc:grpChg>
        <pc:picChg chg="add mod modCrop">
          <ac:chgData name="Nix, Laurence" userId="57718379-a93d-406c-9bbc-3bf57d77d0ad" providerId="ADAL" clId="{3690A0A4-6F58-431A-9EBB-794AFA77DA7C}" dt="2023-06-23T10:59:11.155" v="22125" actId="164"/>
          <ac:picMkLst>
            <pc:docMk/>
            <pc:sldMk cId="281126601" sldId="349"/>
            <ac:picMk id="3" creationId="{6E0F1BB3-1820-A5E4-1438-C90504706598}"/>
          </ac:picMkLst>
        </pc:picChg>
        <pc:picChg chg="add mod">
          <ac:chgData name="Nix, Laurence" userId="57718379-a93d-406c-9bbc-3bf57d77d0ad" providerId="ADAL" clId="{3690A0A4-6F58-431A-9EBB-794AFA77DA7C}" dt="2023-06-23T10:50:15.630" v="21945" actId="164"/>
          <ac:picMkLst>
            <pc:docMk/>
            <pc:sldMk cId="281126601" sldId="349"/>
            <ac:picMk id="4" creationId="{97A476B5-5B02-68DD-9172-E0ADA2F5B9D1}"/>
          </ac:picMkLst>
        </pc:picChg>
        <pc:picChg chg="add mod">
          <ac:chgData name="Nix, Laurence" userId="57718379-a93d-406c-9bbc-3bf57d77d0ad" providerId="ADAL" clId="{3690A0A4-6F58-431A-9EBB-794AFA77DA7C}" dt="2023-06-23T10:50:15.630" v="21945" actId="164"/>
          <ac:picMkLst>
            <pc:docMk/>
            <pc:sldMk cId="281126601" sldId="349"/>
            <ac:picMk id="5" creationId="{1309E41C-D957-E852-A429-7D64BB699C84}"/>
          </ac:picMkLst>
        </pc:picChg>
        <pc:picChg chg="del">
          <ac:chgData name="Nix, Laurence" userId="57718379-a93d-406c-9bbc-3bf57d77d0ad" providerId="ADAL" clId="{3690A0A4-6F58-431A-9EBB-794AFA77DA7C}" dt="2023-06-23T10:49:05.255" v="21920" actId="478"/>
          <ac:picMkLst>
            <pc:docMk/>
            <pc:sldMk cId="281126601" sldId="349"/>
            <ac:picMk id="6" creationId="{4F7E0F27-4A56-84D5-E3D7-E62289C32638}"/>
          </ac:picMkLst>
        </pc:picChg>
        <pc:picChg chg="add mod">
          <ac:chgData name="Nix, Laurence" userId="57718379-a93d-406c-9bbc-3bf57d77d0ad" providerId="ADAL" clId="{3690A0A4-6F58-431A-9EBB-794AFA77DA7C}" dt="2023-06-23T10:50:15.630" v="21945" actId="164"/>
          <ac:picMkLst>
            <pc:docMk/>
            <pc:sldMk cId="281126601" sldId="349"/>
            <ac:picMk id="8" creationId="{49E8D2F7-9DEB-A7CD-DA19-9D119C0F040B}"/>
          </ac:picMkLst>
        </pc:picChg>
        <pc:picChg chg="add del mod">
          <ac:chgData name="Nix, Laurence" userId="57718379-a93d-406c-9bbc-3bf57d77d0ad" providerId="ADAL" clId="{3690A0A4-6F58-431A-9EBB-794AFA77DA7C}" dt="2023-06-23T11:02:29.238" v="22220" actId="478"/>
          <ac:picMkLst>
            <pc:docMk/>
            <pc:sldMk cId="281126601" sldId="349"/>
            <ac:picMk id="21" creationId="{8E1C0A0F-722F-E48C-F129-AE0C896DDB0E}"/>
          </ac:picMkLst>
        </pc:picChg>
        <pc:cxnChg chg="add mod">
          <ac:chgData name="Nix, Laurence" userId="57718379-a93d-406c-9bbc-3bf57d77d0ad" providerId="ADAL" clId="{3690A0A4-6F58-431A-9EBB-794AFA77DA7C}" dt="2023-06-23T10:50:15.630" v="21945" actId="164"/>
          <ac:cxnSpMkLst>
            <pc:docMk/>
            <pc:sldMk cId="281126601" sldId="349"/>
            <ac:cxnSpMk id="16" creationId="{7394927E-374E-572D-B6F3-EF71156B582A}"/>
          </ac:cxnSpMkLst>
        </pc:cxnChg>
        <pc:cxnChg chg="add mod">
          <ac:chgData name="Nix, Laurence" userId="57718379-a93d-406c-9bbc-3bf57d77d0ad" providerId="ADAL" clId="{3690A0A4-6F58-431A-9EBB-794AFA77DA7C}" dt="2023-06-23T10:58:24.878" v="22109" actId="164"/>
          <ac:cxnSpMkLst>
            <pc:docMk/>
            <pc:sldMk cId="281126601" sldId="349"/>
            <ac:cxnSpMk id="24" creationId="{BE8F1725-2768-E25C-03B8-7796F07394D4}"/>
          </ac:cxnSpMkLst>
        </pc:cxnChg>
        <pc:cxnChg chg="add mod">
          <ac:chgData name="Nix, Laurence" userId="57718379-a93d-406c-9bbc-3bf57d77d0ad" providerId="ADAL" clId="{3690A0A4-6F58-431A-9EBB-794AFA77DA7C}" dt="2023-06-23T10:58:24.878" v="22109" actId="164"/>
          <ac:cxnSpMkLst>
            <pc:docMk/>
            <pc:sldMk cId="281126601" sldId="349"/>
            <ac:cxnSpMk id="25" creationId="{DCE23904-A76E-959A-2E6C-B914D32AB789}"/>
          </ac:cxnSpMkLst>
        </pc:cxnChg>
        <pc:cxnChg chg="add mod">
          <ac:chgData name="Nix, Laurence" userId="57718379-a93d-406c-9bbc-3bf57d77d0ad" providerId="ADAL" clId="{3690A0A4-6F58-431A-9EBB-794AFA77DA7C}" dt="2023-06-23T10:58:24.878" v="22109" actId="164"/>
          <ac:cxnSpMkLst>
            <pc:docMk/>
            <pc:sldMk cId="281126601" sldId="349"/>
            <ac:cxnSpMk id="29" creationId="{D32DDBB8-0D4A-46F3-11C9-027F76068168}"/>
          </ac:cxnSpMkLst>
        </pc:cxnChg>
      </pc:sldChg>
    </pc:docChg>
  </pc:docChgLst>
  <pc:docChgLst>
    <pc:chgData name="Nix, Laurence" userId="57718379-a93d-406c-9bbc-3bf57d77d0ad" providerId="ADAL" clId="{A0C66D7C-FE1A-4504-81B5-1008979B1F40}"/>
    <pc:docChg chg="undo custSel addSld delSld modSld">
      <pc:chgData name="Nix, Laurence" userId="57718379-a93d-406c-9bbc-3bf57d77d0ad" providerId="ADAL" clId="{A0C66D7C-FE1A-4504-81B5-1008979B1F40}" dt="2023-06-26T14:35:20.784" v="2430"/>
      <pc:docMkLst>
        <pc:docMk/>
      </pc:docMkLst>
      <pc:sldChg chg="modSp">
        <pc:chgData name="Nix, Laurence" userId="57718379-a93d-406c-9bbc-3bf57d77d0ad" providerId="ADAL" clId="{A0C66D7C-FE1A-4504-81B5-1008979B1F40}" dt="2023-06-26T09:11:24.144" v="0" actId="1076"/>
        <pc:sldMkLst>
          <pc:docMk/>
          <pc:sldMk cId="3082365809" sldId="257"/>
        </pc:sldMkLst>
        <pc:spChg chg="mod">
          <ac:chgData name="Nix, Laurence" userId="57718379-a93d-406c-9bbc-3bf57d77d0ad" providerId="ADAL" clId="{A0C66D7C-FE1A-4504-81B5-1008979B1F40}" dt="2023-06-26T09:11:24.144" v="0" actId="1076"/>
          <ac:spMkLst>
            <pc:docMk/>
            <pc:sldMk cId="3082365809" sldId="257"/>
            <ac:spMk id="17" creationId="{00000000-0000-0000-0000-000000000000}"/>
          </ac:spMkLst>
        </pc:spChg>
        <pc:grpChg chg="mod">
          <ac:chgData name="Nix, Laurence" userId="57718379-a93d-406c-9bbc-3bf57d77d0ad" providerId="ADAL" clId="{A0C66D7C-FE1A-4504-81B5-1008979B1F40}" dt="2023-06-26T09:11:24.144" v="0" actId="1076"/>
          <ac:grpSpMkLst>
            <pc:docMk/>
            <pc:sldMk cId="3082365809" sldId="257"/>
            <ac:grpSpMk id="2" creationId="{26F269A9-721C-1B7F-818E-1C89A8CEE9E7}"/>
          </ac:grpSpMkLst>
        </pc:grpChg>
        <pc:grpChg chg="mod">
          <ac:chgData name="Nix, Laurence" userId="57718379-a93d-406c-9bbc-3bf57d77d0ad" providerId="ADAL" clId="{A0C66D7C-FE1A-4504-81B5-1008979B1F40}" dt="2023-06-26T09:11:24.144" v="0" actId="1076"/>
          <ac:grpSpMkLst>
            <pc:docMk/>
            <pc:sldMk cId="3082365809" sldId="257"/>
            <ac:grpSpMk id="16" creationId="{00000000-0000-0000-0000-000000000000}"/>
          </ac:grpSpMkLst>
        </pc:grpChg>
        <pc:picChg chg="mod">
          <ac:chgData name="Nix, Laurence" userId="57718379-a93d-406c-9bbc-3bf57d77d0ad" providerId="ADAL" clId="{A0C66D7C-FE1A-4504-81B5-1008979B1F40}" dt="2023-06-26T09:11:24.144" v="0" actId="1076"/>
          <ac:picMkLst>
            <pc:docMk/>
            <pc:sldMk cId="3082365809" sldId="257"/>
            <ac:picMk id="18" creationId="{00000000-0000-0000-0000-000000000000}"/>
          </ac:picMkLst>
        </pc:picChg>
        <pc:picChg chg="mod">
          <ac:chgData name="Nix, Laurence" userId="57718379-a93d-406c-9bbc-3bf57d77d0ad" providerId="ADAL" clId="{A0C66D7C-FE1A-4504-81B5-1008979B1F40}" dt="2023-06-26T09:11:24.144" v="0" actId="1076"/>
          <ac:picMkLst>
            <pc:docMk/>
            <pc:sldMk cId="3082365809" sldId="257"/>
            <ac:picMk id="20" creationId="{00000000-0000-0000-0000-000000000000}"/>
          </ac:picMkLst>
        </pc:picChg>
        <pc:picChg chg="mod">
          <ac:chgData name="Nix, Laurence" userId="57718379-a93d-406c-9bbc-3bf57d77d0ad" providerId="ADAL" clId="{A0C66D7C-FE1A-4504-81B5-1008979B1F40}" dt="2023-06-26T09:11:24.144" v="0" actId="1076"/>
          <ac:picMkLst>
            <pc:docMk/>
            <pc:sldMk cId="3082365809" sldId="257"/>
            <ac:picMk id="1026" creationId="{B1F2FA0B-2BF3-5D95-8751-1A385CDA0A99}"/>
          </ac:picMkLst>
        </pc:picChg>
      </pc:sldChg>
      <pc:sldChg chg="addSp delSp modSp mod">
        <pc:chgData name="Nix, Laurence" userId="57718379-a93d-406c-9bbc-3bf57d77d0ad" providerId="ADAL" clId="{A0C66D7C-FE1A-4504-81B5-1008979B1F40}" dt="2023-06-26T13:00:14.419" v="433" actId="6549"/>
        <pc:sldMkLst>
          <pc:docMk/>
          <pc:sldMk cId="3064312788" sldId="259"/>
        </pc:sldMkLst>
        <pc:spChg chg="add mod">
          <ac:chgData name="Nix, Laurence" userId="57718379-a93d-406c-9bbc-3bf57d77d0ad" providerId="ADAL" clId="{A0C66D7C-FE1A-4504-81B5-1008979B1F40}" dt="2023-06-26T12:58:15.517" v="402" actId="122"/>
          <ac:spMkLst>
            <pc:docMk/>
            <pc:sldMk cId="3064312788" sldId="259"/>
            <ac:spMk id="21" creationId="{8F6DBD51-2EC3-39FF-6BB3-82613BFF7195}"/>
          </ac:spMkLst>
        </pc:spChg>
        <pc:spChg chg="mod">
          <ac:chgData name="Nix, Laurence" userId="57718379-a93d-406c-9bbc-3bf57d77d0ad" providerId="ADAL" clId="{A0C66D7C-FE1A-4504-81B5-1008979B1F40}" dt="2023-06-26T12:57:08.126" v="346" actId="164"/>
          <ac:spMkLst>
            <pc:docMk/>
            <pc:sldMk cId="3064312788" sldId="259"/>
            <ac:spMk id="22" creationId="{17B16305-1702-EA1A-4856-117526025536}"/>
          </ac:spMkLst>
        </pc:spChg>
        <pc:spChg chg="mod">
          <ac:chgData name="Nix, Laurence" userId="57718379-a93d-406c-9bbc-3bf57d77d0ad" providerId="ADAL" clId="{A0C66D7C-FE1A-4504-81B5-1008979B1F40}" dt="2023-06-26T13:00:14.419" v="433" actId="6549"/>
          <ac:spMkLst>
            <pc:docMk/>
            <pc:sldMk cId="3064312788" sldId="259"/>
            <ac:spMk id="35" creationId="{C8FB1C5C-8229-4F20-5BE6-4F0221B1D159}"/>
          </ac:spMkLst>
        </pc:spChg>
        <pc:spChg chg="mod">
          <ac:chgData name="Nix, Laurence" userId="57718379-a93d-406c-9bbc-3bf57d77d0ad" providerId="ADAL" clId="{A0C66D7C-FE1A-4504-81B5-1008979B1F40}" dt="2023-06-26T12:56:59.650" v="343" actId="1076"/>
          <ac:spMkLst>
            <pc:docMk/>
            <pc:sldMk cId="3064312788" sldId="259"/>
            <ac:spMk id="65" creationId="{E7AF0835-D0DF-8444-81B5-45DB455D9277}"/>
          </ac:spMkLst>
        </pc:spChg>
        <pc:grpChg chg="add mod">
          <ac:chgData name="Nix, Laurence" userId="57718379-a93d-406c-9bbc-3bf57d77d0ad" providerId="ADAL" clId="{A0C66D7C-FE1A-4504-81B5-1008979B1F40}" dt="2023-06-26T12:58:06.439" v="399" actId="164"/>
          <ac:grpSpMkLst>
            <pc:docMk/>
            <pc:sldMk cId="3064312788" sldId="259"/>
            <ac:grpSpMk id="8" creationId="{A6C092AC-F2F0-6C91-B377-F8F6E5F2BB8E}"/>
          </ac:grpSpMkLst>
        </pc:grpChg>
        <pc:grpChg chg="add mod">
          <ac:chgData name="Nix, Laurence" userId="57718379-a93d-406c-9bbc-3bf57d77d0ad" providerId="ADAL" clId="{A0C66D7C-FE1A-4504-81B5-1008979B1F40}" dt="2023-06-26T12:58:06.439" v="399" actId="164"/>
          <ac:grpSpMkLst>
            <pc:docMk/>
            <pc:sldMk cId="3064312788" sldId="259"/>
            <ac:grpSpMk id="24" creationId="{07155915-5770-420E-F801-2F84C2B4806A}"/>
          </ac:grpSpMkLst>
        </pc:grpChg>
        <pc:grpChg chg="mod">
          <ac:chgData name="Nix, Laurence" userId="57718379-a93d-406c-9bbc-3bf57d77d0ad" providerId="ADAL" clId="{A0C66D7C-FE1A-4504-81B5-1008979B1F40}" dt="2023-06-26T12:57:08.126" v="346" actId="164"/>
          <ac:grpSpMkLst>
            <pc:docMk/>
            <pc:sldMk cId="3064312788" sldId="259"/>
            <ac:grpSpMk id="63" creationId="{AC744AEE-C19C-80DF-A22C-EAB72DF23F1F}"/>
          </ac:grpSpMkLst>
        </pc:grpChg>
        <pc:grpChg chg="del">
          <ac:chgData name="Nix, Laurence" userId="57718379-a93d-406c-9bbc-3bf57d77d0ad" providerId="ADAL" clId="{A0C66D7C-FE1A-4504-81B5-1008979B1F40}" dt="2023-06-26T12:56:44.969" v="338" actId="478"/>
          <ac:grpSpMkLst>
            <pc:docMk/>
            <pc:sldMk cId="3064312788" sldId="259"/>
            <ac:grpSpMk id="90" creationId="{367898EE-0ED2-5167-ABC0-341FEDD30974}"/>
          </ac:grpSpMkLst>
        </pc:grpChg>
        <pc:cxnChg chg="del mod">
          <ac:chgData name="Nix, Laurence" userId="57718379-a93d-406c-9bbc-3bf57d77d0ad" providerId="ADAL" clId="{A0C66D7C-FE1A-4504-81B5-1008979B1F40}" dt="2023-06-26T12:56:46.435" v="339" actId="478"/>
          <ac:cxnSpMkLst>
            <pc:docMk/>
            <pc:sldMk cId="3064312788" sldId="259"/>
            <ac:cxnSpMk id="19" creationId="{0BC16779-72D1-9E24-DBEE-A4D0D9332490}"/>
          </ac:cxnSpMkLst>
        </pc:cxnChg>
        <pc:cxnChg chg="mod">
          <ac:chgData name="Nix, Laurence" userId="57718379-a93d-406c-9bbc-3bf57d77d0ad" providerId="ADAL" clId="{A0C66D7C-FE1A-4504-81B5-1008979B1F40}" dt="2023-06-26T12:57:08.126" v="346" actId="164"/>
          <ac:cxnSpMkLst>
            <pc:docMk/>
            <pc:sldMk cId="3064312788" sldId="259"/>
            <ac:cxnSpMk id="20" creationId="{AB5AE340-CE0B-92BA-8EA4-9346C33FAA01}"/>
          </ac:cxnSpMkLst>
        </pc:cxnChg>
      </pc:sldChg>
      <pc:sldChg chg="modSp mod">
        <pc:chgData name="Nix, Laurence" userId="57718379-a93d-406c-9bbc-3bf57d77d0ad" providerId="ADAL" clId="{A0C66D7C-FE1A-4504-81B5-1008979B1F40}" dt="2023-06-26T14:35:20.784" v="2430"/>
        <pc:sldMkLst>
          <pc:docMk/>
          <pc:sldMk cId="1737248366" sldId="330"/>
        </pc:sldMkLst>
        <pc:spChg chg="mod">
          <ac:chgData name="Nix, Laurence" userId="57718379-a93d-406c-9bbc-3bf57d77d0ad" providerId="ADAL" clId="{A0C66D7C-FE1A-4504-81B5-1008979B1F40}" dt="2023-06-26T09:57:57.309" v="322" actId="20577"/>
          <ac:spMkLst>
            <pc:docMk/>
            <pc:sldMk cId="1737248366" sldId="330"/>
            <ac:spMk id="30" creationId="{745EE005-083F-9089-EB15-CA3D62B5C3F8}"/>
          </ac:spMkLst>
        </pc:spChg>
        <pc:spChg chg="mod">
          <ac:chgData name="Nix, Laurence" userId="57718379-a93d-406c-9bbc-3bf57d77d0ad" providerId="ADAL" clId="{A0C66D7C-FE1A-4504-81B5-1008979B1F40}" dt="2023-06-26T14:35:20.784" v="2430"/>
          <ac:spMkLst>
            <pc:docMk/>
            <pc:sldMk cId="1737248366" sldId="330"/>
            <ac:spMk id="32" creationId="{0E3A546C-ED69-9802-3D0E-FEE6031280DD}"/>
          </ac:spMkLst>
        </pc:spChg>
      </pc:sldChg>
      <pc:sldChg chg="addSp delSp modSp mod">
        <pc:chgData name="Nix, Laurence" userId="57718379-a93d-406c-9bbc-3bf57d77d0ad" providerId="ADAL" clId="{A0C66D7C-FE1A-4504-81B5-1008979B1F40}" dt="2023-06-26T13:24:40.730" v="492"/>
        <pc:sldMkLst>
          <pc:docMk/>
          <pc:sldMk cId="928690465" sldId="339"/>
        </pc:sldMkLst>
        <pc:spChg chg="mod">
          <ac:chgData name="Nix, Laurence" userId="57718379-a93d-406c-9bbc-3bf57d77d0ad" providerId="ADAL" clId="{A0C66D7C-FE1A-4504-81B5-1008979B1F40}" dt="2023-06-26T13:23:56.399" v="435" actId="20577"/>
          <ac:spMkLst>
            <pc:docMk/>
            <pc:sldMk cId="928690465" sldId="339"/>
            <ac:spMk id="2" creationId="{CB8EE16F-CB22-3993-CCAC-2D82CB4F0E7D}"/>
          </ac:spMkLst>
        </pc:spChg>
        <pc:spChg chg="add del mod">
          <ac:chgData name="Nix, Laurence" userId="57718379-a93d-406c-9bbc-3bf57d77d0ad" providerId="ADAL" clId="{A0C66D7C-FE1A-4504-81B5-1008979B1F40}" dt="2023-06-26T13:24:40.730" v="492"/>
          <ac:spMkLst>
            <pc:docMk/>
            <pc:sldMk cId="928690465" sldId="339"/>
            <ac:spMk id="4" creationId="{DC6E3625-A2DB-6459-2C33-CA67D7E9922C}"/>
          </ac:spMkLst>
        </pc:spChg>
        <pc:spChg chg="mod">
          <ac:chgData name="Nix, Laurence" userId="57718379-a93d-406c-9bbc-3bf57d77d0ad" providerId="ADAL" clId="{A0C66D7C-FE1A-4504-81B5-1008979B1F40}" dt="2023-06-26T13:24:18.479" v="445" actId="403"/>
          <ac:spMkLst>
            <pc:docMk/>
            <pc:sldMk cId="928690465" sldId="339"/>
            <ac:spMk id="15" creationId="{29FC241B-C2BE-966D-CBDB-3EFDAFB62E59}"/>
          </ac:spMkLst>
        </pc:spChg>
        <pc:grpChg chg="mod">
          <ac:chgData name="Nix, Laurence" userId="57718379-a93d-406c-9bbc-3bf57d77d0ad" providerId="ADAL" clId="{A0C66D7C-FE1A-4504-81B5-1008979B1F40}" dt="2023-06-26T13:24:15.357" v="443" actId="1076"/>
          <ac:grpSpMkLst>
            <pc:docMk/>
            <pc:sldMk cId="928690465" sldId="339"/>
            <ac:grpSpMk id="16" creationId="{D29C1058-3E63-7D9B-C433-E11CBE63615D}"/>
          </ac:grpSpMkLst>
        </pc:grpChg>
      </pc:sldChg>
      <pc:sldChg chg="addSp delSp modSp mod">
        <pc:chgData name="Nix, Laurence" userId="57718379-a93d-406c-9bbc-3bf57d77d0ad" providerId="ADAL" clId="{A0C66D7C-FE1A-4504-81B5-1008979B1F40}" dt="2023-06-26T14:03:37.714" v="1687" actId="478"/>
        <pc:sldMkLst>
          <pc:docMk/>
          <pc:sldMk cId="65120627" sldId="343"/>
        </pc:sldMkLst>
        <pc:spChg chg="mod">
          <ac:chgData name="Nix, Laurence" userId="57718379-a93d-406c-9bbc-3bf57d77d0ad" providerId="ADAL" clId="{A0C66D7C-FE1A-4504-81B5-1008979B1F40}" dt="2023-06-26T10:13:06.179" v="324"/>
          <ac:spMkLst>
            <pc:docMk/>
            <pc:sldMk cId="65120627" sldId="343"/>
            <ac:spMk id="7" creationId="{2007726E-3CF8-7BF5-8D0C-93290713695F}"/>
          </ac:spMkLst>
        </pc:spChg>
        <pc:spChg chg="mod">
          <ac:chgData name="Nix, Laurence" userId="57718379-a93d-406c-9bbc-3bf57d77d0ad" providerId="ADAL" clId="{A0C66D7C-FE1A-4504-81B5-1008979B1F40}" dt="2023-06-26T10:13:06.179" v="324"/>
          <ac:spMkLst>
            <pc:docMk/>
            <pc:sldMk cId="65120627" sldId="343"/>
            <ac:spMk id="9" creationId="{5FE78680-FD17-47B2-C8EC-C0E01BCB25BB}"/>
          </ac:spMkLst>
        </pc:spChg>
        <pc:spChg chg="mod">
          <ac:chgData name="Nix, Laurence" userId="57718379-a93d-406c-9bbc-3bf57d77d0ad" providerId="ADAL" clId="{A0C66D7C-FE1A-4504-81B5-1008979B1F40}" dt="2023-06-26T10:13:06.179" v="324"/>
          <ac:spMkLst>
            <pc:docMk/>
            <pc:sldMk cId="65120627" sldId="343"/>
            <ac:spMk id="10" creationId="{A2D748E4-69C8-7901-7913-F48813E13C66}"/>
          </ac:spMkLst>
        </pc:spChg>
        <pc:spChg chg="add del mod">
          <ac:chgData name="Nix, Laurence" userId="57718379-a93d-406c-9bbc-3bf57d77d0ad" providerId="ADAL" clId="{A0C66D7C-FE1A-4504-81B5-1008979B1F40}" dt="2023-06-26T14:03:37.714" v="1687" actId="478"/>
          <ac:spMkLst>
            <pc:docMk/>
            <pc:sldMk cId="65120627" sldId="343"/>
            <ac:spMk id="14" creationId="{884E4198-2839-4F14-9746-68E8DA5C3B86}"/>
          </ac:spMkLst>
        </pc:spChg>
        <pc:grpChg chg="add del mod">
          <ac:chgData name="Nix, Laurence" userId="57718379-a93d-406c-9bbc-3bf57d77d0ad" providerId="ADAL" clId="{A0C66D7C-FE1A-4504-81B5-1008979B1F40}" dt="2023-06-26T10:13:14.999" v="326" actId="478"/>
          <ac:grpSpMkLst>
            <pc:docMk/>
            <pc:sldMk cId="65120627" sldId="343"/>
            <ac:grpSpMk id="2" creationId="{993FEB52-B471-DDA3-3375-3202256F24EA}"/>
          </ac:grpSpMkLst>
        </pc:grpChg>
        <pc:grpChg chg="mod">
          <ac:chgData name="Nix, Laurence" userId="57718379-a93d-406c-9bbc-3bf57d77d0ad" providerId="ADAL" clId="{A0C66D7C-FE1A-4504-81B5-1008979B1F40}" dt="2023-06-26T10:13:06.179" v="324"/>
          <ac:grpSpMkLst>
            <pc:docMk/>
            <pc:sldMk cId="65120627" sldId="343"/>
            <ac:grpSpMk id="5" creationId="{1D50341F-3CED-76D4-E89E-7AC73FB5C016}"/>
          </ac:grpSpMkLst>
        </pc:grpChg>
        <pc:grpChg chg="mod">
          <ac:chgData name="Nix, Laurence" userId="57718379-a93d-406c-9bbc-3bf57d77d0ad" providerId="ADAL" clId="{A0C66D7C-FE1A-4504-81B5-1008979B1F40}" dt="2023-06-26T10:13:06.179" v="324"/>
          <ac:grpSpMkLst>
            <pc:docMk/>
            <pc:sldMk cId="65120627" sldId="343"/>
            <ac:grpSpMk id="6" creationId="{1F0A43CC-B16D-0982-4A4A-E1212A888F9F}"/>
          </ac:grpSpMkLst>
        </pc:grpChg>
        <pc:graphicFrameChg chg="modGraphic">
          <ac:chgData name="Nix, Laurence" userId="57718379-a93d-406c-9bbc-3bf57d77d0ad" providerId="ADAL" clId="{A0C66D7C-FE1A-4504-81B5-1008979B1F40}" dt="2023-06-26T10:09:59.128" v="323" actId="20577"/>
          <ac:graphicFrameMkLst>
            <pc:docMk/>
            <pc:sldMk cId="65120627" sldId="343"/>
            <ac:graphicFrameMk id="3" creationId="{55E0925F-F395-EE09-20B5-5380175AA6BB}"/>
          </ac:graphicFrameMkLst>
        </pc:graphicFrameChg>
        <pc:picChg chg="mod">
          <ac:chgData name="Nix, Laurence" userId="57718379-a93d-406c-9bbc-3bf57d77d0ad" providerId="ADAL" clId="{A0C66D7C-FE1A-4504-81B5-1008979B1F40}" dt="2023-06-26T10:13:06.179" v="324"/>
          <ac:picMkLst>
            <pc:docMk/>
            <pc:sldMk cId="65120627" sldId="343"/>
            <ac:picMk id="4" creationId="{C702F17D-570E-A286-FA78-BE97469CC9D4}"/>
          </ac:picMkLst>
        </pc:picChg>
        <pc:cxnChg chg="mod">
          <ac:chgData name="Nix, Laurence" userId="57718379-a93d-406c-9bbc-3bf57d77d0ad" providerId="ADAL" clId="{A0C66D7C-FE1A-4504-81B5-1008979B1F40}" dt="2023-06-26T10:13:06.179" v="324"/>
          <ac:cxnSpMkLst>
            <pc:docMk/>
            <pc:sldMk cId="65120627" sldId="343"/>
            <ac:cxnSpMk id="11" creationId="{4BC0CFE7-55B6-8946-D908-89C6351B589B}"/>
          </ac:cxnSpMkLst>
        </pc:cxnChg>
        <pc:cxnChg chg="mod">
          <ac:chgData name="Nix, Laurence" userId="57718379-a93d-406c-9bbc-3bf57d77d0ad" providerId="ADAL" clId="{A0C66D7C-FE1A-4504-81B5-1008979B1F40}" dt="2023-06-26T10:13:06.179" v="324"/>
          <ac:cxnSpMkLst>
            <pc:docMk/>
            <pc:sldMk cId="65120627" sldId="343"/>
            <ac:cxnSpMk id="12" creationId="{8E1C10A4-4264-0055-9A42-247FFCAA48A0}"/>
          </ac:cxnSpMkLst>
        </pc:cxnChg>
        <pc:cxnChg chg="mod">
          <ac:chgData name="Nix, Laurence" userId="57718379-a93d-406c-9bbc-3bf57d77d0ad" providerId="ADAL" clId="{A0C66D7C-FE1A-4504-81B5-1008979B1F40}" dt="2023-06-26T10:13:06.179" v="324"/>
          <ac:cxnSpMkLst>
            <pc:docMk/>
            <pc:sldMk cId="65120627" sldId="343"/>
            <ac:cxnSpMk id="13" creationId="{15D076B8-F2B8-A2C0-9C4C-FCA873BAA048}"/>
          </ac:cxnSpMkLst>
        </pc:cxnChg>
      </pc:sldChg>
      <pc:sldChg chg="addSp delSp modSp mod">
        <pc:chgData name="Nix, Laurence" userId="57718379-a93d-406c-9bbc-3bf57d77d0ad" providerId="ADAL" clId="{A0C66D7C-FE1A-4504-81B5-1008979B1F40}" dt="2023-06-26T13:41:54.036" v="948" actId="1076"/>
        <pc:sldMkLst>
          <pc:docMk/>
          <pc:sldMk cId="85575219" sldId="344"/>
        </pc:sldMkLst>
        <pc:spChg chg="mod">
          <ac:chgData name="Nix, Laurence" userId="57718379-a93d-406c-9bbc-3bf57d77d0ad" providerId="ADAL" clId="{A0C66D7C-FE1A-4504-81B5-1008979B1F40}" dt="2023-06-26T13:41:51.259" v="947" actId="1076"/>
          <ac:spMkLst>
            <pc:docMk/>
            <pc:sldMk cId="85575219" sldId="344"/>
            <ac:spMk id="4" creationId="{E802B8C6-5E04-CDFB-3FA8-34016A5D0790}"/>
          </ac:spMkLst>
        </pc:spChg>
        <pc:spChg chg="mod">
          <ac:chgData name="Nix, Laurence" userId="57718379-a93d-406c-9bbc-3bf57d77d0ad" providerId="ADAL" clId="{A0C66D7C-FE1A-4504-81B5-1008979B1F40}" dt="2023-06-26T10:13:33.193" v="331"/>
          <ac:spMkLst>
            <pc:docMk/>
            <pc:sldMk cId="85575219" sldId="344"/>
            <ac:spMk id="8" creationId="{7300BE42-7BAB-24E8-D9C8-7B7395C565F5}"/>
          </ac:spMkLst>
        </pc:spChg>
        <pc:spChg chg="mod">
          <ac:chgData name="Nix, Laurence" userId="57718379-a93d-406c-9bbc-3bf57d77d0ad" providerId="ADAL" clId="{A0C66D7C-FE1A-4504-81B5-1008979B1F40}" dt="2023-06-26T10:13:33.193" v="331"/>
          <ac:spMkLst>
            <pc:docMk/>
            <pc:sldMk cId="85575219" sldId="344"/>
            <ac:spMk id="9" creationId="{F76F0D17-9DDE-0422-44FA-DFA33A2523B2}"/>
          </ac:spMkLst>
        </pc:spChg>
        <pc:spChg chg="mod">
          <ac:chgData name="Nix, Laurence" userId="57718379-a93d-406c-9bbc-3bf57d77d0ad" providerId="ADAL" clId="{A0C66D7C-FE1A-4504-81B5-1008979B1F40}" dt="2023-06-26T10:13:33.193" v="331"/>
          <ac:spMkLst>
            <pc:docMk/>
            <pc:sldMk cId="85575219" sldId="344"/>
            <ac:spMk id="10" creationId="{C0266C1A-46D4-3277-163A-CDCC107985B1}"/>
          </ac:spMkLst>
        </pc:spChg>
        <pc:grpChg chg="add del mod ord">
          <ac:chgData name="Nix, Laurence" userId="57718379-a93d-406c-9bbc-3bf57d77d0ad" providerId="ADAL" clId="{A0C66D7C-FE1A-4504-81B5-1008979B1F40}" dt="2023-06-26T13:41:45.101" v="945" actId="478"/>
          <ac:grpSpMkLst>
            <pc:docMk/>
            <pc:sldMk cId="85575219" sldId="344"/>
            <ac:grpSpMk id="3" creationId="{8E424141-FDEA-E9C5-DCD6-D2735166A590}"/>
          </ac:grpSpMkLst>
        </pc:grpChg>
        <pc:grpChg chg="mod">
          <ac:chgData name="Nix, Laurence" userId="57718379-a93d-406c-9bbc-3bf57d77d0ad" providerId="ADAL" clId="{A0C66D7C-FE1A-4504-81B5-1008979B1F40}" dt="2023-06-26T10:13:33.193" v="331"/>
          <ac:grpSpMkLst>
            <pc:docMk/>
            <pc:sldMk cId="85575219" sldId="344"/>
            <ac:grpSpMk id="6" creationId="{D67F9C8E-BBDA-4E06-EFF6-167951498F14}"/>
          </ac:grpSpMkLst>
        </pc:grpChg>
        <pc:grpChg chg="mod">
          <ac:chgData name="Nix, Laurence" userId="57718379-a93d-406c-9bbc-3bf57d77d0ad" providerId="ADAL" clId="{A0C66D7C-FE1A-4504-81B5-1008979B1F40}" dt="2023-06-26T10:13:33.193" v="331"/>
          <ac:grpSpMkLst>
            <pc:docMk/>
            <pc:sldMk cId="85575219" sldId="344"/>
            <ac:grpSpMk id="7" creationId="{60145DA2-CA49-DC68-717D-BC8CD4121F3E}"/>
          </ac:grpSpMkLst>
        </pc:grpChg>
        <pc:graphicFrameChg chg="mod">
          <ac:chgData name="Nix, Laurence" userId="57718379-a93d-406c-9bbc-3bf57d77d0ad" providerId="ADAL" clId="{A0C66D7C-FE1A-4504-81B5-1008979B1F40}" dt="2023-06-26T13:41:54.036" v="948" actId="1076"/>
          <ac:graphicFrameMkLst>
            <pc:docMk/>
            <pc:sldMk cId="85575219" sldId="344"/>
            <ac:graphicFrameMk id="2" creationId="{B9FB7CEB-872B-8174-B979-C8C0B024802D}"/>
          </ac:graphicFrameMkLst>
        </pc:graphicFrameChg>
        <pc:picChg chg="mod">
          <ac:chgData name="Nix, Laurence" userId="57718379-a93d-406c-9bbc-3bf57d77d0ad" providerId="ADAL" clId="{A0C66D7C-FE1A-4504-81B5-1008979B1F40}" dt="2023-06-26T10:13:33.193" v="331"/>
          <ac:picMkLst>
            <pc:docMk/>
            <pc:sldMk cId="85575219" sldId="344"/>
            <ac:picMk id="5" creationId="{D7703286-8615-ACF5-A817-61710BE45E92}"/>
          </ac:picMkLst>
        </pc:picChg>
        <pc:cxnChg chg="mod">
          <ac:chgData name="Nix, Laurence" userId="57718379-a93d-406c-9bbc-3bf57d77d0ad" providerId="ADAL" clId="{A0C66D7C-FE1A-4504-81B5-1008979B1F40}" dt="2023-06-26T10:13:33.193" v="331"/>
          <ac:cxnSpMkLst>
            <pc:docMk/>
            <pc:sldMk cId="85575219" sldId="344"/>
            <ac:cxnSpMk id="11" creationId="{C78C5A81-6DEB-E98B-65AD-2A48FB11AB6C}"/>
          </ac:cxnSpMkLst>
        </pc:cxnChg>
        <pc:cxnChg chg="mod">
          <ac:chgData name="Nix, Laurence" userId="57718379-a93d-406c-9bbc-3bf57d77d0ad" providerId="ADAL" clId="{A0C66D7C-FE1A-4504-81B5-1008979B1F40}" dt="2023-06-26T10:13:33.193" v="331"/>
          <ac:cxnSpMkLst>
            <pc:docMk/>
            <pc:sldMk cId="85575219" sldId="344"/>
            <ac:cxnSpMk id="12" creationId="{1A9C01AE-F3E9-2181-0413-91EFE0B5149F}"/>
          </ac:cxnSpMkLst>
        </pc:cxnChg>
        <pc:cxnChg chg="mod">
          <ac:chgData name="Nix, Laurence" userId="57718379-a93d-406c-9bbc-3bf57d77d0ad" providerId="ADAL" clId="{A0C66D7C-FE1A-4504-81B5-1008979B1F40}" dt="2023-06-26T10:13:33.193" v="331"/>
          <ac:cxnSpMkLst>
            <pc:docMk/>
            <pc:sldMk cId="85575219" sldId="344"/>
            <ac:cxnSpMk id="13" creationId="{E34D7E34-918D-2848-E0D8-4F09316ABDD8}"/>
          </ac:cxnSpMkLst>
        </pc:cxnChg>
      </pc:sldChg>
      <pc:sldChg chg="addSp delSp modSp mod">
        <pc:chgData name="Nix, Laurence" userId="57718379-a93d-406c-9bbc-3bf57d77d0ad" providerId="ADAL" clId="{A0C66D7C-FE1A-4504-81B5-1008979B1F40}" dt="2023-06-26T14:34:19.165" v="2427" actId="6549"/>
        <pc:sldMkLst>
          <pc:docMk/>
          <pc:sldMk cId="3212578814" sldId="346"/>
        </pc:sldMkLst>
        <pc:spChg chg="del">
          <ac:chgData name="Nix, Laurence" userId="57718379-a93d-406c-9bbc-3bf57d77d0ad" providerId="ADAL" clId="{A0C66D7C-FE1A-4504-81B5-1008979B1F40}" dt="2023-06-26T13:30:10.436" v="515" actId="478"/>
          <ac:spMkLst>
            <pc:docMk/>
            <pc:sldMk cId="3212578814" sldId="346"/>
            <ac:spMk id="2" creationId="{CB8EE16F-CB22-3993-CCAC-2D82CB4F0E7D}"/>
          </ac:spMkLst>
        </pc:spChg>
        <pc:spChg chg="add mod">
          <ac:chgData name="Nix, Laurence" userId="57718379-a93d-406c-9bbc-3bf57d77d0ad" providerId="ADAL" clId="{A0C66D7C-FE1A-4504-81B5-1008979B1F40}" dt="2023-06-26T13:58:46.328" v="1091" actId="20577"/>
          <ac:spMkLst>
            <pc:docMk/>
            <pc:sldMk cId="3212578814" sldId="346"/>
            <ac:spMk id="6" creationId="{35B39DA7-1D77-2438-0B02-20F44A7A4B0B}"/>
          </ac:spMkLst>
        </pc:spChg>
        <pc:spChg chg="del">
          <ac:chgData name="Nix, Laurence" userId="57718379-a93d-406c-9bbc-3bf57d77d0ad" providerId="ADAL" clId="{A0C66D7C-FE1A-4504-81B5-1008979B1F40}" dt="2023-06-26T13:30:11.812" v="517" actId="478"/>
          <ac:spMkLst>
            <pc:docMk/>
            <pc:sldMk cId="3212578814" sldId="346"/>
            <ac:spMk id="8" creationId="{8835E200-5578-A47E-F952-B19FFAA67C13}"/>
          </ac:spMkLst>
        </pc:spChg>
        <pc:spChg chg="add mod">
          <ac:chgData name="Nix, Laurence" userId="57718379-a93d-406c-9bbc-3bf57d77d0ad" providerId="ADAL" clId="{A0C66D7C-FE1A-4504-81B5-1008979B1F40}" dt="2023-06-26T13:56:46.780" v="1076" actId="164"/>
          <ac:spMkLst>
            <pc:docMk/>
            <pc:sldMk cId="3212578814" sldId="346"/>
            <ac:spMk id="17" creationId="{920D2AA7-E465-5440-2ECB-AB27A44ACDA5}"/>
          </ac:spMkLst>
        </pc:spChg>
        <pc:spChg chg="mod">
          <ac:chgData name="Nix, Laurence" userId="57718379-a93d-406c-9bbc-3bf57d77d0ad" providerId="ADAL" clId="{A0C66D7C-FE1A-4504-81B5-1008979B1F40}" dt="2023-06-26T13:56:59.618" v="1083" actId="20577"/>
          <ac:spMkLst>
            <pc:docMk/>
            <pc:sldMk cId="3212578814" sldId="346"/>
            <ac:spMk id="18" creationId="{00000000-0000-0000-0000-000000000000}"/>
          </ac:spMkLst>
        </pc:spChg>
        <pc:spChg chg="add mod">
          <ac:chgData name="Nix, Laurence" userId="57718379-a93d-406c-9bbc-3bf57d77d0ad" providerId="ADAL" clId="{A0C66D7C-FE1A-4504-81B5-1008979B1F40}" dt="2023-06-26T13:56:46.780" v="1076" actId="164"/>
          <ac:spMkLst>
            <pc:docMk/>
            <pc:sldMk cId="3212578814" sldId="346"/>
            <ac:spMk id="19" creationId="{9C2FB820-27AA-BE31-30F9-E6A3132E2252}"/>
          </ac:spMkLst>
        </pc:spChg>
        <pc:spChg chg="add mod">
          <ac:chgData name="Nix, Laurence" userId="57718379-a93d-406c-9bbc-3bf57d77d0ad" providerId="ADAL" clId="{A0C66D7C-FE1A-4504-81B5-1008979B1F40}" dt="2023-06-26T13:55:49.440" v="1067" actId="164"/>
          <ac:spMkLst>
            <pc:docMk/>
            <pc:sldMk cId="3212578814" sldId="346"/>
            <ac:spMk id="25" creationId="{EEE5BE4C-72B5-6CFE-6D80-72D8E46184D7}"/>
          </ac:spMkLst>
        </pc:spChg>
        <pc:spChg chg="add del mod">
          <ac:chgData name="Nix, Laurence" userId="57718379-a93d-406c-9bbc-3bf57d77d0ad" providerId="ADAL" clId="{A0C66D7C-FE1A-4504-81B5-1008979B1F40}" dt="2023-06-26T13:55:27.820" v="1061" actId="478"/>
          <ac:spMkLst>
            <pc:docMk/>
            <pc:sldMk cId="3212578814" sldId="346"/>
            <ac:spMk id="27" creationId="{3ACC0124-221E-E84B-0C20-67C71CF58502}"/>
          </ac:spMkLst>
        </pc:spChg>
        <pc:spChg chg="add mod">
          <ac:chgData name="Nix, Laurence" userId="57718379-a93d-406c-9bbc-3bf57d77d0ad" providerId="ADAL" clId="{A0C66D7C-FE1A-4504-81B5-1008979B1F40}" dt="2023-06-26T13:55:49.440" v="1067" actId="164"/>
          <ac:spMkLst>
            <pc:docMk/>
            <pc:sldMk cId="3212578814" sldId="346"/>
            <ac:spMk id="28" creationId="{F2975635-4C2C-6308-6DEE-7E64B370BC78}"/>
          </ac:spMkLst>
        </pc:spChg>
        <pc:spChg chg="add mod">
          <ac:chgData name="Nix, Laurence" userId="57718379-a93d-406c-9bbc-3bf57d77d0ad" providerId="ADAL" clId="{A0C66D7C-FE1A-4504-81B5-1008979B1F40}" dt="2023-06-26T14:34:19.165" v="2427" actId="6549"/>
          <ac:spMkLst>
            <pc:docMk/>
            <pc:sldMk cId="3212578814" sldId="346"/>
            <ac:spMk id="34" creationId="{681B4DA3-C6A8-55AA-DD9D-DDBF904D7F7D}"/>
          </ac:spMkLst>
        </pc:spChg>
        <pc:grpChg chg="add mod">
          <ac:chgData name="Nix, Laurence" userId="57718379-a93d-406c-9bbc-3bf57d77d0ad" providerId="ADAL" clId="{A0C66D7C-FE1A-4504-81B5-1008979B1F40}" dt="2023-06-26T13:56:46.780" v="1076" actId="164"/>
          <ac:grpSpMkLst>
            <pc:docMk/>
            <pc:sldMk cId="3212578814" sldId="346"/>
            <ac:grpSpMk id="16" creationId="{489757B5-EDE4-0012-667C-84FFBCDD5A3B}"/>
          </ac:grpSpMkLst>
        </pc:grpChg>
        <pc:grpChg chg="add mod">
          <ac:chgData name="Nix, Laurence" userId="57718379-a93d-406c-9bbc-3bf57d77d0ad" providerId="ADAL" clId="{A0C66D7C-FE1A-4504-81B5-1008979B1F40}" dt="2023-06-26T13:55:49.440" v="1067" actId="164"/>
          <ac:grpSpMkLst>
            <pc:docMk/>
            <pc:sldMk cId="3212578814" sldId="346"/>
            <ac:grpSpMk id="24" creationId="{F22D6B09-878E-E684-3B09-6A8815394C08}"/>
          </ac:grpSpMkLst>
        </pc:grpChg>
        <pc:grpChg chg="add mod">
          <ac:chgData name="Nix, Laurence" userId="57718379-a93d-406c-9bbc-3bf57d77d0ad" providerId="ADAL" clId="{A0C66D7C-FE1A-4504-81B5-1008979B1F40}" dt="2023-06-26T13:56:52.391" v="1078" actId="164"/>
          <ac:grpSpMkLst>
            <pc:docMk/>
            <pc:sldMk cId="3212578814" sldId="346"/>
            <ac:grpSpMk id="29" creationId="{6A328874-B0EC-2372-153D-0AE2606DE8BC}"/>
          </ac:grpSpMkLst>
        </pc:grpChg>
        <pc:grpChg chg="add mod ord">
          <ac:chgData name="Nix, Laurence" userId="57718379-a93d-406c-9bbc-3bf57d77d0ad" providerId="ADAL" clId="{A0C66D7C-FE1A-4504-81B5-1008979B1F40}" dt="2023-06-26T13:56:52.391" v="1078" actId="164"/>
          <ac:grpSpMkLst>
            <pc:docMk/>
            <pc:sldMk cId="3212578814" sldId="346"/>
            <ac:grpSpMk id="32" creationId="{17572D3E-CE25-ED89-DE54-ED8A97B314B3}"/>
          </ac:grpSpMkLst>
        </pc:grpChg>
        <pc:grpChg chg="add mod">
          <ac:chgData name="Nix, Laurence" userId="57718379-a93d-406c-9bbc-3bf57d77d0ad" providerId="ADAL" clId="{A0C66D7C-FE1A-4504-81B5-1008979B1F40}" dt="2023-06-26T13:58:58.515" v="1095" actId="1076"/>
          <ac:grpSpMkLst>
            <pc:docMk/>
            <pc:sldMk cId="3212578814" sldId="346"/>
            <ac:grpSpMk id="33" creationId="{84B987A1-9A5E-C212-78BC-22F62BAA5081}"/>
          </ac:grpSpMkLst>
        </pc:grpChg>
        <pc:picChg chg="del">
          <ac:chgData name="Nix, Laurence" userId="57718379-a93d-406c-9bbc-3bf57d77d0ad" providerId="ADAL" clId="{A0C66D7C-FE1A-4504-81B5-1008979B1F40}" dt="2023-06-26T13:30:11.030" v="516" actId="478"/>
          <ac:picMkLst>
            <pc:docMk/>
            <pc:sldMk cId="3212578814" sldId="346"/>
            <ac:picMk id="4" creationId="{F835D137-14D3-4EE4-66A4-19FBE32B1CD3}"/>
          </ac:picMkLst>
        </pc:picChg>
        <pc:picChg chg="add mod">
          <ac:chgData name="Nix, Laurence" userId="57718379-a93d-406c-9bbc-3bf57d77d0ad" providerId="ADAL" clId="{A0C66D7C-FE1A-4504-81B5-1008979B1F40}" dt="2023-06-26T13:58:54.059" v="1094" actId="1076"/>
          <ac:picMkLst>
            <pc:docMk/>
            <pc:sldMk cId="3212578814" sldId="346"/>
            <ac:picMk id="5" creationId="{8FBCDEA4-F8C0-91EE-1C72-B88EA1528140}"/>
          </ac:picMkLst>
        </pc:picChg>
        <pc:picChg chg="add del mod">
          <ac:chgData name="Nix, Laurence" userId="57718379-a93d-406c-9bbc-3bf57d77d0ad" providerId="ADAL" clId="{A0C66D7C-FE1A-4504-81B5-1008979B1F40}" dt="2023-06-26T13:46:20.330" v="951" actId="478"/>
          <ac:picMkLst>
            <pc:docMk/>
            <pc:sldMk cId="3212578814" sldId="346"/>
            <ac:picMk id="9" creationId="{80F4CCEA-F695-C516-ADF3-9CB6AF94D53A}"/>
          </ac:picMkLst>
        </pc:picChg>
        <pc:picChg chg="add mod">
          <ac:chgData name="Nix, Laurence" userId="57718379-a93d-406c-9bbc-3bf57d77d0ad" providerId="ADAL" clId="{A0C66D7C-FE1A-4504-81B5-1008979B1F40}" dt="2023-06-26T13:50:17.570" v="989" actId="164"/>
          <ac:picMkLst>
            <pc:docMk/>
            <pc:sldMk cId="3212578814" sldId="346"/>
            <ac:picMk id="11" creationId="{629B75AF-3B4A-3988-4113-6C458CB61EEF}"/>
          </ac:picMkLst>
        </pc:picChg>
        <pc:picChg chg="add del mod">
          <ac:chgData name="Nix, Laurence" userId="57718379-a93d-406c-9bbc-3bf57d77d0ad" providerId="ADAL" clId="{A0C66D7C-FE1A-4504-81B5-1008979B1F40}" dt="2023-06-26T13:49:02.891" v="973" actId="478"/>
          <ac:picMkLst>
            <pc:docMk/>
            <pc:sldMk cId="3212578814" sldId="346"/>
            <ac:picMk id="13" creationId="{A792BD33-E1D8-73E5-B794-491F99D953B0}"/>
          </ac:picMkLst>
        </pc:picChg>
        <pc:picChg chg="add mod">
          <ac:chgData name="Nix, Laurence" userId="57718379-a93d-406c-9bbc-3bf57d77d0ad" providerId="ADAL" clId="{A0C66D7C-FE1A-4504-81B5-1008979B1F40}" dt="2023-06-26T13:50:17.570" v="989" actId="164"/>
          <ac:picMkLst>
            <pc:docMk/>
            <pc:sldMk cId="3212578814" sldId="346"/>
            <ac:picMk id="15" creationId="{C169D9AC-7A93-0C68-3BED-BDC246291189}"/>
          </ac:picMkLst>
        </pc:picChg>
        <pc:picChg chg="add mod">
          <ac:chgData name="Nix, Laurence" userId="57718379-a93d-406c-9bbc-3bf57d77d0ad" providerId="ADAL" clId="{A0C66D7C-FE1A-4504-81B5-1008979B1F40}" dt="2023-06-26T13:56:46.780" v="1076" actId="164"/>
          <ac:picMkLst>
            <pc:docMk/>
            <pc:sldMk cId="3212578814" sldId="346"/>
            <ac:picMk id="31" creationId="{74DB4809-8C4C-F6CC-450A-1A7E6B54F4E4}"/>
          </ac:picMkLst>
        </pc:picChg>
        <pc:picChg chg="add mod">
          <ac:chgData name="Nix, Laurence" userId="57718379-a93d-406c-9bbc-3bf57d77d0ad" providerId="ADAL" clId="{A0C66D7C-FE1A-4504-81B5-1008979B1F40}" dt="2023-06-26T13:57:05.459" v="1085" actId="1076"/>
          <ac:picMkLst>
            <pc:docMk/>
            <pc:sldMk cId="3212578814" sldId="346"/>
            <ac:picMk id="1026" creationId="{C4D0F4DF-2534-8B5B-4DEA-C9E74D67A14F}"/>
          </ac:picMkLst>
        </pc:picChg>
        <pc:cxnChg chg="add mod">
          <ac:chgData name="Nix, Laurence" userId="57718379-a93d-406c-9bbc-3bf57d77d0ad" providerId="ADAL" clId="{A0C66D7C-FE1A-4504-81B5-1008979B1F40}" dt="2023-06-26T13:55:10.741" v="1052" actId="164"/>
          <ac:cxnSpMkLst>
            <pc:docMk/>
            <pc:sldMk cId="3212578814" sldId="346"/>
            <ac:cxnSpMk id="21" creationId="{8BD92B93-CFAC-CC1A-723A-1A2032EA5325}"/>
          </ac:cxnSpMkLst>
        </pc:cxnChg>
        <pc:cxnChg chg="add mod">
          <ac:chgData name="Nix, Laurence" userId="57718379-a93d-406c-9bbc-3bf57d77d0ad" providerId="ADAL" clId="{A0C66D7C-FE1A-4504-81B5-1008979B1F40}" dt="2023-06-26T13:55:10.741" v="1052" actId="164"/>
          <ac:cxnSpMkLst>
            <pc:docMk/>
            <pc:sldMk cId="3212578814" sldId="346"/>
            <ac:cxnSpMk id="22" creationId="{EA8D8742-E99E-99E1-CA32-15C5E19BAAD1}"/>
          </ac:cxnSpMkLst>
        </pc:cxnChg>
      </pc:sldChg>
      <pc:sldChg chg="addSp delSp modSp add mod">
        <pc:chgData name="Nix, Laurence" userId="57718379-a93d-406c-9bbc-3bf57d77d0ad" providerId="ADAL" clId="{A0C66D7C-FE1A-4504-81B5-1008979B1F40}" dt="2023-06-26T14:11:48.324" v="2426" actId="1076"/>
        <pc:sldMkLst>
          <pc:docMk/>
          <pc:sldMk cId="1545884020" sldId="348"/>
        </pc:sldMkLst>
        <pc:spChg chg="add mod">
          <ac:chgData name="Nix, Laurence" userId="57718379-a93d-406c-9bbc-3bf57d77d0ad" providerId="ADAL" clId="{A0C66D7C-FE1A-4504-81B5-1008979B1F40}" dt="2023-06-26T14:08:27.645" v="2363" actId="20577"/>
          <ac:spMkLst>
            <pc:docMk/>
            <pc:sldMk cId="1545884020" sldId="348"/>
            <ac:spMk id="3" creationId="{DBC9383B-EC6E-1C6B-726D-498C0C36F9F2}"/>
          </ac:spMkLst>
        </pc:spChg>
        <pc:spChg chg="del">
          <ac:chgData name="Nix, Laurence" userId="57718379-a93d-406c-9bbc-3bf57d77d0ad" providerId="ADAL" clId="{A0C66D7C-FE1A-4504-81B5-1008979B1F40}" dt="2023-06-26T14:00:11.013" v="1222" actId="478"/>
          <ac:spMkLst>
            <pc:docMk/>
            <pc:sldMk cId="1545884020" sldId="348"/>
            <ac:spMk id="6" creationId="{35B39DA7-1D77-2438-0B02-20F44A7A4B0B}"/>
          </ac:spMkLst>
        </pc:spChg>
        <pc:spChg chg="add mod">
          <ac:chgData name="Nix, Laurence" userId="57718379-a93d-406c-9bbc-3bf57d77d0ad" providerId="ADAL" clId="{A0C66D7C-FE1A-4504-81B5-1008979B1F40}" dt="2023-06-26T14:10:02.594" v="2381" actId="1076"/>
          <ac:spMkLst>
            <pc:docMk/>
            <pc:sldMk cId="1545884020" sldId="348"/>
            <ac:spMk id="7" creationId="{B1C0D2AF-B615-485A-E4B5-481805200B04}"/>
          </ac:spMkLst>
        </pc:spChg>
        <pc:spChg chg="add mod">
          <ac:chgData name="Nix, Laurence" userId="57718379-a93d-406c-9bbc-3bf57d77d0ad" providerId="ADAL" clId="{A0C66D7C-FE1A-4504-81B5-1008979B1F40}" dt="2023-06-26T14:11:48.324" v="2426" actId="1076"/>
          <ac:spMkLst>
            <pc:docMk/>
            <pc:sldMk cId="1545884020" sldId="348"/>
            <ac:spMk id="9" creationId="{A0EB50C8-1388-A74D-292E-2AF4FC92A208}"/>
          </ac:spMkLst>
        </pc:spChg>
        <pc:spChg chg="mod">
          <ac:chgData name="Nix, Laurence" userId="57718379-a93d-406c-9bbc-3bf57d77d0ad" providerId="ADAL" clId="{A0C66D7C-FE1A-4504-81B5-1008979B1F40}" dt="2023-06-26T14:04:37.476" v="1716" actId="20577"/>
          <ac:spMkLst>
            <pc:docMk/>
            <pc:sldMk cId="1545884020" sldId="348"/>
            <ac:spMk id="18" creationId="{00000000-0000-0000-0000-000000000000}"/>
          </ac:spMkLst>
        </pc:spChg>
        <pc:spChg chg="del mod">
          <ac:chgData name="Nix, Laurence" userId="57718379-a93d-406c-9bbc-3bf57d77d0ad" providerId="ADAL" clId="{A0C66D7C-FE1A-4504-81B5-1008979B1F40}" dt="2023-06-26T14:00:09.119" v="1220" actId="478"/>
          <ac:spMkLst>
            <pc:docMk/>
            <pc:sldMk cId="1545884020" sldId="348"/>
            <ac:spMk id="34" creationId="{681B4DA3-C6A8-55AA-DD9D-DDBF904D7F7D}"/>
          </ac:spMkLst>
        </pc:spChg>
        <pc:grpChg chg="add mod">
          <ac:chgData name="Nix, Laurence" userId="57718379-a93d-406c-9bbc-3bf57d77d0ad" providerId="ADAL" clId="{A0C66D7C-FE1A-4504-81B5-1008979B1F40}" dt="2023-06-26T14:10:02.594" v="2381" actId="1076"/>
          <ac:grpSpMkLst>
            <pc:docMk/>
            <pc:sldMk cId="1545884020" sldId="348"/>
            <ac:grpSpMk id="4" creationId="{A3C8BD36-AF05-C45D-D1C5-77FA3CD47E1D}"/>
          </ac:grpSpMkLst>
        </pc:grpChg>
        <pc:grpChg chg="del">
          <ac:chgData name="Nix, Laurence" userId="57718379-a93d-406c-9bbc-3bf57d77d0ad" providerId="ADAL" clId="{A0C66D7C-FE1A-4504-81B5-1008979B1F40}" dt="2023-06-26T14:00:06.988" v="1217" actId="478"/>
          <ac:grpSpMkLst>
            <pc:docMk/>
            <pc:sldMk cId="1545884020" sldId="348"/>
            <ac:grpSpMk id="33" creationId="{84B987A1-9A5E-C212-78BC-22F62BAA5081}"/>
          </ac:grpSpMkLst>
        </pc:grpChg>
        <pc:picChg chg="add mod modCrop">
          <ac:chgData name="Nix, Laurence" userId="57718379-a93d-406c-9bbc-3bf57d77d0ad" providerId="ADAL" clId="{A0C66D7C-FE1A-4504-81B5-1008979B1F40}" dt="2023-06-26T14:09:47.414" v="2379" actId="1076"/>
          <ac:picMkLst>
            <pc:docMk/>
            <pc:sldMk cId="1545884020" sldId="348"/>
            <ac:picMk id="2" creationId="{CDDB1BF4-20DA-F2D5-1DFB-4CDF35610F13}"/>
          </ac:picMkLst>
        </pc:picChg>
        <pc:picChg chg="del">
          <ac:chgData name="Nix, Laurence" userId="57718379-a93d-406c-9bbc-3bf57d77d0ad" providerId="ADAL" clId="{A0C66D7C-FE1A-4504-81B5-1008979B1F40}" dt="2023-06-26T14:00:07.959" v="1218" actId="478"/>
          <ac:picMkLst>
            <pc:docMk/>
            <pc:sldMk cId="1545884020" sldId="348"/>
            <ac:picMk id="5" creationId="{8FBCDEA4-F8C0-91EE-1C72-B88EA1528140}"/>
          </ac:picMkLst>
        </pc:picChg>
        <pc:picChg chg="add mod">
          <ac:chgData name="Nix, Laurence" userId="57718379-a93d-406c-9bbc-3bf57d77d0ad" providerId="ADAL" clId="{A0C66D7C-FE1A-4504-81B5-1008979B1F40}" dt="2023-06-26T14:10:02.594" v="2381" actId="1076"/>
          <ac:picMkLst>
            <pc:docMk/>
            <pc:sldMk cId="1545884020" sldId="348"/>
            <ac:picMk id="8" creationId="{A88999F7-37A7-FE48-2DCE-539606399CCE}"/>
          </ac:picMkLst>
        </pc:picChg>
        <pc:picChg chg="del">
          <ac:chgData name="Nix, Laurence" userId="57718379-a93d-406c-9bbc-3bf57d77d0ad" providerId="ADAL" clId="{A0C66D7C-FE1A-4504-81B5-1008979B1F40}" dt="2023-06-26T14:00:09.644" v="1221" actId="478"/>
          <ac:picMkLst>
            <pc:docMk/>
            <pc:sldMk cId="1545884020" sldId="348"/>
            <ac:picMk id="1026" creationId="{C4D0F4DF-2534-8B5B-4DEA-C9E74D67A14F}"/>
          </ac:picMkLst>
        </pc:picChg>
        <pc:picChg chg="add mod">
          <ac:chgData name="Nix, Laurence" userId="57718379-a93d-406c-9bbc-3bf57d77d0ad" providerId="ADAL" clId="{A0C66D7C-FE1A-4504-81B5-1008979B1F40}" dt="2023-06-26T14:09:20.258" v="2372" actId="1076"/>
          <ac:picMkLst>
            <pc:docMk/>
            <pc:sldMk cId="1545884020" sldId="348"/>
            <ac:picMk id="2050" creationId="{3969CB59-AFEF-820F-1AE4-F6CBE897AAF7}"/>
          </ac:picMkLst>
        </pc:picChg>
        <pc:picChg chg="add mod">
          <ac:chgData name="Nix, Laurence" userId="57718379-a93d-406c-9bbc-3bf57d77d0ad" providerId="ADAL" clId="{A0C66D7C-FE1A-4504-81B5-1008979B1F40}" dt="2023-06-26T14:10:13.138" v="2383" actId="1076"/>
          <ac:picMkLst>
            <pc:docMk/>
            <pc:sldMk cId="1545884020" sldId="348"/>
            <ac:picMk id="2052" creationId="{DA3E0419-6EFF-8768-92E0-0EEC0701A05B}"/>
          </ac:picMkLst>
        </pc:picChg>
        <pc:picChg chg="add mod">
          <ac:chgData name="Nix, Laurence" userId="57718379-a93d-406c-9bbc-3bf57d77d0ad" providerId="ADAL" clId="{A0C66D7C-FE1A-4504-81B5-1008979B1F40}" dt="2023-06-26T14:10:06.002" v="2382" actId="1076"/>
          <ac:picMkLst>
            <pc:docMk/>
            <pc:sldMk cId="1545884020" sldId="348"/>
            <ac:picMk id="2054" creationId="{962F1B8D-13AE-C6C0-66BC-BCD1CE33A662}"/>
          </ac:picMkLst>
        </pc:picChg>
      </pc:sldChg>
      <pc:sldChg chg="delSp del mod">
        <pc:chgData name="Nix, Laurence" userId="57718379-a93d-406c-9bbc-3bf57d77d0ad" providerId="ADAL" clId="{A0C66D7C-FE1A-4504-81B5-1008979B1F40}" dt="2023-06-26T10:13:55.590" v="337" actId="47"/>
        <pc:sldMkLst>
          <pc:docMk/>
          <pc:sldMk cId="281126601" sldId="349"/>
        </pc:sldMkLst>
        <pc:grpChg chg="del">
          <ac:chgData name="Nix, Laurence" userId="57718379-a93d-406c-9bbc-3bf57d77d0ad" providerId="ADAL" clId="{A0C66D7C-FE1A-4504-81B5-1008979B1F40}" dt="2023-06-26T10:13:31.938" v="330" actId="21"/>
          <ac:grpSpMkLst>
            <pc:docMk/>
            <pc:sldMk cId="281126601" sldId="349"/>
            <ac:grpSpMk id="36" creationId="{0D9B7BD8-4C3A-3C5B-8BA0-90E9DBDC23EE}"/>
          </ac:grpSpMkLst>
        </pc:gr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livelancsac-my.sharepoint.com/personal/nixlj_lancaster_ac_uk/Documents/Me/100keV%20Studies/optimisingfor12uj.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smoothMarker"/>
        <c:varyColors val="0"/>
        <c:ser>
          <c:idx val="0"/>
          <c:order val="0"/>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[optimisingfor12uj.xlsx]capture!$A$3:$A$6</c:f>
              <c:numCache>
                <c:formatCode>General</c:formatCode>
                <c:ptCount val="4"/>
                <c:pt idx="0">
                  <c:v>100</c:v>
                </c:pt>
                <c:pt idx="1">
                  <c:v>300</c:v>
                </c:pt>
                <c:pt idx="2">
                  <c:v>400</c:v>
                </c:pt>
                <c:pt idx="3">
                  <c:v>500</c:v>
                </c:pt>
              </c:numCache>
            </c:numRef>
          </c:xVal>
          <c:yVal>
            <c:numRef>
              <c:f>[optimisingfor12uj.xlsx]capture!$B$3:$B$6</c:f>
              <c:numCache>
                <c:formatCode>General</c:formatCode>
                <c:ptCount val="4"/>
                <c:pt idx="0">
                  <c:v>34.4</c:v>
                </c:pt>
                <c:pt idx="1">
                  <c:v>24.3</c:v>
                </c:pt>
                <c:pt idx="2">
                  <c:v>20.3</c:v>
                </c:pt>
                <c:pt idx="3">
                  <c:v>18.100000000000001</c:v>
                </c:pt>
              </c:numCache>
            </c:numRef>
          </c:yVal>
          <c:smooth val="0"/>
          <c:extLst>
            <c:ext xmlns:c16="http://schemas.microsoft.com/office/drawing/2014/chart" uri="{C3380CC4-5D6E-409C-BE32-E72D297353CC}">
              <c16:uniqueId val="{00000000-5C54-47B7-ACD7-5C6541DBD508}"/>
            </c:ext>
          </c:extLst>
        </c:ser>
        <c:dLbls>
          <c:showLegendKey val="0"/>
          <c:showVal val="0"/>
          <c:showCatName val="0"/>
          <c:showSerName val="0"/>
          <c:showPercent val="0"/>
          <c:showBubbleSize val="0"/>
        </c:dLbls>
        <c:axId val="1029874480"/>
        <c:axId val="1029871600"/>
      </c:scatterChart>
      <c:scatterChart>
        <c:scatterStyle val="smoothMarker"/>
        <c:varyColors val="0"/>
        <c:ser>
          <c:idx val="1"/>
          <c:order val="1"/>
          <c:tx>
            <c:strRef>
              <c:f>[optimisingfor12uj.xlsx]capture!$C$2</c:f>
              <c:strCache>
                <c:ptCount val="1"/>
                <c:pt idx="0">
                  <c:v>charge</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[optimisingfor12uj.xlsx]capture!$A$3:$A$6</c:f>
              <c:numCache>
                <c:formatCode>General</c:formatCode>
                <c:ptCount val="4"/>
                <c:pt idx="0">
                  <c:v>100</c:v>
                </c:pt>
                <c:pt idx="1">
                  <c:v>300</c:v>
                </c:pt>
                <c:pt idx="2">
                  <c:v>400</c:v>
                </c:pt>
                <c:pt idx="3">
                  <c:v>500</c:v>
                </c:pt>
              </c:numCache>
            </c:numRef>
          </c:xVal>
          <c:yVal>
            <c:numRef>
              <c:f>[optimisingfor12uj.xlsx]capture!$C$3:$C$6</c:f>
              <c:numCache>
                <c:formatCode>General</c:formatCode>
                <c:ptCount val="4"/>
                <c:pt idx="0">
                  <c:v>34.4</c:v>
                </c:pt>
                <c:pt idx="1">
                  <c:v>72.900000000000006</c:v>
                </c:pt>
                <c:pt idx="2">
                  <c:v>81.2</c:v>
                </c:pt>
                <c:pt idx="3">
                  <c:v>90.5</c:v>
                </c:pt>
              </c:numCache>
            </c:numRef>
          </c:yVal>
          <c:smooth val="0"/>
          <c:extLst>
            <c:ext xmlns:c16="http://schemas.microsoft.com/office/drawing/2014/chart" uri="{C3380CC4-5D6E-409C-BE32-E72D297353CC}">
              <c16:uniqueId val="{00000001-5C54-47B7-ACD7-5C6541DBD508}"/>
            </c:ext>
          </c:extLst>
        </c:ser>
        <c:dLbls>
          <c:showLegendKey val="0"/>
          <c:showVal val="0"/>
          <c:showCatName val="0"/>
          <c:showSerName val="0"/>
          <c:showPercent val="0"/>
          <c:showBubbleSize val="0"/>
        </c:dLbls>
        <c:axId val="1029875920"/>
        <c:axId val="1029876880"/>
      </c:scatterChart>
      <c:valAx>
        <c:axId val="1029874480"/>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Total Initial Charge (aC)</a:t>
                </a:r>
              </a:p>
            </c:rich>
          </c:tx>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1029871600"/>
        <c:crosses val="autoZero"/>
        <c:crossBetween val="midCat"/>
      </c:valAx>
      <c:valAx>
        <c:axId val="102987160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accent1"/>
                    </a:solidFill>
                    <a:latin typeface="+mn-lt"/>
                    <a:ea typeface="+mn-ea"/>
                    <a:cs typeface="+mn-cs"/>
                  </a:defRPr>
                </a:pPr>
                <a:r>
                  <a:rPr lang="en-GB" sz="1800">
                    <a:solidFill>
                      <a:schemeClr val="accent1"/>
                    </a:solidFill>
                  </a:rPr>
                  <a:t>Particle</a:t>
                </a:r>
                <a:r>
                  <a:rPr lang="en-GB" sz="1800" baseline="0">
                    <a:solidFill>
                      <a:schemeClr val="accent1"/>
                    </a:solidFill>
                  </a:rPr>
                  <a:t>s &gt;145keV (%)</a:t>
                </a:r>
                <a:endParaRPr lang="en-GB" sz="1800">
                  <a:solidFill>
                    <a:schemeClr val="accent1"/>
                  </a:solidFill>
                </a:endParaRP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accent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accent1"/>
                </a:solidFill>
                <a:latin typeface="+mn-lt"/>
                <a:ea typeface="+mn-ea"/>
                <a:cs typeface="+mn-cs"/>
              </a:defRPr>
            </a:pPr>
            <a:endParaRPr lang="en-US"/>
          </a:p>
        </c:txPr>
        <c:crossAx val="1029874480"/>
        <c:crosses val="autoZero"/>
        <c:crossBetween val="midCat"/>
      </c:valAx>
      <c:valAx>
        <c:axId val="1029876880"/>
        <c:scaling>
          <c:orientation val="minMax"/>
          <c:min val="0"/>
        </c:scaling>
        <c:delete val="0"/>
        <c:axPos val="r"/>
        <c:title>
          <c:tx>
            <c:rich>
              <a:bodyPr rot="-5400000" spcFirstLastPara="1" vertOverflow="ellipsis" vert="horz" wrap="square" anchor="ctr" anchorCtr="1"/>
              <a:lstStyle/>
              <a:p>
                <a:pPr>
                  <a:defRPr sz="1800" b="0" i="0" u="none" strike="noStrike" kern="1200" baseline="0">
                    <a:solidFill>
                      <a:schemeClr val="accent2"/>
                    </a:solidFill>
                    <a:latin typeface="+mn-lt"/>
                    <a:ea typeface="+mn-ea"/>
                    <a:cs typeface="+mn-cs"/>
                  </a:defRPr>
                </a:pPr>
                <a:r>
                  <a:rPr lang="en-GB" sz="1800">
                    <a:solidFill>
                      <a:schemeClr val="accent2"/>
                    </a:solidFill>
                  </a:rPr>
                  <a:t>Total Accelerated</a:t>
                </a:r>
                <a:r>
                  <a:rPr lang="en-GB" sz="1800" baseline="0">
                    <a:solidFill>
                      <a:schemeClr val="accent2"/>
                    </a:solidFill>
                  </a:rPr>
                  <a:t> Charge (aC)</a:t>
                </a:r>
                <a:endParaRPr lang="en-GB" sz="1800">
                  <a:solidFill>
                    <a:schemeClr val="accent2"/>
                  </a:solidFill>
                </a:endParaRPr>
              </a:p>
            </c:rich>
          </c:tx>
          <c:overlay val="0"/>
          <c:spPr>
            <a:noFill/>
            <a:ln>
              <a:noFill/>
            </a:ln>
            <a:effectLst/>
          </c:spPr>
          <c:txPr>
            <a:bodyPr rot="-5400000" spcFirstLastPara="1" vertOverflow="ellipsis" vert="horz" wrap="square" anchor="ctr" anchorCtr="1"/>
            <a:lstStyle/>
            <a:p>
              <a:pPr>
                <a:defRPr sz="1800" b="0" i="0" u="none" strike="noStrike" kern="1200" baseline="0">
                  <a:solidFill>
                    <a:schemeClr val="accent2"/>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0" i="0" u="none" strike="noStrike" kern="1200" baseline="0">
                <a:solidFill>
                  <a:schemeClr val="accent2"/>
                </a:solidFill>
                <a:latin typeface="+mn-lt"/>
                <a:ea typeface="+mn-ea"/>
                <a:cs typeface="+mn-cs"/>
              </a:defRPr>
            </a:pPr>
            <a:endParaRPr lang="en-US"/>
          </a:p>
        </c:txPr>
        <c:crossAx val="1029875920"/>
        <c:crosses val="max"/>
        <c:crossBetween val="midCat"/>
      </c:valAx>
      <c:valAx>
        <c:axId val="1029875920"/>
        <c:scaling>
          <c:orientation val="minMax"/>
        </c:scaling>
        <c:delete val="1"/>
        <c:axPos val="b"/>
        <c:numFmt formatCode="General" sourceLinked="1"/>
        <c:majorTickMark val="out"/>
        <c:minorTickMark val="none"/>
        <c:tickLblPos val="nextTo"/>
        <c:crossAx val="102987688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FCF621-5F63-4F74-B852-BE7F38021D43}" type="datetimeFigureOut">
              <a:rPr lang="en-GB" smtClean="0"/>
              <a:t>26/06/2023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592B0CD-27C7-4231-A362-9A2A14445758}" type="slidenum">
              <a:rPr lang="en-GB" smtClean="0"/>
              <a:t>‹#›</a:t>
            </a:fld>
            <a:endParaRPr lang="en-GB"/>
          </a:p>
        </p:txBody>
      </p:sp>
    </p:spTree>
    <p:extLst>
      <p:ext uri="{BB962C8B-B14F-4D97-AF65-F5344CB8AC3E}">
        <p14:creationId xmlns:p14="http://schemas.microsoft.com/office/powerpoint/2010/main" val="327070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a:t>
            </a:fld>
            <a:endParaRPr lang="en-GB" dirty="0"/>
          </a:p>
        </p:txBody>
      </p:sp>
    </p:spTree>
    <p:extLst>
      <p:ext uri="{BB962C8B-B14F-4D97-AF65-F5344CB8AC3E}">
        <p14:creationId xmlns:p14="http://schemas.microsoft.com/office/powerpoint/2010/main" val="1375163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10</a:t>
            </a:fld>
            <a:endParaRPr lang="en-GB"/>
          </a:p>
        </p:txBody>
      </p:sp>
    </p:spTree>
    <p:extLst>
      <p:ext uri="{BB962C8B-B14F-4D97-AF65-F5344CB8AC3E}">
        <p14:creationId xmlns:p14="http://schemas.microsoft.com/office/powerpoint/2010/main" val="3537587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11</a:t>
            </a:fld>
            <a:endParaRPr lang="en-GB"/>
          </a:p>
        </p:txBody>
      </p:sp>
    </p:spTree>
    <p:extLst>
      <p:ext uri="{BB962C8B-B14F-4D97-AF65-F5344CB8AC3E}">
        <p14:creationId xmlns:p14="http://schemas.microsoft.com/office/powerpoint/2010/main" val="1200939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12</a:t>
            </a:fld>
            <a:endParaRPr lang="en-GB"/>
          </a:p>
        </p:txBody>
      </p:sp>
    </p:spTree>
    <p:extLst>
      <p:ext uri="{BB962C8B-B14F-4D97-AF65-F5344CB8AC3E}">
        <p14:creationId xmlns:p14="http://schemas.microsoft.com/office/powerpoint/2010/main" val="304878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13</a:t>
            </a:fld>
            <a:endParaRPr lang="en-GB"/>
          </a:p>
        </p:txBody>
      </p:sp>
    </p:spTree>
    <p:extLst>
      <p:ext uri="{BB962C8B-B14F-4D97-AF65-F5344CB8AC3E}">
        <p14:creationId xmlns:p14="http://schemas.microsoft.com/office/powerpoint/2010/main" val="23292459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14</a:t>
            </a:fld>
            <a:endParaRPr lang="en-GB"/>
          </a:p>
        </p:txBody>
      </p:sp>
    </p:spTree>
    <p:extLst>
      <p:ext uri="{BB962C8B-B14F-4D97-AF65-F5344CB8AC3E}">
        <p14:creationId xmlns:p14="http://schemas.microsoft.com/office/powerpoint/2010/main" val="3730464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592B0CD-27C7-4231-A362-9A2A14445758}" type="slidenum">
              <a:rPr lang="en-GB" smtClean="0"/>
              <a:t>2</a:t>
            </a:fld>
            <a:endParaRPr lang="en-GB" dirty="0"/>
          </a:p>
        </p:txBody>
      </p:sp>
    </p:spTree>
    <p:extLst>
      <p:ext uri="{BB962C8B-B14F-4D97-AF65-F5344CB8AC3E}">
        <p14:creationId xmlns:p14="http://schemas.microsoft.com/office/powerpoint/2010/main" val="930200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10"/>
          </p:nvPr>
        </p:nvSpPr>
        <p:spPr/>
        <p:txBody>
          <a:bodyPr/>
          <a:lstStyle/>
          <a:p>
            <a:fld id="{F592B0CD-27C7-4231-A362-9A2A14445758}" type="slidenum">
              <a:rPr lang="en-GB" smtClean="0"/>
              <a:t>3</a:t>
            </a:fld>
            <a:endParaRPr lang="en-GB" dirty="0"/>
          </a:p>
        </p:txBody>
      </p:sp>
    </p:spTree>
    <p:extLst>
      <p:ext uri="{BB962C8B-B14F-4D97-AF65-F5344CB8AC3E}">
        <p14:creationId xmlns:p14="http://schemas.microsoft.com/office/powerpoint/2010/main" val="3351674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4</a:t>
            </a:fld>
            <a:endParaRPr lang="en-GB"/>
          </a:p>
        </p:txBody>
      </p:sp>
    </p:spTree>
    <p:extLst>
      <p:ext uri="{BB962C8B-B14F-4D97-AF65-F5344CB8AC3E}">
        <p14:creationId xmlns:p14="http://schemas.microsoft.com/office/powerpoint/2010/main" val="1807915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5</a:t>
            </a:fld>
            <a:endParaRPr lang="en-GB"/>
          </a:p>
        </p:txBody>
      </p:sp>
    </p:spTree>
    <p:extLst>
      <p:ext uri="{BB962C8B-B14F-4D97-AF65-F5344CB8AC3E}">
        <p14:creationId xmlns:p14="http://schemas.microsoft.com/office/powerpoint/2010/main" val="26602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6</a:t>
            </a:fld>
            <a:endParaRPr lang="en-GB" dirty="0"/>
          </a:p>
        </p:txBody>
      </p:sp>
    </p:spTree>
    <p:extLst>
      <p:ext uri="{BB962C8B-B14F-4D97-AF65-F5344CB8AC3E}">
        <p14:creationId xmlns:p14="http://schemas.microsoft.com/office/powerpoint/2010/main" val="383798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7</a:t>
            </a:fld>
            <a:endParaRPr lang="en-GB" dirty="0"/>
          </a:p>
        </p:txBody>
      </p:sp>
    </p:spTree>
    <p:extLst>
      <p:ext uri="{BB962C8B-B14F-4D97-AF65-F5344CB8AC3E}">
        <p14:creationId xmlns:p14="http://schemas.microsoft.com/office/powerpoint/2010/main" val="36478129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8</a:t>
            </a:fld>
            <a:endParaRPr lang="en-GB" dirty="0"/>
          </a:p>
        </p:txBody>
      </p:sp>
    </p:spTree>
    <p:extLst>
      <p:ext uri="{BB962C8B-B14F-4D97-AF65-F5344CB8AC3E}">
        <p14:creationId xmlns:p14="http://schemas.microsoft.com/office/powerpoint/2010/main" val="18961929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92B0CD-27C7-4231-A362-9A2A14445758}" type="slidenum">
              <a:rPr lang="en-GB" smtClean="0"/>
              <a:t>9</a:t>
            </a:fld>
            <a:endParaRPr lang="en-GB" dirty="0"/>
          </a:p>
        </p:txBody>
      </p:sp>
    </p:spTree>
    <p:extLst>
      <p:ext uri="{BB962C8B-B14F-4D97-AF65-F5344CB8AC3E}">
        <p14:creationId xmlns:p14="http://schemas.microsoft.com/office/powerpoint/2010/main" val="31648514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9C819318-D4C4-4740-9705-1F3735CF42A3}" type="datetime1">
              <a:rPr lang="en-GB" smtClean="0"/>
              <a:t>26/06/2023</a:t>
            </a:fld>
            <a:endParaRPr lang="en-GB"/>
          </a:p>
        </p:txBody>
      </p:sp>
      <p:sp>
        <p:nvSpPr>
          <p:cNvPr id="5" name="Footer Placeholder 4"/>
          <p:cNvSpPr>
            <a:spLocks noGrp="1"/>
          </p:cNvSpPr>
          <p:nvPr>
            <p:ph type="ftr" sz="quarter" idx="11"/>
          </p:nvPr>
        </p:nvSpPr>
        <p:spPr/>
        <p:txBody>
          <a:bodyPr/>
          <a:lstStyle/>
          <a:p>
            <a:r>
              <a:rPr lang="en-GB"/>
              <a:t>IRMMW-THz 2022 - Christopher Shaw</a:t>
            </a:r>
          </a:p>
        </p:txBody>
      </p:sp>
      <p:sp>
        <p:nvSpPr>
          <p:cNvPr id="6" name="Slide Number Placeholder 5"/>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3328591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251B649-7208-4D22-AC18-035295ACC22F}" type="datetime1">
              <a:rPr lang="en-GB" smtClean="0"/>
              <a:t>26/06/2023</a:t>
            </a:fld>
            <a:endParaRPr lang="en-GB"/>
          </a:p>
        </p:txBody>
      </p:sp>
      <p:sp>
        <p:nvSpPr>
          <p:cNvPr id="5" name="Footer Placeholder 4"/>
          <p:cNvSpPr>
            <a:spLocks noGrp="1"/>
          </p:cNvSpPr>
          <p:nvPr>
            <p:ph type="ftr" sz="quarter" idx="11"/>
          </p:nvPr>
        </p:nvSpPr>
        <p:spPr/>
        <p:txBody>
          <a:bodyPr/>
          <a:lstStyle/>
          <a:p>
            <a:r>
              <a:rPr lang="en-GB"/>
              <a:t>IRMMW-THz 2022 - Christopher Shaw</a:t>
            </a:r>
          </a:p>
        </p:txBody>
      </p:sp>
      <p:sp>
        <p:nvSpPr>
          <p:cNvPr id="6" name="Slide Number Placeholder 5"/>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134921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39A440EC-2450-4C25-83B8-B47E6A3A3DFF}" type="datetime1">
              <a:rPr lang="en-GB" smtClean="0"/>
              <a:t>26/06/2023</a:t>
            </a:fld>
            <a:endParaRPr lang="en-GB"/>
          </a:p>
        </p:txBody>
      </p:sp>
      <p:sp>
        <p:nvSpPr>
          <p:cNvPr id="5" name="Footer Placeholder 4"/>
          <p:cNvSpPr>
            <a:spLocks noGrp="1"/>
          </p:cNvSpPr>
          <p:nvPr>
            <p:ph type="ftr" sz="quarter" idx="11"/>
          </p:nvPr>
        </p:nvSpPr>
        <p:spPr/>
        <p:txBody>
          <a:bodyPr/>
          <a:lstStyle/>
          <a:p>
            <a:r>
              <a:rPr lang="en-GB"/>
              <a:t>IRMMW-THz 2022 - Christopher Shaw</a:t>
            </a:r>
          </a:p>
        </p:txBody>
      </p:sp>
      <p:sp>
        <p:nvSpPr>
          <p:cNvPr id="6" name="Slide Number Placeholder 5"/>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3126596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B4B0ABE-808E-43C8-A4B8-CB5655319240}" type="datetime1">
              <a:rPr lang="en-GB" smtClean="0"/>
              <a:t>26/06/2023</a:t>
            </a:fld>
            <a:endParaRPr lang="en-GB"/>
          </a:p>
        </p:txBody>
      </p:sp>
      <p:sp>
        <p:nvSpPr>
          <p:cNvPr id="5" name="Footer Placeholder 4"/>
          <p:cNvSpPr>
            <a:spLocks noGrp="1"/>
          </p:cNvSpPr>
          <p:nvPr>
            <p:ph type="ftr" sz="quarter" idx="11"/>
          </p:nvPr>
        </p:nvSpPr>
        <p:spPr/>
        <p:txBody>
          <a:bodyPr/>
          <a:lstStyle/>
          <a:p>
            <a:r>
              <a:rPr lang="en-GB"/>
              <a:t>IRMMW-THz 2022 - Christopher Shaw</a:t>
            </a:r>
          </a:p>
        </p:txBody>
      </p:sp>
      <p:sp>
        <p:nvSpPr>
          <p:cNvPr id="6" name="Slide Number Placeholder 5"/>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3586674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DDEB192-EE0D-48B5-98D9-B2FEA4260B62}" type="datetime1">
              <a:rPr lang="en-GB" smtClean="0"/>
              <a:t>26/06/2023</a:t>
            </a:fld>
            <a:endParaRPr lang="en-GB"/>
          </a:p>
        </p:txBody>
      </p:sp>
      <p:sp>
        <p:nvSpPr>
          <p:cNvPr id="5" name="Footer Placeholder 4"/>
          <p:cNvSpPr>
            <a:spLocks noGrp="1"/>
          </p:cNvSpPr>
          <p:nvPr>
            <p:ph type="ftr" sz="quarter" idx="11"/>
          </p:nvPr>
        </p:nvSpPr>
        <p:spPr/>
        <p:txBody>
          <a:bodyPr/>
          <a:lstStyle/>
          <a:p>
            <a:r>
              <a:rPr lang="en-GB"/>
              <a:t>IRMMW-THz 2022 - Christopher Shaw</a:t>
            </a:r>
          </a:p>
        </p:txBody>
      </p:sp>
      <p:sp>
        <p:nvSpPr>
          <p:cNvPr id="6" name="Slide Number Placeholder 5"/>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1529752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292A022-15B1-4C52-91AB-3EDC8D1B16A7}" type="datetime1">
              <a:rPr lang="en-GB" smtClean="0"/>
              <a:t>26/06/2023</a:t>
            </a:fld>
            <a:endParaRPr lang="en-GB"/>
          </a:p>
        </p:txBody>
      </p:sp>
      <p:sp>
        <p:nvSpPr>
          <p:cNvPr id="6" name="Footer Placeholder 5"/>
          <p:cNvSpPr>
            <a:spLocks noGrp="1"/>
          </p:cNvSpPr>
          <p:nvPr>
            <p:ph type="ftr" sz="quarter" idx="11"/>
          </p:nvPr>
        </p:nvSpPr>
        <p:spPr/>
        <p:txBody>
          <a:bodyPr/>
          <a:lstStyle/>
          <a:p>
            <a:r>
              <a:rPr lang="en-GB"/>
              <a:t>IRMMW-THz 2022 - Christopher Shaw</a:t>
            </a:r>
          </a:p>
        </p:txBody>
      </p:sp>
      <p:sp>
        <p:nvSpPr>
          <p:cNvPr id="7" name="Slide Number Placeholder 6"/>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15539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31207B1-8D5F-4276-9010-5DF05C23D6E8}" type="datetime1">
              <a:rPr lang="en-GB" smtClean="0"/>
              <a:t>26/06/2023</a:t>
            </a:fld>
            <a:endParaRPr lang="en-GB"/>
          </a:p>
        </p:txBody>
      </p:sp>
      <p:sp>
        <p:nvSpPr>
          <p:cNvPr id="8" name="Footer Placeholder 7"/>
          <p:cNvSpPr>
            <a:spLocks noGrp="1"/>
          </p:cNvSpPr>
          <p:nvPr>
            <p:ph type="ftr" sz="quarter" idx="11"/>
          </p:nvPr>
        </p:nvSpPr>
        <p:spPr/>
        <p:txBody>
          <a:bodyPr/>
          <a:lstStyle/>
          <a:p>
            <a:r>
              <a:rPr lang="en-GB"/>
              <a:t>IRMMW-THz 2022 - Christopher Shaw</a:t>
            </a:r>
          </a:p>
        </p:txBody>
      </p:sp>
      <p:sp>
        <p:nvSpPr>
          <p:cNvPr id="9" name="Slide Number Placeholder 8"/>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209773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AE06E98-3398-405C-93CB-D9D2601D2AAD}" type="datetime1">
              <a:rPr lang="en-GB" smtClean="0"/>
              <a:t>26/06/2023</a:t>
            </a:fld>
            <a:endParaRPr lang="en-GB"/>
          </a:p>
        </p:txBody>
      </p:sp>
      <p:sp>
        <p:nvSpPr>
          <p:cNvPr id="4" name="Footer Placeholder 3"/>
          <p:cNvSpPr>
            <a:spLocks noGrp="1"/>
          </p:cNvSpPr>
          <p:nvPr>
            <p:ph type="ftr" sz="quarter" idx="11"/>
          </p:nvPr>
        </p:nvSpPr>
        <p:spPr/>
        <p:txBody>
          <a:bodyPr/>
          <a:lstStyle/>
          <a:p>
            <a:r>
              <a:rPr lang="en-GB"/>
              <a:t>IRMMW-THz 2022 - Christopher Shaw</a:t>
            </a:r>
          </a:p>
        </p:txBody>
      </p:sp>
      <p:sp>
        <p:nvSpPr>
          <p:cNvPr id="5" name="Slide Number Placeholder 4"/>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2863880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F4F0E4-18E8-4741-ACEA-8919B00D72D3}" type="datetime1">
              <a:rPr lang="en-GB" smtClean="0"/>
              <a:t>26/06/2023</a:t>
            </a:fld>
            <a:endParaRPr lang="en-GB"/>
          </a:p>
        </p:txBody>
      </p:sp>
      <p:sp>
        <p:nvSpPr>
          <p:cNvPr id="3" name="Footer Placeholder 2"/>
          <p:cNvSpPr>
            <a:spLocks noGrp="1"/>
          </p:cNvSpPr>
          <p:nvPr>
            <p:ph type="ftr" sz="quarter" idx="11"/>
          </p:nvPr>
        </p:nvSpPr>
        <p:spPr/>
        <p:txBody>
          <a:bodyPr/>
          <a:lstStyle/>
          <a:p>
            <a:r>
              <a:rPr lang="en-GB"/>
              <a:t>IRMMW-THz 2022 - Christopher Shaw</a:t>
            </a:r>
          </a:p>
        </p:txBody>
      </p:sp>
      <p:sp>
        <p:nvSpPr>
          <p:cNvPr id="4" name="Slide Number Placeholder 3"/>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1583385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414958A-CCE2-4B53-BC91-77B25CE52FA6}" type="datetime1">
              <a:rPr lang="en-GB" smtClean="0"/>
              <a:t>26/06/2023</a:t>
            </a:fld>
            <a:endParaRPr lang="en-GB"/>
          </a:p>
        </p:txBody>
      </p:sp>
      <p:sp>
        <p:nvSpPr>
          <p:cNvPr id="6" name="Footer Placeholder 5"/>
          <p:cNvSpPr>
            <a:spLocks noGrp="1"/>
          </p:cNvSpPr>
          <p:nvPr>
            <p:ph type="ftr" sz="quarter" idx="11"/>
          </p:nvPr>
        </p:nvSpPr>
        <p:spPr/>
        <p:txBody>
          <a:bodyPr/>
          <a:lstStyle/>
          <a:p>
            <a:r>
              <a:rPr lang="en-GB"/>
              <a:t>IRMMW-THz 2022 - Christopher Shaw</a:t>
            </a:r>
          </a:p>
        </p:txBody>
      </p:sp>
      <p:sp>
        <p:nvSpPr>
          <p:cNvPr id="7" name="Slide Number Placeholder 6"/>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364261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16A9965-E920-447C-A485-41FC19CEDF5C}" type="datetime1">
              <a:rPr lang="en-GB" smtClean="0"/>
              <a:t>26/06/2023</a:t>
            </a:fld>
            <a:endParaRPr lang="en-GB"/>
          </a:p>
        </p:txBody>
      </p:sp>
      <p:sp>
        <p:nvSpPr>
          <p:cNvPr id="6" name="Footer Placeholder 5"/>
          <p:cNvSpPr>
            <a:spLocks noGrp="1"/>
          </p:cNvSpPr>
          <p:nvPr>
            <p:ph type="ftr" sz="quarter" idx="11"/>
          </p:nvPr>
        </p:nvSpPr>
        <p:spPr/>
        <p:txBody>
          <a:bodyPr/>
          <a:lstStyle/>
          <a:p>
            <a:r>
              <a:rPr lang="en-GB"/>
              <a:t>IRMMW-THz 2022 - Christopher Shaw</a:t>
            </a:r>
          </a:p>
        </p:txBody>
      </p:sp>
      <p:sp>
        <p:nvSpPr>
          <p:cNvPr id="7" name="Slide Number Placeholder 6"/>
          <p:cNvSpPr>
            <a:spLocks noGrp="1"/>
          </p:cNvSpPr>
          <p:nvPr>
            <p:ph type="sldNum" sz="quarter" idx="12"/>
          </p:nvPr>
        </p:nvSpPr>
        <p:spPr/>
        <p:txBody>
          <a:bodyPr/>
          <a:lstStyle/>
          <a:p>
            <a:fld id="{CC769F37-066C-4A12-BDC9-7EFEEDC5EAC8}" type="slidenum">
              <a:rPr lang="en-GB" smtClean="0"/>
              <a:t>‹#›</a:t>
            </a:fld>
            <a:endParaRPr lang="en-GB"/>
          </a:p>
        </p:txBody>
      </p:sp>
    </p:spTree>
    <p:extLst>
      <p:ext uri="{BB962C8B-B14F-4D97-AF65-F5344CB8AC3E}">
        <p14:creationId xmlns:p14="http://schemas.microsoft.com/office/powerpoint/2010/main" val="2272055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8F17AD-6F90-44E4-8491-0A8B6A2D23F2}" type="datetime1">
              <a:rPr lang="en-GB" smtClean="0"/>
              <a:t>26/06/2023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IRMMW-THz 2022 - Christopher Shaw</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769F37-066C-4A12-BDC9-7EFEEDC5EAC8}" type="slidenum">
              <a:rPr lang="en-GB" smtClean="0"/>
              <a:t>‹#›</a:t>
            </a:fld>
            <a:endParaRPr lang="en-GB"/>
          </a:p>
        </p:txBody>
      </p:sp>
    </p:spTree>
    <p:extLst>
      <p:ext uri="{BB962C8B-B14F-4D97-AF65-F5344CB8AC3E}">
        <p14:creationId xmlns:p14="http://schemas.microsoft.com/office/powerpoint/2010/main" val="3283635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22.gif"/><Relationship Id="rId7" Type="http://schemas.openxmlformats.org/officeDocument/2006/relationships/image" Target="../media/image25.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1.jpeg"/><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316246"/>
            <a:ext cx="12192000" cy="1957275"/>
          </a:xfrm>
          <a:prstGeom prst="rect">
            <a:avLst/>
          </a:prstGeom>
          <a:solidFill>
            <a:schemeClr val="accent1">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TextBox 4"/>
          <p:cNvSpPr txBox="1"/>
          <p:nvPr/>
        </p:nvSpPr>
        <p:spPr>
          <a:xfrm>
            <a:off x="0" y="1633163"/>
            <a:ext cx="12192000" cy="1200329"/>
          </a:xfrm>
          <a:prstGeom prst="rect">
            <a:avLst/>
          </a:prstGeom>
          <a:noFill/>
        </p:spPr>
        <p:txBody>
          <a:bodyPr wrap="square" rtlCol="0">
            <a:spAutoFit/>
          </a:bodyPr>
          <a:lstStyle/>
          <a:p>
            <a:pPr algn="ctr"/>
            <a:r>
              <a:rPr lang="en-GB" sz="3600" dirty="0">
                <a:solidFill>
                  <a:schemeClr val="bg1"/>
                </a:solidFill>
              </a:rPr>
              <a:t>Acceleration of a 100keV Electron Beam by Interaction with a Terahertz Pulse in a Tapered Dielectric-Lined Waveguide</a:t>
            </a:r>
          </a:p>
        </p:txBody>
      </p:sp>
      <p:sp>
        <p:nvSpPr>
          <p:cNvPr id="6" name="TextBox 5"/>
          <p:cNvSpPr txBox="1"/>
          <p:nvPr/>
        </p:nvSpPr>
        <p:spPr>
          <a:xfrm>
            <a:off x="-2296" y="3678684"/>
            <a:ext cx="12192000" cy="830997"/>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Laurence Nix, Graeme Burt, Rosa Letizia, Steven Jamison, Darren Graham,</a:t>
            </a:r>
            <a:br>
              <a:rPr lang="en-GB" sz="2400"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Robert Appleby, Morgan Hibberd, Connor Mosley, Joseph Bradbury, Christopher Shaw</a:t>
            </a:r>
          </a:p>
        </p:txBody>
      </p:sp>
      <p:sp>
        <p:nvSpPr>
          <p:cNvPr id="7" name="TextBox 6"/>
          <p:cNvSpPr txBox="1"/>
          <p:nvPr/>
        </p:nvSpPr>
        <p:spPr>
          <a:xfrm>
            <a:off x="17748" y="8998"/>
            <a:ext cx="12174252" cy="369332"/>
          </a:xfrm>
          <a:prstGeom prst="rect">
            <a:avLst/>
          </a:prstGeom>
          <a:noFill/>
        </p:spPr>
        <p:txBody>
          <a:bodyPr wrap="square" rtlCol="0">
            <a:spAutoFit/>
          </a:bodyPr>
          <a:lstStyle/>
          <a:p>
            <a:pPr algn="ctr"/>
            <a:r>
              <a:rPr lang="en-GB" dirty="0"/>
              <a:t>PAB 2023</a:t>
            </a:r>
          </a:p>
        </p:txBody>
      </p:sp>
      <p:grpSp>
        <p:nvGrpSpPr>
          <p:cNvPr id="2" name="Group 1">
            <a:extLst>
              <a:ext uri="{FF2B5EF4-FFF2-40B4-BE49-F238E27FC236}">
                <a16:creationId xmlns:a16="http://schemas.microsoft.com/office/drawing/2014/main" id="{26F269A9-721C-1B7F-818E-1C89A8CEE9E7}"/>
              </a:ext>
            </a:extLst>
          </p:cNvPr>
          <p:cNvGrpSpPr/>
          <p:nvPr/>
        </p:nvGrpSpPr>
        <p:grpSpPr>
          <a:xfrm>
            <a:off x="1734211" y="5224837"/>
            <a:ext cx="8718984" cy="1359698"/>
            <a:chOff x="3048357" y="5614228"/>
            <a:chExt cx="6222037" cy="970307"/>
          </a:xfrm>
        </p:grpSpPr>
        <p:grpSp>
          <p:nvGrpSpPr>
            <p:cNvPr id="16" name="Group 15"/>
            <p:cNvGrpSpPr>
              <a:grpSpLocks noChangeAspect="1"/>
            </p:cNvGrpSpPr>
            <p:nvPr/>
          </p:nvGrpSpPr>
          <p:grpSpPr>
            <a:xfrm>
              <a:off x="3048357" y="5614228"/>
              <a:ext cx="1637862" cy="970307"/>
              <a:chOff x="686988" y="5301208"/>
              <a:chExt cx="2084812" cy="1235090"/>
            </a:xfrm>
          </p:grpSpPr>
          <p:sp>
            <p:nvSpPr>
              <p:cNvPr id="17" name="Rectangle 16"/>
              <p:cNvSpPr/>
              <p:nvPr/>
            </p:nvSpPr>
            <p:spPr>
              <a:xfrm>
                <a:off x="686988" y="5301208"/>
                <a:ext cx="2084812" cy="123509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8" name="Picture 2" descr="Image result for cockcroft institute logo"/>
              <p:cNvPicPr>
                <a:picLocks noChangeAspect="1" noChangeArrowheads="1"/>
              </p:cNvPicPr>
              <p:nvPr/>
            </p:nvPicPr>
            <p:blipFill rotWithShape="1">
              <a:blip r:embed="rId3">
                <a:extLst>
                  <a:ext uri="{28A0092B-C50C-407E-A947-70E740481C1C}">
                    <a14:useLocalDpi xmlns:a14="http://schemas.microsoft.com/office/drawing/2010/main" val="0"/>
                  </a:ext>
                </a:extLst>
              </a:blip>
              <a:srcRect l="3096" t="22954" r="2917" b="21729"/>
              <a:stretch/>
            </p:blipFill>
            <p:spPr bwMode="auto">
              <a:xfrm>
                <a:off x="751565" y="5342139"/>
                <a:ext cx="1959430" cy="1153228"/>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38007" y="5654604"/>
              <a:ext cx="2132387" cy="889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a:extLst>
                <a:ext uri="{FF2B5EF4-FFF2-40B4-BE49-F238E27FC236}">
                  <a16:creationId xmlns:a16="http://schemas.microsoft.com/office/drawing/2014/main" id="{B1F2FA0B-2BF3-5D95-8751-1A385CDA0A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88188" y="5766006"/>
              <a:ext cx="1847850" cy="666750"/>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a:extLst>
              <a:ext uri="{FF2B5EF4-FFF2-40B4-BE49-F238E27FC236}">
                <a16:creationId xmlns:a16="http://schemas.microsoft.com/office/drawing/2014/main" id="{C767D3F4-ADE6-CA2B-308E-B86017AF7940}"/>
              </a:ext>
            </a:extLst>
          </p:cNvPr>
          <p:cNvSpPr txBox="1"/>
          <p:nvPr/>
        </p:nvSpPr>
        <p:spPr>
          <a:xfrm>
            <a:off x="4858175" y="4581164"/>
            <a:ext cx="2471057" cy="369332"/>
          </a:xfrm>
          <a:prstGeom prst="rect">
            <a:avLst/>
          </a:prstGeom>
          <a:noFill/>
        </p:spPr>
        <p:txBody>
          <a:bodyPr wrap="square">
            <a:spAutoFit/>
          </a:bodyPr>
          <a:lstStyle/>
          <a:p>
            <a:pPr algn="ctr"/>
            <a:r>
              <a:rPr lang="en-GB" i="1" dirty="0"/>
              <a:t>www.thzag.uk</a:t>
            </a:r>
          </a:p>
        </p:txBody>
      </p:sp>
    </p:spTree>
    <p:extLst>
      <p:ext uri="{BB962C8B-B14F-4D97-AF65-F5344CB8AC3E}">
        <p14:creationId xmlns:p14="http://schemas.microsoft.com/office/powerpoint/2010/main" val="308236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PIC Simulation Results</a:t>
            </a:r>
          </a:p>
        </p:txBody>
      </p:sp>
      <p:graphicFrame>
        <p:nvGraphicFramePr>
          <p:cNvPr id="3" name="Table 7">
            <a:extLst>
              <a:ext uri="{FF2B5EF4-FFF2-40B4-BE49-F238E27FC236}">
                <a16:creationId xmlns:a16="http://schemas.microsoft.com/office/drawing/2014/main" id="{55E0925F-F395-EE09-20B5-5380175AA6BB}"/>
              </a:ext>
            </a:extLst>
          </p:cNvPr>
          <p:cNvGraphicFramePr>
            <a:graphicFrameLocks noGrp="1"/>
          </p:cNvGraphicFramePr>
          <p:nvPr>
            <p:extLst>
              <p:ext uri="{D42A27DB-BD31-4B8C-83A1-F6EECF244321}">
                <p14:modId xmlns:p14="http://schemas.microsoft.com/office/powerpoint/2010/main" val="2926451363"/>
              </p:ext>
            </p:extLst>
          </p:nvPr>
        </p:nvGraphicFramePr>
        <p:xfrm>
          <a:off x="934645" y="1786466"/>
          <a:ext cx="10322709" cy="2595880"/>
        </p:xfrm>
        <a:graphic>
          <a:graphicData uri="http://schemas.openxmlformats.org/drawingml/2006/table">
            <a:tbl>
              <a:tblPr firstRow="1" bandRow="1">
                <a:tableStyleId>{5C22544A-7EE6-4342-B048-85BDC9FD1C3A}</a:tableStyleId>
              </a:tblPr>
              <a:tblGrid>
                <a:gridCol w="3352800">
                  <a:extLst>
                    <a:ext uri="{9D8B030D-6E8A-4147-A177-3AD203B41FA5}">
                      <a16:colId xmlns:a16="http://schemas.microsoft.com/office/drawing/2014/main" val="2628428082"/>
                    </a:ext>
                  </a:extLst>
                </a:gridCol>
                <a:gridCol w="3159252">
                  <a:extLst>
                    <a:ext uri="{9D8B030D-6E8A-4147-A177-3AD203B41FA5}">
                      <a16:colId xmlns:a16="http://schemas.microsoft.com/office/drawing/2014/main" val="2657040521"/>
                    </a:ext>
                  </a:extLst>
                </a:gridCol>
                <a:gridCol w="3810657">
                  <a:extLst>
                    <a:ext uri="{9D8B030D-6E8A-4147-A177-3AD203B41FA5}">
                      <a16:colId xmlns:a16="http://schemas.microsoft.com/office/drawing/2014/main" val="3744620240"/>
                    </a:ext>
                  </a:extLst>
                </a:gridCol>
              </a:tblGrid>
              <a:tr h="370840">
                <a:tc>
                  <a:txBody>
                    <a:bodyPr/>
                    <a:lstStyle/>
                    <a:p>
                      <a:r>
                        <a:rPr lang="en-GB" dirty="0"/>
                        <a:t>Parameter</a:t>
                      </a:r>
                    </a:p>
                  </a:txBody>
                  <a:tcPr/>
                </a:tc>
                <a:tc>
                  <a:txBody>
                    <a:bodyPr/>
                    <a:lstStyle/>
                    <a:p>
                      <a:r>
                        <a:rPr lang="en-GB" dirty="0"/>
                        <a:t>High Energy Theoretical Design</a:t>
                      </a:r>
                    </a:p>
                  </a:txBody>
                  <a:tcPr/>
                </a:tc>
                <a:tc>
                  <a:txBody>
                    <a:bodyPr/>
                    <a:lstStyle/>
                    <a:p>
                      <a:r>
                        <a:rPr lang="en-GB" dirty="0"/>
                        <a:t>Modest Energy Experimental Design</a:t>
                      </a:r>
                    </a:p>
                  </a:txBody>
                  <a:tcPr/>
                </a:tc>
                <a:extLst>
                  <a:ext uri="{0D108BD9-81ED-4DB2-BD59-A6C34878D82A}">
                    <a16:rowId xmlns:a16="http://schemas.microsoft.com/office/drawing/2014/main" val="2136558657"/>
                  </a:ext>
                </a:extLst>
              </a:tr>
              <a:tr h="370840">
                <a:tc>
                  <a:txBody>
                    <a:bodyPr/>
                    <a:lstStyle/>
                    <a:p>
                      <a:r>
                        <a:rPr lang="en-GB" dirty="0"/>
                        <a:t>Freq. (THz)</a:t>
                      </a:r>
                    </a:p>
                  </a:txBody>
                  <a:tcPr/>
                </a:tc>
                <a:tc>
                  <a:txBody>
                    <a:bodyPr/>
                    <a:lstStyle/>
                    <a:p>
                      <a:r>
                        <a:rPr lang="en-GB" dirty="0"/>
                        <a:t>0.2</a:t>
                      </a:r>
                    </a:p>
                  </a:txBody>
                  <a:tcPr/>
                </a:tc>
                <a:tc>
                  <a:txBody>
                    <a:bodyPr/>
                    <a:lstStyle/>
                    <a:p>
                      <a:r>
                        <a:rPr lang="en-GB" dirty="0"/>
                        <a:t>0.2</a:t>
                      </a:r>
                    </a:p>
                  </a:txBody>
                  <a:tcPr/>
                </a:tc>
                <a:extLst>
                  <a:ext uri="{0D108BD9-81ED-4DB2-BD59-A6C34878D82A}">
                    <a16:rowId xmlns:a16="http://schemas.microsoft.com/office/drawing/2014/main" val="2315715470"/>
                  </a:ext>
                </a:extLst>
              </a:tr>
              <a:tr h="370840">
                <a:tc>
                  <a:txBody>
                    <a:bodyPr/>
                    <a:lstStyle/>
                    <a:p>
                      <a:r>
                        <a:rPr lang="en-GB" dirty="0"/>
                        <a:t>Pulse Energy in waveguide (µJ)</a:t>
                      </a:r>
                    </a:p>
                  </a:txBody>
                  <a:tcPr/>
                </a:tc>
                <a:tc>
                  <a:txBody>
                    <a:bodyPr/>
                    <a:lstStyle/>
                    <a:p>
                      <a:r>
                        <a:rPr lang="en-GB" dirty="0"/>
                        <a:t>20</a:t>
                      </a:r>
                    </a:p>
                  </a:txBody>
                  <a:tcPr/>
                </a:tc>
                <a:tc>
                  <a:txBody>
                    <a:bodyPr/>
                    <a:lstStyle/>
                    <a:p>
                      <a:r>
                        <a:rPr lang="en-GB" dirty="0"/>
                        <a:t>12</a:t>
                      </a:r>
                    </a:p>
                  </a:txBody>
                  <a:tcPr/>
                </a:tc>
                <a:extLst>
                  <a:ext uri="{0D108BD9-81ED-4DB2-BD59-A6C34878D82A}">
                    <a16:rowId xmlns:a16="http://schemas.microsoft.com/office/drawing/2014/main" val="2365843789"/>
                  </a:ext>
                </a:extLst>
              </a:tr>
              <a:tr h="370840">
                <a:tc>
                  <a:txBody>
                    <a:bodyPr/>
                    <a:lstStyle/>
                    <a:p>
                      <a:r>
                        <a:rPr lang="en-GB" dirty="0"/>
                        <a:t>Number of cycles</a:t>
                      </a:r>
                    </a:p>
                  </a:txBody>
                  <a:tcPr/>
                </a:tc>
                <a:tc>
                  <a:txBody>
                    <a:bodyPr/>
                    <a:lstStyle/>
                    <a:p>
                      <a:r>
                        <a:rPr lang="en-GB" dirty="0"/>
                        <a:t>10</a:t>
                      </a:r>
                    </a:p>
                  </a:txBody>
                  <a:tcPr/>
                </a:tc>
                <a:tc>
                  <a:txBody>
                    <a:bodyPr/>
                    <a:lstStyle/>
                    <a:p>
                      <a:r>
                        <a:rPr lang="en-GB" dirty="0"/>
                        <a:t>8</a:t>
                      </a:r>
                    </a:p>
                  </a:txBody>
                  <a:tcPr/>
                </a:tc>
                <a:extLst>
                  <a:ext uri="{0D108BD9-81ED-4DB2-BD59-A6C34878D82A}">
                    <a16:rowId xmlns:a16="http://schemas.microsoft.com/office/drawing/2014/main" val="1114037514"/>
                  </a:ext>
                </a:extLst>
              </a:tr>
              <a:tr h="370840">
                <a:tc>
                  <a:txBody>
                    <a:bodyPr/>
                    <a:lstStyle/>
                    <a:p>
                      <a:r>
                        <a:rPr lang="en-GB" dirty="0" err="1"/>
                        <a:t>Apprx</a:t>
                      </a:r>
                      <a:r>
                        <a:rPr lang="en-GB" dirty="0"/>
                        <a:t>. Accel. Bunch Energy (keV)</a:t>
                      </a:r>
                    </a:p>
                  </a:txBody>
                  <a:tcPr/>
                </a:tc>
                <a:tc>
                  <a:txBody>
                    <a:bodyPr/>
                    <a:lstStyle/>
                    <a:p>
                      <a:r>
                        <a:rPr lang="en-GB" dirty="0"/>
                        <a:t>200+</a:t>
                      </a:r>
                    </a:p>
                  </a:txBody>
                  <a:tcPr/>
                </a:tc>
                <a:tc>
                  <a:txBody>
                    <a:bodyPr/>
                    <a:lstStyle/>
                    <a:p>
                      <a:r>
                        <a:rPr lang="en-GB" dirty="0"/>
                        <a:t>160</a:t>
                      </a:r>
                    </a:p>
                  </a:txBody>
                  <a:tcPr/>
                </a:tc>
                <a:extLst>
                  <a:ext uri="{0D108BD9-81ED-4DB2-BD59-A6C34878D82A}">
                    <a16:rowId xmlns:a16="http://schemas.microsoft.com/office/drawing/2014/main" val="871007898"/>
                  </a:ext>
                </a:extLst>
              </a:tr>
              <a:tr h="370840">
                <a:tc>
                  <a:txBody>
                    <a:bodyPr/>
                    <a:lstStyle/>
                    <a:p>
                      <a:r>
                        <a:rPr lang="en-GB" dirty="0"/>
                        <a:t>Capture of 0.5fC bunch*</a:t>
                      </a:r>
                    </a:p>
                  </a:txBody>
                  <a:tcPr/>
                </a:tc>
                <a:tc>
                  <a:txBody>
                    <a:bodyPr/>
                    <a:lstStyle/>
                    <a:p>
                      <a:r>
                        <a:rPr lang="en-GB" dirty="0"/>
                        <a:t>15% over 170keV**</a:t>
                      </a:r>
                    </a:p>
                  </a:txBody>
                  <a:tcPr/>
                </a:tc>
                <a:tc>
                  <a:txBody>
                    <a:bodyPr/>
                    <a:lstStyle/>
                    <a:p>
                      <a:r>
                        <a:rPr lang="en-GB" dirty="0"/>
                        <a:t>18% over 145keV**</a:t>
                      </a:r>
                    </a:p>
                  </a:txBody>
                  <a:tcPr/>
                </a:tc>
                <a:extLst>
                  <a:ext uri="{0D108BD9-81ED-4DB2-BD59-A6C34878D82A}">
                    <a16:rowId xmlns:a16="http://schemas.microsoft.com/office/drawing/2014/main" val="2591781147"/>
                  </a:ext>
                </a:extLst>
              </a:tr>
              <a:tr h="370840">
                <a:tc>
                  <a:txBody>
                    <a:bodyPr/>
                    <a:lstStyle/>
                    <a:p>
                      <a:r>
                        <a:rPr lang="en-GB" dirty="0"/>
                        <a:t>Capture of 0.1fC bunch</a:t>
                      </a:r>
                    </a:p>
                  </a:txBody>
                  <a:tcPr/>
                </a:tc>
                <a:tc>
                  <a:txBody>
                    <a:bodyPr/>
                    <a:lstStyle/>
                    <a:p>
                      <a:r>
                        <a:rPr lang="en-GB" dirty="0"/>
                        <a:t>25% over 170keV</a:t>
                      </a:r>
                    </a:p>
                  </a:txBody>
                  <a:tcPr/>
                </a:tc>
                <a:tc>
                  <a:txBody>
                    <a:bodyPr/>
                    <a:lstStyle/>
                    <a:p>
                      <a:r>
                        <a:rPr lang="en-GB" dirty="0"/>
                        <a:t>35% over 145keV</a:t>
                      </a:r>
                    </a:p>
                  </a:txBody>
                  <a:tcPr/>
                </a:tc>
                <a:extLst>
                  <a:ext uri="{0D108BD9-81ED-4DB2-BD59-A6C34878D82A}">
                    <a16:rowId xmlns:a16="http://schemas.microsoft.com/office/drawing/2014/main" val="3892485386"/>
                  </a:ext>
                </a:extLst>
              </a:tr>
            </a:tbl>
          </a:graphicData>
        </a:graphic>
      </p:graphicFrame>
      <p:sp>
        <p:nvSpPr>
          <p:cNvPr id="8" name="TextBox 7">
            <a:extLst>
              <a:ext uri="{FF2B5EF4-FFF2-40B4-BE49-F238E27FC236}">
                <a16:creationId xmlns:a16="http://schemas.microsoft.com/office/drawing/2014/main" id="{EDBA355A-9508-75B2-E9B8-200C4C35EFA0}"/>
              </a:ext>
            </a:extLst>
          </p:cNvPr>
          <p:cNvSpPr txBox="1"/>
          <p:nvPr/>
        </p:nvSpPr>
        <p:spPr>
          <a:xfrm>
            <a:off x="3505200" y="6211669"/>
            <a:ext cx="8572500" cy="646331"/>
          </a:xfrm>
          <a:prstGeom prst="rect">
            <a:avLst/>
          </a:prstGeom>
          <a:noFill/>
        </p:spPr>
        <p:txBody>
          <a:bodyPr wrap="square" rtlCol="0">
            <a:spAutoFit/>
          </a:bodyPr>
          <a:lstStyle/>
          <a:p>
            <a:pPr algn="r"/>
            <a:r>
              <a:rPr lang="en-GB" dirty="0"/>
              <a:t>*capture % increases the shorter the bunch is – see following slide</a:t>
            </a:r>
          </a:p>
          <a:p>
            <a:pPr algn="r"/>
            <a:r>
              <a:rPr lang="en-GB" dirty="0"/>
              <a:t>**these thresholds are slightly arbitrary, as there is no clear line between bunch and tail.</a:t>
            </a:r>
          </a:p>
        </p:txBody>
      </p:sp>
    </p:spTree>
    <p:extLst>
      <p:ext uri="{BB962C8B-B14F-4D97-AF65-F5344CB8AC3E}">
        <p14:creationId xmlns:p14="http://schemas.microsoft.com/office/powerpoint/2010/main" val="65120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PIC Simulation Results</a:t>
            </a:r>
          </a:p>
        </p:txBody>
      </p:sp>
      <p:graphicFrame>
        <p:nvGraphicFramePr>
          <p:cNvPr id="2" name="Chart 1">
            <a:extLst>
              <a:ext uri="{FF2B5EF4-FFF2-40B4-BE49-F238E27FC236}">
                <a16:creationId xmlns:a16="http://schemas.microsoft.com/office/drawing/2014/main" id="{B9FB7CEB-872B-8174-B979-C8C0B024802D}"/>
              </a:ext>
            </a:extLst>
          </p:cNvPr>
          <p:cNvGraphicFramePr>
            <a:graphicFrameLocks/>
          </p:cNvGraphicFramePr>
          <p:nvPr>
            <p:extLst>
              <p:ext uri="{D42A27DB-BD31-4B8C-83A1-F6EECF244321}">
                <p14:modId xmlns:p14="http://schemas.microsoft.com/office/powerpoint/2010/main" val="2473373806"/>
              </p:ext>
            </p:extLst>
          </p:nvPr>
        </p:nvGraphicFramePr>
        <p:xfrm>
          <a:off x="343653" y="1531608"/>
          <a:ext cx="5908758" cy="3794784"/>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E802B8C6-5E04-CDFB-3FA8-34016A5D0790}"/>
              </a:ext>
            </a:extLst>
          </p:cNvPr>
          <p:cNvSpPr txBox="1"/>
          <p:nvPr/>
        </p:nvSpPr>
        <p:spPr>
          <a:xfrm>
            <a:off x="6693625" y="2155119"/>
            <a:ext cx="4432300" cy="2031325"/>
          </a:xfrm>
          <a:prstGeom prst="rect">
            <a:avLst/>
          </a:prstGeom>
          <a:noFill/>
        </p:spPr>
        <p:txBody>
          <a:bodyPr wrap="square" rtlCol="0">
            <a:spAutoFit/>
          </a:bodyPr>
          <a:lstStyle/>
          <a:p>
            <a:r>
              <a:rPr lang="en-GB" dirty="0"/>
              <a:t>The capture rate increases as initial bunch length decreases.</a:t>
            </a:r>
          </a:p>
          <a:p>
            <a:endParaRPr lang="en-GB" dirty="0"/>
          </a:p>
          <a:p>
            <a:r>
              <a:rPr lang="en-GB" dirty="0"/>
              <a:t>We see 35% capture rate of our 0.1fC bunch and only 18% for our 0.5fC bunch – but 18% of 0.5fC is still a lot more absolute charge than 35% of 0.1fC</a:t>
            </a:r>
          </a:p>
        </p:txBody>
      </p:sp>
    </p:spTree>
    <p:extLst>
      <p:ext uri="{BB962C8B-B14F-4D97-AF65-F5344CB8AC3E}">
        <p14:creationId xmlns:p14="http://schemas.microsoft.com/office/powerpoint/2010/main" val="85575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FB5ACBE8-4B56-7B60-BD09-47882ADD5ABA}"/>
              </a:ext>
            </a:extLst>
          </p:cNvPr>
          <p:cNvGrpSpPr/>
          <p:nvPr/>
        </p:nvGrpSpPr>
        <p:grpSpPr>
          <a:xfrm>
            <a:off x="3725754" y="591890"/>
            <a:ext cx="8096250" cy="6053842"/>
            <a:chOff x="3725754" y="591890"/>
            <a:chExt cx="8096250" cy="6053842"/>
          </a:xfrm>
        </p:grpSpPr>
        <p:grpSp>
          <p:nvGrpSpPr>
            <p:cNvPr id="27" name="Group 26">
              <a:extLst>
                <a:ext uri="{FF2B5EF4-FFF2-40B4-BE49-F238E27FC236}">
                  <a16:creationId xmlns:a16="http://schemas.microsoft.com/office/drawing/2014/main" id="{6866A925-040D-068C-76E7-6C291BD38F8D}"/>
                </a:ext>
              </a:extLst>
            </p:cNvPr>
            <p:cNvGrpSpPr/>
            <p:nvPr/>
          </p:nvGrpSpPr>
          <p:grpSpPr>
            <a:xfrm>
              <a:off x="3725754" y="591890"/>
              <a:ext cx="8096250" cy="6053842"/>
              <a:chOff x="3725754" y="591890"/>
              <a:chExt cx="8096250" cy="6053842"/>
            </a:xfrm>
          </p:grpSpPr>
          <p:grpSp>
            <p:nvGrpSpPr>
              <p:cNvPr id="26" name="Group 25">
                <a:extLst>
                  <a:ext uri="{FF2B5EF4-FFF2-40B4-BE49-F238E27FC236}">
                    <a16:creationId xmlns:a16="http://schemas.microsoft.com/office/drawing/2014/main" id="{6615ED6A-6226-85F8-9001-1AF207C9BC7A}"/>
                  </a:ext>
                </a:extLst>
              </p:cNvPr>
              <p:cNvGrpSpPr/>
              <p:nvPr/>
            </p:nvGrpSpPr>
            <p:grpSpPr>
              <a:xfrm>
                <a:off x="3725754" y="591890"/>
                <a:ext cx="8096250" cy="6053842"/>
                <a:chOff x="3725754" y="591890"/>
                <a:chExt cx="8096250" cy="6053842"/>
              </a:xfrm>
            </p:grpSpPr>
            <p:grpSp>
              <p:nvGrpSpPr>
                <p:cNvPr id="22" name="Group 21">
                  <a:extLst>
                    <a:ext uri="{FF2B5EF4-FFF2-40B4-BE49-F238E27FC236}">
                      <a16:creationId xmlns:a16="http://schemas.microsoft.com/office/drawing/2014/main" id="{53E4BA62-7786-B8A5-2315-2F53DB39D93C}"/>
                    </a:ext>
                  </a:extLst>
                </p:cNvPr>
                <p:cNvGrpSpPr/>
                <p:nvPr/>
              </p:nvGrpSpPr>
              <p:grpSpPr>
                <a:xfrm>
                  <a:off x="3725754" y="591890"/>
                  <a:ext cx="8096250" cy="6029325"/>
                  <a:chOff x="3725754" y="591890"/>
                  <a:chExt cx="8096250" cy="6029325"/>
                </a:xfrm>
              </p:grpSpPr>
              <p:pic>
                <p:nvPicPr>
                  <p:cNvPr id="5" name="Picture 4">
                    <a:extLst>
                      <a:ext uri="{FF2B5EF4-FFF2-40B4-BE49-F238E27FC236}">
                        <a16:creationId xmlns:a16="http://schemas.microsoft.com/office/drawing/2014/main" id="{D8B3E25D-2545-D950-769B-A49D1884DF36}"/>
                      </a:ext>
                    </a:extLst>
                  </p:cNvPr>
                  <p:cNvPicPr>
                    <a:picLocks noChangeAspect="1"/>
                  </p:cNvPicPr>
                  <p:nvPr/>
                </p:nvPicPr>
                <p:blipFill>
                  <a:blip r:embed="rId3"/>
                  <a:stretch>
                    <a:fillRect/>
                  </a:stretch>
                </p:blipFill>
                <p:spPr>
                  <a:xfrm>
                    <a:off x="3725754" y="591890"/>
                    <a:ext cx="8096250" cy="6029325"/>
                  </a:xfrm>
                  <a:prstGeom prst="rect">
                    <a:avLst/>
                  </a:prstGeom>
                </p:spPr>
              </p:pic>
              <p:sp>
                <p:nvSpPr>
                  <p:cNvPr id="17" name="Rectangle 16">
                    <a:extLst>
                      <a:ext uri="{FF2B5EF4-FFF2-40B4-BE49-F238E27FC236}">
                        <a16:creationId xmlns:a16="http://schemas.microsoft.com/office/drawing/2014/main" id="{6037FC90-FAEA-F2F2-F3E9-26D0AAF6A1B5}"/>
                      </a:ext>
                    </a:extLst>
                  </p:cNvPr>
                  <p:cNvSpPr/>
                  <p:nvPr/>
                </p:nvSpPr>
                <p:spPr>
                  <a:xfrm>
                    <a:off x="5397623" y="5122416"/>
                    <a:ext cx="777532" cy="73684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Picture 19">
                    <a:extLst>
                      <a:ext uri="{FF2B5EF4-FFF2-40B4-BE49-F238E27FC236}">
                        <a16:creationId xmlns:a16="http://schemas.microsoft.com/office/drawing/2014/main" id="{95733EDB-088B-99F4-9009-2700F2FD9612}"/>
                      </a:ext>
                    </a:extLst>
                  </p:cNvPr>
                  <p:cNvPicPr>
                    <a:picLocks noChangeAspect="1"/>
                  </p:cNvPicPr>
                  <p:nvPr/>
                </p:nvPicPr>
                <p:blipFill>
                  <a:blip r:embed="rId4"/>
                  <a:stretch>
                    <a:fillRect/>
                  </a:stretch>
                </p:blipFill>
                <p:spPr>
                  <a:xfrm>
                    <a:off x="9065948" y="4383605"/>
                    <a:ext cx="2587381" cy="2237610"/>
                  </a:xfrm>
                  <a:prstGeom prst="rect">
                    <a:avLst/>
                  </a:prstGeom>
                </p:spPr>
              </p:pic>
              <p:sp>
                <p:nvSpPr>
                  <p:cNvPr id="21" name="Rectangle 20">
                    <a:extLst>
                      <a:ext uri="{FF2B5EF4-FFF2-40B4-BE49-F238E27FC236}">
                        <a16:creationId xmlns:a16="http://schemas.microsoft.com/office/drawing/2014/main" id="{BB52F86E-CE88-F4B3-C5D5-AEF09FD85274}"/>
                      </a:ext>
                    </a:extLst>
                  </p:cNvPr>
                  <p:cNvSpPr/>
                  <p:nvPr/>
                </p:nvSpPr>
                <p:spPr>
                  <a:xfrm>
                    <a:off x="9065948" y="4383605"/>
                    <a:ext cx="2605323" cy="223761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TextBox 24">
                  <a:extLst>
                    <a:ext uri="{FF2B5EF4-FFF2-40B4-BE49-F238E27FC236}">
                      <a16:creationId xmlns:a16="http://schemas.microsoft.com/office/drawing/2014/main" id="{41CB5D9D-5943-C850-041A-6D104F225DF2}"/>
                    </a:ext>
                  </a:extLst>
                </p:cNvPr>
                <p:cNvSpPr txBox="1"/>
                <p:nvPr/>
              </p:nvSpPr>
              <p:spPr>
                <a:xfrm>
                  <a:off x="5962278" y="6184067"/>
                  <a:ext cx="3103670" cy="461665"/>
                </a:xfrm>
                <a:prstGeom prst="rect">
                  <a:avLst/>
                </a:prstGeom>
                <a:noFill/>
              </p:spPr>
              <p:txBody>
                <a:bodyPr wrap="square" rtlCol="0">
                  <a:spAutoFit/>
                </a:bodyPr>
                <a:lstStyle/>
                <a:p>
                  <a:r>
                    <a:rPr lang="en-GB" sz="1200" dirty="0"/>
                    <a:t>A sloped edge reduces reflection at the boundary between empty waveguide and DLW</a:t>
                  </a:r>
                </a:p>
              </p:txBody>
            </p:sp>
          </p:grpSp>
          <p:sp>
            <p:nvSpPr>
              <p:cNvPr id="6" name="TextBox 5">
                <a:extLst>
                  <a:ext uri="{FF2B5EF4-FFF2-40B4-BE49-F238E27FC236}">
                    <a16:creationId xmlns:a16="http://schemas.microsoft.com/office/drawing/2014/main" id="{A63774B1-C8AA-6D6A-36E0-138756F4B1D0}"/>
                  </a:ext>
                </a:extLst>
              </p:cNvPr>
              <p:cNvSpPr txBox="1"/>
              <p:nvPr/>
            </p:nvSpPr>
            <p:spPr>
              <a:xfrm>
                <a:off x="10062381" y="3514716"/>
                <a:ext cx="1590948" cy="738664"/>
              </a:xfrm>
              <a:prstGeom prst="rect">
                <a:avLst/>
              </a:prstGeom>
              <a:noFill/>
            </p:spPr>
            <p:txBody>
              <a:bodyPr wrap="none" rtlCol="0">
                <a:spAutoFit/>
              </a:bodyPr>
              <a:lstStyle/>
              <a:p>
                <a:pPr algn="r"/>
                <a:r>
                  <a:rPr lang="en-GB" sz="1400" i="1" dirty="0"/>
                  <a:t>Grey – metal</a:t>
                </a:r>
              </a:p>
              <a:p>
                <a:pPr algn="r"/>
                <a:r>
                  <a:rPr lang="en-GB" sz="1400" i="1" dirty="0"/>
                  <a:t>Blue – vacuum</a:t>
                </a:r>
              </a:p>
              <a:p>
                <a:pPr algn="r"/>
                <a:r>
                  <a:rPr lang="en-GB" sz="1400" i="1" dirty="0"/>
                  <a:t>Green – fused silica</a:t>
                </a:r>
              </a:p>
            </p:txBody>
          </p:sp>
          <p:sp>
            <p:nvSpPr>
              <p:cNvPr id="7" name="TextBox 6">
                <a:extLst>
                  <a:ext uri="{FF2B5EF4-FFF2-40B4-BE49-F238E27FC236}">
                    <a16:creationId xmlns:a16="http://schemas.microsoft.com/office/drawing/2014/main" id="{E261CB0D-5460-1D1A-A6B8-3A7F50499B39}"/>
                  </a:ext>
                </a:extLst>
              </p:cNvPr>
              <p:cNvSpPr txBox="1"/>
              <p:nvPr/>
            </p:nvSpPr>
            <p:spPr>
              <a:xfrm rot="20248825">
                <a:off x="6793961" y="3702064"/>
                <a:ext cx="4711177" cy="400110"/>
              </a:xfrm>
              <a:prstGeom prst="rect">
                <a:avLst/>
              </a:prstGeom>
              <a:noFill/>
            </p:spPr>
            <p:txBody>
              <a:bodyPr wrap="square" rtlCol="0">
                <a:spAutoFit/>
              </a:bodyPr>
              <a:lstStyle/>
              <a:p>
                <a:r>
                  <a:rPr lang="en-GB" sz="2000" i="1" dirty="0">
                    <a:solidFill>
                      <a:schemeClr val="bg1"/>
                    </a:solidFill>
                  </a:rPr>
                  <a:t>Cut-away view of linearly tapered coupler</a:t>
                </a:r>
              </a:p>
            </p:txBody>
          </p:sp>
        </p:grpSp>
        <p:cxnSp>
          <p:nvCxnSpPr>
            <p:cNvPr id="3" name="Straight Connector 2">
              <a:extLst>
                <a:ext uri="{FF2B5EF4-FFF2-40B4-BE49-F238E27FC236}">
                  <a16:creationId xmlns:a16="http://schemas.microsoft.com/office/drawing/2014/main" id="{66EABC29-5062-C793-FE17-0EDFBB7B7F8A}"/>
                </a:ext>
              </a:extLst>
            </p:cNvPr>
            <p:cNvCxnSpPr>
              <a:cxnSpLocks/>
            </p:cNvCxnSpPr>
            <p:nvPr/>
          </p:nvCxnSpPr>
          <p:spPr>
            <a:xfrm flipH="1" flipV="1">
              <a:off x="5810250" y="5859262"/>
              <a:ext cx="217688" cy="761953"/>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Coupling into the Accelerating Mode</a:t>
            </a:r>
          </a:p>
        </p:txBody>
      </p:sp>
      <p:grpSp>
        <p:nvGrpSpPr>
          <p:cNvPr id="16" name="Group 15">
            <a:extLst>
              <a:ext uri="{FF2B5EF4-FFF2-40B4-BE49-F238E27FC236}">
                <a16:creationId xmlns:a16="http://schemas.microsoft.com/office/drawing/2014/main" id="{D29C1058-3E63-7D9B-C433-E11CBE63615D}"/>
              </a:ext>
            </a:extLst>
          </p:cNvPr>
          <p:cNvGrpSpPr/>
          <p:nvPr/>
        </p:nvGrpSpPr>
        <p:grpSpPr>
          <a:xfrm>
            <a:off x="968111" y="1669054"/>
            <a:ext cx="4724588" cy="3653515"/>
            <a:chOff x="455721" y="2984071"/>
            <a:chExt cx="4095766" cy="3167249"/>
          </a:xfrm>
        </p:grpSpPr>
        <p:grpSp>
          <p:nvGrpSpPr>
            <p:cNvPr id="14" name="Group 13">
              <a:extLst>
                <a:ext uri="{FF2B5EF4-FFF2-40B4-BE49-F238E27FC236}">
                  <a16:creationId xmlns:a16="http://schemas.microsoft.com/office/drawing/2014/main" id="{D19AD968-FD2D-B0A8-1430-6D7A1B9CAFAE}"/>
                </a:ext>
              </a:extLst>
            </p:cNvPr>
            <p:cNvGrpSpPr/>
            <p:nvPr/>
          </p:nvGrpSpPr>
          <p:grpSpPr>
            <a:xfrm>
              <a:off x="455721" y="2984071"/>
              <a:ext cx="3790764" cy="3013779"/>
              <a:chOff x="0" y="2437709"/>
              <a:chExt cx="3790764" cy="3013779"/>
            </a:xfrm>
          </p:grpSpPr>
          <p:pic>
            <p:nvPicPr>
              <p:cNvPr id="9" name="Picture 8">
                <a:extLst>
                  <a:ext uri="{FF2B5EF4-FFF2-40B4-BE49-F238E27FC236}">
                    <a16:creationId xmlns:a16="http://schemas.microsoft.com/office/drawing/2014/main" id="{A2E0E933-B762-BB0A-75B4-C20F3A8573EB}"/>
                  </a:ext>
                </a:extLst>
              </p:cNvPr>
              <p:cNvPicPr>
                <a:picLocks noChangeAspect="1"/>
              </p:cNvPicPr>
              <p:nvPr/>
            </p:nvPicPr>
            <p:blipFill>
              <a:blip r:embed="rId5"/>
              <a:stretch>
                <a:fillRect/>
              </a:stretch>
            </p:blipFill>
            <p:spPr>
              <a:xfrm>
                <a:off x="0" y="2437709"/>
                <a:ext cx="2695015" cy="3013779"/>
              </a:xfrm>
              <a:prstGeom prst="rect">
                <a:avLst/>
              </a:prstGeom>
            </p:spPr>
          </p:pic>
          <p:pic>
            <p:nvPicPr>
              <p:cNvPr id="10" name="Picture 9">
                <a:extLst>
                  <a:ext uri="{FF2B5EF4-FFF2-40B4-BE49-F238E27FC236}">
                    <a16:creationId xmlns:a16="http://schemas.microsoft.com/office/drawing/2014/main" id="{162DD8FD-0FB4-7A72-E972-DA4FF2B09AF3}"/>
                  </a:ext>
                </a:extLst>
              </p:cNvPr>
              <p:cNvPicPr>
                <a:picLocks noChangeAspect="1"/>
              </p:cNvPicPr>
              <p:nvPr/>
            </p:nvPicPr>
            <p:blipFill>
              <a:blip r:embed="rId6"/>
              <a:stretch>
                <a:fillRect/>
              </a:stretch>
            </p:blipFill>
            <p:spPr>
              <a:xfrm>
                <a:off x="2482604" y="3013420"/>
                <a:ext cx="1308160" cy="1862355"/>
              </a:xfrm>
              <a:prstGeom prst="rect">
                <a:avLst/>
              </a:prstGeom>
            </p:spPr>
          </p:pic>
        </p:grpSp>
        <p:sp>
          <p:nvSpPr>
            <p:cNvPr id="15" name="TextBox 14">
              <a:extLst>
                <a:ext uri="{FF2B5EF4-FFF2-40B4-BE49-F238E27FC236}">
                  <a16:creationId xmlns:a16="http://schemas.microsoft.com/office/drawing/2014/main" id="{29FC241B-C2BE-966D-CBDB-3EFDAFB62E59}"/>
                </a:ext>
              </a:extLst>
            </p:cNvPr>
            <p:cNvSpPr txBox="1"/>
            <p:nvPr/>
          </p:nvSpPr>
          <p:spPr>
            <a:xfrm>
              <a:off x="656558" y="5671057"/>
              <a:ext cx="3894929" cy="480263"/>
            </a:xfrm>
            <a:prstGeom prst="rect">
              <a:avLst/>
            </a:prstGeom>
            <a:noFill/>
          </p:spPr>
          <p:txBody>
            <a:bodyPr wrap="square" rtlCol="0">
              <a:spAutoFit/>
            </a:bodyPr>
            <a:lstStyle/>
            <a:p>
              <a:pPr algn="ctr"/>
              <a:r>
                <a:rPr lang="en-GB" sz="1400" dirty="0"/>
                <a:t>Comparison of free space pulse and coupler mode </a:t>
              </a:r>
              <a:br>
                <a:rPr lang="en-GB" sz="1400" dirty="0"/>
              </a:br>
              <a:r>
                <a:rPr lang="en-GB" sz="1400" dirty="0"/>
                <a:t>(not to exact scale</a:t>
              </a:r>
              <a:r>
                <a:rPr lang="en-GB" sz="1600" dirty="0"/>
                <a:t>)</a:t>
              </a:r>
            </a:p>
          </p:txBody>
        </p:sp>
      </p:grpSp>
      <p:cxnSp>
        <p:nvCxnSpPr>
          <p:cNvPr id="24" name="Straight Connector 23">
            <a:extLst>
              <a:ext uri="{FF2B5EF4-FFF2-40B4-BE49-F238E27FC236}">
                <a16:creationId xmlns:a16="http://schemas.microsoft.com/office/drawing/2014/main" id="{D16D7F7A-6555-4393-0B52-F50C4C0B9DD5}"/>
              </a:ext>
            </a:extLst>
          </p:cNvPr>
          <p:cNvCxnSpPr/>
          <p:nvPr/>
        </p:nvCxnSpPr>
        <p:spPr>
          <a:xfrm flipH="1">
            <a:off x="6027938" y="6621215"/>
            <a:ext cx="303801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EB0059E0-82D9-B01F-2FEE-E619B9ED7D19}"/>
              </a:ext>
            </a:extLst>
          </p:cNvPr>
          <p:cNvSpPr txBox="1"/>
          <p:nvPr/>
        </p:nvSpPr>
        <p:spPr>
          <a:xfrm>
            <a:off x="381740" y="5663953"/>
            <a:ext cx="3566628" cy="923330"/>
          </a:xfrm>
          <a:prstGeom prst="rect">
            <a:avLst/>
          </a:prstGeom>
          <a:noFill/>
        </p:spPr>
        <p:txBody>
          <a:bodyPr wrap="square" rtlCol="0">
            <a:spAutoFit/>
          </a:bodyPr>
          <a:lstStyle/>
          <a:p>
            <a:r>
              <a:rPr lang="en-GB" b="1" dirty="0"/>
              <a:t>This design is projected to achieve around 65% coupling from source to accelerating mode.</a:t>
            </a:r>
          </a:p>
        </p:txBody>
      </p:sp>
      <p:sp>
        <p:nvSpPr>
          <p:cNvPr id="2" name="TextBox 1">
            <a:extLst>
              <a:ext uri="{FF2B5EF4-FFF2-40B4-BE49-F238E27FC236}">
                <a16:creationId xmlns:a16="http://schemas.microsoft.com/office/drawing/2014/main" id="{CB8EE16F-CB22-3993-CCAC-2D82CB4F0E7D}"/>
              </a:ext>
            </a:extLst>
          </p:cNvPr>
          <p:cNvSpPr txBox="1"/>
          <p:nvPr/>
        </p:nvSpPr>
        <p:spPr>
          <a:xfrm>
            <a:off x="301840" y="745724"/>
            <a:ext cx="9090735" cy="923330"/>
          </a:xfrm>
          <a:prstGeom prst="rect">
            <a:avLst/>
          </a:prstGeom>
          <a:noFill/>
        </p:spPr>
        <p:txBody>
          <a:bodyPr wrap="square" rtlCol="0">
            <a:spAutoFit/>
          </a:bodyPr>
          <a:lstStyle/>
          <a:p>
            <a:r>
              <a:rPr lang="en-GB" dirty="0"/>
              <a:t>Getting the coupling right takes a two-way process</a:t>
            </a:r>
          </a:p>
          <a:p>
            <a:pPr marL="285750" indent="-285750">
              <a:buFont typeface="Arial" panose="020B0604020202020204" pitchFamily="34" charset="0"/>
              <a:buChar char="•"/>
            </a:pPr>
            <a:r>
              <a:rPr lang="en-GB" dirty="0"/>
              <a:t>We can tailor the horn to suit the free space mode available</a:t>
            </a:r>
          </a:p>
          <a:p>
            <a:pPr marL="285750" indent="-285750">
              <a:buFont typeface="Arial" panose="020B0604020202020204" pitchFamily="34" charset="0"/>
              <a:buChar char="•"/>
            </a:pPr>
            <a:r>
              <a:rPr lang="en-GB" dirty="0"/>
              <a:t>We can tailor the THz source to suit the modes supported by the horn</a:t>
            </a:r>
          </a:p>
        </p:txBody>
      </p:sp>
    </p:spTree>
    <p:extLst>
      <p:ext uri="{BB962C8B-B14F-4D97-AF65-F5344CB8AC3E}">
        <p14:creationId xmlns:p14="http://schemas.microsoft.com/office/powerpoint/2010/main" val="928690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Electron Beam</a:t>
            </a:r>
          </a:p>
        </p:txBody>
      </p:sp>
      <p:pic>
        <p:nvPicPr>
          <p:cNvPr id="1026" name="Picture 2">
            <a:extLst>
              <a:ext uri="{FF2B5EF4-FFF2-40B4-BE49-F238E27FC236}">
                <a16:creationId xmlns:a16="http://schemas.microsoft.com/office/drawing/2014/main" id="{C4D0F4DF-2534-8B5B-4DEA-C9E74D67A1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1512" y="1461757"/>
            <a:ext cx="3559001" cy="267560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8FBCDEA4-F8C0-91EE-1C72-B88EA1528140}"/>
              </a:ext>
            </a:extLst>
          </p:cNvPr>
          <p:cNvPicPr>
            <a:picLocks noChangeAspect="1"/>
          </p:cNvPicPr>
          <p:nvPr/>
        </p:nvPicPr>
        <p:blipFill>
          <a:blip r:embed="rId4"/>
          <a:stretch>
            <a:fillRect/>
          </a:stretch>
        </p:blipFill>
        <p:spPr>
          <a:xfrm>
            <a:off x="5308189" y="1320503"/>
            <a:ext cx="6416841" cy="3196052"/>
          </a:xfrm>
          <a:prstGeom prst="rect">
            <a:avLst/>
          </a:prstGeom>
        </p:spPr>
      </p:pic>
      <p:sp>
        <p:nvSpPr>
          <p:cNvPr id="6" name="TextBox 5">
            <a:extLst>
              <a:ext uri="{FF2B5EF4-FFF2-40B4-BE49-F238E27FC236}">
                <a16:creationId xmlns:a16="http://schemas.microsoft.com/office/drawing/2014/main" id="{35B39DA7-1D77-2438-0B02-20F44A7A4B0B}"/>
              </a:ext>
            </a:extLst>
          </p:cNvPr>
          <p:cNvSpPr txBox="1"/>
          <p:nvPr/>
        </p:nvSpPr>
        <p:spPr>
          <a:xfrm>
            <a:off x="435483" y="768629"/>
            <a:ext cx="10982485" cy="369332"/>
          </a:xfrm>
          <a:prstGeom prst="rect">
            <a:avLst/>
          </a:prstGeom>
          <a:noFill/>
        </p:spPr>
        <p:txBody>
          <a:bodyPr wrap="square" rtlCol="0">
            <a:spAutoFit/>
          </a:bodyPr>
          <a:lstStyle/>
          <a:p>
            <a:r>
              <a:rPr lang="en-GB" dirty="0"/>
              <a:t>Input bunches used in PIC simulation come from GPT model matching the 100keV electron gun at Daresbury.</a:t>
            </a:r>
          </a:p>
        </p:txBody>
      </p:sp>
      <p:grpSp>
        <p:nvGrpSpPr>
          <p:cNvPr id="33" name="Group 32">
            <a:extLst>
              <a:ext uri="{FF2B5EF4-FFF2-40B4-BE49-F238E27FC236}">
                <a16:creationId xmlns:a16="http://schemas.microsoft.com/office/drawing/2014/main" id="{84B987A1-9A5E-C212-78BC-22F62BAA5081}"/>
              </a:ext>
            </a:extLst>
          </p:cNvPr>
          <p:cNvGrpSpPr/>
          <p:nvPr/>
        </p:nvGrpSpPr>
        <p:grpSpPr>
          <a:xfrm>
            <a:off x="1618034" y="4699097"/>
            <a:ext cx="8955931" cy="1965673"/>
            <a:chOff x="1848256" y="4883465"/>
            <a:chExt cx="8955931" cy="1965673"/>
          </a:xfrm>
        </p:grpSpPr>
        <p:grpSp>
          <p:nvGrpSpPr>
            <p:cNvPr id="32" name="Group 31">
              <a:extLst>
                <a:ext uri="{FF2B5EF4-FFF2-40B4-BE49-F238E27FC236}">
                  <a16:creationId xmlns:a16="http://schemas.microsoft.com/office/drawing/2014/main" id="{17572D3E-CE25-ED89-DE54-ED8A97B314B3}"/>
                </a:ext>
              </a:extLst>
            </p:cNvPr>
            <p:cNvGrpSpPr/>
            <p:nvPr/>
          </p:nvGrpSpPr>
          <p:grpSpPr>
            <a:xfrm>
              <a:off x="1848256" y="4883465"/>
              <a:ext cx="8955931" cy="1965673"/>
              <a:chOff x="1848256" y="4883465"/>
              <a:chExt cx="8955931" cy="1965673"/>
            </a:xfrm>
          </p:grpSpPr>
          <p:grpSp>
            <p:nvGrpSpPr>
              <p:cNvPr id="16" name="Group 15">
                <a:extLst>
                  <a:ext uri="{FF2B5EF4-FFF2-40B4-BE49-F238E27FC236}">
                    <a16:creationId xmlns:a16="http://schemas.microsoft.com/office/drawing/2014/main" id="{489757B5-EDE4-0012-667C-84FFBCDD5A3B}"/>
                  </a:ext>
                </a:extLst>
              </p:cNvPr>
              <p:cNvGrpSpPr/>
              <p:nvPr/>
            </p:nvGrpSpPr>
            <p:grpSpPr>
              <a:xfrm>
                <a:off x="1953266" y="5014370"/>
                <a:ext cx="7946918" cy="1784849"/>
                <a:chOff x="2122541" y="5073151"/>
                <a:chExt cx="7946918" cy="1784849"/>
              </a:xfrm>
            </p:grpSpPr>
            <p:pic>
              <p:nvPicPr>
                <p:cNvPr id="11" name="Picture 10">
                  <a:extLst>
                    <a:ext uri="{FF2B5EF4-FFF2-40B4-BE49-F238E27FC236}">
                      <a16:creationId xmlns:a16="http://schemas.microsoft.com/office/drawing/2014/main" id="{629B75AF-3B4A-3988-4113-6C458CB61EEF}"/>
                    </a:ext>
                  </a:extLst>
                </p:cNvPr>
                <p:cNvPicPr>
                  <a:picLocks noChangeAspect="1"/>
                </p:cNvPicPr>
                <p:nvPr/>
              </p:nvPicPr>
              <p:blipFill>
                <a:blip r:embed="rId5"/>
                <a:stretch>
                  <a:fillRect/>
                </a:stretch>
              </p:blipFill>
              <p:spPr>
                <a:xfrm>
                  <a:off x="6468448" y="5073151"/>
                  <a:ext cx="3601011" cy="1784849"/>
                </a:xfrm>
                <a:prstGeom prst="rect">
                  <a:avLst/>
                </a:prstGeom>
              </p:spPr>
            </p:pic>
            <p:pic>
              <p:nvPicPr>
                <p:cNvPr id="15" name="Picture 14">
                  <a:extLst>
                    <a:ext uri="{FF2B5EF4-FFF2-40B4-BE49-F238E27FC236}">
                      <a16:creationId xmlns:a16="http://schemas.microsoft.com/office/drawing/2014/main" id="{C169D9AC-7A93-0C68-3BED-BDC246291189}"/>
                    </a:ext>
                  </a:extLst>
                </p:cNvPr>
                <p:cNvPicPr>
                  <a:picLocks noChangeAspect="1"/>
                </p:cNvPicPr>
                <p:nvPr/>
              </p:nvPicPr>
              <p:blipFill>
                <a:blip r:embed="rId6"/>
                <a:stretch>
                  <a:fillRect/>
                </a:stretch>
              </p:blipFill>
              <p:spPr>
                <a:xfrm>
                  <a:off x="2122541" y="5248841"/>
                  <a:ext cx="1880854" cy="1433467"/>
                </a:xfrm>
                <a:prstGeom prst="rect">
                  <a:avLst/>
                </a:prstGeom>
              </p:spPr>
            </p:pic>
          </p:grpSp>
          <p:sp>
            <p:nvSpPr>
              <p:cNvPr id="17" name="TextBox 16">
                <a:extLst>
                  <a:ext uri="{FF2B5EF4-FFF2-40B4-BE49-F238E27FC236}">
                    <a16:creationId xmlns:a16="http://schemas.microsoft.com/office/drawing/2014/main" id="{920D2AA7-E465-5440-2ECB-AB27A44ACDA5}"/>
                  </a:ext>
                </a:extLst>
              </p:cNvPr>
              <p:cNvSpPr txBox="1"/>
              <p:nvPr/>
            </p:nvSpPr>
            <p:spPr>
              <a:xfrm>
                <a:off x="1848256" y="6361200"/>
                <a:ext cx="3803514" cy="369332"/>
              </a:xfrm>
              <a:prstGeom prst="rect">
                <a:avLst/>
              </a:prstGeom>
              <a:noFill/>
            </p:spPr>
            <p:txBody>
              <a:bodyPr wrap="square" rtlCol="0">
                <a:spAutoFit/>
              </a:bodyPr>
              <a:lstStyle/>
              <a:p>
                <a:r>
                  <a:rPr lang="en-GB" i="1" dirty="0"/>
                  <a:t>Just inside waveguide</a:t>
                </a:r>
              </a:p>
            </p:txBody>
          </p:sp>
          <p:sp>
            <p:nvSpPr>
              <p:cNvPr id="19" name="TextBox 18">
                <a:extLst>
                  <a:ext uri="{FF2B5EF4-FFF2-40B4-BE49-F238E27FC236}">
                    <a16:creationId xmlns:a16="http://schemas.microsoft.com/office/drawing/2014/main" id="{9C2FB820-27AA-BE31-30F9-E6A3132E2252}"/>
                  </a:ext>
                </a:extLst>
              </p:cNvPr>
              <p:cNvSpPr txBox="1"/>
              <p:nvPr/>
            </p:nvSpPr>
            <p:spPr>
              <a:xfrm>
                <a:off x="7000673" y="6360351"/>
                <a:ext cx="3803514" cy="369332"/>
              </a:xfrm>
              <a:prstGeom prst="rect">
                <a:avLst/>
              </a:prstGeom>
              <a:noFill/>
            </p:spPr>
            <p:txBody>
              <a:bodyPr wrap="square" rtlCol="0">
                <a:spAutoFit/>
              </a:bodyPr>
              <a:lstStyle/>
              <a:p>
                <a:r>
                  <a:rPr lang="en-GB" i="1" dirty="0"/>
                  <a:t>At end, after interaction</a:t>
                </a:r>
              </a:p>
            </p:txBody>
          </p:sp>
          <p:pic>
            <p:nvPicPr>
              <p:cNvPr id="31" name="Picture 30">
                <a:extLst>
                  <a:ext uri="{FF2B5EF4-FFF2-40B4-BE49-F238E27FC236}">
                    <a16:creationId xmlns:a16="http://schemas.microsoft.com/office/drawing/2014/main" id="{74DB4809-8C4C-F6CC-450A-1A7E6B54F4E4}"/>
                  </a:ext>
                </a:extLst>
              </p:cNvPr>
              <p:cNvPicPr>
                <a:picLocks noChangeAspect="1"/>
              </p:cNvPicPr>
              <p:nvPr/>
            </p:nvPicPr>
            <p:blipFill>
              <a:blip r:embed="rId7"/>
              <a:stretch>
                <a:fillRect/>
              </a:stretch>
            </p:blipFill>
            <p:spPr>
              <a:xfrm>
                <a:off x="9918305" y="4883465"/>
                <a:ext cx="683379" cy="1965673"/>
              </a:xfrm>
              <a:prstGeom prst="rect">
                <a:avLst/>
              </a:prstGeom>
            </p:spPr>
          </p:pic>
        </p:grpSp>
        <p:grpSp>
          <p:nvGrpSpPr>
            <p:cNvPr id="29" name="Group 28">
              <a:extLst>
                <a:ext uri="{FF2B5EF4-FFF2-40B4-BE49-F238E27FC236}">
                  <a16:creationId xmlns:a16="http://schemas.microsoft.com/office/drawing/2014/main" id="{6A328874-B0EC-2372-153D-0AE2606DE8BC}"/>
                </a:ext>
              </a:extLst>
            </p:cNvPr>
            <p:cNvGrpSpPr/>
            <p:nvPr/>
          </p:nvGrpSpPr>
          <p:grpSpPr>
            <a:xfrm>
              <a:off x="1963901" y="5712414"/>
              <a:ext cx="655830" cy="683488"/>
              <a:chOff x="4064211" y="5811882"/>
              <a:chExt cx="655830" cy="683488"/>
            </a:xfrm>
          </p:grpSpPr>
          <p:grpSp>
            <p:nvGrpSpPr>
              <p:cNvPr id="24" name="Group 23">
                <a:extLst>
                  <a:ext uri="{FF2B5EF4-FFF2-40B4-BE49-F238E27FC236}">
                    <a16:creationId xmlns:a16="http://schemas.microsoft.com/office/drawing/2014/main" id="{F22D6B09-878E-E684-3B09-6A8815394C08}"/>
                  </a:ext>
                </a:extLst>
              </p:cNvPr>
              <p:cNvGrpSpPr/>
              <p:nvPr/>
            </p:nvGrpSpPr>
            <p:grpSpPr>
              <a:xfrm>
                <a:off x="4198423" y="6054158"/>
                <a:ext cx="337197" cy="306193"/>
                <a:chOff x="4198423" y="5741024"/>
                <a:chExt cx="723089" cy="619327"/>
              </a:xfrm>
            </p:grpSpPr>
            <p:cxnSp>
              <p:nvCxnSpPr>
                <p:cNvPr id="21" name="Straight Arrow Connector 20">
                  <a:extLst>
                    <a:ext uri="{FF2B5EF4-FFF2-40B4-BE49-F238E27FC236}">
                      <a16:creationId xmlns:a16="http://schemas.microsoft.com/office/drawing/2014/main" id="{8BD92B93-CFAC-CC1A-723A-1A2032EA5325}"/>
                    </a:ext>
                  </a:extLst>
                </p:cNvPr>
                <p:cNvCxnSpPr/>
                <p:nvPr/>
              </p:nvCxnSpPr>
              <p:spPr>
                <a:xfrm flipV="1">
                  <a:off x="4200044" y="5741024"/>
                  <a:ext cx="0" cy="6128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A8D8742-E99E-99E1-CA32-15C5E19BAAD1}"/>
                    </a:ext>
                  </a:extLst>
                </p:cNvPr>
                <p:cNvCxnSpPr>
                  <a:cxnSpLocks/>
                </p:cNvCxnSpPr>
                <p:nvPr/>
              </p:nvCxnSpPr>
              <p:spPr>
                <a:xfrm>
                  <a:off x="4198423" y="6360351"/>
                  <a:ext cx="7230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5" name="TextBox 24">
                <a:extLst>
                  <a:ext uri="{FF2B5EF4-FFF2-40B4-BE49-F238E27FC236}">
                    <a16:creationId xmlns:a16="http://schemas.microsoft.com/office/drawing/2014/main" id="{EEE5BE4C-72B5-6CFE-6D80-72D8E46184D7}"/>
                  </a:ext>
                </a:extLst>
              </p:cNvPr>
              <p:cNvSpPr txBox="1"/>
              <p:nvPr/>
            </p:nvSpPr>
            <p:spPr>
              <a:xfrm>
                <a:off x="4064211" y="5811882"/>
                <a:ext cx="266420" cy="307777"/>
              </a:xfrm>
              <a:prstGeom prst="rect">
                <a:avLst/>
              </a:prstGeom>
              <a:noFill/>
            </p:spPr>
            <p:txBody>
              <a:bodyPr wrap="none" rtlCol="0">
                <a:spAutoFit/>
              </a:bodyPr>
              <a:lstStyle/>
              <a:p>
                <a:r>
                  <a:rPr lang="en-GB" sz="1400" dirty="0"/>
                  <a:t>y</a:t>
                </a:r>
                <a:endParaRPr lang="en-GB" dirty="0"/>
              </a:p>
            </p:txBody>
          </p:sp>
          <p:sp>
            <p:nvSpPr>
              <p:cNvPr id="28" name="TextBox 27">
                <a:extLst>
                  <a:ext uri="{FF2B5EF4-FFF2-40B4-BE49-F238E27FC236}">
                    <a16:creationId xmlns:a16="http://schemas.microsoft.com/office/drawing/2014/main" id="{F2975635-4C2C-6308-6DEE-7E64B370BC78}"/>
                  </a:ext>
                </a:extLst>
              </p:cNvPr>
              <p:cNvSpPr txBox="1"/>
              <p:nvPr/>
            </p:nvSpPr>
            <p:spPr>
              <a:xfrm>
                <a:off x="4464843" y="6187593"/>
                <a:ext cx="255198" cy="307777"/>
              </a:xfrm>
              <a:prstGeom prst="rect">
                <a:avLst/>
              </a:prstGeom>
              <a:noFill/>
            </p:spPr>
            <p:txBody>
              <a:bodyPr wrap="none" rtlCol="0">
                <a:spAutoFit/>
              </a:bodyPr>
              <a:lstStyle/>
              <a:p>
                <a:r>
                  <a:rPr lang="en-GB" sz="1400" dirty="0"/>
                  <a:t>z</a:t>
                </a:r>
                <a:endParaRPr lang="en-GB" dirty="0"/>
              </a:p>
            </p:txBody>
          </p:sp>
        </p:grpSp>
      </p:grpSp>
      <p:sp>
        <p:nvSpPr>
          <p:cNvPr id="34" name="TextBox 33">
            <a:extLst>
              <a:ext uri="{FF2B5EF4-FFF2-40B4-BE49-F238E27FC236}">
                <a16:creationId xmlns:a16="http://schemas.microsoft.com/office/drawing/2014/main" id="{681B4DA3-C6A8-55AA-DD9D-DDBF904D7F7D}"/>
              </a:ext>
            </a:extLst>
          </p:cNvPr>
          <p:cNvSpPr txBox="1"/>
          <p:nvPr/>
        </p:nvSpPr>
        <p:spPr>
          <a:xfrm>
            <a:off x="742545" y="4583194"/>
            <a:ext cx="10982485" cy="369332"/>
          </a:xfrm>
          <a:prstGeom prst="rect">
            <a:avLst/>
          </a:prstGeom>
          <a:noFill/>
        </p:spPr>
        <p:txBody>
          <a:bodyPr wrap="square" rtlCol="0">
            <a:spAutoFit/>
          </a:bodyPr>
          <a:lstStyle/>
          <a:p>
            <a:r>
              <a:rPr lang="en-GB" dirty="0"/>
              <a:t>During acceleration, it takes on a fish-like shape with the accelerated portion show in red</a:t>
            </a:r>
          </a:p>
        </p:txBody>
      </p:sp>
    </p:spTree>
    <p:extLst>
      <p:ext uri="{BB962C8B-B14F-4D97-AF65-F5344CB8AC3E}">
        <p14:creationId xmlns:p14="http://schemas.microsoft.com/office/powerpoint/2010/main" val="3212578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Summary and Next Steps</a:t>
            </a:r>
          </a:p>
        </p:txBody>
      </p:sp>
      <p:pic>
        <p:nvPicPr>
          <p:cNvPr id="2" name="Picture 1" descr="A close up of a baseball bat&#10;&#10;Description automatically generated with medium confidence">
            <a:extLst>
              <a:ext uri="{FF2B5EF4-FFF2-40B4-BE49-F238E27FC236}">
                <a16:creationId xmlns:a16="http://schemas.microsoft.com/office/drawing/2014/main" id="{CDDB1BF4-20DA-F2D5-1DFB-4CDF35610F13}"/>
              </a:ext>
            </a:extLst>
          </p:cNvPr>
          <p:cNvPicPr>
            <a:picLocks noChangeAspect="1"/>
          </p:cNvPicPr>
          <p:nvPr/>
        </p:nvPicPr>
        <p:blipFill rotWithShape="1">
          <a:blip r:embed="rId3">
            <a:extLst>
              <a:ext uri="{28A0092B-C50C-407E-A947-70E740481C1C}">
                <a14:useLocalDpi xmlns:a14="http://schemas.microsoft.com/office/drawing/2010/main" val="0"/>
              </a:ext>
            </a:extLst>
          </a:blip>
          <a:srcRect l="26250" r="20658"/>
          <a:stretch/>
        </p:blipFill>
        <p:spPr>
          <a:xfrm>
            <a:off x="2334164" y="499310"/>
            <a:ext cx="9759584" cy="5859379"/>
          </a:xfrm>
          <a:prstGeom prst="rect">
            <a:avLst/>
          </a:prstGeom>
        </p:spPr>
      </p:pic>
      <p:sp>
        <p:nvSpPr>
          <p:cNvPr id="3" name="TextBox 2">
            <a:extLst>
              <a:ext uri="{FF2B5EF4-FFF2-40B4-BE49-F238E27FC236}">
                <a16:creationId xmlns:a16="http://schemas.microsoft.com/office/drawing/2014/main" id="{DBC9383B-EC6E-1C6B-726D-498C0C36F9F2}"/>
              </a:ext>
            </a:extLst>
          </p:cNvPr>
          <p:cNvSpPr txBox="1"/>
          <p:nvPr/>
        </p:nvSpPr>
        <p:spPr>
          <a:xfrm>
            <a:off x="603115" y="710630"/>
            <a:ext cx="7577847" cy="4524315"/>
          </a:xfrm>
          <a:prstGeom prst="rect">
            <a:avLst/>
          </a:prstGeom>
          <a:noFill/>
        </p:spPr>
        <p:txBody>
          <a:bodyPr wrap="square" rtlCol="0">
            <a:spAutoFit/>
          </a:bodyPr>
          <a:lstStyle/>
          <a:p>
            <a:r>
              <a:rPr lang="en-GB" dirty="0"/>
              <a:t>Main Results:</a:t>
            </a:r>
          </a:p>
          <a:p>
            <a:pPr marL="285750" indent="-285750">
              <a:buFont typeface="Arial" panose="020B0604020202020204" pitchFamily="34" charset="0"/>
              <a:buChar char="•"/>
            </a:pPr>
            <a:r>
              <a:rPr lang="en-GB" dirty="0"/>
              <a:t>Design A: acceleration from 100keV to 200keV </a:t>
            </a:r>
          </a:p>
          <a:p>
            <a:pPr marL="285750" indent="-285750">
              <a:buFont typeface="Arial" panose="020B0604020202020204" pitchFamily="34" charset="0"/>
              <a:buChar char="•"/>
            </a:pPr>
            <a:r>
              <a:rPr lang="en-GB" dirty="0"/>
              <a:t>Design B: acceleration from 100keV to 160keV</a:t>
            </a:r>
            <a:endParaRPr lang="en-GB" i="1" dirty="0"/>
          </a:p>
          <a:p>
            <a:pPr marL="285750" indent="-285750">
              <a:buFont typeface="Arial" panose="020B0604020202020204" pitchFamily="34" charset="0"/>
              <a:buChar char="•"/>
            </a:pPr>
            <a:r>
              <a:rPr lang="en-GB" dirty="0"/>
              <a:t>Twin THz spot and corresponding coupler design developed, showing 65% efficiency from source to accelerating mode.</a:t>
            </a:r>
          </a:p>
          <a:p>
            <a:pPr marL="285750" indent="-285750">
              <a:buFont typeface="Arial" panose="020B0604020202020204" pitchFamily="34" charset="0"/>
              <a:buChar char="•"/>
            </a:pPr>
            <a:r>
              <a:rPr lang="en-GB" dirty="0"/>
              <a:t>Depending on bunch length, up to 35% capture</a:t>
            </a:r>
          </a:p>
          <a:p>
            <a:endParaRPr lang="en-GB" dirty="0"/>
          </a:p>
          <a:p>
            <a:r>
              <a:rPr lang="en-GB" dirty="0"/>
              <a:t>Next Steps:</a:t>
            </a:r>
          </a:p>
          <a:p>
            <a:pPr marL="285750" indent="-285750">
              <a:buFont typeface="Arial" panose="020B0604020202020204" pitchFamily="34" charset="0"/>
              <a:buChar char="•"/>
            </a:pPr>
            <a:r>
              <a:rPr lang="en-GB" dirty="0"/>
              <a:t>Experimental testing to follow</a:t>
            </a:r>
          </a:p>
          <a:p>
            <a:pPr marL="285750" indent="-285750">
              <a:buFont typeface="Arial" panose="020B0604020202020204" pitchFamily="34" charset="0"/>
              <a:buChar char="•"/>
            </a:pPr>
            <a:r>
              <a:rPr lang="en-GB" dirty="0"/>
              <a:t>In depth study of beam dynamics in the system</a:t>
            </a:r>
          </a:p>
          <a:p>
            <a:pPr marL="285750" indent="-285750">
              <a:buFont typeface="Arial" panose="020B0604020202020204" pitchFamily="34" charset="0"/>
              <a:buChar char="•"/>
            </a:pPr>
            <a:r>
              <a:rPr lang="en-GB" dirty="0"/>
              <a:t>Investigate option of second stage waveguide </a:t>
            </a:r>
            <a:br>
              <a:rPr lang="en-GB" dirty="0"/>
            </a:br>
            <a:r>
              <a:rPr lang="en-GB" dirty="0"/>
              <a:t>to further accelerate the output from this</a:t>
            </a:r>
            <a:br>
              <a:rPr lang="en-GB" dirty="0"/>
            </a:br>
            <a:r>
              <a:rPr lang="en-GB" dirty="0"/>
              <a:t>waveguide</a:t>
            </a:r>
          </a:p>
          <a:p>
            <a:pPr marL="285750" indent="-285750">
              <a:buFont typeface="Arial" panose="020B0604020202020204" pitchFamily="34" charset="0"/>
              <a:buChar char="•"/>
            </a:pPr>
            <a:endParaRPr lang="en-GB" dirty="0"/>
          </a:p>
          <a:p>
            <a:endParaRPr lang="en-GB" dirty="0"/>
          </a:p>
          <a:p>
            <a:endParaRPr lang="en-GB" dirty="0"/>
          </a:p>
        </p:txBody>
      </p:sp>
      <p:pic>
        <p:nvPicPr>
          <p:cNvPr id="2050" name="Picture 2">
            <a:extLst>
              <a:ext uri="{FF2B5EF4-FFF2-40B4-BE49-F238E27FC236}">
                <a16:creationId xmlns:a16="http://schemas.microsoft.com/office/drawing/2014/main" id="{3969CB59-AFEF-820F-1AE4-F6CBE897AA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9183" y="4123952"/>
            <a:ext cx="5982817" cy="2719915"/>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A3C8BD36-AF05-C45D-D1C5-77FA3CD47E1D}"/>
              </a:ext>
            </a:extLst>
          </p:cNvPr>
          <p:cNvGrpSpPr>
            <a:grpSpLocks noChangeAspect="1"/>
          </p:cNvGrpSpPr>
          <p:nvPr/>
        </p:nvGrpSpPr>
        <p:grpSpPr>
          <a:xfrm>
            <a:off x="10073903" y="2734048"/>
            <a:ext cx="2019845" cy="1196602"/>
            <a:chOff x="686988" y="5301208"/>
            <a:chExt cx="2084812" cy="1235090"/>
          </a:xfrm>
        </p:grpSpPr>
        <p:sp>
          <p:nvSpPr>
            <p:cNvPr id="7" name="Rectangle 6">
              <a:extLst>
                <a:ext uri="{FF2B5EF4-FFF2-40B4-BE49-F238E27FC236}">
                  <a16:creationId xmlns:a16="http://schemas.microsoft.com/office/drawing/2014/main" id="{B1C0D2AF-B615-485A-E4B5-481805200B04}"/>
                </a:ext>
              </a:extLst>
            </p:cNvPr>
            <p:cNvSpPr/>
            <p:nvPr/>
          </p:nvSpPr>
          <p:spPr>
            <a:xfrm>
              <a:off x="686988" y="5301208"/>
              <a:ext cx="2084812" cy="1235090"/>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pic>
          <p:nvPicPr>
            <p:cNvPr id="8" name="Picture 7" descr="Image result for cockcroft institute logo">
              <a:extLst>
                <a:ext uri="{FF2B5EF4-FFF2-40B4-BE49-F238E27FC236}">
                  <a16:creationId xmlns:a16="http://schemas.microsoft.com/office/drawing/2014/main" id="{A88999F7-37A7-FE48-2DCE-539606399CC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96" t="22954" r="2917" b="21729"/>
            <a:stretch/>
          </p:blipFill>
          <p:spPr bwMode="auto">
            <a:xfrm>
              <a:off x="751565" y="5342139"/>
              <a:ext cx="1959430" cy="1153228"/>
            </a:xfrm>
            <a:prstGeom prst="rect">
              <a:avLst/>
            </a:prstGeom>
            <a:noFill/>
            <a:extLst>
              <a:ext uri="{909E8E84-426E-40DD-AFC4-6F175D3DCCD1}">
                <a14:hiddenFill xmlns:a14="http://schemas.microsoft.com/office/drawing/2010/main">
                  <a:solidFill>
                    <a:srgbClr val="FFFFFF"/>
                  </a:solidFill>
                </a14:hiddenFill>
              </a:ext>
            </a:extLst>
          </p:spPr>
        </p:pic>
      </p:grpSp>
      <p:pic>
        <p:nvPicPr>
          <p:cNvPr id="2052" name="Picture 4">
            <a:extLst>
              <a:ext uri="{FF2B5EF4-FFF2-40B4-BE49-F238E27FC236}">
                <a16:creationId xmlns:a16="http://schemas.microsoft.com/office/drawing/2014/main" id="{DA3E0419-6EFF-8768-92E0-0EEC0701A0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90366" y="5513633"/>
            <a:ext cx="2562225" cy="1066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962F1B8D-13AE-C6C0-66BC-BCD1CE33A6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0256" y="5446265"/>
            <a:ext cx="1990725" cy="12192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A0EB50C8-1388-A74D-292E-2AF4FC92A208}"/>
              </a:ext>
            </a:extLst>
          </p:cNvPr>
          <p:cNvSpPr txBox="1"/>
          <p:nvPr/>
        </p:nvSpPr>
        <p:spPr>
          <a:xfrm>
            <a:off x="10824279" y="6349600"/>
            <a:ext cx="1269469" cy="461665"/>
          </a:xfrm>
          <a:prstGeom prst="rect">
            <a:avLst/>
          </a:prstGeom>
          <a:noFill/>
        </p:spPr>
        <p:txBody>
          <a:bodyPr wrap="square" rtlCol="0">
            <a:spAutoFit/>
          </a:bodyPr>
          <a:lstStyle/>
          <a:p>
            <a:r>
              <a:rPr lang="en-GB" sz="2400" i="1" dirty="0">
                <a:solidFill>
                  <a:schemeClr val="bg1"/>
                </a:solidFill>
              </a:rPr>
              <a:t>thzag.uk</a:t>
            </a:r>
          </a:p>
        </p:txBody>
      </p:sp>
    </p:spTree>
    <p:extLst>
      <p:ext uri="{BB962C8B-B14F-4D97-AF65-F5344CB8AC3E}">
        <p14:creationId xmlns:p14="http://schemas.microsoft.com/office/powerpoint/2010/main" val="1545884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Introduction</a:t>
            </a:r>
          </a:p>
        </p:txBody>
      </p:sp>
      <p:sp>
        <p:nvSpPr>
          <p:cNvPr id="4" name="Slide Number Placeholder 3"/>
          <p:cNvSpPr>
            <a:spLocks noGrp="1"/>
          </p:cNvSpPr>
          <p:nvPr>
            <p:ph type="sldNum" sz="quarter" idx="12"/>
          </p:nvPr>
        </p:nvSpPr>
        <p:spPr/>
        <p:txBody>
          <a:bodyPr/>
          <a:lstStyle/>
          <a:p>
            <a:fld id="{CC769F37-066C-4A12-BDC9-7EFEEDC5EAC8}" type="slidenum">
              <a:rPr lang="en-GB" smtClean="0"/>
              <a:t>2</a:t>
            </a:fld>
            <a:endParaRPr lang="en-GB" dirty="0"/>
          </a:p>
        </p:txBody>
      </p:sp>
      <p:pic>
        <p:nvPicPr>
          <p:cNvPr id="10" name="Picture 9">
            <a:extLst>
              <a:ext uri="{FF2B5EF4-FFF2-40B4-BE49-F238E27FC236}">
                <a16:creationId xmlns:a16="http://schemas.microsoft.com/office/drawing/2014/main" id="{AED92008-D31A-7F58-5313-23673F72A644}"/>
              </a:ext>
            </a:extLst>
          </p:cNvPr>
          <p:cNvPicPr>
            <a:picLocks noChangeAspect="1"/>
          </p:cNvPicPr>
          <p:nvPr/>
        </p:nvPicPr>
        <p:blipFill>
          <a:blip r:embed="rId3"/>
          <a:stretch>
            <a:fillRect/>
          </a:stretch>
        </p:blipFill>
        <p:spPr>
          <a:xfrm>
            <a:off x="4897124" y="2318657"/>
            <a:ext cx="7146217" cy="4220255"/>
          </a:xfrm>
          <a:prstGeom prst="rect">
            <a:avLst/>
          </a:prstGeom>
        </p:spPr>
      </p:pic>
      <p:sp>
        <p:nvSpPr>
          <p:cNvPr id="11" name="TextBox 10">
            <a:extLst>
              <a:ext uri="{FF2B5EF4-FFF2-40B4-BE49-F238E27FC236}">
                <a16:creationId xmlns:a16="http://schemas.microsoft.com/office/drawing/2014/main" id="{041F6995-7814-BF84-7066-86D1517980FC}"/>
              </a:ext>
            </a:extLst>
          </p:cNvPr>
          <p:cNvSpPr txBox="1"/>
          <p:nvPr/>
        </p:nvSpPr>
        <p:spPr>
          <a:xfrm>
            <a:off x="326571" y="750333"/>
            <a:ext cx="11114315" cy="1477328"/>
          </a:xfrm>
          <a:prstGeom prst="rect">
            <a:avLst/>
          </a:prstGeom>
          <a:noFill/>
        </p:spPr>
        <p:txBody>
          <a:bodyPr wrap="square" rtlCol="0">
            <a:spAutoFit/>
          </a:bodyPr>
          <a:lstStyle/>
          <a:p>
            <a:r>
              <a:rPr lang="en-GB" b="1" dirty="0"/>
              <a:t>Why? </a:t>
            </a:r>
            <a:r>
              <a:rPr lang="en-GB" dirty="0"/>
              <a:t>Terahertz-driven acceleration is a novel technique that offers good control over the phase-space of particle bunches in compact structures. </a:t>
            </a:r>
          </a:p>
          <a:p>
            <a:endParaRPr lang="en-GB" dirty="0"/>
          </a:p>
          <a:p>
            <a:r>
              <a:rPr lang="en-GB" b="1" dirty="0"/>
              <a:t>How? </a:t>
            </a:r>
            <a:r>
              <a:rPr lang="en-GB" dirty="0"/>
              <a:t>We match the phase velocity of a THz pulse with the electron beam velocity, keeping the bunch in an accelerating phase as they travel through the waveguide together.</a:t>
            </a:r>
          </a:p>
        </p:txBody>
      </p:sp>
      <p:sp>
        <p:nvSpPr>
          <p:cNvPr id="12" name="TextBox 11">
            <a:extLst>
              <a:ext uri="{FF2B5EF4-FFF2-40B4-BE49-F238E27FC236}">
                <a16:creationId xmlns:a16="http://schemas.microsoft.com/office/drawing/2014/main" id="{EFFF7AD4-2594-30AB-12E6-3CE56D3B097F}"/>
              </a:ext>
            </a:extLst>
          </p:cNvPr>
          <p:cNvSpPr txBox="1"/>
          <p:nvPr/>
        </p:nvSpPr>
        <p:spPr>
          <a:xfrm>
            <a:off x="326571" y="3551238"/>
            <a:ext cx="4484915" cy="1477328"/>
          </a:xfrm>
          <a:prstGeom prst="rect">
            <a:avLst/>
          </a:prstGeom>
          <a:noFill/>
        </p:spPr>
        <p:txBody>
          <a:bodyPr wrap="square" rtlCol="0">
            <a:spAutoFit/>
          </a:bodyPr>
          <a:lstStyle/>
          <a:p>
            <a:r>
              <a:rPr lang="en-GB" dirty="0"/>
              <a:t>Previous work in our group:</a:t>
            </a:r>
          </a:p>
          <a:p>
            <a:pPr marL="285750" indent="-285750">
              <a:buFont typeface="Arial" panose="020B0604020202020204" pitchFamily="34" charset="0"/>
              <a:buChar char="•"/>
            </a:pPr>
            <a:r>
              <a:rPr lang="en-GB" dirty="0"/>
              <a:t>proof-of-concept results with a relativistic beam at the CLARA facility, reported in Nature Photonics. </a:t>
            </a:r>
          </a:p>
          <a:p>
            <a:pPr marL="285750" indent="-285750">
              <a:buFont typeface="Arial" panose="020B0604020202020204" pitchFamily="34" charset="0"/>
              <a:buChar char="•"/>
            </a:pPr>
            <a:r>
              <a:rPr lang="en-GB" dirty="0"/>
              <a:t>DLWs designed for deflection</a:t>
            </a:r>
          </a:p>
        </p:txBody>
      </p:sp>
      <p:sp>
        <p:nvSpPr>
          <p:cNvPr id="13" name="TextBox 12">
            <a:extLst>
              <a:ext uri="{FF2B5EF4-FFF2-40B4-BE49-F238E27FC236}">
                <a16:creationId xmlns:a16="http://schemas.microsoft.com/office/drawing/2014/main" id="{2D863F0F-A10B-2296-D25D-84902A807122}"/>
              </a:ext>
            </a:extLst>
          </p:cNvPr>
          <p:cNvSpPr txBox="1"/>
          <p:nvPr/>
        </p:nvSpPr>
        <p:spPr>
          <a:xfrm>
            <a:off x="1333499" y="6352143"/>
            <a:ext cx="2471057" cy="369332"/>
          </a:xfrm>
          <a:prstGeom prst="rect">
            <a:avLst/>
          </a:prstGeom>
          <a:noFill/>
        </p:spPr>
        <p:txBody>
          <a:bodyPr wrap="square">
            <a:spAutoFit/>
          </a:bodyPr>
          <a:lstStyle/>
          <a:p>
            <a:pPr algn="ctr"/>
            <a:r>
              <a:rPr lang="en-GB" i="1" dirty="0"/>
              <a:t>www.thzag.uk</a:t>
            </a:r>
          </a:p>
        </p:txBody>
      </p:sp>
    </p:spTree>
    <p:extLst>
      <p:ext uri="{BB962C8B-B14F-4D97-AF65-F5344CB8AC3E}">
        <p14:creationId xmlns:p14="http://schemas.microsoft.com/office/powerpoint/2010/main" val="794123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Previous Work – Acceleration of a relativistic beam at the CLARA facility</a:t>
            </a:r>
          </a:p>
        </p:txBody>
      </p:sp>
      <p:sp>
        <p:nvSpPr>
          <p:cNvPr id="4" name="Slide Number Placeholder 3"/>
          <p:cNvSpPr>
            <a:spLocks noGrp="1"/>
          </p:cNvSpPr>
          <p:nvPr>
            <p:ph type="sldNum" sz="quarter" idx="12"/>
          </p:nvPr>
        </p:nvSpPr>
        <p:spPr/>
        <p:txBody>
          <a:bodyPr/>
          <a:lstStyle/>
          <a:p>
            <a:fld id="{CC769F37-066C-4A12-BDC9-7EFEEDC5EAC8}" type="slidenum">
              <a:rPr lang="en-GB" smtClean="0"/>
              <a:t>3</a:t>
            </a:fld>
            <a:endParaRPr lang="en-GB" dirty="0"/>
          </a:p>
        </p:txBody>
      </p:sp>
      <p:pic>
        <p:nvPicPr>
          <p:cNvPr id="7" name="Picture 6">
            <a:extLst>
              <a:ext uri="{FF2B5EF4-FFF2-40B4-BE49-F238E27FC236}">
                <a16:creationId xmlns:a16="http://schemas.microsoft.com/office/drawing/2014/main" id="{0B847C5F-C0E6-98FD-5296-B6A862C4D6C1}"/>
              </a:ext>
            </a:extLst>
          </p:cNvPr>
          <p:cNvPicPr>
            <a:picLocks noChangeAspect="1"/>
          </p:cNvPicPr>
          <p:nvPr/>
        </p:nvPicPr>
        <p:blipFill>
          <a:blip r:embed="rId3"/>
          <a:stretch>
            <a:fillRect/>
          </a:stretch>
        </p:blipFill>
        <p:spPr>
          <a:xfrm>
            <a:off x="140981" y="866332"/>
            <a:ext cx="8276509" cy="5672580"/>
          </a:xfrm>
          <a:prstGeom prst="rect">
            <a:avLst/>
          </a:prstGeom>
        </p:spPr>
      </p:pic>
      <p:sp>
        <p:nvSpPr>
          <p:cNvPr id="8" name="TextBox 7">
            <a:extLst>
              <a:ext uri="{FF2B5EF4-FFF2-40B4-BE49-F238E27FC236}">
                <a16:creationId xmlns:a16="http://schemas.microsoft.com/office/drawing/2014/main" id="{57358394-A8D8-47A7-4EA3-48F10D94F6DB}"/>
              </a:ext>
            </a:extLst>
          </p:cNvPr>
          <p:cNvSpPr txBox="1"/>
          <p:nvPr/>
        </p:nvSpPr>
        <p:spPr>
          <a:xfrm>
            <a:off x="8610600" y="2211255"/>
            <a:ext cx="2948126" cy="2308324"/>
          </a:xfrm>
          <a:prstGeom prst="rect">
            <a:avLst/>
          </a:prstGeom>
          <a:noFill/>
        </p:spPr>
        <p:txBody>
          <a:bodyPr wrap="square" rtlCol="0">
            <a:spAutoFit/>
          </a:bodyPr>
          <a:lstStyle/>
          <a:p>
            <a:r>
              <a:rPr lang="en-GB" dirty="0"/>
              <a:t>This shows the experimental set-up used for the Nature paper.</a:t>
            </a:r>
          </a:p>
          <a:p>
            <a:endParaRPr lang="en-GB" dirty="0"/>
          </a:p>
          <a:p>
            <a:r>
              <a:rPr lang="en-GB" dirty="0"/>
              <a:t>There will be some differences when we test the new design, but the general concept will be similar.</a:t>
            </a:r>
          </a:p>
        </p:txBody>
      </p:sp>
    </p:spTree>
    <p:extLst>
      <p:ext uri="{BB962C8B-B14F-4D97-AF65-F5344CB8AC3E}">
        <p14:creationId xmlns:p14="http://schemas.microsoft.com/office/powerpoint/2010/main" val="1506158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Principles of THz Acceleration in Dielectric-Lined Waveguides (DLW)</a:t>
            </a:r>
          </a:p>
        </p:txBody>
      </p:sp>
      <p:sp>
        <p:nvSpPr>
          <p:cNvPr id="4" name="Slide Number Placeholder 3"/>
          <p:cNvSpPr>
            <a:spLocks noGrp="1"/>
          </p:cNvSpPr>
          <p:nvPr>
            <p:ph type="sldNum" sz="quarter" idx="12"/>
          </p:nvPr>
        </p:nvSpPr>
        <p:spPr/>
        <p:txBody>
          <a:bodyPr/>
          <a:lstStyle/>
          <a:p>
            <a:fld id="{CC769F37-066C-4A12-BDC9-7EFEEDC5EAC8}" type="slidenum">
              <a:rPr lang="en-GB" smtClean="0"/>
              <a:t>4</a:t>
            </a:fld>
            <a:endParaRPr lang="en-GB" dirty="0"/>
          </a:p>
        </p:txBody>
      </p:sp>
      <p:grpSp>
        <p:nvGrpSpPr>
          <p:cNvPr id="29" name="Group 28">
            <a:extLst>
              <a:ext uri="{FF2B5EF4-FFF2-40B4-BE49-F238E27FC236}">
                <a16:creationId xmlns:a16="http://schemas.microsoft.com/office/drawing/2014/main" id="{606C4299-D822-D046-28BA-F538753F2350}"/>
              </a:ext>
            </a:extLst>
          </p:cNvPr>
          <p:cNvGrpSpPr/>
          <p:nvPr/>
        </p:nvGrpSpPr>
        <p:grpSpPr>
          <a:xfrm>
            <a:off x="5638799" y="779306"/>
            <a:ext cx="5943601" cy="2993572"/>
            <a:chOff x="337455" y="855506"/>
            <a:chExt cx="5943601" cy="2993572"/>
          </a:xfrm>
        </p:grpSpPr>
        <p:grpSp>
          <p:nvGrpSpPr>
            <p:cNvPr id="9" name="Group 8">
              <a:extLst>
                <a:ext uri="{FF2B5EF4-FFF2-40B4-BE49-F238E27FC236}">
                  <a16:creationId xmlns:a16="http://schemas.microsoft.com/office/drawing/2014/main" id="{31FC7E23-A719-5C38-2D46-92E6DA7186B4}"/>
                </a:ext>
              </a:extLst>
            </p:cNvPr>
            <p:cNvGrpSpPr/>
            <p:nvPr/>
          </p:nvGrpSpPr>
          <p:grpSpPr>
            <a:xfrm>
              <a:off x="337455" y="855506"/>
              <a:ext cx="5943601" cy="2993572"/>
              <a:chOff x="337455" y="855506"/>
              <a:chExt cx="5943601" cy="2993572"/>
            </a:xfrm>
          </p:grpSpPr>
          <p:sp>
            <p:nvSpPr>
              <p:cNvPr id="5" name="Rectangle 4">
                <a:extLst>
                  <a:ext uri="{FF2B5EF4-FFF2-40B4-BE49-F238E27FC236}">
                    <a16:creationId xmlns:a16="http://schemas.microsoft.com/office/drawing/2014/main" id="{AE2483B1-D5E1-DC91-1A07-3BAE53D6C0C1}"/>
                  </a:ext>
                </a:extLst>
              </p:cNvPr>
              <p:cNvSpPr/>
              <p:nvPr/>
            </p:nvSpPr>
            <p:spPr>
              <a:xfrm>
                <a:off x="337455" y="855506"/>
                <a:ext cx="5943601" cy="2993572"/>
              </a:xfrm>
              <a:prstGeom prst="rect">
                <a:avLst/>
              </a:prstGeom>
              <a:solidFill>
                <a:schemeClr val="accent2">
                  <a:lumMod val="40000"/>
                  <a:lumOff val="60000"/>
                </a:schemeClr>
              </a:solidFill>
              <a:ln w="1905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E58DE016-EDAD-C5A4-3393-45D6037C92CC}"/>
                  </a:ext>
                </a:extLst>
              </p:cNvPr>
              <p:cNvSpPr/>
              <p:nvPr/>
            </p:nvSpPr>
            <p:spPr>
              <a:xfrm>
                <a:off x="1785255" y="1541306"/>
                <a:ext cx="3048000" cy="1426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F55C1D1F-1F7A-307F-7B92-DB34015BF7F0}"/>
                  </a:ext>
                </a:extLst>
              </p:cNvPr>
              <p:cNvSpPr/>
              <p:nvPr/>
            </p:nvSpPr>
            <p:spPr>
              <a:xfrm>
                <a:off x="1785255" y="1541306"/>
                <a:ext cx="3048000" cy="233065"/>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DEA14359-E78D-0A29-3A77-B04D2E2FA393}"/>
                  </a:ext>
                </a:extLst>
              </p:cNvPr>
              <p:cNvSpPr/>
              <p:nvPr/>
            </p:nvSpPr>
            <p:spPr>
              <a:xfrm>
                <a:off x="1785255" y="2734270"/>
                <a:ext cx="3048000" cy="233065"/>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4" name="TextBox 13">
              <a:extLst>
                <a:ext uri="{FF2B5EF4-FFF2-40B4-BE49-F238E27FC236}">
                  <a16:creationId xmlns:a16="http://schemas.microsoft.com/office/drawing/2014/main" id="{9955FF79-394E-F875-1DD6-162DC95FE9B2}"/>
                </a:ext>
              </a:extLst>
            </p:cNvPr>
            <p:cNvSpPr txBox="1"/>
            <p:nvPr/>
          </p:nvSpPr>
          <p:spPr>
            <a:xfrm>
              <a:off x="1785255" y="1001877"/>
              <a:ext cx="1393372" cy="369332"/>
            </a:xfrm>
            <a:prstGeom prst="rect">
              <a:avLst/>
            </a:prstGeom>
            <a:noFill/>
          </p:spPr>
          <p:txBody>
            <a:bodyPr wrap="square" rtlCol="0">
              <a:spAutoFit/>
            </a:bodyPr>
            <a:lstStyle/>
            <a:p>
              <a:r>
                <a:rPr lang="en-GB" dirty="0"/>
                <a:t>copper</a:t>
              </a:r>
            </a:p>
          </p:txBody>
        </p:sp>
        <p:sp>
          <p:nvSpPr>
            <p:cNvPr id="27" name="TextBox 26">
              <a:extLst>
                <a:ext uri="{FF2B5EF4-FFF2-40B4-BE49-F238E27FC236}">
                  <a16:creationId xmlns:a16="http://schemas.microsoft.com/office/drawing/2014/main" id="{FF1FFA45-9281-6A69-6810-65C04D2D0CCC}"/>
                </a:ext>
              </a:extLst>
            </p:cNvPr>
            <p:cNvSpPr txBox="1"/>
            <p:nvPr/>
          </p:nvSpPr>
          <p:spPr>
            <a:xfrm>
              <a:off x="1785255" y="1467256"/>
              <a:ext cx="3048000" cy="369332"/>
            </a:xfrm>
            <a:prstGeom prst="rect">
              <a:avLst/>
            </a:prstGeom>
            <a:noFill/>
          </p:spPr>
          <p:txBody>
            <a:bodyPr wrap="square" rtlCol="0">
              <a:spAutoFit/>
            </a:bodyPr>
            <a:lstStyle/>
            <a:p>
              <a:r>
                <a:rPr lang="en-GB" dirty="0"/>
                <a:t>dielectric lining</a:t>
              </a:r>
            </a:p>
          </p:txBody>
        </p:sp>
        <p:sp>
          <p:nvSpPr>
            <p:cNvPr id="28" name="TextBox 27">
              <a:extLst>
                <a:ext uri="{FF2B5EF4-FFF2-40B4-BE49-F238E27FC236}">
                  <a16:creationId xmlns:a16="http://schemas.microsoft.com/office/drawing/2014/main" id="{C3ABB7D1-757F-5B15-817E-A0D0E6603525}"/>
                </a:ext>
              </a:extLst>
            </p:cNvPr>
            <p:cNvSpPr txBox="1"/>
            <p:nvPr/>
          </p:nvSpPr>
          <p:spPr>
            <a:xfrm>
              <a:off x="1785255" y="1836588"/>
              <a:ext cx="1393372" cy="369332"/>
            </a:xfrm>
            <a:prstGeom prst="rect">
              <a:avLst/>
            </a:prstGeom>
            <a:noFill/>
          </p:spPr>
          <p:txBody>
            <a:bodyPr wrap="square" rtlCol="0">
              <a:spAutoFit/>
            </a:bodyPr>
            <a:lstStyle/>
            <a:p>
              <a:r>
                <a:rPr lang="en-GB" dirty="0"/>
                <a:t>vacuum</a:t>
              </a:r>
            </a:p>
          </p:txBody>
        </p:sp>
      </p:grpSp>
      <p:sp>
        <p:nvSpPr>
          <p:cNvPr id="30" name="TextBox 29">
            <a:extLst>
              <a:ext uri="{FF2B5EF4-FFF2-40B4-BE49-F238E27FC236}">
                <a16:creationId xmlns:a16="http://schemas.microsoft.com/office/drawing/2014/main" id="{745EE005-083F-9089-EB15-CA3D62B5C3F8}"/>
              </a:ext>
            </a:extLst>
          </p:cNvPr>
          <p:cNvSpPr txBox="1"/>
          <p:nvPr/>
        </p:nvSpPr>
        <p:spPr>
          <a:xfrm>
            <a:off x="293912" y="1716455"/>
            <a:ext cx="5344886" cy="923330"/>
          </a:xfrm>
          <a:prstGeom prst="rect">
            <a:avLst/>
          </a:prstGeom>
          <a:noFill/>
        </p:spPr>
        <p:txBody>
          <a:bodyPr wrap="square" rtlCol="0">
            <a:spAutoFit/>
          </a:bodyPr>
          <a:lstStyle/>
          <a:p>
            <a:r>
              <a:rPr lang="en-GB" dirty="0"/>
              <a:t>A rectangular DLW supports a type of hybrid mode which has a strong longitudinal field component and, if the dielectric is thick enough, a phase velocity below </a:t>
            </a:r>
            <a:r>
              <a:rPr lang="en-GB" i="1" dirty="0"/>
              <a:t>c.</a:t>
            </a:r>
            <a:endParaRPr lang="en-GB" dirty="0"/>
          </a:p>
        </p:txBody>
      </p:sp>
      <p:sp>
        <p:nvSpPr>
          <p:cNvPr id="32" name="TextBox 31">
            <a:extLst>
              <a:ext uri="{FF2B5EF4-FFF2-40B4-BE49-F238E27FC236}">
                <a16:creationId xmlns:a16="http://schemas.microsoft.com/office/drawing/2014/main" id="{0E3A546C-ED69-9802-3D0E-FEE6031280DD}"/>
              </a:ext>
            </a:extLst>
          </p:cNvPr>
          <p:cNvSpPr txBox="1"/>
          <p:nvPr/>
        </p:nvSpPr>
        <p:spPr>
          <a:xfrm>
            <a:off x="293912" y="4558744"/>
            <a:ext cx="11288488" cy="1477328"/>
          </a:xfrm>
          <a:prstGeom prst="rect">
            <a:avLst/>
          </a:prstGeom>
          <a:noFill/>
        </p:spPr>
        <p:txBody>
          <a:bodyPr wrap="square">
            <a:spAutoFit/>
          </a:bodyPr>
          <a:lstStyle/>
          <a:p>
            <a:r>
              <a:rPr lang="en-GB" b="1" i="1" dirty="0"/>
              <a:t>Highly relativistic beam: </a:t>
            </a:r>
            <a:r>
              <a:rPr lang="en-GB" i="1" dirty="0" err="1"/>
              <a:t>v</a:t>
            </a:r>
            <a:r>
              <a:rPr lang="en-GB" i="1" baseline="-25000" dirty="0" err="1"/>
              <a:t>e</a:t>
            </a:r>
            <a:r>
              <a:rPr lang="en-GB" i="1" dirty="0"/>
              <a:t> ≈ c</a:t>
            </a:r>
            <a:r>
              <a:rPr lang="en-GB" dirty="0"/>
              <a:t>, and this doesn’t change much as particles gain energy, so we can find a cross-section where </a:t>
            </a:r>
            <a:r>
              <a:rPr lang="en-GB" i="1" dirty="0" err="1"/>
              <a:t>v</a:t>
            </a:r>
            <a:r>
              <a:rPr lang="en-GB" i="1" baseline="-25000" dirty="0" err="1"/>
              <a:t>p</a:t>
            </a:r>
            <a:r>
              <a:rPr lang="en-GB" i="1" dirty="0"/>
              <a:t> = </a:t>
            </a:r>
            <a:r>
              <a:rPr lang="en-GB" i="1" dirty="0" err="1"/>
              <a:t>v</a:t>
            </a:r>
            <a:r>
              <a:rPr lang="en-GB" i="1" baseline="-25000" dirty="0" err="1"/>
              <a:t>e</a:t>
            </a:r>
            <a:r>
              <a:rPr lang="en-GB" i="1" dirty="0"/>
              <a:t> </a:t>
            </a:r>
            <a:r>
              <a:rPr lang="en-GB" dirty="0"/>
              <a:t>and expect fairly low phase-slippage.</a:t>
            </a:r>
          </a:p>
          <a:p>
            <a:endParaRPr lang="en-GB" dirty="0"/>
          </a:p>
          <a:p>
            <a:r>
              <a:rPr lang="en-GB" b="1" i="1" dirty="0"/>
              <a:t>100keV beam: </a:t>
            </a:r>
            <a:r>
              <a:rPr lang="en-GB" dirty="0"/>
              <a:t>The velocity of particles increases by a large amount as they gain energy – so we need to make the phase velocity increase too.</a:t>
            </a:r>
          </a:p>
        </p:txBody>
      </p:sp>
      <p:sp>
        <p:nvSpPr>
          <p:cNvPr id="33" name="TextBox 32">
            <a:extLst>
              <a:ext uri="{FF2B5EF4-FFF2-40B4-BE49-F238E27FC236}">
                <a16:creationId xmlns:a16="http://schemas.microsoft.com/office/drawing/2014/main" id="{E10C36D0-AAFB-EC7E-14CB-6B57D1AC1CEC}"/>
              </a:ext>
            </a:extLst>
          </p:cNvPr>
          <p:cNvSpPr txBox="1"/>
          <p:nvPr/>
        </p:nvSpPr>
        <p:spPr>
          <a:xfrm>
            <a:off x="5747658" y="3365780"/>
            <a:ext cx="5943600" cy="369332"/>
          </a:xfrm>
          <a:prstGeom prst="rect">
            <a:avLst/>
          </a:prstGeom>
          <a:noFill/>
        </p:spPr>
        <p:txBody>
          <a:bodyPr wrap="square" rtlCol="0">
            <a:spAutoFit/>
          </a:bodyPr>
          <a:lstStyle/>
          <a:p>
            <a:r>
              <a:rPr lang="en-GB" dirty="0"/>
              <a:t>Cross-section of rectangular dielectric-lined waveguide (DLW)</a:t>
            </a:r>
          </a:p>
        </p:txBody>
      </p:sp>
    </p:spTree>
    <p:extLst>
      <p:ext uri="{BB962C8B-B14F-4D97-AF65-F5344CB8AC3E}">
        <p14:creationId xmlns:p14="http://schemas.microsoft.com/office/powerpoint/2010/main" val="1737248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Velocity Matching in DLWs</a:t>
            </a:r>
          </a:p>
        </p:txBody>
      </p:sp>
      <p:sp>
        <p:nvSpPr>
          <p:cNvPr id="35" name="TextBox 34">
            <a:extLst>
              <a:ext uri="{FF2B5EF4-FFF2-40B4-BE49-F238E27FC236}">
                <a16:creationId xmlns:a16="http://schemas.microsoft.com/office/drawing/2014/main" id="{C8FB1C5C-8229-4F20-5BE6-4F0221B1D159}"/>
              </a:ext>
            </a:extLst>
          </p:cNvPr>
          <p:cNvSpPr txBox="1"/>
          <p:nvPr/>
        </p:nvSpPr>
        <p:spPr>
          <a:xfrm>
            <a:off x="5994131" y="2270476"/>
            <a:ext cx="5279177" cy="2031325"/>
          </a:xfrm>
          <a:prstGeom prst="rect">
            <a:avLst/>
          </a:prstGeom>
          <a:noFill/>
        </p:spPr>
        <p:txBody>
          <a:bodyPr wrap="square" rtlCol="0">
            <a:spAutoFit/>
          </a:bodyPr>
          <a:lstStyle/>
          <a:p>
            <a:pPr algn="just"/>
            <a:r>
              <a:rPr lang="en-GB" dirty="0"/>
              <a:t>The phase velocity in a DLW of a fixed height and dielectric thickness can be controlled by choosing its full width </a:t>
            </a:r>
            <a:r>
              <a:rPr lang="en-GB" i="1" dirty="0"/>
              <a:t>w</a:t>
            </a:r>
            <a:r>
              <a:rPr lang="en-GB" dirty="0"/>
              <a:t> and dielectric width </a:t>
            </a:r>
            <a:r>
              <a:rPr lang="en-GB" i="1" dirty="0" err="1"/>
              <a:t>w</a:t>
            </a:r>
            <a:r>
              <a:rPr lang="en-GB" i="1" baseline="-25000" dirty="0" err="1"/>
              <a:t>d</a:t>
            </a:r>
            <a:endParaRPr lang="en-GB" i="1" dirty="0"/>
          </a:p>
          <a:p>
            <a:pPr algn="just"/>
            <a:endParaRPr lang="en-GB" dirty="0"/>
          </a:p>
          <a:p>
            <a:pPr algn="just"/>
            <a:r>
              <a:rPr lang="en-GB" dirty="0"/>
              <a:t>In this case we have a 380µm layer of fused silica in a 1240µm high waveguide (thus leaving a 480µm vacuum gap)*</a:t>
            </a:r>
          </a:p>
        </p:txBody>
      </p:sp>
      <p:sp>
        <p:nvSpPr>
          <p:cNvPr id="65" name="TextBox 64">
            <a:extLst>
              <a:ext uri="{FF2B5EF4-FFF2-40B4-BE49-F238E27FC236}">
                <a16:creationId xmlns:a16="http://schemas.microsoft.com/office/drawing/2014/main" id="{E7AF0835-D0DF-8444-81B5-45DB455D9277}"/>
              </a:ext>
            </a:extLst>
          </p:cNvPr>
          <p:cNvSpPr txBox="1"/>
          <p:nvPr/>
        </p:nvSpPr>
        <p:spPr>
          <a:xfrm>
            <a:off x="6430765" y="6211669"/>
            <a:ext cx="5667816" cy="646331"/>
          </a:xfrm>
          <a:prstGeom prst="rect">
            <a:avLst/>
          </a:prstGeom>
          <a:noFill/>
        </p:spPr>
        <p:txBody>
          <a:bodyPr wrap="square">
            <a:spAutoFit/>
          </a:bodyPr>
          <a:lstStyle/>
          <a:p>
            <a:pPr algn="r"/>
            <a:r>
              <a:rPr lang="en-GB" sz="1200" dirty="0"/>
              <a:t>*these parameters were chosen based on the phase velocity, group velocity, and characteristic impedance of the required mode at 200GHz, with additional limits set by expected electron beam size and availability of dielectric materials</a:t>
            </a:r>
          </a:p>
        </p:txBody>
      </p:sp>
      <p:grpSp>
        <p:nvGrpSpPr>
          <p:cNvPr id="24" name="Group 23">
            <a:extLst>
              <a:ext uri="{FF2B5EF4-FFF2-40B4-BE49-F238E27FC236}">
                <a16:creationId xmlns:a16="http://schemas.microsoft.com/office/drawing/2014/main" id="{07155915-5770-420E-F801-2F84C2B4806A}"/>
              </a:ext>
            </a:extLst>
          </p:cNvPr>
          <p:cNvGrpSpPr/>
          <p:nvPr/>
        </p:nvGrpSpPr>
        <p:grpSpPr>
          <a:xfrm>
            <a:off x="566380" y="2105952"/>
            <a:ext cx="4863138" cy="2687068"/>
            <a:chOff x="566380" y="2105952"/>
            <a:chExt cx="4863138" cy="2687068"/>
          </a:xfrm>
        </p:grpSpPr>
        <p:grpSp>
          <p:nvGrpSpPr>
            <p:cNvPr id="8" name="Group 7">
              <a:extLst>
                <a:ext uri="{FF2B5EF4-FFF2-40B4-BE49-F238E27FC236}">
                  <a16:creationId xmlns:a16="http://schemas.microsoft.com/office/drawing/2014/main" id="{A6C092AC-F2F0-6C91-B377-F8F6E5F2BB8E}"/>
                </a:ext>
              </a:extLst>
            </p:cNvPr>
            <p:cNvGrpSpPr/>
            <p:nvPr/>
          </p:nvGrpSpPr>
          <p:grpSpPr>
            <a:xfrm>
              <a:off x="566380" y="2105952"/>
              <a:ext cx="4863138" cy="2360371"/>
              <a:chOff x="663657" y="892509"/>
              <a:chExt cx="4863138" cy="2360371"/>
            </a:xfrm>
          </p:grpSpPr>
          <p:grpSp>
            <p:nvGrpSpPr>
              <p:cNvPr id="63" name="Group 62">
                <a:extLst>
                  <a:ext uri="{FF2B5EF4-FFF2-40B4-BE49-F238E27FC236}">
                    <a16:creationId xmlns:a16="http://schemas.microsoft.com/office/drawing/2014/main" id="{AC744AEE-C19C-80DF-A22C-EAB72DF23F1F}"/>
                  </a:ext>
                </a:extLst>
              </p:cNvPr>
              <p:cNvGrpSpPr/>
              <p:nvPr/>
            </p:nvGrpSpPr>
            <p:grpSpPr>
              <a:xfrm>
                <a:off x="663657" y="892509"/>
                <a:ext cx="4849996" cy="2360371"/>
                <a:chOff x="622916" y="4312619"/>
                <a:chExt cx="4849996" cy="2360371"/>
              </a:xfrm>
            </p:grpSpPr>
            <p:grpSp>
              <p:nvGrpSpPr>
                <p:cNvPr id="37" name="Group 36">
                  <a:extLst>
                    <a:ext uri="{FF2B5EF4-FFF2-40B4-BE49-F238E27FC236}">
                      <a16:creationId xmlns:a16="http://schemas.microsoft.com/office/drawing/2014/main" id="{B81F1593-F5F7-E7EE-7651-C5EFB53E9438}"/>
                    </a:ext>
                  </a:extLst>
                </p:cNvPr>
                <p:cNvGrpSpPr/>
                <p:nvPr/>
              </p:nvGrpSpPr>
              <p:grpSpPr>
                <a:xfrm>
                  <a:off x="622916" y="4312619"/>
                  <a:ext cx="4738033" cy="2360371"/>
                  <a:chOff x="337455" y="855506"/>
                  <a:chExt cx="5943601" cy="2993572"/>
                </a:xfrm>
              </p:grpSpPr>
              <p:grpSp>
                <p:nvGrpSpPr>
                  <p:cNvPr id="38" name="Group 37">
                    <a:extLst>
                      <a:ext uri="{FF2B5EF4-FFF2-40B4-BE49-F238E27FC236}">
                        <a16:creationId xmlns:a16="http://schemas.microsoft.com/office/drawing/2014/main" id="{51DCD84A-3291-F9D6-E82C-F6A062DCB318}"/>
                      </a:ext>
                    </a:extLst>
                  </p:cNvPr>
                  <p:cNvGrpSpPr/>
                  <p:nvPr/>
                </p:nvGrpSpPr>
                <p:grpSpPr>
                  <a:xfrm>
                    <a:off x="337455" y="855506"/>
                    <a:ext cx="5943601" cy="2993572"/>
                    <a:chOff x="337455" y="855506"/>
                    <a:chExt cx="5943601" cy="2993572"/>
                  </a:xfrm>
                </p:grpSpPr>
                <p:sp>
                  <p:nvSpPr>
                    <p:cNvPr id="42" name="Rectangle 41">
                      <a:extLst>
                        <a:ext uri="{FF2B5EF4-FFF2-40B4-BE49-F238E27FC236}">
                          <a16:creationId xmlns:a16="http://schemas.microsoft.com/office/drawing/2014/main" id="{DB53BFA3-C4DE-B790-0882-347045E97C1D}"/>
                        </a:ext>
                      </a:extLst>
                    </p:cNvPr>
                    <p:cNvSpPr/>
                    <p:nvPr/>
                  </p:nvSpPr>
                  <p:spPr>
                    <a:xfrm>
                      <a:off x="337455" y="855506"/>
                      <a:ext cx="5943601" cy="2993572"/>
                    </a:xfrm>
                    <a:prstGeom prst="rect">
                      <a:avLst/>
                    </a:prstGeom>
                    <a:solidFill>
                      <a:schemeClr val="accent2">
                        <a:lumMod val="40000"/>
                        <a:lumOff val="60000"/>
                      </a:schemeClr>
                    </a:solidFill>
                    <a:ln w="19050">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FF30DD50-D148-B264-E17A-2E5693C8F186}"/>
                        </a:ext>
                      </a:extLst>
                    </p:cNvPr>
                    <p:cNvSpPr/>
                    <p:nvPr/>
                  </p:nvSpPr>
                  <p:spPr>
                    <a:xfrm>
                      <a:off x="1741607" y="1541305"/>
                      <a:ext cx="3048000" cy="14260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4" name="Rectangle 43">
                      <a:extLst>
                        <a:ext uri="{FF2B5EF4-FFF2-40B4-BE49-F238E27FC236}">
                          <a16:creationId xmlns:a16="http://schemas.microsoft.com/office/drawing/2014/main" id="{209A9361-AC16-07B5-BE07-07DE02801C3A}"/>
                        </a:ext>
                      </a:extLst>
                    </p:cNvPr>
                    <p:cNvSpPr/>
                    <p:nvPr/>
                  </p:nvSpPr>
                  <p:spPr>
                    <a:xfrm>
                      <a:off x="2164775" y="1541306"/>
                      <a:ext cx="2201663" cy="233065"/>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5" name="Rectangle 44">
                      <a:extLst>
                        <a:ext uri="{FF2B5EF4-FFF2-40B4-BE49-F238E27FC236}">
                          <a16:creationId xmlns:a16="http://schemas.microsoft.com/office/drawing/2014/main" id="{3E611E05-D4D1-E465-4CE5-6A7B0DDF19B4}"/>
                        </a:ext>
                      </a:extLst>
                    </p:cNvPr>
                    <p:cNvSpPr/>
                    <p:nvPr/>
                  </p:nvSpPr>
                  <p:spPr>
                    <a:xfrm>
                      <a:off x="2164775" y="2734270"/>
                      <a:ext cx="2201663" cy="233065"/>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9" name="TextBox 38">
                    <a:extLst>
                      <a:ext uri="{FF2B5EF4-FFF2-40B4-BE49-F238E27FC236}">
                        <a16:creationId xmlns:a16="http://schemas.microsoft.com/office/drawing/2014/main" id="{904A1275-AD34-C1B5-26FE-1CA5C11F8CFD}"/>
                      </a:ext>
                    </a:extLst>
                  </p:cNvPr>
                  <p:cNvSpPr txBox="1"/>
                  <p:nvPr/>
                </p:nvSpPr>
                <p:spPr>
                  <a:xfrm>
                    <a:off x="1785255" y="1001878"/>
                    <a:ext cx="1393372" cy="351308"/>
                  </a:xfrm>
                  <a:prstGeom prst="rect">
                    <a:avLst/>
                  </a:prstGeom>
                  <a:noFill/>
                </p:spPr>
                <p:txBody>
                  <a:bodyPr wrap="square" rtlCol="0">
                    <a:spAutoFit/>
                  </a:bodyPr>
                  <a:lstStyle/>
                  <a:p>
                    <a:r>
                      <a:rPr lang="en-GB" sz="1200" dirty="0"/>
                      <a:t>copper</a:t>
                    </a:r>
                    <a:endParaRPr lang="en-GB" dirty="0"/>
                  </a:p>
                </p:txBody>
              </p:sp>
              <p:sp>
                <p:nvSpPr>
                  <p:cNvPr id="40" name="TextBox 39">
                    <a:extLst>
                      <a:ext uri="{FF2B5EF4-FFF2-40B4-BE49-F238E27FC236}">
                        <a16:creationId xmlns:a16="http://schemas.microsoft.com/office/drawing/2014/main" id="{6A587491-4E21-DC3F-093E-D8AC61B3782E}"/>
                      </a:ext>
                    </a:extLst>
                  </p:cNvPr>
                  <p:cNvSpPr txBox="1"/>
                  <p:nvPr/>
                </p:nvSpPr>
                <p:spPr>
                  <a:xfrm>
                    <a:off x="2286347" y="1467778"/>
                    <a:ext cx="1601812" cy="351308"/>
                  </a:xfrm>
                  <a:prstGeom prst="rect">
                    <a:avLst/>
                  </a:prstGeom>
                  <a:noFill/>
                </p:spPr>
                <p:txBody>
                  <a:bodyPr wrap="square" rtlCol="0">
                    <a:spAutoFit/>
                  </a:bodyPr>
                  <a:lstStyle/>
                  <a:p>
                    <a:r>
                      <a:rPr lang="en-GB" sz="1200" dirty="0"/>
                      <a:t>dielectric lining</a:t>
                    </a:r>
                  </a:p>
                </p:txBody>
              </p:sp>
              <p:sp>
                <p:nvSpPr>
                  <p:cNvPr id="41" name="TextBox 40">
                    <a:extLst>
                      <a:ext uri="{FF2B5EF4-FFF2-40B4-BE49-F238E27FC236}">
                        <a16:creationId xmlns:a16="http://schemas.microsoft.com/office/drawing/2014/main" id="{A93F8EBB-DC09-84FE-5D91-05C7744D3513}"/>
                      </a:ext>
                    </a:extLst>
                  </p:cNvPr>
                  <p:cNvSpPr txBox="1"/>
                  <p:nvPr/>
                </p:nvSpPr>
                <p:spPr>
                  <a:xfrm>
                    <a:off x="1785255" y="1836588"/>
                    <a:ext cx="1393372" cy="351308"/>
                  </a:xfrm>
                  <a:prstGeom prst="rect">
                    <a:avLst/>
                  </a:prstGeom>
                  <a:noFill/>
                </p:spPr>
                <p:txBody>
                  <a:bodyPr wrap="square" rtlCol="0">
                    <a:spAutoFit/>
                  </a:bodyPr>
                  <a:lstStyle/>
                  <a:p>
                    <a:r>
                      <a:rPr lang="en-GB" sz="1200" dirty="0"/>
                      <a:t>vacuum</a:t>
                    </a:r>
                  </a:p>
                </p:txBody>
              </p:sp>
            </p:grpSp>
            <p:cxnSp>
              <p:nvCxnSpPr>
                <p:cNvPr id="47" name="Straight Arrow Connector 46">
                  <a:extLst>
                    <a:ext uri="{FF2B5EF4-FFF2-40B4-BE49-F238E27FC236}">
                      <a16:creationId xmlns:a16="http://schemas.microsoft.com/office/drawing/2014/main" id="{AD8528F4-307C-C5F2-5263-E83E171E1D62}"/>
                    </a:ext>
                  </a:extLst>
                </p:cNvPr>
                <p:cNvCxnSpPr/>
                <p:nvPr/>
              </p:nvCxnSpPr>
              <p:spPr>
                <a:xfrm>
                  <a:off x="2079592" y="5690586"/>
                  <a:ext cx="1755090" cy="0"/>
                </a:xfrm>
                <a:prstGeom prst="straightConnector1">
                  <a:avLst/>
                </a:prstGeom>
                <a:ln>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4BE57CC-6365-3091-0EA3-D5F95518EAF7}"/>
                    </a:ext>
                  </a:extLst>
                </p:cNvPr>
                <p:cNvCxnSpPr>
                  <a:cxnSpLocks/>
                </p:cNvCxnSpPr>
                <p:nvPr/>
              </p:nvCxnSpPr>
              <p:spPr>
                <a:xfrm>
                  <a:off x="1742257" y="6064928"/>
                  <a:ext cx="2429760" cy="0"/>
                </a:xfrm>
                <a:prstGeom prst="straightConnector1">
                  <a:avLst/>
                </a:prstGeom>
                <a:ln>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2814B67E-E3AC-893E-18EF-AB6CA545DD7D}"/>
                    </a:ext>
                  </a:extLst>
                </p:cNvPr>
                <p:cNvCxnSpPr>
                  <a:cxnSpLocks/>
                </p:cNvCxnSpPr>
                <p:nvPr/>
              </p:nvCxnSpPr>
              <p:spPr>
                <a:xfrm flipV="1">
                  <a:off x="1645624" y="4853358"/>
                  <a:ext cx="0" cy="1124395"/>
                </a:xfrm>
                <a:prstGeom prst="straightConnector1">
                  <a:avLst/>
                </a:prstGeom>
                <a:ln>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684412B6-5FFB-4AFE-6278-886357CA8C73}"/>
                    </a:ext>
                  </a:extLst>
                </p:cNvPr>
                <p:cNvCxnSpPr>
                  <a:cxnSpLocks/>
                </p:cNvCxnSpPr>
                <p:nvPr/>
              </p:nvCxnSpPr>
              <p:spPr>
                <a:xfrm flipV="1">
                  <a:off x="3847823" y="5037125"/>
                  <a:ext cx="0" cy="756861"/>
                </a:xfrm>
                <a:prstGeom prst="straightConnector1">
                  <a:avLst/>
                </a:prstGeom>
                <a:ln>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5D7661BF-BC4A-3D0D-A5E0-AF3519097FC3}"/>
                    </a:ext>
                  </a:extLst>
                </p:cNvPr>
                <p:cNvSpPr txBox="1"/>
                <p:nvPr/>
              </p:nvSpPr>
              <p:spPr>
                <a:xfrm>
                  <a:off x="3868331" y="5246617"/>
                  <a:ext cx="1604581" cy="276999"/>
                </a:xfrm>
                <a:prstGeom prst="rect">
                  <a:avLst/>
                </a:prstGeom>
                <a:noFill/>
              </p:spPr>
              <p:txBody>
                <a:bodyPr wrap="square" rtlCol="0">
                  <a:spAutoFit/>
                </a:bodyPr>
                <a:lstStyle/>
                <a:p>
                  <a:r>
                    <a:rPr lang="en-GB" sz="1200" dirty="0"/>
                    <a:t>Vacuum gap height </a:t>
                  </a:r>
                  <a:r>
                    <a:rPr lang="en-GB" sz="1200" i="1" dirty="0"/>
                    <a:t>a</a:t>
                  </a:r>
                </a:p>
              </p:txBody>
            </p:sp>
            <p:sp>
              <p:nvSpPr>
                <p:cNvPr id="55" name="TextBox 54">
                  <a:extLst>
                    <a:ext uri="{FF2B5EF4-FFF2-40B4-BE49-F238E27FC236}">
                      <a16:creationId xmlns:a16="http://schemas.microsoft.com/office/drawing/2014/main" id="{431A67E8-2A0B-B1E1-D146-3282A630F745}"/>
                    </a:ext>
                  </a:extLst>
                </p:cNvPr>
                <p:cNvSpPr txBox="1"/>
                <p:nvPr/>
              </p:nvSpPr>
              <p:spPr>
                <a:xfrm>
                  <a:off x="2332426" y="6081152"/>
                  <a:ext cx="1091954" cy="276999"/>
                </a:xfrm>
                <a:prstGeom prst="rect">
                  <a:avLst/>
                </a:prstGeom>
                <a:noFill/>
              </p:spPr>
              <p:txBody>
                <a:bodyPr wrap="square" rtlCol="0">
                  <a:spAutoFit/>
                </a:bodyPr>
                <a:lstStyle/>
                <a:p>
                  <a:r>
                    <a:rPr lang="en-GB" sz="1200" dirty="0"/>
                    <a:t>Full width </a:t>
                  </a:r>
                  <a:r>
                    <a:rPr lang="en-GB" sz="1200" i="1" dirty="0"/>
                    <a:t>w</a:t>
                  </a:r>
                </a:p>
              </p:txBody>
            </p:sp>
            <p:sp>
              <p:nvSpPr>
                <p:cNvPr id="56" name="TextBox 55">
                  <a:extLst>
                    <a:ext uri="{FF2B5EF4-FFF2-40B4-BE49-F238E27FC236}">
                      <a16:creationId xmlns:a16="http://schemas.microsoft.com/office/drawing/2014/main" id="{2D18DA5E-DA09-EBEF-EFDC-903E64E6E26A}"/>
                    </a:ext>
                  </a:extLst>
                </p:cNvPr>
                <p:cNvSpPr txBox="1"/>
                <p:nvPr/>
              </p:nvSpPr>
              <p:spPr>
                <a:xfrm>
                  <a:off x="2176505" y="5451933"/>
                  <a:ext cx="1374952" cy="276999"/>
                </a:xfrm>
                <a:prstGeom prst="rect">
                  <a:avLst/>
                </a:prstGeom>
                <a:noFill/>
              </p:spPr>
              <p:txBody>
                <a:bodyPr wrap="square" rtlCol="0">
                  <a:spAutoFit/>
                </a:bodyPr>
                <a:lstStyle/>
                <a:p>
                  <a:r>
                    <a:rPr lang="en-GB" sz="1200" dirty="0"/>
                    <a:t>dielectric width </a:t>
                  </a:r>
                  <a:r>
                    <a:rPr lang="en-GB" sz="1200" i="1" dirty="0"/>
                    <a:t>w</a:t>
                  </a:r>
                  <a:r>
                    <a:rPr lang="en-GB" sz="1200" i="1" baseline="-25000" dirty="0"/>
                    <a:t>d</a:t>
                  </a:r>
                </a:p>
              </p:txBody>
            </p:sp>
            <p:sp>
              <p:nvSpPr>
                <p:cNvPr id="57" name="TextBox 56">
                  <a:extLst>
                    <a:ext uri="{FF2B5EF4-FFF2-40B4-BE49-F238E27FC236}">
                      <a16:creationId xmlns:a16="http://schemas.microsoft.com/office/drawing/2014/main" id="{19493D5C-727E-4ECC-6A2B-E80B378CA6BE}"/>
                    </a:ext>
                  </a:extLst>
                </p:cNvPr>
                <p:cNvSpPr txBox="1"/>
                <p:nvPr/>
              </p:nvSpPr>
              <p:spPr>
                <a:xfrm>
                  <a:off x="728442" y="5265176"/>
                  <a:ext cx="1091954" cy="276999"/>
                </a:xfrm>
                <a:prstGeom prst="rect">
                  <a:avLst/>
                </a:prstGeom>
                <a:noFill/>
              </p:spPr>
              <p:txBody>
                <a:bodyPr wrap="square" rtlCol="0">
                  <a:spAutoFit/>
                </a:bodyPr>
                <a:lstStyle/>
                <a:p>
                  <a:r>
                    <a:rPr lang="en-GB" sz="1200" dirty="0"/>
                    <a:t>Full height </a:t>
                  </a:r>
                  <a:r>
                    <a:rPr lang="en-GB" sz="1200" i="1" dirty="0"/>
                    <a:t>h</a:t>
                  </a:r>
                </a:p>
              </p:txBody>
            </p:sp>
          </p:grpSp>
          <p:cxnSp>
            <p:nvCxnSpPr>
              <p:cNvPr id="20" name="Straight Arrow Connector 19">
                <a:extLst>
                  <a:ext uri="{FF2B5EF4-FFF2-40B4-BE49-F238E27FC236}">
                    <a16:creationId xmlns:a16="http://schemas.microsoft.com/office/drawing/2014/main" id="{AB5AE340-CE0B-92BA-8EA4-9346C33FAA01}"/>
                  </a:ext>
                </a:extLst>
              </p:cNvPr>
              <p:cNvCxnSpPr>
                <a:cxnSpLocks/>
              </p:cNvCxnSpPr>
              <p:nvPr/>
            </p:nvCxnSpPr>
            <p:spPr>
              <a:xfrm flipV="1">
                <a:off x="3909072" y="1408741"/>
                <a:ext cx="0" cy="198741"/>
              </a:xfrm>
              <a:prstGeom prst="straightConnector1">
                <a:avLst/>
              </a:prstGeom>
              <a:ln>
                <a:solidFill>
                  <a:schemeClr val="tx1">
                    <a:lumMod val="95000"/>
                    <a:lumOff val="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7B16305-1702-EA1A-4856-117526025536}"/>
                  </a:ext>
                </a:extLst>
              </p:cNvPr>
              <p:cNvSpPr txBox="1"/>
              <p:nvPr/>
            </p:nvSpPr>
            <p:spPr>
              <a:xfrm>
                <a:off x="3922214" y="1389073"/>
                <a:ext cx="1604581" cy="276999"/>
              </a:xfrm>
              <a:prstGeom prst="rect">
                <a:avLst/>
              </a:prstGeom>
              <a:noFill/>
            </p:spPr>
            <p:txBody>
              <a:bodyPr wrap="square" rtlCol="0">
                <a:spAutoFit/>
              </a:bodyPr>
              <a:lstStyle/>
              <a:p>
                <a:r>
                  <a:rPr lang="en-GB" sz="1200" dirty="0"/>
                  <a:t>Dielectric thickness </a:t>
                </a:r>
                <a:r>
                  <a:rPr lang="en-GB" sz="1200" i="1" dirty="0"/>
                  <a:t>t</a:t>
                </a:r>
                <a:r>
                  <a:rPr lang="en-GB" sz="1200" i="1" baseline="-25000" dirty="0"/>
                  <a:t>d</a:t>
                </a:r>
              </a:p>
            </p:txBody>
          </p:sp>
        </p:grpSp>
        <p:sp>
          <p:nvSpPr>
            <p:cNvPr id="21" name="TextBox 20">
              <a:extLst>
                <a:ext uri="{FF2B5EF4-FFF2-40B4-BE49-F238E27FC236}">
                  <a16:creationId xmlns:a16="http://schemas.microsoft.com/office/drawing/2014/main" id="{8F6DBD51-2EC3-39FF-6BB3-82613BFF7195}"/>
                </a:ext>
              </a:extLst>
            </p:cNvPr>
            <p:cNvSpPr txBox="1"/>
            <p:nvPr/>
          </p:nvSpPr>
          <p:spPr>
            <a:xfrm>
              <a:off x="1028774" y="4454466"/>
              <a:ext cx="3813243" cy="338554"/>
            </a:xfrm>
            <a:prstGeom prst="rect">
              <a:avLst/>
            </a:prstGeom>
            <a:noFill/>
          </p:spPr>
          <p:txBody>
            <a:bodyPr wrap="square" rtlCol="0">
              <a:spAutoFit/>
            </a:bodyPr>
            <a:lstStyle/>
            <a:p>
              <a:pPr algn="ctr"/>
              <a:r>
                <a:rPr lang="en-GB" sz="1600" i="1" dirty="0"/>
                <a:t>Geometric variables of DLW cross-section</a:t>
              </a:r>
            </a:p>
          </p:txBody>
        </p:sp>
      </p:grpSp>
    </p:spTree>
    <p:extLst>
      <p:ext uri="{BB962C8B-B14F-4D97-AF65-F5344CB8AC3E}">
        <p14:creationId xmlns:p14="http://schemas.microsoft.com/office/powerpoint/2010/main" val="3064312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Velocity Matching in DLWs</a:t>
            </a:r>
          </a:p>
        </p:txBody>
      </p:sp>
      <p:grpSp>
        <p:nvGrpSpPr>
          <p:cNvPr id="2" name="Group 1">
            <a:extLst>
              <a:ext uri="{FF2B5EF4-FFF2-40B4-BE49-F238E27FC236}">
                <a16:creationId xmlns:a16="http://schemas.microsoft.com/office/drawing/2014/main" id="{36D2E706-8597-A353-7F4C-05EDBE7857AC}"/>
              </a:ext>
            </a:extLst>
          </p:cNvPr>
          <p:cNvGrpSpPr/>
          <p:nvPr/>
        </p:nvGrpSpPr>
        <p:grpSpPr>
          <a:xfrm>
            <a:off x="261759" y="672144"/>
            <a:ext cx="5348929" cy="5894436"/>
            <a:chOff x="465945" y="592245"/>
            <a:chExt cx="5348929" cy="5894436"/>
          </a:xfrm>
        </p:grpSpPr>
        <p:pic>
          <p:nvPicPr>
            <p:cNvPr id="8" name="Picture 7">
              <a:extLst>
                <a:ext uri="{FF2B5EF4-FFF2-40B4-BE49-F238E27FC236}">
                  <a16:creationId xmlns:a16="http://schemas.microsoft.com/office/drawing/2014/main" id="{147AE253-AD60-5288-CE34-823DC0DFB1BD}"/>
                </a:ext>
              </a:extLst>
            </p:cNvPr>
            <p:cNvPicPr>
              <a:picLocks noChangeAspect="1"/>
            </p:cNvPicPr>
            <p:nvPr/>
          </p:nvPicPr>
          <p:blipFill>
            <a:blip r:embed="rId3"/>
            <a:stretch>
              <a:fillRect/>
            </a:stretch>
          </p:blipFill>
          <p:spPr>
            <a:xfrm>
              <a:off x="465945" y="2361718"/>
              <a:ext cx="5197931" cy="4124963"/>
            </a:xfrm>
            <a:prstGeom prst="rect">
              <a:avLst/>
            </a:prstGeom>
          </p:spPr>
        </p:pic>
        <p:cxnSp>
          <p:nvCxnSpPr>
            <p:cNvPr id="3" name="Straight Connector 2">
              <a:extLst>
                <a:ext uri="{FF2B5EF4-FFF2-40B4-BE49-F238E27FC236}">
                  <a16:creationId xmlns:a16="http://schemas.microsoft.com/office/drawing/2014/main" id="{A1721B9E-ABF3-0B89-49F2-5149B7CA61DA}"/>
                </a:ext>
              </a:extLst>
            </p:cNvPr>
            <p:cNvCxnSpPr>
              <a:cxnSpLocks/>
            </p:cNvCxnSpPr>
            <p:nvPr/>
          </p:nvCxnSpPr>
          <p:spPr>
            <a:xfrm flipV="1">
              <a:off x="1358283" y="736847"/>
              <a:ext cx="0" cy="5078027"/>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981B08A0-ADF6-62BC-96C8-39F27DE3C1B1}"/>
                </a:ext>
              </a:extLst>
            </p:cNvPr>
            <p:cNvSpPr txBox="1"/>
            <p:nvPr/>
          </p:nvSpPr>
          <p:spPr>
            <a:xfrm>
              <a:off x="1358283" y="592245"/>
              <a:ext cx="4456591" cy="1477328"/>
            </a:xfrm>
            <a:prstGeom prst="rect">
              <a:avLst/>
            </a:prstGeom>
            <a:noFill/>
          </p:spPr>
          <p:txBody>
            <a:bodyPr wrap="square" rtlCol="0">
              <a:spAutoFit/>
            </a:bodyPr>
            <a:lstStyle/>
            <a:p>
              <a:r>
                <a:rPr lang="en-GB" dirty="0"/>
                <a:t>For a set dielectric thickness, there is a minimum synchronous energy when the required width approaches infinity</a:t>
              </a:r>
            </a:p>
            <a:p>
              <a:endParaRPr lang="en-GB" dirty="0"/>
            </a:p>
            <a:p>
              <a:r>
                <a:rPr lang="en-GB" dirty="0"/>
                <a:t>In this case, it is around 119keV</a:t>
              </a:r>
            </a:p>
          </p:txBody>
        </p:sp>
      </p:grpSp>
      <p:sp>
        <p:nvSpPr>
          <p:cNvPr id="64" name="TextBox 63">
            <a:extLst>
              <a:ext uri="{FF2B5EF4-FFF2-40B4-BE49-F238E27FC236}">
                <a16:creationId xmlns:a16="http://schemas.microsoft.com/office/drawing/2014/main" id="{AD89EDB9-D128-8BF2-6132-C5F85D4F2B93}"/>
              </a:ext>
            </a:extLst>
          </p:cNvPr>
          <p:cNvSpPr txBox="1"/>
          <p:nvPr/>
        </p:nvSpPr>
        <p:spPr>
          <a:xfrm>
            <a:off x="5569259" y="1964806"/>
            <a:ext cx="5952343" cy="3970318"/>
          </a:xfrm>
          <a:prstGeom prst="rect">
            <a:avLst/>
          </a:prstGeom>
          <a:noFill/>
        </p:spPr>
        <p:txBody>
          <a:bodyPr wrap="square" rtlCol="0">
            <a:spAutoFit/>
          </a:bodyPr>
          <a:lstStyle/>
          <a:p>
            <a:r>
              <a:rPr lang="en-GB" dirty="0"/>
              <a:t>We have 100keV electrons, but the minimum phase velocity would synchronise with 119keV – why choose this mismatch?</a:t>
            </a:r>
            <a:br>
              <a:rPr lang="en-GB" dirty="0"/>
            </a:br>
            <a:endParaRPr lang="en-GB" dirty="0"/>
          </a:p>
          <a:p>
            <a:pPr marL="285750" indent="-285750">
              <a:buFont typeface="Arial" panose="020B0604020202020204" pitchFamily="34" charset="0"/>
              <a:buChar char="•"/>
            </a:pPr>
            <a:r>
              <a:rPr lang="en-GB" dirty="0"/>
              <a:t>To lower the minimum </a:t>
            </a:r>
            <a:r>
              <a:rPr lang="en-GB" i="1" dirty="0"/>
              <a:t>v</a:t>
            </a:r>
            <a:r>
              <a:rPr lang="en-GB" i="1" baseline="-25000" dirty="0"/>
              <a:t>sync </a:t>
            </a:r>
            <a:r>
              <a:rPr lang="en-GB" dirty="0"/>
              <a:t>we could use a thicker dielectric – but the thicker the dielectric, the lower the on-axis value of accelerating field. Some mismatch is necessary to have decent gradient.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Particles injected ahead of crest will slip back to crest due to the mismatch. </a:t>
            </a:r>
            <a:br>
              <a:rPr lang="en-GB" dirty="0"/>
            </a:br>
            <a:endParaRPr lang="en-GB" dirty="0"/>
          </a:p>
          <a:p>
            <a:pPr marL="285750" indent="-285750">
              <a:buFont typeface="Arial" panose="020B0604020202020204" pitchFamily="34" charset="0"/>
              <a:buChar char="•"/>
            </a:pPr>
            <a:r>
              <a:rPr lang="en-GB" dirty="0"/>
              <a:t>If they gain 19keV from off-crest acceleration by the time they slip back, then they can be synchronised the rest of the way with width tapering.</a:t>
            </a:r>
          </a:p>
        </p:txBody>
      </p:sp>
      <p:sp>
        <p:nvSpPr>
          <p:cNvPr id="4" name="TextBox 3">
            <a:extLst>
              <a:ext uri="{FF2B5EF4-FFF2-40B4-BE49-F238E27FC236}">
                <a16:creationId xmlns:a16="http://schemas.microsoft.com/office/drawing/2014/main" id="{6ED98CCC-07E5-5C2A-FF06-DDCD82EF2D67}"/>
              </a:ext>
            </a:extLst>
          </p:cNvPr>
          <p:cNvSpPr txBox="1"/>
          <p:nvPr/>
        </p:nvSpPr>
        <p:spPr>
          <a:xfrm>
            <a:off x="261759" y="6335747"/>
            <a:ext cx="5197930" cy="461665"/>
          </a:xfrm>
          <a:prstGeom prst="rect">
            <a:avLst/>
          </a:prstGeom>
          <a:noFill/>
        </p:spPr>
        <p:txBody>
          <a:bodyPr wrap="square" rtlCol="0">
            <a:spAutoFit/>
          </a:bodyPr>
          <a:lstStyle/>
          <a:p>
            <a:r>
              <a:rPr lang="en-GB" sz="1200" i="1" dirty="0"/>
              <a:t>Using a different dielectric thickness or dielectric constant shifts the position of the graph, but the general shape remains consistent.</a:t>
            </a:r>
          </a:p>
        </p:txBody>
      </p:sp>
    </p:spTree>
    <p:extLst>
      <p:ext uri="{BB962C8B-B14F-4D97-AF65-F5344CB8AC3E}">
        <p14:creationId xmlns:p14="http://schemas.microsoft.com/office/powerpoint/2010/main" val="2732636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The Tapered Structure - overview</a:t>
            </a:r>
          </a:p>
        </p:txBody>
      </p:sp>
      <p:sp>
        <p:nvSpPr>
          <p:cNvPr id="2" name="TextBox 1">
            <a:extLst>
              <a:ext uri="{FF2B5EF4-FFF2-40B4-BE49-F238E27FC236}">
                <a16:creationId xmlns:a16="http://schemas.microsoft.com/office/drawing/2014/main" id="{3416CCF1-E9A5-7D17-6DD0-7125865DEF2E}"/>
              </a:ext>
            </a:extLst>
          </p:cNvPr>
          <p:cNvSpPr txBox="1"/>
          <p:nvPr/>
        </p:nvSpPr>
        <p:spPr>
          <a:xfrm>
            <a:off x="287760" y="1132306"/>
            <a:ext cx="11616479" cy="2031325"/>
          </a:xfrm>
          <a:prstGeom prst="rect">
            <a:avLst/>
          </a:prstGeom>
          <a:noFill/>
        </p:spPr>
        <p:txBody>
          <a:bodyPr wrap="square" rtlCol="0">
            <a:spAutoFit/>
          </a:bodyPr>
          <a:lstStyle/>
          <a:p>
            <a:pPr marL="285750" indent="-285750">
              <a:buFont typeface="Arial" panose="020B0604020202020204" pitchFamily="34" charset="0"/>
              <a:buChar char="•"/>
            </a:pPr>
            <a:r>
              <a:rPr lang="en-GB" dirty="0"/>
              <a:t>The taper profile is optimised for a specific gradient - the higher gradient, the steeper the taper</a:t>
            </a:r>
          </a:p>
          <a:p>
            <a:pPr marL="285750" indent="-285750">
              <a:buFont typeface="Arial" panose="020B0604020202020204" pitchFamily="34" charset="0"/>
              <a:buChar char="•"/>
            </a:pPr>
            <a:r>
              <a:rPr lang="en-GB" dirty="0"/>
              <a:t>Two designs were developed</a:t>
            </a:r>
          </a:p>
          <a:p>
            <a:pPr marL="742950" lvl="1" indent="-285750">
              <a:buFont typeface="Arial" panose="020B0604020202020204" pitchFamily="34" charset="0"/>
              <a:buChar char="•"/>
            </a:pPr>
            <a:r>
              <a:rPr lang="en-GB" dirty="0"/>
              <a:t>One to demonstrate the concept with a higher energy THz pulse (i.e. a pulse energy that is feasible, but not currently available in our lab)</a:t>
            </a:r>
          </a:p>
          <a:p>
            <a:pPr marL="742950" lvl="1" indent="-285750">
              <a:buFont typeface="Arial" panose="020B0604020202020204" pitchFamily="34" charset="0"/>
              <a:buChar char="•"/>
            </a:pPr>
            <a:r>
              <a:rPr lang="en-GB" dirty="0"/>
              <a:t>One to be assembled for experimental testing.</a:t>
            </a:r>
          </a:p>
          <a:p>
            <a:pPr marL="742950" lvl="1" indent="-285750">
              <a:buFont typeface="Arial" panose="020B0604020202020204" pitchFamily="34" charset="0"/>
              <a:buChar char="•"/>
            </a:pPr>
            <a:r>
              <a:rPr lang="en-GB" dirty="0"/>
              <a:t>The physics and design process are largely the same in each case, but with different taper geometries – the former will only be mentioned as a point of comparison to some results highlighted.</a:t>
            </a:r>
          </a:p>
        </p:txBody>
      </p:sp>
      <p:grpSp>
        <p:nvGrpSpPr>
          <p:cNvPr id="30" name="Group 29">
            <a:extLst>
              <a:ext uri="{FF2B5EF4-FFF2-40B4-BE49-F238E27FC236}">
                <a16:creationId xmlns:a16="http://schemas.microsoft.com/office/drawing/2014/main" id="{5B1124C1-B715-ECA4-140C-B64248D4EF0A}"/>
              </a:ext>
            </a:extLst>
          </p:cNvPr>
          <p:cNvGrpSpPr/>
          <p:nvPr/>
        </p:nvGrpSpPr>
        <p:grpSpPr>
          <a:xfrm>
            <a:off x="399762" y="3832942"/>
            <a:ext cx="7023673" cy="2554735"/>
            <a:chOff x="442082" y="3535363"/>
            <a:chExt cx="7023673" cy="2554735"/>
          </a:xfrm>
        </p:grpSpPr>
        <p:grpSp>
          <p:nvGrpSpPr>
            <p:cNvPr id="3" name="Group 2">
              <a:extLst>
                <a:ext uri="{FF2B5EF4-FFF2-40B4-BE49-F238E27FC236}">
                  <a16:creationId xmlns:a16="http://schemas.microsoft.com/office/drawing/2014/main" id="{799EC75A-5767-B128-935C-7E2CD597B3E4}"/>
                </a:ext>
              </a:extLst>
            </p:cNvPr>
            <p:cNvGrpSpPr/>
            <p:nvPr/>
          </p:nvGrpSpPr>
          <p:grpSpPr>
            <a:xfrm>
              <a:off x="442082" y="3834272"/>
              <a:ext cx="7023673" cy="2255826"/>
              <a:chOff x="4596982" y="2961637"/>
              <a:chExt cx="7023673" cy="2255826"/>
            </a:xfrm>
          </p:grpSpPr>
          <p:grpSp>
            <p:nvGrpSpPr>
              <p:cNvPr id="8" name="Group 7">
                <a:extLst>
                  <a:ext uri="{FF2B5EF4-FFF2-40B4-BE49-F238E27FC236}">
                    <a16:creationId xmlns:a16="http://schemas.microsoft.com/office/drawing/2014/main" id="{804BA15E-2856-A9CF-5E87-C45DE15EA4A7}"/>
                  </a:ext>
                </a:extLst>
              </p:cNvPr>
              <p:cNvGrpSpPr/>
              <p:nvPr/>
            </p:nvGrpSpPr>
            <p:grpSpPr>
              <a:xfrm>
                <a:off x="4596982" y="2961637"/>
                <a:ext cx="7023673" cy="2255826"/>
                <a:chOff x="5079381" y="2999754"/>
                <a:chExt cx="7023673" cy="2255826"/>
              </a:xfrm>
            </p:grpSpPr>
            <p:pic>
              <p:nvPicPr>
                <p:cNvPr id="14" name="Picture 13">
                  <a:extLst>
                    <a:ext uri="{FF2B5EF4-FFF2-40B4-BE49-F238E27FC236}">
                      <a16:creationId xmlns:a16="http://schemas.microsoft.com/office/drawing/2014/main" id="{C64120EE-8D5C-184E-993B-4D56685EEFB0}"/>
                    </a:ext>
                  </a:extLst>
                </p:cNvPr>
                <p:cNvPicPr>
                  <a:picLocks noChangeAspect="1"/>
                </p:cNvPicPr>
                <p:nvPr/>
              </p:nvPicPr>
              <p:blipFill>
                <a:blip r:embed="rId3"/>
                <a:stretch>
                  <a:fillRect/>
                </a:stretch>
              </p:blipFill>
              <p:spPr>
                <a:xfrm>
                  <a:off x="5397330" y="3291685"/>
                  <a:ext cx="6345965" cy="1963895"/>
                </a:xfrm>
                <a:prstGeom prst="rect">
                  <a:avLst/>
                </a:prstGeom>
              </p:spPr>
            </p:pic>
            <p:sp>
              <p:nvSpPr>
                <p:cNvPr id="15" name="TextBox 14">
                  <a:extLst>
                    <a:ext uri="{FF2B5EF4-FFF2-40B4-BE49-F238E27FC236}">
                      <a16:creationId xmlns:a16="http://schemas.microsoft.com/office/drawing/2014/main" id="{156E77A7-6123-639E-46B5-88ACD59F3780}"/>
                    </a:ext>
                  </a:extLst>
                </p:cNvPr>
                <p:cNvSpPr txBox="1"/>
                <p:nvPr/>
              </p:nvSpPr>
              <p:spPr>
                <a:xfrm rot="947755">
                  <a:off x="8509606" y="3635260"/>
                  <a:ext cx="1339665" cy="261610"/>
                </a:xfrm>
                <a:prstGeom prst="rect">
                  <a:avLst/>
                </a:prstGeom>
                <a:noFill/>
              </p:spPr>
              <p:txBody>
                <a:bodyPr wrap="square" rtlCol="0">
                  <a:spAutoFit/>
                </a:bodyPr>
                <a:lstStyle/>
                <a:p>
                  <a:r>
                    <a:rPr lang="en-GB" sz="1100" dirty="0"/>
                    <a:t>VACUUM</a:t>
                  </a:r>
                </a:p>
              </p:txBody>
            </p:sp>
            <p:sp>
              <p:nvSpPr>
                <p:cNvPr id="16" name="TextBox 15">
                  <a:extLst>
                    <a:ext uri="{FF2B5EF4-FFF2-40B4-BE49-F238E27FC236}">
                      <a16:creationId xmlns:a16="http://schemas.microsoft.com/office/drawing/2014/main" id="{B2A5F171-A5B2-47A7-2A43-5EBC2C96B141}"/>
                    </a:ext>
                  </a:extLst>
                </p:cNvPr>
                <p:cNvSpPr txBox="1"/>
                <p:nvPr/>
              </p:nvSpPr>
              <p:spPr>
                <a:xfrm>
                  <a:off x="8570312" y="4096177"/>
                  <a:ext cx="794716" cy="276999"/>
                </a:xfrm>
                <a:prstGeom prst="rect">
                  <a:avLst/>
                </a:prstGeom>
                <a:noFill/>
              </p:spPr>
              <p:txBody>
                <a:bodyPr wrap="square" rtlCol="0">
                  <a:spAutoFit/>
                </a:bodyPr>
                <a:lstStyle/>
                <a:p>
                  <a:r>
                    <a:rPr lang="en-GB" sz="1200" dirty="0"/>
                    <a:t>SILICA</a:t>
                  </a:r>
                  <a:endParaRPr lang="en-GB" dirty="0"/>
                </a:p>
              </p:txBody>
            </p:sp>
            <p:cxnSp>
              <p:nvCxnSpPr>
                <p:cNvPr id="19" name="Straight Arrow Connector 18">
                  <a:extLst>
                    <a:ext uri="{FF2B5EF4-FFF2-40B4-BE49-F238E27FC236}">
                      <a16:creationId xmlns:a16="http://schemas.microsoft.com/office/drawing/2014/main" id="{39A1011F-463F-7E9B-7863-1E53CC2DC831}"/>
                    </a:ext>
                  </a:extLst>
                </p:cNvPr>
                <p:cNvCxnSpPr/>
                <p:nvPr/>
              </p:nvCxnSpPr>
              <p:spPr>
                <a:xfrm>
                  <a:off x="5521911" y="3291685"/>
                  <a:ext cx="61255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5D12F593-1658-83D2-E122-5AF69494D03F}"/>
                    </a:ext>
                  </a:extLst>
                </p:cNvPr>
                <p:cNvCxnSpPr>
                  <a:cxnSpLocks/>
                </p:cNvCxnSpPr>
                <p:nvPr/>
              </p:nvCxnSpPr>
              <p:spPr>
                <a:xfrm>
                  <a:off x="5397330" y="3457863"/>
                  <a:ext cx="0" cy="168230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CEB5B28-D28B-C37F-9CDD-9F5B2560C7DA}"/>
                    </a:ext>
                  </a:extLst>
                </p:cNvPr>
                <p:cNvSpPr txBox="1"/>
                <p:nvPr/>
              </p:nvSpPr>
              <p:spPr>
                <a:xfrm rot="16200000">
                  <a:off x="4829451" y="4218917"/>
                  <a:ext cx="869191" cy="369332"/>
                </a:xfrm>
                <a:prstGeom prst="rect">
                  <a:avLst/>
                </a:prstGeom>
                <a:noFill/>
              </p:spPr>
              <p:txBody>
                <a:bodyPr wrap="square" rtlCol="0">
                  <a:spAutoFit/>
                </a:bodyPr>
                <a:lstStyle/>
                <a:p>
                  <a:r>
                    <a:rPr lang="en-GB" dirty="0"/>
                    <a:t>2.4mm</a:t>
                  </a:r>
                </a:p>
              </p:txBody>
            </p:sp>
            <p:sp>
              <p:nvSpPr>
                <p:cNvPr id="22" name="TextBox 21">
                  <a:extLst>
                    <a:ext uri="{FF2B5EF4-FFF2-40B4-BE49-F238E27FC236}">
                      <a16:creationId xmlns:a16="http://schemas.microsoft.com/office/drawing/2014/main" id="{B5880F01-E2E4-4E10-2CDC-57FAC5438371}"/>
                    </a:ext>
                  </a:extLst>
                </p:cNvPr>
                <p:cNvSpPr txBox="1"/>
                <p:nvPr/>
              </p:nvSpPr>
              <p:spPr>
                <a:xfrm rot="16200000">
                  <a:off x="11483792" y="4088966"/>
                  <a:ext cx="869191" cy="369332"/>
                </a:xfrm>
                <a:prstGeom prst="rect">
                  <a:avLst/>
                </a:prstGeom>
                <a:noFill/>
              </p:spPr>
              <p:txBody>
                <a:bodyPr wrap="square" rtlCol="0">
                  <a:spAutoFit/>
                </a:bodyPr>
                <a:lstStyle/>
                <a:p>
                  <a:r>
                    <a:rPr lang="en-GB" dirty="0"/>
                    <a:t>0.6mm</a:t>
                  </a:r>
                </a:p>
              </p:txBody>
            </p:sp>
            <p:sp>
              <p:nvSpPr>
                <p:cNvPr id="23" name="TextBox 22">
                  <a:extLst>
                    <a:ext uri="{FF2B5EF4-FFF2-40B4-BE49-F238E27FC236}">
                      <a16:creationId xmlns:a16="http://schemas.microsoft.com/office/drawing/2014/main" id="{F2F795D6-0B9B-D11B-BD94-26755A9347B5}"/>
                    </a:ext>
                  </a:extLst>
                </p:cNvPr>
                <p:cNvSpPr txBox="1"/>
                <p:nvPr/>
              </p:nvSpPr>
              <p:spPr>
                <a:xfrm>
                  <a:off x="8135716" y="2999754"/>
                  <a:ext cx="869191" cy="369332"/>
                </a:xfrm>
                <a:prstGeom prst="rect">
                  <a:avLst/>
                </a:prstGeom>
                <a:noFill/>
              </p:spPr>
              <p:txBody>
                <a:bodyPr wrap="square" rtlCol="0">
                  <a:spAutoFit/>
                </a:bodyPr>
                <a:lstStyle/>
                <a:p>
                  <a:r>
                    <a:rPr lang="en-GB" dirty="0"/>
                    <a:t>30mm</a:t>
                  </a:r>
                </a:p>
              </p:txBody>
            </p:sp>
          </p:grpSp>
          <p:cxnSp>
            <p:nvCxnSpPr>
              <p:cNvPr id="13" name="Straight Arrow Connector 12">
                <a:extLst>
                  <a:ext uri="{FF2B5EF4-FFF2-40B4-BE49-F238E27FC236}">
                    <a16:creationId xmlns:a16="http://schemas.microsoft.com/office/drawing/2014/main" id="{FB6A340C-DE5D-378D-23C7-D1BF539C61B1}"/>
                  </a:ext>
                </a:extLst>
              </p:cNvPr>
              <p:cNvCxnSpPr>
                <a:cxnSpLocks/>
              </p:cNvCxnSpPr>
              <p:nvPr/>
            </p:nvCxnSpPr>
            <p:spPr>
              <a:xfrm>
                <a:off x="11267714" y="3998145"/>
                <a:ext cx="0" cy="44296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9" name="TextBox 28">
              <a:extLst>
                <a:ext uri="{FF2B5EF4-FFF2-40B4-BE49-F238E27FC236}">
                  <a16:creationId xmlns:a16="http://schemas.microsoft.com/office/drawing/2014/main" id="{3312F9C0-A897-DC5C-2786-BC1EF682A9FB}"/>
                </a:ext>
              </a:extLst>
            </p:cNvPr>
            <p:cNvSpPr txBox="1"/>
            <p:nvPr/>
          </p:nvSpPr>
          <p:spPr>
            <a:xfrm>
              <a:off x="795931" y="3535363"/>
              <a:ext cx="6540729" cy="369332"/>
            </a:xfrm>
            <a:prstGeom prst="rect">
              <a:avLst/>
            </a:prstGeom>
            <a:noFill/>
          </p:spPr>
          <p:txBody>
            <a:bodyPr wrap="square" rtlCol="0">
              <a:spAutoFit/>
            </a:bodyPr>
            <a:lstStyle/>
            <a:p>
              <a:pPr algn="ctr"/>
              <a:r>
                <a:rPr lang="en-GB" i="1" u="sng" dirty="0"/>
                <a:t>Top-down view of the optimised waveguide</a:t>
              </a:r>
            </a:p>
          </p:txBody>
        </p:sp>
      </p:grpSp>
      <p:sp>
        <p:nvSpPr>
          <p:cNvPr id="31" name="TextBox 30">
            <a:extLst>
              <a:ext uri="{FF2B5EF4-FFF2-40B4-BE49-F238E27FC236}">
                <a16:creationId xmlns:a16="http://schemas.microsoft.com/office/drawing/2014/main" id="{4DCB8C74-84BC-C3D1-F624-FA244C2CF272}"/>
              </a:ext>
            </a:extLst>
          </p:cNvPr>
          <p:cNvSpPr txBox="1"/>
          <p:nvPr/>
        </p:nvSpPr>
        <p:spPr>
          <a:xfrm>
            <a:off x="8039100" y="3606800"/>
            <a:ext cx="3594100" cy="3016210"/>
          </a:xfrm>
          <a:prstGeom prst="rect">
            <a:avLst/>
          </a:prstGeom>
          <a:noFill/>
        </p:spPr>
        <p:txBody>
          <a:bodyPr wrap="square" rtlCol="0">
            <a:spAutoFit/>
          </a:bodyPr>
          <a:lstStyle/>
          <a:p>
            <a:r>
              <a:rPr lang="en-GB" u="sng" dirty="0"/>
              <a:t>Pulse Details</a:t>
            </a:r>
          </a:p>
          <a:p>
            <a:endParaRPr lang="en-GB" dirty="0"/>
          </a:p>
          <a:p>
            <a:r>
              <a:rPr lang="en-GB" dirty="0"/>
              <a:t>High Energy Theoretical Design - 200GHz, 20µJ delivered over 10 cycles.</a:t>
            </a:r>
          </a:p>
          <a:p>
            <a:endParaRPr lang="en-GB" dirty="0"/>
          </a:p>
          <a:p>
            <a:r>
              <a:rPr lang="en-GB" dirty="0"/>
              <a:t>Modest Energy Experimental Design – 200GHz, 12µJ over 8 cycles.</a:t>
            </a:r>
          </a:p>
          <a:p>
            <a:endParaRPr lang="en-GB" dirty="0"/>
          </a:p>
          <a:p>
            <a:r>
              <a:rPr lang="en-GB" sz="1400" i="1" dirty="0"/>
              <a:t>Energies here refer to energy in the waveguide (see slides on coupler design for context)</a:t>
            </a:r>
          </a:p>
        </p:txBody>
      </p:sp>
    </p:spTree>
    <p:extLst>
      <p:ext uri="{BB962C8B-B14F-4D97-AF65-F5344CB8AC3E}">
        <p14:creationId xmlns:p14="http://schemas.microsoft.com/office/powerpoint/2010/main" val="2223233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The Tapered Structure - manufacturing</a:t>
            </a:r>
          </a:p>
        </p:txBody>
      </p:sp>
      <p:sp>
        <p:nvSpPr>
          <p:cNvPr id="2" name="TextBox 1">
            <a:extLst>
              <a:ext uri="{FF2B5EF4-FFF2-40B4-BE49-F238E27FC236}">
                <a16:creationId xmlns:a16="http://schemas.microsoft.com/office/drawing/2014/main" id="{3416CCF1-E9A5-7D17-6DD0-7125865DEF2E}"/>
              </a:ext>
            </a:extLst>
          </p:cNvPr>
          <p:cNvSpPr txBox="1"/>
          <p:nvPr/>
        </p:nvSpPr>
        <p:spPr>
          <a:xfrm>
            <a:off x="537421" y="1653006"/>
            <a:ext cx="7008598" cy="2308324"/>
          </a:xfrm>
          <a:prstGeom prst="rect">
            <a:avLst/>
          </a:prstGeom>
          <a:noFill/>
        </p:spPr>
        <p:txBody>
          <a:bodyPr wrap="square" rtlCol="0">
            <a:spAutoFit/>
          </a:bodyPr>
          <a:lstStyle/>
          <a:p>
            <a:pPr marL="285750" indent="-285750">
              <a:buFont typeface="Arial" panose="020B0604020202020204" pitchFamily="34" charset="0"/>
              <a:buChar char="•"/>
            </a:pPr>
            <a:r>
              <a:rPr lang="en-GB" dirty="0"/>
              <a:t>We keep the dielectric to a single linear taper as it is challenging to cut extremely complex shapes</a:t>
            </a:r>
          </a:p>
          <a:p>
            <a:pPr marL="285750" indent="-285750">
              <a:buFont typeface="Arial" panose="020B0604020202020204" pitchFamily="34" charset="0"/>
              <a:buChar char="•"/>
            </a:pPr>
            <a:r>
              <a:rPr lang="en-GB" dirty="0"/>
              <a:t>The metal geometry can be much more complicated</a:t>
            </a:r>
          </a:p>
          <a:p>
            <a:pPr marL="285750" indent="-285750">
              <a:buFont typeface="Arial" panose="020B0604020202020204" pitchFamily="34" charset="0"/>
              <a:buChar char="•"/>
            </a:pPr>
            <a:r>
              <a:rPr lang="en-GB" dirty="0"/>
              <a:t>We add a small amount of space and a ridge to aid alignment when fitting the dielectric lining</a:t>
            </a:r>
          </a:p>
          <a:p>
            <a:endParaRPr lang="en-GB" dirty="0"/>
          </a:p>
          <a:p>
            <a:r>
              <a:rPr lang="en-GB" dirty="0"/>
              <a:t>There is no significant impact on PIC results when these features and modifications are included. </a:t>
            </a:r>
          </a:p>
        </p:txBody>
      </p:sp>
      <p:pic>
        <p:nvPicPr>
          <p:cNvPr id="6" name="Picture 5">
            <a:extLst>
              <a:ext uri="{FF2B5EF4-FFF2-40B4-BE49-F238E27FC236}">
                <a16:creationId xmlns:a16="http://schemas.microsoft.com/office/drawing/2014/main" id="{4F7E0F27-4A56-84D5-E3D7-E62289C32638}"/>
              </a:ext>
            </a:extLst>
          </p:cNvPr>
          <p:cNvPicPr>
            <a:picLocks noChangeAspect="1"/>
          </p:cNvPicPr>
          <p:nvPr/>
        </p:nvPicPr>
        <p:blipFill>
          <a:blip r:embed="rId3"/>
          <a:stretch>
            <a:fillRect/>
          </a:stretch>
        </p:blipFill>
        <p:spPr>
          <a:xfrm>
            <a:off x="7882622" y="1431175"/>
            <a:ext cx="3676378" cy="4467872"/>
          </a:xfrm>
          <a:prstGeom prst="rect">
            <a:avLst/>
          </a:prstGeom>
        </p:spPr>
      </p:pic>
      <p:grpSp>
        <p:nvGrpSpPr>
          <p:cNvPr id="7" name="Group 6">
            <a:extLst>
              <a:ext uri="{FF2B5EF4-FFF2-40B4-BE49-F238E27FC236}">
                <a16:creationId xmlns:a16="http://schemas.microsoft.com/office/drawing/2014/main" id="{414BF89D-BA9B-080C-7C81-AEDBC23DA244}"/>
              </a:ext>
            </a:extLst>
          </p:cNvPr>
          <p:cNvGrpSpPr/>
          <p:nvPr/>
        </p:nvGrpSpPr>
        <p:grpSpPr>
          <a:xfrm>
            <a:off x="537421" y="4392195"/>
            <a:ext cx="6696075" cy="1676400"/>
            <a:chOff x="397720" y="5103181"/>
            <a:chExt cx="6696075" cy="1676400"/>
          </a:xfrm>
        </p:grpSpPr>
        <p:pic>
          <p:nvPicPr>
            <p:cNvPr id="9" name="Picture 8">
              <a:extLst>
                <a:ext uri="{FF2B5EF4-FFF2-40B4-BE49-F238E27FC236}">
                  <a16:creationId xmlns:a16="http://schemas.microsoft.com/office/drawing/2014/main" id="{29B90E2A-EBB7-0CEE-5889-D01875052371}"/>
                </a:ext>
              </a:extLst>
            </p:cNvPr>
            <p:cNvPicPr>
              <a:picLocks noChangeAspect="1"/>
            </p:cNvPicPr>
            <p:nvPr/>
          </p:nvPicPr>
          <p:blipFill>
            <a:blip r:embed="rId4"/>
            <a:stretch>
              <a:fillRect/>
            </a:stretch>
          </p:blipFill>
          <p:spPr>
            <a:xfrm rot="5400000">
              <a:off x="2907558" y="2593343"/>
              <a:ext cx="1676400" cy="6696075"/>
            </a:xfrm>
            <a:prstGeom prst="rect">
              <a:avLst/>
            </a:prstGeom>
          </p:spPr>
        </p:pic>
        <p:sp>
          <p:nvSpPr>
            <p:cNvPr id="10" name="TextBox 9">
              <a:extLst>
                <a:ext uri="{FF2B5EF4-FFF2-40B4-BE49-F238E27FC236}">
                  <a16:creationId xmlns:a16="http://schemas.microsoft.com/office/drawing/2014/main" id="{ECE24A8D-F059-2D78-D0E1-5AB4047840CB}"/>
                </a:ext>
              </a:extLst>
            </p:cNvPr>
            <p:cNvSpPr txBox="1"/>
            <p:nvPr/>
          </p:nvSpPr>
          <p:spPr>
            <a:xfrm>
              <a:off x="1074965" y="5710547"/>
              <a:ext cx="3026518" cy="461665"/>
            </a:xfrm>
            <a:prstGeom prst="rect">
              <a:avLst/>
            </a:prstGeom>
            <a:noFill/>
          </p:spPr>
          <p:txBody>
            <a:bodyPr wrap="square" rtlCol="0">
              <a:spAutoFit/>
            </a:bodyPr>
            <a:lstStyle/>
            <a:p>
              <a:r>
                <a:rPr lang="en-GB" sz="1200" dirty="0"/>
                <a:t>Fused Silica</a:t>
              </a:r>
              <a:br>
                <a:rPr lang="en-GB" sz="1200" dirty="0"/>
              </a:br>
              <a:r>
                <a:rPr lang="en-GB" sz="1200" dirty="0"/>
                <a:t>2.4mm starting width</a:t>
              </a:r>
            </a:p>
          </p:txBody>
        </p:sp>
        <p:sp>
          <p:nvSpPr>
            <p:cNvPr id="11" name="TextBox 10">
              <a:extLst>
                <a:ext uri="{FF2B5EF4-FFF2-40B4-BE49-F238E27FC236}">
                  <a16:creationId xmlns:a16="http://schemas.microsoft.com/office/drawing/2014/main" id="{59AA7B16-B5D3-F47D-4BF6-4B4EFA7B985D}"/>
                </a:ext>
              </a:extLst>
            </p:cNvPr>
            <p:cNvSpPr txBox="1"/>
            <p:nvPr/>
          </p:nvSpPr>
          <p:spPr>
            <a:xfrm>
              <a:off x="733826" y="5347741"/>
              <a:ext cx="4260515" cy="276999"/>
            </a:xfrm>
            <a:prstGeom prst="rect">
              <a:avLst/>
            </a:prstGeom>
            <a:noFill/>
          </p:spPr>
          <p:txBody>
            <a:bodyPr wrap="square" rtlCol="0">
              <a:spAutoFit/>
            </a:bodyPr>
            <a:lstStyle/>
            <a:p>
              <a:r>
                <a:rPr lang="en-GB" sz="1200" dirty="0"/>
                <a:t>Copper, starting at 2.44mm channel width </a:t>
              </a:r>
            </a:p>
          </p:txBody>
        </p:sp>
      </p:grpSp>
      <p:sp>
        <p:nvSpPr>
          <p:cNvPr id="12" name="TextBox 11">
            <a:extLst>
              <a:ext uri="{FF2B5EF4-FFF2-40B4-BE49-F238E27FC236}">
                <a16:creationId xmlns:a16="http://schemas.microsoft.com/office/drawing/2014/main" id="{591C88C2-E7DF-C168-F9EF-8777E23CAD67}"/>
              </a:ext>
            </a:extLst>
          </p:cNvPr>
          <p:cNvSpPr txBox="1"/>
          <p:nvPr/>
        </p:nvSpPr>
        <p:spPr>
          <a:xfrm>
            <a:off x="7882622" y="1177259"/>
            <a:ext cx="3676378" cy="253916"/>
          </a:xfrm>
          <a:prstGeom prst="rect">
            <a:avLst/>
          </a:prstGeom>
          <a:noFill/>
        </p:spPr>
        <p:txBody>
          <a:bodyPr wrap="square" rtlCol="0">
            <a:spAutoFit/>
          </a:bodyPr>
          <a:lstStyle/>
          <a:p>
            <a:pPr algn="ctr"/>
            <a:r>
              <a:rPr lang="en-GB" sz="1050" i="1" dirty="0"/>
              <a:t>The two halves of the waveguide are to be machined separately.</a:t>
            </a:r>
          </a:p>
        </p:txBody>
      </p:sp>
    </p:spTree>
    <p:extLst>
      <p:ext uri="{BB962C8B-B14F-4D97-AF65-F5344CB8AC3E}">
        <p14:creationId xmlns:p14="http://schemas.microsoft.com/office/powerpoint/2010/main" val="17275961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0" y="0"/>
            <a:ext cx="12192000" cy="461665"/>
          </a:xfrm>
          <a:prstGeom prst="rect">
            <a:avLst/>
          </a:prstGeom>
          <a:solidFill>
            <a:schemeClr val="accent1">
              <a:lumMod val="75000"/>
            </a:schemeClr>
          </a:solidFill>
        </p:spPr>
        <p:txBody>
          <a:bodyPr wrap="square" rtlCol="0">
            <a:spAutoFit/>
          </a:bodyPr>
          <a:lstStyle/>
          <a:p>
            <a:r>
              <a:rPr lang="en-GB" sz="2400" dirty="0">
                <a:solidFill>
                  <a:schemeClr val="bg1"/>
                </a:solidFill>
                <a:latin typeface="Arial" panose="020B0604020202020204" pitchFamily="34" charset="0"/>
                <a:cs typeface="Arial" panose="020B0604020202020204" pitchFamily="34" charset="0"/>
              </a:rPr>
              <a:t>PIC Simulation Results</a:t>
            </a:r>
          </a:p>
        </p:txBody>
      </p:sp>
      <p:pic>
        <p:nvPicPr>
          <p:cNvPr id="33" name="Picture 32">
            <a:extLst>
              <a:ext uri="{FF2B5EF4-FFF2-40B4-BE49-F238E27FC236}">
                <a16:creationId xmlns:a16="http://schemas.microsoft.com/office/drawing/2014/main" id="{346AC8F0-A3ED-BE84-A4BF-DADF989A22EB}"/>
              </a:ext>
            </a:extLst>
          </p:cNvPr>
          <p:cNvPicPr>
            <a:picLocks noChangeAspect="1"/>
          </p:cNvPicPr>
          <p:nvPr/>
        </p:nvPicPr>
        <p:blipFill>
          <a:blip r:embed="rId3"/>
          <a:stretch>
            <a:fillRect/>
          </a:stretch>
        </p:blipFill>
        <p:spPr>
          <a:xfrm>
            <a:off x="7067571" y="3794972"/>
            <a:ext cx="4017554" cy="3063028"/>
          </a:xfrm>
          <a:prstGeom prst="rect">
            <a:avLst/>
          </a:prstGeom>
        </p:spPr>
      </p:pic>
      <p:sp>
        <p:nvSpPr>
          <p:cNvPr id="34" name="TextBox 33">
            <a:extLst>
              <a:ext uri="{FF2B5EF4-FFF2-40B4-BE49-F238E27FC236}">
                <a16:creationId xmlns:a16="http://schemas.microsoft.com/office/drawing/2014/main" id="{26F6A0E0-3537-71F0-7A3F-45E08B84B827}"/>
              </a:ext>
            </a:extLst>
          </p:cNvPr>
          <p:cNvSpPr txBox="1"/>
          <p:nvPr/>
        </p:nvSpPr>
        <p:spPr>
          <a:xfrm>
            <a:off x="977416" y="1095119"/>
            <a:ext cx="3536774" cy="1200329"/>
          </a:xfrm>
          <a:prstGeom prst="rect">
            <a:avLst/>
          </a:prstGeom>
          <a:noFill/>
        </p:spPr>
        <p:txBody>
          <a:bodyPr wrap="square" rtlCol="0">
            <a:spAutoFit/>
          </a:bodyPr>
          <a:lstStyle/>
          <a:p>
            <a:r>
              <a:rPr lang="en-GB" dirty="0"/>
              <a:t>This figure shows the energy and axial position of each macroparticle at a timestep just before the bunch leaves the waveguide.</a:t>
            </a:r>
          </a:p>
        </p:txBody>
      </p:sp>
      <p:grpSp>
        <p:nvGrpSpPr>
          <p:cNvPr id="39" name="Group 38">
            <a:extLst>
              <a:ext uri="{FF2B5EF4-FFF2-40B4-BE49-F238E27FC236}">
                <a16:creationId xmlns:a16="http://schemas.microsoft.com/office/drawing/2014/main" id="{3472DA42-A681-3654-0A6F-C44F2E1376F6}"/>
              </a:ext>
            </a:extLst>
          </p:cNvPr>
          <p:cNvGrpSpPr/>
          <p:nvPr/>
        </p:nvGrpSpPr>
        <p:grpSpPr>
          <a:xfrm>
            <a:off x="374167" y="554240"/>
            <a:ext cx="10016407" cy="6062157"/>
            <a:chOff x="374167" y="554240"/>
            <a:chExt cx="10016407" cy="6062157"/>
          </a:xfrm>
        </p:grpSpPr>
        <p:grpSp>
          <p:nvGrpSpPr>
            <p:cNvPr id="4" name="Group 3">
              <a:extLst>
                <a:ext uri="{FF2B5EF4-FFF2-40B4-BE49-F238E27FC236}">
                  <a16:creationId xmlns:a16="http://schemas.microsoft.com/office/drawing/2014/main" id="{D75E2076-54AB-DB19-7802-F11AE3AD7867}"/>
                </a:ext>
              </a:extLst>
            </p:cNvPr>
            <p:cNvGrpSpPr/>
            <p:nvPr/>
          </p:nvGrpSpPr>
          <p:grpSpPr>
            <a:xfrm>
              <a:off x="374167" y="554240"/>
              <a:ext cx="10016407" cy="6062157"/>
              <a:chOff x="374167" y="554240"/>
              <a:chExt cx="10016407" cy="6062157"/>
            </a:xfrm>
          </p:grpSpPr>
          <p:grpSp>
            <p:nvGrpSpPr>
              <p:cNvPr id="5" name="Group 4">
                <a:extLst>
                  <a:ext uri="{FF2B5EF4-FFF2-40B4-BE49-F238E27FC236}">
                    <a16:creationId xmlns:a16="http://schemas.microsoft.com/office/drawing/2014/main" id="{9FC8AAF1-DFC9-FAF0-5FC0-12C35730A6C6}"/>
                  </a:ext>
                </a:extLst>
              </p:cNvPr>
              <p:cNvGrpSpPr/>
              <p:nvPr/>
            </p:nvGrpSpPr>
            <p:grpSpPr>
              <a:xfrm>
                <a:off x="374167" y="2598953"/>
                <a:ext cx="5249938" cy="4017444"/>
                <a:chOff x="383044" y="2138398"/>
                <a:chExt cx="5249938" cy="4017444"/>
              </a:xfrm>
            </p:grpSpPr>
            <p:pic>
              <p:nvPicPr>
                <p:cNvPr id="12" name="Picture 11" descr="A picture containing diagram, text, line&#10;&#10;Description automatically generated">
                  <a:extLst>
                    <a:ext uri="{FF2B5EF4-FFF2-40B4-BE49-F238E27FC236}">
                      <a16:creationId xmlns:a16="http://schemas.microsoft.com/office/drawing/2014/main" id="{3BE09D04-E3A1-8600-9231-B7B3A297F1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044" y="2138398"/>
                  <a:ext cx="5249938" cy="4017444"/>
                </a:xfrm>
                <a:prstGeom prst="rect">
                  <a:avLst/>
                </a:prstGeom>
              </p:spPr>
            </p:pic>
            <p:cxnSp>
              <p:nvCxnSpPr>
                <p:cNvPr id="31" name="Straight Connector 30">
                  <a:extLst>
                    <a:ext uri="{FF2B5EF4-FFF2-40B4-BE49-F238E27FC236}">
                      <a16:creationId xmlns:a16="http://schemas.microsoft.com/office/drawing/2014/main" id="{F75A9438-1444-568D-839B-64F8C4D841BF}"/>
                    </a:ext>
                  </a:extLst>
                </p:cNvPr>
                <p:cNvCxnSpPr>
                  <a:cxnSpLocks/>
                </p:cNvCxnSpPr>
                <p:nvPr/>
              </p:nvCxnSpPr>
              <p:spPr>
                <a:xfrm flipH="1">
                  <a:off x="1056443" y="2731717"/>
                  <a:ext cx="3462291" cy="0"/>
                </a:xfrm>
                <a:prstGeom prst="line">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80798BB-2015-0613-2238-A592D13C6E2D}"/>
                    </a:ext>
                  </a:extLst>
                </p:cNvPr>
                <p:cNvSpPr txBox="1"/>
                <p:nvPr/>
              </p:nvSpPr>
              <p:spPr>
                <a:xfrm>
                  <a:off x="1346111" y="2711199"/>
                  <a:ext cx="3323804" cy="276999"/>
                </a:xfrm>
                <a:prstGeom prst="rect">
                  <a:avLst/>
                </a:prstGeom>
                <a:noFill/>
              </p:spPr>
              <p:txBody>
                <a:bodyPr wrap="square" rtlCol="0">
                  <a:spAutoFit/>
                </a:bodyPr>
                <a:lstStyle/>
                <a:p>
                  <a:r>
                    <a:rPr lang="en-GB" sz="1200" dirty="0"/>
                    <a:t>We can raise the electron energy to </a:t>
                  </a:r>
                  <a:r>
                    <a:rPr lang="en-GB" sz="1200" b="1" dirty="0"/>
                    <a:t>160keV</a:t>
                  </a:r>
                </a:p>
              </p:txBody>
            </p:sp>
          </p:grpSp>
          <p:grpSp>
            <p:nvGrpSpPr>
              <p:cNvPr id="6" name="Group 5">
                <a:extLst>
                  <a:ext uri="{FF2B5EF4-FFF2-40B4-BE49-F238E27FC236}">
                    <a16:creationId xmlns:a16="http://schemas.microsoft.com/office/drawing/2014/main" id="{66AD3A33-3DA0-181B-624C-42A600585CA4}"/>
                  </a:ext>
                </a:extLst>
              </p:cNvPr>
              <p:cNvGrpSpPr/>
              <p:nvPr/>
            </p:nvGrpSpPr>
            <p:grpSpPr>
              <a:xfrm>
                <a:off x="4336874" y="554240"/>
                <a:ext cx="6053700" cy="3277942"/>
                <a:chOff x="4336874" y="554240"/>
                <a:chExt cx="6053700" cy="3277942"/>
              </a:xfrm>
            </p:grpSpPr>
            <p:pic>
              <p:nvPicPr>
                <p:cNvPr id="7" name="Picture 6">
                  <a:extLst>
                    <a:ext uri="{FF2B5EF4-FFF2-40B4-BE49-F238E27FC236}">
                      <a16:creationId xmlns:a16="http://schemas.microsoft.com/office/drawing/2014/main" id="{6B5E0DFB-1384-A844-30DC-961207FA67B9}"/>
                    </a:ext>
                  </a:extLst>
                </p:cNvPr>
                <p:cNvPicPr>
                  <a:picLocks noChangeAspect="1"/>
                </p:cNvPicPr>
                <p:nvPr/>
              </p:nvPicPr>
              <p:blipFill>
                <a:blip r:embed="rId5"/>
                <a:stretch>
                  <a:fillRect/>
                </a:stretch>
              </p:blipFill>
              <p:spPr>
                <a:xfrm>
                  <a:off x="6560758" y="554240"/>
                  <a:ext cx="3829816" cy="3277942"/>
                </a:xfrm>
                <a:prstGeom prst="rect">
                  <a:avLst/>
                </a:prstGeom>
              </p:spPr>
            </p:pic>
            <p:sp>
              <p:nvSpPr>
                <p:cNvPr id="9" name="Rectangle 8">
                  <a:extLst>
                    <a:ext uri="{FF2B5EF4-FFF2-40B4-BE49-F238E27FC236}">
                      <a16:creationId xmlns:a16="http://schemas.microsoft.com/office/drawing/2014/main" id="{9F47F9EB-D185-A2B6-F653-10D49E5A0B53}"/>
                    </a:ext>
                  </a:extLst>
                </p:cNvPr>
                <p:cNvSpPr/>
                <p:nvPr/>
              </p:nvSpPr>
              <p:spPr>
                <a:xfrm>
                  <a:off x="4336874" y="3036163"/>
                  <a:ext cx="603682" cy="683581"/>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0" name="Straight Connector 9">
                  <a:extLst>
                    <a:ext uri="{FF2B5EF4-FFF2-40B4-BE49-F238E27FC236}">
                      <a16:creationId xmlns:a16="http://schemas.microsoft.com/office/drawing/2014/main" id="{CDD8F943-ECFA-D0E8-17D2-C4F409CB89CC}"/>
                    </a:ext>
                  </a:extLst>
                </p:cNvPr>
                <p:cNvCxnSpPr/>
                <p:nvPr/>
              </p:nvCxnSpPr>
              <p:spPr>
                <a:xfrm flipV="1">
                  <a:off x="4336874" y="665825"/>
                  <a:ext cx="2694241" cy="2370338"/>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40E9C5-F45A-0D65-9F50-7B55469E6002}"/>
                    </a:ext>
                  </a:extLst>
                </p:cNvPr>
                <p:cNvCxnSpPr>
                  <a:cxnSpLocks/>
                </p:cNvCxnSpPr>
                <p:nvPr/>
              </p:nvCxnSpPr>
              <p:spPr>
                <a:xfrm flipV="1">
                  <a:off x="4940556" y="3473373"/>
                  <a:ext cx="1904744" cy="246371"/>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sp>
          <p:nvSpPr>
            <p:cNvPr id="35" name="Rectangle 34">
              <a:extLst>
                <a:ext uri="{FF2B5EF4-FFF2-40B4-BE49-F238E27FC236}">
                  <a16:creationId xmlns:a16="http://schemas.microsoft.com/office/drawing/2014/main" id="{1E7614DB-E2F9-0F63-874E-69FF2B8C41FB}"/>
                </a:ext>
              </a:extLst>
            </p:cNvPr>
            <p:cNvSpPr/>
            <p:nvPr/>
          </p:nvSpPr>
          <p:spPr>
            <a:xfrm>
              <a:off x="1238074" y="4927599"/>
              <a:ext cx="2483026" cy="1015999"/>
            </a:xfrm>
            <a:prstGeom prst="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6" name="Straight Connector 35">
              <a:extLst>
                <a:ext uri="{FF2B5EF4-FFF2-40B4-BE49-F238E27FC236}">
                  <a16:creationId xmlns:a16="http://schemas.microsoft.com/office/drawing/2014/main" id="{E9008835-7850-5129-8104-83D15AE036B6}"/>
                </a:ext>
              </a:extLst>
            </p:cNvPr>
            <p:cNvCxnSpPr>
              <a:cxnSpLocks/>
            </p:cNvCxnSpPr>
            <p:nvPr/>
          </p:nvCxnSpPr>
          <p:spPr>
            <a:xfrm>
              <a:off x="3693760" y="5943598"/>
              <a:ext cx="2385001"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A280F230-059E-CE9E-5030-DEE05DD3A2FD}"/>
                </a:ext>
              </a:extLst>
            </p:cNvPr>
            <p:cNvSpPr txBox="1"/>
            <p:nvPr/>
          </p:nvSpPr>
          <p:spPr>
            <a:xfrm>
              <a:off x="3970069" y="5125401"/>
              <a:ext cx="2160849" cy="830997"/>
            </a:xfrm>
            <a:prstGeom prst="rect">
              <a:avLst/>
            </a:prstGeom>
            <a:noFill/>
          </p:spPr>
          <p:txBody>
            <a:bodyPr wrap="square" rtlCol="0">
              <a:spAutoFit/>
            </a:bodyPr>
            <a:lstStyle/>
            <a:p>
              <a:pPr algn="r"/>
              <a:r>
                <a:rPr lang="en-GB" sz="1200" dirty="0"/>
                <a:t>For a long bunch, many particles are not captured for acceleration – discussion on capture rate to follow</a:t>
              </a:r>
            </a:p>
          </p:txBody>
        </p:sp>
      </p:grpSp>
      <p:sp>
        <p:nvSpPr>
          <p:cNvPr id="40" name="TextBox 39">
            <a:extLst>
              <a:ext uri="{FF2B5EF4-FFF2-40B4-BE49-F238E27FC236}">
                <a16:creationId xmlns:a16="http://schemas.microsoft.com/office/drawing/2014/main" id="{0620C381-BA93-4848-9EDB-ED968C3AAE30}"/>
              </a:ext>
            </a:extLst>
          </p:cNvPr>
          <p:cNvSpPr txBox="1"/>
          <p:nvPr/>
        </p:nvSpPr>
        <p:spPr>
          <a:xfrm>
            <a:off x="7357306" y="682581"/>
            <a:ext cx="3636515" cy="646331"/>
          </a:xfrm>
          <a:prstGeom prst="rect">
            <a:avLst/>
          </a:prstGeom>
          <a:noFill/>
        </p:spPr>
        <p:txBody>
          <a:bodyPr wrap="square" rtlCol="0">
            <a:spAutoFit/>
          </a:bodyPr>
          <a:lstStyle/>
          <a:p>
            <a:r>
              <a:rPr lang="en-GB" dirty="0"/>
              <a:t>It is easier to see if we zoom in on just the accelerated portion…</a:t>
            </a:r>
          </a:p>
        </p:txBody>
      </p:sp>
      <p:sp>
        <p:nvSpPr>
          <p:cNvPr id="49" name="TextBox 48">
            <a:extLst>
              <a:ext uri="{FF2B5EF4-FFF2-40B4-BE49-F238E27FC236}">
                <a16:creationId xmlns:a16="http://schemas.microsoft.com/office/drawing/2014/main" id="{ED84DC5A-C186-A3A2-2278-0D3ACBF8BBDD}"/>
              </a:ext>
            </a:extLst>
          </p:cNvPr>
          <p:cNvSpPr txBox="1"/>
          <p:nvPr/>
        </p:nvSpPr>
        <p:spPr>
          <a:xfrm>
            <a:off x="10390573" y="2852497"/>
            <a:ext cx="1856243" cy="923330"/>
          </a:xfrm>
          <a:prstGeom prst="rect">
            <a:avLst/>
          </a:prstGeom>
          <a:noFill/>
        </p:spPr>
        <p:txBody>
          <a:bodyPr wrap="square" rtlCol="0">
            <a:spAutoFit/>
          </a:bodyPr>
          <a:lstStyle/>
          <a:p>
            <a:r>
              <a:rPr lang="en-GB" dirty="0"/>
              <a:t>…or plot the energies as a histogram</a:t>
            </a:r>
          </a:p>
        </p:txBody>
      </p:sp>
    </p:spTree>
    <p:extLst>
      <p:ext uri="{BB962C8B-B14F-4D97-AF65-F5344CB8AC3E}">
        <p14:creationId xmlns:p14="http://schemas.microsoft.com/office/powerpoint/2010/main" val="1593439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203D861C088E4FB3A569ED3091C101" ma:contentTypeVersion="4" ma:contentTypeDescription="Create a new document." ma:contentTypeScope="" ma:versionID="18bd6fc8c7c17cdd8a38b3e82d6eb877">
  <xsd:schema xmlns:xsd="http://www.w3.org/2001/XMLSchema" xmlns:xs="http://www.w3.org/2001/XMLSchema" xmlns:p="http://schemas.microsoft.com/office/2006/metadata/properties" xmlns:ns2="13265256-64b8-4b17-9bef-471f49a49a6c" targetNamespace="http://schemas.microsoft.com/office/2006/metadata/properties" ma:root="true" ma:fieldsID="202e054e951eb1642f0b4dfad87beda4" ns2:_="">
    <xsd:import namespace="13265256-64b8-4b17-9bef-471f49a49a6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265256-64b8-4b17-9bef-471f49a49a6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EA014C-C667-4EC4-AD1E-727597F13B1A}"/>
</file>

<file path=customXml/itemProps2.xml><?xml version="1.0" encoding="utf-8"?>
<ds:datastoreItem xmlns:ds="http://schemas.openxmlformats.org/officeDocument/2006/customXml" ds:itemID="{933412A5-B053-44E6-8AEF-E6ACF5404447}">
  <ds:schemaRefs>
    <ds:schemaRef ds:uri="http://schemas.microsoft.com/sharepoint/v3/contenttype/forms"/>
  </ds:schemaRefs>
</ds:datastoreItem>
</file>

<file path=customXml/itemProps3.xml><?xml version="1.0" encoding="utf-8"?>
<ds:datastoreItem xmlns:ds="http://schemas.openxmlformats.org/officeDocument/2006/customXml" ds:itemID="{F38DBD9D-EA6F-41E5-922A-C6C76A345073}">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e13fcba7-bba4-4b50-b13c-eb645ae03501"/>
    <ds:schemaRef ds:uri="http://purl.org/dc/dcmitype/"/>
    <ds:schemaRef ds:uri="http://schemas.openxmlformats.org/package/2006/metadata/core-properties"/>
    <ds:schemaRef ds:uri="3b356a75-da32-4b88-b926-3ea6c9215a4d"/>
    <ds:schemaRef ds:uri="http://www.w3.org/XML/1998/namespace"/>
    <ds:schemaRef ds:uri="34973784-29af-4f23-abcc-262496c98678"/>
    <ds:schemaRef ds:uri="bcfb67f2-58b4-4970-a79d-3d736c734271"/>
  </ds:schemaRefs>
</ds:datastoreItem>
</file>

<file path=docProps/app.xml><?xml version="1.0" encoding="utf-8"?>
<Properties xmlns="http://schemas.openxmlformats.org/officeDocument/2006/extended-properties" xmlns:vt="http://schemas.openxmlformats.org/officeDocument/2006/docPropsVTypes">
  <TotalTime>28275</TotalTime>
  <Words>1306</Words>
  <Application>Microsoft Office PowerPoint</Application>
  <PresentationFormat>Widescreen</PresentationFormat>
  <Paragraphs>162</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Morgan Hibberd</dc:creator>
  <cp:lastModifiedBy>Nix, Laurence</cp:lastModifiedBy>
  <cp:revision>266</cp:revision>
  <dcterms:created xsi:type="dcterms:W3CDTF">2022-07-21T08:19:14Z</dcterms:created>
  <dcterms:modified xsi:type="dcterms:W3CDTF">2023-06-26T14:35:30Z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0x0101006E203D861C088E4FB3A569ED3091C101</vt:lpwstr>
  </property>
</Properties>
</file>