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0" r:id="rId3"/>
    <p:sldId id="259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974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795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61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0423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592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7543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317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357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66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386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992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699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327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0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276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772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54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0C0C6-220E-4E03-98A0-695CFE7FEDEB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C36B910-9639-40C9-AAD2-F920F7117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728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15F4-7DA5-3B57-CF55-979B19A1CC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Creative reflection time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86486E-8BEB-C7F1-BCFE-9163D1F87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511767"/>
          </a:xfrm>
        </p:spPr>
        <p:txBody>
          <a:bodyPr>
            <a:normAutofit/>
          </a:bodyPr>
          <a:lstStyle/>
          <a:p>
            <a:r>
              <a:rPr lang="en-GB" sz="2000" dirty="0"/>
              <a:t>Carole Kenrick</a:t>
            </a:r>
          </a:p>
          <a:p>
            <a:r>
              <a:rPr lang="en-GB" sz="2000" dirty="0"/>
              <a:t>carole.kenrick@ogdentrust.com</a:t>
            </a:r>
          </a:p>
          <a:p>
            <a:r>
              <a:rPr lang="en-GB" sz="2000" dirty="0"/>
              <a:t>@HelpfulScience</a:t>
            </a:r>
          </a:p>
        </p:txBody>
      </p:sp>
    </p:spTree>
    <p:extLst>
      <p:ext uri="{BB962C8B-B14F-4D97-AF65-F5344CB8AC3E}">
        <p14:creationId xmlns:p14="http://schemas.microsoft.com/office/powerpoint/2010/main" val="3930013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CBE57-376B-2578-DF5D-7F55EA366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use arts-based evaluation?</a:t>
            </a:r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673F3762-91E3-656A-525D-E54B9344797D}"/>
              </a:ext>
            </a:extLst>
          </p:cNvPr>
          <p:cNvSpPr/>
          <p:nvPr/>
        </p:nvSpPr>
        <p:spPr>
          <a:xfrm>
            <a:off x="3731272" y="1668866"/>
            <a:ext cx="2588824" cy="200025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Provide multiple ways of expression – not just literal</a:t>
            </a: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BEE6E5BA-A17A-8C9F-DE34-2A1F41BB6E03}"/>
              </a:ext>
            </a:extLst>
          </p:cNvPr>
          <p:cNvSpPr/>
          <p:nvPr/>
        </p:nvSpPr>
        <p:spPr>
          <a:xfrm>
            <a:off x="323792" y="1418138"/>
            <a:ext cx="3154533" cy="200025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Helps participants reflect on what they have accomplished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B26EA20D-C0FB-C1E3-125B-D113B18F61F5}"/>
              </a:ext>
            </a:extLst>
          </p:cNvPr>
          <p:cNvSpPr/>
          <p:nvPr/>
        </p:nvSpPr>
        <p:spPr>
          <a:xfrm>
            <a:off x="3012867" y="4226926"/>
            <a:ext cx="2834938" cy="1711987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Develop a sense of group history and belonging</a:t>
            </a:r>
          </a:p>
          <a:p>
            <a:endParaRPr lang="en-GB" dirty="0"/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2898D2E2-4D9C-70F4-65B2-615CD8A5FBC1}"/>
              </a:ext>
            </a:extLst>
          </p:cNvPr>
          <p:cNvSpPr/>
          <p:nvPr/>
        </p:nvSpPr>
        <p:spPr>
          <a:xfrm>
            <a:off x="10167380" y="1930400"/>
            <a:ext cx="1754795" cy="1320801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Express complex ideas</a:t>
            </a:r>
          </a:p>
        </p:txBody>
      </p:sp>
      <p:sp>
        <p:nvSpPr>
          <p:cNvPr id="8" name="Cloud 7">
            <a:extLst>
              <a:ext uri="{FF2B5EF4-FFF2-40B4-BE49-F238E27FC236}">
                <a16:creationId xmlns:a16="http://schemas.microsoft.com/office/drawing/2014/main" id="{74009FA2-E7A4-EDD6-D2EB-AE8A44C582CB}"/>
              </a:ext>
            </a:extLst>
          </p:cNvPr>
          <p:cNvSpPr/>
          <p:nvPr/>
        </p:nvSpPr>
        <p:spPr>
          <a:xfrm>
            <a:off x="187334" y="3809817"/>
            <a:ext cx="2553379" cy="200025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Encourage participants to share their feelings</a:t>
            </a:r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EDAED8FA-5A0A-2495-8C8A-866F45EB8BAC}"/>
              </a:ext>
            </a:extLst>
          </p:cNvPr>
          <p:cNvSpPr/>
          <p:nvPr/>
        </p:nvSpPr>
        <p:spPr>
          <a:xfrm>
            <a:off x="6758263" y="1166993"/>
            <a:ext cx="3154533" cy="21674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Provide the safety of metaphor to express negative and positive reactions</a:t>
            </a:r>
          </a:p>
          <a:p>
            <a:endParaRPr lang="en-GB" dirty="0"/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EC2894C6-05C4-4CD1-4AE0-138A71D216AB}"/>
              </a:ext>
            </a:extLst>
          </p:cNvPr>
          <p:cNvSpPr/>
          <p:nvPr/>
        </p:nvSpPr>
        <p:spPr>
          <a:xfrm>
            <a:off x="6344197" y="3705841"/>
            <a:ext cx="2553379" cy="200025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Honour the creativity of participants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AF1914E2-0107-D71A-4BC3-BA6F6B38C627}"/>
              </a:ext>
            </a:extLst>
          </p:cNvPr>
          <p:cNvSpPr/>
          <p:nvPr/>
        </p:nvSpPr>
        <p:spPr>
          <a:xfrm>
            <a:off x="9169728" y="3891786"/>
            <a:ext cx="2834938" cy="200025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Generate art to be shared and celebrated!</a:t>
            </a:r>
          </a:p>
        </p:txBody>
      </p:sp>
    </p:spTree>
    <p:extLst>
      <p:ext uri="{BB962C8B-B14F-4D97-AF65-F5344CB8AC3E}">
        <p14:creationId xmlns:p14="http://schemas.microsoft.com/office/powerpoint/2010/main" val="168655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744A1-2E3B-0312-FB25-F43A0B6F4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121F5-AA78-32C8-AF67-D556F3EF5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2800" dirty="0"/>
          </a:p>
        </p:txBody>
      </p:sp>
      <p:sp>
        <p:nvSpPr>
          <p:cNvPr id="5" name="Explosion: 14 Points 4">
            <a:extLst>
              <a:ext uri="{FF2B5EF4-FFF2-40B4-BE49-F238E27FC236}">
                <a16:creationId xmlns:a16="http://schemas.microsoft.com/office/drawing/2014/main" id="{24E9271D-6332-8790-94F4-66CCF0085F78}"/>
              </a:ext>
            </a:extLst>
          </p:cNvPr>
          <p:cNvSpPr/>
          <p:nvPr/>
        </p:nvSpPr>
        <p:spPr>
          <a:xfrm>
            <a:off x="1788160" y="416560"/>
            <a:ext cx="8056880" cy="5585018"/>
          </a:xfrm>
          <a:prstGeom prst="irregularSeal2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en-GB" sz="3600"/>
              <a:t>What’s one ‘wow’ moment you’ve had so far?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67071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B5D7E-7511-2742-EBBA-70B99C626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09" y="333375"/>
            <a:ext cx="8596668" cy="1320800"/>
          </a:xfrm>
        </p:spPr>
        <p:txBody>
          <a:bodyPr/>
          <a:lstStyle/>
          <a:p>
            <a:r>
              <a:rPr lang="en-GB" dirty="0"/>
              <a:t>Reflection: 5…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6470B-7517-4A73-506A-982A0A786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247775"/>
            <a:ext cx="8990541" cy="511492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b="1" dirty="0"/>
              <a:t>Moments</a:t>
            </a:r>
            <a:r>
              <a:rPr lang="en-GB" sz="2400" dirty="0"/>
              <a:t> that have stuck with you</a:t>
            </a:r>
            <a:endParaRPr lang="en-GB" sz="24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/>
              <a:t>People</a:t>
            </a:r>
            <a:r>
              <a:rPr lang="en-GB" sz="2400" dirty="0"/>
              <a:t> you’ve met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People you’ve learnt about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/>
              <a:t>Places</a:t>
            </a:r>
            <a:r>
              <a:rPr lang="en-GB" sz="2400" dirty="0"/>
              <a:t> you’ve been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New things you’ve </a:t>
            </a:r>
            <a:r>
              <a:rPr lang="en-GB" sz="2400" b="1" dirty="0"/>
              <a:t>learnt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/>
              <a:t>Feelings</a:t>
            </a:r>
            <a:r>
              <a:rPr lang="en-GB" sz="2400" dirty="0"/>
              <a:t> you’ve felt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/>
              <a:t>Photos</a:t>
            </a:r>
            <a:r>
              <a:rPr lang="en-GB" sz="2400" dirty="0"/>
              <a:t> you’ve taken of (what of?)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/>
              <a:t>Shapes</a:t>
            </a:r>
            <a:r>
              <a:rPr lang="en-GB" sz="2400" dirty="0"/>
              <a:t> you’ve seen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/>
              <a:t>Words</a:t>
            </a:r>
            <a:r>
              <a:rPr lang="en-GB" sz="2400" dirty="0"/>
              <a:t> that have stuck with you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/>
              <a:t>Colours</a:t>
            </a:r>
            <a:r>
              <a:rPr lang="en-GB" sz="2400" dirty="0"/>
              <a:t> that have stood out for you</a:t>
            </a:r>
          </a:p>
        </p:txBody>
      </p:sp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2E5F2252-C0C8-4455-4E9B-328DA6BB4312}"/>
              </a:ext>
            </a:extLst>
          </p:cNvPr>
          <p:cNvSpPr/>
          <p:nvPr/>
        </p:nvSpPr>
        <p:spPr>
          <a:xfrm rot="673916">
            <a:off x="6918960" y="1275617"/>
            <a:ext cx="3820160" cy="2854960"/>
          </a:xfrm>
          <a:prstGeom prst="cloudCallout">
            <a:avLst>
              <a:gd name="adj1" fmla="val -30142"/>
              <a:gd name="adj2" fmla="val 7210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509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596FF-D4EB-4EA5-BDE7-6D3802D32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 your post it note: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FDD86-C548-9C69-F662-75D228D61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800" dirty="0"/>
              <a:t>Title of your piece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800" dirty="0"/>
              <a:t>Your name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800" dirty="0"/>
              <a:t>A brief description, as you might find in an art gallery – about what it means to you / the inspiration / anything you would want a viewer to know about it!</a:t>
            </a:r>
          </a:p>
        </p:txBody>
      </p:sp>
    </p:spTree>
    <p:extLst>
      <p:ext uri="{BB962C8B-B14F-4D97-AF65-F5344CB8AC3E}">
        <p14:creationId xmlns:p14="http://schemas.microsoft.com/office/powerpoint/2010/main" val="230330892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10368</TotalTime>
  <Words>187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Trebuchet MS</vt:lpstr>
      <vt:lpstr>Wingdings</vt:lpstr>
      <vt:lpstr>Wingdings 3</vt:lpstr>
      <vt:lpstr>Facet</vt:lpstr>
      <vt:lpstr>Creative reflection time </vt:lpstr>
      <vt:lpstr>Why use arts-based evaluation?</vt:lpstr>
      <vt:lpstr>Reflection</vt:lpstr>
      <vt:lpstr>Reflection: 5…</vt:lpstr>
      <vt:lpstr>On your post it note: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Charley Phillips</dc:creator>
  <cp:lastModifiedBy>Charley Phillips</cp:lastModifiedBy>
  <cp:revision>2</cp:revision>
  <dcterms:created xsi:type="dcterms:W3CDTF">2023-08-02T06:30:42Z</dcterms:created>
  <dcterms:modified xsi:type="dcterms:W3CDTF">2023-08-09T11:19:08Z</dcterms:modified>
</cp:coreProperties>
</file>