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79" r:id="rId3"/>
    <p:sldId id="290" r:id="rId4"/>
    <p:sldId id="323" r:id="rId5"/>
    <p:sldId id="355" r:id="rId6"/>
    <p:sldId id="360" r:id="rId7"/>
    <p:sldId id="450" r:id="rId8"/>
    <p:sldId id="453" r:id="rId9"/>
    <p:sldId id="454" r:id="rId10"/>
    <p:sldId id="452" r:id="rId11"/>
    <p:sldId id="258" r:id="rId12"/>
    <p:sldId id="28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4andhalfmeter\rfq14_geomet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4andhalfmeter\rhooverro07\rfq15geomet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lessthan4andahalf\rfq16a_geometr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lessthan4andahalf\rfq16a_geometr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352RFQreprise2021\highfield\rfq18a_geometry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highfield\rfq18a_geometr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D:\Linac4vs3-refe\2.RFQ\field%20map%20of%20the%20RFQ\Mask_vs_RFQ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D:\Linac4vs3-refe\2.RFQ\field%20map%20of%20the%20RFQ\Mask_vs_RFQ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modulation, aperture and phase  vs length (cm) 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16244211804813E-2"/>
          <c:y val="0.12551607445008461"/>
          <c:w val="0.82600357470653596"/>
          <c:h val="0.72421892694885226"/>
        </c:manualLayout>
      </c:layout>
      <c:scatterChart>
        <c:scatterStyle val="lineMarker"/>
        <c:varyColors val="0"/>
        <c:ser>
          <c:idx val="0"/>
          <c:order val="0"/>
          <c:tx>
            <c:strRef>
              <c:f>geometry!$J$1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geometry!$B$2:$B$365</c:f>
              <c:numCache>
                <c:formatCode>General</c:formatCode>
                <c:ptCount val="364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115.37</c:v>
                </c:pt>
                <c:pt idx="224">
                  <c:v>116.55</c:v>
                </c:pt>
                <c:pt idx="225">
                  <c:v>117.76</c:v>
                </c:pt>
                <c:pt idx="226">
                  <c:v>119</c:v>
                </c:pt>
                <c:pt idx="227">
                  <c:v>120.26</c:v>
                </c:pt>
                <c:pt idx="228">
                  <c:v>121.54</c:v>
                </c:pt>
                <c:pt idx="229">
                  <c:v>122.85</c:v>
                </c:pt>
                <c:pt idx="230">
                  <c:v>124.19</c:v>
                </c:pt>
                <c:pt idx="231">
                  <c:v>125.56</c:v>
                </c:pt>
                <c:pt idx="232">
                  <c:v>126.94</c:v>
                </c:pt>
                <c:pt idx="233">
                  <c:v>128.36000000000001</c:v>
                </c:pt>
                <c:pt idx="234">
                  <c:v>129.80000000000001</c:v>
                </c:pt>
                <c:pt idx="235">
                  <c:v>131.26</c:v>
                </c:pt>
                <c:pt idx="236">
                  <c:v>132.74</c:v>
                </c:pt>
                <c:pt idx="237">
                  <c:v>134.25</c:v>
                </c:pt>
                <c:pt idx="238">
                  <c:v>135.79</c:v>
                </c:pt>
                <c:pt idx="239">
                  <c:v>137.34</c:v>
                </c:pt>
                <c:pt idx="240">
                  <c:v>138.91999999999999</c:v>
                </c:pt>
                <c:pt idx="241">
                  <c:v>140.52000000000001</c:v>
                </c:pt>
                <c:pt idx="242">
                  <c:v>142.13999999999999</c:v>
                </c:pt>
                <c:pt idx="243">
                  <c:v>143.79</c:v>
                </c:pt>
                <c:pt idx="244">
                  <c:v>145.44999999999999</c:v>
                </c:pt>
                <c:pt idx="245">
                  <c:v>147.13999999999999</c:v>
                </c:pt>
                <c:pt idx="246">
                  <c:v>148.85</c:v>
                </c:pt>
                <c:pt idx="247">
                  <c:v>150.58000000000001</c:v>
                </c:pt>
                <c:pt idx="248">
                  <c:v>152.33000000000001</c:v>
                </c:pt>
                <c:pt idx="249">
                  <c:v>154.1</c:v>
                </c:pt>
                <c:pt idx="250">
                  <c:v>155.9</c:v>
                </c:pt>
                <c:pt idx="251">
                  <c:v>157.71</c:v>
                </c:pt>
                <c:pt idx="252">
                  <c:v>159.54</c:v>
                </c:pt>
                <c:pt idx="253">
                  <c:v>161.38999999999999</c:v>
                </c:pt>
                <c:pt idx="254">
                  <c:v>163.26</c:v>
                </c:pt>
                <c:pt idx="255">
                  <c:v>165.15</c:v>
                </c:pt>
                <c:pt idx="256">
                  <c:v>167.06</c:v>
                </c:pt>
                <c:pt idx="257">
                  <c:v>168.99</c:v>
                </c:pt>
                <c:pt idx="258">
                  <c:v>170.94</c:v>
                </c:pt>
                <c:pt idx="259">
                  <c:v>172.9</c:v>
                </c:pt>
                <c:pt idx="260">
                  <c:v>174.89</c:v>
                </c:pt>
                <c:pt idx="261">
                  <c:v>176.89</c:v>
                </c:pt>
                <c:pt idx="262">
                  <c:v>178.91</c:v>
                </c:pt>
                <c:pt idx="263">
                  <c:v>180.95</c:v>
                </c:pt>
                <c:pt idx="264">
                  <c:v>183.01</c:v>
                </c:pt>
                <c:pt idx="265">
                  <c:v>185.08</c:v>
                </c:pt>
                <c:pt idx="266">
                  <c:v>187.18</c:v>
                </c:pt>
                <c:pt idx="267">
                  <c:v>189.29</c:v>
                </c:pt>
                <c:pt idx="268">
                  <c:v>191.41</c:v>
                </c:pt>
                <c:pt idx="269">
                  <c:v>193.56</c:v>
                </c:pt>
                <c:pt idx="270">
                  <c:v>195.72</c:v>
                </c:pt>
                <c:pt idx="271">
                  <c:v>197.9</c:v>
                </c:pt>
                <c:pt idx="272">
                  <c:v>200.1</c:v>
                </c:pt>
                <c:pt idx="273">
                  <c:v>202.31</c:v>
                </c:pt>
                <c:pt idx="274">
                  <c:v>204.54</c:v>
                </c:pt>
                <c:pt idx="275">
                  <c:v>206.78</c:v>
                </c:pt>
                <c:pt idx="276">
                  <c:v>209.05</c:v>
                </c:pt>
                <c:pt idx="277">
                  <c:v>211.33</c:v>
                </c:pt>
                <c:pt idx="278">
                  <c:v>213.62</c:v>
                </c:pt>
                <c:pt idx="279">
                  <c:v>215.93</c:v>
                </c:pt>
                <c:pt idx="280">
                  <c:v>218.26</c:v>
                </c:pt>
                <c:pt idx="281">
                  <c:v>220.6</c:v>
                </c:pt>
                <c:pt idx="282">
                  <c:v>222.96</c:v>
                </c:pt>
                <c:pt idx="283">
                  <c:v>225.33</c:v>
                </c:pt>
                <c:pt idx="284">
                  <c:v>227.72</c:v>
                </c:pt>
                <c:pt idx="285">
                  <c:v>230.13</c:v>
                </c:pt>
                <c:pt idx="286">
                  <c:v>232.55</c:v>
                </c:pt>
                <c:pt idx="287">
                  <c:v>234.99</c:v>
                </c:pt>
                <c:pt idx="288">
                  <c:v>237.44</c:v>
                </c:pt>
                <c:pt idx="289">
                  <c:v>239.9</c:v>
                </c:pt>
                <c:pt idx="290">
                  <c:v>242.38</c:v>
                </c:pt>
                <c:pt idx="291">
                  <c:v>244.88</c:v>
                </c:pt>
                <c:pt idx="292">
                  <c:v>247.39</c:v>
                </c:pt>
                <c:pt idx="293">
                  <c:v>249.92</c:v>
                </c:pt>
                <c:pt idx="294">
                  <c:v>252.46</c:v>
                </c:pt>
                <c:pt idx="295">
                  <c:v>255.02</c:v>
                </c:pt>
                <c:pt idx="296">
                  <c:v>257.58999999999997</c:v>
                </c:pt>
                <c:pt idx="297">
                  <c:v>260.17</c:v>
                </c:pt>
                <c:pt idx="298">
                  <c:v>262.77</c:v>
                </c:pt>
                <c:pt idx="299">
                  <c:v>265.38</c:v>
                </c:pt>
                <c:pt idx="300">
                  <c:v>268.01</c:v>
                </c:pt>
                <c:pt idx="301">
                  <c:v>270.64999999999998</c:v>
                </c:pt>
                <c:pt idx="302">
                  <c:v>273.31</c:v>
                </c:pt>
                <c:pt idx="303">
                  <c:v>275.98</c:v>
                </c:pt>
                <c:pt idx="304">
                  <c:v>278.66000000000003</c:v>
                </c:pt>
                <c:pt idx="305">
                  <c:v>281.36</c:v>
                </c:pt>
                <c:pt idx="306">
                  <c:v>284.07</c:v>
                </c:pt>
                <c:pt idx="307">
                  <c:v>286.8</c:v>
                </c:pt>
                <c:pt idx="308">
                  <c:v>289.52999999999997</c:v>
                </c:pt>
                <c:pt idx="309">
                  <c:v>292.29000000000002</c:v>
                </c:pt>
                <c:pt idx="310">
                  <c:v>295.05</c:v>
                </c:pt>
                <c:pt idx="311">
                  <c:v>297.83</c:v>
                </c:pt>
                <c:pt idx="312">
                  <c:v>300.63</c:v>
                </c:pt>
                <c:pt idx="313">
                  <c:v>303.43</c:v>
                </c:pt>
                <c:pt idx="314">
                  <c:v>306.25</c:v>
                </c:pt>
                <c:pt idx="315">
                  <c:v>309.08999999999997</c:v>
                </c:pt>
                <c:pt idx="316">
                  <c:v>311.93</c:v>
                </c:pt>
                <c:pt idx="317">
                  <c:v>314.79000000000002</c:v>
                </c:pt>
                <c:pt idx="318">
                  <c:v>317.66000000000003</c:v>
                </c:pt>
                <c:pt idx="319">
                  <c:v>320.55</c:v>
                </c:pt>
                <c:pt idx="320">
                  <c:v>323.45</c:v>
                </c:pt>
                <c:pt idx="321">
                  <c:v>326.36</c:v>
                </c:pt>
                <c:pt idx="322">
                  <c:v>329.29</c:v>
                </c:pt>
                <c:pt idx="323">
                  <c:v>332.22</c:v>
                </c:pt>
                <c:pt idx="324">
                  <c:v>335.17</c:v>
                </c:pt>
                <c:pt idx="325">
                  <c:v>338.13</c:v>
                </c:pt>
                <c:pt idx="326">
                  <c:v>341.11</c:v>
                </c:pt>
                <c:pt idx="327">
                  <c:v>344.1</c:v>
                </c:pt>
                <c:pt idx="328">
                  <c:v>347.1</c:v>
                </c:pt>
                <c:pt idx="329">
                  <c:v>350.11</c:v>
                </c:pt>
                <c:pt idx="330">
                  <c:v>353.14</c:v>
                </c:pt>
                <c:pt idx="331">
                  <c:v>356.17</c:v>
                </c:pt>
                <c:pt idx="332">
                  <c:v>359.22</c:v>
                </c:pt>
                <c:pt idx="333">
                  <c:v>362.29</c:v>
                </c:pt>
                <c:pt idx="334">
                  <c:v>365.36</c:v>
                </c:pt>
                <c:pt idx="335">
                  <c:v>368.45</c:v>
                </c:pt>
                <c:pt idx="336">
                  <c:v>371.55</c:v>
                </c:pt>
                <c:pt idx="337">
                  <c:v>374.66</c:v>
                </c:pt>
                <c:pt idx="338">
                  <c:v>377.78</c:v>
                </c:pt>
                <c:pt idx="339">
                  <c:v>380.92</c:v>
                </c:pt>
                <c:pt idx="340">
                  <c:v>384.06</c:v>
                </c:pt>
                <c:pt idx="341">
                  <c:v>387.22</c:v>
                </c:pt>
                <c:pt idx="342">
                  <c:v>390.39</c:v>
                </c:pt>
                <c:pt idx="343">
                  <c:v>393.58</c:v>
                </c:pt>
                <c:pt idx="344">
                  <c:v>396.77</c:v>
                </c:pt>
                <c:pt idx="345">
                  <c:v>399.98</c:v>
                </c:pt>
                <c:pt idx="346">
                  <c:v>403.2</c:v>
                </c:pt>
                <c:pt idx="347">
                  <c:v>406.43</c:v>
                </c:pt>
                <c:pt idx="348">
                  <c:v>409.67</c:v>
                </c:pt>
                <c:pt idx="349">
                  <c:v>412.92</c:v>
                </c:pt>
                <c:pt idx="350">
                  <c:v>416.19</c:v>
                </c:pt>
                <c:pt idx="351">
                  <c:v>419.46</c:v>
                </c:pt>
                <c:pt idx="352">
                  <c:v>422.75</c:v>
                </c:pt>
                <c:pt idx="353">
                  <c:v>426.05</c:v>
                </c:pt>
                <c:pt idx="354">
                  <c:v>429.36</c:v>
                </c:pt>
                <c:pt idx="355">
                  <c:v>432.68</c:v>
                </c:pt>
                <c:pt idx="356">
                  <c:v>436.01</c:v>
                </c:pt>
                <c:pt idx="357">
                  <c:v>439.36</c:v>
                </c:pt>
                <c:pt idx="358">
                  <c:v>442.71</c:v>
                </c:pt>
                <c:pt idx="359">
                  <c:v>446.08</c:v>
                </c:pt>
                <c:pt idx="360">
                  <c:v>449.46</c:v>
                </c:pt>
                <c:pt idx="361">
                  <c:v>452.85</c:v>
                </c:pt>
              </c:numCache>
            </c:numRef>
          </c:xVal>
          <c:yVal>
            <c:numRef>
              <c:f>geometry!$J$2:$J$365</c:f>
              <c:numCache>
                <c:formatCode>General</c:formatCode>
                <c:ptCount val="36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1.0014000000000001</c:v>
                </c:pt>
                <c:pt idx="8">
                  <c:v>1.0026999999999999</c:v>
                </c:pt>
                <c:pt idx="9">
                  <c:v>1.0041</c:v>
                </c:pt>
                <c:pt idx="10">
                  <c:v>1.0055000000000001</c:v>
                </c:pt>
                <c:pt idx="11">
                  <c:v>1.0067999999999999</c:v>
                </c:pt>
                <c:pt idx="12">
                  <c:v>1.0082</c:v>
                </c:pt>
                <c:pt idx="13">
                  <c:v>1.0096000000000001</c:v>
                </c:pt>
                <c:pt idx="14">
                  <c:v>1.0108999999999999</c:v>
                </c:pt>
                <c:pt idx="15">
                  <c:v>1.0123</c:v>
                </c:pt>
                <c:pt idx="16">
                  <c:v>1.0137</c:v>
                </c:pt>
                <c:pt idx="17">
                  <c:v>1.0149999999999999</c:v>
                </c:pt>
                <c:pt idx="18">
                  <c:v>1.0164</c:v>
                </c:pt>
                <c:pt idx="19">
                  <c:v>1.0177</c:v>
                </c:pt>
                <c:pt idx="20">
                  <c:v>1.0190999999999999</c:v>
                </c:pt>
                <c:pt idx="21">
                  <c:v>1.0205</c:v>
                </c:pt>
                <c:pt idx="22">
                  <c:v>1.0218</c:v>
                </c:pt>
                <c:pt idx="23">
                  <c:v>1.0232000000000001</c:v>
                </c:pt>
                <c:pt idx="24">
                  <c:v>1.0245</c:v>
                </c:pt>
                <c:pt idx="25">
                  <c:v>1.0259</c:v>
                </c:pt>
                <c:pt idx="26">
                  <c:v>1.0271999999999999</c:v>
                </c:pt>
                <c:pt idx="27">
                  <c:v>1.0286</c:v>
                </c:pt>
                <c:pt idx="28">
                  <c:v>1.0299</c:v>
                </c:pt>
                <c:pt idx="29">
                  <c:v>1.0311999999999999</c:v>
                </c:pt>
                <c:pt idx="30">
                  <c:v>1.0326</c:v>
                </c:pt>
                <c:pt idx="31">
                  <c:v>1.0339</c:v>
                </c:pt>
                <c:pt idx="32">
                  <c:v>1.0353000000000001</c:v>
                </c:pt>
                <c:pt idx="33">
                  <c:v>1.0366</c:v>
                </c:pt>
                <c:pt idx="34">
                  <c:v>1.0379</c:v>
                </c:pt>
                <c:pt idx="35">
                  <c:v>1.0392999999999999</c:v>
                </c:pt>
                <c:pt idx="36">
                  <c:v>1.0406</c:v>
                </c:pt>
                <c:pt idx="37">
                  <c:v>1.0419</c:v>
                </c:pt>
                <c:pt idx="38">
                  <c:v>1.0432999999999999</c:v>
                </c:pt>
                <c:pt idx="39">
                  <c:v>1.0446</c:v>
                </c:pt>
                <c:pt idx="40">
                  <c:v>1.0459000000000001</c:v>
                </c:pt>
                <c:pt idx="41">
                  <c:v>1.0471999999999999</c:v>
                </c:pt>
                <c:pt idx="42">
                  <c:v>1.0485</c:v>
                </c:pt>
                <c:pt idx="43">
                  <c:v>1.0497000000000001</c:v>
                </c:pt>
                <c:pt idx="44">
                  <c:v>1.0508999999999999</c:v>
                </c:pt>
                <c:pt idx="45">
                  <c:v>1.0522</c:v>
                </c:pt>
                <c:pt idx="46">
                  <c:v>1.0535000000000001</c:v>
                </c:pt>
                <c:pt idx="47">
                  <c:v>1.0547</c:v>
                </c:pt>
                <c:pt idx="48">
                  <c:v>1.056</c:v>
                </c:pt>
                <c:pt idx="49">
                  <c:v>1.0572999999999999</c:v>
                </c:pt>
                <c:pt idx="50">
                  <c:v>1.0585</c:v>
                </c:pt>
                <c:pt idx="51">
                  <c:v>1.0598000000000001</c:v>
                </c:pt>
                <c:pt idx="52">
                  <c:v>1.0609999999999999</c:v>
                </c:pt>
                <c:pt idx="53">
                  <c:v>1.0623</c:v>
                </c:pt>
                <c:pt idx="54">
                  <c:v>1.0634999999999999</c:v>
                </c:pt>
                <c:pt idx="55">
                  <c:v>1.0648</c:v>
                </c:pt>
                <c:pt idx="56">
                  <c:v>1.0660000000000001</c:v>
                </c:pt>
                <c:pt idx="57">
                  <c:v>1.0672999999999999</c:v>
                </c:pt>
                <c:pt idx="58">
                  <c:v>1.0685</c:v>
                </c:pt>
                <c:pt idx="59">
                  <c:v>1.0698000000000001</c:v>
                </c:pt>
                <c:pt idx="60">
                  <c:v>1.071</c:v>
                </c:pt>
                <c:pt idx="61">
                  <c:v>1.0722</c:v>
                </c:pt>
                <c:pt idx="62">
                  <c:v>1.0734999999999999</c:v>
                </c:pt>
                <c:pt idx="63">
                  <c:v>1.0747</c:v>
                </c:pt>
                <c:pt idx="64">
                  <c:v>1.0760000000000001</c:v>
                </c:pt>
                <c:pt idx="65">
                  <c:v>1.0771999999999999</c:v>
                </c:pt>
                <c:pt idx="66">
                  <c:v>1.0784</c:v>
                </c:pt>
                <c:pt idx="67">
                  <c:v>1.0797000000000001</c:v>
                </c:pt>
                <c:pt idx="68">
                  <c:v>1.0809</c:v>
                </c:pt>
                <c:pt idx="69">
                  <c:v>1.0822000000000001</c:v>
                </c:pt>
                <c:pt idx="70">
                  <c:v>1.0834999999999999</c:v>
                </c:pt>
                <c:pt idx="71">
                  <c:v>1.0848</c:v>
                </c:pt>
                <c:pt idx="72">
                  <c:v>1.0860000000000001</c:v>
                </c:pt>
                <c:pt idx="73">
                  <c:v>1.0872999999999999</c:v>
                </c:pt>
                <c:pt idx="74">
                  <c:v>1.0886</c:v>
                </c:pt>
                <c:pt idx="75">
                  <c:v>1.0899000000000001</c:v>
                </c:pt>
                <c:pt idx="76">
                  <c:v>1.0911</c:v>
                </c:pt>
                <c:pt idx="77">
                  <c:v>1.0921000000000001</c:v>
                </c:pt>
                <c:pt idx="78">
                  <c:v>1.093</c:v>
                </c:pt>
                <c:pt idx="79">
                  <c:v>1.0938000000000001</c:v>
                </c:pt>
                <c:pt idx="80">
                  <c:v>1.0947</c:v>
                </c:pt>
                <c:pt idx="81">
                  <c:v>1.0955999999999999</c:v>
                </c:pt>
                <c:pt idx="82">
                  <c:v>1.0964</c:v>
                </c:pt>
                <c:pt idx="83">
                  <c:v>1.0972999999999999</c:v>
                </c:pt>
                <c:pt idx="84">
                  <c:v>1.0981000000000001</c:v>
                </c:pt>
                <c:pt idx="85">
                  <c:v>1.099</c:v>
                </c:pt>
                <c:pt idx="86">
                  <c:v>1.0998000000000001</c:v>
                </c:pt>
                <c:pt idx="87">
                  <c:v>1.1007</c:v>
                </c:pt>
                <c:pt idx="88">
                  <c:v>1.1015999999999999</c:v>
                </c:pt>
                <c:pt idx="89">
                  <c:v>1.1024</c:v>
                </c:pt>
                <c:pt idx="90">
                  <c:v>1.1032999999999999</c:v>
                </c:pt>
                <c:pt idx="91">
                  <c:v>1.1041000000000001</c:v>
                </c:pt>
                <c:pt idx="92">
                  <c:v>1.105</c:v>
                </c:pt>
                <c:pt idx="93">
                  <c:v>1.1057999999999999</c:v>
                </c:pt>
                <c:pt idx="94">
                  <c:v>1.1067</c:v>
                </c:pt>
                <c:pt idx="95">
                  <c:v>1.1074999999999999</c:v>
                </c:pt>
                <c:pt idx="96">
                  <c:v>1.1084000000000001</c:v>
                </c:pt>
                <c:pt idx="97">
                  <c:v>1.1092</c:v>
                </c:pt>
                <c:pt idx="98">
                  <c:v>1.1100000000000001</c:v>
                </c:pt>
                <c:pt idx="99">
                  <c:v>1.1109</c:v>
                </c:pt>
                <c:pt idx="100">
                  <c:v>1.1116999999999999</c:v>
                </c:pt>
                <c:pt idx="101">
                  <c:v>1.1126</c:v>
                </c:pt>
                <c:pt idx="102">
                  <c:v>1.1133999999999999</c:v>
                </c:pt>
                <c:pt idx="103">
                  <c:v>1.1142000000000001</c:v>
                </c:pt>
                <c:pt idx="104">
                  <c:v>1.1151</c:v>
                </c:pt>
                <c:pt idx="105">
                  <c:v>1.1158999999999999</c:v>
                </c:pt>
                <c:pt idx="106">
                  <c:v>1.1167</c:v>
                </c:pt>
                <c:pt idx="107">
                  <c:v>1.1175999999999999</c:v>
                </c:pt>
                <c:pt idx="108">
                  <c:v>1.1184000000000001</c:v>
                </c:pt>
                <c:pt idx="109">
                  <c:v>1.1192</c:v>
                </c:pt>
                <c:pt idx="110">
                  <c:v>1.1201000000000001</c:v>
                </c:pt>
                <c:pt idx="111">
                  <c:v>1.1206</c:v>
                </c:pt>
                <c:pt idx="112">
                  <c:v>1.121</c:v>
                </c:pt>
                <c:pt idx="113">
                  <c:v>1.1214999999999999</c:v>
                </c:pt>
                <c:pt idx="114">
                  <c:v>1.1218999999999999</c:v>
                </c:pt>
                <c:pt idx="115">
                  <c:v>1.1223000000000001</c:v>
                </c:pt>
                <c:pt idx="116">
                  <c:v>1.1227</c:v>
                </c:pt>
                <c:pt idx="117">
                  <c:v>1.1231</c:v>
                </c:pt>
                <c:pt idx="118">
                  <c:v>1.1234999999999999</c:v>
                </c:pt>
                <c:pt idx="119">
                  <c:v>1.1238999999999999</c:v>
                </c:pt>
                <c:pt idx="120">
                  <c:v>1.1244000000000001</c:v>
                </c:pt>
                <c:pt idx="121">
                  <c:v>1.1248</c:v>
                </c:pt>
                <c:pt idx="122">
                  <c:v>1.1252</c:v>
                </c:pt>
                <c:pt idx="123">
                  <c:v>1.1255999999999999</c:v>
                </c:pt>
                <c:pt idx="124">
                  <c:v>1.1259999999999999</c:v>
                </c:pt>
                <c:pt idx="125">
                  <c:v>1.1264000000000001</c:v>
                </c:pt>
                <c:pt idx="126">
                  <c:v>1.1268</c:v>
                </c:pt>
                <c:pt idx="127">
                  <c:v>1.1272</c:v>
                </c:pt>
                <c:pt idx="128">
                  <c:v>1.1275999999999999</c:v>
                </c:pt>
                <c:pt idx="129">
                  <c:v>1.1279999999999999</c:v>
                </c:pt>
                <c:pt idx="130">
                  <c:v>1.1283000000000001</c:v>
                </c:pt>
                <c:pt idx="131">
                  <c:v>1.1287</c:v>
                </c:pt>
                <c:pt idx="132">
                  <c:v>1.1291</c:v>
                </c:pt>
                <c:pt idx="133">
                  <c:v>1.1294999999999999</c:v>
                </c:pt>
                <c:pt idx="134">
                  <c:v>1.1298999999999999</c:v>
                </c:pt>
                <c:pt idx="135">
                  <c:v>1.1303000000000001</c:v>
                </c:pt>
                <c:pt idx="136">
                  <c:v>1.1307</c:v>
                </c:pt>
                <c:pt idx="137">
                  <c:v>1.131</c:v>
                </c:pt>
                <c:pt idx="138">
                  <c:v>1.1314</c:v>
                </c:pt>
                <c:pt idx="139">
                  <c:v>1.1317999999999999</c:v>
                </c:pt>
                <c:pt idx="140">
                  <c:v>1.1322000000000001</c:v>
                </c:pt>
                <c:pt idx="141">
                  <c:v>1.1325000000000001</c:v>
                </c:pt>
                <c:pt idx="142">
                  <c:v>1.1329</c:v>
                </c:pt>
                <c:pt idx="143">
                  <c:v>1.1334</c:v>
                </c:pt>
                <c:pt idx="144">
                  <c:v>1.1341000000000001</c:v>
                </c:pt>
                <c:pt idx="145">
                  <c:v>1.1348</c:v>
                </c:pt>
                <c:pt idx="146">
                  <c:v>1.1355</c:v>
                </c:pt>
                <c:pt idx="147">
                  <c:v>1.1361000000000001</c:v>
                </c:pt>
                <c:pt idx="148">
                  <c:v>1.1368</c:v>
                </c:pt>
                <c:pt idx="149">
                  <c:v>1.1374</c:v>
                </c:pt>
                <c:pt idx="150">
                  <c:v>1.1380999999999999</c:v>
                </c:pt>
                <c:pt idx="151">
                  <c:v>1.1387</c:v>
                </c:pt>
                <c:pt idx="152">
                  <c:v>1.1393</c:v>
                </c:pt>
                <c:pt idx="153">
                  <c:v>1.1399999999999999</c:v>
                </c:pt>
                <c:pt idx="154">
                  <c:v>1.1406000000000001</c:v>
                </c:pt>
                <c:pt idx="155">
                  <c:v>1.1412</c:v>
                </c:pt>
                <c:pt idx="156">
                  <c:v>1.1416999999999999</c:v>
                </c:pt>
                <c:pt idx="157">
                  <c:v>1.1423000000000001</c:v>
                </c:pt>
                <c:pt idx="158">
                  <c:v>1.1429</c:v>
                </c:pt>
                <c:pt idx="159">
                  <c:v>1.1435</c:v>
                </c:pt>
                <c:pt idx="160">
                  <c:v>1.1439999999999999</c:v>
                </c:pt>
                <c:pt idx="161">
                  <c:v>1.1446000000000001</c:v>
                </c:pt>
                <c:pt idx="162">
                  <c:v>1.1451</c:v>
                </c:pt>
                <c:pt idx="163">
                  <c:v>1.1456</c:v>
                </c:pt>
                <c:pt idx="164">
                  <c:v>1.1460999999999999</c:v>
                </c:pt>
                <c:pt idx="165">
                  <c:v>1.1466000000000001</c:v>
                </c:pt>
                <c:pt idx="166">
                  <c:v>1.1471</c:v>
                </c:pt>
                <c:pt idx="167">
                  <c:v>1.1476</c:v>
                </c:pt>
                <c:pt idx="168">
                  <c:v>1.1480999999999999</c:v>
                </c:pt>
                <c:pt idx="169">
                  <c:v>1.1485000000000001</c:v>
                </c:pt>
                <c:pt idx="170">
                  <c:v>1.149</c:v>
                </c:pt>
                <c:pt idx="171">
                  <c:v>1.1494</c:v>
                </c:pt>
                <c:pt idx="172">
                  <c:v>1.1497999999999999</c:v>
                </c:pt>
                <c:pt idx="173">
                  <c:v>1.1503000000000001</c:v>
                </c:pt>
                <c:pt idx="174">
                  <c:v>1.1507000000000001</c:v>
                </c:pt>
                <c:pt idx="175">
                  <c:v>1.1511</c:v>
                </c:pt>
                <c:pt idx="176">
                  <c:v>1.1517999999999999</c:v>
                </c:pt>
                <c:pt idx="177">
                  <c:v>1.1536999999999999</c:v>
                </c:pt>
                <c:pt idx="178">
                  <c:v>1.1556</c:v>
                </c:pt>
                <c:pt idx="179">
                  <c:v>1.1575</c:v>
                </c:pt>
                <c:pt idx="180">
                  <c:v>1.1594</c:v>
                </c:pt>
                <c:pt idx="181">
                  <c:v>1.1614</c:v>
                </c:pt>
                <c:pt idx="182">
                  <c:v>1.1634</c:v>
                </c:pt>
                <c:pt idx="183">
                  <c:v>1.1653</c:v>
                </c:pt>
                <c:pt idx="184">
                  <c:v>1.1673</c:v>
                </c:pt>
                <c:pt idx="185">
                  <c:v>1.1693</c:v>
                </c:pt>
                <c:pt idx="186">
                  <c:v>1.1713</c:v>
                </c:pt>
                <c:pt idx="187">
                  <c:v>1.1732</c:v>
                </c:pt>
                <c:pt idx="188">
                  <c:v>1.1752</c:v>
                </c:pt>
                <c:pt idx="189">
                  <c:v>1.1771</c:v>
                </c:pt>
                <c:pt idx="190">
                  <c:v>1.1791</c:v>
                </c:pt>
                <c:pt idx="191">
                  <c:v>1.1816</c:v>
                </c:pt>
                <c:pt idx="192">
                  <c:v>1.1854</c:v>
                </c:pt>
                <c:pt idx="193">
                  <c:v>1.1891</c:v>
                </c:pt>
                <c:pt idx="194">
                  <c:v>1.1928000000000001</c:v>
                </c:pt>
                <c:pt idx="195">
                  <c:v>1.1964999999999999</c:v>
                </c:pt>
                <c:pt idx="196">
                  <c:v>1.2000999999999999</c:v>
                </c:pt>
                <c:pt idx="197">
                  <c:v>1.2038</c:v>
                </c:pt>
                <c:pt idx="198">
                  <c:v>1.2075</c:v>
                </c:pt>
                <c:pt idx="199">
                  <c:v>1.2111000000000001</c:v>
                </c:pt>
                <c:pt idx="200">
                  <c:v>1.2159</c:v>
                </c:pt>
                <c:pt idx="201">
                  <c:v>1.222</c:v>
                </c:pt>
                <c:pt idx="202">
                  <c:v>1.2283999999999999</c:v>
                </c:pt>
                <c:pt idx="203">
                  <c:v>1.2350000000000001</c:v>
                </c:pt>
                <c:pt idx="204">
                  <c:v>1.2416</c:v>
                </c:pt>
                <c:pt idx="205">
                  <c:v>1.2481</c:v>
                </c:pt>
                <c:pt idx="206">
                  <c:v>1.2556</c:v>
                </c:pt>
                <c:pt idx="207">
                  <c:v>1.2653000000000001</c:v>
                </c:pt>
                <c:pt idx="208">
                  <c:v>1.2751999999999999</c:v>
                </c:pt>
                <c:pt idx="209">
                  <c:v>1.2850999999999999</c:v>
                </c:pt>
                <c:pt idx="210">
                  <c:v>1.2948999999999999</c:v>
                </c:pt>
                <c:pt idx="211">
                  <c:v>1.3076000000000001</c:v>
                </c:pt>
                <c:pt idx="212">
                  <c:v>1.321</c:v>
                </c:pt>
                <c:pt idx="213">
                  <c:v>1.335</c:v>
                </c:pt>
                <c:pt idx="214">
                  <c:v>1.3501000000000001</c:v>
                </c:pt>
                <c:pt idx="215">
                  <c:v>1.3684000000000001</c:v>
                </c:pt>
                <c:pt idx="216">
                  <c:v>1.387</c:v>
                </c:pt>
                <c:pt idx="217">
                  <c:v>1.4093</c:v>
                </c:pt>
                <c:pt idx="218">
                  <c:v>1.4346000000000001</c:v>
                </c:pt>
                <c:pt idx="219">
                  <c:v>1.4608000000000001</c:v>
                </c:pt>
                <c:pt idx="220">
                  <c:v>1.4941</c:v>
                </c:pt>
                <c:pt idx="221">
                  <c:v>1.5264</c:v>
                </c:pt>
                <c:pt idx="222">
                  <c:v>1.5428999999999999</c:v>
                </c:pt>
                <c:pt idx="223">
                  <c:v>1.5535000000000001</c:v>
                </c:pt>
                <c:pt idx="224">
                  <c:v>1.5515000000000001</c:v>
                </c:pt>
                <c:pt idx="225">
                  <c:v>1.5495000000000001</c:v>
                </c:pt>
                <c:pt idx="226">
                  <c:v>1.5476000000000001</c:v>
                </c:pt>
                <c:pt idx="227">
                  <c:v>1.5457000000000001</c:v>
                </c:pt>
                <c:pt idx="228">
                  <c:v>1.5439000000000001</c:v>
                </c:pt>
                <c:pt idx="229">
                  <c:v>1.5427</c:v>
                </c:pt>
                <c:pt idx="230">
                  <c:v>1.5418000000000001</c:v>
                </c:pt>
                <c:pt idx="231">
                  <c:v>1.5408999999999999</c:v>
                </c:pt>
                <c:pt idx="232">
                  <c:v>1.54</c:v>
                </c:pt>
                <c:pt idx="233">
                  <c:v>1.5390999999999999</c:v>
                </c:pt>
                <c:pt idx="234">
                  <c:v>1.5383</c:v>
                </c:pt>
                <c:pt idx="235">
                  <c:v>1.5374000000000001</c:v>
                </c:pt>
                <c:pt idx="236">
                  <c:v>1.5366</c:v>
                </c:pt>
                <c:pt idx="237">
                  <c:v>1.5358000000000001</c:v>
                </c:pt>
                <c:pt idx="238">
                  <c:v>1.5350999999999999</c:v>
                </c:pt>
                <c:pt idx="239">
                  <c:v>1.5343</c:v>
                </c:pt>
                <c:pt idx="240">
                  <c:v>1.5336000000000001</c:v>
                </c:pt>
                <c:pt idx="241">
                  <c:v>1.5328999999999999</c:v>
                </c:pt>
                <c:pt idx="242">
                  <c:v>1.5322</c:v>
                </c:pt>
                <c:pt idx="243">
                  <c:v>1.5315000000000001</c:v>
                </c:pt>
                <c:pt idx="244">
                  <c:v>1.5307999999999999</c:v>
                </c:pt>
                <c:pt idx="245">
                  <c:v>1.5301</c:v>
                </c:pt>
                <c:pt idx="246">
                  <c:v>1.5295000000000001</c:v>
                </c:pt>
                <c:pt idx="247">
                  <c:v>1.5290999999999999</c:v>
                </c:pt>
                <c:pt idx="248">
                  <c:v>1.5287999999999999</c:v>
                </c:pt>
                <c:pt idx="249">
                  <c:v>1.5284</c:v>
                </c:pt>
                <c:pt idx="250">
                  <c:v>1.528</c:v>
                </c:pt>
                <c:pt idx="251">
                  <c:v>1.5277000000000001</c:v>
                </c:pt>
                <c:pt idx="252">
                  <c:v>1.5273000000000001</c:v>
                </c:pt>
                <c:pt idx="253">
                  <c:v>1.5269999999999999</c:v>
                </c:pt>
                <c:pt idx="254">
                  <c:v>1.5266999999999999</c:v>
                </c:pt>
                <c:pt idx="255">
                  <c:v>1.5264</c:v>
                </c:pt>
                <c:pt idx="256">
                  <c:v>1.5261</c:v>
                </c:pt>
                <c:pt idx="257">
                  <c:v>1.5257000000000001</c:v>
                </c:pt>
                <c:pt idx="258">
                  <c:v>1.5254000000000001</c:v>
                </c:pt>
                <c:pt idx="259">
                  <c:v>1.5250999999999999</c:v>
                </c:pt>
                <c:pt idx="260">
                  <c:v>1.5248999999999999</c:v>
                </c:pt>
                <c:pt idx="261">
                  <c:v>1.5246</c:v>
                </c:pt>
                <c:pt idx="262">
                  <c:v>1.5243</c:v>
                </c:pt>
                <c:pt idx="263">
                  <c:v>1.524</c:v>
                </c:pt>
                <c:pt idx="264">
                  <c:v>1.5237000000000001</c:v>
                </c:pt>
                <c:pt idx="265">
                  <c:v>1.5235000000000001</c:v>
                </c:pt>
                <c:pt idx="266">
                  <c:v>1.5232000000000001</c:v>
                </c:pt>
                <c:pt idx="267">
                  <c:v>1.5228999999999999</c:v>
                </c:pt>
                <c:pt idx="268">
                  <c:v>1.5226999999999999</c:v>
                </c:pt>
                <c:pt idx="269">
                  <c:v>1.5224</c:v>
                </c:pt>
                <c:pt idx="270">
                  <c:v>1.5222</c:v>
                </c:pt>
                <c:pt idx="271">
                  <c:v>1.5219</c:v>
                </c:pt>
                <c:pt idx="272">
                  <c:v>1.5217000000000001</c:v>
                </c:pt>
                <c:pt idx="273">
                  <c:v>1.5215000000000001</c:v>
                </c:pt>
                <c:pt idx="274">
                  <c:v>1.5214000000000001</c:v>
                </c:pt>
                <c:pt idx="275">
                  <c:v>1.5213000000000001</c:v>
                </c:pt>
                <c:pt idx="276">
                  <c:v>1.5210999999999999</c:v>
                </c:pt>
                <c:pt idx="277">
                  <c:v>1.5209999999999999</c:v>
                </c:pt>
                <c:pt idx="278">
                  <c:v>1.5207999999999999</c:v>
                </c:pt>
                <c:pt idx="279">
                  <c:v>1.5206999999999999</c:v>
                </c:pt>
                <c:pt idx="280">
                  <c:v>1.5205</c:v>
                </c:pt>
                <c:pt idx="281">
                  <c:v>1.5204</c:v>
                </c:pt>
                <c:pt idx="282">
                  <c:v>1.5203</c:v>
                </c:pt>
                <c:pt idx="283">
                  <c:v>1.5202</c:v>
                </c:pt>
                <c:pt idx="284">
                  <c:v>1.52</c:v>
                </c:pt>
                <c:pt idx="285">
                  <c:v>1.5199</c:v>
                </c:pt>
                <c:pt idx="286">
                  <c:v>1.5198</c:v>
                </c:pt>
                <c:pt idx="287">
                  <c:v>1.5197000000000001</c:v>
                </c:pt>
                <c:pt idx="288">
                  <c:v>1.5196000000000001</c:v>
                </c:pt>
                <c:pt idx="289">
                  <c:v>1.5194000000000001</c:v>
                </c:pt>
                <c:pt idx="290">
                  <c:v>1.5193000000000001</c:v>
                </c:pt>
                <c:pt idx="291">
                  <c:v>1.5192000000000001</c:v>
                </c:pt>
                <c:pt idx="292">
                  <c:v>1.5190999999999999</c:v>
                </c:pt>
                <c:pt idx="293">
                  <c:v>1.5189999999999999</c:v>
                </c:pt>
                <c:pt idx="294">
                  <c:v>1.5188999999999999</c:v>
                </c:pt>
                <c:pt idx="295">
                  <c:v>1.5187999999999999</c:v>
                </c:pt>
                <c:pt idx="296">
                  <c:v>1.5186999999999999</c:v>
                </c:pt>
                <c:pt idx="297">
                  <c:v>1.5185999999999999</c:v>
                </c:pt>
                <c:pt idx="298">
                  <c:v>1.5185</c:v>
                </c:pt>
                <c:pt idx="299">
                  <c:v>1.5184</c:v>
                </c:pt>
                <c:pt idx="300">
                  <c:v>1.5183</c:v>
                </c:pt>
                <c:pt idx="301">
                  <c:v>1.5182</c:v>
                </c:pt>
                <c:pt idx="302">
                  <c:v>1.5181</c:v>
                </c:pt>
                <c:pt idx="303">
                  <c:v>1.518</c:v>
                </c:pt>
                <c:pt idx="304">
                  <c:v>1.5179</c:v>
                </c:pt>
                <c:pt idx="305">
                  <c:v>1.5178</c:v>
                </c:pt>
                <c:pt idx="306">
                  <c:v>1.5177</c:v>
                </c:pt>
                <c:pt idx="307">
                  <c:v>1.5176000000000001</c:v>
                </c:pt>
                <c:pt idx="308">
                  <c:v>1.5175000000000001</c:v>
                </c:pt>
                <c:pt idx="309">
                  <c:v>1.5175000000000001</c:v>
                </c:pt>
                <c:pt idx="310">
                  <c:v>1.5174000000000001</c:v>
                </c:pt>
                <c:pt idx="311">
                  <c:v>1.5173000000000001</c:v>
                </c:pt>
                <c:pt idx="312">
                  <c:v>1.5173000000000001</c:v>
                </c:pt>
                <c:pt idx="313">
                  <c:v>1.5172000000000001</c:v>
                </c:pt>
                <c:pt idx="314">
                  <c:v>1.5170999999999999</c:v>
                </c:pt>
                <c:pt idx="315">
                  <c:v>1.5170999999999999</c:v>
                </c:pt>
                <c:pt idx="316">
                  <c:v>1.5169999999999999</c:v>
                </c:pt>
                <c:pt idx="317">
                  <c:v>1.5169999999999999</c:v>
                </c:pt>
                <c:pt idx="318">
                  <c:v>1.5168999999999999</c:v>
                </c:pt>
                <c:pt idx="319">
                  <c:v>1.5168999999999999</c:v>
                </c:pt>
                <c:pt idx="320">
                  <c:v>1.5167999999999999</c:v>
                </c:pt>
                <c:pt idx="321">
                  <c:v>1.5167999999999999</c:v>
                </c:pt>
                <c:pt idx="322">
                  <c:v>1.5166999999999999</c:v>
                </c:pt>
                <c:pt idx="323">
                  <c:v>1.5166999999999999</c:v>
                </c:pt>
                <c:pt idx="324">
                  <c:v>1.5165999999999999</c:v>
                </c:pt>
                <c:pt idx="325">
                  <c:v>1.5165999999999999</c:v>
                </c:pt>
                <c:pt idx="326">
                  <c:v>1.5165</c:v>
                </c:pt>
                <c:pt idx="327">
                  <c:v>1.5165</c:v>
                </c:pt>
                <c:pt idx="328">
                  <c:v>1.5164</c:v>
                </c:pt>
                <c:pt idx="329">
                  <c:v>1.5164</c:v>
                </c:pt>
                <c:pt idx="330">
                  <c:v>1.5163</c:v>
                </c:pt>
                <c:pt idx="331">
                  <c:v>1.5163</c:v>
                </c:pt>
                <c:pt idx="332">
                  <c:v>1.5163</c:v>
                </c:pt>
                <c:pt idx="333">
                  <c:v>1.5162</c:v>
                </c:pt>
                <c:pt idx="334">
                  <c:v>1.5162</c:v>
                </c:pt>
                <c:pt idx="335">
                  <c:v>1.5161</c:v>
                </c:pt>
                <c:pt idx="336">
                  <c:v>1.5161</c:v>
                </c:pt>
                <c:pt idx="337">
                  <c:v>1.516</c:v>
                </c:pt>
                <c:pt idx="338">
                  <c:v>1.516</c:v>
                </c:pt>
                <c:pt idx="339">
                  <c:v>1.5159</c:v>
                </c:pt>
                <c:pt idx="340">
                  <c:v>1.5159</c:v>
                </c:pt>
                <c:pt idx="341">
                  <c:v>1.5159</c:v>
                </c:pt>
                <c:pt idx="342">
                  <c:v>1.5158</c:v>
                </c:pt>
                <c:pt idx="343">
                  <c:v>1.5158</c:v>
                </c:pt>
                <c:pt idx="344">
                  <c:v>1.5157</c:v>
                </c:pt>
                <c:pt idx="345">
                  <c:v>1.5157</c:v>
                </c:pt>
                <c:pt idx="346">
                  <c:v>1.5157</c:v>
                </c:pt>
                <c:pt idx="347">
                  <c:v>1.5156000000000001</c:v>
                </c:pt>
                <c:pt idx="348">
                  <c:v>1.5156000000000001</c:v>
                </c:pt>
                <c:pt idx="349">
                  <c:v>1.5155000000000001</c:v>
                </c:pt>
                <c:pt idx="350">
                  <c:v>1.5155000000000001</c:v>
                </c:pt>
                <c:pt idx="351">
                  <c:v>1.5155000000000001</c:v>
                </c:pt>
                <c:pt idx="352">
                  <c:v>1.5154000000000001</c:v>
                </c:pt>
                <c:pt idx="353">
                  <c:v>1.5154000000000001</c:v>
                </c:pt>
                <c:pt idx="354">
                  <c:v>1.5153000000000001</c:v>
                </c:pt>
                <c:pt idx="355">
                  <c:v>1.5153000000000001</c:v>
                </c:pt>
                <c:pt idx="356">
                  <c:v>1.5153000000000001</c:v>
                </c:pt>
                <c:pt idx="357">
                  <c:v>1.5152000000000001</c:v>
                </c:pt>
                <c:pt idx="358">
                  <c:v>1.5152000000000001</c:v>
                </c:pt>
                <c:pt idx="359">
                  <c:v>1.5152000000000001</c:v>
                </c:pt>
                <c:pt idx="360">
                  <c:v>1.5150999999999999</c:v>
                </c:pt>
                <c:pt idx="361">
                  <c:v>1.5150999999999999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6A4-4A5F-9554-D614EA531727}"/>
            </c:ext>
          </c:extLst>
        </c:ser>
        <c:ser>
          <c:idx val="1"/>
          <c:order val="1"/>
          <c:tx>
            <c:strRef>
              <c:f>geometry!$I$1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115.37</c:v>
                </c:pt>
                <c:pt idx="224">
                  <c:v>116.55</c:v>
                </c:pt>
                <c:pt idx="225">
                  <c:v>117.76</c:v>
                </c:pt>
                <c:pt idx="226">
                  <c:v>119</c:v>
                </c:pt>
                <c:pt idx="227">
                  <c:v>120.26</c:v>
                </c:pt>
                <c:pt idx="228">
                  <c:v>121.54</c:v>
                </c:pt>
                <c:pt idx="229">
                  <c:v>122.85</c:v>
                </c:pt>
                <c:pt idx="230">
                  <c:v>124.19</c:v>
                </c:pt>
                <c:pt idx="231">
                  <c:v>125.56</c:v>
                </c:pt>
                <c:pt idx="232">
                  <c:v>126.94</c:v>
                </c:pt>
                <c:pt idx="233">
                  <c:v>128.36000000000001</c:v>
                </c:pt>
                <c:pt idx="234">
                  <c:v>129.80000000000001</c:v>
                </c:pt>
                <c:pt idx="235">
                  <c:v>131.26</c:v>
                </c:pt>
                <c:pt idx="236">
                  <c:v>132.74</c:v>
                </c:pt>
                <c:pt idx="237">
                  <c:v>134.25</c:v>
                </c:pt>
                <c:pt idx="238">
                  <c:v>135.79</c:v>
                </c:pt>
                <c:pt idx="239">
                  <c:v>137.34</c:v>
                </c:pt>
                <c:pt idx="240">
                  <c:v>138.91999999999999</c:v>
                </c:pt>
                <c:pt idx="241">
                  <c:v>140.52000000000001</c:v>
                </c:pt>
                <c:pt idx="242">
                  <c:v>142.13999999999999</c:v>
                </c:pt>
                <c:pt idx="243">
                  <c:v>143.79</c:v>
                </c:pt>
                <c:pt idx="244">
                  <c:v>145.44999999999999</c:v>
                </c:pt>
                <c:pt idx="245">
                  <c:v>147.13999999999999</c:v>
                </c:pt>
                <c:pt idx="246">
                  <c:v>148.85</c:v>
                </c:pt>
                <c:pt idx="247">
                  <c:v>150.58000000000001</c:v>
                </c:pt>
                <c:pt idx="248">
                  <c:v>152.33000000000001</c:v>
                </c:pt>
                <c:pt idx="249">
                  <c:v>154.1</c:v>
                </c:pt>
                <c:pt idx="250">
                  <c:v>155.9</c:v>
                </c:pt>
                <c:pt idx="251">
                  <c:v>157.71</c:v>
                </c:pt>
                <c:pt idx="252">
                  <c:v>159.54</c:v>
                </c:pt>
                <c:pt idx="253">
                  <c:v>161.38999999999999</c:v>
                </c:pt>
                <c:pt idx="254">
                  <c:v>163.26</c:v>
                </c:pt>
                <c:pt idx="255">
                  <c:v>165.15</c:v>
                </c:pt>
                <c:pt idx="256">
                  <c:v>167.06</c:v>
                </c:pt>
                <c:pt idx="257">
                  <c:v>168.99</c:v>
                </c:pt>
                <c:pt idx="258">
                  <c:v>170.94</c:v>
                </c:pt>
                <c:pt idx="259">
                  <c:v>172.9</c:v>
                </c:pt>
                <c:pt idx="260">
                  <c:v>174.89</c:v>
                </c:pt>
                <c:pt idx="261">
                  <c:v>176.89</c:v>
                </c:pt>
                <c:pt idx="262">
                  <c:v>178.91</c:v>
                </c:pt>
                <c:pt idx="263">
                  <c:v>180.95</c:v>
                </c:pt>
                <c:pt idx="264">
                  <c:v>183.01</c:v>
                </c:pt>
                <c:pt idx="265">
                  <c:v>185.08</c:v>
                </c:pt>
                <c:pt idx="266">
                  <c:v>187.18</c:v>
                </c:pt>
                <c:pt idx="267">
                  <c:v>189.29</c:v>
                </c:pt>
                <c:pt idx="268">
                  <c:v>191.41</c:v>
                </c:pt>
                <c:pt idx="269">
                  <c:v>193.56</c:v>
                </c:pt>
                <c:pt idx="270">
                  <c:v>195.72</c:v>
                </c:pt>
                <c:pt idx="271">
                  <c:v>197.9</c:v>
                </c:pt>
                <c:pt idx="272">
                  <c:v>200.1</c:v>
                </c:pt>
                <c:pt idx="273">
                  <c:v>202.31</c:v>
                </c:pt>
                <c:pt idx="274">
                  <c:v>204.54</c:v>
                </c:pt>
                <c:pt idx="275">
                  <c:v>206.78</c:v>
                </c:pt>
                <c:pt idx="276">
                  <c:v>209.05</c:v>
                </c:pt>
                <c:pt idx="277">
                  <c:v>211.33</c:v>
                </c:pt>
                <c:pt idx="278">
                  <c:v>213.62</c:v>
                </c:pt>
                <c:pt idx="279">
                  <c:v>215.93</c:v>
                </c:pt>
                <c:pt idx="280">
                  <c:v>218.26</c:v>
                </c:pt>
                <c:pt idx="281">
                  <c:v>220.6</c:v>
                </c:pt>
                <c:pt idx="282">
                  <c:v>222.96</c:v>
                </c:pt>
                <c:pt idx="283">
                  <c:v>225.33</c:v>
                </c:pt>
                <c:pt idx="284">
                  <c:v>227.72</c:v>
                </c:pt>
                <c:pt idx="285">
                  <c:v>230.13</c:v>
                </c:pt>
                <c:pt idx="286">
                  <c:v>232.55</c:v>
                </c:pt>
                <c:pt idx="287">
                  <c:v>234.99</c:v>
                </c:pt>
                <c:pt idx="288">
                  <c:v>237.44</c:v>
                </c:pt>
                <c:pt idx="289">
                  <c:v>239.9</c:v>
                </c:pt>
                <c:pt idx="290">
                  <c:v>242.38</c:v>
                </c:pt>
                <c:pt idx="291">
                  <c:v>244.88</c:v>
                </c:pt>
                <c:pt idx="292">
                  <c:v>247.39</c:v>
                </c:pt>
                <c:pt idx="293">
                  <c:v>249.92</c:v>
                </c:pt>
                <c:pt idx="294">
                  <c:v>252.46</c:v>
                </c:pt>
                <c:pt idx="295">
                  <c:v>255.02</c:v>
                </c:pt>
                <c:pt idx="296">
                  <c:v>257.58999999999997</c:v>
                </c:pt>
                <c:pt idx="297">
                  <c:v>260.17</c:v>
                </c:pt>
                <c:pt idx="298">
                  <c:v>262.77</c:v>
                </c:pt>
                <c:pt idx="299">
                  <c:v>265.38</c:v>
                </c:pt>
                <c:pt idx="300">
                  <c:v>268.01</c:v>
                </c:pt>
                <c:pt idx="301">
                  <c:v>270.64999999999998</c:v>
                </c:pt>
                <c:pt idx="302">
                  <c:v>273.31</c:v>
                </c:pt>
                <c:pt idx="303">
                  <c:v>275.98</c:v>
                </c:pt>
                <c:pt idx="304">
                  <c:v>278.66000000000003</c:v>
                </c:pt>
                <c:pt idx="305">
                  <c:v>281.36</c:v>
                </c:pt>
                <c:pt idx="306">
                  <c:v>284.07</c:v>
                </c:pt>
                <c:pt idx="307">
                  <c:v>286.8</c:v>
                </c:pt>
                <c:pt idx="308">
                  <c:v>289.52999999999997</c:v>
                </c:pt>
                <c:pt idx="309">
                  <c:v>292.29000000000002</c:v>
                </c:pt>
                <c:pt idx="310">
                  <c:v>295.05</c:v>
                </c:pt>
                <c:pt idx="311">
                  <c:v>297.83</c:v>
                </c:pt>
                <c:pt idx="312">
                  <c:v>300.63</c:v>
                </c:pt>
                <c:pt idx="313">
                  <c:v>303.43</c:v>
                </c:pt>
                <c:pt idx="314">
                  <c:v>306.25</c:v>
                </c:pt>
                <c:pt idx="315">
                  <c:v>309.08999999999997</c:v>
                </c:pt>
                <c:pt idx="316">
                  <c:v>311.93</c:v>
                </c:pt>
                <c:pt idx="317">
                  <c:v>314.79000000000002</c:v>
                </c:pt>
                <c:pt idx="318">
                  <c:v>317.66000000000003</c:v>
                </c:pt>
                <c:pt idx="319">
                  <c:v>320.55</c:v>
                </c:pt>
                <c:pt idx="320">
                  <c:v>323.45</c:v>
                </c:pt>
                <c:pt idx="321">
                  <c:v>326.36</c:v>
                </c:pt>
                <c:pt idx="322">
                  <c:v>329.29</c:v>
                </c:pt>
                <c:pt idx="323">
                  <c:v>332.22</c:v>
                </c:pt>
                <c:pt idx="324">
                  <c:v>335.17</c:v>
                </c:pt>
                <c:pt idx="325">
                  <c:v>338.13</c:v>
                </c:pt>
                <c:pt idx="326">
                  <c:v>341.11</c:v>
                </c:pt>
                <c:pt idx="327">
                  <c:v>344.1</c:v>
                </c:pt>
                <c:pt idx="328">
                  <c:v>347.1</c:v>
                </c:pt>
                <c:pt idx="329">
                  <c:v>350.11</c:v>
                </c:pt>
                <c:pt idx="330">
                  <c:v>353.14</c:v>
                </c:pt>
                <c:pt idx="331">
                  <c:v>356.17</c:v>
                </c:pt>
                <c:pt idx="332">
                  <c:v>359.22</c:v>
                </c:pt>
                <c:pt idx="333">
                  <c:v>362.29</c:v>
                </c:pt>
                <c:pt idx="334">
                  <c:v>365.36</c:v>
                </c:pt>
                <c:pt idx="335">
                  <c:v>368.45</c:v>
                </c:pt>
                <c:pt idx="336">
                  <c:v>371.55</c:v>
                </c:pt>
                <c:pt idx="337">
                  <c:v>374.66</c:v>
                </c:pt>
                <c:pt idx="338">
                  <c:v>377.78</c:v>
                </c:pt>
                <c:pt idx="339">
                  <c:v>380.92</c:v>
                </c:pt>
                <c:pt idx="340">
                  <c:v>384.06</c:v>
                </c:pt>
                <c:pt idx="341">
                  <c:v>387.22</c:v>
                </c:pt>
                <c:pt idx="342">
                  <c:v>390.39</c:v>
                </c:pt>
                <c:pt idx="343">
                  <c:v>393.58</c:v>
                </c:pt>
                <c:pt idx="344">
                  <c:v>396.77</c:v>
                </c:pt>
                <c:pt idx="345">
                  <c:v>399.98</c:v>
                </c:pt>
                <c:pt idx="346">
                  <c:v>403.2</c:v>
                </c:pt>
                <c:pt idx="347">
                  <c:v>406.43</c:v>
                </c:pt>
                <c:pt idx="348">
                  <c:v>409.67</c:v>
                </c:pt>
                <c:pt idx="349">
                  <c:v>412.92</c:v>
                </c:pt>
                <c:pt idx="350">
                  <c:v>416.19</c:v>
                </c:pt>
                <c:pt idx="351">
                  <c:v>419.46</c:v>
                </c:pt>
                <c:pt idx="352">
                  <c:v>422.75</c:v>
                </c:pt>
                <c:pt idx="353">
                  <c:v>426.05</c:v>
                </c:pt>
                <c:pt idx="354">
                  <c:v>429.36</c:v>
                </c:pt>
                <c:pt idx="355">
                  <c:v>432.68</c:v>
                </c:pt>
                <c:pt idx="356">
                  <c:v>436.01</c:v>
                </c:pt>
                <c:pt idx="357">
                  <c:v>439.36</c:v>
                </c:pt>
                <c:pt idx="358">
                  <c:v>442.71</c:v>
                </c:pt>
                <c:pt idx="359">
                  <c:v>446.08</c:v>
                </c:pt>
                <c:pt idx="360">
                  <c:v>449.46</c:v>
                </c:pt>
                <c:pt idx="361">
                  <c:v>452.85</c:v>
                </c:pt>
              </c:numCache>
            </c:numRef>
          </c:xVal>
          <c:yVal>
            <c:numRef>
              <c:f>geometry!$I$2:$I$363</c:f>
              <c:numCache>
                <c:formatCode>General</c:formatCode>
                <c:ptCount val="362"/>
                <c:pt idx="0">
                  <c:v>7.8060999999999998</c:v>
                </c:pt>
                <c:pt idx="1">
                  <c:v>2.3740999999999999</c:v>
                </c:pt>
                <c:pt idx="2">
                  <c:v>0.88439999999999996</c:v>
                </c:pt>
                <c:pt idx="3">
                  <c:v>0.52590000000000003</c:v>
                </c:pt>
                <c:pt idx="4">
                  <c:v>0.38800000000000001</c:v>
                </c:pt>
                <c:pt idx="5">
                  <c:v>0.32929999999999998</c:v>
                </c:pt>
                <c:pt idx="6">
                  <c:v>0.31869999999999998</c:v>
                </c:pt>
                <c:pt idx="7">
                  <c:v>0.31850000000000001</c:v>
                </c:pt>
                <c:pt idx="8">
                  <c:v>0.31819999999999998</c:v>
                </c:pt>
                <c:pt idx="9">
                  <c:v>0.318</c:v>
                </c:pt>
                <c:pt idx="10">
                  <c:v>0.31780000000000003</c:v>
                </c:pt>
                <c:pt idx="11">
                  <c:v>0.31759999999999999</c:v>
                </c:pt>
                <c:pt idx="12">
                  <c:v>0.31740000000000002</c:v>
                </c:pt>
                <c:pt idx="13">
                  <c:v>0.31719999999999998</c:v>
                </c:pt>
                <c:pt idx="14">
                  <c:v>0.317</c:v>
                </c:pt>
                <c:pt idx="15">
                  <c:v>0.31669999999999998</c:v>
                </c:pt>
                <c:pt idx="16">
                  <c:v>0.3165</c:v>
                </c:pt>
                <c:pt idx="17">
                  <c:v>0.31630000000000003</c:v>
                </c:pt>
                <c:pt idx="18">
                  <c:v>0.31609999999999999</c:v>
                </c:pt>
                <c:pt idx="19">
                  <c:v>0.31590000000000001</c:v>
                </c:pt>
                <c:pt idx="20">
                  <c:v>0.31569999999999998</c:v>
                </c:pt>
                <c:pt idx="21">
                  <c:v>0.3155</c:v>
                </c:pt>
                <c:pt idx="22">
                  <c:v>0.31530000000000002</c:v>
                </c:pt>
                <c:pt idx="23">
                  <c:v>0.31509999999999999</c:v>
                </c:pt>
                <c:pt idx="24">
                  <c:v>0.31490000000000001</c:v>
                </c:pt>
                <c:pt idx="25">
                  <c:v>0.31469999999999998</c:v>
                </c:pt>
                <c:pt idx="26">
                  <c:v>0.3145</c:v>
                </c:pt>
                <c:pt idx="27">
                  <c:v>0.31430000000000002</c:v>
                </c:pt>
                <c:pt idx="28">
                  <c:v>0.31409999999999999</c:v>
                </c:pt>
                <c:pt idx="29">
                  <c:v>0.31390000000000001</c:v>
                </c:pt>
                <c:pt idx="30">
                  <c:v>0.31369999999999998</c:v>
                </c:pt>
                <c:pt idx="31">
                  <c:v>0.3135</c:v>
                </c:pt>
                <c:pt idx="32">
                  <c:v>0.31330000000000002</c:v>
                </c:pt>
                <c:pt idx="33">
                  <c:v>0.31309999999999999</c:v>
                </c:pt>
                <c:pt idx="34">
                  <c:v>0.31290000000000001</c:v>
                </c:pt>
                <c:pt idx="35">
                  <c:v>0.31269999999999998</c:v>
                </c:pt>
                <c:pt idx="36">
                  <c:v>0.3125</c:v>
                </c:pt>
                <c:pt idx="37">
                  <c:v>0.31230000000000002</c:v>
                </c:pt>
                <c:pt idx="38">
                  <c:v>0.31209999999999999</c:v>
                </c:pt>
                <c:pt idx="39">
                  <c:v>0.31190000000000001</c:v>
                </c:pt>
                <c:pt idx="40">
                  <c:v>0.31169999999999998</c:v>
                </c:pt>
                <c:pt idx="41">
                  <c:v>0.3115</c:v>
                </c:pt>
                <c:pt idx="42">
                  <c:v>0.31140000000000001</c:v>
                </c:pt>
                <c:pt idx="43">
                  <c:v>0.31119999999999998</c:v>
                </c:pt>
                <c:pt idx="44">
                  <c:v>0.311</c:v>
                </c:pt>
                <c:pt idx="45">
                  <c:v>0.31080000000000002</c:v>
                </c:pt>
                <c:pt idx="46">
                  <c:v>0.31069999999999998</c:v>
                </c:pt>
                <c:pt idx="47">
                  <c:v>0.3105</c:v>
                </c:pt>
                <c:pt idx="48">
                  <c:v>0.31030000000000002</c:v>
                </c:pt>
                <c:pt idx="49">
                  <c:v>0.31009999999999999</c:v>
                </c:pt>
                <c:pt idx="50">
                  <c:v>0.30990000000000001</c:v>
                </c:pt>
                <c:pt idx="51">
                  <c:v>0.30980000000000002</c:v>
                </c:pt>
                <c:pt idx="52">
                  <c:v>0.30959999999999999</c:v>
                </c:pt>
                <c:pt idx="53">
                  <c:v>0.30940000000000001</c:v>
                </c:pt>
                <c:pt idx="54">
                  <c:v>0.30930000000000002</c:v>
                </c:pt>
                <c:pt idx="55">
                  <c:v>0.30909999999999999</c:v>
                </c:pt>
                <c:pt idx="56">
                  <c:v>0.30890000000000001</c:v>
                </c:pt>
                <c:pt idx="57">
                  <c:v>0.30869999999999997</c:v>
                </c:pt>
                <c:pt idx="58">
                  <c:v>0.30859999999999999</c:v>
                </c:pt>
                <c:pt idx="59">
                  <c:v>0.30840000000000001</c:v>
                </c:pt>
                <c:pt idx="60">
                  <c:v>0.30819999999999997</c:v>
                </c:pt>
                <c:pt idx="61">
                  <c:v>0.30809999999999998</c:v>
                </c:pt>
                <c:pt idx="62">
                  <c:v>0.30790000000000001</c:v>
                </c:pt>
                <c:pt idx="63">
                  <c:v>0.30769999999999997</c:v>
                </c:pt>
                <c:pt idx="64">
                  <c:v>0.30759999999999998</c:v>
                </c:pt>
                <c:pt idx="65">
                  <c:v>0.30740000000000001</c:v>
                </c:pt>
                <c:pt idx="66">
                  <c:v>0.30719999999999997</c:v>
                </c:pt>
                <c:pt idx="67">
                  <c:v>0.30709999999999998</c:v>
                </c:pt>
                <c:pt idx="68">
                  <c:v>0.30690000000000001</c:v>
                </c:pt>
                <c:pt idx="69">
                  <c:v>0.30669999999999997</c:v>
                </c:pt>
                <c:pt idx="70">
                  <c:v>0.30649999999999999</c:v>
                </c:pt>
                <c:pt idx="71">
                  <c:v>0.30640000000000001</c:v>
                </c:pt>
                <c:pt idx="72">
                  <c:v>0.30620000000000003</c:v>
                </c:pt>
                <c:pt idx="73">
                  <c:v>0.30599999999999999</c:v>
                </c:pt>
                <c:pt idx="74">
                  <c:v>0.30590000000000001</c:v>
                </c:pt>
                <c:pt idx="75">
                  <c:v>0.30570000000000003</c:v>
                </c:pt>
                <c:pt idx="76">
                  <c:v>0.30549999999999999</c:v>
                </c:pt>
                <c:pt idx="77">
                  <c:v>0.3054</c:v>
                </c:pt>
                <c:pt idx="78">
                  <c:v>0.30530000000000002</c:v>
                </c:pt>
                <c:pt idx="79">
                  <c:v>0.30520000000000003</c:v>
                </c:pt>
                <c:pt idx="80">
                  <c:v>0.30509999999999998</c:v>
                </c:pt>
                <c:pt idx="81">
                  <c:v>0.3049</c:v>
                </c:pt>
                <c:pt idx="82">
                  <c:v>0.30480000000000002</c:v>
                </c:pt>
                <c:pt idx="83">
                  <c:v>0.30470000000000003</c:v>
                </c:pt>
                <c:pt idx="84">
                  <c:v>0.30459999999999998</c:v>
                </c:pt>
                <c:pt idx="85">
                  <c:v>0.30449999999999999</c:v>
                </c:pt>
                <c:pt idx="86">
                  <c:v>0.3044</c:v>
                </c:pt>
                <c:pt idx="87">
                  <c:v>0.30430000000000001</c:v>
                </c:pt>
                <c:pt idx="88">
                  <c:v>0.30420000000000003</c:v>
                </c:pt>
                <c:pt idx="89">
                  <c:v>0.30409999999999998</c:v>
                </c:pt>
                <c:pt idx="90">
                  <c:v>0.3039</c:v>
                </c:pt>
                <c:pt idx="91">
                  <c:v>0.30380000000000001</c:v>
                </c:pt>
                <c:pt idx="92">
                  <c:v>0.30370000000000003</c:v>
                </c:pt>
                <c:pt idx="93">
                  <c:v>0.30359999999999998</c:v>
                </c:pt>
                <c:pt idx="94">
                  <c:v>0.30349999999999999</c:v>
                </c:pt>
                <c:pt idx="95">
                  <c:v>0.3034</c:v>
                </c:pt>
                <c:pt idx="96">
                  <c:v>0.30330000000000001</c:v>
                </c:pt>
                <c:pt idx="97">
                  <c:v>0.30320000000000003</c:v>
                </c:pt>
                <c:pt idx="98">
                  <c:v>0.30309999999999998</c:v>
                </c:pt>
                <c:pt idx="99">
                  <c:v>0.30299999999999999</c:v>
                </c:pt>
                <c:pt idx="100">
                  <c:v>0.30280000000000001</c:v>
                </c:pt>
                <c:pt idx="101">
                  <c:v>0.30270000000000002</c:v>
                </c:pt>
                <c:pt idx="102">
                  <c:v>0.30259999999999998</c:v>
                </c:pt>
                <c:pt idx="103">
                  <c:v>0.30249999999999999</c:v>
                </c:pt>
                <c:pt idx="104">
                  <c:v>0.3024</c:v>
                </c:pt>
                <c:pt idx="105">
                  <c:v>0.30230000000000001</c:v>
                </c:pt>
                <c:pt idx="106">
                  <c:v>0.30220000000000002</c:v>
                </c:pt>
                <c:pt idx="107">
                  <c:v>0.30209999999999998</c:v>
                </c:pt>
                <c:pt idx="108">
                  <c:v>0.30199999999999999</c:v>
                </c:pt>
                <c:pt idx="109">
                  <c:v>0.3019</c:v>
                </c:pt>
                <c:pt idx="110">
                  <c:v>0.30180000000000001</c:v>
                </c:pt>
                <c:pt idx="111">
                  <c:v>0.30170000000000002</c:v>
                </c:pt>
                <c:pt idx="112">
                  <c:v>0.30159999999999998</c:v>
                </c:pt>
                <c:pt idx="113">
                  <c:v>0.30159999999999998</c:v>
                </c:pt>
                <c:pt idx="114">
                  <c:v>0.30149999999999999</c:v>
                </c:pt>
                <c:pt idx="115">
                  <c:v>0.30149999999999999</c:v>
                </c:pt>
                <c:pt idx="116">
                  <c:v>0.3014</c:v>
                </c:pt>
                <c:pt idx="117">
                  <c:v>0.3014</c:v>
                </c:pt>
                <c:pt idx="118">
                  <c:v>0.30130000000000001</c:v>
                </c:pt>
                <c:pt idx="119">
                  <c:v>0.30130000000000001</c:v>
                </c:pt>
                <c:pt idx="120">
                  <c:v>0.30120000000000002</c:v>
                </c:pt>
                <c:pt idx="121">
                  <c:v>0.30109999999999998</c:v>
                </c:pt>
                <c:pt idx="122">
                  <c:v>0.30109999999999998</c:v>
                </c:pt>
                <c:pt idx="123">
                  <c:v>0.30099999999999999</c:v>
                </c:pt>
                <c:pt idx="124">
                  <c:v>0.30099999999999999</c:v>
                </c:pt>
                <c:pt idx="125">
                  <c:v>0.3009</c:v>
                </c:pt>
                <c:pt idx="126">
                  <c:v>0.3009</c:v>
                </c:pt>
                <c:pt idx="127">
                  <c:v>0.30080000000000001</c:v>
                </c:pt>
                <c:pt idx="128">
                  <c:v>0.30080000000000001</c:v>
                </c:pt>
                <c:pt idx="129">
                  <c:v>0.30070000000000002</c:v>
                </c:pt>
                <c:pt idx="130">
                  <c:v>0.30059999999999998</c:v>
                </c:pt>
                <c:pt idx="131">
                  <c:v>0.30059999999999998</c:v>
                </c:pt>
                <c:pt idx="132">
                  <c:v>0.30049999999999999</c:v>
                </c:pt>
                <c:pt idx="133">
                  <c:v>0.30049999999999999</c:v>
                </c:pt>
                <c:pt idx="134">
                  <c:v>0.3004</c:v>
                </c:pt>
                <c:pt idx="135">
                  <c:v>0.3004</c:v>
                </c:pt>
                <c:pt idx="136">
                  <c:v>0.30030000000000001</c:v>
                </c:pt>
                <c:pt idx="137">
                  <c:v>0.30030000000000001</c:v>
                </c:pt>
                <c:pt idx="138">
                  <c:v>0.30020000000000002</c:v>
                </c:pt>
                <c:pt idx="139">
                  <c:v>0.30020000000000002</c:v>
                </c:pt>
                <c:pt idx="140">
                  <c:v>0.30009999999999998</c:v>
                </c:pt>
                <c:pt idx="141">
                  <c:v>0.30009999999999998</c:v>
                </c:pt>
                <c:pt idx="142">
                  <c:v>0.3</c:v>
                </c:pt>
                <c:pt idx="143">
                  <c:v>0.2999</c:v>
                </c:pt>
                <c:pt idx="144">
                  <c:v>0.29980000000000001</c:v>
                </c:pt>
                <c:pt idx="145">
                  <c:v>0.29970000000000002</c:v>
                </c:pt>
                <c:pt idx="146">
                  <c:v>0.29970000000000002</c:v>
                </c:pt>
                <c:pt idx="147">
                  <c:v>0.29959999999999998</c:v>
                </c:pt>
                <c:pt idx="148">
                  <c:v>0.29949999999999999</c:v>
                </c:pt>
                <c:pt idx="149">
                  <c:v>0.2994</c:v>
                </c:pt>
                <c:pt idx="150">
                  <c:v>0.29930000000000001</c:v>
                </c:pt>
                <c:pt idx="151">
                  <c:v>0.29920000000000002</c:v>
                </c:pt>
                <c:pt idx="152">
                  <c:v>0.29909999999999998</c:v>
                </c:pt>
                <c:pt idx="153">
                  <c:v>0.29899999999999999</c:v>
                </c:pt>
                <c:pt idx="154">
                  <c:v>0.2989</c:v>
                </c:pt>
                <c:pt idx="155">
                  <c:v>0.2989</c:v>
                </c:pt>
                <c:pt idx="156">
                  <c:v>0.29880000000000001</c:v>
                </c:pt>
                <c:pt idx="157">
                  <c:v>0.29870000000000002</c:v>
                </c:pt>
                <c:pt idx="158">
                  <c:v>0.29859999999999998</c:v>
                </c:pt>
                <c:pt idx="159">
                  <c:v>0.29849999999999999</c:v>
                </c:pt>
                <c:pt idx="160">
                  <c:v>0.2984</c:v>
                </c:pt>
                <c:pt idx="161">
                  <c:v>0.29830000000000001</c:v>
                </c:pt>
                <c:pt idx="162">
                  <c:v>0.29830000000000001</c:v>
                </c:pt>
                <c:pt idx="163">
                  <c:v>0.29820000000000002</c:v>
                </c:pt>
                <c:pt idx="164">
                  <c:v>0.29809999999999998</c:v>
                </c:pt>
                <c:pt idx="165">
                  <c:v>0.29799999999999999</c:v>
                </c:pt>
                <c:pt idx="166">
                  <c:v>0.2979</c:v>
                </c:pt>
                <c:pt idx="167">
                  <c:v>0.2979</c:v>
                </c:pt>
                <c:pt idx="168">
                  <c:v>0.29780000000000001</c:v>
                </c:pt>
                <c:pt idx="169">
                  <c:v>0.29770000000000002</c:v>
                </c:pt>
                <c:pt idx="170">
                  <c:v>0.29759999999999998</c:v>
                </c:pt>
                <c:pt idx="171">
                  <c:v>0.29749999999999999</c:v>
                </c:pt>
                <c:pt idx="172">
                  <c:v>0.29749999999999999</c:v>
                </c:pt>
                <c:pt idx="173">
                  <c:v>0.2974</c:v>
                </c:pt>
                <c:pt idx="174">
                  <c:v>0.29730000000000001</c:v>
                </c:pt>
                <c:pt idx="175">
                  <c:v>0.29730000000000001</c:v>
                </c:pt>
                <c:pt idx="176">
                  <c:v>0.29709999999999998</c:v>
                </c:pt>
                <c:pt idx="177">
                  <c:v>0.2969</c:v>
                </c:pt>
                <c:pt idx="178">
                  <c:v>0.29659999999999997</c:v>
                </c:pt>
                <c:pt idx="179">
                  <c:v>0.29630000000000001</c:v>
                </c:pt>
                <c:pt idx="180">
                  <c:v>0.29609999999999997</c:v>
                </c:pt>
                <c:pt idx="181">
                  <c:v>0.29580000000000001</c:v>
                </c:pt>
                <c:pt idx="182">
                  <c:v>0.29549999999999998</c:v>
                </c:pt>
                <c:pt idx="183">
                  <c:v>0.29530000000000001</c:v>
                </c:pt>
                <c:pt idx="184">
                  <c:v>0.29499999999999998</c:v>
                </c:pt>
                <c:pt idx="185">
                  <c:v>0.29470000000000002</c:v>
                </c:pt>
                <c:pt idx="186">
                  <c:v>0.2944</c:v>
                </c:pt>
                <c:pt idx="187">
                  <c:v>0.29409999999999997</c:v>
                </c:pt>
                <c:pt idx="188">
                  <c:v>0.29389999999999999</c:v>
                </c:pt>
                <c:pt idx="189">
                  <c:v>0.29360000000000003</c:v>
                </c:pt>
                <c:pt idx="190">
                  <c:v>0.29330000000000001</c:v>
                </c:pt>
                <c:pt idx="191">
                  <c:v>0.29289999999999999</c:v>
                </c:pt>
                <c:pt idx="192">
                  <c:v>0.29239999999999999</c:v>
                </c:pt>
                <c:pt idx="193">
                  <c:v>0.29189999999999999</c:v>
                </c:pt>
                <c:pt idx="194">
                  <c:v>0.29139999999999999</c:v>
                </c:pt>
                <c:pt idx="195">
                  <c:v>0.29089999999999999</c:v>
                </c:pt>
                <c:pt idx="196">
                  <c:v>0.29039999999999999</c:v>
                </c:pt>
                <c:pt idx="197">
                  <c:v>0.28989999999999999</c:v>
                </c:pt>
                <c:pt idx="198">
                  <c:v>0.28939999999999999</c:v>
                </c:pt>
                <c:pt idx="199">
                  <c:v>0.28889999999999999</c:v>
                </c:pt>
                <c:pt idx="200">
                  <c:v>0.2883</c:v>
                </c:pt>
                <c:pt idx="201">
                  <c:v>0.28749999999999998</c:v>
                </c:pt>
                <c:pt idx="202">
                  <c:v>0.28660000000000002</c:v>
                </c:pt>
                <c:pt idx="203">
                  <c:v>0.2858</c:v>
                </c:pt>
                <c:pt idx="204">
                  <c:v>0.28489999999999999</c:v>
                </c:pt>
                <c:pt idx="205">
                  <c:v>0.28399999999999997</c:v>
                </c:pt>
                <c:pt idx="206">
                  <c:v>0.28299999999999997</c:v>
                </c:pt>
                <c:pt idx="207">
                  <c:v>0.28179999999999999</c:v>
                </c:pt>
                <c:pt idx="208">
                  <c:v>0.28050000000000003</c:v>
                </c:pt>
                <c:pt idx="209">
                  <c:v>0.27929999999999999</c:v>
                </c:pt>
                <c:pt idx="210">
                  <c:v>0.27800000000000002</c:v>
                </c:pt>
                <c:pt idx="211">
                  <c:v>0.27639999999999998</c:v>
                </c:pt>
                <c:pt idx="212">
                  <c:v>0.2747</c:v>
                </c:pt>
                <c:pt idx="213">
                  <c:v>0.27300000000000002</c:v>
                </c:pt>
                <c:pt idx="214">
                  <c:v>0.27110000000000001</c:v>
                </c:pt>
                <c:pt idx="215">
                  <c:v>0.26889999999999997</c:v>
                </c:pt>
                <c:pt idx="216">
                  <c:v>0.26669999999999999</c:v>
                </c:pt>
                <c:pt idx="217">
                  <c:v>0.26400000000000001</c:v>
                </c:pt>
                <c:pt idx="218">
                  <c:v>0.2611</c:v>
                </c:pt>
                <c:pt idx="219">
                  <c:v>0.2581</c:v>
                </c:pt>
                <c:pt idx="220">
                  <c:v>0.25440000000000002</c:v>
                </c:pt>
                <c:pt idx="221">
                  <c:v>0.25080000000000002</c:v>
                </c:pt>
                <c:pt idx="222">
                  <c:v>0.24890000000000001</c:v>
                </c:pt>
                <c:pt idx="223">
                  <c:v>0.2477</c:v>
                </c:pt>
                <c:pt idx="224">
                  <c:v>0.2477</c:v>
                </c:pt>
                <c:pt idx="225">
                  <c:v>0.24779999999999999</c:v>
                </c:pt>
                <c:pt idx="226">
                  <c:v>0.24779999999999999</c:v>
                </c:pt>
                <c:pt idx="227">
                  <c:v>0.24790000000000001</c:v>
                </c:pt>
                <c:pt idx="228">
                  <c:v>0.248</c:v>
                </c:pt>
                <c:pt idx="229">
                  <c:v>0.248</c:v>
                </c:pt>
                <c:pt idx="230">
                  <c:v>0.248</c:v>
                </c:pt>
                <c:pt idx="231">
                  <c:v>0.248</c:v>
                </c:pt>
                <c:pt idx="232">
                  <c:v>0.248</c:v>
                </c:pt>
                <c:pt idx="233">
                  <c:v>0.248</c:v>
                </c:pt>
                <c:pt idx="234">
                  <c:v>0.248</c:v>
                </c:pt>
                <c:pt idx="235">
                  <c:v>0.248</c:v>
                </c:pt>
                <c:pt idx="236">
                  <c:v>0.248</c:v>
                </c:pt>
                <c:pt idx="237">
                  <c:v>0.248</c:v>
                </c:pt>
                <c:pt idx="238">
                  <c:v>0.24809999999999999</c:v>
                </c:pt>
                <c:pt idx="239">
                  <c:v>0.24809999999999999</c:v>
                </c:pt>
                <c:pt idx="240">
                  <c:v>0.24809999999999999</c:v>
                </c:pt>
                <c:pt idx="241">
                  <c:v>0.24809999999999999</c:v>
                </c:pt>
                <c:pt idx="242">
                  <c:v>0.2482</c:v>
                </c:pt>
                <c:pt idx="243">
                  <c:v>0.2482</c:v>
                </c:pt>
                <c:pt idx="244">
                  <c:v>0.2482</c:v>
                </c:pt>
                <c:pt idx="245">
                  <c:v>0.2482</c:v>
                </c:pt>
                <c:pt idx="246">
                  <c:v>0.24829999999999999</c:v>
                </c:pt>
                <c:pt idx="247">
                  <c:v>0.24829999999999999</c:v>
                </c:pt>
                <c:pt idx="248">
                  <c:v>0.24829999999999999</c:v>
                </c:pt>
                <c:pt idx="249">
                  <c:v>0.24829999999999999</c:v>
                </c:pt>
                <c:pt idx="250">
                  <c:v>0.24829999999999999</c:v>
                </c:pt>
                <c:pt idx="251">
                  <c:v>0.24829999999999999</c:v>
                </c:pt>
                <c:pt idx="252">
                  <c:v>0.24829999999999999</c:v>
                </c:pt>
                <c:pt idx="253">
                  <c:v>0.24829999999999999</c:v>
                </c:pt>
                <c:pt idx="254">
                  <c:v>0.24829999999999999</c:v>
                </c:pt>
                <c:pt idx="255">
                  <c:v>0.24829999999999999</c:v>
                </c:pt>
                <c:pt idx="256">
                  <c:v>0.24829999999999999</c:v>
                </c:pt>
                <c:pt idx="257">
                  <c:v>0.24829999999999999</c:v>
                </c:pt>
                <c:pt idx="258">
                  <c:v>0.24840000000000001</c:v>
                </c:pt>
                <c:pt idx="259">
                  <c:v>0.24840000000000001</c:v>
                </c:pt>
                <c:pt idx="260">
                  <c:v>0.24840000000000001</c:v>
                </c:pt>
                <c:pt idx="261">
                  <c:v>0.24840000000000001</c:v>
                </c:pt>
                <c:pt idx="262">
                  <c:v>0.24840000000000001</c:v>
                </c:pt>
                <c:pt idx="263">
                  <c:v>0.24840000000000001</c:v>
                </c:pt>
                <c:pt idx="264">
                  <c:v>0.24840000000000001</c:v>
                </c:pt>
                <c:pt idx="265">
                  <c:v>0.24840000000000001</c:v>
                </c:pt>
                <c:pt idx="266">
                  <c:v>0.24840000000000001</c:v>
                </c:pt>
                <c:pt idx="267">
                  <c:v>0.24840000000000001</c:v>
                </c:pt>
                <c:pt idx="268">
                  <c:v>0.2485</c:v>
                </c:pt>
                <c:pt idx="269">
                  <c:v>0.2485</c:v>
                </c:pt>
                <c:pt idx="270">
                  <c:v>0.2485</c:v>
                </c:pt>
                <c:pt idx="271">
                  <c:v>0.2485</c:v>
                </c:pt>
                <c:pt idx="272">
                  <c:v>0.2485</c:v>
                </c:pt>
                <c:pt idx="273">
                  <c:v>0.2485</c:v>
                </c:pt>
                <c:pt idx="274">
                  <c:v>0.2485</c:v>
                </c:pt>
                <c:pt idx="275">
                  <c:v>0.2485</c:v>
                </c:pt>
                <c:pt idx="276">
                  <c:v>0.2485</c:v>
                </c:pt>
                <c:pt idx="277">
                  <c:v>0.2485</c:v>
                </c:pt>
                <c:pt idx="278">
                  <c:v>0.2485</c:v>
                </c:pt>
                <c:pt idx="279">
                  <c:v>0.2485</c:v>
                </c:pt>
                <c:pt idx="280">
                  <c:v>0.2485</c:v>
                </c:pt>
                <c:pt idx="281">
                  <c:v>0.2485</c:v>
                </c:pt>
                <c:pt idx="282">
                  <c:v>0.2485</c:v>
                </c:pt>
                <c:pt idx="283">
                  <c:v>0.2485</c:v>
                </c:pt>
                <c:pt idx="284">
                  <c:v>0.2485</c:v>
                </c:pt>
                <c:pt idx="285">
                  <c:v>0.2485</c:v>
                </c:pt>
                <c:pt idx="286">
                  <c:v>0.2485</c:v>
                </c:pt>
                <c:pt idx="287">
                  <c:v>0.2485</c:v>
                </c:pt>
                <c:pt idx="288">
                  <c:v>0.2485</c:v>
                </c:pt>
                <c:pt idx="289">
                  <c:v>0.24859999999999999</c:v>
                </c:pt>
                <c:pt idx="290">
                  <c:v>0.24859999999999999</c:v>
                </c:pt>
                <c:pt idx="291">
                  <c:v>0.24859999999999999</c:v>
                </c:pt>
                <c:pt idx="292">
                  <c:v>0.24859999999999999</c:v>
                </c:pt>
                <c:pt idx="293">
                  <c:v>0.24859999999999999</c:v>
                </c:pt>
                <c:pt idx="294">
                  <c:v>0.24859999999999999</c:v>
                </c:pt>
                <c:pt idx="295">
                  <c:v>0.24859999999999999</c:v>
                </c:pt>
                <c:pt idx="296">
                  <c:v>0.24859999999999999</c:v>
                </c:pt>
                <c:pt idx="297">
                  <c:v>0.24859999999999999</c:v>
                </c:pt>
                <c:pt idx="298">
                  <c:v>0.24859999999999999</c:v>
                </c:pt>
                <c:pt idx="299">
                  <c:v>0.24859999999999999</c:v>
                </c:pt>
                <c:pt idx="300">
                  <c:v>0.24859999999999999</c:v>
                </c:pt>
                <c:pt idx="301">
                  <c:v>0.24859999999999999</c:v>
                </c:pt>
                <c:pt idx="302">
                  <c:v>0.24859999999999999</c:v>
                </c:pt>
                <c:pt idx="303">
                  <c:v>0.24859999999999999</c:v>
                </c:pt>
                <c:pt idx="304">
                  <c:v>0.24859999999999999</c:v>
                </c:pt>
                <c:pt idx="305">
                  <c:v>0.24859999999999999</c:v>
                </c:pt>
                <c:pt idx="306">
                  <c:v>0.24859999999999999</c:v>
                </c:pt>
                <c:pt idx="307">
                  <c:v>0.24859999999999999</c:v>
                </c:pt>
                <c:pt idx="308">
                  <c:v>0.24859999999999999</c:v>
                </c:pt>
                <c:pt idx="309">
                  <c:v>0.24859999999999999</c:v>
                </c:pt>
                <c:pt idx="310">
                  <c:v>0.24859999999999999</c:v>
                </c:pt>
                <c:pt idx="311">
                  <c:v>0.24859999999999999</c:v>
                </c:pt>
                <c:pt idx="312">
                  <c:v>0.24859999999999999</c:v>
                </c:pt>
                <c:pt idx="313">
                  <c:v>0.24859999999999999</c:v>
                </c:pt>
                <c:pt idx="314">
                  <c:v>0.24859999999999999</c:v>
                </c:pt>
                <c:pt idx="315">
                  <c:v>0.24859999999999999</c:v>
                </c:pt>
                <c:pt idx="316">
                  <c:v>0.24859999999999999</c:v>
                </c:pt>
                <c:pt idx="317">
                  <c:v>0.24859999999999999</c:v>
                </c:pt>
                <c:pt idx="318">
                  <c:v>0.24859999999999999</c:v>
                </c:pt>
                <c:pt idx="319">
                  <c:v>0.24859999999999999</c:v>
                </c:pt>
                <c:pt idx="320">
                  <c:v>0.24859999999999999</c:v>
                </c:pt>
                <c:pt idx="321">
                  <c:v>0.24859999999999999</c:v>
                </c:pt>
                <c:pt idx="322">
                  <c:v>0.24859999999999999</c:v>
                </c:pt>
                <c:pt idx="323">
                  <c:v>0.24859999999999999</c:v>
                </c:pt>
                <c:pt idx="324">
                  <c:v>0.24859999999999999</c:v>
                </c:pt>
                <c:pt idx="325">
                  <c:v>0.24859999999999999</c:v>
                </c:pt>
                <c:pt idx="326">
                  <c:v>0.24859999999999999</c:v>
                </c:pt>
                <c:pt idx="327">
                  <c:v>0.24859999999999999</c:v>
                </c:pt>
                <c:pt idx="328">
                  <c:v>0.24859999999999999</c:v>
                </c:pt>
                <c:pt idx="329">
                  <c:v>0.24859999999999999</c:v>
                </c:pt>
                <c:pt idx="330">
                  <c:v>0.24859999999999999</c:v>
                </c:pt>
                <c:pt idx="331">
                  <c:v>0.24859999999999999</c:v>
                </c:pt>
                <c:pt idx="332">
                  <c:v>0.24859999999999999</c:v>
                </c:pt>
                <c:pt idx="333">
                  <c:v>0.24859999999999999</c:v>
                </c:pt>
                <c:pt idx="334">
                  <c:v>0.24859999999999999</c:v>
                </c:pt>
                <c:pt idx="335">
                  <c:v>0.24859999999999999</c:v>
                </c:pt>
                <c:pt idx="336">
                  <c:v>0.24859999999999999</c:v>
                </c:pt>
                <c:pt idx="337">
                  <c:v>0.24859999999999999</c:v>
                </c:pt>
                <c:pt idx="338">
                  <c:v>0.24859999999999999</c:v>
                </c:pt>
                <c:pt idx="339">
                  <c:v>0.24859999999999999</c:v>
                </c:pt>
                <c:pt idx="340">
                  <c:v>0.2487</c:v>
                </c:pt>
                <c:pt idx="341">
                  <c:v>0.2487</c:v>
                </c:pt>
                <c:pt idx="342">
                  <c:v>0.2487</c:v>
                </c:pt>
                <c:pt idx="343">
                  <c:v>0.2487</c:v>
                </c:pt>
                <c:pt idx="344">
                  <c:v>0.2487</c:v>
                </c:pt>
                <c:pt idx="345">
                  <c:v>0.2487</c:v>
                </c:pt>
                <c:pt idx="346">
                  <c:v>0.2487</c:v>
                </c:pt>
                <c:pt idx="347">
                  <c:v>0.2487</c:v>
                </c:pt>
                <c:pt idx="348">
                  <c:v>0.2487</c:v>
                </c:pt>
                <c:pt idx="349">
                  <c:v>0.2487</c:v>
                </c:pt>
                <c:pt idx="350">
                  <c:v>0.2487</c:v>
                </c:pt>
                <c:pt idx="351">
                  <c:v>0.2487</c:v>
                </c:pt>
                <c:pt idx="352">
                  <c:v>0.2487</c:v>
                </c:pt>
                <c:pt idx="353">
                  <c:v>0.2487</c:v>
                </c:pt>
                <c:pt idx="354">
                  <c:v>0.2487</c:v>
                </c:pt>
                <c:pt idx="355">
                  <c:v>0.2487</c:v>
                </c:pt>
                <c:pt idx="356">
                  <c:v>0.2487</c:v>
                </c:pt>
                <c:pt idx="357">
                  <c:v>0.2487</c:v>
                </c:pt>
                <c:pt idx="358">
                  <c:v>0.2487</c:v>
                </c:pt>
                <c:pt idx="359">
                  <c:v>0.2487</c:v>
                </c:pt>
                <c:pt idx="360">
                  <c:v>0.2487</c:v>
                </c:pt>
                <c:pt idx="361">
                  <c:v>0.2487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6A4-4A5F-9554-D614EA5317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054056"/>
        <c:axId val="471054712"/>
      </c:scatterChart>
      <c:scatterChart>
        <c:scatterStyle val="lineMarker"/>
        <c:varyColors val="0"/>
        <c:ser>
          <c:idx val="2"/>
          <c:order val="2"/>
          <c:tx>
            <c:strRef>
              <c:f>geometry!$H$1</c:f>
              <c:strCache>
                <c:ptCount val="1"/>
                <c:pt idx="0">
                  <c:v>Phi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115.37</c:v>
                </c:pt>
                <c:pt idx="224">
                  <c:v>116.55</c:v>
                </c:pt>
                <c:pt idx="225">
                  <c:v>117.76</c:v>
                </c:pt>
                <c:pt idx="226">
                  <c:v>119</c:v>
                </c:pt>
                <c:pt idx="227">
                  <c:v>120.26</c:v>
                </c:pt>
                <c:pt idx="228">
                  <c:v>121.54</c:v>
                </c:pt>
                <c:pt idx="229">
                  <c:v>122.85</c:v>
                </c:pt>
                <c:pt idx="230">
                  <c:v>124.19</c:v>
                </c:pt>
                <c:pt idx="231">
                  <c:v>125.56</c:v>
                </c:pt>
                <c:pt idx="232">
                  <c:v>126.94</c:v>
                </c:pt>
                <c:pt idx="233">
                  <c:v>128.36000000000001</c:v>
                </c:pt>
                <c:pt idx="234">
                  <c:v>129.80000000000001</c:v>
                </c:pt>
                <c:pt idx="235">
                  <c:v>131.26</c:v>
                </c:pt>
                <c:pt idx="236">
                  <c:v>132.74</c:v>
                </c:pt>
                <c:pt idx="237">
                  <c:v>134.25</c:v>
                </c:pt>
                <c:pt idx="238">
                  <c:v>135.79</c:v>
                </c:pt>
                <c:pt idx="239">
                  <c:v>137.34</c:v>
                </c:pt>
                <c:pt idx="240">
                  <c:v>138.91999999999999</c:v>
                </c:pt>
                <c:pt idx="241">
                  <c:v>140.52000000000001</c:v>
                </c:pt>
                <c:pt idx="242">
                  <c:v>142.13999999999999</c:v>
                </c:pt>
                <c:pt idx="243">
                  <c:v>143.79</c:v>
                </c:pt>
                <c:pt idx="244">
                  <c:v>145.44999999999999</c:v>
                </c:pt>
                <c:pt idx="245">
                  <c:v>147.13999999999999</c:v>
                </c:pt>
                <c:pt idx="246">
                  <c:v>148.85</c:v>
                </c:pt>
                <c:pt idx="247">
                  <c:v>150.58000000000001</c:v>
                </c:pt>
                <c:pt idx="248">
                  <c:v>152.33000000000001</c:v>
                </c:pt>
                <c:pt idx="249">
                  <c:v>154.1</c:v>
                </c:pt>
                <c:pt idx="250">
                  <c:v>155.9</c:v>
                </c:pt>
                <c:pt idx="251">
                  <c:v>157.71</c:v>
                </c:pt>
                <c:pt idx="252">
                  <c:v>159.54</c:v>
                </c:pt>
                <c:pt idx="253">
                  <c:v>161.38999999999999</c:v>
                </c:pt>
                <c:pt idx="254">
                  <c:v>163.26</c:v>
                </c:pt>
                <c:pt idx="255">
                  <c:v>165.15</c:v>
                </c:pt>
                <c:pt idx="256">
                  <c:v>167.06</c:v>
                </c:pt>
                <c:pt idx="257">
                  <c:v>168.99</c:v>
                </c:pt>
                <c:pt idx="258">
                  <c:v>170.94</c:v>
                </c:pt>
                <c:pt idx="259">
                  <c:v>172.9</c:v>
                </c:pt>
                <c:pt idx="260">
                  <c:v>174.89</c:v>
                </c:pt>
                <c:pt idx="261">
                  <c:v>176.89</c:v>
                </c:pt>
                <c:pt idx="262">
                  <c:v>178.91</c:v>
                </c:pt>
                <c:pt idx="263">
                  <c:v>180.95</c:v>
                </c:pt>
                <c:pt idx="264">
                  <c:v>183.01</c:v>
                </c:pt>
                <c:pt idx="265">
                  <c:v>185.08</c:v>
                </c:pt>
                <c:pt idx="266">
                  <c:v>187.18</c:v>
                </c:pt>
                <c:pt idx="267">
                  <c:v>189.29</c:v>
                </c:pt>
                <c:pt idx="268">
                  <c:v>191.41</c:v>
                </c:pt>
                <c:pt idx="269">
                  <c:v>193.56</c:v>
                </c:pt>
                <c:pt idx="270">
                  <c:v>195.72</c:v>
                </c:pt>
                <c:pt idx="271">
                  <c:v>197.9</c:v>
                </c:pt>
                <c:pt idx="272">
                  <c:v>200.1</c:v>
                </c:pt>
                <c:pt idx="273">
                  <c:v>202.31</c:v>
                </c:pt>
                <c:pt idx="274">
                  <c:v>204.54</c:v>
                </c:pt>
                <c:pt idx="275">
                  <c:v>206.78</c:v>
                </c:pt>
                <c:pt idx="276">
                  <c:v>209.05</c:v>
                </c:pt>
                <c:pt idx="277">
                  <c:v>211.33</c:v>
                </c:pt>
                <c:pt idx="278">
                  <c:v>213.62</c:v>
                </c:pt>
                <c:pt idx="279">
                  <c:v>215.93</c:v>
                </c:pt>
                <c:pt idx="280">
                  <c:v>218.26</c:v>
                </c:pt>
                <c:pt idx="281">
                  <c:v>220.6</c:v>
                </c:pt>
                <c:pt idx="282">
                  <c:v>222.96</c:v>
                </c:pt>
                <c:pt idx="283">
                  <c:v>225.33</c:v>
                </c:pt>
                <c:pt idx="284">
                  <c:v>227.72</c:v>
                </c:pt>
                <c:pt idx="285">
                  <c:v>230.13</c:v>
                </c:pt>
                <c:pt idx="286">
                  <c:v>232.55</c:v>
                </c:pt>
                <c:pt idx="287">
                  <c:v>234.99</c:v>
                </c:pt>
                <c:pt idx="288">
                  <c:v>237.44</c:v>
                </c:pt>
                <c:pt idx="289">
                  <c:v>239.9</c:v>
                </c:pt>
                <c:pt idx="290">
                  <c:v>242.38</c:v>
                </c:pt>
                <c:pt idx="291">
                  <c:v>244.88</c:v>
                </c:pt>
                <c:pt idx="292">
                  <c:v>247.39</c:v>
                </c:pt>
                <c:pt idx="293">
                  <c:v>249.92</c:v>
                </c:pt>
                <c:pt idx="294">
                  <c:v>252.46</c:v>
                </c:pt>
                <c:pt idx="295">
                  <c:v>255.02</c:v>
                </c:pt>
                <c:pt idx="296">
                  <c:v>257.58999999999997</c:v>
                </c:pt>
                <c:pt idx="297">
                  <c:v>260.17</c:v>
                </c:pt>
                <c:pt idx="298">
                  <c:v>262.77</c:v>
                </c:pt>
                <c:pt idx="299">
                  <c:v>265.38</c:v>
                </c:pt>
                <c:pt idx="300">
                  <c:v>268.01</c:v>
                </c:pt>
                <c:pt idx="301">
                  <c:v>270.64999999999998</c:v>
                </c:pt>
                <c:pt idx="302">
                  <c:v>273.31</c:v>
                </c:pt>
                <c:pt idx="303">
                  <c:v>275.98</c:v>
                </c:pt>
                <c:pt idx="304">
                  <c:v>278.66000000000003</c:v>
                </c:pt>
                <c:pt idx="305">
                  <c:v>281.36</c:v>
                </c:pt>
                <c:pt idx="306">
                  <c:v>284.07</c:v>
                </c:pt>
                <c:pt idx="307">
                  <c:v>286.8</c:v>
                </c:pt>
                <c:pt idx="308">
                  <c:v>289.52999999999997</c:v>
                </c:pt>
                <c:pt idx="309">
                  <c:v>292.29000000000002</c:v>
                </c:pt>
                <c:pt idx="310">
                  <c:v>295.05</c:v>
                </c:pt>
                <c:pt idx="311">
                  <c:v>297.83</c:v>
                </c:pt>
                <c:pt idx="312">
                  <c:v>300.63</c:v>
                </c:pt>
                <c:pt idx="313">
                  <c:v>303.43</c:v>
                </c:pt>
                <c:pt idx="314">
                  <c:v>306.25</c:v>
                </c:pt>
                <c:pt idx="315">
                  <c:v>309.08999999999997</c:v>
                </c:pt>
                <c:pt idx="316">
                  <c:v>311.93</c:v>
                </c:pt>
                <c:pt idx="317">
                  <c:v>314.79000000000002</c:v>
                </c:pt>
                <c:pt idx="318">
                  <c:v>317.66000000000003</c:v>
                </c:pt>
                <c:pt idx="319">
                  <c:v>320.55</c:v>
                </c:pt>
                <c:pt idx="320">
                  <c:v>323.45</c:v>
                </c:pt>
                <c:pt idx="321">
                  <c:v>326.36</c:v>
                </c:pt>
                <c:pt idx="322">
                  <c:v>329.29</c:v>
                </c:pt>
                <c:pt idx="323">
                  <c:v>332.22</c:v>
                </c:pt>
                <c:pt idx="324">
                  <c:v>335.17</c:v>
                </c:pt>
                <c:pt idx="325">
                  <c:v>338.13</c:v>
                </c:pt>
                <c:pt idx="326">
                  <c:v>341.11</c:v>
                </c:pt>
                <c:pt idx="327">
                  <c:v>344.1</c:v>
                </c:pt>
                <c:pt idx="328">
                  <c:v>347.1</c:v>
                </c:pt>
                <c:pt idx="329">
                  <c:v>350.11</c:v>
                </c:pt>
                <c:pt idx="330">
                  <c:v>353.14</c:v>
                </c:pt>
                <c:pt idx="331">
                  <c:v>356.17</c:v>
                </c:pt>
                <c:pt idx="332">
                  <c:v>359.22</c:v>
                </c:pt>
                <c:pt idx="333">
                  <c:v>362.29</c:v>
                </c:pt>
                <c:pt idx="334">
                  <c:v>365.36</c:v>
                </c:pt>
                <c:pt idx="335">
                  <c:v>368.45</c:v>
                </c:pt>
                <c:pt idx="336">
                  <c:v>371.55</c:v>
                </c:pt>
                <c:pt idx="337">
                  <c:v>374.66</c:v>
                </c:pt>
                <c:pt idx="338">
                  <c:v>377.78</c:v>
                </c:pt>
                <c:pt idx="339">
                  <c:v>380.92</c:v>
                </c:pt>
                <c:pt idx="340">
                  <c:v>384.06</c:v>
                </c:pt>
                <c:pt idx="341">
                  <c:v>387.22</c:v>
                </c:pt>
                <c:pt idx="342">
                  <c:v>390.39</c:v>
                </c:pt>
                <c:pt idx="343">
                  <c:v>393.58</c:v>
                </c:pt>
                <c:pt idx="344">
                  <c:v>396.77</c:v>
                </c:pt>
                <c:pt idx="345">
                  <c:v>399.98</c:v>
                </c:pt>
                <c:pt idx="346">
                  <c:v>403.2</c:v>
                </c:pt>
                <c:pt idx="347">
                  <c:v>406.43</c:v>
                </c:pt>
                <c:pt idx="348">
                  <c:v>409.67</c:v>
                </c:pt>
                <c:pt idx="349">
                  <c:v>412.92</c:v>
                </c:pt>
                <c:pt idx="350">
                  <c:v>416.19</c:v>
                </c:pt>
                <c:pt idx="351">
                  <c:v>419.46</c:v>
                </c:pt>
                <c:pt idx="352">
                  <c:v>422.75</c:v>
                </c:pt>
                <c:pt idx="353">
                  <c:v>426.05</c:v>
                </c:pt>
                <c:pt idx="354">
                  <c:v>429.36</c:v>
                </c:pt>
                <c:pt idx="355">
                  <c:v>432.68</c:v>
                </c:pt>
                <c:pt idx="356">
                  <c:v>436.01</c:v>
                </c:pt>
                <c:pt idx="357">
                  <c:v>439.36</c:v>
                </c:pt>
                <c:pt idx="358">
                  <c:v>442.71</c:v>
                </c:pt>
                <c:pt idx="359">
                  <c:v>446.08</c:v>
                </c:pt>
                <c:pt idx="360">
                  <c:v>449.46</c:v>
                </c:pt>
                <c:pt idx="361">
                  <c:v>452.85</c:v>
                </c:pt>
              </c:numCache>
            </c:numRef>
          </c:xVal>
          <c:yVal>
            <c:numRef>
              <c:f>geometry!$H$2:$H$363</c:f>
              <c:numCache>
                <c:formatCode>General</c:formatCode>
                <c:ptCount val="362"/>
                <c:pt idx="0">
                  <c:v>-90</c:v>
                </c:pt>
                <c:pt idx="1">
                  <c:v>-90</c:v>
                </c:pt>
                <c:pt idx="2">
                  <c:v>-90</c:v>
                </c:pt>
                <c:pt idx="3">
                  <c:v>-90</c:v>
                </c:pt>
                <c:pt idx="4">
                  <c:v>-90</c:v>
                </c:pt>
                <c:pt idx="5">
                  <c:v>-90</c:v>
                </c:pt>
                <c:pt idx="6">
                  <c:v>-90</c:v>
                </c:pt>
                <c:pt idx="7">
                  <c:v>-89.97</c:v>
                </c:pt>
                <c:pt idx="8">
                  <c:v>-89.94</c:v>
                </c:pt>
                <c:pt idx="9">
                  <c:v>-89.92</c:v>
                </c:pt>
                <c:pt idx="10">
                  <c:v>-89.89</c:v>
                </c:pt>
                <c:pt idx="11">
                  <c:v>-89.86</c:v>
                </c:pt>
                <c:pt idx="12">
                  <c:v>-89.83</c:v>
                </c:pt>
                <c:pt idx="13">
                  <c:v>-89.8</c:v>
                </c:pt>
                <c:pt idx="14">
                  <c:v>-89.77</c:v>
                </c:pt>
                <c:pt idx="15">
                  <c:v>-89.74</c:v>
                </c:pt>
                <c:pt idx="16">
                  <c:v>-89.72</c:v>
                </c:pt>
                <c:pt idx="17">
                  <c:v>-89.69</c:v>
                </c:pt>
                <c:pt idx="18">
                  <c:v>-89.66</c:v>
                </c:pt>
                <c:pt idx="19">
                  <c:v>-89.63</c:v>
                </c:pt>
                <c:pt idx="20">
                  <c:v>-89.6</c:v>
                </c:pt>
                <c:pt idx="21">
                  <c:v>-89.57</c:v>
                </c:pt>
                <c:pt idx="22">
                  <c:v>-89.55</c:v>
                </c:pt>
                <c:pt idx="23">
                  <c:v>-89.52</c:v>
                </c:pt>
                <c:pt idx="24">
                  <c:v>-89.49</c:v>
                </c:pt>
                <c:pt idx="25">
                  <c:v>-89.46</c:v>
                </c:pt>
                <c:pt idx="26">
                  <c:v>-89.43</c:v>
                </c:pt>
                <c:pt idx="27">
                  <c:v>-89.4</c:v>
                </c:pt>
                <c:pt idx="28">
                  <c:v>-89.38</c:v>
                </c:pt>
                <c:pt idx="29">
                  <c:v>-89.35</c:v>
                </c:pt>
                <c:pt idx="30">
                  <c:v>-89.32</c:v>
                </c:pt>
                <c:pt idx="31">
                  <c:v>-89.29</c:v>
                </c:pt>
                <c:pt idx="32">
                  <c:v>-89.26</c:v>
                </c:pt>
                <c:pt idx="33">
                  <c:v>-89.23</c:v>
                </c:pt>
                <c:pt idx="34">
                  <c:v>-89.21</c:v>
                </c:pt>
                <c:pt idx="35">
                  <c:v>-89.18</c:v>
                </c:pt>
                <c:pt idx="36">
                  <c:v>-89.15</c:v>
                </c:pt>
                <c:pt idx="37">
                  <c:v>-89.12</c:v>
                </c:pt>
                <c:pt idx="38">
                  <c:v>-89.09</c:v>
                </c:pt>
                <c:pt idx="39">
                  <c:v>-89.06</c:v>
                </c:pt>
                <c:pt idx="40">
                  <c:v>-89.04</c:v>
                </c:pt>
                <c:pt idx="41">
                  <c:v>-89.01</c:v>
                </c:pt>
                <c:pt idx="42">
                  <c:v>-88.96</c:v>
                </c:pt>
                <c:pt idx="43">
                  <c:v>-88.9</c:v>
                </c:pt>
                <c:pt idx="44">
                  <c:v>-88.84</c:v>
                </c:pt>
                <c:pt idx="45">
                  <c:v>-88.79</c:v>
                </c:pt>
                <c:pt idx="46">
                  <c:v>-88.73</c:v>
                </c:pt>
                <c:pt idx="47">
                  <c:v>-88.67</c:v>
                </c:pt>
                <c:pt idx="48">
                  <c:v>-88.62</c:v>
                </c:pt>
                <c:pt idx="49">
                  <c:v>-88.56</c:v>
                </c:pt>
                <c:pt idx="50">
                  <c:v>-88.5</c:v>
                </c:pt>
                <c:pt idx="51">
                  <c:v>-88.45</c:v>
                </c:pt>
                <c:pt idx="52">
                  <c:v>-88.39</c:v>
                </c:pt>
                <c:pt idx="53">
                  <c:v>-88.33</c:v>
                </c:pt>
                <c:pt idx="54">
                  <c:v>-88.27</c:v>
                </c:pt>
                <c:pt idx="55">
                  <c:v>-88.22</c:v>
                </c:pt>
                <c:pt idx="56">
                  <c:v>-88.16</c:v>
                </c:pt>
                <c:pt idx="57">
                  <c:v>-88.1</c:v>
                </c:pt>
                <c:pt idx="58">
                  <c:v>-88.05</c:v>
                </c:pt>
                <c:pt idx="59">
                  <c:v>-87.99</c:v>
                </c:pt>
                <c:pt idx="60">
                  <c:v>-87.93</c:v>
                </c:pt>
                <c:pt idx="61">
                  <c:v>-87.87</c:v>
                </c:pt>
                <c:pt idx="62">
                  <c:v>-87.82</c:v>
                </c:pt>
                <c:pt idx="63">
                  <c:v>-87.76</c:v>
                </c:pt>
                <c:pt idx="64">
                  <c:v>-87.7</c:v>
                </c:pt>
                <c:pt idx="65">
                  <c:v>-87.65</c:v>
                </c:pt>
                <c:pt idx="66">
                  <c:v>-87.59</c:v>
                </c:pt>
                <c:pt idx="67">
                  <c:v>-87.53</c:v>
                </c:pt>
                <c:pt idx="68">
                  <c:v>-87.47</c:v>
                </c:pt>
                <c:pt idx="69">
                  <c:v>-87.42</c:v>
                </c:pt>
                <c:pt idx="70">
                  <c:v>-87.36</c:v>
                </c:pt>
                <c:pt idx="71">
                  <c:v>-87.3</c:v>
                </c:pt>
                <c:pt idx="72">
                  <c:v>-87.24</c:v>
                </c:pt>
                <c:pt idx="73">
                  <c:v>-87.19</c:v>
                </c:pt>
                <c:pt idx="74">
                  <c:v>-87.13</c:v>
                </c:pt>
                <c:pt idx="75">
                  <c:v>-87.07</c:v>
                </c:pt>
                <c:pt idx="76">
                  <c:v>-87.01</c:v>
                </c:pt>
                <c:pt idx="77">
                  <c:v>-86.96</c:v>
                </c:pt>
                <c:pt idx="78">
                  <c:v>-86.9</c:v>
                </c:pt>
                <c:pt idx="79">
                  <c:v>-86.84</c:v>
                </c:pt>
                <c:pt idx="80">
                  <c:v>-86.78</c:v>
                </c:pt>
                <c:pt idx="81">
                  <c:v>-86.73</c:v>
                </c:pt>
                <c:pt idx="82">
                  <c:v>-86.67</c:v>
                </c:pt>
                <c:pt idx="83">
                  <c:v>-86.61</c:v>
                </c:pt>
                <c:pt idx="84">
                  <c:v>-86.55</c:v>
                </c:pt>
                <c:pt idx="85">
                  <c:v>-86.49</c:v>
                </c:pt>
                <c:pt idx="86">
                  <c:v>-86.44</c:v>
                </c:pt>
                <c:pt idx="87">
                  <c:v>-86.38</c:v>
                </c:pt>
                <c:pt idx="88">
                  <c:v>-86.32</c:v>
                </c:pt>
                <c:pt idx="89">
                  <c:v>-86.26</c:v>
                </c:pt>
                <c:pt idx="90">
                  <c:v>-86.2</c:v>
                </c:pt>
                <c:pt idx="91">
                  <c:v>-86.14</c:v>
                </c:pt>
                <c:pt idx="92">
                  <c:v>-86.09</c:v>
                </c:pt>
                <c:pt idx="93">
                  <c:v>-86.03</c:v>
                </c:pt>
                <c:pt idx="94">
                  <c:v>-85.97</c:v>
                </c:pt>
                <c:pt idx="95">
                  <c:v>-85.91</c:v>
                </c:pt>
                <c:pt idx="96">
                  <c:v>-85.85</c:v>
                </c:pt>
                <c:pt idx="97">
                  <c:v>-85.79</c:v>
                </c:pt>
                <c:pt idx="98">
                  <c:v>-85.73</c:v>
                </c:pt>
                <c:pt idx="99">
                  <c:v>-85.67</c:v>
                </c:pt>
                <c:pt idx="100">
                  <c:v>-85.62</c:v>
                </c:pt>
                <c:pt idx="101">
                  <c:v>-85.56</c:v>
                </c:pt>
                <c:pt idx="102">
                  <c:v>-85.5</c:v>
                </c:pt>
                <c:pt idx="103">
                  <c:v>-85.44</c:v>
                </c:pt>
                <c:pt idx="104">
                  <c:v>-85.38</c:v>
                </c:pt>
                <c:pt idx="105">
                  <c:v>-85.32</c:v>
                </c:pt>
                <c:pt idx="106">
                  <c:v>-85.26</c:v>
                </c:pt>
                <c:pt idx="107">
                  <c:v>-85.2</c:v>
                </c:pt>
                <c:pt idx="108">
                  <c:v>-85.14</c:v>
                </c:pt>
                <c:pt idx="109">
                  <c:v>-85.08</c:v>
                </c:pt>
                <c:pt idx="110">
                  <c:v>-85.02</c:v>
                </c:pt>
                <c:pt idx="111">
                  <c:v>-84.94</c:v>
                </c:pt>
                <c:pt idx="112">
                  <c:v>-84.85</c:v>
                </c:pt>
                <c:pt idx="113">
                  <c:v>-84.76</c:v>
                </c:pt>
                <c:pt idx="114">
                  <c:v>-84.67</c:v>
                </c:pt>
                <c:pt idx="115">
                  <c:v>-84.58</c:v>
                </c:pt>
                <c:pt idx="116">
                  <c:v>-84.49</c:v>
                </c:pt>
                <c:pt idx="117">
                  <c:v>-84.4</c:v>
                </c:pt>
                <c:pt idx="118">
                  <c:v>-84.31</c:v>
                </c:pt>
                <c:pt idx="119">
                  <c:v>-84.21</c:v>
                </c:pt>
                <c:pt idx="120">
                  <c:v>-84.12</c:v>
                </c:pt>
                <c:pt idx="121">
                  <c:v>-84.03</c:v>
                </c:pt>
                <c:pt idx="122">
                  <c:v>-83.94</c:v>
                </c:pt>
                <c:pt idx="123">
                  <c:v>-83.85</c:v>
                </c:pt>
                <c:pt idx="124">
                  <c:v>-83.75</c:v>
                </c:pt>
                <c:pt idx="125">
                  <c:v>-83.66</c:v>
                </c:pt>
                <c:pt idx="126">
                  <c:v>-83.57</c:v>
                </c:pt>
                <c:pt idx="127">
                  <c:v>-83.48</c:v>
                </c:pt>
                <c:pt idx="128">
                  <c:v>-83.38</c:v>
                </c:pt>
                <c:pt idx="129">
                  <c:v>-83.29</c:v>
                </c:pt>
                <c:pt idx="130">
                  <c:v>-83.2</c:v>
                </c:pt>
                <c:pt idx="131">
                  <c:v>-83.1</c:v>
                </c:pt>
                <c:pt idx="132">
                  <c:v>-83.01</c:v>
                </c:pt>
                <c:pt idx="133">
                  <c:v>-82.91</c:v>
                </c:pt>
                <c:pt idx="134">
                  <c:v>-82.82</c:v>
                </c:pt>
                <c:pt idx="135">
                  <c:v>-82.72</c:v>
                </c:pt>
                <c:pt idx="136">
                  <c:v>-82.63</c:v>
                </c:pt>
                <c:pt idx="137">
                  <c:v>-82.53</c:v>
                </c:pt>
                <c:pt idx="138">
                  <c:v>-82.44</c:v>
                </c:pt>
                <c:pt idx="139">
                  <c:v>-82.34</c:v>
                </c:pt>
                <c:pt idx="140">
                  <c:v>-82.25</c:v>
                </c:pt>
                <c:pt idx="141">
                  <c:v>-82.15</c:v>
                </c:pt>
                <c:pt idx="142">
                  <c:v>-82.05</c:v>
                </c:pt>
                <c:pt idx="143">
                  <c:v>-81.819999999999993</c:v>
                </c:pt>
                <c:pt idx="144">
                  <c:v>-81.42</c:v>
                </c:pt>
                <c:pt idx="145">
                  <c:v>-81.010000000000005</c:v>
                </c:pt>
                <c:pt idx="146">
                  <c:v>-80.59</c:v>
                </c:pt>
                <c:pt idx="147">
                  <c:v>-80.180000000000007</c:v>
                </c:pt>
                <c:pt idx="148">
                  <c:v>-79.77</c:v>
                </c:pt>
                <c:pt idx="149">
                  <c:v>-79.349999999999994</c:v>
                </c:pt>
                <c:pt idx="150">
                  <c:v>-78.930000000000007</c:v>
                </c:pt>
                <c:pt idx="151">
                  <c:v>-78.52</c:v>
                </c:pt>
                <c:pt idx="152">
                  <c:v>-78.09</c:v>
                </c:pt>
                <c:pt idx="153">
                  <c:v>-77.67</c:v>
                </c:pt>
                <c:pt idx="154">
                  <c:v>-77.25</c:v>
                </c:pt>
                <c:pt idx="155">
                  <c:v>-76.819999999999993</c:v>
                </c:pt>
                <c:pt idx="156">
                  <c:v>-76.39</c:v>
                </c:pt>
                <c:pt idx="157">
                  <c:v>-75.959999999999994</c:v>
                </c:pt>
                <c:pt idx="158">
                  <c:v>-75.53</c:v>
                </c:pt>
                <c:pt idx="159">
                  <c:v>-75.09</c:v>
                </c:pt>
                <c:pt idx="160">
                  <c:v>-74.650000000000006</c:v>
                </c:pt>
                <c:pt idx="161">
                  <c:v>-74.209999999999994</c:v>
                </c:pt>
                <c:pt idx="162">
                  <c:v>-73.77</c:v>
                </c:pt>
                <c:pt idx="163">
                  <c:v>-73.319999999999993</c:v>
                </c:pt>
                <c:pt idx="164">
                  <c:v>-72.87</c:v>
                </c:pt>
                <c:pt idx="165">
                  <c:v>-72.42</c:v>
                </c:pt>
                <c:pt idx="166">
                  <c:v>-71.97</c:v>
                </c:pt>
                <c:pt idx="167">
                  <c:v>-71.510000000000005</c:v>
                </c:pt>
                <c:pt idx="168">
                  <c:v>-71.05</c:v>
                </c:pt>
                <c:pt idx="169">
                  <c:v>-70.58</c:v>
                </c:pt>
                <c:pt idx="170">
                  <c:v>-70.12</c:v>
                </c:pt>
                <c:pt idx="171">
                  <c:v>-69.650000000000006</c:v>
                </c:pt>
                <c:pt idx="172">
                  <c:v>-69.17</c:v>
                </c:pt>
                <c:pt idx="173">
                  <c:v>-68.69</c:v>
                </c:pt>
                <c:pt idx="174">
                  <c:v>-68.209999999999994</c:v>
                </c:pt>
                <c:pt idx="175">
                  <c:v>-67.72</c:v>
                </c:pt>
                <c:pt idx="176">
                  <c:v>-67.239999999999995</c:v>
                </c:pt>
                <c:pt idx="177">
                  <c:v>-66.78</c:v>
                </c:pt>
                <c:pt idx="178">
                  <c:v>-66.319999999999993</c:v>
                </c:pt>
                <c:pt idx="179">
                  <c:v>-65.849999999999994</c:v>
                </c:pt>
                <c:pt idx="180">
                  <c:v>-65.38</c:v>
                </c:pt>
                <c:pt idx="181">
                  <c:v>-64.91</c:v>
                </c:pt>
                <c:pt idx="182">
                  <c:v>-64.430000000000007</c:v>
                </c:pt>
                <c:pt idx="183">
                  <c:v>-63.94</c:v>
                </c:pt>
                <c:pt idx="184">
                  <c:v>-63.45</c:v>
                </c:pt>
                <c:pt idx="185">
                  <c:v>-62.96</c:v>
                </c:pt>
                <c:pt idx="186">
                  <c:v>-62.46</c:v>
                </c:pt>
                <c:pt idx="187">
                  <c:v>-61.95</c:v>
                </c:pt>
                <c:pt idx="188">
                  <c:v>-61.44</c:v>
                </c:pt>
                <c:pt idx="189">
                  <c:v>-60.93</c:v>
                </c:pt>
                <c:pt idx="190">
                  <c:v>-60.4</c:v>
                </c:pt>
                <c:pt idx="191">
                  <c:v>-59.86</c:v>
                </c:pt>
                <c:pt idx="192">
                  <c:v>-59.28</c:v>
                </c:pt>
                <c:pt idx="193">
                  <c:v>-58.7</c:v>
                </c:pt>
                <c:pt idx="194">
                  <c:v>-58.1</c:v>
                </c:pt>
                <c:pt idx="195">
                  <c:v>-57.5</c:v>
                </c:pt>
                <c:pt idx="196">
                  <c:v>-56.89</c:v>
                </c:pt>
                <c:pt idx="197">
                  <c:v>-56.28</c:v>
                </c:pt>
                <c:pt idx="198">
                  <c:v>-55.65</c:v>
                </c:pt>
                <c:pt idx="199">
                  <c:v>-55.02</c:v>
                </c:pt>
                <c:pt idx="200">
                  <c:v>-54.37</c:v>
                </c:pt>
                <c:pt idx="201">
                  <c:v>-53.71</c:v>
                </c:pt>
                <c:pt idx="202">
                  <c:v>-53.03</c:v>
                </c:pt>
                <c:pt idx="203">
                  <c:v>-52.35</c:v>
                </c:pt>
                <c:pt idx="204">
                  <c:v>-51.65</c:v>
                </c:pt>
                <c:pt idx="205">
                  <c:v>-50.95</c:v>
                </c:pt>
                <c:pt idx="206">
                  <c:v>-50.23</c:v>
                </c:pt>
                <c:pt idx="207">
                  <c:v>-49.5</c:v>
                </c:pt>
                <c:pt idx="208">
                  <c:v>-48.77</c:v>
                </c:pt>
                <c:pt idx="209">
                  <c:v>-48.02</c:v>
                </c:pt>
                <c:pt idx="210">
                  <c:v>-47.25</c:v>
                </c:pt>
                <c:pt idx="211">
                  <c:v>-46.48</c:v>
                </c:pt>
                <c:pt idx="212">
                  <c:v>-45.7</c:v>
                </c:pt>
                <c:pt idx="213">
                  <c:v>-44.91</c:v>
                </c:pt>
                <c:pt idx="214">
                  <c:v>-44.1</c:v>
                </c:pt>
                <c:pt idx="215">
                  <c:v>-43.29</c:v>
                </c:pt>
                <c:pt idx="216">
                  <c:v>-42.47</c:v>
                </c:pt>
                <c:pt idx="217">
                  <c:v>-41.63</c:v>
                </c:pt>
                <c:pt idx="218">
                  <c:v>-40.79</c:v>
                </c:pt>
                <c:pt idx="219">
                  <c:v>-39.93</c:v>
                </c:pt>
                <c:pt idx="220">
                  <c:v>-39.07</c:v>
                </c:pt>
                <c:pt idx="221">
                  <c:v>-38.19</c:v>
                </c:pt>
                <c:pt idx="222">
                  <c:v>-37.31</c:v>
                </c:pt>
                <c:pt idx="223">
                  <c:v>-36.409999999999997</c:v>
                </c:pt>
                <c:pt idx="224">
                  <c:v>-35.51</c:v>
                </c:pt>
                <c:pt idx="225">
                  <c:v>-34.6</c:v>
                </c:pt>
                <c:pt idx="226">
                  <c:v>-34.11</c:v>
                </c:pt>
                <c:pt idx="227">
                  <c:v>-34.11</c:v>
                </c:pt>
                <c:pt idx="228">
                  <c:v>-34.11</c:v>
                </c:pt>
                <c:pt idx="229">
                  <c:v>-34.11</c:v>
                </c:pt>
                <c:pt idx="230">
                  <c:v>-34.11</c:v>
                </c:pt>
                <c:pt idx="231">
                  <c:v>-34.11</c:v>
                </c:pt>
                <c:pt idx="232">
                  <c:v>-34.11</c:v>
                </c:pt>
                <c:pt idx="233">
                  <c:v>-34.1</c:v>
                </c:pt>
                <c:pt idx="234">
                  <c:v>-34.1</c:v>
                </c:pt>
                <c:pt idx="235">
                  <c:v>-34.1</c:v>
                </c:pt>
                <c:pt idx="236">
                  <c:v>-34.1</c:v>
                </c:pt>
                <c:pt idx="237">
                  <c:v>-34.1</c:v>
                </c:pt>
                <c:pt idx="238">
                  <c:v>-34.1</c:v>
                </c:pt>
                <c:pt idx="239">
                  <c:v>-34.1</c:v>
                </c:pt>
                <c:pt idx="240">
                  <c:v>-34.1</c:v>
                </c:pt>
                <c:pt idx="241">
                  <c:v>-34.1</c:v>
                </c:pt>
                <c:pt idx="242">
                  <c:v>-34.1</c:v>
                </c:pt>
                <c:pt idx="243">
                  <c:v>-34.1</c:v>
                </c:pt>
                <c:pt idx="244">
                  <c:v>-34.1</c:v>
                </c:pt>
                <c:pt idx="245">
                  <c:v>-34.1</c:v>
                </c:pt>
                <c:pt idx="246">
                  <c:v>-34.1</c:v>
                </c:pt>
                <c:pt idx="247">
                  <c:v>-34.1</c:v>
                </c:pt>
                <c:pt idx="248">
                  <c:v>-34.1</c:v>
                </c:pt>
                <c:pt idx="249">
                  <c:v>-34.090000000000003</c:v>
                </c:pt>
                <c:pt idx="250">
                  <c:v>-34.090000000000003</c:v>
                </c:pt>
                <c:pt idx="251">
                  <c:v>-34.090000000000003</c:v>
                </c:pt>
                <c:pt idx="252">
                  <c:v>-34.090000000000003</c:v>
                </c:pt>
                <c:pt idx="253">
                  <c:v>-34.090000000000003</c:v>
                </c:pt>
                <c:pt idx="254">
                  <c:v>-34.090000000000003</c:v>
                </c:pt>
                <c:pt idx="255">
                  <c:v>-34.090000000000003</c:v>
                </c:pt>
                <c:pt idx="256">
                  <c:v>-34.090000000000003</c:v>
                </c:pt>
                <c:pt idx="257">
                  <c:v>-34.090000000000003</c:v>
                </c:pt>
                <c:pt idx="258">
                  <c:v>-34.090000000000003</c:v>
                </c:pt>
                <c:pt idx="259">
                  <c:v>-34.090000000000003</c:v>
                </c:pt>
                <c:pt idx="260">
                  <c:v>-34.090000000000003</c:v>
                </c:pt>
                <c:pt idx="261">
                  <c:v>-34.090000000000003</c:v>
                </c:pt>
                <c:pt idx="262">
                  <c:v>-34.090000000000003</c:v>
                </c:pt>
                <c:pt idx="263">
                  <c:v>-34.08</c:v>
                </c:pt>
                <c:pt idx="264">
                  <c:v>-34.08</c:v>
                </c:pt>
                <c:pt idx="265">
                  <c:v>-34.08</c:v>
                </c:pt>
                <c:pt idx="266">
                  <c:v>-34.08</c:v>
                </c:pt>
                <c:pt idx="267">
                  <c:v>-34.08</c:v>
                </c:pt>
                <c:pt idx="268">
                  <c:v>-34.08</c:v>
                </c:pt>
                <c:pt idx="269">
                  <c:v>-34.08</c:v>
                </c:pt>
                <c:pt idx="270">
                  <c:v>-34.08</c:v>
                </c:pt>
                <c:pt idx="271">
                  <c:v>-34.08</c:v>
                </c:pt>
                <c:pt idx="272">
                  <c:v>-34.08</c:v>
                </c:pt>
                <c:pt idx="273">
                  <c:v>-34.08</c:v>
                </c:pt>
                <c:pt idx="274">
                  <c:v>-34.08</c:v>
                </c:pt>
                <c:pt idx="275">
                  <c:v>-34.07</c:v>
                </c:pt>
                <c:pt idx="276">
                  <c:v>-34.07</c:v>
                </c:pt>
                <c:pt idx="277">
                  <c:v>-34.07</c:v>
                </c:pt>
                <c:pt idx="278">
                  <c:v>-34.07</c:v>
                </c:pt>
                <c:pt idx="279">
                  <c:v>-34.07</c:v>
                </c:pt>
                <c:pt idx="280">
                  <c:v>-34.07</c:v>
                </c:pt>
                <c:pt idx="281">
                  <c:v>-34.07</c:v>
                </c:pt>
                <c:pt idx="282">
                  <c:v>-34.07</c:v>
                </c:pt>
                <c:pt idx="283">
                  <c:v>-34.07</c:v>
                </c:pt>
                <c:pt idx="284">
                  <c:v>-34.07</c:v>
                </c:pt>
                <c:pt idx="285">
                  <c:v>-34.07</c:v>
                </c:pt>
                <c:pt idx="286">
                  <c:v>-34.06</c:v>
                </c:pt>
                <c:pt idx="287">
                  <c:v>-34.06</c:v>
                </c:pt>
                <c:pt idx="288">
                  <c:v>-34.06</c:v>
                </c:pt>
                <c:pt idx="289">
                  <c:v>-34.06</c:v>
                </c:pt>
                <c:pt idx="290">
                  <c:v>-34.06</c:v>
                </c:pt>
                <c:pt idx="291">
                  <c:v>-34.06</c:v>
                </c:pt>
                <c:pt idx="292">
                  <c:v>-34.06</c:v>
                </c:pt>
                <c:pt idx="293">
                  <c:v>-34.06</c:v>
                </c:pt>
                <c:pt idx="294">
                  <c:v>-34.06</c:v>
                </c:pt>
                <c:pt idx="295">
                  <c:v>-34.06</c:v>
                </c:pt>
                <c:pt idx="296">
                  <c:v>-34.06</c:v>
                </c:pt>
                <c:pt idx="297">
                  <c:v>-34.049999999999997</c:v>
                </c:pt>
                <c:pt idx="298">
                  <c:v>-34.049999999999997</c:v>
                </c:pt>
                <c:pt idx="299">
                  <c:v>-34.049999999999997</c:v>
                </c:pt>
                <c:pt idx="300">
                  <c:v>-34.049999999999997</c:v>
                </c:pt>
                <c:pt idx="301">
                  <c:v>-34.049999999999997</c:v>
                </c:pt>
                <c:pt idx="302">
                  <c:v>-34.049999999999997</c:v>
                </c:pt>
                <c:pt idx="303">
                  <c:v>-34.049999999999997</c:v>
                </c:pt>
                <c:pt idx="304">
                  <c:v>-34.049999999999997</c:v>
                </c:pt>
                <c:pt idx="305">
                  <c:v>-34.049999999999997</c:v>
                </c:pt>
                <c:pt idx="306">
                  <c:v>-34.049999999999997</c:v>
                </c:pt>
                <c:pt idx="307">
                  <c:v>-34.04</c:v>
                </c:pt>
                <c:pt idx="308">
                  <c:v>-34.04</c:v>
                </c:pt>
                <c:pt idx="309">
                  <c:v>-34.04</c:v>
                </c:pt>
                <c:pt idx="310">
                  <c:v>-34.04</c:v>
                </c:pt>
                <c:pt idx="311">
                  <c:v>-34.04</c:v>
                </c:pt>
                <c:pt idx="312">
                  <c:v>-34.04</c:v>
                </c:pt>
                <c:pt idx="313">
                  <c:v>-34.04</c:v>
                </c:pt>
                <c:pt idx="314">
                  <c:v>-34.04</c:v>
                </c:pt>
                <c:pt idx="315">
                  <c:v>-34.04</c:v>
                </c:pt>
                <c:pt idx="316">
                  <c:v>-34.03</c:v>
                </c:pt>
                <c:pt idx="317">
                  <c:v>-34.03</c:v>
                </c:pt>
                <c:pt idx="318">
                  <c:v>-34.03</c:v>
                </c:pt>
                <c:pt idx="319">
                  <c:v>-34.03</c:v>
                </c:pt>
                <c:pt idx="320">
                  <c:v>-34.03</c:v>
                </c:pt>
                <c:pt idx="321">
                  <c:v>-34.03</c:v>
                </c:pt>
                <c:pt idx="322">
                  <c:v>-34.03</c:v>
                </c:pt>
                <c:pt idx="323">
                  <c:v>-34.03</c:v>
                </c:pt>
                <c:pt idx="324">
                  <c:v>-34.03</c:v>
                </c:pt>
                <c:pt idx="325">
                  <c:v>-34.020000000000003</c:v>
                </c:pt>
                <c:pt idx="326">
                  <c:v>-34.020000000000003</c:v>
                </c:pt>
                <c:pt idx="327">
                  <c:v>-34.020000000000003</c:v>
                </c:pt>
                <c:pt idx="328">
                  <c:v>-34.020000000000003</c:v>
                </c:pt>
                <c:pt idx="329">
                  <c:v>-34.020000000000003</c:v>
                </c:pt>
                <c:pt idx="330">
                  <c:v>-34.020000000000003</c:v>
                </c:pt>
                <c:pt idx="331">
                  <c:v>-34.020000000000003</c:v>
                </c:pt>
                <c:pt idx="332">
                  <c:v>-34.020000000000003</c:v>
                </c:pt>
                <c:pt idx="333">
                  <c:v>-34.020000000000003</c:v>
                </c:pt>
                <c:pt idx="334">
                  <c:v>-34.01</c:v>
                </c:pt>
                <c:pt idx="335">
                  <c:v>-34.01</c:v>
                </c:pt>
                <c:pt idx="336">
                  <c:v>-34.01</c:v>
                </c:pt>
                <c:pt idx="337">
                  <c:v>-34.01</c:v>
                </c:pt>
                <c:pt idx="338">
                  <c:v>-34.01</c:v>
                </c:pt>
                <c:pt idx="339">
                  <c:v>-34.01</c:v>
                </c:pt>
                <c:pt idx="340">
                  <c:v>-34.01</c:v>
                </c:pt>
                <c:pt idx="341">
                  <c:v>-34.01</c:v>
                </c:pt>
                <c:pt idx="342">
                  <c:v>-34</c:v>
                </c:pt>
                <c:pt idx="343">
                  <c:v>-34</c:v>
                </c:pt>
                <c:pt idx="344">
                  <c:v>-34</c:v>
                </c:pt>
                <c:pt idx="345">
                  <c:v>-34</c:v>
                </c:pt>
                <c:pt idx="346">
                  <c:v>-34</c:v>
                </c:pt>
                <c:pt idx="347">
                  <c:v>-34</c:v>
                </c:pt>
                <c:pt idx="348">
                  <c:v>-34</c:v>
                </c:pt>
                <c:pt idx="349">
                  <c:v>-34</c:v>
                </c:pt>
                <c:pt idx="350">
                  <c:v>-34</c:v>
                </c:pt>
                <c:pt idx="351">
                  <c:v>-33.99</c:v>
                </c:pt>
                <c:pt idx="352">
                  <c:v>-33.99</c:v>
                </c:pt>
                <c:pt idx="353">
                  <c:v>-33.99</c:v>
                </c:pt>
                <c:pt idx="354">
                  <c:v>-33.99</c:v>
                </c:pt>
                <c:pt idx="355">
                  <c:v>-33.99</c:v>
                </c:pt>
                <c:pt idx="356">
                  <c:v>-33.99</c:v>
                </c:pt>
                <c:pt idx="357">
                  <c:v>-33.99</c:v>
                </c:pt>
                <c:pt idx="358">
                  <c:v>-33.979999999999997</c:v>
                </c:pt>
                <c:pt idx="359">
                  <c:v>-33.979999999999997</c:v>
                </c:pt>
                <c:pt idx="360">
                  <c:v>-33.979999999999997</c:v>
                </c:pt>
                <c:pt idx="361">
                  <c:v>-33.979999999999997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6A4-4A5F-9554-D614EA5317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497384"/>
        <c:axId val="443502304"/>
      </c:scatterChart>
      <c:valAx>
        <c:axId val="471054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RFQ length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712"/>
        <c:crosses val="autoZero"/>
        <c:crossBetween val="midCat"/>
      </c:valAx>
      <c:valAx>
        <c:axId val="471054712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(cm) or modulation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056"/>
        <c:crosses val="autoZero"/>
        <c:crossBetween val="midCat"/>
      </c:valAx>
      <c:valAx>
        <c:axId val="44350230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 (deg)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497384"/>
        <c:crosses val="max"/>
        <c:crossBetween val="midCat"/>
      </c:valAx>
      <c:valAx>
        <c:axId val="443497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3502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916463662901029"/>
          <c:y val="0.49570992712205397"/>
          <c:w val="4.8582884194690389E-2"/>
          <c:h val="0.17132099604300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pole tip max field (MV/m) vs length (cm)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mpoles!$E$1</c:f>
              <c:strCache>
                <c:ptCount val="1"/>
                <c:pt idx="0">
                  <c:v>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0070C0"/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xVal>
            <c:numRef>
              <c:f>mpoles!$B$2:$B$357</c:f>
              <c:numCache>
                <c:formatCode>General</c:formatCode>
                <c:ptCount val="356"/>
                <c:pt idx="0">
                  <c:v>2.5</c:v>
                </c:pt>
                <c:pt idx="1">
                  <c:v>2.92</c:v>
                </c:pt>
                <c:pt idx="2">
                  <c:v>3.33</c:v>
                </c:pt>
                <c:pt idx="3">
                  <c:v>3.75</c:v>
                </c:pt>
                <c:pt idx="4">
                  <c:v>4.17</c:v>
                </c:pt>
                <c:pt idx="5">
                  <c:v>4.58</c:v>
                </c:pt>
                <c:pt idx="6">
                  <c:v>5</c:v>
                </c:pt>
                <c:pt idx="7">
                  <c:v>5.42</c:v>
                </c:pt>
                <c:pt idx="8">
                  <c:v>5.83</c:v>
                </c:pt>
                <c:pt idx="9">
                  <c:v>6.25</c:v>
                </c:pt>
                <c:pt idx="10">
                  <c:v>6.67</c:v>
                </c:pt>
                <c:pt idx="11">
                  <c:v>7.08</c:v>
                </c:pt>
                <c:pt idx="12">
                  <c:v>7.5</c:v>
                </c:pt>
                <c:pt idx="13">
                  <c:v>7.92</c:v>
                </c:pt>
                <c:pt idx="14">
                  <c:v>8.33</c:v>
                </c:pt>
                <c:pt idx="15">
                  <c:v>8.75</c:v>
                </c:pt>
                <c:pt idx="16">
                  <c:v>9.17</c:v>
                </c:pt>
                <c:pt idx="17">
                  <c:v>9.58</c:v>
                </c:pt>
                <c:pt idx="18">
                  <c:v>10</c:v>
                </c:pt>
                <c:pt idx="19">
                  <c:v>10.42</c:v>
                </c:pt>
                <c:pt idx="20">
                  <c:v>10.83</c:v>
                </c:pt>
                <c:pt idx="21">
                  <c:v>11.25</c:v>
                </c:pt>
                <c:pt idx="22">
                  <c:v>11.67</c:v>
                </c:pt>
                <c:pt idx="23">
                  <c:v>12.08</c:v>
                </c:pt>
                <c:pt idx="24">
                  <c:v>12.5</c:v>
                </c:pt>
                <c:pt idx="25">
                  <c:v>12.92</c:v>
                </c:pt>
                <c:pt idx="26">
                  <c:v>13.33</c:v>
                </c:pt>
                <c:pt idx="27">
                  <c:v>13.75</c:v>
                </c:pt>
                <c:pt idx="28">
                  <c:v>14.17</c:v>
                </c:pt>
                <c:pt idx="29">
                  <c:v>14.58</c:v>
                </c:pt>
                <c:pt idx="30">
                  <c:v>15</c:v>
                </c:pt>
                <c:pt idx="31">
                  <c:v>15.42</c:v>
                </c:pt>
                <c:pt idx="32">
                  <c:v>15.84</c:v>
                </c:pt>
                <c:pt idx="33">
                  <c:v>16.25</c:v>
                </c:pt>
                <c:pt idx="34">
                  <c:v>16.670000000000002</c:v>
                </c:pt>
                <c:pt idx="35">
                  <c:v>17.09</c:v>
                </c:pt>
                <c:pt idx="36">
                  <c:v>17.5</c:v>
                </c:pt>
                <c:pt idx="37">
                  <c:v>17.920000000000002</c:v>
                </c:pt>
                <c:pt idx="38">
                  <c:v>18.34</c:v>
                </c:pt>
                <c:pt idx="39">
                  <c:v>18.760000000000002</c:v>
                </c:pt>
                <c:pt idx="40">
                  <c:v>19.18</c:v>
                </c:pt>
                <c:pt idx="41">
                  <c:v>19.59</c:v>
                </c:pt>
                <c:pt idx="42">
                  <c:v>20.010000000000002</c:v>
                </c:pt>
                <c:pt idx="43">
                  <c:v>20.43</c:v>
                </c:pt>
                <c:pt idx="44">
                  <c:v>20.85</c:v>
                </c:pt>
                <c:pt idx="45">
                  <c:v>21.26</c:v>
                </c:pt>
                <c:pt idx="46">
                  <c:v>21.68</c:v>
                </c:pt>
                <c:pt idx="47">
                  <c:v>22.1</c:v>
                </c:pt>
                <c:pt idx="48">
                  <c:v>22.52</c:v>
                </c:pt>
                <c:pt idx="49">
                  <c:v>22.94</c:v>
                </c:pt>
                <c:pt idx="50">
                  <c:v>23.36</c:v>
                </c:pt>
                <c:pt idx="51">
                  <c:v>23.78</c:v>
                </c:pt>
                <c:pt idx="52">
                  <c:v>24.19</c:v>
                </c:pt>
                <c:pt idx="53">
                  <c:v>24.61</c:v>
                </c:pt>
                <c:pt idx="54">
                  <c:v>25.03</c:v>
                </c:pt>
                <c:pt idx="55">
                  <c:v>25.45</c:v>
                </c:pt>
                <c:pt idx="56">
                  <c:v>25.87</c:v>
                </c:pt>
                <c:pt idx="57">
                  <c:v>26.29</c:v>
                </c:pt>
                <c:pt idx="58">
                  <c:v>26.71</c:v>
                </c:pt>
                <c:pt idx="59">
                  <c:v>27.13</c:v>
                </c:pt>
                <c:pt idx="60">
                  <c:v>27.55</c:v>
                </c:pt>
                <c:pt idx="61">
                  <c:v>27.97</c:v>
                </c:pt>
                <c:pt idx="62">
                  <c:v>28.39</c:v>
                </c:pt>
                <c:pt idx="63">
                  <c:v>28.82</c:v>
                </c:pt>
                <c:pt idx="64">
                  <c:v>29.24</c:v>
                </c:pt>
                <c:pt idx="65">
                  <c:v>29.66</c:v>
                </c:pt>
                <c:pt idx="66">
                  <c:v>30.08</c:v>
                </c:pt>
                <c:pt idx="67">
                  <c:v>30.5</c:v>
                </c:pt>
                <c:pt idx="68">
                  <c:v>30.93</c:v>
                </c:pt>
                <c:pt idx="69">
                  <c:v>31.35</c:v>
                </c:pt>
                <c:pt idx="70">
                  <c:v>31.77</c:v>
                </c:pt>
                <c:pt idx="71">
                  <c:v>32.200000000000003</c:v>
                </c:pt>
                <c:pt idx="72">
                  <c:v>32.619999999999997</c:v>
                </c:pt>
                <c:pt idx="73">
                  <c:v>33.04</c:v>
                </c:pt>
                <c:pt idx="74">
                  <c:v>33.47</c:v>
                </c:pt>
                <c:pt idx="75">
                  <c:v>33.89</c:v>
                </c:pt>
                <c:pt idx="76">
                  <c:v>34.32</c:v>
                </c:pt>
                <c:pt idx="77">
                  <c:v>34.74</c:v>
                </c:pt>
                <c:pt idx="78">
                  <c:v>35.17</c:v>
                </c:pt>
                <c:pt idx="79">
                  <c:v>35.6</c:v>
                </c:pt>
                <c:pt idx="80">
                  <c:v>36.020000000000003</c:v>
                </c:pt>
                <c:pt idx="81">
                  <c:v>36.450000000000003</c:v>
                </c:pt>
                <c:pt idx="82">
                  <c:v>36.880000000000003</c:v>
                </c:pt>
                <c:pt idx="83">
                  <c:v>37.31</c:v>
                </c:pt>
                <c:pt idx="84">
                  <c:v>37.729999999999997</c:v>
                </c:pt>
                <c:pt idx="85">
                  <c:v>38.159999999999997</c:v>
                </c:pt>
                <c:pt idx="86">
                  <c:v>38.590000000000003</c:v>
                </c:pt>
                <c:pt idx="87">
                  <c:v>39.020000000000003</c:v>
                </c:pt>
                <c:pt idx="88">
                  <c:v>39.450000000000003</c:v>
                </c:pt>
                <c:pt idx="89">
                  <c:v>39.880000000000003</c:v>
                </c:pt>
                <c:pt idx="90">
                  <c:v>40.31</c:v>
                </c:pt>
                <c:pt idx="91">
                  <c:v>40.75</c:v>
                </c:pt>
                <c:pt idx="92">
                  <c:v>41.18</c:v>
                </c:pt>
                <c:pt idx="93">
                  <c:v>41.61</c:v>
                </c:pt>
                <c:pt idx="94">
                  <c:v>42.05</c:v>
                </c:pt>
                <c:pt idx="95">
                  <c:v>42.48</c:v>
                </c:pt>
                <c:pt idx="96">
                  <c:v>42.92</c:v>
                </c:pt>
                <c:pt idx="97">
                  <c:v>43.35</c:v>
                </c:pt>
                <c:pt idx="98">
                  <c:v>43.79</c:v>
                </c:pt>
                <c:pt idx="99">
                  <c:v>44.22</c:v>
                </c:pt>
                <c:pt idx="100">
                  <c:v>44.66</c:v>
                </c:pt>
                <c:pt idx="101">
                  <c:v>45.1</c:v>
                </c:pt>
                <c:pt idx="102">
                  <c:v>45.54</c:v>
                </c:pt>
                <c:pt idx="103">
                  <c:v>45.98</c:v>
                </c:pt>
                <c:pt idx="104">
                  <c:v>46.42</c:v>
                </c:pt>
                <c:pt idx="105">
                  <c:v>46.86</c:v>
                </c:pt>
                <c:pt idx="106">
                  <c:v>47.3</c:v>
                </c:pt>
                <c:pt idx="107">
                  <c:v>47.74</c:v>
                </c:pt>
                <c:pt idx="108">
                  <c:v>48.19</c:v>
                </c:pt>
                <c:pt idx="109">
                  <c:v>48.63</c:v>
                </c:pt>
                <c:pt idx="110">
                  <c:v>49.07</c:v>
                </c:pt>
                <c:pt idx="111">
                  <c:v>49.52</c:v>
                </c:pt>
                <c:pt idx="112">
                  <c:v>49.97</c:v>
                </c:pt>
                <c:pt idx="113">
                  <c:v>50.41</c:v>
                </c:pt>
                <c:pt idx="114">
                  <c:v>50.86</c:v>
                </c:pt>
                <c:pt idx="115">
                  <c:v>51.31</c:v>
                </c:pt>
                <c:pt idx="116">
                  <c:v>51.76</c:v>
                </c:pt>
                <c:pt idx="117">
                  <c:v>52.21</c:v>
                </c:pt>
                <c:pt idx="118">
                  <c:v>52.66</c:v>
                </c:pt>
                <c:pt idx="119">
                  <c:v>53.12</c:v>
                </c:pt>
                <c:pt idx="120">
                  <c:v>53.57</c:v>
                </c:pt>
                <c:pt idx="121">
                  <c:v>54.03</c:v>
                </c:pt>
                <c:pt idx="122">
                  <c:v>54.48</c:v>
                </c:pt>
                <c:pt idx="123">
                  <c:v>54.94</c:v>
                </c:pt>
                <c:pt idx="124">
                  <c:v>55.4</c:v>
                </c:pt>
                <c:pt idx="125">
                  <c:v>55.86</c:v>
                </c:pt>
                <c:pt idx="126">
                  <c:v>56.32</c:v>
                </c:pt>
                <c:pt idx="127">
                  <c:v>56.78</c:v>
                </c:pt>
                <c:pt idx="128">
                  <c:v>57.24</c:v>
                </c:pt>
                <c:pt idx="129">
                  <c:v>57.7</c:v>
                </c:pt>
                <c:pt idx="130">
                  <c:v>58.17</c:v>
                </c:pt>
                <c:pt idx="131">
                  <c:v>58.63</c:v>
                </c:pt>
                <c:pt idx="132">
                  <c:v>59.1</c:v>
                </c:pt>
                <c:pt idx="133">
                  <c:v>59.57</c:v>
                </c:pt>
                <c:pt idx="134">
                  <c:v>60.04</c:v>
                </c:pt>
                <c:pt idx="135">
                  <c:v>60.51</c:v>
                </c:pt>
                <c:pt idx="136">
                  <c:v>60.98</c:v>
                </c:pt>
                <c:pt idx="137">
                  <c:v>61.46</c:v>
                </c:pt>
                <c:pt idx="138">
                  <c:v>61.93</c:v>
                </c:pt>
                <c:pt idx="139">
                  <c:v>62.41</c:v>
                </c:pt>
                <c:pt idx="140">
                  <c:v>62.89</c:v>
                </c:pt>
                <c:pt idx="141">
                  <c:v>63.37</c:v>
                </c:pt>
                <c:pt idx="142">
                  <c:v>63.85</c:v>
                </c:pt>
                <c:pt idx="143">
                  <c:v>64.34</c:v>
                </c:pt>
                <c:pt idx="144">
                  <c:v>64.83</c:v>
                </c:pt>
                <c:pt idx="145">
                  <c:v>65.31</c:v>
                </c:pt>
                <c:pt idx="146">
                  <c:v>65.8</c:v>
                </c:pt>
                <c:pt idx="147">
                  <c:v>66.3</c:v>
                </c:pt>
                <c:pt idx="148">
                  <c:v>66.790000000000006</c:v>
                </c:pt>
                <c:pt idx="149">
                  <c:v>67.290000000000006</c:v>
                </c:pt>
                <c:pt idx="150">
                  <c:v>67.790000000000006</c:v>
                </c:pt>
                <c:pt idx="151">
                  <c:v>68.290000000000006</c:v>
                </c:pt>
                <c:pt idx="152">
                  <c:v>68.8</c:v>
                </c:pt>
                <c:pt idx="153">
                  <c:v>69.3</c:v>
                </c:pt>
                <c:pt idx="154">
                  <c:v>69.81</c:v>
                </c:pt>
                <c:pt idx="155">
                  <c:v>70.33</c:v>
                </c:pt>
                <c:pt idx="156">
                  <c:v>70.84</c:v>
                </c:pt>
                <c:pt idx="157">
                  <c:v>71.36</c:v>
                </c:pt>
                <c:pt idx="158">
                  <c:v>71.89</c:v>
                </c:pt>
                <c:pt idx="159">
                  <c:v>72.41</c:v>
                </c:pt>
                <c:pt idx="160">
                  <c:v>72.94</c:v>
                </c:pt>
                <c:pt idx="161">
                  <c:v>73.48</c:v>
                </c:pt>
                <c:pt idx="162">
                  <c:v>74.010000000000005</c:v>
                </c:pt>
                <c:pt idx="163">
                  <c:v>74.56</c:v>
                </c:pt>
                <c:pt idx="164">
                  <c:v>75.099999999999994</c:v>
                </c:pt>
                <c:pt idx="165">
                  <c:v>75.650000000000006</c:v>
                </c:pt>
                <c:pt idx="166">
                  <c:v>76.2</c:v>
                </c:pt>
                <c:pt idx="167">
                  <c:v>76.760000000000005</c:v>
                </c:pt>
                <c:pt idx="168">
                  <c:v>77.319999999999993</c:v>
                </c:pt>
                <c:pt idx="169">
                  <c:v>77.89</c:v>
                </c:pt>
                <c:pt idx="170">
                  <c:v>78.459999999999994</c:v>
                </c:pt>
                <c:pt idx="171">
                  <c:v>79.040000000000006</c:v>
                </c:pt>
                <c:pt idx="172">
                  <c:v>79.62</c:v>
                </c:pt>
                <c:pt idx="173">
                  <c:v>80.209999999999994</c:v>
                </c:pt>
                <c:pt idx="174">
                  <c:v>80.8</c:v>
                </c:pt>
                <c:pt idx="175">
                  <c:v>81.400000000000006</c:v>
                </c:pt>
                <c:pt idx="176">
                  <c:v>82</c:v>
                </c:pt>
                <c:pt idx="177">
                  <c:v>82.61</c:v>
                </c:pt>
                <c:pt idx="178">
                  <c:v>83.23</c:v>
                </c:pt>
                <c:pt idx="179">
                  <c:v>83.85</c:v>
                </c:pt>
                <c:pt idx="180">
                  <c:v>84.48</c:v>
                </c:pt>
                <c:pt idx="181">
                  <c:v>85.12</c:v>
                </c:pt>
                <c:pt idx="182">
                  <c:v>85.76</c:v>
                </c:pt>
                <c:pt idx="183">
                  <c:v>86.41</c:v>
                </c:pt>
                <c:pt idx="184">
                  <c:v>87.07</c:v>
                </c:pt>
                <c:pt idx="185">
                  <c:v>87.73</c:v>
                </c:pt>
                <c:pt idx="186">
                  <c:v>88.4</c:v>
                </c:pt>
                <c:pt idx="187">
                  <c:v>89.08</c:v>
                </c:pt>
                <c:pt idx="188">
                  <c:v>89.77</c:v>
                </c:pt>
                <c:pt idx="189">
                  <c:v>90.47</c:v>
                </c:pt>
                <c:pt idx="190">
                  <c:v>91.18</c:v>
                </c:pt>
                <c:pt idx="191">
                  <c:v>91.89</c:v>
                </c:pt>
                <c:pt idx="192">
                  <c:v>92.62</c:v>
                </c:pt>
                <c:pt idx="193">
                  <c:v>93.35</c:v>
                </c:pt>
                <c:pt idx="194">
                  <c:v>94.1</c:v>
                </c:pt>
                <c:pt idx="195">
                  <c:v>94.86</c:v>
                </c:pt>
                <c:pt idx="196">
                  <c:v>95.63</c:v>
                </c:pt>
                <c:pt idx="197">
                  <c:v>96.41</c:v>
                </c:pt>
                <c:pt idx="198">
                  <c:v>97.2</c:v>
                </c:pt>
                <c:pt idx="199">
                  <c:v>98</c:v>
                </c:pt>
                <c:pt idx="200">
                  <c:v>98.82</c:v>
                </c:pt>
                <c:pt idx="201">
                  <c:v>99.65</c:v>
                </c:pt>
                <c:pt idx="202">
                  <c:v>100.49</c:v>
                </c:pt>
                <c:pt idx="203">
                  <c:v>101.35</c:v>
                </c:pt>
                <c:pt idx="204">
                  <c:v>102.23</c:v>
                </c:pt>
                <c:pt idx="205">
                  <c:v>103.12</c:v>
                </c:pt>
                <c:pt idx="206">
                  <c:v>104.03</c:v>
                </c:pt>
                <c:pt idx="207">
                  <c:v>104.95</c:v>
                </c:pt>
                <c:pt idx="208">
                  <c:v>105.9</c:v>
                </c:pt>
                <c:pt idx="209">
                  <c:v>106.86</c:v>
                </c:pt>
                <c:pt idx="210">
                  <c:v>107.84</c:v>
                </c:pt>
                <c:pt idx="211">
                  <c:v>108.84</c:v>
                </c:pt>
                <c:pt idx="212">
                  <c:v>109.87</c:v>
                </c:pt>
                <c:pt idx="213">
                  <c:v>110.92</c:v>
                </c:pt>
                <c:pt idx="214">
                  <c:v>111.99</c:v>
                </c:pt>
                <c:pt idx="215">
                  <c:v>113.09</c:v>
                </c:pt>
                <c:pt idx="216">
                  <c:v>114.22</c:v>
                </c:pt>
                <c:pt idx="217">
                  <c:v>115.37</c:v>
                </c:pt>
                <c:pt idx="218">
                  <c:v>116.55</c:v>
                </c:pt>
                <c:pt idx="219">
                  <c:v>117.76</c:v>
                </c:pt>
                <c:pt idx="220">
                  <c:v>119</c:v>
                </c:pt>
                <c:pt idx="221">
                  <c:v>120.26</c:v>
                </c:pt>
                <c:pt idx="222">
                  <c:v>121.54</c:v>
                </c:pt>
                <c:pt idx="223">
                  <c:v>122.85</c:v>
                </c:pt>
                <c:pt idx="224">
                  <c:v>124.19</c:v>
                </c:pt>
                <c:pt idx="225">
                  <c:v>125.56</c:v>
                </c:pt>
                <c:pt idx="226">
                  <c:v>126.94</c:v>
                </c:pt>
                <c:pt idx="227">
                  <c:v>128.36000000000001</c:v>
                </c:pt>
                <c:pt idx="228">
                  <c:v>129.80000000000001</c:v>
                </c:pt>
                <c:pt idx="229">
                  <c:v>131.26</c:v>
                </c:pt>
                <c:pt idx="230">
                  <c:v>132.74</c:v>
                </c:pt>
                <c:pt idx="231">
                  <c:v>134.25</c:v>
                </c:pt>
                <c:pt idx="232">
                  <c:v>135.79</c:v>
                </c:pt>
                <c:pt idx="233">
                  <c:v>137.34</c:v>
                </c:pt>
                <c:pt idx="234">
                  <c:v>138.91999999999999</c:v>
                </c:pt>
                <c:pt idx="235">
                  <c:v>140.52000000000001</c:v>
                </c:pt>
                <c:pt idx="236">
                  <c:v>142.13999999999999</c:v>
                </c:pt>
                <c:pt idx="237">
                  <c:v>143.79</c:v>
                </c:pt>
                <c:pt idx="238">
                  <c:v>145.44999999999999</c:v>
                </c:pt>
                <c:pt idx="239">
                  <c:v>147.13999999999999</c:v>
                </c:pt>
                <c:pt idx="240">
                  <c:v>148.85</c:v>
                </c:pt>
                <c:pt idx="241">
                  <c:v>150.58000000000001</c:v>
                </c:pt>
                <c:pt idx="242">
                  <c:v>152.33000000000001</c:v>
                </c:pt>
                <c:pt idx="243">
                  <c:v>154.1</c:v>
                </c:pt>
                <c:pt idx="244">
                  <c:v>155.9</c:v>
                </c:pt>
                <c:pt idx="245">
                  <c:v>157.71</c:v>
                </c:pt>
                <c:pt idx="246">
                  <c:v>159.54</c:v>
                </c:pt>
                <c:pt idx="247">
                  <c:v>161.38999999999999</c:v>
                </c:pt>
                <c:pt idx="248">
                  <c:v>163.26</c:v>
                </c:pt>
                <c:pt idx="249">
                  <c:v>165.15</c:v>
                </c:pt>
                <c:pt idx="250">
                  <c:v>167.06</c:v>
                </c:pt>
                <c:pt idx="251">
                  <c:v>168.99</c:v>
                </c:pt>
                <c:pt idx="252">
                  <c:v>170.94</c:v>
                </c:pt>
                <c:pt idx="253">
                  <c:v>172.9</c:v>
                </c:pt>
                <c:pt idx="254">
                  <c:v>174.89</c:v>
                </c:pt>
                <c:pt idx="255">
                  <c:v>176.89</c:v>
                </c:pt>
                <c:pt idx="256">
                  <c:v>178.91</c:v>
                </c:pt>
                <c:pt idx="257">
                  <c:v>180.95</c:v>
                </c:pt>
                <c:pt idx="258">
                  <c:v>183.01</c:v>
                </c:pt>
                <c:pt idx="259">
                  <c:v>185.08</c:v>
                </c:pt>
                <c:pt idx="260">
                  <c:v>187.18</c:v>
                </c:pt>
                <c:pt idx="261">
                  <c:v>189.29</c:v>
                </c:pt>
                <c:pt idx="262">
                  <c:v>191.41</c:v>
                </c:pt>
                <c:pt idx="263">
                  <c:v>193.56</c:v>
                </c:pt>
                <c:pt idx="264">
                  <c:v>195.72</c:v>
                </c:pt>
                <c:pt idx="265">
                  <c:v>197.9</c:v>
                </c:pt>
                <c:pt idx="266">
                  <c:v>200.1</c:v>
                </c:pt>
                <c:pt idx="267">
                  <c:v>202.31</c:v>
                </c:pt>
                <c:pt idx="268">
                  <c:v>204.54</c:v>
                </c:pt>
                <c:pt idx="269">
                  <c:v>206.78</c:v>
                </c:pt>
                <c:pt idx="270">
                  <c:v>209.05</c:v>
                </c:pt>
                <c:pt idx="271">
                  <c:v>211.33</c:v>
                </c:pt>
                <c:pt idx="272">
                  <c:v>213.62</c:v>
                </c:pt>
                <c:pt idx="273">
                  <c:v>215.93</c:v>
                </c:pt>
                <c:pt idx="274">
                  <c:v>218.26</c:v>
                </c:pt>
                <c:pt idx="275">
                  <c:v>220.6</c:v>
                </c:pt>
                <c:pt idx="276">
                  <c:v>222.96</c:v>
                </c:pt>
                <c:pt idx="277">
                  <c:v>225.33</c:v>
                </c:pt>
                <c:pt idx="278">
                  <c:v>227.72</c:v>
                </c:pt>
                <c:pt idx="279">
                  <c:v>230.13</c:v>
                </c:pt>
                <c:pt idx="280">
                  <c:v>232.55</c:v>
                </c:pt>
                <c:pt idx="281">
                  <c:v>234.99</c:v>
                </c:pt>
                <c:pt idx="282">
                  <c:v>237.44</c:v>
                </c:pt>
                <c:pt idx="283">
                  <c:v>239.9</c:v>
                </c:pt>
                <c:pt idx="284">
                  <c:v>242.38</c:v>
                </c:pt>
                <c:pt idx="285">
                  <c:v>244.88</c:v>
                </c:pt>
                <c:pt idx="286">
                  <c:v>247.39</c:v>
                </c:pt>
                <c:pt idx="287">
                  <c:v>249.92</c:v>
                </c:pt>
                <c:pt idx="288">
                  <c:v>252.46</c:v>
                </c:pt>
                <c:pt idx="289">
                  <c:v>255.02</c:v>
                </c:pt>
                <c:pt idx="290">
                  <c:v>257.58999999999997</c:v>
                </c:pt>
                <c:pt idx="291">
                  <c:v>260.17</c:v>
                </c:pt>
                <c:pt idx="292">
                  <c:v>262.77</c:v>
                </c:pt>
                <c:pt idx="293">
                  <c:v>265.38</c:v>
                </c:pt>
                <c:pt idx="294">
                  <c:v>268.01</c:v>
                </c:pt>
                <c:pt idx="295">
                  <c:v>270.64999999999998</c:v>
                </c:pt>
                <c:pt idx="296">
                  <c:v>273.31</c:v>
                </c:pt>
                <c:pt idx="297">
                  <c:v>275.98</c:v>
                </c:pt>
                <c:pt idx="298">
                  <c:v>278.66000000000003</c:v>
                </c:pt>
                <c:pt idx="299">
                  <c:v>281.36</c:v>
                </c:pt>
                <c:pt idx="300">
                  <c:v>284.07</c:v>
                </c:pt>
                <c:pt idx="301">
                  <c:v>286.8</c:v>
                </c:pt>
                <c:pt idx="302">
                  <c:v>289.52999999999997</c:v>
                </c:pt>
                <c:pt idx="303">
                  <c:v>292.29000000000002</c:v>
                </c:pt>
                <c:pt idx="304">
                  <c:v>295.05</c:v>
                </c:pt>
                <c:pt idx="305">
                  <c:v>297.83</c:v>
                </c:pt>
                <c:pt idx="306">
                  <c:v>300.63</c:v>
                </c:pt>
                <c:pt idx="307">
                  <c:v>303.43</c:v>
                </c:pt>
                <c:pt idx="308">
                  <c:v>306.25</c:v>
                </c:pt>
                <c:pt idx="309">
                  <c:v>309.08999999999997</c:v>
                </c:pt>
                <c:pt idx="310">
                  <c:v>311.93</c:v>
                </c:pt>
                <c:pt idx="311">
                  <c:v>314.79000000000002</c:v>
                </c:pt>
                <c:pt idx="312">
                  <c:v>317.66000000000003</c:v>
                </c:pt>
                <c:pt idx="313">
                  <c:v>320.55</c:v>
                </c:pt>
                <c:pt idx="314">
                  <c:v>323.45</c:v>
                </c:pt>
                <c:pt idx="315">
                  <c:v>326.36</c:v>
                </c:pt>
                <c:pt idx="316">
                  <c:v>329.29</c:v>
                </c:pt>
                <c:pt idx="317">
                  <c:v>332.22</c:v>
                </c:pt>
                <c:pt idx="318">
                  <c:v>335.17</c:v>
                </c:pt>
                <c:pt idx="319">
                  <c:v>338.13</c:v>
                </c:pt>
                <c:pt idx="320">
                  <c:v>341.11</c:v>
                </c:pt>
                <c:pt idx="321">
                  <c:v>344.1</c:v>
                </c:pt>
                <c:pt idx="322">
                  <c:v>347.1</c:v>
                </c:pt>
                <c:pt idx="323">
                  <c:v>350.11</c:v>
                </c:pt>
                <c:pt idx="324">
                  <c:v>353.14</c:v>
                </c:pt>
                <c:pt idx="325">
                  <c:v>356.17</c:v>
                </c:pt>
                <c:pt idx="326">
                  <c:v>359.22</c:v>
                </c:pt>
                <c:pt idx="327">
                  <c:v>362.29</c:v>
                </c:pt>
                <c:pt idx="328">
                  <c:v>365.36</c:v>
                </c:pt>
                <c:pt idx="329">
                  <c:v>368.45</c:v>
                </c:pt>
                <c:pt idx="330">
                  <c:v>371.55</c:v>
                </c:pt>
                <c:pt idx="331">
                  <c:v>374.66</c:v>
                </c:pt>
                <c:pt idx="332">
                  <c:v>377.78</c:v>
                </c:pt>
                <c:pt idx="333">
                  <c:v>380.92</c:v>
                </c:pt>
                <c:pt idx="334">
                  <c:v>384.06</c:v>
                </c:pt>
                <c:pt idx="335">
                  <c:v>387.22</c:v>
                </c:pt>
                <c:pt idx="336">
                  <c:v>390.39</c:v>
                </c:pt>
                <c:pt idx="337">
                  <c:v>393.58</c:v>
                </c:pt>
                <c:pt idx="338">
                  <c:v>396.77</c:v>
                </c:pt>
                <c:pt idx="339">
                  <c:v>399.98</c:v>
                </c:pt>
                <c:pt idx="340">
                  <c:v>403.2</c:v>
                </c:pt>
                <c:pt idx="341">
                  <c:v>406.43</c:v>
                </c:pt>
                <c:pt idx="342">
                  <c:v>409.67</c:v>
                </c:pt>
                <c:pt idx="343">
                  <c:v>412.92</c:v>
                </c:pt>
                <c:pt idx="344">
                  <c:v>416.19</c:v>
                </c:pt>
                <c:pt idx="345">
                  <c:v>419.46</c:v>
                </c:pt>
                <c:pt idx="346">
                  <c:v>422.75</c:v>
                </c:pt>
                <c:pt idx="347">
                  <c:v>426.05</c:v>
                </c:pt>
                <c:pt idx="348">
                  <c:v>429.36</c:v>
                </c:pt>
                <c:pt idx="349">
                  <c:v>432.68</c:v>
                </c:pt>
                <c:pt idx="350">
                  <c:v>436.01</c:v>
                </c:pt>
                <c:pt idx="351">
                  <c:v>439.36</c:v>
                </c:pt>
                <c:pt idx="352">
                  <c:v>442.71</c:v>
                </c:pt>
                <c:pt idx="353">
                  <c:v>446.08</c:v>
                </c:pt>
                <c:pt idx="354">
                  <c:v>449.46</c:v>
                </c:pt>
                <c:pt idx="355">
                  <c:v>452.85</c:v>
                </c:pt>
              </c:numCache>
            </c:numRef>
          </c:xVal>
          <c:yVal>
            <c:numRef>
              <c:f>mpoles!$E$2:$E$357</c:f>
              <c:numCache>
                <c:formatCode>General</c:formatCode>
                <c:ptCount val="356"/>
                <c:pt idx="0">
                  <c:v>30.73</c:v>
                </c:pt>
                <c:pt idx="1">
                  <c:v>30.76</c:v>
                </c:pt>
                <c:pt idx="2">
                  <c:v>30.78</c:v>
                </c:pt>
                <c:pt idx="3">
                  <c:v>30.81</c:v>
                </c:pt>
                <c:pt idx="4">
                  <c:v>30.84</c:v>
                </c:pt>
                <c:pt idx="5">
                  <c:v>30.86</c:v>
                </c:pt>
                <c:pt idx="6">
                  <c:v>30.89</c:v>
                </c:pt>
                <c:pt idx="7">
                  <c:v>30.92</c:v>
                </c:pt>
                <c:pt idx="8">
                  <c:v>30.94</c:v>
                </c:pt>
                <c:pt idx="9">
                  <c:v>30.97</c:v>
                </c:pt>
                <c:pt idx="10">
                  <c:v>31</c:v>
                </c:pt>
                <c:pt idx="11">
                  <c:v>31.02</c:v>
                </c:pt>
                <c:pt idx="12">
                  <c:v>31.05</c:v>
                </c:pt>
                <c:pt idx="13">
                  <c:v>31.08</c:v>
                </c:pt>
                <c:pt idx="14">
                  <c:v>31.1</c:v>
                </c:pt>
                <c:pt idx="15">
                  <c:v>31.13</c:v>
                </c:pt>
                <c:pt idx="16">
                  <c:v>31.16</c:v>
                </c:pt>
                <c:pt idx="17">
                  <c:v>31.18</c:v>
                </c:pt>
                <c:pt idx="18">
                  <c:v>31.21</c:v>
                </c:pt>
                <c:pt idx="19">
                  <c:v>31.24</c:v>
                </c:pt>
                <c:pt idx="20">
                  <c:v>31.26</c:v>
                </c:pt>
                <c:pt idx="21">
                  <c:v>31.29</c:v>
                </c:pt>
                <c:pt idx="22">
                  <c:v>31.31</c:v>
                </c:pt>
                <c:pt idx="23">
                  <c:v>31.34</c:v>
                </c:pt>
                <c:pt idx="24">
                  <c:v>31.37</c:v>
                </c:pt>
                <c:pt idx="25">
                  <c:v>31.39</c:v>
                </c:pt>
                <c:pt idx="26">
                  <c:v>31.42</c:v>
                </c:pt>
                <c:pt idx="27">
                  <c:v>31.44</c:v>
                </c:pt>
                <c:pt idx="28">
                  <c:v>31.47</c:v>
                </c:pt>
                <c:pt idx="29">
                  <c:v>31.5</c:v>
                </c:pt>
                <c:pt idx="30">
                  <c:v>31.52</c:v>
                </c:pt>
                <c:pt idx="31">
                  <c:v>31.55</c:v>
                </c:pt>
                <c:pt idx="32">
                  <c:v>31.57</c:v>
                </c:pt>
                <c:pt idx="33">
                  <c:v>31.6</c:v>
                </c:pt>
                <c:pt idx="34">
                  <c:v>31.62</c:v>
                </c:pt>
                <c:pt idx="35">
                  <c:v>31.65</c:v>
                </c:pt>
                <c:pt idx="36">
                  <c:v>31.67</c:v>
                </c:pt>
                <c:pt idx="37">
                  <c:v>31.69</c:v>
                </c:pt>
                <c:pt idx="38">
                  <c:v>31.72</c:v>
                </c:pt>
                <c:pt idx="39">
                  <c:v>31.74</c:v>
                </c:pt>
                <c:pt idx="40">
                  <c:v>31.76</c:v>
                </c:pt>
                <c:pt idx="41">
                  <c:v>31.78</c:v>
                </c:pt>
                <c:pt idx="42">
                  <c:v>31.8</c:v>
                </c:pt>
                <c:pt idx="43">
                  <c:v>31.82</c:v>
                </c:pt>
                <c:pt idx="44">
                  <c:v>31.84</c:v>
                </c:pt>
                <c:pt idx="45">
                  <c:v>31.87</c:v>
                </c:pt>
                <c:pt idx="46">
                  <c:v>31.89</c:v>
                </c:pt>
                <c:pt idx="47">
                  <c:v>31.91</c:v>
                </c:pt>
                <c:pt idx="48">
                  <c:v>31.93</c:v>
                </c:pt>
                <c:pt idx="49">
                  <c:v>31.95</c:v>
                </c:pt>
                <c:pt idx="50">
                  <c:v>31.97</c:v>
                </c:pt>
                <c:pt idx="51">
                  <c:v>31.99</c:v>
                </c:pt>
                <c:pt idx="52">
                  <c:v>32.01</c:v>
                </c:pt>
                <c:pt idx="53">
                  <c:v>32.03</c:v>
                </c:pt>
                <c:pt idx="54">
                  <c:v>32.049999999999997</c:v>
                </c:pt>
                <c:pt idx="55">
                  <c:v>32.07</c:v>
                </c:pt>
                <c:pt idx="56">
                  <c:v>32.090000000000003</c:v>
                </c:pt>
                <c:pt idx="57">
                  <c:v>32.119999999999997</c:v>
                </c:pt>
                <c:pt idx="58">
                  <c:v>32.14</c:v>
                </c:pt>
                <c:pt idx="59">
                  <c:v>32.15</c:v>
                </c:pt>
                <c:pt idx="60">
                  <c:v>32.17</c:v>
                </c:pt>
                <c:pt idx="61">
                  <c:v>32.19</c:v>
                </c:pt>
                <c:pt idx="62">
                  <c:v>32.21</c:v>
                </c:pt>
                <c:pt idx="63">
                  <c:v>32.229999999999997</c:v>
                </c:pt>
                <c:pt idx="64">
                  <c:v>32.25</c:v>
                </c:pt>
                <c:pt idx="65">
                  <c:v>32.270000000000003</c:v>
                </c:pt>
                <c:pt idx="66">
                  <c:v>32.28</c:v>
                </c:pt>
                <c:pt idx="67">
                  <c:v>32.299999999999997</c:v>
                </c:pt>
                <c:pt idx="68">
                  <c:v>32.32</c:v>
                </c:pt>
                <c:pt idx="69">
                  <c:v>32.340000000000003</c:v>
                </c:pt>
                <c:pt idx="70">
                  <c:v>32.36</c:v>
                </c:pt>
                <c:pt idx="71">
                  <c:v>32.369999999999997</c:v>
                </c:pt>
                <c:pt idx="72">
                  <c:v>32.380000000000003</c:v>
                </c:pt>
                <c:pt idx="73">
                  <c:v>32.39</c:v>
                </c:pt>
                <c:pt idx="74">
                  <c:v>32.4</c:v>
                </c:pt>
                <c:pt idx="75">
                  <c:v>32.42</c:v>
                </c:pt>
                <c:pt idx="76">
                  <c:v>32.43</c:v>
                </c:pt>
                <c:pt idx="77">
                  <c:v>32.44</c:v>
                </c:pt>
                <c:pt idx="78">
                  <c:v>32.450000000000003</c:v>
                </c:pt>
                <c:pt idx="79">
                  <c:v>32.46</c:v>
                </c:pt>
                <c:pt idx="80">
                  <c:v>32.47</c:v>
                </c:pt>
                <c:pt idx="81">
                  <c:v>32.479999999999997</c:v>
                </c:pt>
                <c:pt idx="82">
                  <c:v>32.49</c:v>
                </c:pt>
                <c:pt idx="83">
                  <c:v>32.5</c:v>
                </c:pt>
                <c:pt idx="84">
                  <c:v>32.51</c:v>
                </c:pt>
                <c:pt idx="85">
                  <c:v>32.520000000000003</c:v>
                </c:pt>
                <c:pt idx="86">
                  <c:v>32.54</c:v>
                </c:pt>
                <c:pt idx="87">
                  <c:v>32.549999999999997</c:v>
                </c:pt>
                <c:pt idx="88">
                  <c:v>32.56</c:v>
                </c:pt>
                <c:pt idx="89">
                  <c:v>32.57</c:v>
                </c:pt>
                <c:pt idx="90">
                  <c:v>32.58</c:v>
                </c:pt>
                <c:pt idx="91">
                  <c:v>32.58</c:v>
                </c:pt>
                <c:pt idx="92">
                  <c:v>32.590000000000003</c:v>
                </c:pt>
                <c:pt idx="93">
                  <c:v>32.6</c:v>
                </c:pt>
                <c:pt idx="94">
                  <c:v>32.61</c:v>
                </c:pt>
                <c:pt idx="95">
                  <c:v>32.619999999999997</c:v>
                </c:pt>
                <c:pt idx="96">
                  <c:v>32.630000000000003</c:v>
                </c:pt>
                <c:pt idx="97">
                  <c:v>32.64</c:v>
                </c:pt>
                <c:pt idx="98">
                  <c:v>32.65</c:v>
                </c:pt>
                <c:pt idx="99">
                  <c:v>32.659999999999997</c:v>
                </c:pt>
                <c:pt idx="100">
                  <c:v>32.659999999999997</c:v>
                </c:pt>
                <c:pt idx="101">
                  <c:v>32.67</c:v>
                </c:pt>
                <c:pt idx="102">
                  <c:v>32.68</c:v>
                </c:pt>
                <c:pt idx="103">
                  <c:v>32.68</c:v>
                </c:pt>
                <c:pt idx="104">
                  <c:v>32.69</c:v>
                </c:pt>
                <c:pt idx="105">
                  <c:v>32.700000000000003</c:v>
                </c:pt>
                <c:pt idx="106">
                  <c:v>32.700000000000003</c:v>
                </c:pt>
                <c:pt idx="107">
                  <c:v>32.700000000000003</c:v>
                </c:pt>
                <c:pt idx="108">
                  <c:v>32.700000000000003</c:v>
                </c:pt>
                <c:pt idx="109">
                  <c:v>32.700000000000003</c:v>
                </c:pt>
                <c:pt idx="110">
                  <c:v>32.700000000000003</c:v>
                </c:pt>
                <c:pt idx="111">
                  <c:v>32.700000000000003</c:v>
                </c:pt>
                <c:pt idx="112">
                  <c:v>32.700000000000003</c:v>
                </c:pt>
                <c:pt idx="113">
                  <c:v>32.700000000000003</c:v>
                </c:pt>
                <c:pt idx="114">
                  <c:v>32.700000000000003</c:v>
                </c:pt>
                <c:pt idx="115">
                  <c:v>32.700000000000003</c:v>
                </c:pt>
                <c:pt idx="116">
                  <c:v>32.700000000000003</c:v>
                </c:pt>
                <c:pt idx="117">
                  <c:v>32.700000000000003</c:v>
                </c:pt>
                <c:pt idx="118">
                  <c:v>32.700000000000003</c:v>
                </c:pt>
                <c:pt idx="119">
                  <c:v>32.700000000000003</c:v>
                </c:pt>
                <c:pt idx="120">
                  <c:v>32.700000000000003</c:v>
                </c:pt>
                <c:pt idx="121">
                  <c:v>32.700000000000003</c:v>
                </c:pt>
                <c:pt idx="122">
                  <c:v>32.69</c:v>
                </c:pt>
                <c:pt idx="123">
                  <c:v>32.69</c:v>
                </c:pt>
                <c:pt idx="124">
                  <c:v>32.69</c:v>
                </c:pt>
                <c:pt idx="125">
                  <c:v>32.69</c:v>
                </c:pt>
                <c:pt idx="126">
                  <c:v>32.69</c:v>
                </c:pt>
                <c:pt idx="127">
                  <c:v>32.69</c:v>
                </c:pt>
                <c:pt idx="128">
                  <c:v>32.68</c:v>
                </c:pt>
                <c:pt idx="129">
                  <c:v>32.68</c:v>
                </c:pt>
                <c:pt idx="130">
                  <c:v>32.68</c:v>
                </c:pt>
                <c:pt idx="131">
                  <c:v>32.68</c:v>
                </c:pt>
                <c:pt idx="132">
                  <c:v>32.67</c:v>
                </c:pt>
                <c:pt idx="133">
                  <c:v>32.67</c:v>
                </c:pt>
                <c:pt idx="134">
                  <c:v>32.67</c:v>
                </c:pt>
                <c:pt idx="135">
                  <c:v>32.659999999999997</c:v>
                </c:pt>
                <c:pt idx="136">
                  <c:v>32.659999999999997</c:v>
                </c:pt>
                <c:pt idx="137">
                  <c:v>32.659999999999997</c:v>
                </c:pt>
                <c:pt idx="138">
                  <c:v>32.65</c:v>
                </c:pt>
                <c:pt idx="139">
                  <c:v>32.65</c:v>
                </c:pt>
                <c:pt idx="140">
                  <c:v>32.65</c:v>
                </c:pt>
                <c:pt idx="141">
                  <c:v>32.65</c:v>
                </c:pt>
                <c:pt idx="142">
                  <c:v>32.65</c:v>
                </c:pt>
                <c:pt idx="143">
                  <c:v>32.64</c:v>
                </c:pt>
                <c:pt idx="144">
                  <c:v>32.64</c:v>
                </c:pt>
                <c:pt idx="145">
                  <c:v>32.630000000000003</c:v>
                </c:pt>
                <c:pt idx="146">
                  <c:v>32.619999999999997</c:v>
                </c:pt>
                <c:pt idx="147">
                  <c:v>32.619999999999997</c:v>
                </c:pt>
                <c:pt idx="148">
                  <c:v>32.61</c:v>
                </c:pt>
                <c:pt idx="149">
                  <c:v>32.6</c:v>
                </c:pt>
                <c:pt idx="150">
                  <c:v>32.590000000000003</c:v>
                </c:pt>
                <c:pt idx="151">
                  <c:v>32.58</c:v>
                </c:pt>
                <c:pt idx="152">
                  <c:v>32.57</c:v>
                </c:pt>
                <c:pt idx="153">
                  <c:v>32.56</c:v>
                </c:pt>
                <c:pt idx="154">
                  <c:v>32.54</c:v>
                </c:pt>
                <c:pt idx="155">
                  <c:v>32.53</c:v>
                </c:pt>
                <c:pt idx="156">
                  <c:v>32.520000000000003</c:v>
                </c:pt>
                <c:pt idx="157">
                  <c:v>32.5</c:v>
                </c:pt>
                <c:pt idx="158">
                  <c:v>32.479999999999997</c:v>
                </c:pt>
                <c:pt idx="159">
                  <c:v>32.47</c:v>
                </c:pt>
                <c:pt idx="160">
                  <c:v>32.450000000000003</c:v>
                </c:pt>
                <c:pt idx="161">
                  <c:v>32.43</c:v>
                </c:pt>
                <c:pt idx="162">
                  <c:v>32.409999999999997</c:v>
                </c:pt>
                <c:pt idx="163">
                  <c:v>32.39</c:v>
                </c:pt>
                <c:pt idx="164">
                  <c:v>32.36</c:v>
                </c:pt>
                <c:pt idx="165">
                  <c:v>32.340000000000003</c:v>
                </c:pt>
                <c:pt idx="166">
                  <c:v>32.32</c:v>
                </c:pt>
                <c:pt idx="167">
                  <c:v>32.29</c:v>
                </c:pt>
                <c:pt idx="168">
                  <c:v>32.26</c:v>
                </c:pt>
                <c:pt idx="169">
                  <c:v>32.24</c:v>
                </c:pt>
                <c:pt idx="170">
                  <c:v>32.21</c:v>
                </c:pt>
                <c:pt idx="171">
                  <c:v>32.21</c:v>
                </c:pt>
                <c:pt idx="172">
                  <c:v>32.200000000000003</c:v>
                </c:pt>
                <c:pt idx="173">
                  <c:v>32.200000000000003</c:v>
                </c:pt>
                <c:pt idx="174">
                  <c:v>32.19</c:v>
                </c:pt>
                <c:pt idx="175">
                  <c:v>32.18</c:v>
                </c:pt>
                <c:pt idx="176">
                  <c:v>32.17</c:v>
                </c:pt>
                <c:pt idx="177">
                  <c:v>32.159999999999997</c:v>
                </c:pt>
                <c:pt idx="178">
                  <c:v>32.15</c:v>
                </c:pt>
                <c:pt idx="179">
                  <c:v>32.130000000000003</c:v>
                </c:pt>
                <c:pt idx="180">
                  <c:v>32.119999999999997</c:v>
                </c:pt>
                <c:pt idx="181">
                  <c:v>32.1</c:v>
                </c:pt>
                <c:pt idx="182">
                  <c:v>32.090000000000003</c:v>
                </c:pt>
                <c:pt idx="183">
                  <c:v>32.07</c:v>
                </c:pt>
                <c:pt idx="184">
                  <c:v>32.049999999999997</c:v>
                </c:pt>
                <c:pt idx="185">
                  <c:v>32.03</c:v>
                </c:pt>
                <c:pt idx="186">
                  <c:v>32.020000000000003</c:v>
                </c:pt>
                <c:pt idx="187">
                  <c:v>32</c:v>
                </c:pt>
                <c:pt idx="188">
                  <c:v>31.98</c:v>
                </c:pt>
                <c:pt idx="189">
                  <c:v>31.96</c:v>
                </c:pt>
                <c:pt idx="190">
                  <c:v>31.94</c:v>
                </c:pt>
                <c:pt idx="191">
                  <c:v>31.91</c:v>
                </c:pt>
                <c:pt idx="192">
                  <c:v>31.88</c:v>
                </c:pt>
                <c:pt idx="193">
                  <c:v>31.85</c:v>
                </c:pt>
                <c:pt idx="194">
                  <c:v>31.81</c:v>
                </c:pt>
                <c:pt idx="195">
                  <c:v>31.78</c:v>
                </c:pt>
                <c:pt idx="196">
                  <c:v>31.77</c:v>
                </c:pt>
                <c:pt idx="197">
                  <c:v>31.76</c:v>
                </c:pt>
                <c:pt idx="198">
                  <c:v>31.74</c:v>
                </c:pt>
                <c:pt idx="199">
                  <c:v>31.72</c:v>
                </c:pt>
                <c:pt idx="200">
                  <c:v>31.7</c:v>
                </c:pt>
                <c:pt idx="201">
                  <c:v>31.68</c:v>
                </c:pt>
                <c:pt idx="202">
                  <c:v>31.66</c:v>
                </c:pt>
                <c:pt idx="203">
                  <c:v>31.63</c:v>
                </c:pt>
                <c:pt idx="204">
                  <c:v>31.6</c:v>
                </c:pt>
                <c:pt idx="205">
                  <c:v>31.57</c:v>
                </c:pt>
                <c:pt idx="206">
                  <c:v>31.53</c:v>
                </c:pt>
                <c:pt idx="207">
                  <c:v>31.48</c:v>
                </c:pt>
                <c:pt idx="208">
                  <c:v>31.43</c:v>
                </c:pt>
                <c:pt idx="209">
                  <c:v>31.37</c:v>
                </c:pt>
                <c:pt idx="210">
                  <c:v>31.31</c:v>
                </c:pt>
                <c:pt idx="211">
                  <c:v>31.29</c:v>
                </c:pt>
                <c:pt idx="212">
                  <c:v>31.27</c:v>
                </c:pt>
                <c:pt idx="213">
                  <c:v>31.26</c:v>
                </c:pt>
                <c:pt idx="214">
                  <c:v>31.24</c:v>
                </c:pt>
                <c:pt idx="215">
                  <c:v>31.22</c:v>
                </c:pt>
                <c:pt idx="216">
                  <c:v>31.19</c:v>
                </c:pt>
                <c:pt idx="217">
                  <c:v>31.15</c:v>
                </c:pt>
                <c:pt idx="218">
                  <c:v>31.11</c:v>
                </c:pt>
                <c:pt idx="219">
                  <c:v>31.06</c:v>
                </c:pt>
                <c:pt idx="220">
                  <c:v>31.01</c:v>
                </c:pt>
                <c:pt idx="221">
                  <c:v>30.97</c:v>
                </c:pt>
                <c:pt idx="222">
                  <c:v>30.92</c:v>
                </c:pt>
                <c:pt idx="223">
                  <c:v>30.94</c:v>
                </c:pt>
                <c:pt idx="224">
                  <c:v>30.98</c:v>
                </c:pt>
                <c:pt idx="225">
                  <c:v>31.02</c:v>
                </c:pt>
                <c:pt idx="226">
                  <c:v>31.05</c:v>
                </c:pt>
                <c:pt idx="227">
                  <c:v>31.09</c:v>
                </c:pt>
                <c:pt idx="228">
                  <c:v>31.12</c:v>
                </c:pt>
                <c:pt idx="229">
                  <c:v>31.15</c:v>
                </c:pt>
                <c:pt idx="230">
                  <c:v>31.19</c:v>
                </c:pt>
                <c:pt idx="231">
                  <c:v>31.22</c:v>
                </c:pt>
                <c:pt idx="232">
                  <c:v>31.25</c:v>
                </c:pt>
                <c:pt idx="233">
                  <c:v>31.28</c:v>
                </c:pt>
                <c:pt idx="234">
                  <c:v>31.32</c:v>
                </c:pt>
                <c:pt idx="235">
                  <c:v>31.35</c:v>
                </c:pt>
                <c:pt idx="236">
                  <c:v>31.38</c:v>
                </c:pt>
                <c:pt idx="237">
                  <c:v>31.41</c:v>
                </c:pt>
                <c:pt idx="238">
                  <c:v>31.44</c:v>
                </c:pt>
                <c:pt idx="239">
                  <c:v>31.47</c:v>
                </c:pt>
                <c:pt idx="240">
                  <c:v>31.5</c:v>
                </c:pt>
                <c:pt idx="241">
                  <c:v>31.52</c:v>
                </c:pt>
                <c:pt idx="242">
                  <c:v>31.54</c:v>
                </c:pt>
                <c:pt idx="243">
                  <c:v>31.56</c:v>
                </c:pt>
                <c:pt idx="244">
                  <c:v>31.58</c:v>
                </c:pt>
                <c:pt idx="245">
                  <c:v>31.6</c:v>
                </c:pt>
                <c:pt idx="246">
                  <c:v>31.62</c:v>
                </c:pt>
                <c:pt idx="247">
                  <c:v>31.64</c:v>
                </c:pt>
                <c:pt idx="248">
                  <c:v>31.66</c:v>
                </c:pt>
                <c:pt idx="249">
                  <c:v>31.69</c:v>
                </c:pt>
                <c:pt idx="250">
                  <c:v>31.71</c:v>
                </c:pt>
                <c:pt idx="251">
                  <c:v>31.72</c:v>
                </c:pt>
                <c:pt idx="252">
                  <c:v>31.74</c:v>
                </c:pt>
                <c:pt idx="253">
                  <c:v>31.76</c:v>
                </c:pt>
                <c:pt idx="254">
                  <c:v>31.78</c:v>
                </c:pt>
                <c:pt idx="255">
                  <c:v>31.8</c:v>
                </c:pt>
                <c:pt idx="256">
                  <c:v>31.82</c:v>
                </c:pt>
                <c:pt idx="257">
                  <c:v>31.84</c:v>
                </c:pt>
                <c:pt idx="258">
                  <c:v>31.86</c:v>
                </c:pt>
                <c:pt idx="259">
                  <c:v>31.88</c:v>
                </c:pt>
                <c:pt idx="260">
                  <c:v>31.9</c:v>
                </c:pt>
                <c:pt idx="261">
                  <c:v>31.91</c:v>
                </c:pt>
                <c:pt idx="262">
                  <c:v>31.93</c:v>
                </c:pt>
                <c:pt idx="263">
                  <c:v>31.95</c:v>
                </c:pt>
                <c:pt idx="264">
                  <c:v>31.97</c:v>
                </c:pt>
                <c:pt idx="265">
                  <c:v>31.98</c:v>
                </c:pt>
                <c:pt idx="266">
                  <c:v>32</c:v>
                </c:pt>
                <c:pt idx="267">
                  <c:v>32.01</c:v>
                </c:pt>
                <c:pt idx="268">
                  <c:v>32.01</c:v>
                </c:pt>
                <c:pt idx="269">
                  <c:v>32.020000000000003</c:v>
                </c:pt>
                <c:pt idx="270">
                  <c:v>32.03</c:v>
                </c:pt>
                <c:pt idx="271">
                  <c:v>32.04</c:v>
                </c:pt>
                <c:pt idx="272">
                  <c:v>32.049999999999997</c:v>
                </c:pt>
                <c:pt idx="273">
                  <c:v>32.049999999999997</c:v>
                </c:pt>
                <c:pt idx="274">
                  <c:v>32.06</c:v>
                </c:pt>
                <c:pt idx="275">
                  <c:v>32.07</c:v>
                </c:pt>
                <c:pt idx="276">
                  <c:v>32.08</c:v>
                </c:pt>
                <c:pt idx="277">
                  <c:v>32.090000000000003</c:v>
                </c:pt>
                <c:pt idx="278">
                  <c:v>32.090000000000003</c:v>
                </c:pt>
                <c:pt idx="279">
                  <c:v>32.1</c:v>
                </c:pt>
                <c:pt idx="280">
                  <c:v>32.11</c:v>
                </c:pt>
                <c:pt idx="281">
                  <c:v>32.119999999999997</c:v>
                </c:pt>
                <c:pt idx="282">
                  <c:v>32.119999999999997</c:v>
                </c:pt>
                <c:pt idx="283">
                  <c:v>32.130000000000003</c:v>
                </c:pt>
                <c:pt idx="284">
                  <c:v>32.14</c:v>
                </c:pt>
                <c:pt idx="285">
                  <c:v>32.14</c:v>
                </c:pt>
                <c:pt idx="286">
                  <c:v>32.15</c:v>
                </c:pt>
                <c:pt idx="287">
                  <c:v>32.159999999999997</c:v>
                </c:pt>
                <c:pt idx="288">
                  <c:v>32.17</c:v>
                </c:pt>
                <c:pt idx="289">
                  <c:v>32.17</c:v>
                </c:pt>
                <c:pt idx="290">
                  <c:v>32.18</c:v>
                </c:pt>
                <c:pt idx="291">
                  <c:v>32.19</c:v>
                </c:pt>
                <c:pt idx="292">
                  <c:v>32.19</c:v>
                </c:pt>
                <c:pt idx="293">
                  <c:v>32.200000000000003</c:v>
                </c:pt>
                <c:pt idx="294">
                  <c:v>32.21</c:v>
                </c:pt>
                <c:pt idx="295">
                  <c:v>32.22</c:v>
                </c:pt>
                <c:pt idx="296">
                  <c:v>32.22</c:v>
                </c:pt>
                <c:pt idx="297">
                  <c:v>32.229999999999997</c:v>
                </c:pt>
                <c:pt idx="298">
                  <c:v>32.24</c:v>
                </c:pt>
                <c:pt idx="299">
                  <c:v>32.24</c:v>
                </c:pt>
                <c:pt idx="300">
                  <c:v>32.25</c:v>
                </c:pt>
                <c:pt idx="301">
                  <c:v>32.26</c:v>
                </c:pt>
                <c:pt idx="302">
                  <c:v>32.26</c:v>
                </c:pt>
                <c:pt idx="303">
                  <c:v>32.270000000000003</c:v>
                </c:pt>
                <c:pt idx="304">
                  <c:v>32.28</c:v>
                </c:pt>
                <c:pt idx="305">
                  <c:v>32.28</c:v>
                </c:pt>
                <c:pt idx="306">
                  <c:v>32.28</c:v>
                </c:pt>
                <c:pt idx="307">
                  <c:v>32.28</c:v>
                </c:pt>
                <c:pt idx="308">
                  <c:v>32.29</c:v>
                </c:pt>
                <c:pt idx="309">
                  <c:v>32.29</c:v>
                </c:pt>
                <c:pt idx="310">
                  <c:v>32.29</c:v>
                </c:pt>
                <c:pt idx="311">
                  <c:v>32.299999999999997</c:v>
                </c:pt>
                <c:pt idx="312">
                  <c:v>32.299999999999997</c:v>
                </c:pt>
                <c:pt idx="313">
                  <c:v>32.299999999999997</c:v>
                </c:pt>
                <c:pt idx="314">
                  <c:v>32.299999999999997</c:v>
                </c:pt>
                <c:pt idx="315">
                  <c:v>32.31</c:v>
                </c:pt>
                <c:pt idx="316">
                  <c:v>32.31</c:v>
                </c:pt>
                <c:pt idx="317">
                  <c:v>32.31</c:v>
                </c:pt>
                <c:pt idx="318">
                  <c:v>32.32</c:v>
                </c:pt>
                <c:pt idx="319">
                  <c:v>32.32</c:v>
                </c:pt>
                <c:pt idx="320">
                  <c:v>32.32</c:v>
                </c:pt>
                <c:pt idx="321">
                  <c:v>32.32</c:v>
                </c:pt>
                <c:pt idx="322">
                  <c:v>32.33</c:v>
                </c:pt>
                <c:pt idx="323">
                  <c:v>32.33</c:v>
                </c:pt>
                <c:pt idx="324">
                  <c:v>32.33</c:v>
                </c:pt>
                <c:pt idx="325">
                  <c:v>32.340000000000003</c:v>
                </c:pt>
                <c:pt idx="326">
                  <c:v>32.340000000000003</c:v>
                </c:pt>
                <c:pt idx="327">
                  <c:v>32.340000000000003</c:v>
                </c:pt>
                <c:pt idx="328">
                  <c:v>32.340000000000003</c:v>
                </c:pt>
                <c:pt idx="329">
                  <c:v>32.35</c:v>
                </c:pt>
                <c:pt idx="330">
                  <c:v>32.35</c:v>
                </c:pt>
                <c:pt idx="331">
                  <c:v>32.35</c:v>
                </c:pt>
                <c:pt idx="332">
                  <c:v>32.35</c:v>
                </c:pt>
                <c:pt idx="333">
                  <c:v>32.36</c:v>
                </c:pt>
                <c:pt idx="334">
                  <c:v>32.36</c:v>
                </c:pt>
                <c:pt idx="335">
                  <c:v>32.36</c:v>
                </c:pt>
                <c:pt idx="336">
                  <c:v>32.36</c:v>
                </c:pt>
                <c:pt idx="337">
                  <c:v>32.369999999999997</c:v>
                </c:pt>
                <c:pt idx="338">
                  <c:v>32.369999999999997</c:v>
                </c:pt>
                <c:pt idx="339">
                  <c:v>32.369999999999997</c:v>
                </c:pt>
                <c:pt idx="340">
                  <c:v>32.369999999999997</c:v>
                </c:pt>
                <c:pt idx="341">
                  <c:v>32.380000000000003</c:v>
                </c:pt>
                <c:pt idx="342">
                  <c:v>32.380000000000003</c:v>
                </c:pt>
                <c:pt idx="343">
                  <c:v>32.380000000000003</c:v>
                </c:pt>
                <c:pt idx="344">
                  <c:v>32.380000000000003</c:v>
                </c:pt>
                <c:pt idx="345">
                  <c:v>32.39</c:v>
                </c:pt>
                <c:pt idx="346">
                  <c:v>32.39</c:v>
                </c:pt>
                <c:pt idx="347">
                  <c:v>32.39</c:v>
                </c:pt>
                <c:pt idx="348">
                  <c:v>32.39</c:v>
                </c:pt>
                <c:pt idx="349">
                  <c:v>32.4</c:v>
                </c:pt>
                <c:pt idx="350">
                  <c:v>32.4</c:v>
                </c:pt>
                <c:pt idx="351">
                  <c:v>32.4</c:v>
                </c:pt>
                <c:pt idx="352">
                  <c:v>32.4</c:v>
                </c:pt>
                <c:pt idx="353">
                  <c:v>32.409999999999997</c:v>
                </c:pt>
                <c:pt idx="354">
                  <c:v>32.409999999999997</c:v>
                </c:pt>
                <c:pt idx="355">
                  <c:v>32.409999999999997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502-4690-BC48-3A535B9AB2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9728520"/>
        <c:axId val="469728848"/>
      </c:scatterChart>
      <c:valAx>
        <c:axId val="469728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length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848"/>
        <c:crosses val="autoZero"/>
        <c:crossBetween val="midCat"/>
      </c:valAx>
      <c:valAx>
        <c:axId val="469728848"/>
        <c:scaling>
          <c:orientation val="minMax"/>
          <c:max val="40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poletip max filed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modulation, aperture and phase  vs length (cm) 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399145658939869E-2"/>
          <c:y val="0.12551607445008461"/>
          <c:w val="0.81457500327796439"/>
          <c:h val="0.72421892694885226"/>
        </c:manualLayout>
      </c:layout>
      <c:scatterChart>
        <c:scatterStyle val="lineMarker"/>
        <c:varyColors val="0"/>
        <c:ser>
          <c:idx val="0"/>
          <c:order val="0"/>
          <c:tx>
            <c:strRef>
              <c:f>geometry!$J$1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geometry!$B$2:$B$365</c:f>
              <c:numCache>
                <c:formatCode>General</c:formatCode>
                <c:ptCount val="364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115.38</c:v>
                </c:pt>
                <c:pt idx="224">
                  <c:v>116.57</c:v>
                </c:pt>
                <c:pt idx="225">
                  <c:v>117.79</c:v>
                </c:pt>
                <c:pt idx="226">
                  <c:v>119.04</c:v>
                </c:pt>
                <c:pt idx="227">
                  <c:v>120.33</c:v>
                </c:pt>
                <c:pt idx="228">
                  <c:v>121.65</c:v>
                </c:pt>
                <c:pt idx="229">
                  <c:v>123</c:v>
                </c:pt>
                <c:pt idx="230">
                  <c:v>124.38</c:v>
                </c:pt>
                <c:pt idx="231">
                  <c:v>125.79</c:v>
                </c:pt>
                <c:pt idx="232">
                  <c:v>127.24</c:v>
                </c:pt>
                <c:pt idx="233">
                  <c:v>128.71</c:v>
                </c:pt>
                <c:pt idx="234">
                  <c:v>130.22</c:v>
                </c:pt>
                <c:pt idx="235">
                  <c:v>131.75</c:v>
                </c:pt>
                <c:pt idx="236">
                  <c:v>133.32</c:v>
                </c:pt>
                <c:pt idx="237">
                  <c:v>134.91</c:v>
                </c:pt>
                <c:pt idx="238">
                  <c:v>136.53</c:v>
                </c:pt>
                <c:pt idx="239">
                  <c:v>138.16999999999999</c:v>
                </c:pt>
                <c:pt idx="240">
                  <c:v>139.85</c:v>
                </c:pt>
                <c:pt idx="241">
                  <c:v>141.55000000000001</c:v>
                </c:pt>
                <c:pt idx="242">
                  <c:v>143.28</c:v>
                </c:pt>
                <c:pt idx="243">
                  <c:v>145.03</c:v>
                </c:pt>
                <c:pt idx="244">
                  <c:v>146.81</c:v>
                </c:pt>
                <c:pt idx="245">
                  <c:v>148.61000000000001</c:v>
                </c:pt>
                <c:pt idx="246">
                  <c:v>150.44</c:v>
                </c:pt>
                <c:pt idx="247">
                  <c:v>152.29</c:v>
                </c:pt>
                <c:pt idx="248">
                  <c:v>154.16999999999999</c:v>
                </c:pt>
                <c:pt idx="249">
                  <c:v>156.07</c:v>
                </c:pt>
                <c:pt idx="250">
                  <c:v>158</c:v>
                </c:pt>
                <c:pt idx="251">
                  <c:v>159.94999999999999</c:v>
                </c:pt>
                <c:pt idx="252">
                  <c:v>161.91999999999999</c:v>
                </c:pt>
                <c:pt idx="253">
                  <c:v>163.92</c:v>
                </c:pt>
                <c:pt idx="254">
                  <c:v>165.94</c:v>
                </c:pt>
                <c:pt idx="255">
                  <c:v>167.98</c:v>
                </c:pt>
                <c:pt idx="256">
                  <c:v>170.04</c:v>
                </c:pt>
                <c:pt idx="257">
                  <c:v>172.13</c:v>
                </c:pt>
                <c:pt idx="258">
                  <c:v>174.24</c:v>
                </c:pt>
                <c:pt idx="259">
                  <c:v>176.37</c:v>
                </c:pt>
                <c:pt idx="260">
                  <c:v>178.52</c:v>
                </c:pt>
                <c:pt idx="261">
                  <c:v>180.69</c:v>
                </c:pt>
                <c:pt idx="262">
                  <c:v>182.89</c:v>
                </c:pt>
                <c:pt idx="263">
                  <c:v>185.1</c:v>
                </c:pt>
                <c:pt idx="264">
                  <c:v>187.34</c:v>
                </c:pt>
                <c:pt idx="265">
                  <c:v>189.59</c:v>
                </c:pt>
                <c:pt idx="266">
                  <c:v>191.87</c:v>
                </c:pt>
                <c:pt idx="267">
                  <c:v>194.17</c:v>
                </c:pt>
                <c:pt idx="268">
                  <c:v>196.48</c:v>
                </c:pt>
                <c:pt idx="269">
                  <c:v>198.82</c:v>
                </c:pt>
                <c:pt idx="270">
                  <c:v>201.18</c:v>
                </c:pt>
                <c:pt idx="271">
                  <c:v>203.55</c:v>
                </c:pt>
                <c:pt idx="272">
                  <c:v>205.95</c:v>
                </c:pt>
                <c:pt idx="273">
                  <c:v>208.37</c:v>
                </c:pt>
                <c:pt idx="274">
                  <c:v>210.8</c:v>
                </c:pt>
                <c:pt idx="275">
                  <c:v>213.25</c:v>
                </c:pt>
                <c:pt idx="276">
                  <c:v>215.73</c:v>
                </c:pt>
                <c:pt idx="277">
                  <c:v>218.22</c:v>
                </c:pt>
                <c:pt idx="278">
                  <c:v>220.73</c:v>
                </c:pt>
                <c:pt idx="279">
                  <c:v>223.25</c:v>
                </c:pt>
                <c:pt idx="280">
                  <c:v>225.8</c:v>
                </c:pt>
                <c:pt idx="281">
                  <c:v>228.37</c:v>
                </c:pt>
                <c:pt idx="282">
                  <c:v>230.95</c:v>
                </c:pt>
                <c:pt idx="283">
                  <c:v>233.55</c:v>
                </c:pt>
                <c:pt idx="284">
                  <c:v>236.17</c:v>
                </c:pt>
                <c:pt idx="285">
                  <c:v>238.8</c:v>
                </c:pt>
                <c:pt idx="286">
                  <c:v>241.46</c:v>
                </c:pt>
                <c:pt idx="287">
                  <c:v>244.13</c:v>
                </c:pt>
                <c:pt idx="288">
                  <c:v>246.82</c:v>
                </c:pt>
                <c:pt idx="289">
                  <c:v>249.53</c:v>
                </c:pt>
                <c:pt idx="290">
                  <c:v>252.25</c:v>
                </c:pt>
                <c:pt idx="291">
                  <c:v>254.99</c:v>
                </c:pt>
                <c:pt idx="292">
                  <c:v>257.75</c:v>
                </c:pt>
                <c:pt idx="293">
                  <c:v>260.52</c:v>
                </c:pt>
                <c:pt idx="294">
                  <c:v>263.31</c:v>
                </c:pt>
                <c:pt idx="295">
                  <c:v>266.12</c:v>
                </c:pt>
                <c:pt idx="296">
                  <c:v>268.95</c:v>
                </c:pt>
                <c:pt idx="297">
                  <c:v>271.79000000000002</c:v>
                </c:pt>
                <c:pt idx="298">
                  <c:v>274.64999999999998</c:v>
                </c:pt>
                <c:pt idx="299">
                  <c:v>277.52</c:v>
                </c:pt>
                <c:pt idx="300">
                  <c:v>280.41000000000003</c:v>
                </c:pt>
                <c:pt idx="301">
                  <c:v>283.32</c:v>
                </c:pt>
                <c:pt idx="302">
                  <c:v>286.24</c:v>
                </c:pt>
                <c:pt idx="303">
                  <c:v>289.18</c:v>
                </c:pt>
                <c:pt idx="304">
                  <c:v>292.13</c:v>
                </c:pt>
                <c:pt idx="305">
                  <c:v>295.10000000000002</c:v>
                </c:pt>
                <c:pt idx="306">
                  <c:v>298.08999999999997</c:v>
                </c:pt>
                <c:pt idx="307">
                  <c:v>301.08999999999997</c:v>
                </c:pt>
                <c:pt idx="308">
                  <c:v>304.11</c:v>
                </c:pt>
                <c:pt idx="309">
                  <c:v>307.14</c:v>
                </c:pt>
                <c:pt idx="310">
                  <c:v>310.19</c:v>
                </c:pt>
                <c:pt idx="311">
                  <c:v>313.25</c:v>
                </c:pt>
                <c:pt idx="312">
                  <c:v>316.33</c:v>
                </c:pt>
                <c:pt idx="313">
                  <c:v>319.42</c:v>
                </c:pt>
                <c:pt idx="314">
                  <c:v>322.52999999999997</c:v>
                </c:pt>
                <c:pt idx="315">
                  <c:v>325.66000000000003</c:v>
                </c:pt>
                <c:pt idx="316">
                  <c:v>328.8</c:v>
                </c:pt>
                <c:pt idx="317">
                  <c:v>331.95</c:v>
                </c:pt>
                <c:pt idx="318">
                  <c:v>335.12</c:v>
                </c:pt>
                <c:pt idx="319">
                  <c:v>338.3</c:v>
                </c:pt>
                <c:pt idx="320">
                  <c:v>341.5</c:v>
                </c:pt>
                <c:pt idx="321">
                  <c:v>344.71</c:v>
                </c:pt>
                <c:pt idx="322">
                  <c:v>347.94</c:v>
                </c:pt>
                <c:pt idx="323">
                  <c:v>351.18</c:v>
                </c:pt>
                <c:pt idx="324">
                  <c:v>354.44</c:v>
                </c:pt>
                <c:pt idx="325">
                  <c:v>357.71</c:v>
                </c:pt>
                <c:pt idx="326">
                  <c:v>361</c:v>
                </c:pt>
                <c:pt idx="327">
                  <c:v>364.3</c:v>
                </c:pt>
                <c:pt idx="328">
                  <c:v>367.61</c:v>
                </c:pt>
                <c:pt idx="329">
                  <c:v>370.94</c:v>
                </c:pt>
                <c:pt idx="330">
                  <c:v>374.28</c:v>
                </c:pt>
                <c:pt idx="331">
                  <c:v>377.64</c:v>
                </c:pt>
                <c:pt idx="332">
                  <c:v>381.01</c:v>
                </c:pt>
                <c:pt idx="333">
                  <c:v>384.39</c:v>
                </c:pt>
                <c:pt idx="334">
                  <c:v>387.79</c:v>
                </c:pt>
              </c:numCache>
            </c:numRef>
          </c:xVal>
          <c:yVal>
            <c:numRef>
              <c:f>geometry!$J$2:$J$365</c:f>
              <c:numCache>
                <c:formatCode>General</c:formatCode>
                <c:ptCount val="36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1.0014000000000001</c:v>
                </c:pt>
                <c:pt idx="8">
                  <c:v>1.0028999999999999</c:v>
                </c:pt>
                <c:pt idx="9">
                  <c:v>1.0043</c:v>
                </c:pt>
                <c:pt idx="10">
                  <c:v>1.0058</c:v>
                </c:pt>
                <c:pt idx="11">
                  <c:v>1.0072000000000001</c:v>
                </c:pt>
                <c:pt idx="12">
                  <c:v>1.0085999999999999</c:v>
                </c:pt>
                <c:pt idx="13">
                  <c:v>1.0101</c:v>
                </c:pt>
                <c:pt idx="14">
                  <c:v>1.0115000000000001</c:v>
                </c:pt>
                <c:pt idx="15">
                  <c:v>1.0128999999999999</c:v>
                </c:pt>
                <c:pt idx="16">
                  <c:v>1.0144</c:v>
                </c:pt>
                <c:pt idx="17">
                  <c:v>1.0158</c:v>
                </c:pt>
                <c:pt idx="18">
                  <c:v>1.0172000000000001</c:v>
                </c:pt>
                <c:pt idx="19">
                  <c:v>1.0186999999999999</c:v>
                </c:pt>
                <c:pt idx="20">
                  <c:v>1.0201</c:v>
                </c:pt>
                <c:pt idx="21">
                  <c:v>1.0215000000000001</c:v>
                </c:pt>
                <c:pt idx="22">
                  <c:v>1.0228999999999999</c:v>
                </c:pt>
                <c:pt idx="23">
                  <c:v>1.0244</c:v>
                </c:pt>
                <c:pt idx="24">
                  <c:v>1.0258</c:v>
                </c:pt>
                <c:pt idx="25">
                  <c:v>1.0271999999999999</c:v>
                </c:pt>
                <c:pt idx="26">
                  <c:v>1.0286</c:v>
                </c:pt>
                <c:pt idx="27">
                  <c:v>1.03</c:v>
                </c:pt>
                <c:pt idx="28">
                  <c:v>1.0314000000000001</c:v>
                </c:pt>
                <c:pt idx="29">
                  <c:v>1.0328999999999999</c:v>
                </c:pt>
                <c:pt idx="30">
                  <c:v>1.0343</c:v>
                </c:pt>
                <c:pt idx="31">
                  <c:v>1.0357000000000001</c:v>
                </c:pt>
                <c:pt idx="32">
                  <c:v>1.0370999999999999</c:v>
                </c:pt>
                <c:pt idx="33">
                  <c:v>1.0385</c:v>
                </c:pt>
                <c:pt idx="34">
                  <c:v>1.0399</c:v>
                </c:pt>
                <c:pt idx="35">
                  <c:v>1.0412999999999999</c:v>
                </c:pt>
                <c:pt idx="36">
                  <c:v>1.0427</c:v>
                </c:pt>
                <c:pt idx="37">
                  <c:v>1.0441</c:v>
                </c:pt>
                <c:pt idx="38">
                  <c:v>1.0455000000000001</c:v>
                </c:pt>
                <c:pt idx="39">
                  <c:v>1.0468999999999999</c:v>
                </c:pt>
                <c:pt idx="40">
                  <c:v>1.0483</c:v>
                </c:pt>
                <c:pt idx="41">
                  <c:v>1.0497000000000001</c:v>
                </c:pt>
                <c:pt idx="42">
                  <c:v>1.0509999999999999</c:v>
                </c:pt>
                <c:pt idx="43">
                  <c:v>1.0524</c:v>
                </c:pt>
                <c:pt idx="44">
                  <c:v>1.0537000000000001</c:v>
                </c:pt>
                <c:pt idx="45">
                  <c:v>1.0549999999999999</c:v>
                </c:pt>
                <c:pt idx="46">
                  <c:v>1.0564</c:v>
                </c:pt>
                <c:pt idx="47">
                  <c:v>1.0577000000000001</c:v>
                </c:pt>
                <c:pt idx="48">
                  <c:v>1.0589999999999999</c:v>
                </c:pt>
                <c:pt idx="49">
                  <c:v>1.0603</c:v>
                </c:pt>
                <c:pt idx="50">
                  <c:v>1.0617000000000001</c:v>
                </c:pt>
                <c:pt idx="51">
                  <c:v>1.0629999999999999</c:v>
                </c:pt>
                <c:pt idx="52">
                  <c:v>1.0643</c:v>
                </c:pt>
                <c:pt idx="53">
                  <c:v>1.0656000000000001</c:v>
                </c:pt>
                <c:pt idx="54">
                  <c:v>1.0669</c:v>
                </c:pt>
                <c:pt idx="55">
                  <c:v>1.0682</c:v>
                </c:pt>
                <c:pt idx="56">
                  <c:v>1.0696000000000001</c:v>
                </c:pt>
                <c:pt idx="57">
                  <c:v>1.0709</c:v>
                </c:pt>
                <c:pt idx="58">
                  <c:v>1.0722</c:v>
                </c:pt>
                <c:pt idx="59">
                  <c:v>1.0734999999999999</c:v>
                </c:pt>
                <c:pt idx="60">
                  <c:v>1.0748</c:v>
                </c:pt>
                <c:pt idx="61">
                  <c:v>1.0761000000000001</c:v>
                </c:pt>
                <c:pt idx="62">
                  <c:v>1.0773999999999999</c:v>
                </c:pt>
                <c:pt idx="63">
                  <c:v>1.0787</c:v>
                </c:pt>
                <c:pt idx="64">
                  <c:v>1.08</c:v>
                </c:pt>
                <c:pt idx="65">
                  <c:v>1.0813999999999999</c:v>
                </c:pt>
                <c:pt idx="66">
                  <c:v>1.0827</c:v>
                </c:pt>
                <c:pt idx="67">
                  <c:v>1.0841000000000001</c:v>
                </c:pt>
                <c:pt idx="68">
                  <c:v>1.0853999999999999</c:v>
                </c:pt>
                <c:pt idx="69">
                  <c:v>1.0868</c:v>
                </c:pt>
                <c:pt idx="70">
                  <c:v>1.0881000000000001</c:v>
                </c:pt>
                <c:pt idx="71">
                  <c:v>1.0893999999999999</c:v>
                </c:pt>
                <c:pt idx="72">
                  <c:v>1.0908</c:v>
                </c:pt>
                <c:pt idx="73">
                  <c:v>1.0921000000000001</c:v>
                </c:pt>
                <c:pt idx="74">
                  <c:v>1.0934999999999999</c:v>
                </c:pt>
                <c:pt idx="75">
                  <c:v>1.0948</c:v>
                </c:pt>
                <c:pt idx="76">
                  <c:v>1.0961000000000001</c:v>
                </c:pt>
                <c:pt idx="77">
                  <c:v>1.0972</c:v>
                </c:pt>
                <c:pt idx="78">
                  <c:v>1.0981000000000001</c:v>
                </c:pt>
                <c:pt idx="79">
                  <c:v>1.099</c:v>
                </c:pt>
                <c:pt idx="80">
                  <c:v>1.0999000000000001</c:v>
                </c:pt>
                <c:pt idx="81">
                  <c:v>1.1008</c:v>
                </c:pt>
                <c:pt idx="82">
                  <c:v>1.1016999999999999</c:v>
                </c:pt>
                <c:pt idx="83">
                  <c:v>1.1026</c:v>
                </c:pt>
                <c:pt idx="84">
                  <c:v>1.1034999999999999</c:v>
                </c:pt>
                <c:pt idx="85">
                  <c:v>1.1044</c:v>
                </c:pt>
                <c:pt idx="86">
                  <c:v>1.1052999999999999</c:v>
                </c:pt>
                <c:pt idx="87">
                  <c:v>1.1062000000000001</c:v>
                </c:pt>
                <c:pt idx="88">
                  <c:v>1.1071</c:v>
                </c:pt>
                <c:pt idx="89">
                  <c:v>1.1080000000000001</c:v>
                </c:pt>
                <c:pt idx="90">
                  <c:v>1.1089</c:v>
                </c:pt>
                <c:pt idx="91">
                  <c:v>1.1097999999999999</c:v>
                </c:pt>
                <c:pt idx="92">
                  <c:v>1.1107</c:v>
                </c:pt>
                <c:pt idx="93">
                  <c:v>1.1115999999999999</c:v>
                </c:pt>
                <c:pt idx="94">
                  <c:v>1.1125</c:v>
                </c:pt>
                <c:pt idx="95">
                  <c:v>1.1133</c:v>
                </c:pt>
                <c:pt idx="96">
                  <c:v>1.1142000000000001</c:v>
                </c:pt>
                <c:pt idx="97">
                  <c:v>1.1151</c:v>
                </c:pt>
                <c:pt idx="98">
                  <c:v>1.1160000000000001</c:v>
                </c:pt>
                <c:pt idx="99">
                  <c:v>1.1169</c:v>
                </c:pt>
                <c:pt idx="100">
                  <c:v>1.1177999999999999</c:v>
                </c:pt>
                <c:pt idx="101">
                  <c:v>1.1187</c:v>
                </c:pt>
                <c:pt idx="102">
                  <c:v>1.1194999999999999</c:v>
                </c:pt>
                <c:pt idx="103">
                  <c:v>1.1204000000000001</c:v>
                </c:pt>
                <c:pt idx="104">
                  <c:v>1.1213</c:v>
                </c:pt>
                <c:pt idx="105">
                  <c:v>1.1223000000000001</c:v>
                </c:pt>
                <c:pt idx="106">
                  <c:v>1.1232</c:v>
                </c:pt>
                <c:pt idx="107">
                  <c:v>1.1241000000000001</c:v>
                </c:pt>
                <c:pt idx="108">
                  <c:v>1.125</c:v>
                </c:pt>
                <c:pt idx="109">
                  <c:v>1.1258999999999999</c:v>
                </c:pt>
                <c:pt idx="110">
                  <c:v>1.1268</c:v>
                </c:pt>
                <c:pt idx="111">
                  <c:v>1.1274</c:v>
                </c:pt>
                <c:pt idx="112">
                  <c:v>1.1278999999999999</c:v>
                </c:pt>
                <c:pt idx="113">
                  <c:v>1.1283000000000001</c:v>
                </c:pt>
                <c:pt idx="114">
                  <c:v>1.1288</c:v>
                </c:pt>
                <c:pt idx="115">
                  <c:v>1.1292</c:v>
                </c:pt>
                <c:pt idx="116">
                  <c:v>1.1295999999999999</c:v>
                </c:pt>
                <c:pt idx="117">
                  <c:v>1.1301000000000001</c:v>
                </c:pt>
                <c:pt idx="118">
                  <c:v>1.1305000000000001</c:v>
                </c:pt>
                <c:pt idx="119">
                  <c:v>1.1309</c:v>
                </c:pt>
                <c:pt idx="120">
                  <c:v>1.1313</c:v>
                </c:pt>
                <c:pt idx="121">
                  <c:v>1.1317999999999999</c:v>
                </c:pt>
                <c:pt idx="122">
                  <c:v>1.1322000000000001</c:v>
                </c:pt>
                <c:pt idx="123">
                  <c:v>1.1326000000000001</c:v>
                </c:pt>
                <c:pt idx="124">
                  <c:v>1.133</c:v>
                </c:pt>
                <c:pt idx="125">
                  <c:v>1.1334</c:v>
                </c:pt>
                <c:pt idx="126">
                  <c:v>1.1338999999999999</c:v>
                </c:pt>
                <c:pt idx="127">
                  <c:v>1.1343000000000001</c:v>
                </c:pt>
                <c:pt idx="128">
                  <c:v>1.1347</c:v>
                </c:pt>
                <c:pt idx="129">
                  <c:v>1.1351</c:v>
                </c:pt>
                <c:pt idx="130">
                  <c:v>1.1355</c:v>
                </c:pt>
                <c:pt idx="131">
                  <c:v>1.1358999999999999</c:v>
                </c:pt>
                <c:pt idx="132">
                  <c:v>1.1363000000000001</c:v>
                </c:pt>
                <c:pt idx="133">
                  <c:v>1.1367</c:v>
                </c:pt>
                <c:pt idx="134">
                  <c:v>1.1371</c:v>
                </c:pt>
                <c:pt idx="135">
                  <c:v>1.1375</c:v>
                </c:pt>
                <c:pt idx="136">
                  <c:v>1.1378999999999999</c:v>
                </c:pt>
                <c:pt idx="137">
                  <c:v>1.1383000000000001</c:v>
                </c:pt>
                <c:pt idx="138">
                  <c:v>1.1387</c:v>
                </c:pt>
                <c:pt idx="139">
                  <c:v>1.1391</c:v>
                </c:pt>
                <c:pt idx="140">
                  <c:v>1.1395</c:v>
                </c:pt>
                <c:pt idx="141">
                  <c:v>1.1398999999999999</c:v>
                </c:pt>
                <c:pt idx="142">
                  <c:v>1.1403000000000001</c:v>
                </c:pt>
                <c:pt idx="143">
                  <c:v>1.1408</c:v>
                </c:pt>
                <c:pt idx="144">
                  <c:v>1.1415</c:v>
                </c:pt>
                <c:pt idx="145">
                  <c:v>1.1422000000000001</c:v>
                </c:pt>
                <c:pt idx="146">
                  <c:v>1.1429</c:v>
                </c:pt>
                <c:pt idx="147">
                  <c:v>1.1435999999999999</c:v>
                </c:pt>
                <c:pt idx="148">
                  <c:v>1.1443000000000001</c:v>
                </c:pt>
                <c:pt idx="149">
                  <c:v>1.145</c:v>
                </c:pt>
                <c:pt idx="150">
                  <c:v>1.1456999999999999</c:v>
                </c:pt>
                <c:pt idx="151">
                  <c:v>1.1463000000000001</c:v>
                </c:pt>
                <c:pt idx="152">
                  <c:v>1.147</c:v>
                </c:pt>
                <c:pt idx="153">
                  <c:v>1.1476</c:v>
                </c:pt>
                <c:pt idx="154">
                  <c:v>1.1483000000000001</c:v>
                </c:pt>
                <c:pt idx="155">
                  <c:v>1.1489</c:v>
                </c:pt>
                <c:pt idx="156">
                  <c:v>1.1495</c:v>
                </c:pt>
                <c:pt idx="157">
                  <c:v>1.1500999999999999</c:v>
                </c:pt>
                <c:pt idx="158">
                  <c:v>1.1507000000000001</c:v>
                </c:pt>
                <c:pt idx="159">
                  <c:v>1.1513</c:v>
                </c:pt>
                <c:pt idx="160">
                  <c:v>1.1518999999999999</c:v>
                </c:pt>
                <c:pt idx="161">
                  <c:v>1.1524000000000001</c:v>
                </c:pt>
                <c:pt idx="162">
                  <c:v>1.153</c:v>
                </c:pt>
                <c:pt idx="163">
                  <c:v>1.1535</c:v>
                </c:pt>
                <c:pt idx="164">
                  <c:v>1.1539999999999999</c:v>
                </c:pt>
                <c:pt idx="165">
                  <c:v>1.1546000000000001</c:v>
                </c:pt>
                <c:pt idx="166">
                  <c:v>1.1551</c:v>
                </c:pt>
                <c:pt idx="167">
                  <c:v>1.1556</c:v>
                </c:pt>
                <c:pt idx="168">
                  <c:v>1.1559999999999999</c:v>
                </c:pt>
                <c:pt idx="169">
                  <c:v>1.1565000000000001</c:v>
                </c:pt>
                <c:pt idx="170">
                  <c:v>1.157</c:v>
                </c:pt>
                <c:pt idx="171">
                  <c:v>1.1574</c:v>
                </c:pt>
                <c:pt idx="172">
                  <c:v>1.1578999999999999</c:v>
                </c:pt>
                <c:pt idx="173">
                  <c:v>1.1583000000000001</c:v>
                </c:pt>
                <c:pt idx="174">
                  <c:v>1.1587000000000001</c:v>
                </c:pt>
                <c:pt idx="175">
                  <c:v>1.1591</c:v>
                </c:pt>
                <c:pt idx="176">
                  <c:v>1.1598999999999999</c:v>
                </c:pt>
                <c:pt idx="177">
                  <c:v>1.1619999999999999</c:v>
                </c:pt>
                <c:pt idx="178">
                  <c:v>1.1640999999999999</c:v>
                </c:pt>
                <c:pt idx="179">
                  <c:v>1.1660999999999999</c:v>
                </c:pt>
                <c:pt idx="180">
                  <c:v>1.1681999999999999</c:v>
                </c:pt>
                <c:pt idx="181">
                  <c:v>1.1702999999999999</c:v>
                </c:pt>
                <c:pt idx="182">
                  <c:v>1.1722999999999999</c:v>
                </c:pt>
                <c:pt idx="183">
                  <c:v>1.1744000000000001</c:v>
                </c:pt>
                <c:pt idx="184">
                  <c:v>1.1765000000000001</c:v>
                </c:pt>
                <c:pt idx="185">
                  <c:v>1.1785000000000001</c:v>
                </c:pt>
                <c:pt idx="186">
                  <c:v>1.1806000000000001</c:v>
                </c:pt>
                <c:pt idx="187">
                  <c:v>1.1826000000000001</c:v>
                </c:pt>
                <c:pt idx="188">
                  <c:v>1.1846000000000001</c:v>
                </c:pt>
                <c:pt idx="189">
                  <c:v>1.1867000000000001</c:v>
                </c:pt>
                <c:pt idx="190">
                  <c:v>1.1887000000000001</c:v>
                </c:pt>
                <c:pt idx="191">
                  <c:v>1.1914</c:v>
                </c:pt>
                <c:pt idx="192">
                  <c:v>1.1952</c:v>
                </c:pt>
                <c:pt idx="193">
                  <c:v>1.1991000000000001</c:v>
                </c:pt>
                <c:pt idx="194">
                  <c:v>1.2030000000000001</c:v>
                </c:pt>
                <c:pt idx="195">
                  <c:v>1.2068000000000001</c:v>
                </c:pt>
                <c:pt idx="196">
                  <c:v>1.2107000000000001</c:v>
                </c:pt>
                <c:pt idx="197">
                  <c:v>1.2145999999999999</c:v>
                </c:pt>
                <c:pt idx="198">
                  <c:v>1.2185999999999999</c:v>
                </c:pt>
                <c:pt idx="199">
                  <c:v>1.2225999999999999</c:v>
                </c:pt>
                <c:pt idx="200">
                  <c:v>1.2276</c:v>
                </c:pt>
                <c:pt idx="201">
                  <c:v>1.2339</c:v>
                </c:pt>
                <c:pt idx="202">
                  <c:v>1.2405999999999999</c:v>
                </c:pt>
                <c:pt idx="203">
                  <c:v>1.2474000000000001</c:v>
                </c:pt>
                <c:pt idx="204">
                  <c:v>1.2543</c:v>
                </c:pt>
                <c:pt idx="205">
                  <c:v>1.2612000000000001</c:v>
                </c:pt>
                <c:pt idx="206">
                  <c:v>1.2694000000000001</c:v>
                </c:pt>
                <c:pt idx="207">
                  <c:v>1.2797000000000001</c:v>
                </c:pt>
                <c:pt idx="208">
                  <c:v>1.29</c:v>
                </c:pt>
                <c:pt idx="209">
                  <c:v>1.3003</c:v>
                </c:pt>
                <c:pt idx="210">
                  <c:v>1.3105</c:v>
                </c:pt>
                <c:pt idx="211">
                  <c:v>1.3239000000000001</c:v>
                </c:pt>
                <c:pt idx="212">
                  <c:v>1.3386</c:v>
                </c:pt>
                <c:pt idx="213">
                  <c:v>1.3531</c:v>
                </c:pt>
                <c:pt idx="214">
                  <c:v>1.3689</c:v>
                </c:pt>
                <c:pt idx="215">
                  <c:v>1.3883000000000001</c:v>
                </c:pt>
                <c:pt idx="216">
                  <c:v>1.4083000000000001</c:v>
                </c:pt>
                <c:pt idx="217">
                  <c:v>1.4315</c:v>
                </c:pt>
                <c:pt idx="218">
                  <c:v>1.4583999999999999</c:v>
                </c:pt>
                <c:pt idx="219">
                  <c:v>1.4864999999999999</c:v>
                </c:pt>
                <c:pt idx="220">
                  <c:v>1.5212000000000001</c:v>
                </c:pt>
                <c:pt idx="221">
                  <c:v>1.5596000000000001</c:v>
                </c:pt>
                <c:pt idx="222">
                  <c:v>1.6368</c:v>
                </c:pt>
                <c:pt idx="223">
                  <c:v>1.7134</c:v>
                </c:pt>
                <c:pt idx="224">
                  <c:v>1.7866</c:v>
                </c:pt>
                <c:pt idx="225">
                  <c:v>1.7974000000000001</c:v>
                </c:pt>
                <c:pt idx="226">
                  <c:v>1.7936000000000001</c:v>
                </c:pt>
                <c:pt idx="227">
                  <c:v>1.7899</c:v>
                </c:pt>
                <c:pt idx="228">
                  <c:v>1.7878000000000001</c:v>
                </c:pt>
                <c:pt idx="229">
                  <c:v>1.7858000000000001</c:v>
                </c:pt>
                <c:pt idx="230">
                  <c:v>1.784</c:v>
                </c:pt>
                <c:pt idx="231">
                  <c:v>1.7822</c:v>
                </c:pt>
                <c:pt idx="232">
                  <c:v>1.7804</c:v>
                </c:pt>
                <c:pt idx="233">
                  <c:v>1.7787999999999999</c:v>
                </c:pt>
                <c:pt idx="234">
                  <c:v>1.7771999999999999</c:v>
                </c:pt>
                <c:pt idx="235">
                  <c:v>1.7757000000000001</c:v>
                </c:pt>
                <c:pt idx="236">
                  <c:v>1.7742</c:v>
                </c:pt>
                <c:pt idx="237">
                  <c:v>1.7726999999999999</c:v>
                </c:pt>
                <c:pt idx="238">
                  <c:v>1.7714000000000001</c:v>
                </c:pt>
                <c:pt idx="239">
                  <c:v>1.77</c:v>
                </c:pt>
                <c:pt idx="240">
                  <c:v>1.7687999999999999</c:v>
                </c:pt>
                <c:pt idx="241">
                  <c:v>1.7676000000000001</c:v>
                </c:pt>
                <c:pt idx="242">
                  <c:v>1.7667999999999999</c:v>
                </c:pt>
                <c:pt idx="243">
                  <c:v>1.7661</c:v>
                </c:pt>
                <c:pt idx="244">
                  <c:v>1.7654000000000001</c:v>
                </c:pt>
                <c:pt idx="245">
                  <c:v>1.7647999999999999</c:v>
                </c:pt>
                <c:pt idx="246">
                  <c:v>1.7641</c:v>
                </c:pt>
                <c:pt idx="247">
                  <c:v>1.7635000000000001</c:v>
                </c:pt>
                <c:pt idx="248">
                  <c:v>1.7628999999999999</c:v>
                </c:pt>
                <c:pt idx="249">
                  <c:v>1.7623</c:v>
                </c:pt>
                <c:pt idx="250">
                  <c:v>1.7617</c:v>
                </c:pt>
                <c:pt idx="251">
                  <c:v>1.7611000000000001</c:v>
                </c:pt>
                <c:pt idx="252">
                  <c:v>1.7605999999999999</c:v>
                </c:pt>
                <c:pt idx="253">
                  <c:v>1.7601</c:v>
                </c:pt>
                <c:pt idx="254">
                  <c:v>1.7596000000000001</c:v>
                </c:pt>
                <c:pt idx="255">
                  <c:v>1.7591000000000001</c:v>
                </c:pt>
                <c:pt idx="256">
                  <c:v>1.7585999999999999</c:v>
                </c:pt>
                <c:pt idx="257">
                  <c:v>1.7581</c:v>
                </c:pt>
                <c:pt idx="258">
                  <c:v>1.7577</c:v>
                </c:pt>
                <c:pt idx="259">
                  <c:v>1.7572000000000001</c:v>
                </c:pt>
                <c:pt idx="260">
                  <c:v>1.7567999999999999</c:v>
                </c:pt>
                <c:pt idx="261">
                  <c:v>1.7563</c:v>
                </c:pt>
                <c:pt idx="262">
                  <c:v>1.756</c:v>
                </c:pt>
                <c:pt idx="263">
                  <c:v>1.7557</c:v>
                </c:pt>
                <c:pt idx="264">
                  <c:v>1.7554000000000001</c:v>
                </c:pt>
                <c:pt idx="265">
                  <c:v>1.7551000000000001</c:v>
                </c:pt>
                <c:pt idx="266">
                  <c:v>1.7547999999999999</c:v>
                </c:pt>
                <c:pt idx="267">
                  <c:v>1.7545999999999999</c:v>
                </c:pt>
                <c:pt idx="268">
                  <c:v>1.7543</c:v>
                </c:pt>
                <c:pt idx="269">
                  <c:v>1.7541</c:v>
                </c:pt>
                <c:pt idx="270">
                  <c:v>1.7538</c:v>
                </c:pt>
                <c:pt idx="271">
                  <c:v>1.7536</c:v>
                </c:pt>
                <c:pt idx="272">
                  <c:v>1.7533000000000001</c:v>
                </c:pt>
                <c:pt idx="273">
                  <c:v>1.7531000000000001</c:v>
                </c:pt>
                <c:pt idx="274">
                  <c:v>1.7528999999999999</c:v>
                </c:pt>
                <c:pt idx="275">
                  <c:v>1.7526999999999999</c:v>
                </c:pt>
                <c:pt idx="276">
                  <c:v>1.7524</c:v>
                </c:pt>
                <c:pt idx="277">
                  <c:v>1.7522</c:v>
                </c:pt>
                <c:pt idx="278">
                  <c:v>1.752</c:v>
                </c:pt>
                <c:pt idx="279">
                  <c:v>1.7518</c:v>
                </c:pt>
                <c:pt idx="280">
                  <c:v>1.7516</c:v>
                </c:pt>
                <c:pt idx="281">
                  <c:v>1.7514000000000001</c:v>
                </c:pt>
                <c:pt idx="282">
                  <c:v>1.7512000000000001</c:v>
                </c:pt>
                <c:pt idx="283">
                  <c:v>1.7509999999999999</c:v>
                </c:pt>
                <c:pt idx="284">
                  <c:v>1.7508999999999999</c:v>
                </c:pt>
                <c:pt idx="285">
                  <c:v>1.7506999999999999</c:v>
                </c:pt>
                <c:pt idx="286">
                  <c:v>1.7504999999999999</c:v>
                </c:pt>
                <c:pt idx="287">
                  <c:v>1.7503</c:v>
                </c:pt>
                <c:pt idx="288">
                  <c:v>1.7501</c:v>
                </c:pt>
                <c:pt idx="289">
                  <c:v>1.75</c:v>
                </c:pt>
                <c:pt idx="290">
                  <c:v>1.7498</c:v>
                </c:pt>
                <c:pt idx="291">
                  <c:v>1.7496</c:v>
                </c:pt>
                <c:pt idx="292">
                  <c:v>1.7495000000000001</c:v>
                </c:pt>
                <c:pt idx="293">
                  <c:v>1.7494000000000001</c:v>
                </c:pt>
                <c:pt idx="294">
                  <c:v>1.7492000000000001</c:v>
                </c:pt>
                <c:pt idx="295">
                  <c:v>1.7491000000000001</c:v>
                </c:pt>
                <c:pt idx="296">
                  <c:v>1.7490000000000001</c:v>
                </c:pt>
                <c:pt idx="297">
                  <c:v>1.7488999999999999</c:v>
                </c:pt>
                <c:pt idx="298">
                  <c:v>1.7487999999999999</c:v>
                </c:pt>
                <c:pt idx="299">
                  <c:v>1.7486999999999999</c:v>
                </c:pt>
                <c:pt idx="300">
                  <c:v>1.7485999999999999</c:v>
                </c:pt>
                <c:pt idx="301">
                  <c:v>1.7484999999999999</c:v>
                </c:pt>
                <c:pt idx="302">
                  <c:v>1.7484</c:v>
                </c:pt>
                <c:pt idx="303">
                  <c:v>1.7483</c:v>
                </c:pt>
                <c:pt idx="304">
                  <c:v>1.7482</c:v>
                </c:pt>
                <c:pt idx="305">
                  <c:v>1.7481</c:v>
                </c:pt>
                <c:pt idx="306">
                  <c:v>1.748</c:v>
                </c:pt>
                <c:pt idx="307">
                  <c:v>1.748</c:v>
                </c:pt>
                <c:pt idx="308">
                  <c:v>1.7479</c:v>
                </c:pt>
                <c:pt idx="309">
                  <c:v>1.7478</c:v>
                </c:pt>
                <c:pt idx="310">
                  <c:v>1.7477</c:v>
                </c:pt>
                <c:pt idx="311">
                  <c:v>1.7476</c:v>
                </c:pt>
                <c:pt idx="312">
                  <c:v>1.7475000000000001</c:v>
                </c:pt>
                <c:pt idx="313">
                  <c:v>1.7474000000000001</c:v>
                </c:pt>
                <c:pt idx="314">
                  <c:v>1.7474000000000001</c:v>
                </c:pt>
                <c:pt idx="315">
                  <c:v>1.7473000000000001</c:v>
                </c:pt>
                <c:pt idx="316">
                  <c:v>1.7472000000000001</c:v>
                </c:pt>
                <c:pt idx="317">
                  <c:v>1.7471000000000001</c:v>
                </c:pt>
                <c:pt idx="318">
                  <c:v>1.7471000000000001</c:v>
                </c:pt>
                <c:pt idx="319">
                  <c:v>1.7470000000000001</c:v>
                </c:pt>
                <c:pt idx="320">
                  <c:v>1.7468999999999999</c:v>
                </c:pt>
                <c:pt idx="321">
                  <c:v>1.7467999999999999</c:v>
                </c:pt>
                <c:pt idx="322">
                  <c:v>1.7467999999999999</c:v>
                </c:pt>
                <c:pt idx="323">
                  <c:v>1.7466999999999999</c:v>
                </c:pt>
                <c:pt idx="324">
                  <c:v>1.7465999999999999</c:v>
                </c:pt>
                <c:pt idx="325">
                  <c:v>1.7465999999999999</c:v>
                </c:pt>
                <c:pt idx="326">
                  <c:v>1.7464999999999999</c:v>
                </c:pt>
                <c:pt idx="327">
                  <c:v>1.7464</c:v>
                </c:pt>
                <c:pt idx="328">
                  <c:v>1.7464</c:v>
                </c:pt>
                <c:pt idx="329">
                  <c:v>1.7463</c:v>
                </c:pt>
                <c:pt idx="330">
                  <c:v>1.7462</c:v>
                </c:pt>
                <c:pt idx="331">
                  <c:v>1.7462</c:v>
                </c:pt>
                <c:pt idx="332">
                  <c:v>1.7461</c:v>
                </c:pt>
                <c:pt idx="333">
                  <c:v>1.746</c:v>
                </c:pt>
                <c:pt idx="334">
                  <c:v>1.746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F2-4957-93C9-2F82D58D62EF}"/>
            </c:ext>
          </c:extLst>
        </c:ser>
        <c:ser>
          <c:idx val="1"/>
          <c:order val="1"/>
          <c:tx>
            <c:strRef>
              <c:f>geometry!$I$1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115.38</c:v>
                </c:pt>
                <c:pt idx="224">
                  <c:v>116.57</c:v>
                </c:pt>
                <c:pt idx="225">
                  <c:v>117.79</c:v>
                </c:pt>
                <c:pt idx="226">
                  <c:v>119.04</c:v>
                </c:pt>
                <c:pt idx="227">
                  <c:v>120.33</c:v>
                </c:pt>
                <c:pt idx="228">
                  <c:v>121.65</c:v>
                </c:pt>
                <c:pt idx="229">
                  <c:v>123</c:v>
                </c:pt>
                <c:pt idx="230">
                  <c:v>124.38</c:v>
                </c:pt>
                <c:pt idx="231">
                  <c:v>125.79</c:v>
                </c:pt>
                <c:pt idx="232">
                  <c:v>127.24</c:v>
                </c:pt>
                <c:pt idx="233">
                  <c:v>128.71</c:v>
                </c:pt>
                <c:pt idx="234">
                  <c:v>130.22</c:v>
                </c:pt>
                <c:pt idx="235">
                  <c:v>131.75</c:v>
                </c:pt>
                <c:pt idx="236">
                  <c:v>133.32</c:v>
                </c:pt>
                <c:pt idx="237">
                  <c:v>134.91</c:v>
                </c:pt>
                <c:pt idx="238">
                  <c:v>136.53</c:v>
                </c:pt>
                <c:pt idx="239">
                  <c:v>138.16999999999999</c:v>
                </c:pt>
                <c:pt idx="240">
                  <c:v>139.85</c:v>
                </c:pt>
                <c:pt idx="241">
                  <c:v>141.55000000000001</c:v>
                </c:pt>
                <c:pt idx="242">
                  <c:v>143.28</c:v>
                </c:pt>
                <c:pt idx="243">
                  <c:v>145.03</c:v>
                </c:pt>
                <c:pt idx="244">
                  <c:v>146.81</c:v>
                </c:pt>
                <c:pt idx="245">
                  <c:v>148.61000000000001</c:v>
                </c:pt>
                <c:pt idx="246">
                  <c:v>150.44</c:v>
                </c:pt>
                <c:pt idx="247">
                  <c:v>152.29</c:v>
                </c:pt>
                <c:pt idx="248">
                  <c:v>154.16999999999999</c:v>
                </c:pt>
                <c:pt idx="249">
                  <c:v>156.07</c:v>
                </c:pt>
                <c:pt idx="250">
                  <c:v>158</c:v>
                </c:pt>
                <c:pt idx="251">
                  <c:v>159.94999999999999</c:v>
                </c:pt>
                <c:pt idx="252">
                  <c:v>161.91999999999999</c:v>
                </c:pt>
                <c:pt idx="253">
                  <c:v>163.92</c:v>
                </c:pt>
                <c:pt idx="254">
                  <c:v>165.94</c:v>
                </c:pt>
                <c:pt idx="255">
                  <c:v>167.98</c:v>
                </c:pt>
                <c:pt idx="256">
                  <c:v>170.04</c:v>
                </c:pt>
                <c:pt idx="257">
                  <c:v>172.13</c:v>
                </c:pt>
                <c:pt idx="258">
                  <c:v>174.24</c:v>
                </c:pt>
                <c:pt idx="259">
                  <c:v>176.37</c:v>
                </c:pt>
                <c:pt idx="260">
                  <c:v>178.52</c:v>
                </c:pt>
                <c:pt idx="261">
                  <c:v>180.69</c:v>
                </c:pt>
                <c:pt idx="262">
                  <c:v>182.89</c:v>
                </c:pt>
                <c:pt idx="263">
                  <c:v>185.1</c:v>
                </c:pt>
                <c:pt idx="264">
                  <c:v>187.34</c:v>
                </c:pt>
                <c:pt idx="265">
                  <c:v>189.59</c:v>
                </c:pt>
                <c:pt idx="266">
                  <c:v>191.87</c:v>
                </c:pt>
                <c:pt idx="267">
                  <c:v>194.17</c:v>
                </c:pt>
                <c:pt idx="268">
                  <c:v>196.48</c:v>
                </c:pt>
                <c:pt idx="269">
                  <c:v>198.82</c:v>
                </c:pt>
                <c:pt idx="270">
                  <c:v>201.18</c:v>
                </c:pt>
                <c:pt idx="271">
                  <c:v>203.55</c:v>
                </c:pt>
                <c:pt idx="272">
                  <c:v>205.95</c:v>
                </c:pt>
                <c:pt idx="273">
                  <c:v>208.37</c:v>
                </c:pt>
                <c:pt idx="274">
                  <c:v>210.8</c:v>
                </c:pt>
                <c:pt idx="275">
                  <c:v>213.25</c:v>
                </c:pt>
                <c:pt idx="276">
                  <c:v>215.73</c:v>
                </c:pt>
                <c:pt idx="277">
                  <c:v>218.22</c:v>
                </c:pt>
                <c:pt idx="278">
                  <c:v>220.73</c:v>
                </c:pt>
                <c:pt idx="279">
                  <c:v>223.25</c:v>
                </c:pt>
                <c:pt idx="280">
                  <c:v>225.8</c:v>
                </c:pt>
                <c:pt idx="281">
                  <c:v>228.37</c:v>
                </c:pt>
                <c:pt idx="282">
                  <c:v>230.95</c:v>
                </c:pt>
                <c:pt idx="283">
                  <c:v>233.55</c:v>
                </c:pt>
                <c:pt idx="284">
                  <c:v>236.17</c:v>
                </c:pt>
                <c:pt idx="285">
                  <c:v>238.8</c:v>
                </c:pt>
                <c:pt idx="286">
                  <c:v>241.46</c:v>
                </c:pt>
                <c:pt idx="287">
                  <c:v>244.13</c:v>
                </c:pt>
                <c:pt idx="288">
                  <c:v>246.82</c:v>
                </c:pt>
                <c:pt idx="289">
                  <c:v>249.53</c:v>
                </c:pt>
                <c:pt idx="290">
                  <c:v>252.25</c:v>
                </c:pt>
                <c:pt idx="291">
                  <c:v>254.99</c:v>
                </c:pt>
                <c:pt idx="292">
                  <c:v>257.75</c:v>
                </c:pt>
                <c:pt idx="293">
                  <c:v>260.52</c:v>
                </c:pt>
                <c:pt idx="294">
                  <c:v>263.31</c:v>
                </c:pt>
                <c:pt idx="295">
                  <c:v>266.12</c:v>
                </c:pt>
                <c:pt idx="296">
                  <c:v>268.95</c:v>
                </c:pt>
                <c:pt idx="297">
                  <c:v>271.79000000000002</c:v>
                </c:pt>
                <c:pt idx="298">
                  <c:v>274.64999999999998</c:v>
                </c:pt>
                <c:pt idx="299">
                  <c:v>277.52</c:v>
                </c:pt>
                <c:pt idx="300">
                  <c:v>280.41000000000003</c:v>
                </c:pt>
                <c:pt idx="301">
                  <c:v>283.32</c:v>
                </c:pt>
                <c:pt idx="302">
                  <c:v>286.24</c:v>
                </c:pt>
                <c:pt idx="303">
                  <c:v>289.18</c:v>
                </c:pt>
                <c:pt idx="304">
                  <c:v>292.13</c:v>
                </c:pt>
                <c:pt idx="305">
                  <c:v>295.10000000000002</c:v>
                </c:pt>
                <c:pt idx="306">
                  <c:v>298.08999999999997</c:v>
                </c:pt>
                <c:pt idx="307">
                  <c:v>301.08999999999997</c:v>
                </c:pt>
                <c:pt idx="308">
                  <c:v>304.11</c:v>
                </c:pt>
                <c:pt idx="309">
                  <c:v>307.14</c:v>
                </c:pt>
                <c:pt idx="310">
                  <c:v>310.19</c:v>
                </c:pt>
                <c:pt idx="311">
                  <c:v>313.25</c:v>
                </c:pt>
                <c:pt idx="312">
                  <c:v>316.33</c:v>
                </c:pt>
                <c:pt idx="313">
                  <c:v>319.42</c:v>
                </c:pt>
                <c:pt idx="314">
                  <c:v>322.52999999999997</c:v>
                </c:pt>
                <c:pt idx="315">
                  <c:v>325.66000000000003</c:v>
                </c:pt>
                <c:pt idx="316">
                  <c:v>328.8</c:v>
                </c:pt>
                <c:pt idx="317">
                  <c:v>331.95</c:v>
                </c:pt>
                <c:pt idx="318">
                  <c:v>335.12</c:v>
                </c:pt>
                <c:pt idx="319">
                  <c:v>338.3</c:v>
                </c:pt>
                <c:pt idx="320">
                  <c:v>341.5</c:v>
                </c:pt>
                <c:pt idx="321">
                  <c:v>344.71</c:v>
                </c:pt>
                <c:pt idx="322">
                  <c:v>347.94</c:v>
                </c:pt>
                <c:pt idx="323">
                  <c:v>351.18</c:v>
                </c:pt>
                <c:pt idx="324">
                  <c:v>354.44</c:v>
                </c:pt>
                <c:pt idx="325">
                  <c:v>357.71</c:v>
                </c:pt>
                <c:pt idx="326">
                  <c:v>361</c:v>
                </c:pt>
                <c:pt idx="327">
                  <c:v>364.3</c:v>
                </c:pt>
                <c:pt idx="328">
                  <c:v>367.61</c:v>
                </c:pt>
                <c:pt idx="329">
                  <c:v>370.94</c:v>
                </c:pt>
                <c:pt idx="330">
                  <c:v>374.28</c:v>
                </c:pt>
                <c:pt idx="331">
                  <c:v>377.64</c:v>
                </c:pt>
                <c:pt idx="332">
                  <c:v>381.01</c:v>
                </c:pt>
                <c:pt idx="333">
                  <c:v>384.39</c:v>
                </c:pt>
                <c:pt idx="334">
                  <c:v>387.79</c:v>
                </c:pt>
              </c:numCache>
            </c:numRef>
          </c:xVal>
          <c:yVal>
            <c:numRef>
              <c:f>geometry!$I$2:$I$363</c:f>
              <c:numCache>
                <c:formatCode>General</c:formatCode>
                <c:ptCount val="362"/>
                <c:pt idx="0">
                  <c:v>7.8060999999999998</c:v>
                </c:pt>
                <c:pt idx="1">
                  <c:v>2.3740999999999999</c:v>
                </c:pt>
                <c:pt idx="2">
                  <c:v>0.88439999999999996</c:v>
                </c:pt>
                <c:pt idx="3">
                  <c:v>0.52590000000000003</c:v>
                </c:pt>
                <c:pt idx="4">
                  <c:v>0.38800000000000001</c:v>
                </c:pt>
                <c:pt idx="5">
                  <c:v>0.32929999999999998</c:v>
                </c:pt>
                <c:pt idx="6">
                  <c:v>0.31869999999999998</c:v>
                </c:pt>
                <c:pt idx="7">
                  <c:v>0.31850000000000001</c:v>
                </c:pt>
                <c:pt idx="8">
                  <c:v>0.31819999999999998</c:v>
                </c:pt>
                <c:pt idx="9">
                  <c:v>0.318</c:v>
                </c:pt>
                <c:pt idx="10">
                  <c:v>0.31780000000000003</c:v>
                </c:pt>
                <c:pt idx="11">
                  <c:v>0.3175</c:v>
                </c:pt>
                <c:pt idx="12">
                  <c:v>0.31730000000000003</c:v>
                </c:pt>
                <c:pt idx="13">
                  <c:v>0.31709999999999999</c:v>
                </c:pt>
                <c:pt idx="14">
                  <c:v>0.31690000000000002</c:v>
                </c:pt>
                <c:pt idx="15">
                  <c:v>0.31659999999999999</c:v>
                </c:pt>
                <c:pt idx="16">
                  <c:v>0.31640000000000001</c:v>
                </c:pt>
                <c:pt idx="17">
                  <c:v>0.31619999999999998</c:v>
                </c:pt>
                <c:pt idx="18">
                  <c:v>0.316</c:v>
                </c:pt>
                <c:pt idx="19">
                  <c:v>0.31580000000000003</c:v>
                </c:pt>
                <c:pt idx="20">
                  <c:v>0.31559999999999999</c:v>
                </c:pt>
                <c:pt idx="21">
                  <c:v>0.31530000000000002</c:v>
                </c:pt>
                <c:pt idx="22">
                  <c:v>0.31509999999999999</c:v>
                </c:pt>
                <c:pt idx="23">
                  <c:v>0.31490000000000001</c:v>
                </c:pt>
                <c:pt idx="24">
                  <c:v>0.31469999999999998</c:v>
                </c:pt>
                <c:pt idx="25">
                  <c:v>0.3145</c:v>
                </c:pt>
                <c:pt idx="26">
                  <c:v>0.31430000000000002</c:v>
                </c:pt>
                <c:pt idx="27">
                  <c:v>0.31409999999999999</c:v>
                </c:pt>
                <c:pt idx="28">
                  <c:v>0.31380000000000002</c:v>
                </c:pt>
                <c:pt idx="29">
                  <c:v>0.31359999999999999</c:v>
                </c:pt>
                <c:pt idx="30">
                  <c:v>0.31340000000000001</c:v>
                </c:pt>
                <c:pt idx="31">
                  <c:v>0.31319999999999998</c:v>
                </c:pt>
                <c:pt idx="32">
                  <c:v>0.313</c:v>
                </c:pt>
                <c:pt idx="33">
                  <c:v>0.31280000000000002</c:v>
                </c:pt>
                <c:pt idx="34">
                  <c:v>0.31259999999999999</c:v>
                </c:pt>
                <c:pt idx="35">
                  <c:v>0.31240000000000001</c:v>
                </c:pt>
                <c:pt idx="36">
                  <c:v>0.31219999999999998</c:v>
                </c:pt>
                <c:pt idx="37">
                  <c:v>0.312</c:v>
                </c:pt>
                <c:pt idx="38">
                  <c:v>0.31180000000000002</c:v>
                </c:pt>
                <c:pt idx="39">
                  <c:v>0.31159999999999999</c:v>
                </c:pt>
                <c:pt idx="40">
                  <c:v>0.31140000000000001</c:v>
                </c:pt>
                <c:pt idx="41">
                  <c:v>0.31119999999999998</c:v>
                </c:pt>
                <c:pt idx="42">
                  <c:v>0.311</c:v>
                </c:pt>
                <c:pt idx="43">
                  <c:v>0.31080000000000002</c:v>
                </c:pt>
                <c:pt idx="44">
                  <c:v>0.31059999999999999</c:v>
                </c:pt>
                <c:pt idx="45">
                  <c:v>0.31040000000000001</c:v>
                </c:pt>
                <c:pt idx="46">
                  <c:v>0.31030000000000002</c:v>
                </c:pt>
                <c:pt idx="47">
                  <c:v>0.31009999999999999</c:v>
                </c:pt>
                <c:pt idx="48">
                  <c:v>0.30990000000000001</c:v>
                </c:pt>
                <c:pt idx="49">
                  <c:v>0.30969999999999998</c:v>
                </c:pt>
                <c:pt idx="50">
                  <c:v>0.3095</c:v>
                </c:pt>
                <c:pt idx="51">
                  <c:v>0.30930000000000002</c:v>
                </c:pt>
                <c:pt idx="52">
                  <c:v>0.30909999999999999</c:v>
                </c:pt>
                <c:pt idx="53">
                  <c:v>0.309</c:v>
                </c:pt>
                <c:pt idx="54">
                  <c:v>0.30880000000000002</c:v>
                </c:pt>
                <c:pt idx="55">
                  <c:v>0.30859999999999999</c:v>
                </c:pt>
                <c:pt idx="56">
                  <c:v>0.30840000000000001</c:v>
                </c:pt>
                <c:pt idx="57">
                  <c:v>0.30819999999999997</c:v>
                </c:pt>
                <c:pt idx="58">
                  <c:v>0.30809999999999998</c:v>
                </c:pt>
                <c:pt idx="59">
                  <c:v>0.30790000000000001</c:v>
                </c:pt>
                <c:pt idx="60">
                  <c:v>0.30769999999999997</c:v>
                </c:pt>
                <c:pt idx="61">
                  <c:v>0.3075</c:v>
                </c:pt>
                <c:pt idx="62">
                  <c:v>0.30740000000000001</c:v>
                </c:pt>
                <c:pt idx="63">
                  <c:v>0.30719999999999997</c:v>
                </c:pt>
                <c:pt idx="64">
                  <c:v>0.307</c:v>
                </c:pt>
                <c:pt idx="65">
                  <c:v>0.30680000000000002</c:v>
                </c:pt>
                <c:pt idx="66">
                  <c:v>0.30659999999999998</c:v>
                </c:pt>
                <c:pt idx="67">
                  <c:v>0.30649999999999999</c:v>
                </c:pt>
                <c:pt idx="68">
                  <c:v>0.30630000000000002</c:v>
                </c:pt>
                <c:pt idx="69">
                  <c:v>0.30609999999999998</c:v>
                </c:pt>
                <c:pt idx="70">
                  <c:v>0.30590000000000001</c:v>
                </c:pt>
                <c:pt idx="71">
                  <c:v>0.30580000000000002</c:v>
                </c:pt>
                <c:pt idx="72">
                  <c:v>0.30559999999999998</c:v>
                </c:pt>
                <c:pt idx="73">
                  <c:v>0.3054</c:v>
                </c:pt>
                <c:pt idx="74">
                  <c:v>0.30520000000000003</c:v>
                </c:pt>
                <c:pt idx="75">
                  <c:v>0.30509999999999998</c:v>
                </c:pt>
                <c:pt idx="76">
                  <c:v>0.3049</c:v>
                </c:pt>
                <c:pt idx="77">
                  <c:v>0.30470000000000003</c:v>
                </c:pt>
                <c:pt idx="78">
                  <c:v>0.30459999999999998</c:v>
                </c:pt>
                <c:pt idx="79">
                  <c:v>0.30449999999999999</c:v>
                </c:pt>
                <c:pt idx="80">
                  <c:v>0.3044</c:v>
                </c:pt>
                <c:pt idx="81">
                  <c:v>0.30430000000000001</c:v>
                </c:pt>
                <c:pt idx="82">
                  <c:v>0.30420000000000003</c:v>
                </c:pt>
                <c:pt idx="83">
                  <c:v>0.30399999999999999</c:v>
                </c:pt>
                <c:pt idx="84">
                  <c:v>0.3039</c:v>
                </c:pt>
                <c:pt idx="85">
                  <c:v>0.30380000000000001</c:v>
                </c:pt>
                <c:pt idx="86">
                  <c:v>0.30370000000000003</c:v>
                </c:pt>
                <c:pt idx="87">
                  <c:v>0.30359999999999998</c:v>
                </c:pt>
                <c:pt idx="88">
                  <c:v>0.30349999999999999</c:v>
                </c:pt>
                <c:pt idx="89">
                  <c:v>0.30330000000000001</c:v>
                </c:pt>
                <c:pt idx="90">
                  <c:v>0.30320000000000003</c:v>
                </c:pt>
                <c:pt idx="91">
                  <c:v>0.30309999999999998</c:v>
                </c:pt>
                <c:pt idx="92">
                  <c:v>0.30299999999999999</c:v>
                </c:pt>
                <c:pt idx="93">
                  <c:v>0.3029</c:v>
                </c:pt>
                <c:pt idx="94">
                  <c:v>0.30280000000000001</c:v>
                </c:pt>
                <c:pt idx="95">
                  <c:v>0.30270000000000002</c:v>
                </c:pt>
                <c:pt idx="96">
                  <c:v>0.30249999999999999</c:v>
                </c:pt>
                <c:pt idx="97">
                  <c:v>0.3024</c:v>
                </c:pt>
                <c:pt idx="98">
                  <c:v>0.30230000000000001</c:v>
                </c:pt>
                <c:pt idx="99">
                  <c:v>0.30220000000000002</c:v>
                </c:pt>
                <c:pt idx="100">
                  <c:v>0.30209999999999998</c:v>
                </c:pt>
                <c:pt idx="101">
                  <c:v>0.30199999999999999</c:v>
                </c:pt>
                <c:pt idx="102">
                  <c:v>0.3019</c:v>
                </c:pt>
                <c:pt idx="103">
                  <c:v>0.30180000000000001</c:v>
                </c:pt>
                <c:pt idx="104">
                  <c:v>0.30159999999999998</c:v>
                </c:pt>
                <c:pt idx="105">
                  <c:v>0.30149999999999999</c:v>
                </c:pt>
                <c:pt idx="106">
                  <c:v>0.3014</c:v>
                </c:pt>
                <c:pt idx="107">
                  <c:v>0.30130000000000001</c:v>
                </c:pt>
                <c:pt idx="108">
                  <c:v>0.30120000000000002</c:v>
                </c:pt>
                <c:pt idx="109">
                  <c:v>0.30109999999999998</c:v>
                </c:pt>
                <c:pt idx="110">
                  <c:v>0.3009</c:v>
                </c:pt>
                <c:pt idx="111">
                  <c:v>0.3009</c:v>
                </c:pt>
                <c:pt idx="112">
                  <c:v>0.30080000000000001</c:v>
                </c:pt>
                <c:pt idx="113">
                  <c:v>0.30070000000000002</c:v>
                </c:pt>
                <c:pt idx="114">
                  <c:v>0.30070000000000002</c:v>
                </c:pt>
                <c:pt idx="115">
                  <c:v>0.30059999999999998</c:v>
                </c:pt>
                <c:pt idx="116">
                  <c:v>0.30059999999999998</c:v>
                </c:pt>
                <c:pt idx="117">
                  <c:v>0.30049999999999999</c:v>
                </c:pt>
                <c:pt idx="118">
                  <c:v>0.30049999999999999</c:v>
                </c:pt>
                <c:pt idx="119">
                  <c:v>0.3004</c:v>
                </c:pt>
                <c:pt idx="120">
                  <c:v>0.30030000000000001</c:v>
                </c:pt>
                <c:pt idx="121">
                  <c:v>0.30030000000000001</c:v>
                </c:pt>
                <c:pt idx="122">
                  <c:v>0.30020000000000002</c:v>
                </c:pt>
                <c:pt idx="123">
                  <c:v>0.30020000000000002</c:v>
                </c:pt>
                <c:pt idx="124">
                  <c:v>0.30009999999999998</c:v>
                </c:pt>
                <c:pt idx="125">
                  <c:v>0.30009999999999998</c:v>
                </c:pt>
                <c:pt idx="126">
                  <c:v>0.3</c:v>
                </c:pt>
                <c:pt idx="127">
                  <c:v>0.2999</c:v>
                </c:pt>
                <c:pt idx="128">
                  <c:v>0.2999</c:v>
                </c:pt>
                <c:pt idx="129">
                  <c:v>0.29980000000000001</c:v>
                </c:pt>
                <c:pt idx="130">
                  <c:v>0.29980000000000001</c:v>
                </c:pt>
                <c:pt idx="131">
                  <c:v>0.29970000000000002</c:v>
                </c:pt>
                <c:pt idx="132">
                  <c:v>0.29970000000000002</c:v>
                </c:pt>
                <c:pt idx="133">
                  <c:v>0.29959999999999998</c:v>
                </c:pt>
                <c:pt idx="134">
                  <c:v>0.29949999999999999</c:v>
                </c:pt>
                <c:pt idx="135">
                  <c:v>0.29949999999999999</c:v>
                </c:pt>
                <c:pt idx="136">
                  <c:v>0.2994</c:v>
                </c:pt>
                <c:pt idx="137">
                  <c:v>0.2994</c:v>
                </c:pt>
                <c:pt idx="138">
                  <c:v>0.29930000000000001</c:v>
                </c:pt>
                <c:pt idx="139">
                  <c:v>0.29930000000000001</c:v>
                </c:pt>
                <c:pt idx="140">
                  <c:v>0.29920000000000002</c:v>
                </c:pt>
                <c:pt idx="141">
                  <c:v>0.29920000000000002</c:v>
                </c:pt>
                <c:pt idx="142">
                  <c:v>0.29909999999999998</c:v>
                </c:pt>
                <c:pt idx="143">
                  <c:v>0.29899999999999999</c:v>
                </c:pt>
                <c:pt idx="144">
                  <c:v>0.2989</c:v>
                </c:pt>
                <c:pt idx="145">
                  <c:v>0.29880000000000001</c:v>
                </c:pt>
                <c:pt idx="146">
                  <c:v>0.29870000000000002</c:v>
                </c:pt>
                <c:pt idx="147">
                  <c:v>0.29859999999999998</c:v>
                </c:pt>
                <c:pt idx="148">
                  <c:v>0.29849999999999999</c:v>
                </c:pt>
                <c:pt idx="149">
                  <c:v>0.29849999999999999</c:v>
                </c:pt>
                <c:pt idx="150">
                  <c:v>0.2984</c:v>
                </c:pt>
                <c:pt idx="151">
                  <c:v>0.29830000000000001</c:v>
                </c:pt>
                <c:pt idx="152">
                  <c:v>0.29820000000000002</c:v>
                </c:pt>
                <c:pt idx="153">
                  <c:v>0.29809999999999998</c:v>
                </c:pt>
                <c:pt idx="154">
                  <c:v>0.29799999999999999</c:v>
                </c:pt>
                <c:pt idx="155">
                  <c:v>0.2979</c:v>
                </c:pt>
                <c:pt idx="156">
                  <c:v>0.29780000000000001</c:v>
                </c:pt>
                <c:pt idx="157">
                  <c:v>0.29770000000000002</c:v>
                </c:pt>
                <c:pt idx="158">
                  <c:v>0.29759999999999998</c:v>
                </c:pt>
                <c:pt idx="159">
                  <c:v>0.29749999999999999</c:v>
                </c:pt>
                <c:pt idx="160">
                  <c:v>0.29749999999999999</c:v>
                </c:pt>
                <c:pt idx="161">
                  <c:v>0.2974</c:v>
                </c:pt>
                <c:pt idx="162">
                  <c:v>0.29730000000000001</c:v>
                </c:pt>
                <c:pt idx="163">
                  <c:v>0.29720000000000002</c:v>
                </c:pt>
                <c:pt idx="164">
                  <c:v>0.29709999999999998</c:v>
                </c:pt>
                <c:pt idx="165">
                  <c:v>0.29699999999999999</c:v>
                </c:pt>
                <c:pt idx="166">
                  <c:v>0.2969</c:v>
                </c:pt>
                <c:pt idx="167">
                  <c:v>0.2969</c:v>
                </c:pt>
                <c:pt idx="168">
                  <c:v>0.29680000000000001</c:v>
                </c:pt>
                <c:pt idx="169">
                  <c:v>0.29670000000000002</c:v>
                </c:pt>
                <c:pt idx="170">
                  <c:v>0.29659999999999997</c:v>
                </c:pt>
                <c:pt idx="171">
                  <c:v>0.29649999999999999</c:v>
                </c:pt>
                <c:pt idx="172">
                  <c:v>0.29649999999999999</c:v>
                </c:pt>
                <c:pt idx="173">
                  <c:v>0.2964</c:v>
                </c:pt>
                <c:pt idx="174">
                  <c:v>0.29630000000000001</c:v>
                </c:pt>
                <c:pt idx="175">
                  <c:v>0.29620000000000002</c:v>
                </c:pt>
                <c:pt idx="176">
                  <c:v>0.29609999999999997</c:v>
                </c:pt>
                <c:pt idx="177">
                  <c:v>0.29580000000000001</c:v>
                </c:pt>
                <c:pt idx="178">
                  <c:v>0.29559999999999997</c:v>
                </c:pt>
                <c:pt idx="179">
                  <c:v>0.29530000000000001</c:v>
                </c:pt>
                <c:pt idx="180">
                  <c:v>0.29499999999999998</c:v>
                </c:pt>
                <c:pt idx="181">
                  <c:v>0.29470000000000002</c:v>
                </c:pt>
                <c:pt idx="182">
                  <c:v>0.2944</c:v>
                </c:pt>
                <c:pt idx="183">
                  <c:v>0.29409999999999997</c:v>
                </c:pt>
                <c:pt idx="184">
                  <c:v>0.29380000000000001</c:v>
                </c:pt>
                <c:pt idx="185">
                  <c:v>0.29349999999999998</c:v>
                </c:pt>
                <c:pt idx="186">
                  <c:v>0.29330000000000001</c:v>
                </c:pt>
                <c:pt idx="187">
                  <c:v>0.29299999999999998</c:v>
                </c:pt>
                <c:pt idx="188">
                  <c:v>0.29270000000000002</c:v>
                </c:pt>
                <c:pt idx="189">
                  <c:v>0.29239999999999999</c:v>
                </c:pt>
                <c:pt idx="190">
                  <c:v>0.29210000000000003</c:v>
                </c:pt>
                <c:pt idx="191">
                  <c:v>0.29170000000000001</c:v>
                </c:pt>
                <c:pt idx="192">
                  <c:v>0.29120000000000001</c:v>
                </c:pt>
                <c:pt idx="193">
                  <c:v>0.29070000000000001</c:v>
                </c:pt>
                <c:pt idx="194">
                  <c:v>0.29020000000000001</c:v>
                </c:pt>
                <c:pt idx="195">
                  <c:v>0.28960000000000002</c:v>
                </c:pt>
                <c:pt idx="196">
                  <c:v>0.28910000000000002</c:v>
                </c:pt>
                <c:pt idx="197">
                  <c:v>0.28860000000000002</c:v>
                </c:pt>
                <c:pt idx="198">
                  <c:v>0.28799999999999998</c:v>
                </c:pt>
                <c:pt idx="199">
                  <c:v>0.28749999999999998</c:v>
                </c:pt>
                <c:pt idx="200">
                  <c:v>0.2868</c:v>
                </c:pt>
                <c:pt idx="201">
                  <c:v>0.28599999999999998</c:v>
                </c:pt>
                <c:pt idx="202">
                  <c:v>0.28510000000000002</c:v>
                </c:pt>
                <c:pt idx="203">
                  <c:v>0.28420000000000001</c:v>
                </c:pt>
                <c:pt idx="204">
                  <c:v>0.2833</c:v>
                </c:pt>
                <c:pt idx="205">
                  <c:v>0.28239999999999998</c:v>
                </c:pt>
                <c:pt idx="206">
                  <c:v>0.28139999999999998</c:v>
                </c:pt>
                <c:pt idx="207">
                  <c:v>0.28010000000000002</c:v>
                </c:pt>
                <c:pt idx="208">
                  <c:v>0.2787</c:v>
                </c:pt>
                <c:pt idx="209">
                  <c:v>0.27739999999999998</c:v>
                </c:pt>
                <c:pt idx="210">
                  <c:v>0.27610000000000001</c:v>
                </c:pt>
                <c:pt idx="211">
                  <c:v>0.27450000000000002</c:v>
                </c:pt>
                <c:pt idx="212">
                  <c:v>0.2727</c:v>
                </c:pt>
                <c:pt idx="213">
                  <c:v>0.27089999999999997</c:v>
                </c:pt>
                <c:pt idx="214">
                  <c:v>0.26900000000000002</c:v>
                </c:pt>
                <c:pt idx="215">
                  <c:v>0.26669999999999999</c:v>
                </c:pt>
                <c:pt idx="216">
                  <c:v>0.26429999999999998</c:v>
                </c:pt>
                <c:pt idx="217">
                  <c:v>0.2616</c:v>
                </c:pt>
                <c:pt idx="218">
                  <c:v>0.25850000000000001</c:v>
                </c:pt>
                <c:pt idx="219">
                  <c:v>0.25530000000000003</c:v>
                </c:pt>
                <c:pt idx="220">
                  <c:v>0.2515</c:v>
                </c:pt>
                <c:pt idx="221">
                  <c:v>0.24740000000000001</c:v>
                </c:pt>
                <c:pt idx="222">
                  <c:v>0.23960000000000001</c:v>
                </c:pt>
                <c:pt idx="223">
                  <c:v>0.2321</c:v>
                </c:pt>
                <c:pt idx="224">
                  <c:v>0.2253</c:v>
                </c:pt>
                <c:pt idx="225">
                  <c:v>0.22409999999999999</c:v>
                </c:pt>
                <c:pt idx="226">
                  <c:v>0.22409999999999999</c:v>
                </c:pt>
                <c:pt idx="227">
                  <c:v>0.22420000000000001</c:v>
                </c:pt>
                <c:pt idx="228">
                  <c:v>0.22420000000000001</c:v>
                </c:pt>
                <c:pt idx="229">
                  <c:v>0.22420000000000001</c:v>
                </c:pt>
                <c:pt idx="230">
                  <c:v>0.22420000000000001</c:v>
                </c:pt>
                <c:pt idx="231">
                  <c:v>0.22420000000000001</c:v>
                </c:pt>
                <c:pt idx="232">
                  <c:v>0.22420000000000001</c:v>
                </c:pt>
                <c:pt idx="233">
                  <c:v>0.22420000000000001</c:v>
                </c:pt>
                <c:pt idx="234">
                  <c:v>0.22420000000000001</c:v>
                </c:pt>
                <c:pt idx="235">
                  <c:v>0.22420000000000001</c:v>
                </c:pt>
                <c:pt idx="236">
                  <c:v>0.2243</c:v>
                </c:pt>
                <c:pt idx="237">
                  <c:v>0.2243</c:v>
                </c:pt>
                <c:pt idx="238">
                  <c:v>0.2243</c:v>
                </c:pt>
                <c:pt idx="239">
                  <c:v>0.22439999999999999</c:v>
                </c:pt>
                <c:pt idx="240">
                  <c:v>0.22439999999999999</c:v>
                </c:pt>
                <c:pt idx="241">
                  <c:v>0.22439999999999999</c:v>
                </c:pt>
                <c:pt idx="242">
                  <c:v>0.22439999999999999</c:v>
                </c:pt>
                <c:pt idx="243">
                  <c:v>0.22439999999999999</c:v>
                </c:pt>
                <c:pt idx="244">
                  <c:v>0.22439999999999999</c:v>
                </c:pt>
                <c:pt idx="245">
                  <c:v>0.22439999999999999</c:v>
                </c:pt>
                <c:pt idx="246">
                  <c:v>0.22439999999999999</c:v>
                </c:pt>
                <c:pt idx="247">
                  <c:v>0.22439999999999999</c:v>
                </c:pt>
                <c:pt idx="248">
                  <c:v>0.22439999999999999</c:v>
                </c:pt>
                <c:pt idx="249">
                  <c:v>0.22439999999999999</c:v>
                </c:pt>
                <c:pt idx="250">
                  <c:v>0.22439999999999999</c:v>
                </c:pt>
                <c:pt idx="251">
                  <c:v>0.22439999999999999</c:v>
                </c:pt>
                <c:pt idx="252">
                  <c:v>0.22439999999999999</c:v>
                </c:pt>
                <c:pt idx="253">
                  <c:v>0.22439999999999999</c:v>
                </c:pt>
                <c:pt idx="254">
                  <c:v>0.22439999999999999</c:v>
                </c:pt>
                <c:pt idx="255">
                  <c:v>0.22450000000000001</c:v>
                </c:pt>
                <c:pt idx="256">
                  <c:v>0.22450000000000001</c:v>
                </c:pt>
                <c:pt idx="257">
                  <c:v>0.22450000000000001</c:v>
                </c:pt>
                <c:pt idx="258">
                  <c:v>0.22450000000000001</c:v>
                </c:pt>
                <c:pt idx="259">
                  <c:v>0.22450000000000001</c:v>
                </c:pt>
                <c:pt idx="260">
                  <c:v>0.22450000000000001</c:v>
                </c:pt>
                <c:pt idx="261">
                  <c:v>0.22450000000000001</c:v>
                </c:pt>
                <c:pt idx="262">
                  <c:v>0.22450000000000001</c:v>
                </c:pt>
                <c:pt idx="263">
                  <c:v>0.22450000000000001</c:v>
                </c:pt>
                <c:pt idx="264">
                  <c:v>0.22450000000000001</c:v>
                </c:pt>
                <c:pt idx="265">
                  <c:v>0.22450000000000001</c:v>
                </c:pt>
                <c:pt idx="266">
                  <c:v>0.22450000000000001</c:v>
                </c:pt>
                <c:pt idx="267">
                  <c:v>0.22450000000000001</c:v>
                </c:pt>
                <c:pt idx="268">
                  <c:v>0.22450000000000001</c:v>
                </c:pt>
                <c:pt idx="269">
                  <c:v>0.22450000000000001</c:v>
                </c:pt>
                <c:pt idx="270">
                  <c:v>0.22450000000000001</c:v>
                </c:pt>
                <c:pt idx="271">
                  <c:v>0.22450000000000001</c:v>
                </c:pt>
                <c:pt idx="272">
                  <c:v>0.22450000000000001</c:v>
                </c:pt>
                <c:pt idx="273">
                  <c:v>0.22450000000000001</c:v>
                </c:pt>
                <c:pt idx="274">
                  <c:v>0.22450000000000001</c:v>
                </c:pt>
                <c:pt idx="275">
                  <c:v>0.22450000000000001</c:v>
                </c:pt>
                <c:pt idx="276">
                  <c:v>0.22450000000000001</c:v>
                </c:pt>
                <c:pt idx="277">
                  <c:v>0.22450000000000001</c:v>
                </c:pt>
                <c:pt idx="278">
                  <c:v>0.22450000000000001</c:v>
                </c:pt>
                <c:pt idx="279">
                  <c:v>0.22450000000000001</c:v>
                </c:pt>
                <c:pt idx="280">
                  <c:v>0.22450000000000001</c:v>
                </c:pt>
                <c:pt idx="281">
                  <c:v>0.22459999999999999</c:v>
                </c:pt>
                <c:pt idx="282">
                  <c:v>0.22459999999999999</c:v>
                </c:pt>
                <c:pt idx="283">
                  <c:v>0.22459999999999999</c:v>
                </c:pt>
                <c:pt idx="284">
                  <c:v>0.22459999999999999</c:v>
                </c:pt>
                <c:pt idx="285">
                  <c:v>0.22459999999999999</c:v>
                </c:pt>
                <c:pt idx="286">
                  <c:v>0.22459999999999999</c:v>
                </c:pt>
                <c:pt idx="287">
                  <c:v>0.22459999999999999</c:v>
                </c:pt>
                <c:pt idx="288">
                  <c:v>0.22459999999999999</c:v>
                </c:pt>
                <c:pt idx="289">
                  <c:v>0.22459999999999999</c:v>
                </c:pt>
                <c:pt idx="290">
                  <c:v>0.22459999999999999</c:v>
                </c:pt>
                <c:pt idx="291">
                  <c:v>0.22459999999999999</c:v>
                </c:pt>
                <c:pt idx="292">
                  <c:v>0.22459999999999999</c:v>
                </c:pt>
                <c:pt idx="293">
                  <c:v>0.22459999999999999</c:v>
                </c:pt>
                <c:pt idx="294">
                  <c:v>0.22459999999999999</c:v>
                </c:pt>
                <c:pt idx="295">
                  <c:v>0.22459999999999999</c:v>
                </c:pt>
                <c:pt idx="296">
                  <c:v>0.22459999999999999</c:v>
                </c:pt>
                <c:pt idx="297">
                  <c:v>0.22459999999999999</c:v>
                </c:pt>
                <c:pt idx="298">
                  <c:v>0.22459999999999999</c:v>
                </c:pt>
                <c:pt idx="299">
                  <c:v>0.22459999999999999</c:v>
                </c:pt>
                <c:pt idx="300">
                  <c:v>0.22459999999999999</c:v>
                </c:pt>
                <c:pt idx="301">
                  <c:v>0.22459999999999999</c:v>
                </c:pt>
                <c:pt idx="302">
                  <c:v>0.22459999999999999</c:v>
                </c:pt>
                <c:pt idx="303">
                  <c:v>0.22459999999999999</c:v>
                </c:pt>
                <c:pt idx="304">
                  <c:v>0.22459999999999999</c:v>
                </c:pt>
                <c:pt idx="305">
                  <c:v>0.22459999999999999</c:v>
                </c:pt>
                <c:pt idx="306">
                  <c:v>0.22459999999999999</c:v>
                </c:pt>
                <c:pt idx="307">
                  <c:v>0.22459999999999999</c:v>
                </c:pt>
                <c:pt idx="308">
                  <c:v>0.22459999999999999</c:v>
                </c:pt>
                <c:pt idx="309">
                  <c:v>0.22459999999999999</c:v>
                </c:pt>
                <c:pt idx="310">
                  <c:v>0.22459999999999999</c:v>
                </c:pt>
                <c:pt idx="311">
                  <c:v>0.22459999999999999</c:v>
                </c:pt>
                <c:pt idx="312">
                  <c:v>0.22459999999999999</c:v>
                </c:pt>
                <c:pt idx="313">
                  <c:v>0.22459999999999999</c:v>
                </c:pt>
                <c:pt idx="314">
                  <c:v>0.22459999999999999</c:v>
                </c:pt>
                <c:pt idx="315">
                  <c:v>0.22459999999999999</c:v>
                </c:pt>
                <c:pt idx="316">
                  <c:v>0.22459999999999999</c:v>
                </c:pt>
                <c:pt idx="317">
                  <c:v>0.22459999999999999</c:v>
                </c:pt>
                <c:pt idx="318">
                  <c:v>0.22459999999999999</c:v>
                </c:pt>
                <c:pt idx="319">
                  <c:v>0.22459999999999999</c:v>
                </c:pt>
                <c:pt idx="320">
                  <c:v>0.22459999999999999</c:v>
                </c:pt>
                <c:pt idx="321">
                  <c:v>0.22459999999999999</c:v>
                </c:pt>
                <c:pt idx="322">
                  <c:v>0.22459999999999999</c:v>
                </c:pt>
                <c:pt idx="323">
                  <c:v>0.22459999999999999</c:v>
                </c:pt>
                <c:pt idx="324">
                  <c:v>0.22459999999999999</c:v>
                </c:pt>
                <c:pt idx="325">
                  <c:v>0.22459999999999999</c:v>
                </c:pt>
                <c:pt idx="326">
                  <c:v>0.22459999999999999</c:v>
                </c:pt>
                <c:pt idx="327">
                  <c:v>0.22459999999999999</c:v>
                </c:pt>
                <c:pt idx="328">
                  <c:v>0.22459999999999999</c:v>
                </c:pt>
                <c:pt idx="329">
                  <c:v>0.22459999999999999</c:v>
                </c:pt>
                <c:pt idx="330">
                  <c:v>0.22459999999999999</c:v>
                </c:pt>
                <c:pt idx="331">
                  <c:v>0.22459999999999999</c:v>
                </c:pt>
                <c:pt idx="332">
                  <c:v>0.22459999999999999</c:v>
                </c:pt>
                <c:pt idx="333">
                  <c:v>0.22459999999999999</c:v>
                </c:pt>
                <c:pt idx="334">
                  <c:v>0.22459999999999999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9F2-4957-93C9-2F82D58D62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054056"/>
        <c:axId val="471054712"/>
      </c:scatterChart>
      <c:scatterChart>
        <c:scatterStyle val="lineMarker"/>
        <c:varyColors val="0"/>
        <c:ser>
          <c:idx val="2"/>
          <c:order val="2"/>
          <c:tx>
            <c:strRef>
              <c:f>geometry!$H$1</c:f>
              <c:strCache>
                <c:ptCount val="1"/>
                <c:pt idx="0">
                  <c:v>Phi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115.38</c:v>
                </c:pt>
                <c:pt idx="224">
                  <c:v>116.57</c:v>
                </c:pt>
                <c:pt idx="225">
                  <c:v>117.79</c:v>
                </c:pt>
                <c:pt idx="226">
                  <c:v>119.04</c:v>
                </c:pt>
                <c:pt idx="227">
                  <c:v>120.33</c:v>
                </c:pt>
                <c:pt idx="228">
                  <c:v>121.65</c:v>
                </c:pt>
                <c:pt idx="229">
                  <c:v>123</c:v>
                </c:pt>
                <c:pt idx="230">
                  <c:v>124.38</c:v>
                </c:pt>
                <c:pt idx="231">
                  <c:v>125.79</c:v>
                </c:pt>
                <c:pt idx="232">
                  <c:v>127.24</c:v>
                </c:pt>
                <c:pt idx="233">
                  <c:v>128.71</c:v>
                </c:pt>
                <c:pt idx="234">
                  <c:v>130.22</c:v>
                </c:pt>
                <c:pt idx="235">
                  <c:v>131.75</c:v>
                </c:pt>
                <c:pt idx="236">
                  <c:v>133.32</c:v>
                </c:pt>
                <c:pt idx="237">
                  <c:v>134.91</c:v>
                </c:pt>
                <c:pt idx="238">
                  <c:v>136.53</c:v>
                </c:pt>
                <c:pt idx="239">
                  <c:v>138.16999999999999</c:v>
                </c:pt>
                <c:pt idx="240">
                  <c:v>139.85</c:v>
                </c:pt>
                <c:pt idx="241">
                  <c:v>141.55000000000001</c:v>
                </c:pt>
                <c:pt idx="242">
                  <c:v>143.28</c:v>
                </c:pt>
                <c:pt idx="243">
                  <c:v>145.03</c:v>
                </c:pt>
                <c:pt idx="244">
                  <c:v>146.81</c:v>
                </c:pt>
                <c:pt idx="245">
                  <c:v>148.61000000000001</c:v>
                </c:pt>
                <c:pt idx="246">
                  <c:v>150.44</c:v>
                </c:pt>
                <c:pt idx="247">
                  <c:v>152.29</c:v>
                </c:pt>
                <c:pt idx="248">
                  <c:v>154.16999999999999</c:v>
                </c:pt>
                <c:pt idx="249">
                  <c:v>156.07</c:v>
                </c:pt>
                <c:pt idx="250">
                  <c:v>158</c:v>
                </c:pt>
                <c:pt idx="251">
                  <c:v>159.94999999999999</c:v>
                </c:pt>
                <c:pt idx="252">
                  <c:v>161.91999999999999</c:v>
                </c:pt>
                <c:pt idx="253">
                  <c:v>163.92</c:v>
                </c:pt>
                <c:pt idx="254">
                  <c:v>165.94</c:v>
                </c:pt>
                <c:pt idx="255">
                  <c:v>167.98</c:v>
                </c:pt>
                <c:pt idx="256">
                  <c:v>170.04</c:v>
                </c:pt>
                <c:pt idx="257">
                  <c:v>172.13</c:v>
                </c:pt>
                <c:pt idx="258">
                  <c:v>174.24</c:v>
                </c:pt>
                <c:pt idx="259">
                  <c:v>176.37</c:v>
                </c:pt>
                <c:pt idx="260">
                  <c:v>178.52</c:v>
                </c:pt>
                <c:pt idx="261">
                  <c:v>180.69</c:v>
                </c:pt>
                <c:pt idx="262">
                  <c:v>182.89</c:v>
                </c:pt>
                <c:pt idx="263">
                  <c:v>185.1</c:v>
                </c:pt>
                <c:pt idx="264">
                  <c:v>187.34</c:v>
                </c:pt>
                <c:pt idx="265">
                  <c:v>189.59</c:v>
                </c:pt>
                <c:pt idx="266">
                  <c:v>191.87</c:v>
                </c:pt>
                <c:pt idx="267">
                  <c:v>194.17</c:v>
                </c:pt>
                <c:pt idx="268">
                  <c:v>196.48</c:v>
                </c:pt>
                <c:pt idx="269">
                  <c:v>198.82</c:v>
                </c:pt>
                <c:pt idx="270">
                  <c:v>201.18</c:v>
                </c:pt>
                <c:pt idx="271">
                  <c:v>203.55</c:v>
                </c:pt>
                <c:pt idx="272">
                  <c:v>205.95</c:v>
                </c:pt>
                <c:pt idx="273">
                  <c:v>208.37</c:v>
                </c:pt>
                <c:pt idx="274">
                  <c:v>210.8</c:v>
                </c:pt>
                <c:pt idx="275">
                  <c:v>213.25</c:v>
                </c:pt>
                <c:pt idx="276">
                  <c:v>215.73</c:v>
                </c:pt>
                <c:pt idx="277">
                  <c:v>218.22</c:v>
                </c:pt>
                <c:pt idx="278">
                  <c:v>220.73</c:v>
                </c:pt>
                <c:pt idx="279">
                  <c:v>223.25</c:v>
                </c:pt>
                <c:pt idx="280">
                  <c:v>225.8</c:v>
                </c:pt>
                <c:pt idx="281">
                  <c:v>228.37</c:v>
                </c:pt>
                <c:pt idx="282">
                  <c:v>230.95</c:v>
                </c:pt>
                <c:pt idx="283">
                  <c:v>233.55</c:v>
                </c:pt>
                <c:pt idx="284">
                  <c:v>236.17</c:v>
                </c:pt>
                <c:pt idx="285">
                  <c:v>238.8</c:v>
                </c:pt>
                <c:pt idx="286">
                  <c:v>241.46</c:v>
                </c:pt>
                <c:pt idx="287">
                  <c:v>244.13</c:v>
                </c:pt>
                <c:pt idx="288">
                  <c:v>246.82</c:v>
                </c:pt>
                <c:pt idx="289">
                  <c:v>249.53</c:v>
                </c:pt>
                <c:pt idx="290">
                  <c:v>252.25</c:v>
                </c:pt>
                <c:pt idx="291">
                  <c:v>254.99</c:v>
                </c:pt>
                <c:pt idx="292">
                  <c:v>257.75</c:v>
                </c:pt>
                <c:pt idx="293">
                  <c:v>260.52</c:v>
                </c:pt>
                <c:pt idx="294">
                  <c:v>263.31</c:v>
                </c:pt>
                <c:pt idx="295">
                  <c:v>266.12</c:v>
                </c:pt>
                <c:pt idx="296">
                  <c:v>268.95</c:v>
                </c:pt>
                <c:pt idx="297">
                  <c:v>271.79000000000002</c:v>
                </c:pt>
                <c:pt idx="298">
                  <c:v>274.64999999999998</c:v>
                </c:pt>
                <c:pt idx="299">
                  <c:v>277.52</c:v>
                </c:pt>
                <c:pt idx="300">
                  <c:v>280.41000000000003</c:v>
                </c:pt>
                <c:pt idx="301">
                  <c:v>283.32</c:v>
                </c:pt>
                <c:pt idx="302">
                  <c:v>286.24</c:v>
                </c:pt>
                <c:pt idx="303">
                  <c:v>289.18</c:v>
                </c:pt>
                <c:pt idx="304">
                  <c:v>292.13</c:v>
                </c:pt>
                <c:pt idx="305">
                  <c:v>295.10000000000002</c:v>
                </c:pt>
                <c:pt idx="306">
                  <c:v>298.08999999999997</c:v>
                </c:pt>
                <c:pt idx="307">
                  <c:v>301.08999999999997</c:v>
                </c:pt>
                <c:pt idx="308">
                  <c:v>304.11</c:v>
                </c:pt>
                <c:pt idx="309">
                  <c:v>307.14</c:v>
                </c:pt>
                <c:pt idx="310">
                  <c:v>310.19</c:v>
                </c:pt>
                <c:pt idx="311">
                  <c:v>313.25</c:v>
                </c:pt>
                <c:pt idx="312">
                  <c:v>316.33</c:v>
                </c:pt>
                <c:pt idx="313">
                  <c:v>319.42</c:v>
                </c:pt>
                <c:pt idx="314">
                  <c:v>322.52999999999997</c:v>
                </c:pt>
                <c:pt idx="315">
                  <c:v>325.66000000000003</c:v>
                </c:pt>
                <c:pt idx="316">
                  <c:v>328.8</c:v>
                </c:pt>
                <c:pt idx="317">
                  <c:v>331.95</c:v>
                </c:pt>
                <c:pt idx="318">
                  <c:v>335.12</c:v>
                </c:pt>
                <c:pt idx="319">
                  <c:v>338.3</c:v>
                </c:pt>
                <c:pt idx="320">
                  <c:v>341.5</c:v>
                </c:pt>
                <c:pt idx="321">
                  <c:v>344.71</c:v>
                </c:pt>
                <c:pt idx="322">
                  <c:v>347.94</c:v>
                </c:pt>
                <c:pt idx="323">
                  <c:v>351.18</c:v>
                </c:pt>
                <c:pt idx="324">
                  <c:v>354.44</c:v>
                </c:pt>
                <c:pt idx="325">
                  <c:v>357.71</c:v>
                </c:pt>
                <c:pt idx="326">
                  <c:v>361</c:v>
                </c:pt>
                <c:pt idx="327">
                  <c:v>364.3</c:v>
                </c:pt>
                <c:pt idx="328">
                  <c:v>367.61</c:v>
                </c:pt>
                <c:pt idx="329">
                  <c:v>370.94</c:v>
                </c:pt>
                <c:pt idx="330">
                  <c:v>374.28</c:v>
                </c:pt>
                <c:pt idx="331">
                  <c:v>377.64</c:v>
                </c:pt>
                <c:pt idx="332">
                  <c:v>381.01</c:v>
                </c:pt>
                <c:pt idx="333">
                  <c:v>384.39</c:v>
                </c:pt>
                <c:pt idx="334">
                  <c:v>387.79</c:v>
                </c:pt>
              </c:numCache>
            </c:numRef>
          </c:xVal>
          <c:yVal>
            <c:numRef>
              <c:f>geometry!$H$2:$H$363</c:f>
              <c:numCache>
                <c:formatCode>General</c:formatCode>
                <c:ptCount val="362"/>
                <c:pt idx="0">
                  <c:v>-90</c:v>
                </c:pt>
                <c:pt idx="1">
                  <c:v>-90</c:v>
                </c:pt>
                <c:pt idx="2">
                  <c:v>-90</c:v>
                </c:pt>
                <c:pt idx="3">
                  <c:v>-90</c:v>
                </c:pt>
                <c:pt idx="4">
                  <c:v>-90</c:v>
                </c:pt>
                <c:pt idx="5">
                  <c:v>-90</c:v>
                </c:pt>
                <c:pt idx="6">
                  <c:v>-90</c:v>
                </c:pt>
                <c:pt idx="7">
                  <c:v>-89.97</c:v>
                </c:pt>
                <c:pt idx="8">
                  <c:v>-89.94</c:v>
                </c:pt>
                <c:pt idx="9">
                  <c:v>-89.92</c:v>
                </c:pt>
                <c:pt idx="10">
                  <c:v>-89.89</c:v>
                </c:pt>
                <c:pt idx="11">
                  <c:v>-89.86</c:v>
                </c:pt>
                <c:pt idx="12">
                  <c:v>-89.83</c:v>
                </c:pt>
                <c:pt idx="13">
                  <c:v>-89.8</c:v>
                </c:pt>
                <c:pt idx="14">
                  <c:v>-89.77</c:v>
                </c:pt>
                <c:pt idx="15">
                  <c:v>-89.74</c:v>
                </c:pt>
                <c:pt idx="16">
                  <c:v>-89.72</c:v>
                </c:pt>
                <c:pt idx="17">
                  <c:v>-89.69</c:v>
                </c:pt>
                <c:pt idx="18">
                  <c:v>-89.66</c:v>
                </c:pt>
                <c:pt idx="19">
                  <c:v>-89.63</c:v>
                </c:pt>
                <c:pt idx="20">
                  <c:v>-89.6</c:v>
                </c:pt>
                <c:pt idx="21">
                  <c:v>-89.57</c:v>
                </c:pt>
                <c:pt idx="22">
                  <c:v>-89.55</c:v>
                </c:pt>
                <c:pt idx="23">
                  <c:v>-89.52</c:v>
                </c:pt>
                <c:pt idx="24">
                  <c:v>-89.49</c:v>
                </c:pt>
                <c:pt idx="25">
                  <c:v>-89.46</c:v>
                </c:pt>
                <c:pt idx="26">
                  <c:v>-89.43</c:v>
                </c:pt>
                <c:pt idx="27">
                  <c:v>-89.4</c:v>
                </c:pt>
                <c:pt idx="28">
                  <c:v>-89.38</c:v>
                </c:pt>
                <c:pt idx="29">
                  <c:v>-89.35</c:v>
                </c:pt>
                <c:pt idx="30">
                  <c:v>-89.32</c:v>
                </c:pt>
                <c:pt idx="31">
                  <c:v>-89.29</c:v>
                </c:pt>
                <c:pt idx="32">
                  <c:v>-89.26</c:v>
                </c:pt>
                <c:pt idx="33">
                  <c:v>-89.23</c:v>
                </c:pt>
                <c:pt idx="34">
                  <c:v>-89.21</c:v>
                </c:pt>
                <c:pt idx="35">
                  <c:v>-89.18</c:v>
                </c:pt>
                <c:pt idx="36">
                  <c:v>-89.15</c:v>
                </c:pt>
                <c:pt idx="37">
                  <c:v>-89.12</c:v>
                </c:pt>
                <c:pt idx="38">
                  <c:v>-89.09</c:v>
                </c:pt>
                <c:pt idx="39">
                  <c:v>-89.06</c:v>
                </c:pt>
                <c:pt idx="40">
                  <c:v>-89.04</c:v>
                </c:pt>
                <c:pt idx="41">
                  <c:v>-89.01</c:v>
                </c:pt>
                <c:pt idx="42">
                  <c:v>-88.96</c:v>
                </c:pt>
                <c:pt idx="43">
                  <c:v>-88.9</c:v>
                </c:pt>
                <c:pt idx="44">
                  <c:v>-88.84</c:v>
                </c:pt>
                <c:pt idx="45">
                  <c:v>-88.79</c:v>
                </c:pt>
                <c:pt idx="46">
                  <c:v>-88.73</c:v>
                </c:pt>
                <c:pt idx="47">
                  <c:v>-88.67</c:v>
                </c:pt>
                <c:pt idx="48">
                  <c:v>-88.62</c:v>
                </c:pt>
                <c:pt idx="49">
                  <c:v>-88.56</c:v>
                </c:pt>
                <c:pt idx="50">
                  <c:v>-88.5</c:v>
                </c:pt>
                <c:pt idx="51">
                  <c:v>-88.45</c:v>
                </c:pt>
                <c:pt idx="52">
                  <c:v>-88.39</c:v>
                </c:pt>
                <c:pt idx="53">
                  <c:v>-88.33</c:v>
                </c:pt>
                <c:pt idx="54">
                  <c:v>-88.27</c:v>
                </c:pt>
                <c:pt idx="55">
                  <c:v>-88.22</c:v>
                </c:pt>
                <c:pt idx="56">
                  <c:v>-88.16</c:v>
                </c:pt>
                <c:pt idx="57">
                  <c:v>-88.1</c:v>
                </c:pt>
                <c:pt idx="58">
                  <c:v>-88.05</c:v>
                </c:pt>
                <c:pt idx="59">
                  <c:v>-87.99</c:v>
                </c:pt>
                <c:pt idx="60">
                  <c:v>-87.93</c:v>
                </c:pt>
                <c:pt idx="61">
                  <c:v>-87.87</c:v>
                </c:pt>
                <c:pt idx="62">
                  <c:v>-87.82</c:v>
                </c:pt>
                <c:pt idx="63">
                  <c:v>-87.76</c:v>
                </c:pt>
                <c:pt idx="64">
                  <c:v>-87.7</c:v>
                </c:pt>
                <c:pt idx="65">
                  <c:v>-87.65</c:v>
                </c:pt>
                <c:pt idx="66">
                  <c:v>-87.59</c:v>
                </c:pt>
                <c:pt idx="67">
                  <c:v>-87.53</c:v>
                </c:pt>
                <c:pt idx="68">
                  <c:v>-87.47</c:v>
                </c:pt>
                <c:pt idx="69">
                  <c:v>-87.42</c:v>
                </c:pt>
                <c:pt idx="70">
                  <c:v>-87.36</c:v>
                </c:pt>
                <c:pt idx="71">
                  <c:v>-87.3</c:v>
                </c:pt>
                <c:pt idx="72">
                  <c:v>-87.24</c:v>
                </c:pt>
                <c:pt idx="73">
                  <c:v>-87.19</c:v>
                </c:pt>
                <c:pt idx="74">
                  <c:v>-87.13</c:v>
                </c:pt>
                <c:pt idx="75">
                  <c:v>-87.07</c:v>
                </c:pt>
                <c:pt idx="76">
                  <c:v>-87.01</c:v>
                </c:pt>
                <c:pt idx="77">
                  <c:v>-86.96</c:v>
                </c:pt>
                <c:pt idx="78">
                  <c:v>-86.9</c:v>
                </c:pt>
                <c:pt idx="79">
                  <c:v>-86.84</c:v>
                </c:pt>
                <c:pt idx="80">
                  <c:v>-86.78</c:v>
                </c:pt>
                <c:pt idx="81">
                  <c:v>-86.73</c:v>
                </c:pt>
                <c:pt idx="82">
                  <c:v>-86.67</c:v>
                </c:pt>
                <c:pt idx="83">
                  <c:v>-86.61</c:v>
                </c:pt>
                <c:pt idx="84">
                  <c:v>-86.55</c:v>
                </c:pt>
                <c:pt idx="85">
                  <c:v>-86.49</c:v>
                </c:pt>
                <c:pt idx="86">
                  <c:v>-86.44</c:v>
                </c:pt>
                <c:pt idx="87">
                  <c:v>-86.38</c:v>
                </c:pt>
                <c:pt idx="88">
                  <c:v>-86.32</c:v>
                </c:pt>
                <c:pt idx="89">
                  <c:v>-86.26</c:v>
                </c:pt>
                <c:pt idx="90">
                  <c:v>-86.2</c:v>
                </c:pt>
                <c:pt idx="91">
                  <c:v>-86.14</c:v>
                </c:pt>
                <c:pt idx="92">
                  <c:v>-86.09</c:v>
                </c:pt>
                <c:pt idx="93">
                  <c:v>-86.03</c:v>
                </c:pt>
                <c:pt idx="94">
                  <c:v>-85.97</c:v>
                </c:pt>
                <c:pt idx="95">
                  <c:v>-85.91</c:v>
                </c:pt>
                <c:pt idx="96">
                  <c:v>-85.85</c:v>
                </c:pt>
                <c:pt idx="97">
                  <c:v>-85.79</c:v>
                </c:pt>
                <c:pt idx="98">
                  <c:v>-85.73</c:v>
                </c:pt>
                <c:pt idx="99">
                  <c:v>-85.67</c:v>
                </c:pt>
                <c:pt idx="100">
                  <c:v>-85.62</c:v>
                </c:pt>
                <c:pt idx="101">
                  <c:v>-85.56</c:v>
                </c:pt>
                <c:pt idx="102">
                  <c:v>-85.5</c:v>
                </c:pt>
                <c:pt idx="103">
                  <c:v>-85.44</c:v>
                </c:pt>
                <c:pt idx="104">
                  <c:v>-85.38</c:v>
                </c:pt>
                <c:pt idx="105">
                  <c:v>-85.32</c:v>
                </c:pt>
                <c:pt idx="106">
                  <c:v>-85.26</c:v>
                </c:pt>
                <c:pt idx="107">
                  <c:v>-85.2</c:v>
                </c:pt>
                <c:pt idx="108">
                  <c:v>-85.14</c:v>
                </c:pt>
                <c:pt idx="109">
                  <c:v>-85.08</c:v>
                </c:pt>
                <c:pt idx="110">
                  <c:v>-85.02</c:v>
                </c:pt>
                <c:pt idx="111">
                  <c:v>-84.94</c:v>
                </c:pt>
                <c:pt idx="112">
                  <c:v>-84.85</c:v>
                </c:pt>
                <c:pt idx="113">
                  <c:v>-84.76</c:v>
                </c:pt>
                <c:pt idx="114">
                  <c:v>-84.67</c:v>
                </c:pt>
                <c:pt idx="115">
                  <c:v>-84.58</c:v>
                </c:pt>
                <c:pt idx="116">
                  <c:v>-84.49</c:v>
                </c:pt>
                <c:pt idx="117">
                  <c:v>-84.4</c:v>
                </c:pt>
                <c:pt idx="118">
                  <c:v>-84.31</c:v>
                </c:pt>
                <c:pt idx="119">
                  <c:v>-84.21</c:v>
                </c:pt>
                <c:pt idx="120">
                  <c:v>-84.12</c:v>
                </c:pt>
                <c:pt idx="121">
                  <c:v>-84.03</c:v>
                </c:pt>
                <c:pt idx="122">
                  <c:v>-83.94</c:v>
                </c:pt>
                <c:pt idx="123">
                  <c:v>-83.85</c:v>
                </c:pt>
                <c:pt idx="124">
                  <c:v>-83.75</c:v>
                </c:pt>
                <c:pt idx="125">
                  <c:v>-83.66</c:v>
                </c:pt>
                <c:pt idx="126">
                  <c:v>-83.57</c:v>
                </c:pt>
                <c:pt idx="127">
                  <c:v>-83.48</c:v>
                </c:pt>
                <c:pt idx="128">
                  <c:v>-83.38</c:v>
                </c:pt>
                <c:pt idx="129">
                  <c:v>-83.29</c:v>
                </c:pt>
                <c:pt idx="130">
                  <c:v>-83.2</c:v>
                </c:pt>
                <c:pt idx="131">
                  <c:v>-83.1</c:v>
                </c:pt>
                <c:pt idx="132">
                  <c:v>-83.01</c:v>
                </c:pt>
                <c:pt idx="133">
                  <c:v>-82.91</c:v>
                </c:pt>
                <c:pt idx="134">
                  <c:v>-82.82</c:v>
                </c:pt>
                <c:pt idx="135">
                  <c:v>-82.72</c:v>
                </c:pt>
                <c:pt idx="136">
                  <c:v>-82.63</c:v>
                </c:pt>
                <c:pt idx="137">
                  <c:v>-82.53</c:v>
                </c:pt>
                <c:pt idx="138">
                  <c:v>-82.44</c:v>
                </c:pt>
                <c:pt idx="139">
                  <c:v>-82.34</c:v>
                </c:pt>
                <c:pt idx="140">
                  <c:v>-82.25</c:v>
                </c:pt>
                <c:pt idx="141">
                  <c:v>-82.15</c:v>
                </c:pt>
                <c:pt idx="142">
                  <c:v>-82.05</c:v>
                </c:pt>
                <c:pt idx="143">
                  <c:v>-81.819999999999993</c:v>
                </c:pt>
                <c:pt idx="144">
                  <c:v>-81.42</c:v>
                </c:pt>
                <c:pt idx="145">
                  <c:v>-81.010000000000005</c:v>
                </c:pt>
                <c:pt idx="146">
                  <c:v>-80.59</c:v>
                </c:pt>
                <c:pt idx="147">
                  <c:v>-80.180000000000007</c:v>
                </c:pt>
                <c:pt idx="148">
                  <c:v>-79.77</c:v>
                </c:pt>
                <c:pt idx="149">
                  <c:v>-79.349999999999994</c:v>
                </c:pt>
                <c:pt idx="150">
                  <c:v>-78.930000000000007</c:v>
                </c:pt>
                <c:pt idx="151">
                  <c:v>-78.52</c:v>
                </c:pt>
                <c:pt idx="152">
                  <c:v>-78.09</c:v>
                </c:pt>
                <c:pt idx="153">
                  <c:v>-77.67</c:v>
                </c:pt>
                <c:pt idx="154">
                  <c:v>-77.25</c:v>
                </c:pt>
                <c:pt idx="155">
                  <c:v>-76.819999999999993</c:v>
                </c:pt>
                <c:pt idx="156">
                  <c:v>-76.39</c:v>
                </c:pt>
                <c:pt idx="157">
                  <c:v>-75.959999999999994</c:v>
                </c:pt>
                <c:pt idx="158">
                  <c:v>-75.53</c:v>
                </c:pt>
                <c:pt idx="159">
                  <c:v>-75.09</c:v>
                </c:pt>
                <c:pt idx="160">
                  <c:v>-74.650000000000006</c:v>
                </c:pt>
                <c:pt idx="161">
                  <c:v>-74.209999999999994</c:v>
                </c:pt>
                <c:pt idx="162">
                  <c:v>-73.77</c:v>
                </c:pt>
                <c:pt idx="163">
                  <c:v>-73.319999999999993</c:v>
                </c:pt>
                <c:pt idx="164">
                  <c:v>-72.87</c:v>
                </c:pt>
                <c:pt idx="165">
                  <c:v>-72.42</c:v>
                </c:pt>
                <c:pt idx="166">
                  <c:v>-71.97</c:v>
                </c:pt>
                <c:pt idx="167">
                  <c:v>-71.510000000000005</c:v>
                </c:pt>
                <c:pt idx="168">
                  <c:v>-71.05</c:v>
                </c:pt>
                <c:pt idx="169">
                  <c:v>-70.58</c:v>
                </c:pt>
                <c:pt idx="170">
                  <c:v>-70.12</c:v>
                </c:pt>
                <c:pt idx="171">
                  <c:v>-69.650000000000006</c:v>
                </c:pt>
                <c:pt idx="172">
                  <c:v>-69.17</c:v>
                </c:pt>
                <c:pt idx="173">
                  <c:v>-68.69</c:v>
                </c:pt>
                <c:pt idx="174">
                  <c:v>-68.209999999999994</c:v>
                </c:pt>
                <c:pt idx="175">
                  <c:v>-67.72</c:v>
                </c:pt>
                <c:pt idx="176">
                  <c:v>-67.239999999999995</c:v>
                </c:pt>
                <c:pt idx="177">
                  <c:v>-66.78</c:v>
                </c:pt>
                <c:pt idx="178">
                  <c:v>-66.319999999999993</c:v>
                </c:pt>
                <c:pt idx="179">
                  <c:v>-65.849999999999994</c:v>
                </c:pt>
                <c:pt idx="180">
                  <c:v>-65.38</c:v>
                </c:pt>
                <c:pt idx="181">
                  <c:v>-64.91</c:v>
                </c:pt>
                <c:pt idx="182">
                  <c:v>-64.430000000000007</c:v>
                </c:pt>
                <c:pt idx="183">
                  <c:v>-63.94</c:v>
                </c:pt>
                <c:pt idx="184">
                  <c:v>-63.45</c:v>
                </c:pt>
                <c:pt idx="185">
                  <c:v>-62.96</c:v>
                </c:pt>
                <c:pt idx="186">
                  <c:v>-62.46</c:v>
                </c:pt>
                <c:pt idx="187">
                  <c:v>-61.95</c:v>
                </c:pt>
                <c:pt idx="188">
                  <c:v>-61.44</c:v>
                </c:pt>
                <c:pt idx="189">
                  <c:v>-60.93</c:v>
                </c:pt>
                <c:pt idx="190">
                  <c:v>-60.4</c:v>
                </c:pt>
                <c:pt idx="191">
                  <c:v>-59.86</c:v>
                </c:pt>
                <c:pt idx="192">
                  <c:v>-59.28</c:v>
                </c:pt>
                <c:pt idx="193">
                  <c:v>-58.7</c:v>
                </c:pt>
                <c:pt idx="194">
                  <c:v>-58.1</c:v>
                </c:pt>
                <c:pt idx="195">
                  <c:v>-57.5</c:v>
                </c:pt>
                <c:pt idx="196">
                  <c:v>-56.89</c:v>
                </c:pt>
                <c:pt idx="197">
                  <c:v>-56.28</c:v>
                </c:pt>
                <c:pt idx="198">
                  <c:v>-55.65</c:v>
                </c:pt>
                <c:pt idx="199">
                  <c:v>-55.02</c:v>
                </c:pt>
                <c:pt idx="200">
                  <c:v>-54.37</c:v>
                </c:pt>
                <c:pt idx="201">
                  <c:v>-53.71</c:v>
                </c:pt>
                <c:pt idx="202">
                  <c:v>-53.03</c:v>
                </c:pt>
                <c:pt idx="203">
                  <c:v>-52.35</c:v>
                </c:pt>
                <c:pt idx="204">
                  <c:v>-51.65</c:v>
                </c:pt>
                <c:pt idx="205">
                  <c:v>-50.95</c:v>
                </c:pt>
                <c:pt idx="206">
                  <c:v>-50.23</c:v>
                </c:pt>
                <c:pt idx="207">
                  <c:v>-49.5</c:v>
                </c:pt>
                <c:pt idx="208">
                  <c:v>-48.77</c:v>
                </c:pt>
                <c:pt idx="209">
                  <c:v>-48.02</c:v>
                </c:pt>
                <c:pt idx="210">
                  <c:v>-47.25</c:v>
                </c:pt>
                <c:pt idx="211">
                  <c:v>-46.48</c:v>
                </c:pt>
                <c:pt idx="212">
                  <c:v>-45.7</c:v>
                </c:pt>
                <c:pt idx="213">
                  <c:v>-44.91</c:v>
                </c:pt>
                <c:pt idx="214">
                  <c:v>-44.1</c:v>
                </c:pt>
                <c:pt idx="215">
                  <c:v>-43.29</c:v>
                </c:pt>
                <c:pt idx="216">
                  <c:v>-42.47</c:v>
                </c:pt>
                <c:pt idx="217">
                  <c:v>-41.63</c:v>
                </c:pt>
                <c:pt idx="218">
                  <c:v>-40.79</c:v>
                </c:pt>
                <c:pt idx="219">
                  <c:v>-39.93</c:v>
                </c:pt>
                <c:pt idx="220">
                  <c:v>-39.07</c:v>
                </c:pt>
                <c:pt idx="221">
                  <c:v>-38.19</c:v>
                </c:pt>
                <c:pt idx="222">
                  <c:v>-37.31</c:v>
                </c:pt>
                <c:pt idx="223">
                  <c:v>-36.409999999999997</c:v>
                </c:pt>
                <c:pt idx="224">
                  <c:v>-35.5</c:v>
                </c:pt>
                <c:pt idx="225">
                  <c:v>-34.590000000000003</c:v>
                </c:pt>
                <c:pt idx="226">
                  <c:v>-34.11</c:v>
                </c:pt>
                <c:pt idx="227">
                  <c:v>-34.11</c:v>
                </c:pt>
                <c:pt idx="228">
                  <c:v>-34.11</c:v>
                </c:pt>
                <c:pt idx="229">
                  <c:v>-34.11</c:v>
                </c:pt>
                <c:pt idx="230">
                  <c:v>-34.11</c:v>
                </c:pt>
                <c:pt idx="231">
                  <c:v>-34.11</c:v>
                </c:pt>
                <c:pt idx="232">
                  <c:v>-34.11</c:v>
                </c:pt>
                <c:pt idx="233">
                  <c:v>-34.1</c:v>
                </c:pt>
                <c:pt idx="234">
                  <c:v>-34.1</c:v>
                </c:pt>
                <c:pt idx="235">
                  <c:v>-34.1</c:v>
                </c:pt>
                <c:pt idx="236">
                  <c:v>-34.1</c:v>
                </c:pt>
                <c:pt idx="237">
                  <c:v>-34.1</c:v>
                </c:pt>
                <c:pt idx="238">
                  <c:v>-34.1</c:v>
                </c:pt>
                <c:pt idx="239">
                  <c:v>-34.1</c:v>
                </c:pt>
                <c:pt idx="240">
                  <c:v>-34.1</c:v>
                </c:pt>
                <c:pt idx="241">
                  <c:v>-34.1</c:v>
                </c:pt>
                <c:pt idx="242">
                  <c:v>-34.1</c:v>
                </c:pt>
                <c:pt idx="243">
                  <c:v>-34.1</c:v>
                </c:pt>
                <c:pt idx="244">
                  <c:v>-34.1</c:v>
                </c:pt>
                <c:pt idx="245">
                  <c:v>-34.1</c:v>
                </c:pt>
                <c:pt idx="246">
                  <c:v>-34.1</c:v>
                </c:pt>
                <c:pt idx="247">
                  <c:v>-34.1</c:v>
                </c:pt>
                <c:pt idx="248">
                  <c:v>-34.090000000000003</c:v>
                </c:pt>
                <c:pt idx="249">
                  <c:v>-34.090000000000003</c:v>
                </c:pt>
                <c:pt idx="250">
                  <c:v>-34.090000000000003</c:v>
                </c:pt>
                <c:pt idx="251">
                  <c:v>-34.090000000000003</c:v>
                </c:pt>
                <c:pt idx="252">
                  <c:v>-34.090000000000003</c:v>
                </c:pt>
                <c:pt idx="253">
                  <c:v>-34.090000000000003</c:v>
                </c:pt>
                <c:pt idx="254">
                  <c:v>-34.090000000000003</c:v>
                </c:pt>
                <c:pt idx="255">
                  <c:v>-34.090000000000003</c:v>
                </c:pt>
                <c:pt idx="256">
                  <c:v>-34.090000000000003</c:v>
                </c:pt>
                <c:pt idx="257">
                  <c:v>-34.090000000000003</c:v>
                </c:pt>
                <c:pt idx="258">
                  <c:v>-34.090000000000003</c:v>
                </c:pt>
                <c:pt idx="259">
                  <c:v>-34.090000000000003</c:v>
                </c:pt>
                <c:pt idx="260">
                  <c:v>-34.090000000000003</c:v>
                </c:pt>
                <c:pt idx="261">
                  <c:v>-34.08</c:v>
                </c:pt>
                <c:pt idx="262">
                  <c:v>-34.08</c:v>
                </c:pt>
                <c:pt idx="263">
                  <c:v>-34.08</c:v>
                </c:pt>
                <c:pt idx="264">
                  <c:v>-34.08</c:v>
                </c:pt>
                <c:pt idx="265">
                  <c:v>-34.08</c:v>
                </c:pt>
                <c:pt idx="266">
                  <c:v>-34.08</c:v>
                </c:pt>
                <c:pt idx="267">
                  <c:v>-34.08</c:v>
                </c:pt>
                <c:pt idx="268">
                  <c:v>-34.08</c:v>
                </c:pt>
                <c:pt idx="269">
                  <c:v>-34.08</c:v>
                </c:pt>
                <c:pt idx="270">
                  <c:v>-34.08</c:v>
                </c:pt>
                <c:pt idx="271">
                  <c:v>-34.08</c:v>
                </c:pt>
                <c:pt idx="272">
                  <c:v>-34.08</c:v>
                </c:pt>
                <c:pt idx="273">
                  <c:v>-34.07</c:v>
                </c:pt>
                <c:pt idx="274">
                  <c:v>-34.07</c:v>
                </c:pt>
                <c:pt idx="275">
                  <c:v>-34.07</c:v>
                </c:pt>
                <c:pt idx="276">
                  <c:v>-34.07</c:v>
                </c:pt>
                <c:pt idx="277">
                  <c:v>-34.07</c:v>
                </c:pt>
                <c:pt idx="278">
                  <c:v>-34.07</c:v>
                </c:pt>
                <c:pt idx="279">
                  <c:v>-34.07</c:v>
                </c:pt>
                <c:pt idx="280">
                  <c:v>-34.07</c:v>
                </c:pt>
                <c:pt idx="281">
                  <c:v>-34.07</c:v>
                </c:pt>
                <c:pt idx="282">
                  <c:v>-34.07</c:v>
                </c:pt>
                <c:pt idx="283">
                  <c:v>-34.06</c:v>
                </c:pt>
                <c:pt idx="284">
                  <c:v>-34.06</c:v>
                </c:pt>
                <c:pt idx="285">
                  <c:v>-34.06</c:v>
                </c:pt>
                <c:pt idx="286">
                  <c:v>-34.06</c:v>
                </c:pt>
                <c:pt idx="287">
                  <c:v>-34.06</c:v>
                </c:pt>
                <c:pt idx="288">
                  <c:v>-34.06</c:v>
                </c:pt>
                <c:pt idx="289">
                  <c:v>-34.06</c:v>
                </c:pt>
                <c:pt idx="290">
                  <c:v>-34.06</c:v>
                </c:pt>
                <c:pt idx="291">
                  <c:v>-34.06</c:v>
                </c:pt>
                <c:pt idx="292">
                  <c:v>-34.06</c:v>
                </c:pt>
                <c:pt idx="293">
                  <c:v>-34.049999999999997</c:v>
                </c:pt>
                <c:pt idx="294">
                  <c:v>-34.049999999999997</c:v>
                </c:pt>
                <c:pt idx="295">
                  <c:v>-34.049999999999997</c:v>
                </c:pt>
                <c:pt idx="296">
                  <c:v>-34.049999999999997</c:v>
                </c:pt>
                <c:pt idx="297">
                  <c:v>-34.049999999999997</c:v>
                </c:pt>
                <c:pt idx="298">
                  <c:v>-34.049999999999997</c:v>
                </c:pt>
                <c:pt idx="299">
                  <c:v>-34.049999999999997</c:v>
                </c:pt>
                <c:pt idx="300">
                  <c:v>-34.049999999999997</c:v>
                </c:pt>
                <c:pt idx="301">
                  <c:v>-34.049999999999997</c:v>
                </c:pt>
                <c:pt idx="302">
                  <c:v>-34.04</c:v>
                </c:pt>
                <c:pt idx="303">
                  <c:v>-34.04</c:v>
                </c:pt>
                <c:pt idx="304">
                  <c:v>-34.04</c:v>
                </c:pt>
                <c:pt idx="305">
                  <c:v>-34.04</c:v>
                </c:pt>
                <c:pt idx="306">
                  <c:v>-34.04</c:v>
                </c:pt>
                <c:pt idx="307">
                  <c:v>-34.04</c:v>
                </c:pt>
                <c:pt idx="308">
                  <c:v>-34.04</c:v>
                </c:pt>
                <c:pt idx="309">
                  <c:v>-34.04</c:v>
                </c:pt>
                <c:pt idx="310">
                  <c:v>-34.04</c:v>
                </c:pt>
                <c:pt idx="311">
                  <c:v>-34.03</c:v>
                </c:pt>
                <c:pt idx="312">
                  <c:v>-34.03</c:v>
                </c:pt>
                <c:pt idx="313">
                  <c:v>-34.03</c:v>
                </c:pt>
                <c:pt idx="314">
                  <c:v>-34.03</c:v>
                </c:pt>
                <c:pt idx="315">
                  <c:v>-34.03</c:v>
                </c:pt>
                <c:pt idx="316">
                  <c:v>-34.03</c:v>
                </c:pt>
                <c:pt idx="317">
                  <c:v>-34.03</c:v>
                </c:pt>
                <c:pt idx="318">
                  <c:v>-34.03</c:v>
                </c:pt>
                <c:pt idx="319">
                  <c:v>-34.020000000000003</c:v>
                </c:pt>
                <c:pt idx="320">
                  <c:v>-34.020000000000003</c:v>
                </c:pt>
                <c:pt idx="321">
                  <c:v>-34.020000000000003</c:v>
                </c:pt>
                <c:pt idx="322">
                  <c:v>-34.020000000000003</c:v>
                </c:pt>
                <c:pt idx="323">
                  <c:v>-34.020000000000003</c:v>
                </c:pt>
                <c:pt idx="324">
                  <c:v>-34.020000000000003</c:v>
                </c:pt>
                <c:pt idx="325">
                  <c:v>-34.020000000000003</c:v>
                </c:pt>
                <c:pt idx="326">
                  <c:v>-34.020000000000003</c:v>
                </c:pt>
                <c:pt idx="327">
                  <c:v>-34.01</c:v>
                </c:pt>
                <c:pt idx="328">
                  <c:v>-34.01</c:v>
                </c:pt>
                <c:pt idx="329">
                  <c:v>-34.01</c:v>
                </c:pt>
                <c:pt idx="330">
                  <c:v>-34.01</c:v>
                </c:pt>
                <c:pt idx="331">
                  <c:v>-34.01</c:v>
                </c:pt>
                <c:pt idx="332">
                  <c:v>-34.01</c:v>
                </c:pt>
                <c:pt idx="333">
                  <c:v>-34.01</c:v>
                </c:pt>
                <c:pt idx="334">
                  <c:v>-34.01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9F2-4957-93C9-2F82D58D62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497384"/>
        <c:axId val="443502304"/>
      </c:scatterChart>
      <c:valAx>
        <c:axId val="471054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RFQ length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712"/>
        <c:crosses val="autoZero"/>
        <c:crossBetween val="midCat"/>
      </c:valAx>
      <c:valAx>
        <c:axId val="471054712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(cm) or modulation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056"/>
        <c:crosses val="autoZero"/>
        <c:crossBetween val="midCat"/>
      </c:valAx>
      <c:valAx>
        <c:axId val="44350230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 (deg)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497384"/>
        <c:crosses val="max"/>
        <c:crossBetween val="midCat"/>
      </c:valAx>
      <c:valAx>
        <c:axId val="443497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3502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736803605070836"/>
          <c:y val="0.51939859040462588"/>
          <c:w val="4.8582884194690389E-2"/>
          <c:h val="0.17132099604300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pole tip max field (MV/m) vs length (cm)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mpoles!$E$1</c:f>
              <c:strCache>
                <c:ptCount val="1"/>
                <c:pt idx="0">
                  <c:v>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mpoles!$B$2:$B$500</c:f>
              <c:numCache>
                <c:formatCode>General</c:formatCode>
                <c:ptCount val="499"/>
                <c:pt idx="0">
                  <c:v>2.5</c:v>
                </c:pt>
                <c:pt idx="1">
                  <c:v>2.92</c:v>
                </c:pt>
                <c:pt idx="2">
                  <c:v>3.33</c:v>
                </c:pt>
                <c:pt idx="3">
                  <c:v>3.75</c:v>
                </c:pt>
                <c:pt idx="4">
                  <c:v>4.17</c:v>
                </c:pt>
                <c:pt idx="5">
                  <c:v>4.58</c:v>
                </c:pt>
                <c:pt idx="6">
                  <c:v>5</c:v>
                </c:pt>
                <c:pt idx="7">
                  <c:v>5.42</c:v>
                </c:pt>
                <c:pt idx="8">
                  <c:v>5.83</c:v>
                </c:pt>
                <c:pt idx="9">
                  <c:v>6.25</c:v>
                </c:pt>
                <c:pt idx="10">
                  <c:v>6.67</c:v>
                </c:pt>
                <c:pt idx="11">
                  <c:v>7.08</c:v>
                </c:pt>
                <c:pt idx="12">
                  <c:v>7.5</c:v>
                </c:pt>
                <c:pt idx="13">
                  <c:v>7.92</c:v>
                </c:pt>
                <c:pt idx="14">
                  <c:v>8.33</c:v>
                </c:pt>
                <c:pt idx="15">
                  <c:v>8.75</c:v>
                </c:pt>
                <c:pt idx="16">
                  <c:v>9.17</c:v>
                </c:pt>
                <c:pt idx="17">
                  <c:v>9.58</c:v>
                </c:pt>
                <c:pt idx="18">
                  <c:v>10</c:v>
                </c:pt>
                <c:pt idx="19">
                  <c:v>10.42</c:v>
                </c:pt>
                <c:pt idx="20">
                  <c:v>10.83</c:v>
                </c:pt>
                <c:pt idx="21">
                  <c:v>11.25</c:v>
                </c:pt>
                <c:pt idx="22">
                  <c:v>11.67</c:v>
                </c:pt>
                <c:pt idx="23">
                  <c:v>12.08</c:v>
                </c:pt>
                <c:pt idx="24">
                  <c:v>12.5</c:v>
                </c:pt>
                <c:pt idx="25">
                  <c:v>12.92</c:v>
                </c:pt>
                <c:pt idx="26">
                  <c:v>13.33</c:v>
                </c:pt>
                <c:pt idx="27">
                  <c:v>13.75</c:v>
                </c:pt>
                <c:pt idx="28">
                  <c:v>14.17</c:v>
                </c:pt>
                <c:pt idx="29">
                  <c:v>14.58</c:v>
                </c:pt>
                <c:pt idx="30">
                  <c:v>15</c:v>
                </c:pt>
                <c:pt idx="31">
                  <c:v>15.42</c:v>
                </c:pt>
                <c:pt idx="32">
                  <c:v>15.84</c:v>
                </c:pt>
                <c:pt idx="33">
                  <c:v>16.25</c:v>
                </c:pt>
                <c:pt idx="34">
                  <c:v>16.670000000000002</c:v>
                </c:pt>
                <c:pt idx="35">
                  <c:v>17.09</c:v>
                </c:pt>
                <c:pt idx="36">
                  <c:v>17.5</c:v>
                </c:pt>
                <c:pt idx="37">
                  <c:v>17.920000000000002</c:v>
                </c:pt>
                <c:pt idx="38">
                  <c:v>18.34</c:v>
                </c:pt>
                <c:pt idx="39">
                  <c:v>18.760000000000002</c:v>
                </c:pt>
                <c:pt idx="40">
                  <c:v>19.18</c:v>
                </c:pt>
                <c:pt idx="41">
                  <c:v>19.59</c:v>
                </c:pt>
                <c:pt idx="42">
                  <c:v>20.010000000000002</c:v>
                </c:pt>
                <c:pt idx="43">
                  <c:v>20.43</c:v>
                </c:pt>
                <c:pt idx="44">
                  <c:v>20.85</c:v>
                </c:pt>
                <c:pt idx="45">
                  <c:v>21.26</c:v>
                </c:pt>
                <c:pt idx="46">
                  <c:v>21.68</c:v>
                </c:pt>
                <c:pt idx="47">
                  <c:v>22.1</c:v>
                </c:pt>
                <c:pt idx="48">
                  <c:v>22.52</c:v>
                </c:pt>
                <c:pt idx="49">
                  <c:v>22.94</c:v>
                </c:pt>
                <c:pt idx="50">
                  <c:v>23.36</c:v>
                </c:pt>
                <c:pt idx="51">
                  <c:v>23.78</c:v>
                </c:pt>
                <c:pt idx="52">
                  <c:v>24.19</c:v>
                </c:pt>
                <c:pt idx="53">
                  <c:v>24.61</c:v>
                </c:pt>
                <c:pt idx="54">
                  <c:v>25.03</c:v>
                </c:pt>
                <c:pt idx="55">
                  <c:v>25.45</c:v>
                </c:pt>
                <c:pt idx="56">
                  <c:v>25.87</c:v>
                </c:pt>
                <c:pt idx="57">
                  <c:v>26.29</c:v>
                </c:pt>
                <c:pt idx="58">
                  <c:v>26.71</c:v>
                </c:pt>
                <c:pt idx="59">
                  <c:v>27.13</c:v>
                </c:pt>
                <c:pt idx="60">
                  <c:v>27.55</c:v>
                </c:pt>
                <c:pt idx="61">
                  <c:v>27.97</c:v>
                </c:pt>
                <c:pt idx="62">
                  <c:v>28.39</c:v>
                </c:pt>
                <c:pt idx="63">
                  <c:v>28.82</c:v>
                </c:pt>
                <c:pt idx="64">
                  <c:v>29.24</c:v>
                </c:pt>
                <c:pt idx="65">
                  <c:v>29.66</c:v>
                </c:pt>
                <c:pt idx="66">
                  <c:v>30.08</c:v>
                </c:pt>
                <c:pt idx="67">
                  <c:v>30.5</c:v>
                </c:pt>
                <c:pt idx="68">
                  <c:v>30.93</c:v>
                </c:pt>
                <c:pt idx="69">
                  <c:v>31.35</c:v>
                </c:pt>
                <c:pt idx="70">
                  <c:v>31.77</c:v>
                </c:pt>
                <c:pt idx="71">
                  <c:v>32.200000000000003</c:v>
                </c:pt>
                <c:pt idx="72">
                  <c:v>32.619999999999997</c:v>
                </c:pt>
                <c:pt idx="73">
                  <c:v>33.04</c:v>
                </c:pt>
                <c:pt idx="74">
                  <c:v>33.47</c:v>
                </c:pt>
                <c:pt idx="75">
                  <c:v>33.89</c:v>
                </c:pt>
                <c:pt idx="76">
                  <c:v>34.32</c:v>
                </c:pt>
                <c:pt idx="77">
                  <c:v>34.74</c:v>
                </c:pt>
                <c:pt idx="78">
                  <c:v>35.17</c:v>
                </c:pt>
                <c:pt idx="79">
                  <c:v>35.6</c:v>
                </c:pt>
                <c:pt idx="80">
                  <c:v>36.020000000000003</c:v>
                </c:pt>
                <c:pt idx="81">
                  <c:v>36.450000000000003</c:v>
                </c:pt>
                <c:pt idx="82">
                  <c:v>36.880000000000003</c:v>
                </c:pt>
                <c:pt idx="83">
                  <c:v>37.31</c:v>
                </c:pt>
                <c:pt idx="84">
                  <c:v>37.729999999999997</c:v>
                </c:pt>
                <c:pt idx="85">
                  <c:v>38.159999999999997</c:v>
                </c:pt>
                <c:pt idx="86">
                  <c:v>38.590000000000003</c:v>
                </c:pt>
                <c:pt idx="87">
                  <c:v>39.020000000000003</c:v>
                </c:pt>
                <c:pt idx="88">
                  <c:v>39.450000000000003</c:v>
                </c:pt>
                <c:pt idx="89">
                  <c:v>39.880000000000003</c:v>
                </c:pt>
                <c:pt idx="90">
                  <c:v>40.31</c:v>
                </c:pt>
                <c:pt idx="91">
                  <c:v>40.75</c:v>
                </c:pt>
                <c:pt idx="92">
                  <c:v>41.18</c:v>
                </c:pt>
                <c:pt idx="93">
                  <c:v>41.61</c:v>
                </c:pt>
                <c:pt idx="94">
                  <c:v>42.05</c:v>
                </c:pt>
                <c:pt idx="95">
                  <c:v>42.48</c:v>
                </c:pt>
                <c:pt idx="96">
                  <c:v>42.92</c:v>
                </c:pt>
                <c:pt idx="97">
                  <c:v>43.35</c:v>
                </c:pt>
                <c:pt idx="98">
                  <c:v>43.79</c:v>
                </c:pt>
                <c:pt idx="99">
                  <c:v>44.22</c:v>
                </c:pt>
                <c:pt idx="100">
                  <c:v>44.66</c:v>
                </c:pt>
                <c:pt idx="101">
                  <c:v>45.1</c:v>
                </c:pt>
                <c:pt idx="102">
                  <c:v>45.54</c:v>
                </c:pt>
                <c:pt idx="103">
                  <c:v>45.98</c:v>
                </c:pt>
                <c:pt idx="104">
                  <c:v>46.42</c:v>
                </c:pt>
                <c:pt idx="105">
                  <c:v>46.86</c:v>
                </c:pt>
                <c:pt idx="106">
                  <c:v>47.3</c:v>
                </c:pt>
                <c:pt idx="107">
                  <c:v>47.74</c:v>
                </c:pt>
                <c:pt idx="108">
                  <c:v>48.19</c:v>
                </c:pt>
                <c:pt idx="109">
                  <c:v>48.63</c:v>
                </c:pt>
                <c:pt idx="110">
                  <c:v>49.07</c:v>
                </c:pt>
                <c:pt idx="111">
                  <c:v>49.52</c:v>
                </c:pt>
                <c:pt idx="112">
                  <c:v>49.97</c:v>
                </c:pt>
                <c:pt idx="113">
                  <c:v>50.41</c:v>
                </c:pt>
                <c:pt idx="114">
                  <c:v>50.86</c:v>
                </c:pt>
                <c:pt idx="115">
                  <c:v>51.31</c:v>
                </c:pt>
                <c:pt idx="116">
                  <c:v>51.76</c:v>
                </c:pt>
                <c:pt idx="117">
                  <c:v>52.21</c:v>
                </c:pt>
                <c:pt idx="118">
                  <c:v>52.66</c:v>
                </c:pt>
                <c:pt idx="119">
                  <c:v>53.12</c:v>
                </c:pt>
                <c:pt idx="120">
                  <c:v>53.57</c:v>
                </c:pt>
                <c:pt idx="121">
                  <c:v>54.03</c:v>
                </c:pt>
                <c:pt idx="122">
                  <c:v>54.48</c:v>
                </c:pt>
                <c:pt idx="123">
                  <c:v>54.94</c:v>
                </c:pt>
                <c:pt idx="124">
                  <c:v>55.4</c:v>
                </c:pt>
                <c:pt idx="125">
                  <c:v>55.86</c:v>
                </c:pt>
                <c:pt idx="126">
                  <c:v>56.32</c:v>
                </c:pt>
                <c:pt idx="127">
                  <c:v>56.78</c:v>
                </c:pt>
                <c:pt idx="128">
                  <c:v>57.24</c:v>
                </c:pt>
                <c:pt idx="129">
                  <c:v>57.7</c:v>
                </c:pt>
                <c:pt idx="130">
                  <c:v>58.17</c:v>
                </c:pt>
                <c:pt idx="131">
                  <c:v>58.63</c:v>
                </c:pt>
                <c:pt idx="132">
                  <c:v>59.1</c:v>
                </c:pt>
                <c:pt idx="133">
                  <c:v>59.57</c:v>
                </c:pt>
                <c:pt idx="134">
                  <c:v>60.04</c:v>
                </c:pt>
                <c:pt idx="135">
                  <c:v>60.51</c:v>
                </c:pt>
                <c:pt idx="136">
                  <c:v>60.98</c:v>
                </c:pt>
                <c:pt idx="137">
                  <c:v>61.46</c:v>
                </c:pt>
                <c:pt idx="138">
                  <c:v>61.93</c:v>
                </c:pt>
                <c:pt idx="139">
                  <c:v>62.41</c:v>
                </c:pt>
                <c:pt idx="140">
                  <c:v>62.89</c:v>
                </c:pt>
                <c:pt idx="141">
                  <c:v>63.37</c:v>
                </c:pt>
                <c:pt idx="142">
                  <c:v>63.85</c:v>
                </c:pt>
                <c:pt idx="143">
                  <c:v>64.34</c:v>
                </c:pt>
                <c:pt idx="144">
                  <c:v>64.83</c:v>
                </c:pt>
                <c:pt idx="145">
                  <c:v>65.31</c:v>
                </c:pt>
                <c:pt idx="146">
                  <c:v>65.8</c:v>
                </c:pt>
                <c:pt idx="147">
                  <c:v>66.3</c:v>
                </c:pt>
                <c:pt idx="148">
                  <c:v>66.790000000000006</c:v>
                </c:pt>
                <c:pt idx="149">
                  <c:v>67.290000000000006</c:v>
                </c:pt>
                <c:pt idx="150">
                  <c:v>67.790000000000006</c:v>
                </c:pt>
                <c:pt idx="151">
                  <c:v>68.290000000000006</c:v>
                </c:pt>
                <c:pt idx="152">
                  <c:v>68.8</c:v>
                </c:pt>
                <c:pt idx="153">
                  <c:v>69.3</c:v>
                </c:pt>
                <c:pt idx="154">
                  <c:v>69.81</c:v>
                </c:pt>
                <c:pt idx="155">
                  <c:v>70.33</c:v>
                </c:pt>
                <c:pt idx="156">
                  <c:v>70.84</c:v>
                </c:pt>
                <c:pt idx="157">
                  <c:v>71.36</c:v>
                </c:pt>
                <c:pt idx="158">
                  <c:v>71.89</c:v>
                </c:pt>
                <c:pt idx="159">
                  <c:v>72.41</c:v>
                </c:pt>
                <c:pt idx="160">
                  <c:v>72.94</c:v>
                </c:pt>
                <c:pt idx="161">
                  <c:v>73.48</c:v>
                </c:pt>
                <c:pt idx="162">
                  <c:v>74.010000000000005</c:v>
                </c:pt>
                <c:pt idx="163">
                  <c:v>74.56</c:v>
                </c:pt>
                <c:pt idx="164">
                  <c:v>75.099999999999994</c:v>
                </c:pt>
                <c:pt idx="165">
                  <c:v>75.650000000000006</c:v>
                </c:pt>
                <c:pt idx="166">
                  <c:v>76.2</c:v>
                </c:pt>
                <c:pt idx="167">
                  <c:v>76.760000000000005</c:v>
                </c:pt>
                <c:pt idx="168">
                  <c:v>77.319999999999993</c:v>
                </c:pt>
                <c:pt idx="169">
                  <c:v>77.89</c:v>
                </c:pt>
                <c:pt idx="170">
                  <c:v>78.459999999999994</c:v>
                </c:pt>
                <c:pt idx="171">
                  <c:v>79.040000000000006</c:v>
                </c:pt>
                <c:pt idx="172">
                  <c:v>79.62</c:v>
                </c:pt>
                <c:pt idx="173">
                  <c:v>80.209999999999994</c:v>
                </c:pt>
                <c:pt idx="174">
                  <c:v>80.8</c:v>
                </c:pt>
                <c:pt idx="175">
                  <c:v>81.400000000000006</c:v>
                </c:pt>
                <c:pt idx="176">
                  <c:v>82</c:v>
                </c:pt>
                <c:pt idx="177">
                  <c:v>82.61</c:v>
                </c:pt>
                <c:pt idx="178">
                  <c:v>83.23</c:v>
                </c:pt>
                <c:pt idx="179">
                  <c:v>83.85</c:v>
                </c:pt>
                <c:pt idx="180">
                  <c:v>84.48</c:v>
                </c:pt>
                <c:pt idx="181">
                  <c:v>85.12</c:v>
                </c:pt>
                <c:pt idx="182">
                  <c:v>85.76</c:v>
                </c:pt>
                <c:pt idx="183">
                  <c:v>86.41</c:v>
                </c:pt>
                <c:pt idx="184">
                  <c:v>87.07</c:v>
                </c:pt>
                <c:pt idx="185">
                  <c:v>87.73</c:v>
                </c:pt>
                <c:pt idx="186">
                  <c:v>88.4</c:v>
                </c:pt>
                <c:pt idx="187">
                  <c:v>89.08</c:v>
                </c:pt>
                <c:pt idx="188">
                  <c:v>89.77</c:v>
                </c:pt>
                <c:pt idx="189">
                  <c:v>90.47</c:v>
                </c:pt>
                <c:pt idx="190">
                  <c:v>91.18</c:v>
                </c:pt>
                <c:pt idx="191">
                  <c:v>91.89</c:v>
                </c:pt>
                <c:pt idx="192">
                  <c:v>92.62</c:v>
                </c:pt>
                <c:pt idx="193">
                  <c:v>93.35</c:v>
                </c:pt>
                <c:pt idx="194">
                  <c:v>94.1</c:v>
                </c:pt>
                <c:pt idx="195">
                  <c:v>94.86</c:v>
                </c:pt>
                <c:pt idx="196">
                  <c:v>95.63</c:v>
                </c:pt>
                <c:pt idx="197">
                  <c:v>96.41</c:v>
                </c:pt>
                <c:pt idx="198">
                  <c:v>97.2</c:v>
                </c:pt>
                <c:pt idx="199">
                  <c:v>98</c:v>
                </c:pt>
                <c:pt idx="200">
                  <c:v>98.82</c:v>
                </c:pt>
                <c:pt idx="201">
                  <c:v>99.65</c:v>
                </c:pt>
                <c:pt idx="202">
                  <c:v>100.49</c:v>
                </c:pt>
                <c:pt idx="203">
                  <c:v>101.35</c:v>
                </c:pt>
                <c:pt idx="204">
                  <c:v>102.23</c:v>
                </c:pt>
                <c:pt idx="205">
                  <c:v>103.12</c:v>
                </c:pt>
                <c:pt idx="206">
                  <c:v>104.03</c:v>
                </c:pt>
                <c:pt idx="207">
                  <c:v>104.95</c:v>
                </c:pt>
                <c:pt idx="208">
                  <c:v>105.9</c:v>
                </c:pt>
                <c:pt idx="209">
                  <c:v>106.86</c:v>
                </c:pt>
                <c:pt idx="210">
                  <c:v>107.84</c:v>
                </c:pt>
                <c:pt idx="211">
                  <c:v>108.84</c:v>
                </c:pt>
                <c:pt idx="212">
                  <c:v>109.87</c:v>
                </c:pt>
                <c:pt idx="213">
                  <c:v>110.92</c:v>
                </c:pt>
                <c:pt idx="214">
                  <c:v>111.99</c:v>
                </c:pt>
                <c:pt idx="215">
                  <c:v>113.09</c:v>
                </c:pt>
                <c:pt idx="216">
                  <c:v>114.22</c:v>
                </c:pt>
                <c:pt idx="217">
                  <c:v>115.38</c:v>
                </c:pt>
                <c:pt idx="218">
                  <c:v>116.57</c:v>
                </c:pt>
                <c:pt idx="219">
                  <c:v>117.79</c:v>
                </c:pt>
                <c:pt idx="220">
                  <c:v>119.04</c:v>
                </c:pt>
                <c:pt idx="221">
                  <c:v>120.33</c:v>
                </c:pt>
                <c:pt idx="222">
                  <c:v>121.65</c:v>
                </c:pt>
                <c:pt idx="223">
                  <c:v>123</c:v>
                </c:pt>
                <c:pt idx="224">
                  <c:v>124.38</c:v>
                </c:pt>
                <c:pt idx="225">
                  <c:v>125.79</c:v>
                </c:pt>
                <c:pt idx="226">
                  <c:v>127.24</c:v>
                </c:pt>
                <c:pt idx="227">
                  <c:v>128.71</c:v>
                </c:pt>
                <c:pt idx="228">
                  <c:v>130.22</c:v>
                </c:pt>
                <c:pt idx="229">
                  <c:v>131.75</c:v>
                </c:pt>
                <c:pt idx="230">
                  <c:v>133.32</c:v>
                </c:pt>
                <c:pt idx="231">
                  <c:v>134.91</c:v>
                </c:pt>
                <c:pt idx="232">
                  <c:v>136.53</c:v>
                </c:pt>
                <c:pt idx="233">
                  <c:v>138.16999999999999</c:v>
                </c:pt>
                <c:pt idx="234">
                  <c:v>139.85</c:v>
                </c:pt>
                <c:pt idx="235">
                  <c:v>141.55000000000001</c:v>
                </c:pt>
                <c:pt idx="236">
                  <c:v>143.28</c:v>
                </c:pt>
                <c:pt idx="237">
                  <c:v>145.03</c:v>
                </c:pt>
                <c:pt idx="238">
                  <c:v>146.81</c:v>
                </c:pt>
                <c:pt idx="239">
                  <c:v>148.61000000000001</c:v>
                </c:pt>
                <c:pt idx="240">
                  <c:v>150.44</c:v>
                </c:pt>
                <c:pt idx="241">
                  <c:v>152.29</c:v>
                </c:pt>
                <c:pt idx="242">
                  <c:v>154.16999999999999</c:v>
                </c:pt>
                <c:pt idx="243">
                  <c:v>156.07</c:v>
                </c:pt>
                <c:pt idx="244">
                  <c:v>158</c:v>
                </c:pt>
                <c:pt idx="245">
                  <c:v>159.94999999999999</c:v>
                </c:pt>
                <c:pt idx="246">
                  <c:v>161.91999999999999</c:v>
                </c:pt>
                <c:pt idx="247">
                  <c:v>163.92</c:v>
                </c:pt>
                <c:pt idx="248">
                  <c:v>165.94</c:v>
                </c:pt>
                <c:pt idx="249">
                  <c:v>167.98</c:v>
                </c:pt>
                <c:pt idx="250">
                  <c:v>170.04</c:v>
                </c:pt>
                <c:pt idx="251">
                  <c:v>172.13</c:v>
                </c:pt>
                <c:pt idx="252">
                  <c:v>174.24</c:v>
                </c:pt>
                <c:pt idx="253">
                  <c:v>176.37</c:v>
                </c:pt>
                <c:pt idx="254">
                  <c:v>178.52</c:v>
                </c:pt>
                <c:pt idx="255">
                  <c:v>180.69</c:v>
                </c:pt>
                <c:pt idx="256">
                  <c:v>182.89</c:v>
                </c:pt>
                <c:pt idx="257">
                  <c:v>185.1</c:v>
                </c:pt>
                <c:pt idx="258">
                  <c:v>187.34</c:v>
                </c:pt>
                <c:pt idx="259">
                  <c:v>189.59</c:v>
                </c:pt>
                <c:pt idx="260">
                  <c:v>191.87</c:v>
                </c:pt>
                <c:pt idx="261">
                  <c:v>194.17</c:v>
                </c:pt>
                <c:pt idx="262">
                  <c:v>196.48</c:v>
                </c:pt>
                <c:pt idx="263">
                  <c:v>198.82</c:v>
                </c:pt>
                <c:pt idx="264">
                  <c:v>201.18</c:v>
                </c:pt>
                <c:pt idx="265">
                  <c:v>203.55</c:v>
                </c:pt>
                <c:pt idx="266">
                  <c:v>205.95</c:v>
                </c:pt>
                <c:pt idx="267">
                  <c:v>208.37</c:v>
                </c:pt>
                <c:pt idx="268">
                  <c:v>210.8</c:v>
                </c:pt>
                <c:pt idx="269">
                  <c:v>213.25</c:v>
                </c:pt>
                <c:pt idx="270">
                  <c:v>215.73</c:v>
                </c:pt>
                <c:pt idx="271">
                  <c:v>218.22</c:v>
                </c:pt>
                <c:pt idx="272">
                  <c:v>220.73</c:v>
                </c:pt>
                <c:pt idx="273">
                  <c:v>223.25</c:v>
                </c:pt>
                <c:pt idx="274">
                  <c:v>225.8</c:v>
                </c:pt>
                <c:pt idx="275">
                  <c:v>228.37</c:v>
                </c:pt>
                <c:pt idx="276">
                  <c:v>230.95</c:v>
                </c:pt>
                <c:pt idx="277">
                  <c:v>233.55</c:v>
                </c:pt>
                <c:pt idx="278">
                  <c:v>236.17</c:v>
                </c:pt>
                <c:pt idx="279">
                  <c:v>238.8</c:v>
                </c:pt>
                <c:pt idx="280">
                  <c:v>241.46</c:v>
                </c:pt>
                <c:pt idx="281">
                  <c:v>244.13</c:v>
                </c:pt>
                <c:pt idx="282">
                  <c:v>246.82</c:v>
                </c:pt>
                <c:pt idx="283">
                  <c:v>249.53</c:v>
                </c:pt>
                <c:pt idx="284">
                  <c:v>252.25</c:v>
                </c:pt>
                <c:pt idx="285">
                  <c:v>254.99</c:v>
                </c:pt>
                <c:pt idx="286">
                  <c:v>257.75</c:v>
                </c:pt>
                <c:pt idx="287">
                  <c:v>260.52</c:v>
                </c:pt>
                <c:pt idx="288">
                  <c:v>263.31</c:v>
                </c:pt>
                <c:pt idx="289">
                  <c:v>266.12</c:v>
                </c:pt>
                <c:pt idx="290">
                  <c:v>268.95</c:v>
                </c:pt>
                <c:pt idx="291">
                  <c:v>271.79000000000002</c:v>
                </c:pt>
                <c:pt idx="292">
                  <c:v>274.64999999999998</c:v>
                </c:pt>
                <c:pt idx="293">
                  <c:v>277.52</c:v>
                </c:pt>
                <c:pt idx="294">
                  <c:v>280.41000000000003</c:v>
                </c:pt>
                <c:pt idx="295">
                  <c:v>283.32</c:v>
                </c:pt>
                <c:pt idx="296">
                  <c:v>286.24</c:v>
                </c:pt>
                <c:pt idx="297">
                  <c:v>289.18</c:v>
                </c:pt>
                <c:pt idx="298">
                  <c:v>292.13</c:v>
                </c:pt>
                <c:pt idx="299">
                  <c:v>295.10000000000002</c:v>
                </c:pt>
                <c:pt idx="300">
                  <c:v>298.08999999999997</c:v>
                </c:pt>
                <c:pt idx="301">
                  <c:v>301.08999999999997</c:v>
                </c:pt>
                <c:pt idx="302">
                  <c:v>304.11</c:v>
                </c:pt>
                <c:pt idx="303">
                  <c:v>307.14</c:v>
                </c:pt>
                <c:pt idx="304">
                  <c:v>310.19</c:v>
                </c:pt>
                <c:pt idx="305">
                  <c:v>313.25</c:v>
                </c:pt>
                <c:pt idx="306">
                  <c:v>316.33</c:v>
                </c:pt>
                <c:pt idx="307">
                  <c:v>319.42</c:v>
                </c:pt>
                <c:pt idx="308">
                  <c:v>322.52999999999997</c:v>
                </c:pt>
                <c:pt idx="309">
                  <c:v>325.66000000000003</c:v>
                </c:pt>
                <c:pt idx="310">
                  <c:v>328.8</c:v>
                </c:pt>
                <c:pt idx="311">
                  <c:v>331.95</c:v>
                </c:pt>
                <c:pt idx="312">
                  <c:v>335.12</c:v>
                </c:pt>
                <c:pt idx="313">
                  <c:v>338.3</c:v>
                </c:pt>
                <c:pt idx="314">
                  <c:v>341.5</c:v>
                </c:pt>
                <c:pt idx="315">
                  <c:v>344.71</c:v>
                </c:pt>
                <c:pt idx="316">
                  <c:v>347.94</c:v>
                </c:pt>
                <c:pt idx="317">
                  <c:v>351.18</c:v>
                </c:pt>
                <c:pt idx="318">
                  <c:v>354.44</c:v>
                </c:pt>
                <c:pt idx="319">
                  <c:v>357.71</c:v>
                </c:pt>
                <c:pt idx="320">
                  <c:v>361</c:v>
                </c:pt>
                <c:pt idx="321">
                  <c:v>364.3</c:v>
                </c:pt>
                <c:pt idx="322">
                  <c:v>367.61</c:v>
                </c:pt>
                <c:pt idx="323">
                  <c:v>370.94</c:v>
                </c:pt>
                <c:pt idx="324">
                  <c:v>374.28</c:v>
                </c:pt>
                <c:pt idx="325">
                  <c:v>377.64</c:v>
                </c:pt>
                <c:pt idx="326">
                  <c:v>381.01</c:v>
                </c:pt>
                <c:pt idx="327">
                  <c:v>384.39</c:v>
                </c:pt>
                <c:pt idx="328">
                  <c:v>387.79</c:v>
                </c:pt>
              </c:numCache>
            </c:numRef>
          </c:xVal>
          <c:yVal>
            <c:numRef>
              <c:f>mpoles!$E$2:$E$500</c:f>
              <c:numCache>
                <c:formatCode>General</c:formatCode>
                <c:ptCount val="499"/>
                <c:pt idx="0">
                  <c:v>30.73</c:v>
                </c:pt>
                <c:pt idx="1">
                  <c:v>30.76</c:v>
                </c:pt>
                <c:pt idx="2">
                  <c:v>30.78</c:v>
                </c:pt>
                <c:pt idx="3">
                  <c:v>30.81</c:v>
                </c:pt>
                <c:pt idx="4">
                  <c:v>30.84</c:v>
                </c:pt>
                <c:pt idx="5">
                  <c:v>30.86</c:v>
                </c:pt>
                <c:pt idx="6">
                  <c:v>30.89</c:v>
                </c:pt>
                <c:pt idx="7">
                  <c:v>30.92</c:v>
                </c:pt>
                <c:pt idx="8">
                  <c:v>30.94</c:v>
                </c:pt>
                <c:pt idx="9">
                  <c:v>30.97</c:v>
                </c:pt>
                <c:pt idx="10">
                  <c:v>31</c:v>
                </c:pt>
                <c:pt idx="11">
                  <c:v>31.02</c:v>
                </c:pt>
                <c:pt idx="12">
                  <c:v>31.05</c:v>
                </c:pt>
                <c:pt idx="13">
                  <c:v>31.08</c:v>
                </c:pt>
                <c:pt idx="14">
                  <c:v>31.1</c:v>
                </c:pt>
                <c:pt idx="15">
                  <c:v>31.13</c:v>
                </c:pt>
                <c:pt idx="16">
                  <c:v>31.16</c:v>
                </c:pt>
                <c:pt idx="17">
                  <c:v>31.18</c:v>
                </c:pt>
                <c:pt idx="18">
                  <c:v>31.21</c:v>
                </c:pt>
                <c:pt idx="19">
                  <c:v>31.24</c:v>
                </c:pt>
                <c:pt idx="20">
                  <c:v>31.26</c:v>
                </c:pt>
                <c:pt idx="21">
                  <c:v>31.29</c:v>
                </c:pt>
                <c:pt idx="22">
                  <c:v>31.31</c:v>
                </c:pt>
                <c:pt idx="23">
                  <c:v>31.34</c:v>
                </c:pt>
                <c:pt idx="24">
                  <c:v>31.37</c:v>
                </c:pt>
                <c:pt idx="25">
                  <c:v>31.39</c:v>
                </c:pt>
                <c:pt idx="26">
                  <c:v>31.42</c:v>
                </c:pt>
                <c:pt idx="27">
                  <c:v>31.44</c:v>
                </c:pt>
                <c:pt idx="28">
                  <c:v>31.47</c:v>
                </c:pt>
                <c:pt idx="29">
                  <c:v>31.5</c:v>
                </c:pt>
                <c:pt idx="30">
                  <c:v>31.52</c:v>
                </c:pt>
                <c:pt idx="31">
                  <c:v>31.55</c:v>
                </c:pt>
                <c:pt idx="32">
                  <c:v>31.57</c:v>
                </c:pt>
                <c:pt idx="33">
                  <c:v>31.6</c:v>
                </c:pt>
                <c:pt idx="34">
                  <c:v>31.62</c:v>
                </c:pt>
                <c:pt idx="35">
                  <c:v>31.65</c:v>
                </c:pt>
                <c:pt idx="36">
                  <c:v>31.67</c:v>
                </c:pt>
                <c:pt idx="37">
                  <c:v>31.69</c:v>
                </c:pt>
                <c:pt idx="38">
                  <c:v>31.72</c:v>
                </c:pt>
                <c:pt idx="39">
                  <c:v>31.74</c:v>
                </c:pt>
                <c:pt idx="40">
                  <c:v>31.76</c:v>
                </c:pt>
                <c:pt idx="41">
                  <c:v>31.78</c:v>
                </c:pt>
                <c:pt idx="42">
                  <c:v>31.8</c:v>
                </c:pt>
                <c:pt idx="43">
                  <c:v>31.82</c:v>
                </c:pt>
                <c:pt idx="44">
                  <c:v>31.84</c:v>
                </c:pt>
                <c:pt idx="45">
                  <c:v>31.87</c:v>
                </c:pt>
                <c:pt idx="46">
                  <c:v>31.89</c:v>
                </c:pt>
                <c:pt idx="47">
                  <c:v>31.91</c:v>
                </c:pt>
                <c:pt idx="48">
                  <c:v>31.93</c:v>
                </c:pt>
                <c:pt idx="49">
                  <c:v>31.95</c:v>
                </c:pt>
                <c:pt idx="50">
                  <c:v>31.97</c:v>
                </c:pt>
                <c:pt idx="51">
                  <c:v>31.99</c:v>
                </c:pt>
                <c:pt idx="52">
                  <c:v>32.01</c:v>
                </c:pt>
                <c:pt idx="53">
                  <c:v>32.03</c:v>
                </c:pt>
                <c:pt idx="54">
                  <c:v>32.049999999999997</c:v>
                </c:pt>
                <c:pt idx="55">
                  <c:v>32.07</c:v>
                </c:pt>
                <c:pt idx="56">
                  <c:v>32.090000000000003</c:v>
                </c:pt>
                <c:pt idx="57">
                  <c:v>32.119999999999997</c:v>
                </c:pt>
                <c:pt idx="58">
                  <c:v>32.14</c:v>
                </c:pt>
                <c:pt idx="59">
                  <c:v>32.15</c:v>
                </c:pt>
                <c:pt idx="60">
                  <c:v>32.17</c:v>
                </c:pt>
                <c:pt idx="61">
                  <c:v>32.19</c:v>
                </c:pt>
                <c:pt idx="62">
                  <c:v>32.21</c:v>
                </c:pt>
                <c:pt idx="63">
                  <c:v>32.229999999999997</c:v>
                </c:pt>
                <c:pt idx="64">
                  <c:v>32.25</c:v>
                </c:pt>
                <c:pt idx="65">
                  <c:v>32.270000000000003</c:v>
                </c:pt>
                <c:pt idx="66">
                  <c:v>32.28</c:v>
                </c:pt>
                <c:pt idx="67">
                  <c:v>32.299999999999997</c:v>
                </c:pt>
                <c:pt idx="68">
                  <c:v>32.32</c:v>
                </c:pt>
                <c:pt idx="69">
                  <c:v>32.340000000000003</c:v>
                </c:pt>
                <c:pt idx="70">
                  <c:v>32.36</c:v>
                </c:pt>
                <c:pt idx="71">
                  <c:v>32.369999999999997</c:v>
                </c:pt>
                <c:pt idx="72">
                  <c:v>32.380000000000003</c:v>
                </c:pt>
                <c:pt idx="73">
                  <c:v>32.39</c:v>
                </c:pt>
                <c:pt idx="74">
                  <c:v>32.4</c:v>
                </c:pt>
                <c:pt idx="75">
                  <c:v>32.42</c:v>
                </c:pt>
                <c:pt idx="76">
                  <c:v>32.43</c:v>
                </c:pt>
                <c:pt idx="77">
                  <c:v>32.44</c:v>
                </c:pt>
                <c:pt idx="78">
                  <c:v>32.450000000000003</c:v>
                </c:pt>
                <c:pt idx="79">
                  <c:v>32.46</c:v>
                </c:pt>
                <c:pt idx="80">
                  <c:v>32.47</c:v>
                </c:pt>
                <c:pt idx="81">
                  <c:v>32.479999999999997</c:v>
                </c:pt>
                <c:pt idx="82">
                  <c:v>32.49</c:v>
                </c:pt>
                <c:pt idx="83">
                  <c:v>32.5</c:v>
                </c:pt>
                <c:pt idx="84">
                  <c:v>32.51</c:v>
                </c:pt>
                <c:pt idx="85">
                  <c:v>32.520000000000003</c:v>
                </c:pt>
                <c:pt idx="86">
                  <c:v>32.54</c:v>
                </c:pt>
                <c:pt idx="87">
                  <c:v>32.549999999999997</c:v>
                </c:pt>
                <c:pt idx="88">
                  <c:v>32.56</c:v>
                </c:pt>
                <c:pt idx="89">
                  <c:v>32.57</c:v>
                </c:pt>
                <c:pt idx="90">
                  <c:v>32.58</c:v>
                </c:pt>
                <c:pt idx="91">
                  <c:v>32.58</c:v>
                </c:pt>
                <c:pt idx="92">
                  <c:v>32.590000000000003</c:v>
                </c:pt>
                <c:pt idx="93">
                  <c:v>32.6</c:v>
                </c:pt>
                <c:pt idx="94">
                  <c:v>32.61</c:v>
                </c:pt>
                <c:pt idx="95">
                  <c:v>32.619999999999997</c:v>
                </c:pt>
                <c:pt idx="96">
                  <c:v>32.630000000000003</c:v>
                </c:pt>
                <c:pt idx="97">
                  <c:v>32.64</c:v>
                </c:pt>
                <c:pt idx="98">
                  <c:v>32.65</c:v>
                </c:pt>
                <c:pt idx="99">
                  <c:v>32.659999999999997</c:v>
                </c:pt>
                <c:pt idx="100">
                  <c:v>32.659999999999997</c:v>
                </c:pt>
                <c:pt idx="101">
                  <c:v>32.67</c:v>
                </c:pt>
                <c:pt idx="102">
                  <c:v>32.68</c:v>
                </c:pt>
                <c:pt idx="103">
                  <c:v>32.68</c:v>
                </c:pt>
                <c:pt idx="104">
                  <c:v>32.69</c:v>
                </c:pt>
                <c:pt idx="105">
                  <c:v>32.700000000000003</c:v>
                </c:pt>
                <c:pt idx="106">
                  <c:v>32.700000000000003</c:v>
                </c:pt>
                <c:pt idx="107">
                  <c:v>32.700000000000003</c:v>
                </c:pt>
                <c:pt idx="108">
                  <c:v>32.700000000000003</c:v>
                </c:pt>
                <c:pt idx="109">
                  <c:v>32.700000000000003</c:v>
                </c:pt>
                <c:pt idx="110">
                  <c:v>32.700000000000003</c:v>
                </c:pt>
                <c:pt idx="111">
                  <c:v>32.700000000000003</c:v>
                </c:pt>
                <c:pt idx="112">
                  <c:v>32.700000000000003</c:v>
                </c:pt>
                <c:pt idx="113">
                  <c:v>32.700000000000003</c:v>
                </c:pt>
                <c:pt idx="114">
                  <c:v>32.700000000000003</c:v>
                </c:pt>
                <c:pt idx="115">
                  <c:v>32.700000000000003</c:v>
                </c:pt>
                <c:pt idx="116">
                  <c:v>32.700000000000003</c:v>
                </c:pt>
                <c:pt idx="117">
                  <c:v>32.700000000000003</c:v>
                </c:pt>
                <c:pt idx="118">
                  <c:v>32.700000000000003</c:v>
                </c:pt>
                <c:pt idx="119">
                  <c:v>32.700000000000003</c:v>
                </c:pt>
                <c:pt idx="120">
                  <c:v>32.700000000000003</c:v>
                </c:pt>
                <c:pt idx="121">
                  <c:v>32.700000000000003</c:v>
                </c:pt>
                <c:pt idx="122">
                  <c:v>32.69</c:v>
                </c:pt>
                <c:pt idx="123">
                  <c:v>32.69</c:v>
                </c:pt>
                <c:pt idx="124">
                  <c:v>32.69</c:v>
                </c:pt>
                <c:pt idx="125">
                  <c:v>32.69</c:v>
                </c:pt>
                <c:pt idx="126">
                  <c:v>32.69</c:v>
                </c:pt>
                <c:pt idx="127">
                  <c:v>32.69</c:v>
                </c:pt>
                <c:pt idx="128">
                  <c:v>32.68</c:v>
                </c:pt>
                <c:pt idx="129">
                  <c:v>32.68</c:v>
                </c:pt>
                <c:pt idx="130">
                  <c:v>32.68</c:v>
                </c:pt>
                <c:pt idx="131">
                  <c:v>32.68</c:v>
                </c:pt>
                <c:pt idx="132">
                  <c:v>32.67</c:v>
                </c:pt>
                <c:pt idx="133">
                  <c:v>32.67</c:v>
                </c:pt>
                <c:pt idx="134">
                  <c:v>32.67</c:v>
                </c:pt>
                <c:pt idx="135">
                  <c:v>32.659999999999997</c:v>
                </c:pt>
                <c:pt idx="136">
                  <c:v>32.659999999999997</c:v>
                </c:pt>
                <c:pt idx="137">
                  <c:v>32.659999999999997</c:v>
                </c:pt>
                <c:pt idx="138">
                  <c:v>32.65</c:v>
                </c:pt>
                <c:pt idx="139">
                  <c:v>32.65</c:v>
                </c:pt>
                <c:pt idx="140">
                  <c:v>32.65</c:v>
                </c:pt>
                <c:pt idx="141">
                  <c:v>32.65</c:v>
                </c:pt>
                <c:pt idx="142">
                  <c:v>32.65</c:v>
                </c:pt>
                <c:pt idx="143">
                  <c:v>32.64</c:v>
                </c:pt>
                <c:pt idx="144">
                  <c:v>32.64</c:v>
                </c:pt>
                <c:pt idx="145">
                  <c:v>32.630000000000003</c:v>
                </c:pt>
                <c:pt idx="146">
                  <c:v>32.619999999999997</c:v>
                </c:pt>
                <c:pt idx="147">
                  <c:v>32.619999999999997</c:v>
                </c:pt>
                <c:pt idx="148">
                  <c:v>32.61</c:v>
                </c:pt>
                <c:pt idx="149">
                  <c:v>32.6</c:v>
                </c:pt>
                <c:pt idx="150">
                  <c:v>32.590000000000003</c:v>
                </c:pt>
                <c:pt idx="151">
                  <c:v>32.58</c:v>
                </c:pt>
                <c:pt idx="152">
                  <c:v>32.57</c:v>
                </c:pt>
                <c:pt idx="153">
                  <c:v>32.56</c:v>
                </c:pt>
                <c:pt idx="154">
                  <c:v>32.54</c:v>
                </c:pt>
                <c:pt idx="155">
                  <c:v>32.53</c:v>
                </c:pt>
                <c:pt idx="156">
                  <c:v>32.520000000000003</c:v>
                </c:pt>
                <c:pt idx="157">
                  <c:v>32.5</c:v>
                </c:pt>
                <c:pt idx="158">
                  <c:v>32.479999999999997</c:v>
                </c:pt>
                <c:pt idx="159">
                  <c:v>32.47</c:v>
                </c:pt>
                <c:pt idx="160">
                  <c:v>32.450000000000003</c:v>
                </c:pt>
                <c:pt idx="161">
                  <c:v>32.43</c:v>
                </c:pt>
                <c:pt idx="162">
                  <c:v>32.409999999999997</c:v>
                </c:pt>
                <c:pt idx="163">
                  <c:v>32.39</c:v>
                </c:pt>
                <c:pt idx="164">
                  <c:v>32.36</c:v>
                </c:pt>
                <c:pt idx="165">
                  <c:v>32.340000000000003</c:v>
                </c:pt>
                <c:pt idx="166">
                  <c:v>32.32</c:v>
                </c:pt>
                <c:pt idx="167">
                  <c:v>32.29</c:v>
                </c:pt>
                <c:pt idx="168">
                  <c:v>32.26</c:v>
                </c:pt>
                <c:pt idx="169">
                  <c:v>32.24</c:v>
                </c:pt>
                <c:pt idx="170">
                  <c:v>32.21</c:v>
                </c:pt>
                <c:pt idx="171">
                  <c:v>32.21</c:v>
                </c:pt>
                <c:pt idx="172">
                  <c:v>32.200000000000003</c:v>
                </c:pt>
                <c:pt idx="173">
                  <c:v>32.200000000000003</c:v>
                </c:pt>
                <c:pt idx="174">
                  <c:v>32.19</c:v>
                </c:pt>
                <c:pt idx="175">
                  <c:v>32.18</c:v>
                </c:pt>
                <c:pt idx="176">
                  <c:v>32.17</c:v>
                </c:pt>
                <c:pt idx="177">
                  <c:v>32.159999999999997</c:v>
                </c:pt>
                <c:pt idx="178">
                  <c:v>32.15</c:v>
                </c:pt>
                <c:pt idx="179">
                  <c:v>32.130000000000003</c:v>
                </c:pt>
                <c:pt idx="180">
                  <c:v>32.119999999999997</c:v>
                </c:pt>
                <c:pt idx="181">
                  <c:v>32.1</c:v>
                </c:pt>
                <c:pt idx="182">
                  <c:v>32.090000000000003</c:v>
                </c:pt>
                <c:pt idx="183">
                  <c:v>32.07</c:v>
                </c:pt>
                <c:pt idx="184">
                  <c:v>32.049999999999997</c:v>
                </c:pt>
                <c:pt idx="185">
                  <c:v>32.03</c:v>
                </c:pt>
                <c:pt idx="186">
                  <c:v>32.020000000000003</c:v>
                </c:pt>
                <c:pt idx="187">
                  <c:v>32</c:v>
                </c:pt>
                <c:pt idx="188">
                  <c:v>31.98</c:v>
                </c:pt>
                <c:pt idx="189">
                  <c:v>31.96</c:v>
                </c:pt>
                <c:pt idx="190">
                  <c:v>31.94</c:v>
                </c:pt>
                <c:pt idx="191">
                  <c:v>31.91</c:v>
                </c:pt>
                <c:pt idx="192">
                  <c:v>31.88</c:v>
                </c:pt>
                <c:pt idx="193">
                  <c:v>31.85</c:v>
                </c:pt>
                <c:pt idx="194">
                  <c:v>31.81</c:v>
                </c:pt>
                <c:pt idx="195">
                  <c:v>31.78</c:v>
                </c:pt>
                <c:pt idx="196">
                  <c:v>31.77</c:v>
                </c:pt>
                <c:pt idx="197">
                  <c:v>31.76</c:v>
                </c:pt>
                <c:pt idx="198">
                  <c:v>31.74</c:v>
                </c:pt>
                <c:pt idx="199">
                  <c:v>31.72</c:v>
                </c:pt>
                <c:pt idx="200">
                  <c:v>31.7</c:v>
                </c:pt>
                <c:pt idx="201">
                  <c:v>31.68</c:v>
                </c:pt>
                <c:pt idx="202">
                  <c:v>31.66</c:v>
                </c:pt>
                <c:pt idx="203">
                  <c:v>31.63</c:v>
                </c:pt>
                <c:pt idx="204">
                  <c:v>31.6</c:v>
                </c:pt>
                <c:pt idx="205">
                  <c:v>31.57</c:v>
                </c:pt>
                <c:pt idx="206">
                  <c:v>31.53</c:v>
                </c:pt>
                <c:pt idx="207">
                  <c:v>31.48</c:v>
                </c:pt>
                <c:pt idx="208">
                  <c:v>31.43</c:v>
                </c:pt>
                <c:pt idx="209">
                  <c:v>31.37</c:v>
                </c:pt>
                <c:pt idx="210">
                  <c:v>31.31</c:v>
                </c:pt>
                <c:pt idx="211">
                  <c:v>31.29</c:v>
                </c:pt>
                <c:pt idx="212">
                  <c:v>31.27</c:v>
                </c:pt>
                <c:pt idx="213">
                  <c:v>31.26</c:v>
                </c:pt>
                <c:pt idx="214">
                  <c:v>31.24</c:v>
                </c:pt>
                <c:pt idx="215">
                  <c:v>31.22</c:v>
                </c:pt>
                <c:pt idx="216">
                  <c:v>31.23</c:v>
                </c:pt>
                <c:pt idx="217">
                  <c:v>31.22</c:v>
                </c:pt>
                <c:pt idx="218">
                  <c:v>31.21</c:v>
                </c:pt>
                <c:pt idx="219">
                  <c:v>31.15</c:v>
                </c:pt>
                <c:pt idx="220">
                  <c:v>31.08</c:v>
                </c:pt>
                <c:pt idx="221">
                  <c:v>31.01</c:v>
                </c:pt>
                <c:pt idx="222">
                  <c:v>31.07</c:v>
                </c:pt>
                <c:pt idx="223">
                  <c:v>31.14</c:v>
                </c:pt>
                <c:pt idx="224">
                  <c:v>31.2</c:v>
                </c:pt>
                <c:pt idx="225">
                  <c:v>31.26</c:v>
                </c:pt>
                <c:pt idx="226">
                  <c:v>31.32</c:v>
                </c:pt>
                <c:pt idx="227">
                  <c:v>31.38</c:v>
                </c:pt>
                <c:pt idx="228">
                  <c:v>31.43</c:v>
                </c:pt>
                <c:pt idx="229">
                  <c:v>31.49</c:v>
                </c:pt>
                <c:pt idx="230">
                  <c:v>31.54</c:v>
                </c:pt>
                <c:pt idx="231">
                  <c:v>31.6</c:v>
                </c:pt>
                <c:pt idx="232">
                  <c:v>31.65</c:v>
                </c:pt>
                <c:pt idx="233">
                  <c:v>31.7</c:v>
                </c:pt>
                <c:pt idx="234">
                  <c:v>31.75</c:v>
                </c:pt>
                <c:pt idx="235">
                  <c:v>31.8</c:v>
                </c:pt>
                <c:pt idx="236">
                  <c:v>31.84</c:v>
                </c:pt>
                <c:pt idx="237">
                  <c:v>31.88</c:v>
                </c:pt>
                <c:pt idx="238">
                  <c:v>31.91</c:v>
                </c:pt>
                <c:pt idx="239">
                  <c:v>31.95</c:v>
                </c:pt>
                <c:pt idx="240">
                  <c:v>31.98</c:v>
                </c:pt>
                <c:pt idx="241">
                  <c:v>32.01</c:v>
                </c:pt>
                <c:pt idx="242">
                  <c:v>32.049999999999997</c:v>
                </c:pt>
                <c:pt idx="243">
                  <c:v>32.08</c:v>
                </c:pt>
                <c:pt idx="244">
                  <c:v>32.11</c:v>
                </c:pt>
                <c:pt idx="245">
                  <c:v>32.15</c:v>
                </c:pt>
                <c:pt idx="246">
                  <c:v>32.18</c:v>
                </c:pt>
                <c:pt idx="247">
                  <c:v>32.21</c:v>
                </c:pt>
                <c:pt idx="248">
                  <c:v>32.24</c:v>
                </c:pt>
                <c:pt idx="249">
                  <c:v>32.270000000000003</c:v>
                </c:pt>
                <c:pt idx="250">
                  <c:v>32.299999999999997</c:v>
                </c:pt>
                <c:pt idx="251">
                  <c:v>32.33</c:v>
                </c:pt>
                <c:pt idx="252">
                  <c:v>32.36</c:v>
                </c:pt>
                <c:pt idx="253">
                  <c:v>32.39</c:v>
                </c:pt>
                <c:pt idx="254">
                  <c:v>32.42</c:v>
                </c:pt>
                <c:pt idx="255">
                  <c:v>32.450000000000003</c:v>
                </c:pt>
                <c:pt idx="256">
                  <c:v>32.479999999999997</c:v>
                </c:pt>
                <c:pt idx="257">
                  <c:v>32.49</c:v>
                </c:pt>
                <c:pt idx="258">
                  <c:v>32.5</c:v>
                </c:pt>
                <c:pt idx="259">
                  <c:v>32.520000000000003</c:v>
                </c:pt>
                <c:pt idx="260">
                  <c:v>32.53</c:v>
                </c:pt>
                <c:pt idx="261">
                  <c:v>32.54</c:v>
                </c:pt>
                <c:pt idx="262">
                  <c:v>32.56</c:v>
                </c:pt>
                <c:pt idx="263">
                  <c:v>32.57</c:v>
                </c:pt>
                <c:pt idx="264">
                  <c:v>32.58</c:v>
                </c:pt>
                <c:pt idx="265">
                  <c:v>32.6</c:v>
                </c:pt>
                <c:pt idx="266">
                  <c:v>32.61</c:v>
                </c:pt>
                <c:pt idx="267">
                  <c:v>32.619999999999997</c:v>
                </c:pt>
                <c:pt idx="268">
                  <c:v>32.630000000000003</c:v>
                </c:pt>
                <c:pt idx="269">
                  <c:v>32.65</c:v>
                </c:pt>
                <c:pt idx="270">
                  <c:v>32.659999999999997</c:v>
                </c:pt>
                <c:pt idx="271">
                  <c:v>32.67</c:v>
                </c:pt>
                <c:pt idx="272">
                  <c:v>32.68</c:v>
                </c:pt>
                <c:pt idx="273">
                  <c:v>32.700000000000003</c:v>
                </c:pt>
                <c:pt idx="274">
                  <c:v>32.71</c:v>
                </c:pt>
                <c:pt idx="275">
                  <c:v>32.72</c:v>
                </c:pt>
                <c:pt idx="276">
                  <c:v>32.729999999999997</c:v>
                </c:pt>
                <c:pt idx="277">
                  <c:v>32.74</c:v>
                </c:pt>
                <c:pt idx="278">
                  <c:v>32.75</c:v>
                </c:pt>
                <c:pt idx="279">
                  <c:v>32.770000000000003</c:v>
                </c:pt>
                <c:pt idx="280">
                  <c:v>32.78</c:v>
                </c:pt>
                <c:pt idx="281">
                  <c:v>32.79</c:v>
                </c:pt>
                <c:pt idx="282">
                  <c:v>32.799999999999997</c:v>
                </c:pt>
                <c:pt idx="283">
                  <c:v>32.81</c:v>
                </c:pt>
                <c:pt idx="284">
                  <c:v>32.82</c:v>
                </c:pt>
                <c:pt idx="285">
                  <c:v>32.840000000000003</c:v>
                </c:pt>
                <c:pt idx="286">
                  <c:v>32.85</c:v>
                </c:pt>
                <c:pt idx="287">
                  <c:v>32.85</c:v>
                </c:pt>
                <c:pt idx="288">
                  <c:v>32.86</c:v>
                </c:pt>
                <c:pt idx="289">
                  <c:v>32.86</c:v>
                </c:pt>
                <c:pt idx="290">
                  <c:v>32.869999999999997</c:v>
                </c:pt>
                <c:pt idx="291">
                  <c:v>32.869999999999997</c:v>
                </c:pt>
                <c:pt idx="292">
                  <c:v>32.880000000000003</c:v>
                </c:pt>
                <c:pt idx="293">
                  <c:v>32.880000000000003</c:v>
                </c:pt>
                <c:pt idx="294">
                  <c:v>32.89</c:v>
                </c:pt>
                <c:pt idx="295">
                  <c:v>32.89</c:v>
                </c:pt>
                <c:pt idx="296">
                  <c:v>32.9</c:v>
                </c:pt>
                <c:pt idx="297">
                  <c:v>32.9</c:v>
                </c:pt>
                <c:pt idx="298">
                  <c:v>32.909999999999997</c:v>
                </c:pt>
                <c:pt idx="299">
                  <c:v>32.909999999999997</c:v>
                </c:pt>
                <c:pt idx="300">
                  <c:v>32.909999999999997</c:v>
                </c:pt>
                <c:pt idx="301">
                  <c:v>32.92</c:v>
                </c:pt>
                <c:pt idx="302">
                  <c:v>32.92</c:v>
                </c:pt>
                <c:pt idx="303">
                  <c:v>32.93</c:v>
                </c:pt>
                <c:pt idx="304">
                  <c:v>32.93</c:v>
                </c:pt>
                <c:pt idx="305">
                  <c:v>32.94</c:v>
                </c:pt>
                <c:pt idx="306">
                  <c:v>32.94</c:v>
                </c:pt>
                <c:pt idx="307">
                  <c:v>32.950000000000003</c:v>
                </c:pt>
                <c:pt idx="308">
                  <c:v>32.950000000000003</c:v>
                </c:pt>
                <c:pt idx="309">
                  <c:v>32.96</c:v>
                </c:pt>
                <c:pt idx="310">
                  <c:v>32.96</c:v>
                </c:pt>
                <c:pt idx="311">
                  <c:v>32.96</c:v>
                </c:pt>
                <c:pt idx="312">
                  <c:v>32.97</c:v>
                </c:pt>
                <c:pt idx="313">
                  <c:v>32.97</c:v>
                </c:pt>
                <c:pt idx="314">
                  <c:v>32.979999999999997</c:v>
                </c:pt>
                <c:pt idx="315">
                  <c:v>32.979999999999997</c:v>
                </c:pt>
                <c:pt idx="316">
                  <c:v>32.99</c:v>
                </c:pt>
                <c:pt idx="317">
                  <c:v>32.99</c:v>
                </c:pt>
                <c:pt idx="318">
                  <c:v>32.99</c:v>
                </c:pt>
                <c:pt idx="319">
                  <c:v>33</c:v>
                </c:pt>
                <c:pt idx="320">
                  <c:v>33</c:v>
                </c:pt>
                <c:pt idx="321">
                  <c:v>33.01</c:v>
                </c:pt>
                <c:pt idx="322">
                  <c:v>33.01</c:v>
                </c:pt>
                <c:pt idx="323">
                  <c:v>33.020000000000003</c:v>
                </c:pt>
                <c:pt idx="324">
                  <c:v>33.020000000000003</c:v>
                </c:pt>
                <c:pt idx="325">
                  <c:v>33.020000000000003</c:v>
                </c:pt>
                <c:pt idx="326">
                  <c:v>33.03</c:v>
                </c:pt>
                <c:pt idx="327">
                  <c:v>33.03</c:v>
                </c:pt>
                <c:pt idx="328">
                  <c:v>33.04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07A-41D2-8D69-C7ACDE82EA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9728520"/>
        <c:axId val="469728848"/>
      </c:scatterChart>
      <c:valAx>
        <c:axId val="469728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length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848"/>
        <c:crosses val="autoZero"/>
        <c:crossBetween val="midCat"/>
      </c:valAx>
      <c:valAx>
        <c:axId val="469728848"/>
        <c:scaling>
          <c:orientation val="minMax"/>
          <c:max val="40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poletip max filed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pole tip max field (MV/m) vs lenght (cm)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mpoles!$E$1</c:f>
              <c:strCache>
                <c:ptCount val="1"/>
                <c:pt idx="0">
                  <c:v>m</c:v>
                </c:pt>
              </c:strCache>
            </c:strRef>
          </c:tx>
          <c:spPr>
            <a:ln>
              <a:noFill/>
            </a:ln>
          </c:spPr>
          <c:xVal>
            <c:numRef>
              <c:f>mpoles!$B$2:$B$358</c:f>
              <c:numCache>
                <c:formatCode>General</c:formatCode>
                <c:ptCount val="357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  <c:pt idx="20">
                  <c:v>26</c:v>
                </c:pt>
                <c:pt idx="21">
                  <c:v>27</c:v>
                </c:pt>
                <c:pt idx="22">
                  <c:v>28</c:v>
                </c:pt>
                <c:pt idx="23">
                  <c:v>29</c:v>
                </c:pt>
                <c:pt idx="24">
                  <c:v>30</c:v>
                </c:pt>
                <c:pt idx="25">
                  <c:v>31</c:v>
                </c:pt>
                <c:pt idx="26">
                  <c:v>32</c:v>
                </c:pt>
                <c:pt idx="27">
                  <c:v>33</c:v>
                </c:pt>
                <c:pt idx="28">
                  <c:v>34</c:v>
                </c:pt>
                <c:pt idx="29">
                  <c:v>35</c:v>
                </c:pt>
                <c:pt idx="30">
                  <c:v>36</c:v>
                </c:pt>
                <c:pt idx="31">
                  <c:v>37</c:v>
                </c:pt>
                <c:pt idx="32">
                  <c:v>38</c:v>
                </c:pt>
                <c:pt idx="33">
                  <c:v>39</c:v>
                </c:pt>
                <c:pt idx="34">
                  <c:v>40</c:v>
                </c:pt>
                <c:pt idx="35">
                  <c:v>41</c:v>
                </c:pt>
                <c:pt idx="36">
                  <c:v>42</c:v>
                </c:pt>
                <c:pt idx="37">
                  <c:v>43</c:v>
                </c:pt>
                <c:pt idx="38">
                  <c:v>44</c:v>
                </c:pt>
                <c:pt idx="39">
                  <c:v>45</c:v>
                </c:pt>
                <c:pt idx="40">
                  <c:v>46</c:v>
                </c:pt>
                <c:pt idx="41">
                  <c:v>47</c:v>
                </c:pt>
                <c:pt idx="42">
                  <c:v>48</c:v>
                </c:pt>
                <c:pt idx="43">
                  <c:v>49</c:v>
                </c:pt>
                <c:pt idx="44">
                  <c:v>50</c:v>
                </c:pt>
                <c:pt idx="45">
                  <c:v>51</c:v>
                </c:pt>
                <c:pt idx="46">
                  <c:v>52</c:v>
                </c:pt>
                <c:pt idx="47">
                  <c:v>53</c:v>
                </c:pt>
                <c:pt idx="48">
                  <c:v>54</c:v>
                </c:pt>
                <c:pt idx="49">
                  <c:v>55</c:v>
                </c:pt>
                <c:pt idx="50">
                  <c:v>56</c:v>
                </c:pt>
                <c:pt idx="51">
                  <c:v>57</c:v>
                </c:pt>
                <c:pt idx="52">
                  <c:v>58</c:v>
                </c:pt>
                <c:pt idx="53">
                  <c:v>59</c:v>
                </c:pt>
                <c:pt idx="54">
                  <c:v>60</c:v>
                </c:pt>
                <c:pt idx="55">
                  <c:v>61</c:v>
                </c:pt>
                <c:pt idx="56">
                  <c:v>62</c:v>
                </c:pt>
                <c:pt idx="57">
                  <c:v>63</c:v>
                </c:pt>
                <c:pt idx="58">
                  <c:v>64</c:v>
                </c:pt>
                <c:pt idx="59">
                  <c:v>65</c:v>
                </c:pt>
                <c:pt idx="60">
                  <c:v>66</c:v>
                </c:pt>
                <c:pt idx="61">
                  <c:v>67</c:v>
                </c:pt>
                <c:pt idx="62">
                  <c:v>68</c:v>
                </c:pt>
                <c:pt idx="63">
                  <c:v>69</c:v>
                </c:pt>
                <c:pt idx="64">
                  <c:v>70</c:v>
                </c:pt>
                <c:pt idx="65">
                  <c:v>71</c:v>
                </c:pt>
                <c:pt idx="66">
                  <c:v>72</c:v>
                </c:pt>
                <c:pt idx="67">
                  <c:v>73</c:v>
                </c:pt>
                <c:pt idx="68">
                  <c:v>74</c:v>
                </c:pt>
                <c:pt idx="69">
                  <c:v>75</c:v>
                </c:pt>
                <c:pt idx="70">
                  <c:v>76</c:v>
                </c:pt>
                <c:pt idx="71">
                  <c:v>77</c:v>
                </c:pt>
                <c:pt idx="72">
                  <c:v>78</c:v>
                </c:pt>
                <c:pt idx="73">
                  <c:v>79</c:v>
                </c:pt>
                <c:pt idx="74">
                  <c:v>80</c:v>
                </c:pt>
                <c:pt idx="75">
                  <c:v>81</c:v>
                </c:pt>
                <c:pt idx="76">
                  <c:v>82</c:v>
                </c:pt>
                <c:pt idx="77">
                  <c:v>83</c:v>
                </c:pt>
                <c:pt idx="78">
                  <c:v>84</c:v>
                </c:pt>
                <c:pt idx="79">
                  <c:v>85</c:v>
                </c:pt>
                <c:pt idx="80">
                  <c:v>86</c:v>
                </c:pt>
                <c:pt idx="81">
                  <c:v>87</c:v>
                </c:pt>
                <c:pt idx="82">
                  <c:v>88</c:v>
                </c:pt>
                <c:pt idx="83">
                  <c:v>89</c:v>
                </c:pt>
                <c:pt idx="84">
                  <c:v>90</c:v>
                </c:pt>
                <c:pt idx="85">
                  <c:v>91</c:v>
                </c:pt>
                <c:pt idx="86">
                  <c:v>92</c:v>
                </c:pt>
                <c:pt idx="87">
                  <c:v>93</c:v>
                </c:pt>
                <c:pt idx="88">
                  <c:v>94</c:v>
                </c:pt>
                <c:pt idx="89">
                  <c:v>95</c:v>
                </c:pt>
                <c:pt idx="90">
                  <c:v>96</c:v>
                </c:pt>
                <c:pt idx="91">
                  <c:v>97</c:v>
                </c:pt>
                <c:pt idx="92">
                  <c:v>98</c:v>
                </c:pt>
                <c:pt idx="93">
                  <c:v>99</c:v>
                </c:pt>
                <c:pt idx="94">
                  <c:v>100</c:v>
                </c:pt>
                <c:pt idx="95">
                  <c:v>101</c:v>
                </c:pt>
                <c:pt idx="96">
                  <c:v>102</c:v>
                </c:pt>
                <c:pt idx="97">
                  <c:v>103</c:v>
                </c:pt>
                <c:pt idx="98">
                  <c:v>104</c:v>
                </c:pt>
                <c:pt idx="99">
                  <c:v>105</c:v>
                </c:pt>
                <c:pt idx="100">
                  <c:v>106</c:v>
                </c:pt>
                <c:pt idx="101">
                  <c:v>107</c:v>
                </c:pt>
                <c:pt idx="102">
                  <c:v>108</c:v>
                </c:pt>
                <c:pt idx="103">
                  <c:v>109</c:v>
                </c:pt>
                <c:pt idx="104">
                  <c:v>110</c:v>
                </c:pt>
                <c:pt idx="105">
                  <c:v>111</c:v>
                </c:pt>
                <c:pt idx="106">
                  <c:v>112</c:v>
                </c:pt>
                <c:pt idx="107">
                  <c:v>113</c:v>
                </c:pt>
                <c:pt idx="108">
                  <c:v>114</c:v>
                </c:pt>
                <c:pt idx="109">
                  <c:v>115</c:v>
                </c:pt>
                <c:pt idx="110">
                  <c:v>116</c:v>
                </c:pt>
                <c:pt idx="111">
                  <c:v>117</c:v>
                </c:pt>
                <c:pt idx="112">
                  <c:v>118</c:v>
                </c:pt>
                <c:pt idx="113">
                  <c:v>119</c:v>
                </c:pt>
                <c:pt idx="114">
                  <c:v>120</c:v>
                </c:pt>
                <c:pt idx="115">
                  <c:v>121</c:v>
                </c:pt>
                <c:pt idx="116">
                  <c:v>122</c:v>
                </c:pt>
                <c:pt idx="117">
                  <c:v>123</c:v>
                </c:pt>
                <c:pt idx="118">
                  <c:v>124</c:v>
                </c:pt>
                <c:pt idx="119">
                  <c:v>125</c:v>
                </c:pt>
                <c:pt idx="120">
                  <c:v>126</c:v>
                </c:pt>
                <c:pt idx="121">
                  <c:v>127</c:v>
                </c:pt>
                <c:pt idx="122">
                  <c:v>128</c:v>
                </c:pt>
                <c:pt idx="123">
                  <c:v>129</c:v>
                </c:pt>
                <c:pt idx="124">
                  <c:v>130</c:v>
                </c:pt>
                <c:pt idx="125">
                  <c:v>131</c:v>
                </c:pt>
                <c:pt idx="126">
                  <c:v>132</c:v>
                </c:pt>
                <c:pt idx="127">
                  <c:v>133</c:v>
                </c:pt>
                <c:pt idx="128">
                  <c:v>134</c:v>
                </c:pt>
                <c:pt idx="129">
                  <c:v>135</c:v>
                </c:pt>
                <c:pt idx="130">
                  <c:v>136</c:v>
                </c:pt>
                <c:pt idx="131">
                  <c:v>137</c:v>
                </c:pt>
                <c:pt idx="132">
                  <c:v>138</c:v>
                </c:pt>
                <c:pt idx="133">
                  <c:v>139</c:v>
                </c:pt>
                <c:pt idx="134">
                  <c:v>140</c:v>
                </c:pt>
                <c:pt idx="135">
                  <c:v>141</c:v>
                </c:pt>
                <c:pt idx="136">
                  <c:v>142</c:v>
                </c:pt>
                <c:pt idx="137">
                  <c:v>143</c:v>
                </c:pt>
                <c:pt idx="138">
                  <c:v>144</c:v>
                </c:pt>
                <c:pt idx="139">
                  <c:v>145</c:v>
                </c:pt>
                <c:pt idx="140">
                  <c:v>146</c:v>
                </c:pt>
                <c:pt idx="141">
                  <c:v>147</c:v>
                </c:pt>
                <c:pt idx="142">
                  <c:v>148</c:v>
                </c:pt>
                <c:pt idx="143">
                  <c:v>149</c:v>
                </c:pt>
                <c:pt idx="144">
                  <c:v>150</c:v>
                </c:pt>
                <c:pt idx="145">
                  <c:v>151</c:v>
                </c:pt>
                <c:pt idx="146">
                  <c:v>152</c:v>
                </c:pt>
                <c:pt idx="147">
                  <c:v>153</c:v>
                </c:pt>
                <c:pt idx="148">
                  <c:v>154</c:v>
                </c:pt>
                <c:pt idx="149">
                  <c:v>155</c:v>
                </c:pt>
                <c:pt idx="150">
                  <c:v>156</c:v>
                </c:pt>
                <c:pt idx="151">
                  <c:v>157</c:v>
                </c:pt>
                <c:pt idx="152">
                  <c:v>158</c:v>
                </c:pt>
                <c:pt idx="153">
                  <c:v>159</c:v>
                </c:pt>
                <c:pt idx="154">
                  <c:v>160</c:v>
                </c:pt>
                <c:pt idx="155">
                  <c:v>161</c:v>
                </c:pt>
                <c:pt idx="156">
                  <c:v>162</c:v>
                </c:pt>
                <c:pt idx="157">
                  <c:v>163</c:v>
                </c:pt>
                <c:pt idx="158">
                  <c:v>164</c:v>
                </c:pt>
                <c:pt idx="159">
                  <c:v>165</c:v>
                </c:pt>
                <c:pt idx="160">
                  <c:v>166</c:v>
                </c:pt>
                <c:pt idx="161">
                  <c:v>167</c:v>
                </c:pt>
                <c:pt idx="162">
                  <c:v>168</c:v>
                </c:pt>
                <c:pt idx="163">
                  <c:v>169</c:v>
                </c:pt>
                <c:pt idx="164">
                  <c:v>170</c:v>
                </c:pt>
                <c:pt idx="165">
                  <c:v>171</c:v>
                </c:pt>
                <c:pt idx="166">
                  <c:v>172</c:v>
                </c:pt>
                <c:pt idx="167">
                  <c:v>173</c:v>
                </c:pt>
                <c:pt idx="168">
                  <c:v>174</c:v>
                </c:pt>
                <c:pt idx="169">
                  <c:v>175</c:v>
                </c:pt>
                <c:pt idx="170">
                  <c:v>176</c:v>
                </c:pt>
                <c:pt idx="171">
                  <c:v>177</c:v>
                </c:pt>
                <c:pt idx="172">
                  <c:v>178</c:v>
                </c:pt>
                <c:pt idx="173">
                  <c:v>179</c:v>
                </c:pt>
                <c:pt idx="174">
                  <c:v>180</c:v>
                </c:pt>
                <c:pt idx="175">
                  <c:v>181</c:v>
                </c:pt>
                <c:pt idx="176">
                  <c:v>182</c:v>
                </c:pt>
                <c:pt idx="177">
                  <c:v>183</c:v>
                </c:pt>
                <c:pt idx="178">
                  <c:v>184</c:v>
                </c:pt>
                <c:pt idx="179">
                  <c:v>185</c:v>
                </c:pt>
                <c:pt idx="180">
                  <c:v>186</c:v>
                </c:pt>
                <c:pt idx="181">
                  <c:v>187</c:v>
                </c:pt>
                <c:pt idx="182">
                  <c:v>188</c:v>
                </c:pt>
                <c:pt idx="183">
                  <c:v>189</c:v>
                </c:pt>
                <c:pt idx="184">
                  <c:v>190</c:v>
                </c:pt>
                <c:pt idx="185">
                  <c:v>191</c:v>
                </c:pt>
                <c:pt idx="186">
                  <c:v>192</c:v>
                </c:pt>
                <c:pt idx="187">
                  <c:v>193</c:v>
                </c:pt>
                <c:pt idx="188">
                  <c:v>194</c:v>
                </c:pt>
                <c:pt idx="189">
                  <c:v>195</c:v>
                </c:pt>
                <c:pt idx="190">
                  <c:v>196</c:v>
                </c:pt>
                <c:pt idx="191">
                  <c:v>197</c:v>
                </c:pt>
                <c:pt idx="192">
                  <c:v>198</c:v>
                </c:pt>
                <c:pt idx="193">
                  <c:v>199</c:v>
                </c:pt>
                <c:pt idx="194">
                  <c:v>200</c:v>
                </c:pt>
                <c:pt idx="195">
                  <c:v>201</c:v>
                </c:pt>
                <c:pt idx="196">
                  <c:v>202</c:v>
                </c:pt>
                <c:pt idx="197">
                  <c:v>203</c:v>
                </c:pt>
                <c:pt idx="198">
                  <c:v>204</c:v>
                </c:pt>
                <c:pt idx="199">
                  <c:v>205</c:v>
                </c:pt>
                <c:pt idx="200">
                  <c:v>206</c:v>
                </c:pt>
                <c:pt idx="201">
                  <c:v>207</c:v>
                </c:pt>
                <c:pt idx="202">
                  <c:v>208</c:v>
                </c:pt>
                <c:pt idx="203">
                  <c:v>209</c:v>
                </c:pt>
                <c:pt idx="204">
                  <c:v>210</c:v>
                </c:pt>
                <c:pt idx="205">
                  <c:v>211</c:v>
                </c:pt>
                <c:pt idx="206">
                  <c:v>212</c:v>
                </c:pt>
                <c:pt idx="207">
                  <c:v>213</c:v>
                </c:pt>
                <c:pt idx="208">
                  <c:v>214</c:v>
                </c:pt>
                <c:pt idx="209">
                  <c:v>215</c:v>
                </c:pt>
                <c:pt idx="210">
                  <c:v>216</c:v>
                </c:pt>
                <c:pt idx="211">
                  <c:v>217</c:v>
                </c:pt>
                <c:pt idx="212">
                  <c:v>218</c:v>
                </c:pt>
                <c:pt idx="213">
                  <c:v>219</c:v>
                </c:pt>
                <c:pt idx="214">
                  <c:v>220</c:v>
                </c:pt>
                <c:pt idx="215">
                  <c:v>221</c:v>
                </c:pt>
                <c:pt idx="216">
                  <c:v>222</c:v>
                </c:pt>
                <c:pt idx="217">
                  <c:v>223</c:v>
                </c:pt>
                <c:pt idx="218">
                  <c:v>224</c:v>
                </c:pt>
                <c:pt idx="219">
                  <c:v>225</c:v>
                </c:pt>
                <c:pt idx="220">
                  <c:v>226</c:v>
                </c:pt>
                <c:pt idx="221">
                  <c:v>227</c:v>
                </c:pt>
                <c:pt idx="222">
                  <c:v>228</c:v>
                </c:pt>
                <c:pt idx="223">
                  <c:v>229</c:v>
                </c:pt>
                <c:pt idx="224">
                  <c:v>230</c:v>
                </c:pt>
                <c:pt idx="225">
                  <c:v>231</c:v>
                </c:pt>
                <c:pt idx="226">
                  <c:v>232</c:v>
                </c:pt>
                <c:pt idx="227">
                  <c:v>233</c:v>
                </c:pt>
                <c:pt idx="228">
                  <c:v>234</c:v>
                </c:pt>
                <c:pt idx="229">
                  <c:v>235</c:v>
                </c:pt>
                <c:pt idx="230">
                  <c:v>236</c:v>
                </c:pt>
                <c:pt idx="231">
                  <c:v>237</c:v>
                </c:pt>
                <c:pt idx="232">
                  <c:v>238</c:v>
                </c:pt>
                <c:pt idx="233">
                  <c:v>239</c:v>
                </c:pt>
                <c:pt idx="234">
                  <c:v>240</c:v>
                </c:pt>
                <c:pt idx="235">
                  <c:v>241</c:v>
                </c:pt>
                <c:pt idx="236">
                  <c:v>242</c:v>
                </c:pt>
                <c:pt idx="237">
                  <c:v>243</c:v>
                </c:pt>
                <c:pt idx="238">
                  <c:v>244</c:v>
                </c:pt>
                <c:pt idx="239">
                  <c:v>245</c:v>
                </c:pt>
                <c:pt idx="240">
                  <c:v>246</c:v>
                </c:pt>
                <c:pt idx="241">
                  <c:v>247</c:v>
                </c:pt>
                <c:pt idx="242">
                  <c:v>248</c:v>
                </c:pt>
                <c:pt idx="243">
                  <c:v>249</c:v>
                </c:pt>
                <c:pt idx="244">
                  <c:v>250</c:v>
                </c:pt>
                <c:pt idx="245">
                  <c:v>251</c:v>
                </c:pt>
                <c:pt idx="246">
                  <c:v>252</c:v>
                </c:pt>
                <c:pt idx="247">
                  <c:v>253</c:v>
                </c:pt>
                <c:pt idx="248">
                  <c:v>254</c:v>
                </c:pt>
                <c:pt idx="249">
                  <c:v>255</c:v>
                </c:pt>
                <c:pt idx="250">
                  <c:v>256</c:v>
                </c:pt>
                <c:pt idx="251">
                  <c:v>257</c:v>
                </c:pt>
                <c:pt idx="252">
                  <c:v>258</c:v>
                </c:pt>
                <c:pt idx="253">
                  <c:v>259</c:v>
                </c:pt>
                <c:pt idx="254">
                  <c:v>260</c:v>
                </c:pt>
                <c:pt idx="255">
                  <c:v>261</c:v>
                </c:pt>
                <c:pt idx="256">
                  <c:v>262</c:v>
                </c:pt>
                <c:pt idx="257">
                  <c:v>263</c:v>
                </c:pt>
                <c:pt idx="258">
                  <c:v>264</c:v>
                </c:pt>
                <c:pt idx="259">
                  <c:v>265</c:v>
                </c:pt>
                <c:pt idx="260">
                  <c:v>266</c:v>
                </c:pt>
                <c:pt idx="261">
                  <c:v>267</c:v>
                </c:pt>
                <c:pt idx="262">
                  <c:v>268</c:v>
                </c:pt>
                <c:pt idx="263">
                  <c:v>269</c:v>
                </c:pt>
                <c:pt idx="264">
                  <c:v>270</c:v>
                </c:pt>
                <c:pt idx="265">
                  <c:v>271</c:v>
                </c:pt>
                <c:pt idx="266">
                  <c:v>272</c:v>
                </c:pt>
                <c:pt idx="267">
                  <c:v>273</c:v>
                </c:pt>
                <c:pt idx="268">
                  <c:v>274</c:v>
                </c:pt>
                <c:pt idx="269">
                  <c:v>275</c:v>
                </c:pt>
                <c:pt idx="270">
                  <c:v>276</c:v>
                </c:pt>
              </c:numCache>
            </c:numRef>
          </c:xVal>
          <c:yVal>
            <c:numRef>
              <c:f>mpoles!$E$2:$E$358</c:f>
              <c:numCache>
                <c:formatCode>General</c:formatCode>
                <c:ptCount val="357"/>
                <c:pt idx="0">
                  <c:v>1</c:v>
                </c:pt>
                <c:pt idx="1">
                  <c:v>1.0009999999999999</c:v>
                </c:pt>
                <c:pt idx="2">
                  <c:v>1.0029999999999999</c:v>
                </c:pt>
                <c:pt idx="3">
                  <c:v>1.004</c:v>
                </c:pt>
                <c:pt idx="4">
                  <c:v>1.006</c:v>
                </c:pt>
                <c:pt idx="5">
                  <c:v>1.0069999999999999</c:v>
                </c:pt>
                <c:pt idx="6">
                  <c:v>1.0089999999999999</c:v>
                </c:pt>
                <c:pt idx="7">
                  <c:v>1.01</c:v>
                </c:pt>
                <c:pt idx="8">
                  <c:v>1.012</c:v>
                </c:pt>
                <c:pt idx="9">
                  <c:v>1.0129999999999999</c:v>
                </c:pt>
                <c:pt idx="10">
                  <c:v>1.0149999999999999</c:v>
                </c:pt>
                <c:pt idx="11">
                  <c:v>1.016</c:v>
                </c:pt>
                <c:pt idx="12">
                  <c:v>1.0169999999999999</c:v>
                </c:pt>
                <c:pt idx="13">
                  <c:v>1.0189999999999999</c:v>
                </c:pt>
                <c:pt idx="14">
                  <c:v>1.02</c:v>
                </c:pt>
                <c:pt idx="15">
                  <c:v>1.022</c:v>
                </c:pt>
                <c:pt idx="16">
                  <c:v>1.0229999999999999</c:v>
                </c:pt>
                <c:pt idx="17">
                  <c:v>1.0249999999999999</c:v>
                </c:pt>
                <c:pt idx="18">
                  <c:v>1.026</c:v>
                </c:pt>
                <c:pt idx="19">
                  <c:v>1.0269999999999999</c:v>
                </c:pt>
                <c:pt idx="20">
                  <c:v>1.0289999999999999</c:v>
                </c:pt>
                <c:pt idx="21">
                  <c:v>1.03</c:v>
                </c:pt>
                <c:pt idx="22">
                  <c:v>1.032</c:v>
                </c:pt>
                <c:pt idx="23">
                  <c:v>1.0329999999999999</c:v>
                </c:pt>
                <c:pt idx="24">
                  <c:v>1.0349999999999999</c:v>
                </c:pt>
                <c:pt idx="25">
                  <c:v>1.036</c:v>
                </c:pt>
                <c:pt idx="26">
                  <c:v>1.0369999999999999</c:v>
                </c:pt>
                <c:pt idx="27">
                  <c:v>1.0389999999999999</c:v>
                </c:pt>
                <c:pt idx="28">
                  <c:v>1.04</c:v>
                </c:pt>
                <c:pt idx="29">
                  <c:v>1.042</c:v>
                </c:pt>
                <c:pt idx="30">
                  <c:v>1.0429999999999999</c:v>
                </c:pt>
                <c:pt idx="31">
                  <c:v>1.0449999999999999</c:v>
                </c:pt>
                <c:pt idx="32">
                  <c:v>1.046</c:v>
                </c:pt>
                <c:pt idx="33">
                  <c:v>1.0469999999999999</c:v>
                </c:pt>
                <c:pt idx="34">
                  <c:v>1.0489999999999999</c:v>
                </c:pt>
                <c:pt idx="35">
                  <c:v>1.05</c:v>
                </c:pt>
                <c:pt idx="36">
                  <c:v>1.052</c:v>
                </c:pt>
                <c:pt idx="37">
                  <c:v>1.0529999999999999</c:v>
                </c:pt>
                <c:pt idx="38">
                  <c:v>1.054</c:v>
                </c:pt>
                <c:pt idx="39">
                  <c:v>1.056</c:v>
                </c:pt>
                <c:pt idx="40">
                  <c:v>1.0569999999999999</c:v>
                </c:pt>
                <c:pt idx="41">
                  <c:v>1.0580000000000001</c:v>
                </c:pt>
                <c:pt idx="42">
                  <c:v>1.06</c:v>
                </c:pt>
                <c:pt idx="43">
                  <c:v>1.0609999999999999</c:v>
                </c:pt>
                <c:pt idx="44">
                  <c:v>1.0620000000000001</c:v>
                </c:pt>
                <c:pt idx="45">
                  <c:v>1.0640000000000001</c:v>
                </c:pt>
                <c:pt idx="46">
                  <c:v>1.0649999999999999</c:v>
                </c:pt>
                <c:pt idx="47">
                  <c:v>1.0660000000000001</c:v>
                </c:pt>
                <c:pt idx="48">
                  <c:v>1.0680000000000001</c:v>
                </c:pt>
                <c:pt idx="49">
                  <c:v>1.069</c:v>
                </c:pt>
                <c:pt idx="50">
                  <c:v>1.07</c:v>
                </c:pt>
                <c:pt idx="51">
                  <c:v>1.0720000000000001</c:v>
                </c:pt>
                <c:pt idx="52">
                  <c:v>1.073</c:v>
                </c:pt>
                <c:pt idx="53">
                  <c:v>1.0740000000000001</c:v>
                </c:pt>
                <c:pt idx="54">
                  <c:v>1.0760000000000001</c:v>
                </c:pt>
                <c:pt idx="55">
                  <c:v>1.077</c:v>
                </c:pt>
                <c:pt idx="56">
                  <c:v>1.0780000000000001</c:v>
                </c:pt>
                <c:pt idx="57">
                  <c:v>1.08</c:v>
                </c:pt>
                <c:pt idx="58">
                  <c:v>1.081</c:v>
                </c:pt>
                <c:pt idx="59">
                  <c:v>1.0820000000000001</c:v>
                </c:pt>
                <c:pt idx="60">
                  <c:v>1.0840000000000001</c:v>
                </c:pt>
                <c:pt idx="61">
                  <c:v>1.085</c:v>
                </c:pt>
                <c:pt idx="62">
                  <c:v>1.0860000000000001</c:v>
                </c:pt>
                <c:pt idx="63">
                  <c:v>1.0880000000000001</c:v>
                </c:pt>
                <c:pt idx="64">
                  <c:v>1.089</c:v>
                </c:pt>
                <c:pt idx="65">
                  <c:v>1.091</c:v>
                </c:pt>
                <c:pt idx="66">
                  <c:v>1.0920000000000001</c:v>
                </c:pt>
                <c:pt idx="67">
                  <c:v>1.093</c:v>
                </c:pt>
                <c:pt idx="68">
                  <c:v>1.095</c:v>
                </c:pt>
                <c:pt idx="69">
                  <c:v>1.0960000000000001</c:v>
                </c:pt>
                <c:pt idx="70">
                  <c:v>1.097</c:v>
                </c:pt>
                <c:pt idx="71">
                  <c:v>1.0980000000000001</c:v>
                </c:pt>
                <c:pt idx="72">
                  <c:v>1.099</c:v>
                </c:pt>
                <c:pt idx="73">
                  <c:v>1.1000000000000001</c:v>
                </c:pt>
                <c:pt idx="74">
                  <c:v>1.101</c:v>
                </c:pt>
                <c:pt idx="75">
                  <c:v>1.1020000000000001</c:v>
                </c:pt>
                <c:pt idx="76">
                  <c:v>1.103</c:v>
                </c:pt>
                <c:pt idx="77">
                  <c:v>1.1040000000000001</c:v>
                </c:pt>
                <c:pt idx="78">
                  <c:v>1.105</c:v>
                </c:pt>
                <c:pt idx="79">
                  <c:v>1.1060000000000001</c:v>
                </c:pt>
                <c:pt idx="80">
                  <c:v>1.107</c:v>
                </c:pt>
                <c:pt idx="81">
                  <c:v>1.1080000000000001</c:v>
                </c:pt>
                <c:pt idx="82">
                  <c:v>1.109</c:v>
                </c:pt>
                <c:pt idx="83">
                  <c:v>1.109</c:v>
                </c:pt>
                <c:pt idx="84">
                  <c:v>1.1100000000000001</c:v>
                </c:pt>
                <c:pt idx="85">
                  <c:v>1.111</c:v>
                </c:pt>
                <c:pt idx="86">
                  <c:v>1.1120000000000001</c:v>
                </c:pt>
                <c:pt idx="87">
                  <c:v>1.113</c:v>
                </c:pt>
                <c:pt idx="88">
                  <c:v>1.1140000000000001</c:v>
                </c:pt>
                <c:pt idx="89">
                  <c:v>1.115</c:v>
                </c:pt>
                <c:pt idx="90">
                  <c:v>1.1160000000000001</c:v>
                </c:pt>
                <c:pt idx="91">
                  <c:v>1.117</c:v>
                </c:pt>
                <c:pt idx="92">
                  <c:v>1.117</c:v>
                </c:pt>
                <c:pt idx="93">
                  <c:v>1.1180000000000001</c:v>
                </c:pt>
                <c:pt idx="94">
                  <c:v>1.119</c:v>
                </c:pt>
                <c:pt idx="95">
                  <c:v>1.1200000000000001</c:v>
                </c:pt>
                <c:pt idx="96">
                  <c:v>1.121</c:v>
                </c:pt>
                <c:pt idx="97">
                  <c:v>1.1220000000000001</c:v>
                </c:pt>
                <c:pt idx="98">
                  <c:v>1.123</c:v>
                </c:pt>
                <c:pt idx="99">
                  <c:v>1.1240000000000001</c:v>
                </c:pt>
                <c:pt idx="100">
                  <c:v>1.125</c:v>
                </c:pt>
                <c:pt idx="101">
                  <c:v>1.1259999999999999</c:v>
                </c:pt>
                <c:pt idx="102">
                  <c:v>1.127</c:v>
                </c:pt>
                <c:pt idx="103">
                  <c:v>1.1279999999999999</c:v>
                </c:pt>
                <c:pt idx="104">
                  <c:v>1.1279999999999999</c:v>
                </c:pt>
                <c:pt idx="105">
                  <c:v>1.129</c:v>
                </c:pt>
                <c:pt idx="106">
                  <c:v>1.1299999999999999</c:v>
                </c:pt>
                <c:pt idx="107">
                  <c:v>1.1299999999999999</c:v>
                </c:pt>
                <c:pt idx="108">
                  <c:v>1.1299999999999999</c:v>
                </c:pt>
                <c:pt idx="109">
                  <c:v>1.131</c:v>
                </c:pt>
                <c:pt idx="110">
                  <c:v>1.131</c:v>
                </c:pt>
                <c:pt idx="111">
                  <c:v>1.1319999999999999</c:v>
                </c:pt>
                <c:pt idx="112">
                  <c:v>1.1319999999999999</c:v>
                </c:pt>
                <c:pt idx="113">
                  <c:v>1.133</c:v>
                </c:pt>
                <c:pt idx="114">
                  <c:v>1.133</c:v>
                </c:pt>
                <c:pt idx="115">
                  <c:v>1.133</c:v>
                </c:pt>
                <c:pt idx="116">
                  <c:v>1.1339999999999999</c:v>
                </c:pt>
                <c:pt idx="117">
                  <c:v>1.1339999999999999</c:v>
                </c:pt>
                <c:pt idx="118">
                  <c:v>1.135</c:v>
                </c:pt>
                <c:pt idx="119">
                  <c:v>1.135</c:v>
                </c:pt>
                <c:pt idx="120">
                  <c:v>1.135</c:v>
                </c:pt>
                <c:pt idx="121">
                  <c:v>1.1359999999999999</c:v>
                </c:pt>
                <c:pt idx="122">
                  <c:v>1.1359999999999999</c:v>
                </c:pt>
                <c:pt idx="123">
                  <c:v>1.137</c:v>
                </c:pt>
                <c:pt idx="124">
                  <c:v>1.137</c:v>
                </c:pt>
                <c:pt idx="125">
                  <c:v>1.137</c:v>
                </c:pt>
                <c:pt idx="126">
                  <c:v>1.1379999999999999</c:v>
                </c:pt>
                <c:pt idx="127">
                  <c:v>1.1379999999999999</c:v>
                </c:pt>
                <c:pt idx="128">
                  <c:v>1.1379999999999999</c:v>
                </c:pt>
                <c:pt idx="129">
                  <c:v>1.139</c:v>
                </c:pt>
                <c:pt idx="130">
                  <c:v>1.139</c:v>
                </c:pt>
                <c:pt idx="131">
                  <c:v>1.1399999999999999</c:v>
                </c:pt>
                <c:pt idx="132">
                  <c:v>1.1399999999999999</c:v>
                </c:pt>
                <c:pt idx="133">
                  <c:v>1.1399999999999999</c:v>
                </c:pt>
                <c:pt idx="134">
                  <c:v>1.141</c:v>
                </c:pt>
                <c:pt idx="135">
                  <c:v>1.141</c:v>
                </c:pt>
                <c:pt idx="136">
                  <c:v>1.141</c:v>
                </c:pt>
                <c:pt idx="137">
                  <c:v>1.1419999999999999</c:v>
                </c:pt>
                <c:pt idx="138">
                  <c:v>1.1419999999999999</c:v>
                </c:pt>
                <c:pt idx="139">
                  <c:v>1.143</c:v>
                </c:pt>
                <c:pt idx="140">
                  <c:v>1.1439999999999999</c:v>
                </c:pt>
                <c:pt idx="141">
                  <c:v>1.1439999999999999</c:v>
                </c:pt>
                <c:pt idx="142">
                  <c:v>1.145</c:v>
                </c:pt>
                <c:pt idx="143">
                  <c:v>1.1459999999999999</c:v>
                </c:pt>
                <c:pt idx="144">
                  <c:v>1.1459999999999999</c:v>
                </c:pt>
                <c:pt idx="145">
                  <c:v>1.147</c:v>
                </c:pt>
                <c:pt idx="146">
                  <c:v>1.147</c:v>
                </c:pt>
                <c:pt idx="147">
                  <c:v>1.1479999999999999</c:v>
                </c:pt>
                <c:pt idx="148">
                  <c:v>1.149</c:v>
                </c:pt>
                <c:pt idx="149">
                  <c:v>1.149</c:v>
                </c:pt>
                <c:pt idx="150">
                  <c:v>1.1499999999999999</c:v>
                </c:pt>
                <c:pt idx="151">
                  <c:v>1.1499999999999999</c:v>
                </c:pt>
                <c:pt idx="152">
                  <c:v>1.151</c:v>
                </c:pt>
                <c:pt idx="153">
                  <c:v>1.151</c:v>
                </c:pt>
                <c:pt idx="154">
                  <c:v>1.1519999999999999</c:v>
                </c:pt>
                <c:pt idx="155">
                  <c:v>1.1519999999999999</c:v>
                </c:pt>
                <c:pt idx="156">
                  <c:v>1.1519999999999999</c:v>
                </c:pt>
                <c:pt idx="157">
                  <c:v>1.153</c:v>
                </c:pt>
                <c:pt idx="158">
                  <c:v>1.153</c:v>
                </c:pt>
                <c:pt idx="159">
                  <c:v>1.1539999999999999</c:v>
                </c:pt>
                <c:pt idx="160">
                  <c:v>1.1539999999999999</c:v>
                </c:pt>
                <c:pt idx="161">
                  <c:v>1.1539999999999999</c:v>
                </c:pt>
                <c:pt idx="162">
                  <c:v>1.155</c:v>
                </c:pt>
                <c:pt idx="163">
                  <c:v>1.155</c:v>
                </c:pt>
                <c:pt idx="164">
                  <c:v>1.1559999999999999</c:v>
                </c:pt>
                <c:pt idx="165">
                  <c:v>1.157</c:v>
                </c:pt>
                <c:pt idx="166">
                  <c:v>1.157</c:v>
                </c:pt>
                <c:pt idx="167">
                  <c:v>1.1579999999999999</c:v>
                </c:pt>
                <c:pt idx="168">
                  <c:v>1.1579999999999999</c:v>
                </c:pt>
                <c:pt idx="169">
                  <c:v>1.159</c:v>
                </c:pt>
                <c:pt idx="170">
                  <c:v>1.159</c:v>
                </c:pt>
                <c:pt idx="171">
                  <c:v>1.1599999999999999</c:v>
                </c:pt>
                <c:pt idx="172">
                  <c:v>1.1619999999999999</c:v>
                </c:pt>
                <c:pt idx="173">
                  <c:v>1.1639999999999999</c:v>
                </c:pt>
                <c:pt idx="174">
                  <c:v>1.1659999999999999</c:v>
                </c:pt>
                <c:pt idx="175">
                  <c:v>1.1679999999999999</c:v>
                </c:pt>
                <c:pt idx="176">
                  <c:v>1.17</c:v>
                </c:pt>
                <c:pt idx="177">
                  <c:v>1.1719999999999999</c:v>
                </c:pt>
                <c:pt idx="178">
                  <c:v>1.173</c:v>
                </c:pt>
                <c:pt idx="179">
                  <c:v>1.175</c:v>
                </c:pt>
                <c:pt idx="180">
                  <c:v>1.177</c:v>
                </c:pt>
                <c:pt idx="181">
                  <c:v>1.179</c:v>
                </c:pt>
                <c:pt idx="182">
                  <c:v>1.18</c:v>
                </c:pt>
                <c:pt idx="183">
                  <c:v>1.1819999999999999</c:v>
                </c:pt>
                <c:pt idx="184">
                  <c:v>1.1839999999999999</c:v>
                </c:pt>
                <c:pt idx="185">
                  <c:v>1.1850000000000001</c:v>
                </c:pt>
                <c:pt idx="186">
                  <c:v>1.1890000000000001</c:v>
                </c:pt>
                <c:pt idx="187">
                  <c:v>1.1919999999999999</c:v>
                </c:pt>
                <c:pt idx="188">
                  <c:v>1.1950000000000001</c:v>
                </c:pt>
                <c:pt idx="189">
                  <c:v>1.1990000000000001</c:v>
                </c:pt>
                <c:pt idx="190">
                  <c:v>1.202</c:v>
                </c:pt>
                <c:pt idx="191">
                  <c:v>1.206</c:v>
                </c:pt>
                <c:pt idx="192">
                  <c:v>1.2090000000000001</c:v>
                </c:pt>
                <c:pt idx="193">
                  <c:v>1.214</c:v>
                </c:pt>
                <c:pt idx="194">
                  <c:v>1.218</c:v>
                </c:pt>
                <c:pt idx="195">
                  <c:v>1.2250000000000001</c:v>
                </c:pt>
                <c:pt idx="196">
                  <c:v>1.2310000000000001</c:v>
                </c:pt>
                <c:pt idx="197">
                  <c:v>1.238</c:v>
                </c:pt>
                <c:pt idx="198">
                  <c:v>1.244</c:v>
                </c:pt>
                <c:pt idx="199">
                  <c:v>1.25</c:v>
                </c:pt>
                <c:pt idx="200">
                  <c:v>1.258</c:v>
                </c:pt>
                <c:pt idx="201">
                  <c:v>1.2669999999999999</c:v>
                </c:pt>
                <c:pt idx="202">
                  <c:v>1.2769999999999999</c:v>
                </c:pt>
                <c:pt idx="203">
                  <c:v>1.2869999999999999</c:v>
                </c:pt>
                <c:pt idx="204">
                  <c:v>1.296</c:v>
                </c:pt>
                <c:pt idx="205">
                  <c:v>1.31</c:v>
                </c:pt>
                <c:pt idx="206">
                  <c:v>1.323</c:v>
                </c:pt>
                <c:pt idx="207">
                  <c:v>1.3380000000000001</c:v>
                </c:pt>
                <c:pt idx="208">
                  <c:v>1.3560000000000001</c:v>
                </c:pt>
                <c:pt idx="209">
                  <c:v>1.3759999999999999</c:v>
                </c:pt>
                <c:pt idx="210">
                  <c:v>1.3959999999999999</c:v>
                </c:pt>
                <c:pt idx="211">
                  <c:v>1.4219999999999999</c:v>
                </c:pt>
                <c:pt idx="212">
                  <c:v>1.448</c:v>
                </c:pt>
                <c:pt idx="213">
                  <c:v>1.4810000000000001</c:v>
                </c:pt>
                <c:pt idx="214">
                  <c:v>1.5149999999999999</c:v>
                </c:pt>
                <c:pt idx="215">
                  <c:v>1.5589999999999999</c:v>
                </c:pt>
                <c:pt idx="216">
                  <c:v>1.6080000000000001</c:v>
                </c:pt>
                <c:pt idx="217">
                  <c:v>1.667</c:v>
                </c:pt>
                <c:pt idx="218">
                  <c:v>1.7410000000000001</c:v>
                </c:pt>
                <c:pt idx="219">
                  <c:v>1.83</c:v>
                </c:pt>
                <c:pt idx="220">
                  <c:v>1.9419999999999999</c:v>
                </c:pt>
                <c:pt idx="221">
                  <c:v>1.972</c:v>
                </c:pt>
                <c:pt idx="222">
                  <c:v>1.97</c:v>
                </c:pt>
                <c:pt idx="223">
                  <c:v>1.968</c:v>
                </c:pt>
                <c:pt idx="224">
                  <c:v>1.9670000000000001</c:v>
                </c:pt>
                <c:pt idx="225">
                  <c:v>1.968</c:v>
                </c:pt>
                <c:pt idx="226">
                  <c:v>1.9690000000000001</c:v>
                </c:pt>
                <c:pt idx="227">
                  <c:v>1.97</c:v>
                </c:pt>
                <c:pt idx="228">
                  <c:v>1.972</c:v>
                </c:pt>
                <c:pt idx="229">
                  <c:v>1.974</c:v>
                </c:pt>
                <c:pt idx="230">
                  <c:v>1.976</c:v>
                </c:pt>
                <c:pt idx="231">
                  <c:v>1.9790000000000001</c:v>
                </c:pt>
                <c:pt idx="232">
                  <c:v>1.9810000000000001</c:v>
                </c:pt>
                <c:pt idx="233">
                  <c:v>1.984</c:v>
                </c:pt>
                <c:pt idx="234">
                  <c:v>1.9870000000000001</c:v>
                </c:pt>
                <c:pt idx="235">
                  <c:v>1.99</c:v>
                </c:pt>
                <c:pt idx="236">
                  <c:v>1.994</c:v>
                </c:pt>
                <c:pt idx="237">
                  <c:v>1.998</c:v>
                </c:pt>
                <c:pt idx="238">
                  <c:v>2.0009999999999999</c:v>
                </c:pt>
                <c:pt idx="239">
                  <c:v>2.0059999999999998</c:v>
                </c:pt>
                <c:pt idx="240">
                  <c:v>2.0099999999999998</c:v>
                </c:pt>
                <c:pt idx="241">
                  <c:v>2.0139999999999998</c:v>
                </c:pt>
                <c:pt idx="242">
                  <c:v>2.0179999999999998</c:v>
                </c:pt>
                <c:pt idx="243">
                  <c:v>2.0230000000000001</c:v>
                </c:pt>
                <c:pt idx="244">
                  <c:v>2.0270000000000001</c:v>
                </c:pt>
                <c:pt idx="245">
                  <c:v>2.032</c:v>
                </c:pt>
                <c:pt idx="246">
                  <c:v>2.0369999999999999</c:v>
                </c:pt>
                <c:pt idx="247">
                  <c:v>2.0419999999999998</c:v>
                </c:pt>
                <c:pt idx="248">
                  <c:v>2.0470000000000002</c:v>
                </c:pt>
                <c:pt idx="249">
                  <c:v>2.052</c:v>
                </c:pt>
                <c:pt idx="250">
                  <c:v>2.0569999999999999</c:v>
                </c:pt>
                <c:pt idx="251">
                  <c:v>2.0619999999999998</c:v>
                </c:pt>
                <c:pt idx="252">
                  <c:v>2.0680000000000001</c:v>
                </c:pt>
                <c:pt idx="253">
                  <c:v>2.0739999999999998</c:v>
                </c:pt>
                <c:pt idx="254">
                  <c:v>2.08</c:v>
                </c:pt>
                <c:pt idx="255">
                  <c:v>2.085</c:v>
                </c:pt>
                <c:pt idx="256">
                  <c:v>2.0920000000000001</c:v>
                </c:pt>
                <c:pt idx="257">
                  <c:v>2.0979999999999999</c:v>
                </c:pt>
                <c:pt idx="258">
                  <c:v>2.1040000000000001</c:v>
                </c:pt>
                <c:pt idx="259">
                  <c:v>2.11</c:v>
                </c:pt>
                <c:pt idx="260">
                  <c:v>2.1160000000000001</c:v>
                </c:pt>
                <c:pt idx="261">
                  <c:v>2.1219999999999999</c:v>
                </c:pt>
                <c:pt idx="262">
                  <c:v>2.129</c:v>
                </c:pt>
                <c:pt idx="263">
                  <c:v>2.1349999999999998</c:v>
                </c:pt>
                <c:pt idx="264">
                  <c:v>2.141</c:v>
                </c:pt>
                <c:pt idx="265">
                  <c:v>2.1480000000000001</c:v>
                </c:pt>
                <c:pt idx="266">
                  <c:v>2.1539999999999999</c:v>
                </c:pt>
                <c:pt idx="267">
                  <c:v>2.161</c:v>
                </c:pt>
                <c:pt idx="268">
                  <c:v>2.1669999999999998</c:v>
                </c:pt>
                <c:pt idx="269">
                  <c:v>2.1739999999999999</c:v>
                </c:pt>
                <c:pt idx="270">
                  <c:v>2.181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30D-4EFF-9E54-248AB4D7E420}"/>
            </c:ext>
          </c:extLst>
        </c:ser>
        <c:ser>
          <c:idx val="1"/>
          <c:order val="1"/>
          <c:tx>
            <c:v>Es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0070C0"/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xVal>
            <c:numRef>
              <c:f>mpoles!$C$2:$C$500</c:f>
              <c:numCache>
                <c:formatCode>General</c:formatCode>
                <c:ptCount val="499"/>
                <c:pt idx="0">
                  <c:v>2.5</c:v>
                </c:pt>
                <c:pt idx="1">
                  <c:v>2.92</c:v>
                </c:pt>
                <c:pt idx="2">
                  <c:v>3.33</c:v>
                </c:pt>
                <c:pt idx="3">
                  <c:v>3.75</c:v>
                </c:pt>
                <c:pt idx="4">
                  <c:v>4.17</c:v>
                </c:pt>
                <c:pt idx="5">
                  <c:v>4.58</c:v>
                </c:pt>
                <c:pt idx="6">
                  <c:v>5</c:v>
                </c:pt>
                <c:pt idx="7">
                  <c:v>5.42</c:v>
                </c:pt>
                <c:pt idx="8">
                  <c:v>5.83</c:v>
                </c:pt>
                <c:pt idx="9">
                  <c:v>6.25</c:v>
                </c:pt>
                <c:pt idx="10">
                  <c:v>6.67</c:v>
                </c:pt>
                <c:pt idx="11">
                  <c:v>7.08</c:v>
                </c:pt>
                <c:pt idx="12">
                  <c:v>7.5</c:v>
                </c:pt>
                <c:pt idx="13">
                  <c:v>7.92</c:v>
                </c:pt>
                <c:pt idx="14">
                  <c:v>8.33</c:v>
                </c:pt>
                <c:pt idx="15">
                  <c:v>8.75</c:v>
                </c:pt>
                <c:pt idx="16">
                  <c:v>9.17</c:v>
                </c:pt>
                <c:pt idx="17">
                  <c:v>9.58</c:v>
                </c:pt>
                <c:pt idx="18">
                  <c:v>10</c:v>
                </c:pt>
                <c:pt idx="19">
                  <c:v>10.42</c:v>
                </c:pt>
                <c:pt idx="20">
                  <c:v>10.83</c:v>
                </c:pt>
                <c:pt idx="21">
                  <c:v>11.25</c:v>
                </c:pt>
                <c:pt idx="22">
                  <c:v>11.67</c:v>
                </c:pt>
                <c:pt idx="23">
                  <c:v>12.08</c:v>
                </c:pt>
                <c:pt idx="24">
                  <c:v>12.5</c:v>
                </c:pt>
                <c:pt idx="25">
                  <c:v>12.92</c:v>
                </c:pt>
                <c:pt idx="26">
                  <c:v>13.33</c:v>
                </c:pt>
                <c:pt idx="27">
                  <c:v>13.75</c:v>
                </c:pt>
                <c:pt idx="28">
                  <c:v>14.17</c:v>
                </c:pt>
                <c:pt idx="29">
                  <c:v>14.58</c:v>
                </c:pt>
                <c:pt idx="30">
                  <c:v>15</c:v>
                </c:pt>
                <c:pt idx="31">
                  <c:v>15.42</c:v>
                </c:pt>
                <c:pt idx="32">
                  <c:v>15.84</c:v>
                </c:pt>
                <c:pt idx="33">
                  <c:v>16.25</c:v>
                </c:pt>
                <c:pt idx="34">
                  <c:v>16.670000000000002</c:v>
                </c:pt>
                <c:pt idx="35">
                  <c:v>17.09</c:v>
                </c:pt>
                <c:pt idx="36">
                  <c:v>17.5</c:v>
                </c:pt>
                <c:pt idx="37">
                  <c:v>17.920000000000002</c:v>
                </c:pt>
                <c:pt idx="38">
                  <c:v>18.34</c:v>
                </c:pt>
                <c:pt idx="39">
                  <c:v>18.760000000000002</c:v>
                </c:pt>
                <c:pt idx="40">
                  <c:v>19.170000000000002</c:v>
                </c:pt>
                <c:pt idx="41">
                  <c:v>19.59</c:v>
                </c:pt>
                <c:pt idx="42">
                  <c:v>20.010000000000002</c:v>
                </c:pt>
                <c:pt idx="43">
                  <c:v>20.43</c:v>
                </c:pt>
                <c:pt idx="44">
                  <c:v>20.85</c:v>
                </c:pt>
                <c:pt idx="45">
                  <c:v>21.26</c:v>
                </c:pt>
                <c:pt idx="46">
                  <c:v>21.68</c:v>
                </c:pt>
                <c:pt idx="47">
                  <c:v>22.1</c:v>
                </c:pt>
                <c:pt idx="48">
                  <c:v>22.52</c:v>
                </c:pt>
                <c:pt idx="49">
                  <c:v>22.94</c:v>
                </c:pt>
                <c:pt idx="50">
                  <c:v>23.35</c:v>
                </c:pt>
                <c:pt idx="51">
                  <c:v>23.77</c:v>
                </c:pt>
                <c:pt idx="52">
                  <c:v>24.19</c:v>
                </c:pt>
                <c:pt idx="53">
                  <c:v>24.61</c:v>
                </c:pt>
                <c:pt idx="54">
                  <c:v>25.03</c:v>
                </c:pt>
                <c:pt idx="55">
                  <c:v>25.45</c:v>
                </c:pt>
                <c:pt idx="56">
                  <c:v>25.87</c:v>
                </c:pt>
                <c:pt idx="57">
                  <c:v>26.29</c:v>
                </c:pt>
                <c:pt idx="58">
                  <c:v>26.71</c:v>
                </c:pt>
                <c:pt idx="59">
                  <c:v>27.13</c:v>
                </c:pt>
                <c:pt idx="60">
                  <c:v>27.55</c:v>
                </c:pt>
                <c:pt idx="61">
                  <c:v>27.97</c:v>
                </c:pt>
                <c:pt idx="62">
                  <c:v>28.39</c:v>
                </c:pt>
                <c:pt idx="63">
                  <c:v>28.81</c:v>
                </c:pt>
                <c:pt idx="64">
                  <c:v>29.23</c:v>
                </c:pt>
                <c:pt idx="65">
                  <c:v>29.65</c:v>
                </c:pt>
                <c:pt idx="66">
                  <c:v>30.07</c:v>
                </c:pt>
                <c:pt idx="67">
                  <c:v>30.49</c:v>
                </c:pt>
                <c:pt idx="68">
                  <c:v>30.92</c:v>
                </c:pt>
                <c:pt idx="69">
                  <c:v>31.34</c:v>
                </c:pt>
                <c:pt idx="70">
                  <c:v>31.76</c:v>
                </c:pt>
                <c:pt idx="71">
                  <c:v>32.18</c:v>
                </c:pt>
                <c:pt idx="72">
                  <c:v>32.61</c:v>
                </c:pt>
                <c:pt idx="73">
                  <c:v>33.03</c:v>
                </c:pt>
                <c:pt idx="74">
                  <c:v>33.450000000000003</c:v>
                </c:pt>
                <c:pt idx="75">
                  <c:v>33.880000000000003</c:v>
                </c:pt>
                <c:pt idx="76">
                  <c:v>34.299999999999997</c:v>
                </c:pt>
                <c:pt idx="77">
                  <c:v>34.729999999999997</c:v>
                </c:pt>
                <c:pt idx="78">
                  <c:v>35.15</c:v>
                </c:pt>
                <c:pt idx="79">
                  <c:v>35.58</c:v>
                </c:pt>
                <c:pt idx="80">
                  <c:v>36</c:v>
                </c:pt>
                <c:pt idx="81">
                  <c:v>36.43</c:v>
                </c:pt>
                <c:pt idx="82">
                  <c:v>36.86</c:v>
                </c:pt>
                <c:pt idx="83">
                  <c:v>37.28</c:v>
                </c:pt>
                <c:pt idx="84">
                  <c:v>37.71</c:v>
                </c:pt>
                <c:pt idx="85">
                  <c:v>38.14</c:v>
                </c:pt>
                <c:pt idx="86">
                  <c:v>38.57</c:v>
                </c:pt>
                <c:pt idx="87">
                  <c:v>39</c:v>
                </c:pt>
                <c:pt idx="88">
                  <c:v>39.42</c:v>
                </c:pt>
                <c:pt idx="89">
                  <c:v>39.85</c:v>
                </c:pt>
                <c:pt idx="90">
                  <c:v>40.28</c:v>
                </c:pt>
                <c:pt idx="91">
                  <c:v>40.71</c:v>
                </c:pt>
                <c:pt idx="92">
                  <c:v>41.15</c:v>
                </c:pt>
                <c:pt idx="93">
                  <c:v>41.58</c:v>
                </c:pt>
                <c:pt idx="94">
                  <c:v>42.01</c:v>
                </c:pt>
                <c:pt idx="95">
                  <c:v>42.44</c:v>
                </c:pt>
                <c:pt idx="96">
                  <c:v>42.88</c:v>
                </c:pt>
                <c:pt idx="97">
                  <c:v>43.31</c:v>
                </c:pt>
                <c:pt idx="98">
                  <c:v>43.74</c:v>
                </c:pt>
                <c:pt idx="99">
                  <c:v>44.18</c:v>
                </c:pt>
                <c:pt idx="100">
                  <c:v>44.61</c:v>
                </c:pt>
                <c:pt idx="101">
                  <c:v>45.05</c:v>
                </c:pt>
                <c:pt idx="102">
                  <c:v>45.49</c:v>
                </c:pt>
                <c:pt idx="103">
                  <c:v>45.92</c:v>
                </c:pt>
                <c:pt idx="104">
                  <c:v>46.36</c:v>
                </c:pt>
                <c:pt idx="105">
                  <c:v>46.8</c:v>
                </c:pt>
                <c:pt idx="106">
                  <c:v>47.24</c:v>
                </c:pt>
                <c:pt idx="107">
                  <c:v>47.68</c:v>
                </c:pt>
                <c:pt idx="108">
                  <c:v>48.12</c:v>
                </c:pt>
                <c:pt idx="109">
                  <c:v>48.56</c:v>
                </c:pt>
                <c:pt idx="110">
                  <c:v>49</c:v>
                </c:pt>
                <c:pt idx="111">
                  <c:v>49.45</c:v>
                </c:pt>
                <c:pt idx="112">
                  <c:v>49.89</c:v>
                </c:pt>
                <c:pt idx="113">
                  <c:v>50.34</c:v>
                </c:pt>
                <c:pt idx="114">
                  <c:v>50.78</c:v>
                </c:pt>
                <c:pt idx="115">
                  <c:v>51.23</c:v>
                </c:pt>
                <c:pt idx="116">
                  <c:v>51.68</c:v>
                </c:pt>
                <c:pt idx="117">
                  <c:v>52.12</c:v>
                </c:pt>
                <c:pt idx="118">
                  <c:v>52.57</c:v>
                </c:pt>
                <c:pt idx="119">
                  <c:v>53.02</c:v>
                </c:pt>
                <c:pt idx="120">
                  <c:v>53.47</c:v>
                </c:pt>
                <c:pt idx="121">
                  <c:v>53.92</c:v>
                </c:pt>
                <c:pt idx="122">
                  <c:v>54.38</c:v>
                </c:pt>
                <c:pt idx="123">
                  <c:v>54.83</c:v>
                </c:pt>
                <c:pt idx="124">
                  <c:v>55.29</c:v>
                </c:pt>
                <c:pt idx="125">
                  <c:v>55.74</c:v>
                </c:pt>
                <c:pt idx="126">
                  <c:v>56.2</c:v>
                </c:pt>
                <c:pt idx="127">
                  <c:v>56.66</c:v>
                </c:pt>
                <c:pt idx="128">
                  <c:v>57.11</c:v>
                </c:pt>
                <c:pt idx="129">
                  <c:v>57.57</c:v>
                </c:pt>
                <c:pt idx="130">
                  <c:v>58.04</c:v>
                </c:pt>
                <c:pt idx="131">
                  <c:v>58.5</c:v>
                </c:pt>
                <c:pt idx="132">
                  <c:v>58.96</c:v>
                </c:pt>
                <c:pt idx="133">
                  <c:v>59.43</c:v>
                </c:pt>
                <c:pt idx="134">
                  <c:v>59.89</c:v>
                </c:pt>
                <c:pt idx="135">
                  <c:v>60.36</c:v>
                </c:pt>
                <c:pt idx="136">
                  <c:v>60.83</c:v>
                </c:pt>
                <c:pt idx="137">
                  <c:v>61.3</c:v>
                </c:pt>
                <c:pt idx="138">
                  <c:v>61.77</c:v>
                </c:pt>
                <c:pt idx="139">
                  <c:v>62.24</c:v>
                </c:pt>
                <c:pt idx="140">
                  <c:v>62.72</c:v>
                </c:pt>
                <c:pt idx="141">
                  <c:v>63.19</c:v>
                </c:pt>
                <c:pt idx="142">
                  <c:v>63.67</c:v>
                </c:pt>
                <c:pt idx="143">
                  <c:v>64.150000000000006</c:v>
                </c:pt>
                <c:pt idx="144">
                  <c:v>64.63</c:v>
                </c:pt>
                <c:pt idx="145">
                  <c:v>65.12</c:v>
                </c:pt>
                <c:pt idx="146">
                  <c:v>65.599999999999994</c:v>
                </c:pt>
                <c:pt idx="147">
                  <c:v>66.09</c:v>
                </c:pt>
                <c:pt idx="148">
                  <c:v>66.58</c:v>
                </c:pt>
                <c:pt idx="149">
                  <c:v>67.069999999999993</c:v>
                </c:pt>
                <c:pt idx="150">
                  <c:v>67.569999999999993</c:v>
                </c:pt>
                <c:pt idx="151">
                  <c:v>68.06</c:v>
                </c:pt>
                <c:pt idx="152">
                  <c:v>68.56</c:v>
                </c:pt>
                <c:pt idx="153">
                  <c:v>69.069999999999993</c:v>
                </c:pt>
                <c:pt idx="154">
                  <c:v>69.569999999999993</c:v>
                </c:pt>
                <c:pt idx="155">
                  <c:v>70.08</c:v>
                </c:pt>
                <c:pt idx="156">
                  <c:v>70.59</c:v>
                </c:pt>
                <c:pt idx="157">
                  <c:v>71.099999999999994</c:v>
                </c:pt>
                <c:pt idx="158">
                  <c:v>71.62</c:v>
                </c:pt>
                <c:pt idx="159">
                  <c:v>72.14</c:v>
                </c:pt>
                <c:pt idx="160">
                  <c:v>72.67</c:v>
                </c:pt>
                <c:pt idx="161">
                  <c:v>73.2</c:v>
                </c:pt>
                <c:pt idx="162">
                  <c:v>73.73</c:v>
                </c:pt>
                <c:pt idx="163">
                  <c:v>74.27</c:v>
                </c:pt>
                <c:pt idx="164">
                  <c:v>74.81</c:v>
                </c:pt>
                <c:pt idx="165">
                  <c:v>75.349999999999994</c:v>
                </c:pt>
                <c:pt idx="166">
                  <c:v>75.900000000000006</c:v>
                </c:pt>
                <c:pt idx="167">
                  <c:v>76.45</c:v>
                </c:pt>
                <c:pt idx="168">
                  <c:v>77.010000000000005</c:v>
                </c:pt>
                <c:pt idx="169">
                  <c:v>77.58</c:v>
                </c:pt>
                <c:pt idx="170">
                  <c:v>78.14</c:v>
                </c:pt>
                <c:pt idx="171">
                  <c:v>78.72</c:v>
                </c:pt>
                <c:pt idx="172">
                  <c:v>79.3</c:v>
                </c:pt>
                <c:pt idx="173">
                  <c:v>79.88</c:v>
                </c:pt>
                <c:pt idx="174">
                  <c:v>80.47</c:v>
                </c:pt>
                <c:pt idx="175">
                  <c:v>81.069999999999993</c:v>
                </c:pt>
                <c:pt idx="176">
                  <c:v>81.67</c:v>
                </c:pt>
                <c:pt idx="177">
                  <c:v>82.28</c:v>
                </c:pt>
                <c:pt idx="178">
                  <c:v>82.9</c:v>
                </c:pt>
                <c:pt idx="179">
                  <c:v>83.52</c:v>
                </c:pt>
                <c:pt idx="180">
                  <c:v>84.15</c:v>
                </c:pt>
                <c:pt idx="181">
                  <c:v>84.79</c:v>
                </c:pt>
                <c:pt idx="182">
                  <c:v>85.43</c:v>
                </c:pt>
                <c:pt idx="183">
                  <c:v>86.09</c:v>
                </c:pt>
                <c:pt idx="184">
                  <c:v>86.75</c:v>
                </c:pt>
                <c:pt idx="185">
                  <c:v>87.42</c:v>
                </c:pt>
                <c:pt idx="186">
                  <c:v>88.1</c:v>
                </c:pt>
                <c:pt idx="187">
                  <c:v>88.79</c:v>
                </c:pt>
                <c:pt idx="188">
                  <c:v>89.49</c:v>
                </c:pt>
                <c:pt idx="189">
                  <c:v>90.2</c:v>
                </c:pt>
                <c:pt idx="190">
                  <c:v>90.92</c:v>
                </c:pt>
                <c:pt idx="191">
                  <c:v>91.65</c:v>
                </c:pt>
                <c:pt idx="192">
                  <c:v>92.39</c:v>
                </c:pt>
                <c:pt idx="193">
                  <c:v>93.14</c:v>
                </c:pt>
                <c:pt idx="194">
                  <c:v>93.91</c:v>
                </c:pt>
                <c:pt idx="195">
                  <c:v>94.69</c:v>
                </c:pt>
                <c:pt idx="196">
                  <c:v>95.48</c:v>
                </c:pt>
                <c:pt idx="197">
                  <c:v>96.29</c:v>
                </c:pt>
                <c:pt idx="198">
                  <c:v>97.11</c:v>
                </c:pt>
                <c:pt idx="199">
                  <c:v>97.95</c:v>
                </c:pt>
                <c:pt idx="200">
                  <c:v>98.8</c:v>
                </c:pt>
                <c:pt idx="201">
                  <c:v>99.67</c:v>
                </c:pt>
                <c:pt idx="202">
                  <c:v>100.56</c:v>
                </c:pt>
                <c:pt idx="203">
                  <c:v>101.47</c:v>
                </c:pt>
                <c:pt idx="204">
                  <c:v>102.4</c:v>
                </c:pt>
                <c:pt idx="205">
                  <c:v>103.34</c:v>
                </c:pt>
                <c:pt idx="206">
                  <c:v>104.31</c:v>
                </c:pt>
                <c:pt idx="207">
                  <c:v>105.31</c:v>
                </c:pt>
                <c:pt idx="208">
                  <c:v>106.32</c:v>
                </c:pt>
                <c:pt idx="209">
                  <c:v>107.36</c:v>
                </c:pt>
                <c:pt idx="210">
                  <c:v>108.43</c:v>
                </c:pt>
                <c:pt idx="211">
                  <c:v>109.52</c:v>
                </c:pt>
                <c:pt idx="212">
                  <c:v>110.65</c:v>
                </c:pt>
                <c:pt idx="213">
                  <c:v>111.81</c:v>
                </c:pt>
                <c:pt idx="214">
                  <c:v>113</c:v>
                </c:pt>
                <c:pt idx="215">
                  <c:v>114.22</c:v>
                </c:pt>
                <c:pt idx="216">
                  <c:v>115.49</c:v>
                </c:pt>
                <c:pt idx="217">
                  <c:v>116.79</c:v>
                </c:pt>
                <c:pt idx="218">
                  <c:v>118.14</c:v>
                </c:pt>
                <c:pt idx="219">
                  <c:v>119.53</c:v>
                </c:pt>
                <c:pt idx="220">
                  <c:v>120.98</c:v>
                </c:pt>
                <c:pt idx="221">
                  <c:v>122.47</c:v>
                </c:pt>
                <c:pt idx="222">
                  <c:v>124.01</c:v>
                </c:pt>
                <c:pt idx="223">
                  <c:v>125.6</c:v>
                </c:pt>
                <c:pt idx="224">
                  <c:v>127.24</c:v>
                </c:pt>
                <c:pt idx="225">
                  <c:v>128.93</c:v>
                </c:pt>
                <c:pt idx="226">
                  <c:v>130.68</c:v>
                </c:pt>
                <c:pt idx="227">
                  <c:v>132.46</c:v>
                </c:pt>
                <c:pt idx="228">
                  <c:v>134.30000000000001</c:v>
                </c:pt>
                <c:pt idx="229">
                  <c:v>136.18</c:v>
                </c:pt>
                <c:pt idx="230">
                  <c:v>138.11000000000001</c:v>
                </c:pt>
                <c:pt idx="231">
                  <c:v>140.08000000000001</c:v>
                </c:pt>
                <c:pt idx="232">
                  <c:v>142.09</c:v>
                </c:pt>
                <c:pt idx="233">
                  <c:v>144.15</c:v>
                </c:pt>
                <c:pt idx="234">
                  <c:v>146.25</c:v>
                </c:pt>
                <c:pt idx="235">
                  <c:v>148.38999999999999</c:v>
                </c:pt>
                <c:pt idx="236">
                  <c:v>150.58000000000001</c:v>
                </c:pt>
                <c:pt idx="237">
                  <c:v>152.80000000000001</c:v>
                </c:pt>
                <c:pt idx="238">
                  <c:v>155.07</c:v>
                </c:pt>
                <c:pt idx="239">
                  <c:v>157.37</c:v>
                </c:pt>
                <c:pt idx="240">
                  <c:v>159.72</c:v>
                </c:pt>
                <c:pt idx="241">
                  <c:v>162.1</c:v>
                </c:pt>
                <c:pt idx="242">
                  <c:v>164.52</c:v>
                </c:pt>
                <c:pt idx="243">
                  <c:v>166.98</c:v>
                </c:pt>
                <c:pt idx="244">
                  <c:v>169.48</c:v>
                </c:pt>
                <c:pt idx="245">
                  <c:v>172.02</c:v>
                </c:pt>
                <c:pt idx="246">
                  <c:v>174.59</c:v>
                </c:pt>
                <c:pt idx="247">
                  <c:v>177.2</c:v>
                </c:pt>
                <c:pt idx="248">
                  <c:v>179.85</c:v>
                </c:pt>
                <c:pt idx="249">
                  <c:v>182.53</c:v>
                </c:pt>
                <c:pt idx="250">
                  <c:v>185.25</c:v>
                </c:pt>
                <c:pt idx="251">
                  <c:v>188</c:v>
                </c:pt>
                <c:pt idx="252">
                  <c:v>190.79</c:v>
                </c:pt>
                <c:pt idx="253">
                  <c:v>193.61</c:v>
                </c:pt>
                <c:pt idx="254">
                  <c:v>196.47</c:v>
                </c:pt>
                <c:pt idx="255">
                  <c:v>199.37</c:v>
                </c:pt>
                <c:pt idx="256">
                  <c:v>202.3</c:v>
                </c:pt>
                <c:pt idx="257">
                  <c:v>205.26</c:v>
                </c:pt>
                <c:pt idx="258">
                  <c:v>208.25</c:v>
                </c:pt>
                <c:pt idx="259">
                  <c:v>211.28</c:v>
                </c:pt>
                <c:pt idx="260">
                  <c:v>214.35</c:v>
                </c:pt>
                <c:pt idx="261">
                  <c:v>217.44</c:v>
                </c:pt>
                <c:pt idx="262">
                  <c:v>220.57</c:v>
                </c:pt>
                <c:pt idx="263">
                  <c:v>223.74</c:v>
                </c:pt>
                <c:pt idx="264">
                  <c:v>226.93</c:v>
                </c:pt>
                <c:pt idx="265">
                  <c:v>230.16</c:v>
                </c:pt>
                <c:pt idx="266">
                  <c:v>233.42</c:v>
                </c:pt>
                <c:pt idx="267">
                  <c:v>236.72</c:v>
                </c:pt>
                <c:pt idx="268">
                  <c:v>240.04</c:v>
                </c:pt>
                <c:pt idx="269">
                  <c:v>243.4</c:v>
                </c:pt>
                <c:pt idx="270">
                  <c:v>246.79</c:v>
                </c:pt>
              </c:numCache>
            </c:numRef>
          </c:xVal>
          <c:yVal>
            <c:numRef>
              <c:f>mpoles!$F$2:$F$500</c:f>
              <c:numCache>
                <c:formatCode>General</c:formatCode>
                <c:ptCount val="499"/>
                <c:pt idx="0">
                  <c:v>40.58</c:v>
                </c:pt>
                <c:pt idx="1">
                  <c:v>40.64</c:v>
                </c:pt>
                <c:pt idx="2">
                  <c:v>40.68</c:v>
                </c:pt>
                <c:pt idx="3">
                  <c:v>40.729999999999997</c:v>
                </c:pt>
                <c:pt idx="4">
                  <c:v>40.78</c:v>
                </c:pt>
                <c:pt idx="5">
                  <c:v>40.83</c:v>
                </c:pt>
                <c:pt idx="6">
                  <c:v>40.880000000000003</c:v>
                </c:pt>
                <c:pt idx="7">
                  <c:v>40.93</c:v>
                </c:pt>
                <c:pt idx="8">
                  <c:v>40.98</c:v>
                </c:pt>
                <c:pt idx="9">
                  <c:v>41.02</c:v>
                </c:pt>
                <c:pt idx="10">
                  <c:v>41.07</c:v>
                </c:pt>
                <c:pt idx="11">
                  <c:v>41.12</c:v>
                </c:pt>
                <c:pt idx="12">
                  <c:v>41.17</c:v>
                </c:pt>
                <c:pt idx="13">
                  <c:v>41.22</c:v>
                </c:pt>
                <c:pt idx="14">
                  <c:v>41.26</c:v>
                </c:pt>
                <c:pt idx="15">
                  <c:v>41.31</c:v>
                </c:pt>
                <c:pt idx="16">
                  <c:v>41.36</c:v>
                </c:pt>
                <c:pt idx="17">
                  <c:v>41.41</c:v>
                </c:pt>
                <c:pt idx="18">
                  <c:v>41.46</c:v>
                </c:pt>
                <c:pt idx="19">
                  <c:v>41.5</c:v>
                </c:pt>
                <c:pt idx="20">
                  <c:v>41.55</c:v>
                </c:pt>
                <c:pt idx="21">
                  <c:v>41.6</c:v>
                </c:pt>
                <c:pt idx="22">
                  <c:v>41.65</c:v>
                </c:pt>
                <c:pt idx="23">
                  <c:v>41.69</c:v>
                </c:pt>
                <c:pt idx="24">
                  <c:v>41.74</c:v>
                </c:pt>
                <c:pt idx="25">
                  <c:v>41.79</c:v>
                </c:pt>
                <c:pt idx="26">
                  <c:v>41.83</c:v>
                </c:pt>
                <c:pt idx="27">
                  <c:v>41.88</c:v>
                </c:pt>
                <c:pt idx="28">
                  <c:v>41.93</c:v>
                </c:pt>
                <c:pt idx="29">
                  <c:v>41.98</c:v>
                </c:pt>
                <c:pt idx="30">
                  <c:v>42.02</c:v>
                </c:pt>
                <c:pt idx="31">
                  <c:v>42.07</c:v>
                </c:pt>
                <c:pt idx="32">
                  <c:v>42.12</c:v>
                </c:pt>
                <c:pt idx="33">
                  <c:v>42.16</c:v>
                </c:pt>
                <c:pt idx="34">
                  <c:v>42.21</c:v>
                </c:pt>
                <c:pt idx="35">
                  <c:v>42.26</c:v>
                </c:pt>
                <c:pt idx="36">
                  <c:v>42.29</c:v>
                </c:pt>
                <c:pt idx="37">
                  <c:v>42.33</c:v>
                </c:pt>
                <c:pt idx="38">
                  <c:v>42.36</c:v>
                </c:pt>
                <c:pt idx="39">
                  <c:v>42.4</c:v>
                </c:pt>
                <c:pt idx="40">
                  <c:v>42.44</c:v>
                </c:pt>
                <c:pt idx="41">
                  <c:v>42.47</c:v>
                </c:pt>
                <c:pt idx="42">
                  <c:v>42.51</c:v>
                </c:pt>
                <c:pt idx="43">
                  <c:v>42.54</c:v>
                </c:pt>
                <c:pt idx="44">
                  <c:v>42.58</c:v>
                </c:pt>
                <c:pt idx="45">
                  <c:v>42.61</c:v>
                </c:pt>
                <c:pt idx="46">
                  <c:v>42.65</c:v>
                </c:pt>
                <c:pt idx="47">
                  <c:v>42.69</c:v>
                </c:pt>
                <c:pt idx="48">
                  <c:v>42.72</c:v>
                </c:pt>
                <c:pt idx="49">
                  <c:v>42.76</c:v>
                </c:pt>
                <c:pt idx="50">
                  <c:v>42.79</c:v>
                </c:pt>
                <c:pt idx="51">
                  <c:v>42.83</c:v>
                </c:pt>
                <c:pt idx="52">
                  <c:v>42.86</c:v>
                </c:pt>
                <c:pt idx="53">
                  <c:v>42.89</c:v>
                </c:pt>
                <c:pt idx="54">
                  <c:v>42.93</c:v>
                </c:pt>
                <c:pt idx="55">
                  <c:v>42.96</c:v>
                </c:pt>
                <c:pt idx="56">
                  <c:v>43</c:v>
                </c:pt>
                <c:pt idx="57">
                  <c:v>43.03</c:v>
                </c:pt>
                <c:pt idx="58">
                  <c:v>43.07</c:v>
                </c:pt>
                <c:pt idx="59">
                  <c:v>43.1</c:v>
                </c:pt>
                <c:pt idx="60">
                  <c:v>43.13</c:v>
                </c:pt>
                <c:pt idx="61">
                  <c:v>43.16</c:v>
                </c:pt>
                <c:pt idx="62">
                  <c:v>43.2</c:v>
                </c:pt>
                <c:pt idx="63">
                  <c:v>43.23</c:v>
                </c:pt>
                <c:pt idx="64">
                  <c:v>43.26</c:v>
                </c:pt>
                <c:pt idx="65">
                  <c:v>43.3</c:v>
                </c:pt>
                <c:pt idx="66">
                  <c:v>43.33</c:v>
                </c:pt>
                <c:pt idx="67">
                  <c:v>43.36</c:v>
                </c:pt>
                <c:pt idx="68">
                  <c:v>43.39</c:v>
                </c:pt>
                <c:pt idx="69">
                  <c:v>43.42</c:v>
                </c:pt>
                <c:pt idx="70">
                  <c:v>43.45</c:v>
                </c:pt>
                <c:pt idx="71">
                  <c:v>43.48</c:v>
                </c:pt>
                <c:pt idx="72">
                  <c:v>43.5</c:v>
                </c:pt>
                <c:pt idx="73">
                  <c:v>43.52</c:v>
                </c:pt>
                <c:pt idx="74">
                  <c:v>43.54</c:v>
                </c:pt>
                <c:pt idx="75">
                  <c:v>43.56</c:v>
                </c:pt>
                <c:pt idx="76">
                  <c:v>43.58</c:v>
                </c:pt>
                <c:pt idx="77">
                  <c:v>43.6</c:v>
                </c:pt>
                <c:pt idx="78">
                  <c:v>43.62</c:v>
                </c:pt>
                <c:pt idx="79">
                  <c:v>43.64</c:v>
                </c:pt>
                <c:pt idx="80">
                  <c:v>43.66</c:v>
                </c:pt>
                <c:pt idx="81">
                  <c:v>43.68</c:v>
                </c:pt>
                <c:pt idx="82">
                  <c:v>43.7</c:v>
                </c:pt>
                <c:pt idx="83">
                  <c:v>43.71</c:v>
                </c:pt>
                <c:pt idx="84">
                  <c:v>43.73</c:v>
                </c:pt>
                <c:pt idx="85">
                  <c:v>43.75</c:v>
                </c:pt>
                <c:pt idx="86">
                  <c:v>43.77</c:v>
                </c:pt>
                <c:pt idx="87">
                  <c:v>43.79</c:v>
                </c:pt>
                <c:pt idx="88">
                  <c:v>43.81</c:v>
                </c:pt>
                <c:pt idx="89">
                  <c:v>43.82</c:v>
                </c:pt>
                <c:pt idx="90">
                  <c:v>43.84</c:v>
                </c:pt>
                <c:pt idx="91">
                  <c:v>43.86</c:v>
                </c:pt>
                <c:pt idx="92">
                  <c:v>43.88</c:v>
                </c:pt>
                <c:pt idx="93">
                  <c:v>43.89</c:v>
                </c:pt>
                <c:pt idx="94">
                  <c:v>43.91</c:v>
                </c:pt>
                <c:pt idx="95">
                  <c:v>43.93</c:v>
                </c:pt>
                <c:pt idx="96">
                  <c:v>43.94</c:v>
                </c:pt>
                <c:pt idx="97">
                  <c:v>43.96</c:v>
                </c:pt>
                <c:pt idx="98">
                  <c:v>43.97</c:v>
                </c:pt>
                <c:pt idx="99">
                  <c:v>43.98</c:v>
                </c:pt>
                <c:pt idx="100">
                  <c:v>44</c:v>
                </c:pt>
                <c:pt idx="101">
                  <c:v>44.01</c:v>
                </c:pt>
                <c:pt idx="102">
                  <c:v>44.02</c:v>
                </c:pt>
                <c:pt idx="103">
                  <c:v>44.04</c:v>
                </c:pt>
                <c:pt idx="104">
                  <c:v>44.05</c:v>
                </c:pt>
                <c:pt idx="105">
                  <c:v>44.06</c:v>
                </c:pt>
                <c:pt idx="106">
                  <c:v>44.06</c:v>
                </c:pt>
                <c:pt idx="107">
                  <c:v>44.06</c:v>
                </c:pt>
                <c:pt idx="108">
                  <c:v>44.06</c:v>
                </c:pt>
                <c:pt idx="109">
                  <c:v>44.06</c:v>
                </c:pt>
                <c:pt idx="110">
                  <c:v>44.07</c:v>
                </c:pt>
                <c:pt idx="111">
                  <c:v>44.07</c:v>
                </c:pt>
                <c:pt idx="112">
                  <c:v>44.07</c:v>
                </c:pt>
                <c:pt idx="113">
                  <c:v>44.07</c:v>
                </c:pt>
                <c:pt idx="114">
                  <c:v>44.07</c:v>
                </c:pt>
                <c:pt idx="115">
                  <c:v>44.07</c:v>
                </c:pt>
                <c:pt idx="116">
                  <c:v>44.07</c:v>
                </c:pt>
                <c:pt idx="117">
                  <c:v>44.07</c:v>
                </c:pt>
                <c:pt idx="118">
                  <c:v>44.07</c:v>
                </c:pt>
                <c:pt idx="119">
                  <c:v>44.07</c:v>
                </c:pt>
                <c:pt idx="120">
                  <c:v>44.07</c:v>
                </c:pt>
                <c:pt idx="121">
                  <c:v>44.06</c:v>
                </c:pt>
                <c:pt idx="122">
                  <c:v>44.06</c:v>
                </c:pt>
                <c:pt idx="123">
                  <c:v>44.06</c:v>
                </c:pt>
                <c:pt idx="124">
                  <c:v>44.06</c:v>
                </c:pt>
                <c:pt idx="125">
                  <c:v>44.06</c:v>
                </c:pt>
                <c:pt idx="126">
                  <c:v>44.05</c:v>
                </c:pt>
                <c:pt idx="127">
                  <c:v>44.05</c:v>
                </c:pt>
                <c:pt idx="128">
                  <c:v>44.05</c:v>
                </c:pt>
                <c:pt idx="129">
                  <c:v>44.04</c:v>
                </c:pt>
                <c:pt idx="130">
                  <c:v>44.04</c:v>
                </c:pt>
                <c:pt idx="131">
                  <c:v>44.03</c:v>
                </c:pt>
                <c:pt idx="132">
                  <c:v>44.03</c:v>
                </c:pt>
                <c:pt idx="133">
                  <c:v>44.02</c:v>
                </c:pt>
                <c:pt idx="134">
                  <c:v>44.02</c:v>
                </c:pt>
                <c:pt idx="135">
                  <c:v>44.01</c:v>
                </c:pt>
                <c:pt idx="136">
                  <c:v>44.01</c:v>
                </c:pt>
                <c:pt idx="137">
                  <c:v>44</c:v>
                </c:pt>
                <c:pt idx="138">
                  <c:v>44</c:v>
                </c:pt>
                <c:pt idx="139">
                  <c:v>44</c:v>
                </c:pt>
                <c:pt idx="140">
                  <c:v>43.99</c:v>
                </c:pt>
                <c:pt idx="141">
                  <c:v>43.99</c:v>
                </c:pt>
                <c:pt idx="142">
                  <c:v>43.98</c:v>
                </c:pt>
                <c:pt idx="143">
                  <c:v>43.98</c:v>
                </c:pt>
                <c:pt idx="144">
                  <c:v>43.97</c:v>
                </c:pt>
                <c:pt idx="145">
                  <c:v>43.96</c:v>
                </c:pt>
                <c:pt idx="146">
                  <c:v>43.95</c:v>
                </c:pt>
                <c:pt idx="147">
                  <c:v>43.94</c:v>
                </c:pt>
                <c:pt idx="148">
                  <c:v>43.92</c:v>
                </c:pt>
                <c:pt idx="149">
                  <c:v>43.91</c:v>
                </c:pt>
                <c:pt idx="150">
                  <c:v>43.89</c:v>
                </c:pt>
                <c:pt idx="151">
                  <c:v>43.87</c:v>
                </c:pt>
                <c:pt idx="152">
                  <c:v>43.86</c:v>
                </c:pt>
                <c:pt idx="153">
                  <c:v>43.83</c:v>
                </c:pt>
                <c:pt idx="154">
                  <c:v>43.81</c:v>
                </c:pt>
                <c:pt idx="155">
                  <c:v>43.79</c:v>
                </c:pt>
                <c:pt idx="156">
                  <c:v>43.76</c:v>
                </c:pt>
                <c:pt idx="157">
                  <c:v>43.73</c:v>
                </c:pt>
                <c:pt idx="158">
                  <c:v>43.71</c:v>
                </c:pt>
                <c:pt idx="159">
                  <c:v>43.67</c:v>
                </c:pt>
                <c:pt idx="160">
                  <c:v>43.64</c:v>
                </c:pt>
                <c:pt idx="161">
                  <c:v>43.62</c:v>
                </c:pt>
                <c:pt idx="162">
                  <c:v>43.6</c:v>
                </c:pt>
                <c:pt idx="163">
                  <c:v>43.58</c:v>
                </c:pt>
                <c:pt idx="164">
                  <c:v>43.57</c:v>
                </c:pt>
                <c:pt idx="165">
                  <c:v>43.55</c:v>
                </c:pt>
                <c:pt idx="166">
                  <c:v>43.53</c:v>
                </c:pt>
                <c:pt idx="167">
                  <c:v>43.5</c:v>
                </c:pt>
                <c:pt idx="168">
                  <c:v>43.48</c:v>
                </c:pt>
                <c:pt idx="169">
                  <c:v>43.46</c:v>
                </c:pt>
                <c:pt idx="170">
                  <c:v>43.43</c:v>
                </c:pt>
                <c:pt idx="171">
                  <c:v>43.42</c:v>
                </c:pt>
                <c:pt idx="172">
                  <c:v>43.41</c:v>
                </c:pt>
                <c:pt idx="173">
                  <c:v>43.39</c:v>
                </c:pt>
                <c:pt idx="174">
                  <c:v>43.38</c:v>
                </c:pt>
                <c:pt idx="175">
                  <c:v>43.36</c:v>
                </c:pt>
                <c:pt idx="176">
                  <c:v>43.34</c:v>
                </c:pt>
                <c:pt idx="177">
                  <c:v>43.31</c:v>
                </c:pt>
                <c:pt idx="178">
                  <c:v>43.29</c:v>
                </c:pt>
                <c:pt idx="179">
                  <c:v>43.26</c:v>
                </c:pt>
                <c:pt idx="180">
                  <c:v>43.23</c:v>
                </c:pt>
                <c:pt idx="181">
                  <c:v>43.19</c:v>
                </c:pt>
                <c:pt idx="182">
                  <c:v>43.16</c:v>
                </c:pt>
                <c:pt idx="183">
                  <c:v>43.12</c:v>
                </c:pt>
                <c:pt idx="184">
                  <c:v>43.07</c:v>
                </c:pt>
                <c:pt idx="185">
                  <c:v>43.03</c:v>
                </c:pt>
                <c:pt idx="186">
                  <c:v>43</c:v>
                </c:pt>
                <c:pt idx="187">
                  <c:v>42.96</c:v>
                </c:pt>
                <c:pt idx="188">
                  <c:v>42.92</c:v>
                </c:pt>
                <c:pt idx="189">
                  <c:v>42.87</c:v>
                </c:pt>
                <c:pt idx="190">
                  <c:v>42.82</c:v>
                </c:pt>
                <c:pt idx="191">
                  <c:v>42.78</c:v>
                </c:pt>
                <c:pt idx="192">
                  <c:v>42.77</c:v>
                </c:pt>
                <c:pt idx="193">
                  <c:v>42.75</c:v>
                </c:pt>
                <c:pt idx="194">
                  <c:v>42.73</c:v>
                </c:pt>
                <c:pt idx="195">
                  <c:v>42.72</c:v>
                </c:pt>
                <c:pt idx="196">
                  <c:v>42.7</c:v>
                </c:pt>
                <c:pt idx="197">
                  <c:v>42.68</c:v>
                </c:pt>
                <c:pt idx="198">
                  <c:v>42.66</c:v>
                </c:pt>
                <c:pt idx="199">
                  <c:v>42.63</c:v>
                </c:pt>
                <c:pt idx="200">
                  <c:v>42.59</c:v>
                </c:pt>
                <c:pt idx="201">
                  <c:v>42.56</c:v>
                </c:pt>
                <c:pt idx="202">
                  <c:v>42.52</c:v>
                </c:pt>
                <c:pt idx="203">
                  <c:v>42.47</c:v>
                </c:pt>
                <c:pt idx="204">
                  <c:v>42.42</c:v>
                </c:pt>
                <c:pt idx="205">
                  <c:v>42.36</c:v>
                </c:pt>
                <c:pt idx="206">
                  <c:v>42.3</c:v>
                </c:pt>
                <c:pt idx="207">
                  <c:v>42.28</c:v>
                </c:pt>
                <c:pt idx="208">
                  <c:v>42.27</c:v>
                </c:pt>
                <c:pt idx="209">
                  <c:v>42.24</c:v>
                </c:pt>
                <c:pt idx="210">
                  <c:v>42.21</c:v>
                </c:pt>
                <c:pt idx="211">
                  <c:v>42.18</c:v>
                </c:pt>
                <c:pt idx="212">
                  <c:v>42.15</c:v>
                </c:pt>
                <c:pt idx="213">
                  <c:v>42.08</c:v>
                </c:pt>
                <c:pt idx="214">
                  <c:v>42.01</c:v>
                </c:pt>
                <c:pt idx="215">
                  <c:v>41.94</c:v>
                </c:pt>
                <c:pt idx="216">
                  <c:v>41.89</c:v>
                </c:pt>
                <c:pt idx="217">
                  <c:v>41.87</c:v>
                </c:pt>
                <c:pt idx="218">
                  <c:v>41.87</c:v>
                </c:pt>
                <c:pt idx="219">
                  <c:v>41.88</c:v>
                </c:pt>
                <c:pt idx="220">
                  <c:v>41.9</c:v>
                </c:pt>
                <c:pt idx="221">
                  <c:v>41.84</c:v>
                </c:pt>
                <c:pt idx="222">
                  <c:v>41.76</c:v>
                </c:pt>
                <c:pt idx="223">
                  <c:v>41.67</c:v>
                </c:pt>
                <c:pt idx="224">
                  <c:v>41.6</c:v>
                </c:pt>
                <c:pt idx="225">
                  <c:v>41.57</c:v>
                </c:pt>
                <c:pt idx="226">
                  <c:v>41.54</c:v>
                </c:pt>
                <c:pt idx="227">
                  <c:v>41.52</c:v>
                </c:pt>
                <c:pt idx="228">
                  <c:v>41.5</c:v>
                </c:pt>
                <c:pt idx="229">
                  <c:v>41.47</c:v>
                </c:pt>
                <c:pt idx="230">
                  <c:v>41.45</c:v>
                </c:pt>
                <c:pt idx="231">
                  <c:v>41.43</c:v>
                </c:pt>
                <c:pt idx="232">
                  <c:v>41.41</c:v>
                </c:pt>
                <c:pt idx="233">
                  <c:v>41.39</c:v>
                </c:pt>
                <c:pt idx="234">
                  <c:v>41.37</c:v>
                </c:pt>
                <c:pt idx="235">
                  <c:v>41.35</c:v>
                </c:pt>
                <c:pt idx="236">
                  <c:v>41.34</c:v>
                </c:pt>
                <c:pt idx="237">
                  <c:v>41.38</c:v>
                </c:pt>
                <c:pt idx="238">
                  <c:v>41.42</c:v>
                </c:pt>
                <c:pt idx="239">
                  <c:v>41.46</c:v>
                </c:pt>
                <c:pt idx="240">
                  <c:v>41.5</c:v>
                </c:pt>
                <c:pt idx="241">
                  <c:v>41.54</c:v>
                </c:pt>
                <c:pt idx="242">
                  <c:v>41.58</c:v>
                </c:pt>
                <c:pt idx="243">
                  <c:v>41.62</c:v>
                </c:pt>
                <c:pt idx="244">
                  <c:v>41.66</c:v>
                </c:pt>
                <c:pt idx="245">
                  <c:v>41.7</c:v>
                </c:pt>
                <c:pt idx="246">
                  <c:v>41.74</c:v>
                </c:pt>
                <c:pt idx="247">
                  <c:v>41.78</c:v>
                </c:pt>
                <c:pt idx="248">
                  <c:v>41.82</c:v>
                </c:pt>
                <c:pt idx="249">
                  <c:v>41.86</c:v>
                </c:pt>
                <c:pt idx="250">
                  <c:v>41.9</c:v>
                </c:pt>
                <c:pt idx="251">
                  <c:v>41.94</c:v>
                </c:pt>
                <c:pt idx="252">
                  <c:v>41.99</c:v>
                </c:pt>
                <c:pt idx="253">
                  <c:v>42.02</c:v>
                </c:pt>
                <c:pt idx="254">
                  <c:v>42.06</c:v>
                </c:pt>
                <c:pt idx="255">
                  <c:v>42.1</c:v>
                </c:pt>
                <c:pt idx="256">
                  <c:v>42.14</c:v>
                </c:pt>
                <c:pt idx="257">
                  <c:v>42.18</c:v>
                </c:pt>
                <c:pt idx="258">
                  <c:v>42.22</c:v>
                </c:pt>
                <c:pt idx="259">
                  <c:v>42.26</c:v>
                </c:pt>
                <c:pt idx="260">
                  <c:v>42.29</c:v>
                </c:pt>
                <c:pt idx="261">
                  <c:v>42.33</c:v>
                </c:pt>
                <c:pt idx="262">
                  <c:v>42.37</c:v>
                </c:pt>
                <c:pt idx="263">
                  <c:v>42.41</c:v>
                </c:pt>
                <c:pt idx="264">
                  <c:v>42.45</c:v>
                </c:pt>
                <c:pt idx="265">
                  <c:v>42.49</c:v>
                </c:pt>
                <c:pt idx="266">
                  <c:v>42.53</c:v>
                </c:pt>
                <c:pt idx="267">
                  <c:v>42.58</c:v>
                </c:pt>
                <c:pt idx="268">
                  <c:v>42.62</c:v>
                </c:pt>
                <c:pt idx="269">
                  <c:v>42.66</c:v>
                </c:pt>
                <c:pt idx="270">
                  <c:v>42.7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30D-4EFF-9E54-248AB4D7E4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9728520"/>
        <c:axId val="469728848"/>
      </c:scatterChart>
      <c:valAx>
        <c:axId val="469728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848"/>
        <c:crosses val="autoZero"/>
        <c:crossBetween val="midCat"/>
      </c:valAx>
      <c:valAx>
        <c:axId val="469728848"/>
        <c:scaling>
          <c:orientation val="minMax"/>
          <c:max val="50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poletip max filed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52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modulation, aperture and phase  vs length (cm) 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399145658939869E-2"/>
          <c:y val="0.12551607445008461"/>
          <c:w val="0.81457500327796439"/>
          <c:h val="0.72421892694885226"/>
        </c:manualLayout>
      </c:layout>
      <c:scatterChart>
        <c:scatterStyle val="lineMarker"/>
        <c:varyColors val="0"/>
        <c:ser>
          <c:idx val="0"/>
          <c:order val="0"/>
          <c:tx>
            <c:strRef>
              <c:f>geometry!$K$1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geometry!$C$2:$C$500</c:f>
              <c:numCache>
                <c:formatCode>General</c:formatCode>
                <c:ptCount val="49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19.170000000000002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23.35</c:v>
                </c:pt>
                <c:pt idx="57">
                  <c:v>23.77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28.81</c:v>
                </c:pt>
                <c:pt idx="70">
                  <c:v>29.23</c:v>
                </c:pt>
                <c:pt idx="71">
                  <c:v>29.65</c:v>
                </c:pt>
                <c:pt idx="72">
                  <c:v>30.07</c:v>
                </c:pt>
                <c:pt idx="73">
                  <c:v>30.49</c:v>
                </c:pt>
                <c:pt idx="74">
                  <c:v>30.92</c:v>
                </c:pt>
                <c:pt idx="75">
                  <c:v>31.34</c:v>
                </c:pt>
                <c:pt idx="76">
                  <c:v>31.76</c:v>
                </c:pt>
                <c:pt idx="77">
                  <c:v>32.18</c:v>
                </c:pt>
                <c:pt idx="78">
                  <c:v>32.61</c:v>
                </c:pt>
                <c:pt idx="79">
                  <c:v>33.03</c:v>
                </c:pt>
                <c:pt idx="80">
                  <c:v>33.450000000000003</c:v>
                </c:pt>
                <c:pt idx="81">
                  <c:v>33.880000000000003</c:v>
                </c:pt>
                <c:pt idx="82">
                  <c:v>34.299999999999997</c:v>
                </c:pt>
                <c:pt idx="83">
                  <c:v>34.729999999999997</c:v>
                </c:pt>
                <c:pt idx="84">
                  <c:v>35.15</c:v>
                </c:pt>
                <c:pt idx="85">
                  <c:v>35.58</c:v>
                </c:pt>
                <c:pt idx="86">
                  <c:v>36</c:v>
                </c:pt>
                <c:pt idx="87">
                  <c:v>36.43</c:v>
                </c:pt>
                <c:pt idx="88">
                  <c:v>36.86</c:v>
                </c:pt>
                <c:pt idx="89">
                  <c:v>37.28</c:v>
                </c:pt>
                <c:pt idx="90">
                  <c:v>37.71</c:v>
                </c:pt>
                <c:pt idx="91">
                  <c:v>38.14</c:v>
                </c:pt>
                <c:pt idx="92">
                  <c:v>38.57</c:v>
                </c:pt>
                <c:pt idx="93">
                  <c:v>39</c:v>
                </c:pt>
                <c:pt idx="94">
                  <c:v>39.42</c:v>
                </c:pt>
                <c:pt idx="95">
                  <c:v>39.85</c:v>
                </c:pt>
                <c:pt idx="96">
                  <c:v>40.28</c:v>
                </c:pt>
                <c:pt idx="97">
                  <c:v>40.71</c:v>
                </c:pt>
                <c:pt idx="98">
                  <c:v>41.15</c:v>
                </c:pt>
                <c:pt idx="99">
                  <c:v>41.58</c:v>
                </c:pt>
                <c:pt idx="100">
                  <c:v>42.01</c:v>
                </c:pt>
                <c:pt idx="101">
                  <c:v>42.44</c:v>
                </c:pt>
                <c:pt idx="102">
                  <c:v>42.88</c:v>
                </c:pt>
                <c:pt idx="103">
                  <c:v>43.31</c:v>
                </c:pt>
                <c:pt idx="104">
                  <c:v>43.74</c:v>
                </c:pt>
                <c:pt idx="105">
                  <c:v>44.18</c:v>
                </c:pt>
                <c:pt idx="106">
                  <c:v>44.61</c:v>
                </c:pt>
                <c:pt idx="107">
                  <c:v>45.05</c:v>
                </c:pt>
                <c:pt idx="108">
                  <c:v>45.49</c:v>
                </c:pt>
                <c:pt idx="109">
                  <c:v>45.92</c:v>
                </c:pt>
                <c:pt idx="110">
                  <c:v>46.36</c:v>
                </c:pt>
                <c:pt idx="111">
                  <c:v>46.8</c:v>
                </c:pt>
                <c:pt idx="112">
                  <c:v>47.24</c:v>
                </c:pt>
                <c:pt idx="113">
                  <c:v>47.68</c:v>
                </c:pt>
                <c:pt idx="114">
                  <c:v>48.12</c:v>
                </c:pt>
                <c:pt idx="115">
                  <c:v>48.56</c:v>
                </c:pt>
                <c:pt idx="116">
                  <c:v>49</c:v>
                </c:pt>
                <c:pt idx="117">
                  <c:v>49.45</c:v>
                </c:pt>
                <c:pt idx="118">
                  <c:v>49.89</c:v>
                </c:pt>
                <c:pt idx="119">
                  <c:v>50.34</c:v>
                </c:pt>
                <c:pt idx="120">
                  <c:v>50.78</c:v>
                </c:pt>
                <c:pt idx="121">
                  <c:v>51.23</c:v>
                </c:pt>
                <c:pt idx="122">
                  <c:v>51.68</c:v>
                </c:pt>
                <c:pt idx="123">
                  <c:v>52.12</c:v>
                </c:pt>
                <c:pt idx="124">
                  <c:v>52.57</c:v>
                </c:pt>
                <c:pt idx="125">
                  <c:v>53.02</c:v>
                </c:pt>
                <c:pt idx="126">
                  <c:v>53.47</c:v>
                </c:pt>
                <c:pt idx="127">
                  <c:v>53.92</c:v>
                </c:pt>
                <c:pt idx="128">
                  <c:v>54.38</c:v>
                </c:pt>
                <c:pt idx="129">
                  <c:v>54.83</c:v>
                </c:pt>
                <c:pt idx="130">
                  <c:v>55.29</c:v>
                </c:pt>
                <c:pt idx="131">
                  <c:v>55.74</c:v>
                </c:pt>
                <c:pt idx="132">
                  <c:v>56.2</c:v>
                </c:pt>
                <c:pt idx="133">
                  <c:v>56.66</c:v>
                </c:pt>
                <c:pt idx="134">
                  <c:v>57.11</c:v>
                </c:pt>
                <c:pt idx="135">
                  <c:v>57.57</c:v>
                </c:pt>
                <c:pt idx="136">
                  <c:v>58.04</c:v>
                </c:pt>
                <c:pt idx="137">
                  <c:v>58.5</c:v>
                </c:pt>
                <c:pt idx="138">
                  <c:v>58.96</c:v>
                </c:pt>
                <c:pt idx="139">
                  <c:v>59.43</c:v>
                </c:pt>
                <c:pt idx="140">
                  <c:v>59.89</c:v>
                </c:pt>
                <c:pt idx="141">
                  <c:v>60.36</c:v>
                </c:pt>
                <c:pt idx="142">
                  <c:v>60.83</c:v>
                </c:pt>
                <c:pt idx="143">
                  <c:v>61.3</c:v>
                </c:pt>
                <c:pt idx="144">
                  <c:v>61.77</c:v>
                </c:pt>
                <c:pt idx="145">
                  <c:v>62.24</c:v>
                </c:pt>
                <c:pt idx="146">
                  <c:v>62.72</c:v>
                </c:pt>
                <c:pt idx="147">
                  <c:v>63.19</c:v>
                </c:pt>
                <c:pt idx="148">
                  <c:v>63.67</c:v>
                </c:pt>
                <c:pt idx="149">
                  <c:v>64.150000000000006</c:v>
                </c:pt>
                <c:pt idx="150">
                  <c:v>64.63</c:v>
                </c:pt>
                <c:pt idx="151">
                  <c:v>65.12</c:v>
                </c:pt>
                <c:pt idx="152">
                  <c:v>65.599999999999994</c:v>
                </c:pt>
                <c:pt idx="153">
                  <c:v>66.09</c:v>
                </c:pt>
                <c:pt idx="154">
                  <c:v>66.58</c:v>
                </c:pt>
                <c:pt idx="155">
                  <c:v>67.069999999999993</c:v>
                </c:pt>
                <c:pt idx="156">
                  <c:v>67.569999999999993</c:v>
                </c:pt>
                <c:pt idx="157">
                  <c:v>68.06</c:v>
                </c:pt>
                <c:pt idx="158">
                  <c:v>68.56</c:v>
                </c:pt>
                <c:pt idx="159">
                  <c:v>69.069999999999993</c:v>
                </c:pt>
                <c:pt idx="160">
                  <c:v>69.569999999999993</c:v>
                </c:pt>
                <c:pt idx="161">
                  <c:v>70.08</c:v>
                </c:pt>
                <c:pt idx="162">
                  <c:v>70.59</c:v>
                </c:pt>
                <c:pt idx="163">
                  <c:v>71.099999999999994</c:v>
                </c:pt>
                <c:pt idx="164">
                  <c:v>71.62</c:v>
                </c:pt>
                <c:pt idx="165">
                  <c:v>72.14</c:v>
                </c:pt>
                <c:pt idx="166">
                  <c:v>72.67</c:v>
                </c:pt>
                <c:pt idx="167">
                  <c:v>73.2</c:v>
                </c:pt>
                <c:pt idx="168">
                  <c:v>73.73</c:v>
                </c:pt>
                <c:pt idx="169">
                  <c:v>74.27</c:v>
                </c:pt>
                <c:pt idx="170">
                  <c:v>74.81</c:v>
                </c:pt>
                <c:pt idx="171">
                  <c:v>75.349999999999994</c:v>
                </c:pt>
                <c:pt idx="172">
                  <c:v>75.900000000000006</c:v>
                </c:pt>
                <c:pt idx="173">
                  <c:v>76.45</c:v>
                </c:pt>
                <c:pt idx="174">
                  <c:v>77.010000000000005</c:v>
                </c:pt>
                <c:pt idx="175">
                  <c:v>77.58</c:v>
                </c:pt>
                <c:pt idx="176">
                  <c:v>78.14</c:v>
                </c:pt>
                <c:pt idx="177">
                  <c:v>78.72</c:v>
                </c:pt>
                <c:pt idx="178">
                  <c:v>79.3</c:v>
                </c:pt>
                <c:pt idx="179">
                  <c:v>79.88</c:v>
                </c:pt>
                <c:pt idx="180">
                  <c:v>80.47</c:v>
                </c:pt>
                <c:pt idx="181">
                  <c:v>81.069999999999993</c:v>
                </c:pt>
                <c:pt idx="182">
                  <c:v>81.67</c:v>
                </c:pt>
                <c:pt idx="183">
                  <c:v>82.28</c:v>
                </c:pt>
                <c:pt idx="184">
                  <c:v>82.9</c:v>
                </c:pt>
                <c:pt idx="185">
                  <c:v>83.52</c:v>
                </c:pt>
                <c:pt idx="186">
                  <c:v>84.15</c:v>
                </c:pt>
                <c:pt idx="187">
                  <c:v>84.79</c:v>
                </c:pt>
                <c:pt idx="188">
                  <c:v>85.43</c:v>
                </c:pt>
                <c:pt idx="189">
                  <c:v>86.09</c:v>
                </c:pt>
                <c:pt idx="190">
                  <c:v>86.75</c:v>
                </c:pt>
                <c:pt idx="191">
                  <c:v>87.42</c:v>
                </c:pt>
                <c:pt idx="192">
                  <c:v>88.1</c:v>
                </c:pt>
                <c:pt idx="193">
                  <c:v>88.79</c:v>
                </c:pt>
                <c:pt idx="194">
                  <c:v>89.49</c:v>
                </c:pt>
                <c:pt idx="195">
                  <c:v>90.2</c:v>
                </c:pt>
                <c:pt idx="196">
                  <c:v>90.92</c:v>
                </c:pt>
                <c:pt idx="197">
                  <c:v>91.65</c:v>
                </c:pt>
                <c:pt idx="198">
                  <c:v>92.39</c:v>
                </c:pt>
                <c:pt idx="199">
                  <c:v>93.14</c:v>
                </c:pt>
                <c:pt idx="200">
                  <c:v>93.91</c:v>
                </c:pt>
                <c:pt idx="201">
                  <c:v>94.69</c:v>
                </c:pt>
                <c:pt idx="202">
                  <c:v>95.48</c:v>
                </c:pt>
                <c:pt idx="203">
                  <c:v>96.29</c:v>
                </c:pt>
                <c:pt idx="204">
                  <c:v>97.11</c:v>
                </c:pt>
                <c:pt idx="205">
                  <c:v>97.95</c:v>
                </c:pt>
                <c:pt idx="206">
                  <c:v>98.8</c:v>
                </c:pt>
                <c:pt idx="207">
                  <c:v>99.67</c:v>
                </c:pt>
                <c:pt idx="208">
                  <c:v>100.56</c:v>
                </c:pt>
                <c:pt idx="209">
                  <c:v>101.47</c:v>
                </c:pt>
                <c:pt idx="210">
                  <c:v>102.4</c:v>
                </c:pt>
                <c:pt idx="211">
                  <c:v>103.34</c:v>
                </c:pt>
                <c:pt idx="212">
                  <c:v>104.31</c:v>
                </c:pt>
                <c:pt idx="213">
                  <c:v>105.31</c:v>
                </c:pt>
                <c:pt idx="214">
                  <c:v>106.32</c:v>
                </c:pt>
                <c:pt idx="215">
                  <c:v>107.36</c:v>
                </c:pt>
                <c:pt idx="216">
                  <c:v>108.43</c:v>
                </c:pt>
                <c:pt idx="217">
                  <c:v>109.52</c:v>
                </c:pt>
                <c:pt idx="218">
                  <c:v>110.65</c:v>
                </c:pt>
                <c:pt idx="219">
                  <c:v>111.81</c:v>
                </c:pt>
                <c:pt idx="220">
                  <c:v>113</c:v>
                </c:pt>
                <c:pt idx="221">
                  <c:v>114.22</c:v>
                </c:pt>
                <c:pt idx="222">
                  <c:v>115.49</c:v>
                </c:pt>
                <c:pt idx="223">
                  <c:v>116.79</c:v>
                </c:pt>
                <c:pt idx="224">
                  <c:v>118.14</c:v>
                </c:pt>
                <c:pt idx="225">
                  <c:v>119.53</c:v>
                </c:pt>
                <c:pt idx="226">
                  <c:v>120.98</c:v>
                </c:pt>
                <c:pt idx="227">
                  <c:v>122.47</c:v>
                </c:pt>
                <c:pt idx="228">
                  <c:v>124.01</c:v>
                </c:pt>
                <c:pt idx="229">
                  <c:v>125.6</c:v>
                </c:pt>
                <c:pt idx="230">
                  <c:v>127.24</c:v>
                </c:pt>
                <c:pt idx="231">
                  <c:v>128.93</c:v>
                </c:pt>
                <c:pt idx="232">
                  <c:v>130.68</c:v>
                </c:pt>
                <c:pt idx="233">
                  <c:v>132.46</c:v>
                </c:pt>
                <c:pt idx="234">
                  <c:v>134.30000000000001</c:v>
                </c:pt>
                <c:pt idx="235">
                  <c:v>136.18</c:v>
                </c:pt>
                <c:pt idx="236">
                  <c:v>138.11000000000001</c:v>
                </c:pt>
                <c:pt idx="237">
                  <c:v>140.08000000000001</c:v>
                </c:pt>
                <c:pt idx="238">
                  <c:v>142.09</c:v>
                </c:pt>
                <c:pt idx="239">
                  <c:v>144.15</c:v>
                </c:pt>
                <c:pt idx="240">
                  <c:v>146.25</c:v>
                </c:pt>
                <c:pt idx="241">
                  <c:v>148.38999999999999</c:v>
                </c:pt>
                <c:pt idx="242">
                  <c:v>150.58000000000001</c:v>
                </c:pt>
                <c:pt idx="243">
                  <c:v>152.80000000000001</c:v>
                </c:pt>
                <c:pt idx="244">
                  <c:v>155.07</c:v>
                </c:pt>
                <c:pt idx="245">
                  <c:v>157.37</c:v>
                </c:pt>
                <c:pt idx="246">
                  <c:v>159.72</c:v>
                </c:pt>
                <c:pt idx="247">
                  <c:v>162.1</c:v>
                </c:pt>
                <c:pt idx="248">
                  <c:v>164.52</c:v>
                </c:pt>
                <c:pt idx="249">
                  <c:v>166.98</c:v>
                </c:pt>
                <c:pt idx="250">
                  <c:v>169.48</c:v>
                </c:pt>
                <c:pt idx="251">
                  <c:v>172.02</c:v>
                </c:pt>
                <c:pt idx="252">
                  <c:v>174.59</c:v>
                </c:pt>
                <c:pt idx="253">
                  <c:v>177.2</c:v>
                </c:pt>
                <c:pt idx="254">
                  <c:v>179.85</c:v>
                </c:pt>
                <c:pt idx="255">
                  <c:v>182.53</c:v>
                </c:pt>
                <c:pt idx="256">
                  <c:v>185.25</c:v>
                </c:pt>
                <c:pt idx="257">
                  <c:v>188</c:v>
                </c:pt>
                <c:pt idx="258">
                  <c:v>190.79</c:v>
                </c:pt>
                <c:pt idx="259">
                  <c:v>193.61</c:v>
                </c:pt>
                <c:pt idx="260">
                  <c:v>196.47</c:v>
                </c:pt>
                <c:pt idx="261">
                  <c:v>199.37</c:v>
                </c:pt>
                <c:pt idx="262">
                  <c:v>202.3</c:v>
                </c:pt>
                <c:pt idx="263">
                  <c:v>205.26</c:v>
                </c:pt>
                <c:pt idx="264">
                  <c:v>208.25</c:v>
                </c:pt>
                <c:pt idx="265">
                  <c:v>211.28</c:v>
                </c:pt>
                <c:pt idx="266">
                  <c:v>214.35</c:v>
                </c:pt>
                <c:pt idx="267">
                  <c:v>217.44</c:v>
                </c:pt>
                <c:pt idx="268">
                  <c:v>220.57</c:v>
                </c:pt>
                <c:pt idx="269">
                  <c:v>223.74</c:v>
                </c:pt>
                <c:pt idx="270">
                  <c:v>226.93</c:v>
                </c:pt>
                <c:pt idx="271">
                  <c:v>230.16</c:v>
                </c:pt>
                <c:pt idx="272">
                  <c:v>233.42</c:v>
                </c:pt>
                <c:pt idx="273">
                  <c:v>236.72</c:v>
                </c:pt>
                <c:pt idx="274">
                  <c:v>240.04</c:v>
                </c:pt>
                <c:pt idx="275">
                  <c:v>243.4</c:v>
                </c:pt>
                <c:pt idx="276">
                  <c:v>246.79</c:v>
                </c:pt>
              </c:numCache>
            </c:numRef>
          </c:xVal>
          <c:yVal>
            <c:numRef>
              <c:f>geometry!$K$2:$K$500</c:f>
              <c:numCache>
                <c:formatCode>General</c:formatCode>
                <c:ptCount val="49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1.0015000000000001</c:v>
                </c:pt>
                <c:pt idx="8">
                  <c:v>1.0028999999999999</c:v>
                </c:pt>
                <c:pt idx="9">
                  <c:v>1.0044</c:v>
                </c:pt>
                <c:pt idx="10">
                  <c:v>1.0058</c:v>
                </c:pt>
                <c:pt idx="11">
                  <c:v>1.0073000000000001</c:v>
                </c:pt>
                <c:pt idx="12">
                  <c:v>1.0086999999999999</c:v>
                </c:pt>
                <c:pt idx="13">
                  <c:v>1.0102</c:v>
                </c:pt>
                <c:pt idx="14">
                  <c:v>1.0116000000000001</c:v>
                </c:pt>
                <c:pt idx="15">
                  <c:v>1.0130999999999999</c:v>
                </c:pt>
                <c:pt idx="16">
                  <c:v>1.0145</c:v>
                </c:pt>
                <c:pt idx="17">
                  <c:v>1.016</c:v>
                </c:pt>
                <c:pt idx="18">
                  <c:v>1.0174000000000001</c:v>
                </c:pt>
                <c:pt idx="19">
                  <c:v>1.0187999999999999</c:v>
                </c:pt>
                <c:pt idx="20">
                  <c:v>1.0203</c:v>
                </c:pt>
                <c:pt idx="21">
                  <c:v>1.0217000000000001</c:v>
                </c:pt>
                <c:pt idx="22">
                  <c:v>1.0232000000000001</c:v>
                </c:pt>
                <c:pt idx="23">
                  <c:v>1.0246</c:v>
                </c:pt>
                <c:pt idx="24">
                  <c:v>1.026</c:v>
                </c:pt>
                <c:pt idx="25">
                  <c:v>1.0275000000000001</c:v>
                </c:pt>
                <c:pt idx="26">
                  <c:v>1.0288999999999999</c:v>
                </c:pt>
                <c:pt idx="27">
                  <c:v>1.0303</c:v>
                </c:pt>
                <c:pt idx="28">
                  <c:v>1.0317000000000001</c:v>
                </c:pt>
                <c:pt idx="29">
                  <c:v>1.0331999999999999</c:v>
                </c:pt>
                <c:pt idx="30">
                  <c:v>1.0346</c:v>
                </c:pt>
                <c:pt idx="31">
                  <c:v>1.036</c:v>
                </c:pt>
                <c:pt idx="32">
                  <c:v>1.0374000000000001</c:v>
                </c:pt>
                <c:pt idx="33">
                  <c:v>1.0388999999999999</c:v>
                </c:pt>
                <c:pt idx="34">
                  <c:v>1.0403</c:v>
                </c:pt>
                <c:pt idx="35">
                  <c:v>1.0417000000000001</c:v>
                </c:pt>
                <c:pt idx="36">
                  <c:v>1.0430999999999999</c:v>
                </c:pt>
                <c:pt idx="37">
                  <c:v>1.0445</c:v>
                </c:pt>
                <c:pt idx="38">
                  <c:v>1.0459000000000001</c:v>
                </c:pt>
                <c:pt idx="39">
                  <c:v>1.0472999999999999</c:v>
                </c:pt>
                <c:pt idx="40">
                  <c:v>1.0487</c:v>
                </c:pt>
                <c:pt idx="41">
                  <c:v>1.0501</c:v>
                </c:pt>
                <c:pt idx="42">
                  <c:v>1.0515000000000001</c:v>
                </c:pt>
                <c:pt idx="43">
                  <c:v>1.0528999999999999</c:v>
                </c:pt>
                <c:pt idx="44">
                  <c:v>1.0542</c:v>
                </c:pt>
                <c:pt idx="45">
                  <c:v>1.0556000000000001</c:v>
                </c:pt>
                <c:pt idx="46">
                  <c:v>1.0569</c:v>
                </c:pt>
                <c:pt idx="47">
                  <c:v>1.0583</c:v>
                </c:pt>
                <c:pt idx="48">
                  <c:v>1.0596000000000001</c:v>
                </c:pt>
                <c:pt idx="49">
                  <c:v>1.0609999999999999</c:v>
                </c:pt>
                <c:pt idx="50">
                  <c:v>1.0623</c:v>
                </c:pt>
                <c:pt idx="51">
                  <c:v>1.0637000000000001</c:v>
                </c:pt>
                <c:pt idx="52">
                  <c:v>1.0649999999999999</c:v>
                </c:pt>
                <c:pt idx="53">
                  <c:v>1.0663</c:v>
                </c:pt>
                <c:pt idx="54">
                  <c:v>1.0677000000000001</c:v>
                </c:pt>
                <c:pt idx="55">
                  <c:v>1.069</c:v>
                </c:pt>
                <c:pt idx="56">
                  <c:v>1.0703</c:v>
                </c:pt>
                <c:pt idx="57">
                  <c:v>1.0717000000000001</c:v>
                </c:pt>
                <c:pt idx="58">
                  <c:v>1.073</c:v>
                </c:pt>
                <c:pt idx="59">
                  <c:v>1.0743</c:v>
                </c:pt>
                <c:pt idx="60">
                  <c:v>1.0755999999999999</c:v>
                </c:pt>
                <c:pt idx="61">
                  <c:v>1.077</c:v>
                </c:pt>
                <c:pt idx="62">
                  <c:v>1.0783</c:v>
                </c:pt>
                <c:pt idx="63">
                  <c:v>1.0795999999999999</c:v>
                </c:pt>
                <c:pt idx="64">
                  <c:v>1.081</c:v>
                </c:pt>
                <c:pt idx="65">
                  <c:v>1.0823</c:v>
                </c:pt>
                <c:pt idx="66">
                  <c:v>1.0837000000000001</c:v>
                </c:pt>
                <c:pt idx="67">
                  <c:v>1.0851</c:v>
                </c:pt>
                <c:pt idx="68">
                  <c:v>1.0865</c:v>
                </c:pt>
                <c:pt idx="69">
                  <c:v>1.0879000000000001</c:v>
                </c:pt>
                <c:pt idx="70">
                  <c:v>1.0891999999999999</c:v>
                </c:pt>
                <c:pt idx="71">
                  <c:v>1.0906</c:v>
                </c:pt>
                <c:pt idx="72">
                  <c:v>1.0920000000000001</c:v>
                </c:pt>
                <c:pt idx="73">
                  <c:v>1.0932999999999999</c:v>
                </c:pt>
                <c:pt idx="74">
                  <c:v>1.0947</c:v>
                </c:pt>
                <c:pt idx="75">
                  <c:v>1.0961000000000001</c:v>
                </c:pt>
                <c:pt idx="76">
                  <c:v>1.0973999999999999</c:v>
                </c:pt>
                <c:pt idx="77">
                  <c:v>1.0985</c:v>
                </c:pt>
                <c:pt idx="78">
                  <c:v>1.0993999999999999</c:v>
                </c:pt>
                <c:pt idx="79">
                  <c:v>1.1003000000000001</c:v>
                </c:pt>
                <c:pt idx="80">
                  <c:v>1.1012</c:v>
                </c:pt>
                <c:pt idx="81">
                  <c:v>1.1021000000000001</c:v>
                </c:pt>
                <c:pt idx="82">
                  <c:v>1.103</c:v>
                </c:pt>
                <c:pt idx="83">
                  <c:v>1.1040000000000001</c:v>
                </c:pt>
                <c:pt idx="84">
                  <c:v>1.1049</c:v>
                </c:pt>
                <c:pt idx="85">
                  <c:v>1.1057999999999999</c:v>
                </c:pt>
                <c:pt idx="86">
                  <c:v>1.1067</c:v>
                </c:pt>
                <c:pt idx="87">
                  <c:v>1.1075999999999999</c:v>
                </c:pt>
                <c:pt idx="88">
                  <c:v>1.1085</c:v>
                </c:pt>
                <c:pt idx="89">
                  <c:v>1.1093999999999999</c:v>
                </c:pt>
                <c:pt idx="90">
                  <c:v>1.1103000000000001</c:v>
                </c:pt>
                <c:pt idx="91">
                  <c:v>1.1112</c:v>
                </c:pt>
                <c:pt idx="92">
                  <c:v>1.1121000000000001</c:v>
                </c:pt>
                <c:pt idx="93">
                  <c:v>1.113</c:v>
                </c:pt>
                <c:pt idx="94">
                  <c:v>1.1138999999999999</c:v>
                </c:pt>
                <c:pt idx="95">
                  <c:v>1.1148</c:v>
                </c:pt>
                <c:pt idx="96">
                  <c:v>1.1156999999999999</c:v>
                </c:pt>
                <c:pt idx="97">
                  <c:v>1.1166</c:v>
                </c:pt>
                <c:pt idx="98">
                  <c:v>1.1174999999999999</c:v>
                </c:pt>
                <c:pt idx="99">
                  <c:v>1.1183000000000001</c:v>
                </c:pt>
                <c:pt idx="100">
                  <c:v>1.1192</c:v>
                </c:pt>
                <c:pt idx="101">
                  <c:v>1.1201000000000001</c:v>
                </c:pt>
                <c:pt idx="102">
                  <c:v>1.1211</c:v>
                </c:pt>
                <c:pt idx="103">
                  <c:v>1.1220000000000001</c:v>
                </c:pt>
                <c:pt idx="104">
                  <c:v>1.1229</c:v>
                </c:pt>
                <c:pt idx="105">
                  <c:v>1.1238999999999999</c:v>
                </c:pt>
                <c:pt idx="106">
                  <c:v>1.1248</c:v>
                </c:pt>
                <c:pt idx="107">
                  <c:v>1.1256999999999999</c:v>
                </c:pt>
                <c:pt idx="108">
                  <c:v>1.1266</c:v>
                </c:pt>
                <c:pt idx="109">
                  <c:v>1.1275999999999999</c:v>
                </c:pt>
                <c:pt idx="110">
                  <c:v>1.1285000000000001</c:v>
                </c:pt>
                <c:pt idx="111">
                  <c:v>1.1291</c:v>
                </c:pt>
                <c:pt idx="112">
                  <c:v>1.1295999999999999</c:v>
                </c:pt>
                <c:pt idx="113">
                  <c:v>1.1299999999999999</c:v>
                </c:pt>
                <c:pt idx="114">
                  <c:v>1.1304000000000001</c:v>
                </c:pt>
                <c:pt idx="115">
                  <c:v>1.1309</c:v>
                </c:pt>
                <c:pt idx="116">
                  <c:v>1.1313</c:v>
                </c:pt>
                <c:pt idx="117">
                  <c:v>1.1316999999999999</c:v>
                </c:pt>
                <c:pt idx="118">
                  <c:v>1.1321000000000001</c:v>
                </c:pt>
                <c:pt idx="119">
                  <c:v>1.1325000000000001</c:v>
                </c:pt>
                <c:pt idx="120">
                  <c:v>1.133</c:v>
                </c:pt>
                <c:pt idx="121">
                  <c:v>1.1334</c:v>
                </c:pt>
                <c:pt idx="122">
                  <c:v>1.1337999999999999</c:v>
                </c:pt>
                <c:pt idx="123">
                  <c:v>1.1342000000000001</c:v>
                </c:pt>
                <c:pt idx="124">
                  <c:v>1.1346000000000001</c:v>
                </c:pt>
                <c:pt idx="125">
                  <c:v>1.135</c:v>
                </c:pt>
                <c:pt idx="126">
                  <c:v>1.1354</c:v>
                </c:pt>
                <c:pt idx="127">
                  <c:v>1.1357999999999999</c:v>
                </c:pt>
                <c:pt idx="128">
                  <c:v>1.1362000000000001</c:v>
                </c:pt>
                <c:pt idx="129">
                  <c:v>1.1365000000000001</c:v>
                </c:pt>
                <c:pt idx="130">
                  <c:v>1.1369</c:v>
                </c:pt>
                <c:pt idx="131">
                  <c:v>1.1373</c:v>
                </c:pt>
                <c:pt idx="132">
                  <c:v>1.1376999999999999</c:v>
                </c:pt>
                <c:pt idx="133">
                  <c:v>1.1380999999999999</c:v>
                </c:pt>
                <c:pt idx="134">
                  <c:v>1.1384000000000001</c:v>
                </c:pt>
                <c:pt idx="135">
                  <c:v>1.1388</c:v>
                </c:pt>
                <c:pt idx="136">
                  <c:v>1.1392</c:v>
                </c:pt>
                <c:pt idx="137">
                  <c:v>1.1395</c:v>
                </c:pt>
                <c:pt idx="138">
                  <c:v>1.1398999999999999</c:v>
                </c:pt>
                <c:pt idx="139">
                  <c:v>1.1403000000000001</c:v>
                </c:pt>
                <c:pt idx="140">
                  <c:v>1.1406000000000001</c:v>
                </c:pt>
                <c:pt idx="141">
                  <c:v>1.141</c:v>
                </c:pt>
                <c:pt idx="142">
                  <c:v>1.1413</c:v>
                </c:pt>
                <c:pt idx="143">
                  <c:v>1.1416999999999999</c:v>
                </c:pt>
                <c:pt idx="144">
                  <c:v>1.1424000000000001</c:v>
                </c:pt>
                <c:pt idx="145">
                  <c:v>1.143</c:v>
                </c:pt>
                <c:pt idx="146">
                  <c:v>1.1436999999999999</c:v>
                </c:pt>
                <c:pt idx="147">
                  <c:v>1.1444000000000001</c:v>
                </c:pt>
                <c:pt idx="148">
                  <c:v>1.145</c:v>
                </c:pt>
                <c:pt idx="149">
                  <c:v>1.1456</c:v>
                </c:pt>
                <c:pt idx="150">
                  <c:v>1.1462000000000001</c:v>
                </c:pt>
                <c:pt idx="151">
                  <c:v>1.1468</c:v>
                </c:pt>
                <c:pt idx="152">
                  <c:v>1.1474</c:v>
                </c:pt>
                <c:pt idx="153">
                  <c:v>1.1479999999999999</c:v>
                </c:pt>
                <c:pt idx="154">
                  <c:v>1.1485000000000001</c:v>
                </c:pt>
                <c:pt idx="155">
                  <c:v>1.1491</c:v>
                </c:pt>
                <c:pt idx="156">
                  <c:v>1.1496</c:v>
                </c:pt>
                <c:pt idx="157">
                  <c:v>1.1500999999999999</c:v>
                </c:pt>
                <c:pt idx="158">
                  <c:v>1.1506000000000001</c:v>
                </c:pt>
                <c:pt idx="159">
                  <c:v>1.1511</c:v>
                </c:pt>
                <c:pt idx="160">
                  <c:v>1.1515</c:v>
                </c:pt>
                <c:pt idx="161">
                  <c:v>1.1519999999999999</c:v>
                </c:pt>
                <c:pt idx="162">
                  <c:v>1.1524000000000001</c:v>
                </c:pt>
                <c:pt idx="163">
                  <c:v>1.1528</c:v>
                </c:pt>
                <c:pt idx="164">
                  <c:v>1.1532</c:v>
                </c:pt>
                <c:pt idx="165">
                  <c:v>1.1536</c:v>
                </c:pt>
                <c:pt idx="166">
                  <c:v>1.1538999999999999</c:v>
                </c:pt>
                <c:pt idx="167">
                  <c:v>1.1544000000000001</c:v>
                </c:pt>
                <c:pt idx="168">
                  <c:v>1.1549</c:v>
                </c:pt>
                <c:pt idx="169">
                  <c:v>1.1555</c:v>
                </c:pt>
                <c:pt idx="170">
                  <c:v>1.1559999999999999</c:v>
                </c:pt>
                <c:pt idx="171">
                  <c:v>1.1566000000000001</c:v>
                </c:pt>
                <c:pt idx="172">
                  <c:v>1.1571</c:v>
                </c:pt>
                <c:pt idx="173">
                  <c:v>1.1576</c:v>
                </c:pt>
                <c:pt idx="174">
                  <c:v>1.1580999999999999</c:v>
                </c:pt>
                <c:pt idx="175">
                  <c:v>1.1586000000000001</c:v>
                </c:pt>
                <c:pt idx="176">
                  <c:v>1.159</c:v>
                </c:pt>
                <c:pt idx="177">
                  <c:v>1.1604000000000001</c:v>
                </c:pt>
                <c:pt idx="178">
                  <c:v>1.1624000000000001</c:v>
                </c:pt>
                <c:pt idx="179">
                  <c:v>1.1642999999999999</c:v>
                </c:pt>
                <c:pt idx="180">
                  <c:v>1.1660999999999999</c:v>
                </c:pt>
                <c:pt idx="181">
                  <c:v>1.1679999999999999</c:v>
                </c:pt>
                <c:pt idx="182">
                  <c:v>1.1698</c:v>
                </c:pt>
                <c:pt idx="183">
                  <c:v>1.1716</c:v>
                </c:pt>
                <c:pt idx="184">
                  <c:v>1.1734</c:v>
                </c:pt>
                <c:pt idx="185">
                  <c:v>1.1752</c:v>
                </c:pt>
                <c:pt idx="186">
                  <c:v>1.177</c:v>
                </c:pt>
                <c:pt idx="187">
                  <c:v>1.1787000000000001</c:v>
                </c:pt>
                <c:pt idx="188">
                  <c:v>1.1803999999999999</c:v>
                </c:pt>
                <c:pt idx="189">
                  <c:v>1.1820999999999999</c:v>
                </c:pt>
                <c:pt idx="190">
                  <c:v>1.1838</c:v>
                </c:pt>
                <c:pt idx="191">
                  <c:v>1.1854</c:v>
                </c:pt>
                <c:pt idx="192">
                  <c:v>1.1887000000000001</c:v>
                </c:pt>
                <c:pt idx="193">
                  <c:v>1.1920999999999999</c:v>
                </c:pt>
                <c:pt idx="194">
                  <c:v>1.1955</c:v>
                </c:pt>
                <c:pt idx="195">
                  <c:v>1.1988000000000001</c:v>
                </c:pt>
                <c:pt idx="196">
                  <c:v>1.2020999999999999</c:v>
                </c:pt>
                <c:pt idx="197">
                  <c:v>1.2056</c:v>
                </c:pt>
                <c:pt idx="198">
                  <c:v>1.2095</c:v>
                </c:pt>
                <c:pt idx="199">
                  <c:v>1.2135</c:v>
                </c:pt>
                <c:pt idx="200">
                  <c:v>1.2181</c:v>
                </c:pt>
                <c:pt idx="201">
                  <c:v>1.2245999999999999</c:v>
                </c:pt>
                <c:pt idx="202">
                  <c:v>1.2311000000000001</c:v>
                </c:pt>
                <c:pt idx="203">
                  <c:v>1.2375</c:v>
                </c:pt>
                <c:pt idx="204">
                  <c:v>1.244</c:v>
                </c:pt>
                <c:pt idx="205">
                  <c:v>1.2504</c:v>
                </c:pt>
                <c:pt idx="206">
                  <c:v>1.2577</c:v>
                </c:pt>
                <c:pt idx="207">
                  <c:v>1.2674000000000001</c:v>
                </c:pt>
                <c:pt idx="208">
                  <c:v>1.2770999999999999</c:v>
                </c:pt>
                <c:pt idx="209">
                  <c:v>1.2867999999999999</c:v>
                </c:pt>
                <c:pt idx="210">
                  <c:v>1.2964</c:v>
                </c:pt>
                <c:pt idx="211">
                  <c:v>1.3096000000000001</c:v>
                </c:pt>
                <c:pt idx="212">
                  <c:v>1.3229</c:v>
                </c:pt>
                <c:pt idx="213">
                  <c:v>1.3378000000000001</c:v>
                </c:pt>
                <c:pt idx="214">
                  <c:v>1.3560000000000001</c:v>
                </c:pt>
                <c:pt idx="215">
                  <c:v>1.3754999999999999</c:v>
                </c:pt>
                <c:pt idx="216">
                  <c:v>1.3958999999999999</c:v>
                </c:pt>
                <c:pt idx="217">
                  <c:v>1.4221999999999999</c:v>
                </c:pt>
                <c:pt idx="218">
                  <c:v>1.4481999999999999</c:v>
                </c:pt>
                <c:pt idx="219">
                  <c:v>1.4813000000000001</c:v>
                </c:pt>
                <c:pt idx="220">
                  <c:v>1.5152000000000001</c:v>
                </c:pt>
                <c:pt idx="221">
                  <c:v>1.5589999999999999</c:v>
                </c:pt>
                <c:pt idx="222">
                  <c:v>1.6079000000000001</c:v>
                </c:pt>
                <c:pt idx="223">
                  <c:v>1.6666000000000001</c:v>
                </c:pt>
                <c:pt idx="224">
                  <c:v>1.7407999999999999</c:v>
                </c:pt>
                <c:pt idx="225">
                  <c:v>1.8305</c:v>
                </c:pt>
                <c:pt idx="226">
                  <c:v>1.9422999999999999</c:v>
                </c:pt>
                <c:pt idx="227">
                  <c:v>1.9716</c:v>
                </c:pt>
                <c:pt idx="228">
                  <c:v>1.9696</c:v>
                </c:pt>
                <c:pt idx="229">
                  <c:v>1.968</c:v>
                </c:pt>
                <c:pt idx="230">
                  <c:v>1.9669000000000001</c:v>
                </c:pt>
                <c:pt idx="231">
                  <c:v>1.9678</c:v>
                </c:pt>
                <c:pt idx="232">
                  <c:v>1.9690000000000001</c:v>
                </c:pt>
                <c:pt idx="233">
                  <c:v>1.9703999999999999</c:v>
                </c:pt>
                <c:pt idx="234">
                  <c:v>1.9721</c:v>
                </c:pt>
                <c:pt idx="235">
                  <c:v>1.9741</c:v>
                </c:pt>
                <c:pt idx="236">
                  <c:v>1.9762999999999999</c:v>
                </c:pt>
                <c:pt idx="237">
                  <c:v>1.9787999999999999</c:v>
                </c:pt>
                <c:pt idx="238">
                  <c:v>1.9814000000000001</c:v>
                </c:pt>
                <c:pt idx="239">
                  <c:v>1.9842</c:v>
                </c:pt>
                <c:pt idx="240">
                  <c:v>1.9872000000000001</c:v>
                </c:pt>
                <c:pt idx="241">
                  <c:v>1.9903999999999999</c:v>
                </c:pt>
                <c:pt idx="242">
                  <c:v>1.9938</c:v>
                </c:pt>
                <c:pt idx="243">
                  <c:v>1.9976</c:v>
                </c:pt>
                <c:pt idx="244">
                  <c:v>2.0015000000000001</c:v>
                </c:pt>
                <c:pt idx="245">
                  <c:v>2.0055000000000001</c:v>
                </c:pt>
                <c:pt idx="246">
                  <c:v>2.0097</c:v>
                </c:pt>
                <c:pt idx="247">
                  <c:v>2.0139</c:v>
                </c:pt>
                <c:pt idx="248">
                  <c:v>2.0183</c:v>
                </c:pt>
                <c:pt idx="249">
                  <c:v>2.0228000000000002</c:v>
                </c:pt>
                <c:pt idx="250">
                  <c:v>2.0274000000000001</c:v>
                </c:pt>
                <c:pt idx="251">
                  <c:v>2.032</c:v>
                </c:pt>
                <c:pt idx="252">
                  <c:v>2.0367999999999999</c:v>
                </c:pt>
                <c:pt idx="253">
                  <c:v>2.0415999999999999</c:v>
                </c:pt>
                <c:pt idx="254">
                  <c:v>2.0466000000000002</c:v>
                </c:pt>
                <c:pt idx="255">
                  <c:v>2.0516000000000001</c:v>
                </c:pt>
                <c:pt idx="256">
                  <c:v>2.0567000000000002</c:v>
                </c:pt>
                <c:pt idx="257">
                  <c:v>2.0619999999999998</c:v>
                </c:pt>
                <c:pt idx="258">
                  <c:v>2.0678000000000001</c:v>
                </c:pt>
                <c:pt idx="259">
                  <c:v>2.0735999999999999</c:v>
                </c:pt>
                <c:pt idx="260">
                  <c:v>2.0794999999999999</c:v>
                </c:pt>
                <c:pt idx="261">
                  <c:v>2.0855000000000001</c:v>
                </c:pt>
                <c:pt idx="262">
                  <c:v>2.0914999999999999</c:v>
                </c:pt>
                <c:pt idx="263">
                  <c:v>2.0975999999999999</c:v>
                </c:pt>
                <c:pt idx="264">
                  <c:v>2.1036999999999999</c:v>
                </c:pt>
                <c:pt idx="265">
                  <c:v>2.1099000000000001</c:v>
                </c:pt>
                <c:pt idx="266">
                  <c:v>2.1160999999999999</c:v>
                </c:pt>
                <c:pt idx="267">
                  <c:v>2.1223000000000001</c:v>
                </c:pt>
                <c:pt idx="268">
                  <c:v>2.1286</c:v>
                </c:pt>
                <c:pt idx="269">
                  <c:v>2.1349</c:v>
                </c:pt>
                <c:pt idx="270">
                  <c:v>2.1413000000000002</c:v>
                </c:pt>
                <c:pt idx="271">
                  <c:v>2.1476999999999999</c:v>
                </c:pt>
                <c:pt idx="272">
                  <c:v>2.1541000000000001</c:v>
                </c:pt>
                <c:pt idx="273">
                  <c:v>2.1606000000000001</c:v>
                </c:pt>
                <c:pt idx="274">
                  <c:v>2.1671</c:v>
                </c:pt>
                <c:pt idx="275">
                  <c:v>2.1739999999999999</c:v>
                </c:pt>
                <c:pt idx="276">
                  <c:v>2.1812999999999998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11-4CA7-B8B1-7E4FF124D93F}"/>
            </c:ext>
          </c:extLst>
        </c:ser>
        <c:ser>
          <c:idx val="1"/>
          <c:order val="1"/>
          <c:tx>
            <c:strRef>
              <c:f>geometry!$J$1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geometry!$C$2:$C$500</c:f>
              <c:numCache>
                <c:formatCode>General</c:formatCode>
                <c:ptCount val="49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19.170000000000002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23.35</c:v>
                </c:pt>
                <c:pt idx="57">
                  <c:v>23.77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28.81</c:v>
                </c:pt>
                <c:pt idx="70">
                  <c:v>29.23</c:v>
                </c:pt>
                <c:pt idx="71">
                  <c:v>29.65</c:v>
                </c:pt>
                <c:pt idx="72">
                  <c:v>30.07</c:v>
                </c:pt>
                <c:pt idx="73">
                  <c:v>30.49</c:v>
                </c:pt>
                <c:pt idx="74">
                  <c:v>30.92</c:v>
                </c:pt>
                <c:pt idx="75">
                  <c:v>31.34</c:v>
                </c:pt>
                <c:pt idx="76">
                  <c:v>31.76</c:v>
                </c:pt>
                <c:pt idx="77">
                  <c:v>32.18</c:v>
                </c:pt>
                <c:pt idx="78">
                  <c:v>32.61</c:v>
                </c:pt>
                <c:pt idx="79">
                  <c:v>33.03</c:v>
                </c:pt>
                <c:pt idx="80">
                  <c:v>33.450000000000003</c:v>
                </c:pt>
                <c:pt idx="81">
                  <c:v>33.880000000000003</c:v>
                </c:pt>
                <c:pt idx="82">
                  <c:v>34.299999999999997</c:v>
                </c:pt>
                <c:pt idx="83">
                  <c:v>34.729999999999997</c:v>
                </c:pt>
                <c:pt idx="84">
                  <c:v>35.15</c:v>
                </c:pt>
                <c:pt idx="85">
                  <c:v>35.58</c:v>
                </c:pt>
                <c:pt idx="86">
                  <c:v>36</c:v>
                </c:pt>
                <c:pt idx="87">
                  <c:v>36.43</c:v>
                </c:pt>
                <c:pt idx="88">
                  <c:v>36.86</c:v>
                </c:pt>
                <c:pt idx="89">
                  <c:v>37.28</c:v>
                </c:pt>
                <c:pt idx="90">
                  <c:v>37.71</c:v>
                </c:pt>
                <c:pt idx="91">
                  <c:v>38.14</c:v>
                </c:pt>
                <c:pt idx="92">
                  <c:v>38.57</c:v>
                </c:pt>
                <c:pt idx="93">
                  <c:v>39</c:v>
                </c:pt>
                <c:pt idx="94">
                  <c:v>39.42</c:v>
                </c:pt>
                <c:pt idx="95">
                  <c:v>39.85</c:v>
                </c:pt>
                <c:pt idx="96">
                  <c:v>40.28</c:v>
                </c:pt>
                <c:pt idx="97">
                  <c:v>40.71</c:v>
                </c:pt>
                <c:pt idx="98">
                  <c:v>41.15</c:v>
                </c:pt>
                <c:pt idx="99">
                  <c:v>41.58</c:v>
                </c:pt>
                <c:pt idx="100">
                  <c:v>42.01</c:v>
                </c:pt>
                <c:pt idx="101">
                  <c:v>42.44</c:v>
                </c:pt>
                <c:pt idx="102">
                  <c:v>42.88</c:v>
                </c:pt>
                <c:pt idx="103">
                  <c:v>43.31</c:v>
                </c:pt>
                <c:pt idx="104">
                  <c:v>43.74</c:v>
                </c:pt>
                <c:pt idx="105">
                  <c:v>44.18</c:v>
                </c:pt>
                <c:pt idx="106">
                  <c:v>44.61</c:v>
                </c:pt>
                <c:pt idx="107">
                  <c:v>45.05</c:v>
                </c:pt>
                <c:pt idx="108">
                  <c:v>45.49</c:v>
                </c:pt>
                <c:pt idx="109">
                  <c:v>45.92</c:v>
                </c:pt>
                <c:pt idx="110">
                  <c:v>46.36</c:v>
                </c:pt>
                <c:pt idx="111">
                  <c:v>46.8</c:v>
                </c:pt>
                <c:pt idx="112">
                  <c:v>47.24</c:v>
                </c:pt>
                <c:pt idx="113">
                  <c:v>47.68</c:v>
                </c:pt>
                <c:pt idx="114">
                  <c:v>48.12</c:v>
                </c:pt>
                <c:pt idx="115">
                  <c:v>48.56</c:v>
                </c:pt>
                <c:pt idx="116">
                  <c:v>49</c:v>
                </c:pt>
                <c:pt idx="117">
                  <c:v>49.45</c:v>
                </c:pt>
                <c:pt idx="118">
                  <c:v>49.89</c:v>
                </c:pt>
                <c:pt idx="119">
                  <c:v>50.34</c:v>
                </c:pt>
                <c:pt idx="120">
                  <c:v>50.78</c:v>
                </c:pt>
                <c:pt idx="121">
                  <c:v>51.23</c:v>
                </c:pt>
                <c:pt idx="122">
                  <c:v>51.68</c:v>
                </c:pt>
                <c:pt idx="123">
                  <c:v>52.12</c:v>
                </c:pt>
                <c:pt idx="124">
                  <c:v>52.57</c:v>
                </c:pt>
                <c:pt idx="125">
                  <c:v>53.02</c:v>
                </c:pt>
                <c:pt idx="126">
                  <c:v>53.47</c:v>
                </c:pt>
                <c:pt idx="127">
                  <c:v>53.92</c:v>
                </c:pt>
                <c:pt idx="128">
                  <c:v>54.38</c:v>
                </c:pt>
                <c:pt idx="129">
                  <c:v>54.83</c:v>
                </c:pt>
                <c:pt idx="130">
                  <c:v>55.29</c:v>
                </c:pt>
                <c:pt idx="131">
                  <c:v>55.74</c:v>
                </c:pt>
                <c:pt idx="132">
                  <c:v>56.2</c:v>
                </c:pt>
                <c:pt idx="133">
                  <c:v>56.66</c:v>
                </c:pt>
                <c:pt idx="134">
                  <c:v>57.11</c:v>
                </c:pt>
                <c:pt idx="135">
                  <c:v>57.57</c:v>
                </c:pt>
                <c:pt idx="136">
                  <c:v>58.04</c:v>
                </c:pt>
                <c:pt idx="137">
                  <c:v>58.5</c:v>
                </c:pt>
                <c:pt idx="138">
                  <c:v>58.96</c:v>
                </c:pt>
                <c:pt idx="139">
                  <c:v>59.43</c:v>
                </c:pt>
                <c:pt idx="140">
                  <c:v>59.89</c:v>
                </c:pt>
                <c:pt idx="141">
                  <c:v>60.36</c:v>
                </c:pt>
                <c:pt idx="142">
                  <c:v>60.83</c:v>
                </c:pt>
                <c:pt idx="143">
                  <c:v>61.3</c:v>
                </c:pt>
                <c:pt idx="144">
                  <c:v>61.77</c:v>
                </c:pt>
                <c:pt idx="145">
                  <c:v>62.24</c:v>
                </c:pt>
                <c:pt idx="146">
                  <c:v>62.72</c:v>
                </c:pt>
                <c:pt idx="147">
                  <c:v>63.19</c:v>
                </c:pt>
                <c:pt idx="148">
                  <c:v>63.67</c:v>
                </c:pt>
                <c:pt idx="149">
                  <c:v>64.150000000000006</c:v>
                </c:pt>
                <c:pt idx="150">
                  <c:v>64.63</c:v>
                </c:pt>
                <c:pt idx="151">
                  <c:v>65.12</c:v>
                </c:pt>
                <c:pt idx="152">
                  <c:v>65.599999999999994</c:v>
                </c:pt>
                <c:pt idx="153">
                  <c:v>66.09</c:v>
                </c:pt>
                <c:pt idx="154">
                  <c:v>66.58</c:v>
                </c:pt>
                <c:pt idx="155">
                  <c:v>67.069999999999993</c:v>
                </c:pt>
                <c:pt idx="156">
                  <c:v>67.569999999999993</c:v>
                </c:pt>
                <c:pt idx="157">
                  <c:v>68.06</c:v>
                </c:pt>
                <c:pt idx="158">
                  <c:v>68.56</c:v>
                </c:pt>
                <c:pt idx="159">
                  <c:v>69.069999999999993</c:v>
                </c:pt>
                <c:pt idx="160">
                  <c:v>69.569999999999993</c:v>
                </c:pt>
                <c:pt idx="161">
                  <c:v>70.08</c:v>
                </c:pt>
                <c:pt idx="162">
                  <c:v>70.59</c:v>
                </c:pt>
                <c:pt idx="163">
                  <c:v>71.099999999999994</c:v>
                </c:pt>
                <c:pt idx="164">
                  <c:v>71.62</c:v>
                </c:pt>
                <c:pt idx="165">
                  <c:v>72.14</c:v>
                </c:pt>
                <c:pt idx="166">
                  <c:v>72.67</c:v>
                </c:pt>
                <c:pt idx="167">
                  <c:v>73.2</c:v>
                </c:pt>
                <c:pt idx="168">
                  <c:v>73.73</c:v>
                </c:pt>
                <c:pt idx="169">
                  <c:v>74.27</c:v>
                </c:pt>
                <c:pt idx="170">
                  <c:v>74.81</c:v>
                </c:pt>
                <c:pt idx="171">
                  <c:v>75.349999999999994</c:v>
                </c:pt>
                <c:pt idx="172">
                  <c:v>75.900000000000006</c:v>
                </c:pt>
                <c:pt idx="173">
                  <c:v>76.45</c:v>
                </c:pt>
                <c:pt idx="174">
                  <c:v>77.010000000000005</c:v>
                </c:pt>
                <c:pt idx="175">
                  <c:v>77.58</c:v>
                </c:pt>
                <c:pt idx="176">
                  <c:v>78.14</c:v>
                </c:pt>
                <c:pt idx="177">
                  <c:v>78.72</c:v>
                </c:pt>
                <c:pt idx="178">
                  <c:v>79.3</c:v>
                </c:pt>
                <c:pt idx="179">
                  <c:v>79.88</c:v>
                </c:pt>
                <c:pt idx="180">
                  <c:v>80.47</c:v>
                </c:pt>
                <c:pt idx="181">
                  <c:v>81.069999999999993</c:v>
                </c:pt>
                <c:pt idx="182">
                  <c:v>81.67</c:v>
                </c:pt>
                <c:pt idx="183">
                  <c:v>82.28</c:v>
                </c:pt>
                <c:pt idx="184">
                  <c:v>82.9</c:v>
                </c:pt>
                <c:pt idx="185">
                  <c:v>83.52</c:v>
                </c:pt>
                <c:pt idx="186">
                  <c:v>84.15</c:v>
                </c:pt>
                <c:pt idx="187">
                  <c:v>84.79</c:v>
                </c:pt>
                <c:pt idx="188">
                  <c:v>85.43</c:v>
                </c:pt>
                <c:pt idx="189">
                  <c:v>86.09</c:v>
                </c:pt>
                <c:pt idx="190">
                  <c:v>86.75</c:v>
                </c:pt>
                <c:pt idx="191">
                  <c:v>87.42</c:v>
                </c:pt>
                <c:pt idx="192">
                  <c:v>88.1</c:v>
                </c:pt>
                <c:pt idx="193">
                  <c:v>88.79</c:v>
                </c:pt>
                <c:pt idx="194">
                  <c:v>89.49</c:v>
                </c:pt>
                <c:pt idx="195">
                  <c:v>90.2</c:v>
                </c:pt>
                <c:pt idx="196">
                  <c:v>90.92</c:v>
                </c:pt>
                <c:pt idx="197">
                  <c:v>91.65</c:v>
                </c:pt>
                <c:pt idx="198">
                  <c:v>92.39</c:v>
                </c:pt>
                <c:pt idx="199">
                  <c:v>93.14</c:v>
                </c:pt>
                <c:pt idx="200">
                  <c:v>93.91</c:v>
                </c:pt>
                <c:pt idx="201">
                  <c:v>94.69</c:v>
                </c:pt>
                <c:pt idx="202">
                  <c:v>95.48</c:v>
                </c:pt>
                <c:pt idx="203">
                  <c:v>96.29</c:v>
                </c:pt>
                <c:pt idx="204">
                  <c:v>97.11</c:v>
                </c:pt>
                <c:pt idx="205">
                  <c:v>97.95</c:v>
                </c:pt>
                <c:pt idx="206">
                  <c:v>98.8</c:v>
                </c:pt>
                <c:pt idx="207">
                  <c:v>99.67</c:v>
                </c:pt>
                <c:pt idx="208">
                  <c:v>100.56</c:v>
                </c:pt>
                <c:pt idx="209">
                  <c:v>101.47</c:v>
                </c:pt>
                <c:pt idx="210">
                  <c:v>102.4</c:v>
                </c:pt>
                <c:pt idx="211">
                  <c:v>103.34</c:v>
                </c:pt>
                <c:pt idx="212">
                  <c:v>104.31</c:v>
                </c:pt>
                <c:pt idx="213">
                  <c:v>105.31</c:v>
                </c:pt>
                <c:pt idx="214">
                  <c:v>106.32</c:v>
                </c:pt>
                <c:pt idx="215">
                  <c:v>107.36</c:v>
                </c:pt>
                <c:pt idx="216">
                  <c:v>108.43</c:v>
                </c:pt>
                <c:pt idx="217">
                  <c:v>109.52</c:v>
                </c:pt>
                <c:pt idx="218">
                  <c:v>110.65</c:v>
                </c:pt>
                <c:pt idx="219">
                  <c:v>111.81</c:v>
                </c:pt>
                <c:pt idx="220">
                  <c:v>113</c:v>
                </c:pt>
                <c:pt idx="221">
                  <c:v>114.22</c:v>
                </c:pt>
                <c:pt idx="222">
                  <c:v>115.49</c:v>
                </c:pt>
                <c:pt idx="223">
                  <c:v>116.79</c:v>
                </c:pt>
                <c:pt idx="224">
                  <c:v>118.14</c:v>
                </c:pt>
                <c:pt idx="225">
                  <c:v>119.53</c:v>
                </c:pt>
                <c:pt idx="226">
                  <c:v>120.98</c:v>
                </c:pt>
                <c:pt idx="227">
                  <c:v>122.47</c:v>
                </c:pt>
                <c:pt idx="228">
                  <c:v>124.01</c:v>
                </c:pt>
                <c:pt idx="229">
                  <c:v>125.6</c:v>
                </c:pt>
                <c:pt idx="230">
                  <c:v>127.24</c:v>
                </c:pt>
                <c:pt idx="231">
                  <c:v>128.93</c:v>
                </c:pt>
                <c:pt idx="232">
                  <c:v>130.68</c:v>
                </c:pt>
                <c:pt idx="233">
                  <c:v>132.46</c:v>
                </c:pt>
                <c:pt idx="234">
                  <c:v>134.30000000000001</c:v>
                </c:pt>
                <c:pt idx="235">
                  <c:v>136.18</c:v>
                </c:pt>
                <c:pt idx="236">
                  <c:v>138.11000000000001</c:v>
                </c:pt>
                <c:pt idx="237">
                  <c:v>140.08000000000001</c:v>
                </c:pt>
                <c:pt idx="238">
                  <c:v>142.09</c:v>
                </c:pt>
                <c:pt idx="239">
                  <c:v>144.15</c:v>
                </c:pt>
                <c:pt idx="240">
                  <c:v>146.25</c:v>
                </c:pt>
                <c:pt idx="241">
                  <c:v>148.38999999999999</c:v>
                </c:pt>
                <c:pt idx="242">
                  <c:v>150.58000000000001</c:v>
                </c:pt>
                <c:pt idx="243">
                  <c:v>152.80000000000001</c:v>
                </c:pt>
                <c:pt idx="244">
                  <c:v>155.07</c:v>
                </c:pt>
                <c:pt idx="245">
                  <c:v>157.37</c:v>
                </c:pt>
                <c:pt idx="246">
                  <c:v>159.72</c:v>
                </c:pt>
                <c:pt idx="247">
                  <c:v>162.1</c:v>
                </c:pt>
                <c:pt idx="248">
                  <c:v>164.52</c:v>
                </c:pt>
                <c:pt idx="249">
                  <c:v>166.98</c:v>
                </c:pt>
                <c:pt idx="250">
                  <c:v>169.48</c:v>
                </c:pt>
                <c:pt idx="251">
                  <c:v>172.02</c:v>
                </c:pt>
                <c:pt idx="252">
                  <c:v>174.59</c:v>
                </c:pt>
                <c:pt idx="253">
                  <c:v>177.2</c:v>
                </c:pt>
                <c:pt idx="254">
                  <c:v>179.85</c:v>
                </c:pt>
                <c:pt idx="255">
                  <c:v>182.53</c:v>
                </c:pt>
                <c:pt idx="256">
                  <c:v>185.25</c:v>
                </c:pt>
                <c:pt idx="257">
                  <c:v>188</c:v>
                </c:pt>
                <c:pt idx="258">
                  <c:v>190.79</c:v>
                </c:pt>
                <c:pt idx="259">
                  <c:v>193.61</c:v>
                </c:pt>
                <c:pt idx="260">
                  <c:v>196.47</c:v>
                </c:pt>
                <c:pt idx="261">
                  <c:v>199.37</c:v>
                </c:pt>
                <c:pt idx="262">
                  <c:v>202.3</c:v>
                </c:pt>
                <c:pt idx="263">
                  <c:v>205.26</c:v>
                </c:pt>
                <c:pt idx="264">
                  <c:v>208.25</c:v>
                </c:pt>
                <c:pt idx="265">
                  <c:v>211.28</c:v>
                </c:pt>
                <c:pt idx="266">
                  <c:v>214.35</c:v>
                </c:pt>
                <c:pt idx="267">
                  <c:v>217.44</c:v>
                </c:pt>
                <c:pt idx="268">
                  <c:v>220.57</c:v>
                </c:pt>
                <c:pt idx="269">
                  <c:v>223.74</c:v>
                </c:pt>
                <c:pt idx="270">
                  <c:v>226.93</c:v>
                </c:pt>
                <c:pt idx="271">
                  <c:v>230.16</c:v>
                </c:pt>
                <c:pt idx="272">
                  <c:v>233.42</c:v>
                </c:pt>
                <c:pt idx="273">
                  <c:v>236.72</c:v>
                </c:pt>
                <c:pt idx="274">
                  <c:v>240.04</c:v>
                </c:pt>
                <c:pt idx="275">
                  <c:v>243.4</c:v>
                </c:pt>
                <c:pt idx="276">
                  <c:v>246.79</c:v>
                </c:pt>
              </c:numCache>
            </c:numRef>
          </c:xVal>
          <c:yVal>
            <c:numRef>
              <c:f>geometry!$J$2:$J$500</c:f>
              <c:numCache>
                <c:formatCode>General</c:formatCode>
                <c:ptCount val="499"/>
                <c:pt idx="0">
                  <c:v>9.6206999999999994</c:v>
                </c:pt>
                <c:pt idx="1">
                  <c:v>3.0926</c:v>
                </c:pt>
                <c:pt idx="2">
                  <c:v>1.1520999999999999</c:v>
                </c:pt>
                <c:pt idx="3">
                  <c:v>0.68510000000000004</c:v>
                </c:pt>
                <c:pt idx="4">
                  <c:v>0.50539999999999996</c:v>
                </c:pt>
                <c:pt idx="5">
                  <c:v>0.42899999999999999</c:v>
                </c:pt>
                <c:pt idx="6">
                  <c:v>0.40720000000000001</c:v>
                </c:pt>
                <c:pt idx="7">
                  <c:v>0.40679999999999999</c:v>
                </c:pt>
                <c:pt idx="8">
                  <c:v>0.40649999999999997</c:v>
                </c:pt>
                <c:pt idx="9">
                  <c:v>0.40620000000000001</c:v>
                </c:pt>
                <c:pt idx="10">
                  <c:v>0.40589999999999998</c:v>
                </c:pt>
                <c:pt idx="11">
                  <c:v>0.40560000000000002</c:v>
                </c:pt>
                <c:pt idx="12">
                  <c:v>0.40529999999999999</c:v>
                </c:pt>
                <c:pt idx="13">
                  <c:v>0.40510000000000002</c:v>
                </c:pt>
                <c:pt idx="14">
                  <c:v>0.40479999999999999</c:v>
                </c:pt>
                <c:pt idx="15">
                  <c:v>0.40450000000000003</c:v>
                </c:pt>
                <c:pt idx="16">
                  <c:v>0.4042</c:v>
                </c:pt>
                <c:pt idx="17">
                  <c:v>0.40389999999999998</c:v>
                </c:pt>
                <c:pt idx="18">
                  <c:v>0.40360000000000001</c:v>
                </c:pt>
                <c:pt idx="19">
                  <c:v>0.40339999999999998</c:v>
                </c:pt>
                <c:pt idx="20">
                  <c:v>0.40310000000000001</c:v>
                </c:pt>
                <c:pt idx="21">
                  <c:v>0.40279999999999999</c:v>
                </c:pt>
                <c:pt idx="22">
                  <c:v>0.40250000000000002</c:v>
                </c:pt>
                <c:pt idx="23">
                  <c:v>0.40229999999999999</c:v>
                </c:pt>
                <c:pt idx="24">
                  <c:v>0.40200000000000002</c:v>
                </c:pt>
                <c:pt idx="25">
                  <c:v>0.4017</c:v>
                </c:pt>
                <c:pt idx="26">
                  <c:v>0.40150000000000002</c:v>
                </c:pt>
                <c:pt idx="27">
                  <c:v>0.4012</c:v>
                </c:pt>
                <c:pt idx="28">
                  <c:v>0.40089999999999998</c:v>
                </c:pt>
                <c:pt idx="29">
                  <c:v>0.4007</c:v>
                </c:pt>
                <c:pt idx="30">
                  <c:v>0.40039999999999998</c:v>
                </c:pt>
                <c:pt idx="31">
                  <c:v>0.40010000000000001</c:v>
                </c:pt>
                <c:pt idx="32">
                  <c:v>0.39989999999999998</c:v>
                </c:pt>
                <c:pt idx="33">
                  <c:v>0.39960000000000001</c:v>
                </c:pt>
                <c:pt idx="34">
                  <c:v>0.39939999999999998</c:v>
                </c:pt>
                <c:pt idx="35">
                  <c:v>0.39910000000000001</c:v>
                </c:pt>
                <c:pt idx="36">
                  <c:v>0.39889999999999998</c:v>
                </c:pt>
                <c:pt idx="37">
                  <c:v>0.39860000000000001</c:v>
                </c:pt>
                <c:pt idx="38">
                  <c:v>0.39839999999999998</c:v>
                </c:pt>
                <c:pt idx="39">
                  <c:v>0.39810000000000001</c:v>
                </c:pt>
                <c:pt idx="40">
                  <c:v>0.39789999999999998</c:v>
                </c:pt>
                <c:pt idx="41">
                  <c:v>0.39760000000000001</c:v>
                </c:pt>
                <c:pt idx="42">
                  <c:v>0.39739999999999998</c:v>
                </c:pt>
                <c:pt idx="43">
                  <c:v>0.39710000000000001</c:v>
                </c:pt>
                <c:pt idx="44">
                  <c:v>0.39689999999999998</c:v>
                </c:pt>
                <c:pt idx="45">
                  <c:v>0.3967</c:v>
                </c:pt>
                <c:pt idx="46">
                  <c:v>0.39639999999999997</c:v>
                </c:pt>
                <c:pt idx="47">
                  <c:v>0.3962</c:v>
                </c:pt>
                <c:pt idx="48">
                  <c:v>0.39600000000000002</c:v>
                </c:pt>
                <c:pt idx="49">
                  <c:v>0.3957</c:v>
                </c:pt>
                <c:pt idx="50">
                  <c:v>0.39550000000000002</c:v>
                </c:pt>
                <c:pt idx="51">
                  <c:v>0.39529999999999998</c:v>
                </c:pt>
                <c:pt idx="52">
                  <c:v>0.39510000000000001</c:v>
                </c:pt>
                <c:pt idx="53">
                  <c:v>0.39479999999999998</c:v>
                </c:pt>
                <c:pt idx="54">
                  <c:v>0.39460000000000001</c:v>
                </c:pt>
                <c:pt idx="55">
                  <c:v>0.39439999999999997</c:v>
                </c:pt>
                <c:pt idx="56">
                  <c:v>0.39419999999999999</c:v>
                </c:pt>
                <c:pt idx="57">
                  <c:v>0.39400000000000002</c:v>
                </c:pt>
                <c:pt idx="58">
                  <c:v>0.39369999999999999</c:v>
                </c:pt>
                <c:pt idx="59">
                  <c:v>0.39350000000000002</c:v>
                </c:pt>
                <c:pt idx="60">
                  <c:v>0.39329999999999998</c:v>
                </c:pt>
                <c:pt idx="61">
                  <c:v>0.3931</c:v>
                </c:pt>
                <c:pt idx="62">
                  <c:v>0.39290000000000003</c:v>
                </c:pt>
                <c:pt idx="63">
                  <c:v>0.39269999999999999</c:v>
                </c:pt>
                <c:pt idx="64">
                  <c:v>0.39240000000000003</c:v>
                </c:pt>
                <c:pt idx="65">
                  <c:v>0.39219999999999999</c:v>
                </c:pt>
                <c:pt idx="66">
                  <c:v>0.39200000000000002</c:v>
                </c:pt>
                <c:pt idx="67">
                  <c:v>0.39179999999999998</c:v>
                </c:pt>
                <c:pt idx="68">
                  <c:v>0.39150000000000001</c:v>
                </c:pt>
                <c:pt idx="69">
                  <c:v>0.39129999999999998</c:v>
                </c:pt>
                <c:pt idx="70">
                  <c:v>0.3911</c:v>
                </c:pt>
                <c:pt idx="71">
                  <c:v>0.39090000000000003</c:v>
                </c:pt>
                <c:pt idx="72">
                  <c:v>0.39069999999999999</c:v>
                </c:pt>
                <c:pt idx="73">
                  <c:v>0.39050000000000001</c:v>
                </c:pt>
                <c:pt idx="74">
                  <c:v>0.39029999999999998</c:v>
                </c:pt>
                <c:pt idx="75">
                  <c:v>0.39</c:v>
                </c:pt>
                <c:pt idx="76">
                  <c:v>0.38979999999999998</c:v>
                </c:pt>
                <c:pt idx="77">
                  <c:v>0.38969999999999999</c:v>
                </c:pt>
                <c:pt idx="78">
                  <c:v>0.38950000000000001</c:v>
                </c:pt>
                <c:pt idx="79">
                  <c:v>0.38940000000000002</c:v>
                </c:pt>
                <c:pt idx="80">
                  <c:v>0.38919999999999999</c:v>
                </c:pt>
                <c:pt idx="81">
                  <c:v>0.3891</c:v>
                </c:pt>
                <c:pt idx="82">
                  <c:v>0.38900000000000001</c:v>
                </c:pt>
                <c:pt idx="83">
                  <c:v>0.38879999999999998</c:v>
                </c:pt>
                <c:pt idx="84">
                  <c:v>0.38869999999999999</c:v>
                </c:pt>
                <c:pt idx="85">
                  <c:v>0.38850000000000001</c:v>
                </c:pt>
                <c:pt idx="86">
                  <c:v>0.38840000000000002</c:v>
                </c:pt>
                <c:pt idx="87">
                  <c:v>0.38829999999999998</c:v>
                </c:pt>
                <c:pt idx="88">
                  <c:v>0.3881</c:v>
                </c:pt>
                <c:pt idx="89">
                  <c:v>0.38800000000000001</c:v>
                </c:pt>
                <c:pt idx="90">
                  <c:v>0.38790000000000002</c:v>
                </c:pt>
                <c:pt idx="91">
                  <c:v>0.38769999999999999</c:v>
                </c:pt>
                <c:pt idx="92">
                  <c:v>0.3876</c:v>
                </c:pt>
                <c:pt idx="93">
                  <c:v>0.38740000000000002</c:v>
                </c:pt>
                <c:pt idx="94">
                  <c:v>0.38729999999999998</c:v>
                </c:pt>
                <c:pt idx="95">
                  <c:v>0.38719999999999999</c:v>
                </c:pt>
                <c:pt idx="96">
                  <c:v>0.38700000000000001</c:v>
                </c:pt>
                <c:pt idx="97">
                  <c:v>0.38690000000000002</c:v>
                </c:pt>
                <c:pt idx="98">
                  <c:v>0.38679999999999998</c:v>
                </c:pt>
                <c:pt idx="99">
                  <c:v>0.3866</c:v>
                </c:pt>
                <c:pt idx="100">
                  <c:v>0.38650000000000001</c:v>
                </c:pt>
                <c:pt idx="101">
                  <c:v>0.38640000000000002</c:v>
                </c:pt>
                <c:pt idx="102">
                  <c:v>0.38619999999999999</c:v>
                </c:pt>
                <c:pt idx="103">
                  <c:v>0.3861</c:v>
                </c:pt>
                <c:pt idx="104">
                  <c:v>0.38590000000000002</c:v>
                </c:pt>
                <c:pt idx="105">
                  <c:v>0.38579999999999998</c:v>
                </c:pt>
                <c:pt idx="106">
                  <c:v>0.38569999999999999</c:v>
                </c:pt>
                <c:pt idx="107">
                  <c:v>0.38550000000000001</c:v>
                </c:pt>
                <c:pt idx="108">
                  <c:v>0.38540000000000002</c:v>
                </c:pt>
                <c:pt idx="109">
                  <c:v>0.38529999999999998</c:v>
                </c:pt>
                <c:pt idx="110">
                  <c:v>0.3851</c:v>
                </c:pt>
                <c:pt idx="111">
                  <c:v>0.38500000000000001</c:v>
                </c:pt>
                <c:pt idx="112">
                  <c:v>0.38490000000000002</c:v>
                </c:pt>
                <c:pt idx="113">
                  <c:v>0.38490000000000002</c:v>
                </c:pt>
                <c:pt idx="114">
                  <c:v>0.38479999999999998</c:v>
                </c:pt>
                <c:pt idx="115">
                  <c:v>0.38469999999999999</c:v>
                </c:pt>
                <c:pt idx="116">
                  <c:v>0.38469999999999999</c:v>
                </c:pt>
                <c:pt idx="117">
                  <c:v>0.3846</c:v>
                </c:pt>
                <c:pt idx="118">
                  <c:v>0.38450000000000001</c:v>
                </c:pt>
                <c:pt idx="119">
                  <c:v>0.38450000000000001</c:v>
                </c:pt>
                <c:pt idx="120">
                  <c:v>0.38440000000000002</c:v>
                </c:pt>
                <c:pt idx="121">
                  <c:v>0.38429999999999997</c:v>
                </c:pt>
                <c:pt idx="122">
                  <c:v>0.38429999999999997</c:v>
                </c:pt>
                <c:pt idx="123">
                  <c:v>0.38419999999999999</c:v>
                </c:pt>
                <c:pt idx="124">
                  <c:v>0.3841</c:v>
                </c:pt>
                <c:pt idx="125">
                  <c:v>0.3841</c:v>
                </c:pt>
                <c:pt idx="126">
                  <c:v>0.38400000000000001</c:v>
                </c:pt>
                <c:pt idx="127">
                  <c:v>0.38390000000000002</c:v>
                </c:pt>
                <c:pt idx="128">
                  <c:v>0.38390000000000002</c:v>
                </c:pt>
                <c:pt idx="129">
                  <c:v>0.38379999999999997</c:v>
                </c:pt>
                <c:pt idx="130">
                  <c:v>0.38369999999999999</c:v>
                </c:pt>
                <c:pt idx="131">
                  <c:v>0.38369999999999999</c:v>
                </c:pt>
                <c:pt idx="132">
                  <c:v>0.3836</c:v>
                </c:pt>
                <c:pt idx="133">
                  <c:v>0.3836</c:v>
                </c:pt>
                <c:pt idx="134">
                  <c:v>0.38350000000000001</c:v>
                </c:pt>
                <c:pt idx="135">
                  <c:v>0.38340000000000002</c:v>
                </c:pt>
                <c:pt idx="136">
                  <c:v>0.38340000000000002</c:v>
                </c:pt>
                <c:pt idx="137">
                  <c:v>0.38329999999999997</c:v>
                </c:pt>
                <c:pt idx="138">
                  <c:v>0.38319999999999999</c:v>
                </c:pt>
                <c:pt idx="139">
                  <c:v>0.38319999999999999</c:v>
                </c:pt>
                <c:pt idx="140">
                  <c:v>0.3831</c:v>
                </c:pt>
                <c:pt idx="141">
                  <c:v>0.38300000000000001</c:v>
                </c:pt>
                <c:pt idx="142">
                  <c:v>0.38300000000000001</c:v>
                </c:pt>
                <c:pt idx="143">
                  <c:v>0.38290000000000002</c:v>
                </c:pt>
                <c:pt idx="144">
                  <c:v>0.38279999999999997</c:v>
                </c:pt>
                <c:pt idx="145">
                  <c:v>0.38269999999999998</c:v>
                </c:pt>
                <c:pt idx="146">
                  <c:v>0.3826</c:v>
                </c:pt>
                <c:pt idx="147">
                  <c:v>0.38250000000000001</c:v>
                </c:pt>
                <c:pt idx="148">
                  <c:v>0.38240000000000002</c:v>
                </c:pt>
                <c:pt idx="149">
                  <c:v>0.38229999999999997</c:v>
                </c:pt>
                <c:pt idx="150">
                  <c:v>0.38219999999999998</c:v>
                </c:pt>
                <c:pt idx="151">
                  <c:v>0.3821</c:v>
                </c:pt>
                <c:pt idx="152">
                  <c:v>0.38190000000000002</c:v>
                </c:pt>
                <c:pt idx="153">
                  <c:v>0.38179999999999997</c:v>
                </c:pt>
                <c:pt idx="154">
                  <c:v>0.38169999999999998</c:v>
                </c:pt>
                <c:pt idx="155">
                  <c:v>0.38159999999999999</c:v>
                </c:pt>
                <c:pt idx="156">
                  <c:v>0.38150000000000001</c:v>
                </c:pt>
                <c:pt idx="157">
                  <c:v>0.38140000000000002</c:v>
                </c:pt>
                <c:pt idx="158">
                  <c:v>0.38129999999999997</c:v>
                </c:pt>
                <c:pt idx="159">
                  <c:v>0.38129999999999997</c:v>
                </c:pt>
                <c:pt idx="160">
                  <c:v>0.38119999999999998</c:v>
                </c:pt>
                <c:pt idx="161">
                  <c:v>0.38109999999999999</c:v>
                </c:pt>
                <c:pt idx="162">
                  <c:v>0.38100000000000001</c:v>
                </c:pt>
                <c:pt idx="163">
                  <c:v>0.38090000000000002</c:v>
                </c:pt>
                <c:pt idx="164">
                  <c:v>0.38080000000000003</c:v>
                </c:pt>
                <c:pt idx="165">
                  <c:v>0.38069999999999998</c:v>
                </c:pt>
                <c:pt idx="166">
                  <c:v>0.38059999999999999</c:v>
                </c:pt>
                <c:pt idx="167">
                  <c:v>0.3805</c:v>
                </c:pt>
                <c:pt idx="168">
                  <c:v>0.38040000000000002</c:v>
                </c:pt>
                <c:pt idx="169">
                  <c:v>0.38030000000000003</c:v>
                </c:pt>
                <c:pt idx="170">
                  <c:v>0.38019999999999998</c:v>
                </c:pt>
                <c:pt idx="171">
                  <c:v>0.38009999999999999</c:v>
                </c:pt>
                <c:pt idx="172">
                  <c:v>0.37990000000000002</c:v>
                </c:pt>
                <c:pt idx="173">
                  <c:v>0.37980000000000003</c:v>
                </c:pt>
                <c:pt idx="174">
                  <c:v>0.37969999999999998</c:v>
                </c:pt>
                <c:pt idx="175">
                  <c:v>0.37959999999999999</c:v>
                </c:pt>
                <c:pt idx="176">
                  <c:v>0.3795</c:v>
                </c:pt>
                <c:pt idx="177">
                  <c:v>0.37919999999999998</c:v>
                </c:pt>
                <c:pt idx="178">
                  <c:v>0.37890000000000001</c:v>
                </c:pt>
                <c:pt idx="179">
                  <c:v>0.37859999999999999</c:v>
                </c:pt>
                <c:pt idx="180">
                  <c:v>0.37819999999999998</c:v>
                </c:pt>
                <c:pt idx="181">
                  <c:v>0.37790000000000001</c:v>
                </c:pt>
                <c:pt idx="182">
                  <c:v>0.37759999999999999</c:v>
                </c:pt>
                <c:pt idx="183">
                  <c:v>0.37730000000000002</c:v>
                </c:pt>
                <c:pt idx="184">
                  <c:v>0.37690000000000001</c:v>
                </c:pt>
                <c:pt idx="185">
                  <c:v>0.37659999999999999</c:v>
                </c:pt>
                <c:pt idx="186">
                  <c:v>0.37630000000000002</c:v>
                </c:pt>
                <c:pt idx="187">
                  <c:v>0.376</c:v>
                </c:pt>
                <c:pt idx="188">
                  <c:v>0.37559999999999999</c:v>
                </c:pt>
                <c:pt idx="189">
                  <c:v>0.37530000000000002</c:v>
                </c:pt>
                <c:pt idx="190">
                  <c:v>0.375</c:v>
                </c:pt>
                <c:pt idx="191">
                  <c:v>0.37469999999999998</c:v>
                </c:pt>
                <c:pt idx="192">
                  <c:v>0.37409999999999999</c:v>
                </c:pt>
                <c:pt idx="193">
                  <c:v>0.3735</c:v>
                </c:pt>
                <c:pt idx="194">
                  <c:v>0.373</c:v>
                </c:pt>
                <c:pt idx="195">
                  <c:v>0.37240000000000001</c:v>
                </c:pt>
                <c:pt idx="196">
                  <c:v>0.37180000000000002</c:v>
                </c:pt>
                <c:pt idx="197">
                  <c:v>0.37119999999999997</c:v>
                </c:pt>
                <c:pt idx="198">
                  <c:v>0.3705</c:v>
                </c:pt>
                <c:pt idx="199">
                  <c:v>0.36980000000000002</c:v>
                </c:pt>
                <c:pt idx="200">
                  <c:v>0.36899999999999999</c:v>
                </c:pt>
                <c:pt idx="201">
                  <c:v>0.36799999999999999</c:v>
                </c:pt>
                <c:pt idx="202">
                  <c:v>0.3669</c:v>
                </c:pt>
                <c:pt idx="203">
                  <c:v>0.36580000000000001</c:v>
                </c:pt>
                <c:pt idx="204">
                  <c:v>0.36470000000000002</c:v>
                </c:pt>
                <c:pt idx="205">
                  <c:v>0.36359999999999998</c:v>
                </c:pt>
                <c:pt idx="206">
                  <c:v>0.3624</c:v>
                </c:pt>
                <c:pt idx="207">
                  <c:v>0.3609</c:v>
                </c:pt>
                <c:pt idx="208">
                  <c:v>0.35930000000000001</c:v>
                </c:pt>
                <c:pt idx="209">
                  <c:v>0.35770000000000002</c:v>
                </c:pt>
                <c:pt idx="210">
                  <c:v>0.35620000000000002</c:v>
                </c:pt>
                <c:pt idx="211">
                  <c:v>0.35410000000000003</c:v>
                </c:pt>
                <c:pt idx="212">
                  <c:v>0.35199999999999998</c:v>
                </c:pt>
                <c:pt idx="213">
                  <c:v>0.34960000000000002</c:v>
                </c:pt>
                <c:pt idx="214">
                  <c:v>0.3468</c:v>
                </c:pt>
                <c:pt idx="215">
                  <c:v>0.34379999999999999</c:v>
                </c:pt>
                <c:pt idx="216">
                  <c:v>0.34079999999999999</c:v>
                </c:pt>
                <c:pt idx="217">
                  <c:v>0.33689999999999998</c:v>
                </c:pt>
                <c:pt idx="218">
                  <c:v>0.33310000000000001</c:v>
                </c:pt>
                <c:pt idx="219">
                  <c:v>0.32840000000000003</c:v>
                </c:pt>
                <c:pt idx="220">
                  <c:v>0.3236</c:v>
                </c:pt>
                <c:pt idx="221">
                  <c:v>0.31759999999999999</c:v>
                </c:pt>
                <c:pt idx="222">
                  <c:v>0.31119999999999998</c:v>
                </c:pt>
                <c:pt idx="223">
                  <c:v>0.30370000000000003</c:v>
                </c:pt>
                <c:pt idx="224">
                  <c:v>0.29459999999999997</c:v>
                </c:pt>
                <c:pt idx="225">
                  <c:v>0.2843</c:v>
                </c:pt>
                <c:pt idx="226">
                  <c:v>0.27210000000000001</c:v>
                </c:pt>
                <c:pt idx="227">
                  <c:v>0.26860000000000001</c:v>
                </c:pt>
                <c:pt idx="228">
                  <c:v>0.26829999999999998</c:v>
                </c:pt>
                <c:pt idx="229">
                  <c:v>0.26800000000000002</c:v>
                </c:pt>
                <c:pt idx="230">
                  <c:v>0.2676</c:v>
                </c:pt>
                <c:pt idx="231">
                  <c:v>0.26719999999999999</c:v>
                </c:pt>
                <c:pt idx="232">
                  <c:v>0.26669999999999999</c:v>
                </c:pt>
                <c:pt idx="233">
                  <c:v>0.26629999999999998</c:v>
                </c:pt>
                <c:pt idx="234">
                  <c:v>0.26579999999999998</c:v>
                </c:pt>
                <c:pt idx="235">
                  <c:v>0.26529999999999998</c:v>
                </c:pt>
                <c:pt idx="236">
                  <c:v>0.26490000000000002</c:v>
                </c:pt>
                <c:pt idx="237">
                  <c:v>0.26440000000000002</c:v>
                </c:pt>
                <c:pt idx="238">
                  <c:v>0.26390000000000002</c:v>
                </c:pt>
                <c:pt idx="239">
                  <c:v>0.26350000000000001</c:v>
                </c:pt>
                <c:pt idx="240">
                  <c:v>0.26300000000000001</c:v>
                </c:pt>
                <c:pt idx="241">
                  <c:v>0.26250000000000001</c:v>
                </c:pt>
                <c:pt idx="242">
                  <c:v>0.26200000000000001</c:v>
                </c:pt>
                <c:pt idx="243">
                  <c:v>0.26150000000000001</c:v>
                </c:pt>
                <c:pt idx="244">
                  <c:v>0.26100000000000001</c:v>
                </c:pt>
                <c:pt idx="245">
                  <c:v>0.26050000000000001</c:v>
                </c:pt>
                <c:pt idx="246">
                  <c:v>0.25990000000000002</c:v>
                </c:pt>
                <c:pt idx="247">
                  <c:v>0.25940000000000002</c:v>
                </c:pt>
                <c:pt idx="248">
                  <c:v>0.25879999999999997</c:v>
                </c:pt>
                <c:pt idx="249">
                  <c:v>0.25829999999999997</c:v>
                </c:pt>
                <c:pt idx="250">
                  <c:v>0.25769999999999998</c:v>
                </c:pt>
                <c:pt idx="251">
                  <c:v>0.25719999999999998</c:v>
                </c:pt>
                <c:pt idx="252">
                  <c:v>0.25659999999999999</c:v>
                </c:pt>
                <c:pt idx="253">
                  <c:v>0.25609999999999999</c:v>
                </c:pt>
                <c:pt idx="254">
                  <c:v>0.2555</c:v>
                </c:pt>
                <c:pt idx="255">
                  <c:v>0.255</c:v>
                </c:pt>
                <c:pt idx="256">
                  <c:v>0.25440000000000002</c:v>
                </c:pt>
                <c:pt idx="257">
                  <c:v>0.25380000000000003</c:v>
                </c:pt>
                <c:pt idx="258">
                  <c:v>0.25319999999999998</c:v>
                </c:pt>
                <c:pt idx="259">
                  <c:v>0.25259999999999999</c:v>
                </c:pt>
                <c:pt idx="260">
                  <c:v>0.25190000000000001</c:v>
                </c:pt>
                <c:pt idx="261">
                  <c:v>0.25130000000000002</c:v>
                </c:pt>
                <c:pt idx="262">
                  <c:v>0.25069999999999998</c:v>
                </c:pt>
                <c:pt idx="263">
                  <c:v>0.25</c:v>
                </c:pt>
                <c:pt idx="264">
                  <c:v>0.24940000000000001</c:v>
                </c:pt>
                <c:pt idx="265">
                  <c:v>0.24879999999999999</c:v>
                </c:pt>
                <c:pt idx="266">
                  <c:v>0.24809999999999999</c:v>
                </c:pt>
                <c:pt idx="267">
                  <c:v>0.2475</c:v>
                </c:pt>
                <c:pt idx="268">
                  <c:v>0.24690000000000001</c:v>
                </c:pt>
                <c:pt idx="269">
                  <c:v>0.2462</c:v>
                </c:pt>
                <c:pt idx="270">
                  <c:v>0.24560000000000001</c:v>
                </c:pt>
                <c:pt idx="271">
                  <c:v>0.245</c:v>
                </c:pt>
                <c:pt idx="272">
                  <c:v>0.24440000000000001</c:v>
                </c:pt>
                <c:pt idx="273">
                  <c:v>0.2437</c:v>
                </c:pt>
                <c:pt idx="274">
                  <c:v>0.24310000000000001</c:v>
                </c:pt>
                <c:pt idx="275">
                  <c:v>0.2424</c:v>
                </c:pt>
                <c:pt idx="276">
                  <c:v>0.2417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11-4CA7-B8B1-7E4FF124D9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054056"/>
        <c:axId val="471054712"/>
      </c:scatterChart>
      <c:scatterChart>
        <c:scatterStyle val="lineMarker"/>
        <c:varyColors val="0"/>
        <c:ser>
          <c:idx val="2"/>
          <c:order val="2"/>
          <c:tx>
            <c:strRef>
              <c:f>geometry!$I$1</c:f>
              <c:strCache>
                <c:ptCount val="1"/>
                <c:pt idx="0">
                  <c:v>Phi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geometry!$C$2:$C$500</c:f>
              <c:numCache>
                <c:formatCode>General</c:formatCode>
                <c:ptCount val="49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19.170000000000002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23.35</c:v>
                </c:pt>
                <c:pt idx="57">
                  <c:v>23.77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28.81</c:v>
                </c:pt>
                <c:pt idx="70">
                  <c:v>29.23</c:v>
                </c:pt>
                <c:pt idx="71">
                  <c:v>29.65</c:v>
                </c:pt>
                <c:pt idx="72">
                  <c:v>30.07</c:v>
                </c:pt>
                <c:pt idx="73">
                  <c:v>30.49</c:v>
                </c:pt>
                <c:pt idx="74">
                  <c:v>30.92</c:v>
                </c:pt>
                <c:pt idx="75">
                  <c:v>31.34</c:v>
                </c:pt>
                <c:pt idx="76">
                  <c:v>31.76</c:v>
                </c:pt>
                <c:pt idx="77">
                  <c:v>32.18</c:v>
                </c:pt>
                <c:pt idx="78">
                  <c:v>32.61</c:v>
                </c:pt>
                <c:pt idx="79">
                  <c:v>33.03</c:v>
                </c:pt>
                <c:pt idx="80">
                  <c:v>33.450000000000003</c:v>
                </c:pt>
                <c:pt idx="81">
                  <c:v>33.880000000000003</c:v>
                </c:pt>
                <c:pt idx="82">
                  <c:v>34.299999999999997</c:v>
                </c:pt>
                <c:pt idx="83">
                  <c:v>34.729999999999997</c:v>
                </c:pt>
                <c:pt idx="84">
                  <c:v>35.15</c:v>
                </c:pt>
                <c:pt idx="85">
                  <c:v>35.58</c:v>
                </c:pt>
                <c:pt idx="86">
                  <c:v>36</c:v>
                </c:pt>
                <c:pt idx="87">
                  <c:v>36.43</c:v>
                </c:pt>
                <c:pt idx="88">
                  <c:v>36.86</c:v>
                </c:pt>
                <c:pt idx="89">
                  <c:v>37.28</c:v>
                </c:pt>
                <c:pt idx="90">
                  <c:v>37.71</c:v>
                </c:pt>
                <c:pt idx="91">
                  <c:v>38.14</c:v>
                </c:pt>
                <c:pt idx="92">
                  <c:v>38.57</c:v>
                </c:pt>
                <c:pt idx="93">
                  <c:v>39</c:v>
                </c:pt>
                <c:pt idx="94">
                  <c:v>39.42</c:v>
                </c:pt>
                <c:pt idx="95">
                  <c:v>39.85</c:v>
                </c:pt>
                <c:pt idx="96">
                  <c:v>40.28</c:v>
                </c:pt>
                <c:pt idx="97">
                  <c:v>40.71</c:v>
                </c:pt>
                <c:pt idx="98">
                  <c:v>41.15</c:v>
                </c:pt>
                <c:pt idx="99">
                  <c:v>41.58</c:v>
                </c:pt>
                <c:pt idx="100">
                  <c:v>42.01</c:v>
                </c:pt>
                <c:pt idx="101">
                  <c:v>42.44</c:v>
                </c:pt>
                <c:pt idx="102">
                  <c:v>42.88</c:v>
                </c:pt>
                <c:pt idx="103">
                  <c:v>43.31</c:v>
                </c:pt>
                <c:pt idx="104">
                  <c:v>43.74</c:v>
                </c:pt>
                <c:pt idx="105">
                  <c:v>44.18</c:v>
                </c:pt>
                <c:pt idx="106">
                  <c:v>44.61</c:v>
                </c:pt>
                <c:pt idx="107">
                  <c:v>45.05</c:v>
                </c:pt>
                <c:pt idx="108">
                  <c:v>45.49</c:v>
                </c:pt>
                <c:pt idx="109">
                  <c:v>45.92</c:v>
                </c:pt>
                <c:pt idx="110">
                  <c:v>46.36</c:v>
                </c:pt>
                <c:pt idx="111">
                  <c:v>46.8</c:v>
                </c:pt>
                <c:pt idx="112">
                  <c:v>47.24</c:v>
                </c:pt>
                <c:pt idx="113">
                  <c:v>47.68</c:v>
                </c:pt>
                <c:pt idx="114">
                  <c:v>48.12</c:v>
                </c:pt>
                <c:pt idx="115">
                  <c:v>48.56</c:v>
                </c:pt>
                <c:pt idx="116">
                  <c:v>49</c:v>
                </c:pt>
                <c:pt idx="117">
                  <c:v>49.45</c:v>
                </c:pt>
                <c:pt idx="118">
                  <c:v>49.89</c:v>
                </c:pt>
                <c:pt idx="119">
                  <c:v>50.34</c:v>
                </c:pt>
                <c:pt idx="120">
                  <c:v>50.78</c:v>
                </c:pt>
                <c:pt idx="121">
                  <c:v>51.23</c:v>
                </c:pt>
                <c:pt idx="122">
                  <c:v>51.68</c:v>
                </c:pt>
                <c:pt idx="123">
                  <c:v>52.12</c:v>
                </c:pt>
                <c:pt idx="124">
                  <c:v>52.57</c:v>
                </c:pt>
                <c:pt idx="125">
                  <c:v>53.02</c:v>
                </c:pt>
                <c:pt idx="126">
                  <c:v>53.47</c:v>
                </c:pt>
                <c:pt idx="127">
                  <c:v>53.92</c:v>
                </c:pt>
                <c:pt idx="128">
                  <c:v>54.38</c:v>
                </c:pt>
                <c:pt idx="129">
                  <c:v>54.83</c:v>
                </c:pt>
                <c:pt idx="130">
                  <c:v>55.29</c:v>
                </c:pt>
                <c:pt idx="131">
                  <c:v>55.74</c:v>
                </c:pt>
                <c:pt idx="132">
                  <c:v>56.2</c:v>
                </c:pt>
                <c:pt idx="133">
                  <c:v>56.66</c:v>
                </c:pt>
                <c:pt idx="134">
                  <c:v>57.11</c:v>
                </c:pt>
                <c:pt idx="135">
                  <c:v>57.57</c:v>
                </c:pt>
                <c:pt idx="136">
                  <c:v>58.04</c:v>
                </c:pt>
                <c:pt idx="137">
                  <c:v>58.5</c:v>
                </c:pt>
                <c:pt idx="138">
                  <c:v>58.96</c:v>
                </c:pt>
                <c:pt idx="139">
                  <c:v>59.43</c:v>
                </c:pt>
                <c:pt idx="140">
                  <c:v>59.89</c:v>
                </c:pt>
                <c:pt idx="141">
                  <c:v>60.36</c:v>
                </c:pt>
                <c:pt idx="142">
                  <c:v>60.83</c:v>
                </c:pt>
                <c:pt idx="143">
                  <c:v>61.3</c:v>
                </c:pt>
                <c:pt idx="144">
                  <c:v>61.77</c:v>
                </c:pt>
                <c:pt idx="145">
                  <c:v>62.24</c:v>
                </c:pt>
                <c:pt idx="146">
                  <c:v>62.72</c:v>
                </c:pt>
                <c:pt idx="147">
                  <c:v>63.19</c:v>
                </c:pt>
                <c:pt idx="148">
                  <c:v>63.67</c:v>
                </c:pt>
                <c:pt idx="149">
                  <c:v>64.150000000000006</c:v>
                </c:pt>
                <c:pt idx="150">
                  <c:v>64.63</c:v>
                </c:pt>
                <c:pt idx="151">
                  <c:v>65.12</c:v>
                </c:pt>
                <c:pt idx="152">
                  <c:v>65.599999999999994</c:v>
                </c:pt>
                <c:pt idx="153">
                  <c:v>66.09</c:v>
                </c:pt>
                <c:pt idx="154">
                  <c:v>66.58</c:v>
                </c:pt>
                <c:pt idx="155">
                  <c:v>67.069999999999993</c:v>
                </c:pt>
                <c:pt idx="156">
                  <c:v>67.569999999999993</c:v>
                </c:pt>
                <c:pt idx="157">
                  <c:v>68.06</c:v>
                </c:pt>
                <c:pt idx="158">
                  <c:v>68.56</c:v>
                </c:pt>
                <c:pt idx="159">
                  <c:v>69.069999999999993</c:v>
                </c:pt>
                <c:pt idx="160">
                  <c:v>69.569999999999993</c:v>
                </c:pt>
                <c:pt idx="161">
                  <c:v>70.08</c:v>
                </c:pt>
                <c:pt idx="162">
                  <c:v>70.59</c:v>
                </c:pt>
                <c:pt idx="163">
                  <c:v>71.099999999999994</c:v>
                </c:pt>
                <c:pt idx="164">
                  <c:v>71.62</c:v>
                </c:pt>
                <c:pt idx="165">
                  <c:v>72.14</c:v>
                </c:pt>
                <c:pt idx="166">
                  <c:v>72.67</c:v>
                </c:pt>
                <c:pt idx="167">
                  <c:v>73.2</c:v>
                </c:pt>
                <c:pt idx="168">
                  <c:v>73.73</c:v>
                </c:pt>
                <c:pt idx="169">
                  <c:v>74.27</c:v>
                </c:pt>
                <c:pt idx="170">
                  <c:v>74.81</c:v>
                </c:pt>
                <c:pt idx="171">
                  <c:v>75.349999999999994</c:v>
                </c:pt>
                <c:pt idx="172">
                  <c:v>75.900000000000006</c:v>
                </c:pt>
                <c:pt idx="173">
                  <c:v>76.45</c:v>
                </c:pt>
                <c:pt idx="174">
                  <c:v>77.010000000000005</c:v>
                </c:pt>
                <c:pt idx="175">
                  <c:v>77.58</c:v>
                </c:pt>
                <c:pt idx="176">
                  <c:v>78.14</c:v>
                </c:pt>
                <c:pt idx="177">
                  <c:v>78.72</c:v>
                </c:pt>
                <c:pt idx="178">
                  <c:v>79.3</c:v>
                </c:pt>
                <c:pt idx="179">
                  <c:v>79.88</c:v>
                </c:pt>
                <c:pt idx="180">
                  <c:v>80.47</c:v>
                </c:pt>
                <c:pt idx="181">
                  <c:v>81.069999999999993</c:v>
                </c:pt>
                <c:pt idx="182">
                  <c:v>81.67</c:v>
                </c:pt>
                <c:pt idx="183">
                  <c:v>82.28</c:v>
                </c:pt>
                <c:pt idx="184">
                  <c:v>82.9</c:v>
                </c:pt>
                <c:pt idx="185">
                  <c:v>83.52</c:v>
                </c:pt>
                <c:pt idx="186">
                  <c:v>84.15</c:v>
                </c:pt>
                <c:pt idx="187">
                  <c:v>84.79</c:v>
                </c:pt>
                <c:pt idx="188">
                  <c:v>85.43</c:v>
                </c:pt>
                <c:pt idx="189">
                  <c:v>86.09</c:v>
                </c:pt>
                <c:pt idx="190">
                  <c:v>86.75</c:v>
                </c:pt>
                <c:pt idx="191">
                  <c:v>87.42</c:v>
                </c:pt>
                <c:pt idx="192">
                  <c:v>88.1</c:v>
                </c:pt>
                <c:pt idx="193">
                  <c:v>88.79</c:v>
                </c:pt>
                <c:pt idx="194">
                  <c:v>89.49</c:v>
                </c:pt>
                <c:pt idx="195">
                  <c:v>90.2</c:v>
                </c:pt>
                <c:pt idx="196">
                  <c:v>90.92</c:v>
                </c:pt>
                <c:pt idx="197">
                  <c:v>91.65</c:v>
                </c:pt>
                <c:pt idx="198">
                  <c:v>92.39</c:v>
                </c:pt>
                <c:pt idx="199">
                  <c:v>93.14</c:v>
                </c:pt>
                <c:pt idx="200">
                  <c:v>93.91</c:v>
                </c:pt>
                <c:pt idx="201">
                  <c:v>94.69</c:v>
                </c:pt>
                <c:pt idx="202">
                  <c:v>95.48</c:v>
                </c:pt>
                <c:pt idx="203">
                  <c:v>96.29</c:v>
                </c:pt>
                <c:pt idx="204">
                  <c:v>97.11</c:v>
                </c:pt>
                <c:pt idx="205">
                  <c:v>97.95</c:v>
                </c:pt>
                <c:pt idx="206">
                  <c:v>98.8</c:v>
                </c:pt>
                <c:pt idx="207">
                  <c:v>99.67</c:v>
                </c:pt>
                <c:pt idx="208">
                  <c:v>100.56</c:v>
                </c:pt>
                <c:pt idx="209">
                  <c:v>101.47</c:v>
                </c:pt>
                <c:pt idx="210">
                  <c:v>102.4</c:v>
                </c:pt>
                <c:pt idx="211">
                  <c:v>103.34</c:v>
                </c:pt>
                <c:pt idx="212">
                  <c:v>104.31</c:v>
                </c:pt>
                <c:pt idx="213">
                  <c:v>105.31</c:v>
                </c:pt>
                <c:pt idx="214">
                  <c:v>106.32</c:v>
                </c:pt>
                <c:pt idx="215">
                  <c:v>107.36</c:v>
                </c:pt>
                <c:pt idx="216">
                  <c:v>108.43</c:v>
                </c:pt>
                <c:pt idx="217">
                  <c:v>109.52</c:v>
                </c:pt>
                <c:pt idx="218">
                  <c:v>110.65</c:v>
                </c:pt>
                <c:pt idx="219">
                  <c:v>111.81</c:v>
                </c:pt>
                <c:pt idx="220">
                  <c:v>113</c:v>
                </c:pt>
                <c:pt idx="221">
                  <c:v>114.22</c:v>
                </c:pt>
                <c:pt idx="222">
                  <c:v>115.49</c:v>
                </c:pt>
                <c:pt idx="223">
                  <c:v>116.79</c:v>
                </c:pt>
                <c:pt idx="224">
                  <c:v>118.14</c:v>
                </c:pt>
                <c:pt idx="225">
                  <c:v>119.53</c:v>
                </c:pt>
                <c:pt idx="226">
                  <c:v>120.98</c:v>
                </c:pt>
                <c:pt idx="227">
                  <c:v>122.47</c:v>
                </c:pt>
                <c:pt idx="228">
                  <c:v>124.01</c:v>
                </c:pt>
                <c:pt idx="229">
                  <c:v>125.6</c:v>
                </c:pt>
                <c:pt idx="230">
                  <c:v>127.24</c:v>
                </c:pt>
                <c:pt idx="231">
                  <c:v>128.93</c:v>
                </c:pt>
                <c:pt idx="232">
                  <c:v>130.68</c:v>
                </c:pt>
                <c:pt idx="233">
                  <c:v>132.46</c:v>
                </c:pt>
                <c:pt idx="234">
                  <c:v>134.30000000000001</c:v>
                </c:pt>
                <c:pt idx="235">
                  <c:v>136.18</c:v>
                </c:pt>
                <c:pt idx="236">
                  <c:v>138.11000000000001</c:v>
                </c:pt>
                <c:pt idx="237">
                  <c:v>140.08000000000001</c:v>
                </c:pt>
                <c:pt idx="238">
                  <c:v>142.09</c:v>
                </c:pt>
                <c:pt idx="239">
                  <c:v>144.15</c:v>
                </c:pt>
                <c:pt idx="240">
                  <c:v>146.25</c:v>
                </c:pt>
                <c:pt idx="241">
                  <c:v>148.38999999999999</c:v>
                </c:pt>
                <c:pt idx="242">
                  <c:v>150.58000000000001</c:v>
                </c:pt>
                <c:pt idx="243">
                  <c:v>152.80000000000001</c:v>
                </c:pt>
                <c:pt idx="244">
                  <c:v>155.07</c:v>
                </c:pt>
                <c:pt idx="245">
                  <c:v>157.37</c:v>
                </c:pt>
                <c:pt idx="246">
                  <c:v>159.72</c:v>
                </c:pt>
                <c:pt idx="247">
                  <c:v>162.1</c:v>
                </c:pt>
                <c:pt idx="248">
                  <c:v>164.52</c:v>
                </c:pt>
                <c:pt idx="249">
                  <c:v>166.98</c:v>
                </c:pt>
                <c:pt idx="250">
                  <c:v>169.48</c:v>
                </c:pt>
                <c:pt idx="251">
                  <c:v>172.02</c:v>
                </c:pt>
                <c:pt idx="252">
                  <c:v>174.59</c:v>
                </c:pt>
                <c:pt idx="253">
                  <c:v>177.2</c:v>
                </c:pt>
                <c:pt idx="254">
                  <c:v>179.85</c:v>
                </c:pt>
                <c:pt idx="255">
                  <c:v>182.53</c:v>
                </c:pt>
                <c:pt idx="256">
                  <c:v>185.25</c:v>
                </c:pt>
                <c:pt idx="257">
                  <c:v>188</c:v>
                </c:pt>
                <c:pt idx="258">
                  <c:v>190.79</c:v>
                </c:pt>
                <c:pt idx="259">
                  <c:v>193.61</c:v>
                </c:pt>
                <c:pt idx="260">
                  <c:v>196.47</c:v>
                </c:pt>
                <c:pt idx="261">
                  <c:v>199.37</c:v>
                </c:pt>
                <c:pt idx="262">
                  <c:v>202.3</c:v>
                </c:pt>
                <c:pt idx="263">
                  <c:v>205.26</c:v>
                </c:pt>
                <c:pt idx="264">
                  <c:v>208.25</c:v>
                </c:pt>
                <c:pt idx="265">
                  <c:v>211.28</c:v>
                </c:pt>
                <c:pt idx="266">
                  <c:v>214.35</c:v>
                </c:pt>
                <c:pt idx="267">
                  <c:v>217.44</c:v>
                </c:pt>
                <c:pt idx="268">
                  <c:v>220.57</c:v>
                </c:pt>
                <c:pt idx="269">
                  <c:v>223.74</c:v>
                </c:pt>
                <c:pt idx="270">
                  <c:v>226.93</c:v>
                </c:pt>
                <c:pt idx="271">
                  <c:v>230.16</c:v>
                </c:pt>
                <c:pt idx="272">
                  <c:v>233.42</c:v>
                </c:pt>
                <c:pt idx="273">
                  <c:v>236.72</c:v>
                </c:pt>
                <c:pt idx="274">
                  <c:v>240.04</c:v>
                </c:pt>
                <c:pt idx="275">
                  <c:v>243.4</c:v>
                </c:pt>
                <c:pt idx="276">
                  <c:v>246.79</c:v>
                </c:pt>
              </c:numCache>
            </c:numRef>
          </c:xVal>
          <c:yVal>
            <c:numRef>
              <c:f>geometry!$I$2:$I$500</c:f>
              <c:numCache>
                <c:formatCode>General</c:formatCode>
                <c:ptCount val="499"/>
                <c:pt idx="0">
                  <c:v>-90</c:v>
                </c:pt>
                <c:pt idx="1">
                  <c:v>-90</c:v>
                </c:pt>
                <c:pt idx="2">
                  <c:v>-90</c:v>
                </c:pt>
                <c:pt idx="3">
                  <c:v>-90</c:v>
                </c:pt>
                <c:pt idx="4">
                  <c:v>-90</c:v>
                </c:pt>
                <c:pt idx="5">
                  <c:v>-90</c:v>
                </c:pt>
                <c:pt idx="6">
                  <c:v>-90</c:v>
                </c:pt>
                <c:pt idx="7">
                  <c:v>-89.97</c:v>
                </c:pt>
                <c:pt idx="8">
                  <c:v>-89.94</c:v>
                </c:pt>
                <c:pt idx="9">
                  <c:v>-89.92</c:v>
                </c:pt>
                <c:pt idx="10">
                  <c:v>-89.89</c:v>
                </c:pt>
                <c:pt idx="11">
                  <c:v>-89.86</c:v>
                </c:pt>
                <c:pt idx="12">
                  <c:v>-89.83</c:v>
                </c:pt>
                <c:pt idx="13">
                  <c:v>-89.8</c:v>
                </c:pt>
                <c:pt idx="14">
                  <c:v>-89.77</c:v>
                </c:pt>
                <c:pt idx="15">
                  <c:v>-89.74</c:v>
                </c:pt>
                <c:pt idx="16">
                  <c:v>-89.72</c:v>
                </c:pt>
                <c:pt idx="17">
                  <c:v>-89.69</c:v>
                </c:pt>
                <c:pt idx="18">
                  <c:v>-89.66</c:v>
                </c:pt>
                <c:pt idx="19">
                  <c:v>-89.63</c:v>
                </c:pt>
                <c:pt idx="20">
                  <c:v>-89.6</c:v>
                </c:pt>
                <c:pt idx="21">
                  <c:v>-89.57</c:v>
                </c:pt>
                <c:pt idx="22">
                  <c:v>-89.55</c:v>
                </c:pt>
                <c:pt idx="23">
                  <c:v>-89.52</c:v>
                </c:pt>
                <c:pt idx="24">
                  <c:v>-89.49</c:v>
                </c:pt>
                <c:pt idx="25">
                  <c:v>-89.46</c:v>
                </c:pt>
                <c:pt idx="26">
                  <c:v>-89.43</c:v>
                </c:pt>
                <c:pt idx="27">
                  <c:v>-89.4</c:v>
                </c:pt>
                <c:pt idx="28">
                  <c:v>-89.38</c:v>
                </c:pt>
                <c:pt idx="29">
                  <c:v>-89.35</c:v>
                </c:pt>
                <c:pt idx="30">
                  <c:v>-89.32</c:v>
                </c:pt>
                <c:pt idx="31">
                  <c:v>-89.29</c:v>
                </c:pt>
                <c:pt idx="32">
                  <c:v>-89.26</c:v>
                </c:pt>
                <c:pt idx="33">
                  <c:v>-89.23</c:v>
                </c:pt>
                <c:pt idx="34">
                  <c:v>-89.21</c:v>
                </c:pt>
                <c:pt idx="35">
                  <c:v>-89.18</c:v>
                </c:pt>
                <c:pt idx="36">
                  <c:v>-89.15</c:v>
                </c:pt>
                <c:pt idx="37">
                  <c:v>-89.12</c:v>
                </c:pt>
                <c:pt idx="38">
                  <c:v>-89.09</c:v>
                </c:pt>
                <c:pt idx="39">
                  <c:v>-89.06</c:v>
                </c:pt>
                <c:pt idx="40">
                  <c:v>-89.04</c:v>
                </c:pt>
                <c:pt idx="41">
                  <c:v>-89.01</c:v>
                </c:pt>
                <c:pt idx="42">
                  <c:v>-88.96</c:v>
                </c:pt>
                <c:pt idx="43">
                  <c:v>-88.9</c:v>
                </c:pt>
                <c:pt idx="44">
                  <c:v>-88.84</c:v>
                </c:pt>
                <c:pt idx="45">
                  <c:v>-88.79</c:v>
                </c:pt>
                <c:pt idx="46">
                  <c:v>-88.73</c:v>
                </c:pt>
                <c:pt idx="47">
                  <c:v>-88.67</c:v>
                </c:pt>
                <c:pt idx="48">
                  <c:v>-88.62</c:v>
                </c:pt>
                <c:pt idx="49">
                  <c:v>-88.56</c:v>
                </c:pt>
                <c:pt idx="50">
                  <c:v>-88.5</c:v>
                </c:pt>
                <c:pt idx="51">
                  <c:v>-88.45</c:v>
                </c:pt>
                <c:pt idx="52">
                  <c:v>-88.39</c:v>
                </c:pt>
                <c:pt idx="53">
                  <c:v>-88.33</c:v>
                </c:pt>
                <c:pt idx="54">
                  <c:v>-88.27</c:v>
                </c:pt>
                <c:pt idx="55">
                  <c:v>-88.22</c:v>
                </c:pt>
                <c:pt idx="56">
                  <c:v>-88.16</c:v>
                </c:pt>
                <c:pt idx="57">
                  <c:v>-88.1</c:v>
                </c:pt>
                <c:pt idx="58">
                  <c:v>-88.05</c:v>
                </c:pt>
                <c:pt idx="59">
                  <c:v>-87.99</c:v>
                </c:pt>
                <c:pt idx="60">
                  <c:v>-87.93</c:v>
                </c:pt>
                <c:pt idx="61">
                  <c:v>-87.88</c:v>
                </c:pt>
                <c:pt idx="62">
                  <c:v>-87.82</c:v>
                </c:pt>
                <c:pt idx="63">
                  <c:v>-87.76</c:v>
                </c:pt>
                <c:pt idx="64">
                  <c:v>-87.7</c:v>
                </c:pt>
                <c:pt idx="65">
                  <c:v>-87.65</c:v>
                </c:pt>
                <c:pt idx="66">
                  <c:v>-87.59</c:v>
                </c:pt>
                <c:pt idx="67">
                  <c:v>-87.53</c:v>
                </c:pt>
                <c:pt idx="68">
                  <c:v>-87.47</c:v>
                </c:pt>
                <c:pt idx="69">
                  <c:v>-87.42</c:v>
                </c:pt>
                <c:pt idx="70">
                  <c:v>-87.36</c:v>
                </c:pt>
                <c:pt idx="71">
                  <c:v>-87.3</c:v>
                </c:pt>
                <c:pt idx="72">
                  <c:v>-87.25</c:v>
                </c:pt>
                <c:pt idx="73">
                  <c:v>-87.19</c:v>
                </c:pt>
                <c:pt idx="74">
                  <c:v>-87.13</c:v>
                </c:pt>
                <c:pt idx="75">
                  <c:v>-87.07</c:v>
                </c:pt>
                <c:pt idx="76">
                  <c:v>-87.02</c:v>
                </c:pt>
                <c:pt idx="77">
                  <c:v>-86.96</c:v>
                </c:pt>
                <c:pt idx="78">
                  <c:v>-86.9</c:v>
                </c:pt>
                <c:pt idx="79">
                  <c:v>-86.84</c:v>
                </c:pt>
                <c:pt idx="80">
                  <c:v>-86.79</c:v>
                </c:pt>
                <c:pt idx="81">
                  <c:v>-86.73</c:v>
                </c:pt>
                <c:pt idx="82">
                  <c:v>-86.67</c:v>
                </c:pt>
                <c:pt idx="83">
                  <c:v>-86.61</c:v>
                </c:pt>
                <c:pt idx="84">
                  <c:v>-86.55</c:v>
                </c:pt>
                <c:pt idx="85">
                  <c:v>-86.5</c:v>
                </c:pt>
                <c:pt idx="86">
                  <c:v>-86.44</c:v>
                </c:pt>
                <c:pt idx="87">
                  <c:v>-86.38</c:v>
                </c:pt>
                <c:pt idx="88">
                  <c:v>-86.32</c:v>
                </c:pt>
                <c:pt idx="89">
                  <c:v>-86.26</c:v>
                </c:pt>
                <c:pt idx="90">
                  <c:v>-86.21</c:v>
                </c:pt>
                <c:pt idx="91">
                  <c:v>-86.15</c:v>
                </c:pt>
                <c:pt idx="92">
                  <c:v>-86.09</c:v>
                </c:pt>
                <c:pt idx="93">
                  <c:v>-86.03</c:v>
                </c:pt>
                <c:pt idx="94">
                  <c:v>-85.97</c:v>
                </c:pt>
                <c:pt idx="95">
                  <c:v>-85.91</c:v>
                </c:pt>
                <c:pt idx="96">
                  <c:v>-85.86</c:v>
                </c:pt>
                <c:pt idx="97">
                  <c:v>-85.8</c:v>
                </c:pt>
                <c:pt idx="98">
                  <c:v>-85.74</c:v>
                </c:pt>
                <c:pt idx="99">
                  <c:v>-85.68</c:v>
                </c:pt>
                <c:pt idx="100">
                  <c:v>-85.62</c:v>
                </c:pt>
                <c:pt idx="101">
                  <c:v>-85.56</c:v>
                </c:pt>
                <c:pt idx="102">
                  <c:v>-85.5</c:v>
                </c:pt>
                <c:pt idx="103">
                  <c:v>-85.44</c:v>
                </c:pt>
                <c:pt idx="104">
                  <c:v>-85.38</c:v>
                </c:pt>
                <c:pt idx="105">
                  <c:v>-85.33</c:v>
                </c:pt>
                <c:pt idx="106">
                  <c:v>-85.27</c:v>
                </c:pt>
                <c:pt idx="107">
                  <c:v>-85.21</c:v>
                </c:pt>
                <c:pt idx="108">
                  <c:v>-85.15</c:v>
                </c:pt>
                <c:pt idx="109">
                  <c:v>-85.09</c:v>
                </c:pt>
                <c:pt idx="110">
                  <c:v>-85.03</c:v>
                </c:pt>
                <c:pt idx="111">
                  <c:v>-84.95</c:v>
                </c:pt>
                <c:pt idx="112">
                  <c:v>-84.86</c:v>
                </c:pt>
                <c:pt idx="113">
                  <c:v>-84.77</c:v>
                </c:pt>
                <c:pt idx="114">
                  <c:v>-84.68</c:v>
                </c:pt>
                <c:pt idx="115">
                  <c:v>-84.59</c:v>
                </c:pt>
                <c:pt idx="116">
                  <c:v>-84.5</c:v>
                </c:pt>
                <c:pt idx="117">
                  <c:v>-84.41</c:v>
                </c:pt>
                <c:pt idx="118">
                  <c:v>-84.32</c:v>
                </c:pt>
                <c:pt idx="119">
                  <c:v>-84.23</c:v>
                </c:pt>
                <c:pt idx="120">
                  <c:v>-84.14</c:v>
                </c:pt>
                <c:pt idx="121">
                  <c:v>-84.05</c:v>
                </c:pt>
                <c:pt idx="122">
                  <c:v>-83.96</c:v>
                </c:pt>
                <c:pt idx="123">
                  <c:v>-83.86</c:v>
                </c:pt>
                <c:pt idx="124">
                  <c:v>-83.77</c:v>
                </c:pt>
                <c:pt idx="125">
                  <c:v>-83.68</c:v>
                </c:pt>
                <c:pt idx="126">
                  <c:v>-83.59</c:v>
                </c:pt>
                <c:pt idx="127">
                  <c:v>-83.5</c:v>
                </c:pt>
                <c:pt idx="128">
                  <c:v>-83.4</c:v>
                </c:pt>
                <c:pt idx="129">
                  <c:v>-83.31</c:v>
                </c:pt>
                <c:pt idx="130">
                  <c:v>-83.22</c:v>
                </c:pt>
                <c:pt idx="131">
                  <c:v>-83.13</c:v>
                </c:pt>
                <c:pt idx="132">
                  <c:v>-83.03</c:v>
                </c:pt>
                <c:pt idx="133">
                  <c:v>-82.94</c:v>
                </c:pt>
                <c:pt idx="134">
                  <c:v>-82.85</c:v>
                </c:pt>
                <c:pt idx="135">
                  <c:v>-82.75</c:v>
                </c:pt>
                <c:pt idx="136">
                  <c:v>-82.66</c:v>
                </c:pt>
                <c:pt idx="137">
                  <c:v>-82.56</c:v>
                </c:pt>
                <c:pt idx="138">
                  <c:v>-82.47</c:v>
                </c:pt>
                <c:pt idx="139">
                  <c:v>-82.37</c:v>
                </c:pt>
                <c:pt idx="140">
                  <c:v>-82.28</c:v>
                </c:pt>
                <c:pt idx="141">
                  <c:v>-82.18</c:v>
                </c:pt>
                <c:pt idx="142">
                  <c:v>-82.09</c:v>
                </c:pt>
                <c:pt idx="143">
                  <c:v>-81.96</c:v>
                </c:pt>
                <c:pt idx="144">
                  <c:v>-81.56</c:v>
                </c:pt>
                <c:pt idx="145">
                  <c:v>-81.150000000000006</c:v>
                </c:pt>
                <c:pt idx="146">
                  <c:v>-80.739999999999995</c:v>
                </c:pt>
                <c:pt idx="147">
                  <c:v>-80.33</c:v>
                </c:pt>
                <c:pt idx="148">
                  <c:v>-79.92</c:v>
                </c:pt>
                <c:pt idx="149">
                  <c:v>-79.510000000000005</c:v>
                </c:pt>
                <c:pt idx="150">
                  <c:v>-79.099999999999994</c:v>
                </c:pt>
                <c:pt idx="151">
                  <c:v>-78.680000000000007</c:v>
                </c:pt>
                <c:pt idx="152">
                  <c:v>-78.27</c:v>
                </c:pt>
                <c:pt idx="153">
                  <c:v>-77.849999999999994</c:v>
                </c:pt>
                <c:pt idx="154">
                  <c:v>-77.430000000000007</c:v>
                </c:pt>
                <c:pt idx="155">
                  <c:v>-77.010000000000005</c:v>
                </c:pt>
                <c:pt idx="156">
                  <c:v>-76.58</c:v>
                </c:pt>
                <c:pt idx="157">
                  <c:v>-76.16</c:v>
                </c:pt>
                <c:pt idx="158">
                  <c:v>-75.73</c:v>
                </c:pt>
                <c:pt idx="159">
                  <c:v>-75.3</c:v>
                </c:pt>
                <c:pt idx="160">
                  <c:v>-74.86</c:v>
                </c:pt>
                <c:pt idx="161">
                  <c:v>-74.430000000000007</c:v>
                </c:pt>
                <c:pt idx="162">
                  <c:v>-73.989999999999995</c:v>
                </c:pt>
                <c:pt idx="163">
                  <c:v>-73.55</c:v>
                </c:pt>
                <c:pt idx="164">
                  <c:v>-73.099999999999994</c:v>
                </c:pt>
                <c:pt idx="165">
                  <c:v>-72.650000000000006</c:v>
                </c:pt>
                <c:pt idx="166">
                  <c:v>-72.2</c:v>
                </c:pt>
                <c:pt idx="167">
                  <c:v>-71.75</c:v>
                </c:pt>
                <c:pt idx="168">
                  <c:v>-71.290000000000006</c:v>
                </c:pt>
                <c:pt idx="169">
                  <c:v>-70.83</c:v>
                </c:pt>
                <c:pt idx="170">
                  <c:v>-70.37</c:v>
                </c:pt>
                <c:pt idx="171">
                  <c:v>-69.900000000000006</c:v>
                </c:pt>
                <c:pt idx="172">
                  <c:v>-69.430000000000007</c:v>
                </c:pt>
                <c:pt idx="173">
                  <c:v>-68.959999999999994</c:v>
                </c:pt>
                <c:pt idx="174">
                  <c:v>-68.48</c:v>
                </c:pt>
                <c:pt idx="175">
                  <c:v>-67.989999999999995</c:v>
                </c:pt>
                <c:pt idx="176">
                  <c:v>-67.5</c:v>
                </c:pt>
                <c:pt idx="177">
                  <c:v>-67.040000000000006</c:v>
                </c:pt>
                <c:pt idx="178">
                  <c:v>-66.58</c:v>
                </c:pt>
                <c:pt idx="179">
                  <c:v>-66.11</c:v>
                </c:pt>
                <c:pt idx="180">
                  <c:v>-65.64</c:v>
                </c:pt>
                <c:pt idx="181">
                  <c:v>-65.17</c:v>
                </c:pt>
                <c:pt idx="182">
                  <c:v>-64.69</c:v>
                </c:pt>
                <c:pt idx="183">
                  <c:v>-64.209999999999994</c:v>
                </c:pt>
                <c:pt idx="184">
                  <c:v>-63.72</c:v>
                </c:pt>
                <c:pt idx="185">
                  <c:v>-63.22</c:v>
                </c:pt>
                <c:pt idx="186">
                  <c:v>-62.72</c:v>
                </c:pt>
                <c:pt idx="187">
                  <c:v>-62.22</c:v>
                </c:pt>
                <c:pt idx="188">
                  <c:v>-61.7</c:v>
                </c:pt>
                <c:pt idx="189">
                  <c:v>-61.18</c:v>
                </c:pt>
                <c:pt idx="190">
                  <c:v>-60.66</c:v>
                </c:pt>
                <c:pt idx="191">
                  <c:v>-60.12</c:v>
                </c:pt>
                <c:pt idx="192">
                  <c:v>-59.54</c:v>
                </c:pt>
                <c:pt idx="193">
                  <c:v>-58.95</c:v>
                </c:pt>
                <c:pt idx="194">
                  <c:v>-58.35</c:v>
                </c:pt>
                <c:pt idx="195">
                  <c:v>-57.74</c:v>
                </c:pt>
                <c:pt idx="196">
                  <c:v>-57.12</c:v>
                </c:pt>
                <c:pt idx="197">
                  <c:v>-56.49</c:v>
                </c:pt>
                <c:pt idx="198">
                  <c:v>-55.85</c:v>
                </c:pt>
                <c:pt idx="199">
                  <c:v>-55.2</c:v>
                </c:pt>
                <c:pt idx="200">
                  <c:v>-54.54</c:v>
                </c:pt>
                <c:pt idx="201">
                  <c:v>-53.85</c:v>
                </c:pt>
                <c:pt idx="202">
                  <c:v>-53.16</c:v>
                </c:pt>
                <c:pt idx="203">
                  <c:v>-52.45</c:v>
                </c:pt>
                <c:pt idx="204">
                  <c:v>-51.73</c:v>
                </c:pt>
                <c:pt idx="205">
                  <c:v>-50.99</c:v>
                </c:pt>
                <c:pt idx="206">
                  <c:v>-50.24</c:v>
                </c:pt>
                <c:pt idx="207">
                  <c:v>-49.48</c:v>
                </c:pt>
                <c:pt idx="208">
                  <c:v>-48.71</c:v>
                </c:pt>
                <c:pt idx="209">
                  <c:v>-47.91</c:v>
                </c:pt>
                <c:pt idx="210">
                  <c:v>-47.1</c:v>
                </c:pt>
                <c:pt idx="211">
                  <c:v>-46.29</c:v>
                </c:pt>
                <c:pt idx="212">
                  <c:v>-45.46</c:v>
                </c:pt>
                <c:pt idx="213">
                  <c:v>-44.61</c:v>
                </c:pt>
                <c:pt idx="214">
                  <c:v>-43.74</c:v>
                </c:pt>
                <c:pt idx="215">
                  <c:v>-42.87</c:v>
                </c:pt>
                <c:pt idx="216">
                  <c:v>-41.97</c:v>
                </c:pt>
                <c:pt idx="217">
                  <c:v>-41.07</c:v>
                </c:pt>
                <c:pt idx="218">
                  <c:v>-40.15</c:v>
                </c:pt>
                <c:pt idx="219">
                  <c:v>-39.22</c:v>
                </c:pt>
                <c:pt idx="220">
                  <c:v>-38.26</c:v>
                </c:pt>
                <c:pt idx="221">
                  <c:v>-37.299999999999997</c:v>
                </c:pt>
                <c:pt idx="222">
                  <c:v>-36.32</c:v>
                </c:pt>
                <c:pt idx="223">
                  <c:v>-35.33</c:v>
                </c:pt>
                <c:pt idx="224">
                  <c:v>-34.33</c:v>
                </c:pt>
                <c:pt idx="225">
                  <c:v>-33.31</c:v>
                </c:pt>
                <c:pt idx="226">
                  <c:v>-32.270000000000003</c:v>
                </c:pt>
                <c:pt idx="227">
                  <c:v>-31.94</c:v>
                </c:pt>
                <c:pt idx="228">
                  <c:v>-31.85</c:v>
                </c:pt>
                <c:pt idx="229">
                  <c:v>-31.77</c:v>
                </c:pt>
                <c:pt idx="230">
                  <c:v>-31.68</c:v>
                </c:pt>
                <c:pt idx="231">
                  <c:v>-31.58</c:v>
                </c:pt>
                <c:pt idx="232">
                  <c:v>-31.49</c:v>
                </c:pt>
                <c:pt idx="233">
                  <c:v>-31.39</c:v>
                </c:pt>
                <c:pt idx="234">
                  <c:v>-31.29</c:v>
                </c:pt>
                <c:pt idx="235">
                  <c:v>-31.18</c:v>
                </c:pt>
                <c:pt idx="236">
                  <c:v>-31.08</c:v>
                </c:pt>
                <c:pt idx="237">
                  <c:v>-30.97</c:v>
                </c:pt>
                <c:pt idx="238">
                  <c:v>-30.86</c:v>
                </c:pt>
                <c:pt idx="239">
                  <c:v>-30.75</c:v>
                </c:pt>
                <c:pt idx="240">
                  <c:v>-30.63</c:v>
                </c:pt>
                <c:pt idx="241">
                  <c:v>-30.51</c:v>
                </c:pt>
                <c:pt idx="242">
                  <c:v>-30.39</c:v>
                </c:pt>
                <c:pt idx="243">
                  <c:v>-30.27</c:v>
                </c:pt>
                <c:pt idx="244">
                  <c:v>-30.15</c:v>
                </c:pt>
                <c:pt idx="245">
                  <c:v>-30.02</c:v>
                </c:pt>
                <c:pt idx="246">
                  <c:v>-29.89</c:v>
                </c:pt>
                <c:pt idx="247">
                  <c:v>-29.76</c:v>
                </c:pt>
                <c:pt idx="248">
                  <c:v>-29.63</c:v>
                </c:pt>
                <c:pt idx="249">
                  <c:v>-29.49</c:v>
                </c:pt>
                <c:pt idx="250">
                  <c:v>-29.35</c:v>
                </c:pt>
                <c:pt idx="251">
                  <c:v>-29.21</c:v>
                </c:pt>
                <c:pt idx="252">
                  <c:v>-29.07</c:v>
                </c:pt>
                <c:pt idx="253">
                  <c:v>-28.93</c:v>
                </c:pt>
                <c:pt idx="254">
                  <c:v>-28.78</c:v>
                </c:pt>
                <c:pt idx="255">
                  <c:v>-28.64</c:v>
                </c:pt>
                <c:pt idx="256">
                  <c:v>-28.49</c:v>
                </c:pt>
                <c:pt idx="257">
                  <c:v>-28.34</c:v>
                </c:pt>
                <c:pt idx="258">
                  <c:v>-28.18</c:v>
                </c:pt>
                <c:pt idx="259">
                  <c:v>-28.03</c:v>
                </c:pt>
                <c:pt idx="260">
                  <c:v>-27.87</c:v>
                </c:pt>
                <c:pt idx="261">
                  <c:v>-27.71</c:v>
                </c:pt>
                <c:pt idx="262">
                  <c:v>-27.55</c:v>
                </c:pt>
                <c:pt idx="263">
                  <c:v>-27.39</c:v>
                </c:pt>
                <c:pt idx="264">
                  <c:v>-27.22</c:v>
                </c:pt>
                <c:pt idx="265">
                  <c:v>-27.05</c:v>
                </c:pt>
                <c:pt idx="266">
                  <c:v>-26.89</c:v>
                </c:pt>
                <c:pt idx="267">
                  <c:v>-26.72</c:v>
                </c:pt>
                <c:pt idx="268">
                  <c:v>-26.54</c:v>
                </c:pt>
                <c:pt idx="269">
                  <c:v>-26.37</c:v>
                </c:pt>
                <c:pt idx="270">
                  <c:v>-26.19</c:v>
                </c:pt>
                <c:pt idx="271">
                  <c:v>-26.02</c:v>
                </c:pt>
                <c:pt idx="272">
                  <c:v>-25.84</c:v>
                </c:pt>
                <c:pt idx="273">
                  <c:v>-25.66</c:v>
                </c:pt>
                <c:pt idx="274">
                  <c:v>-25.47</c:v>
                </c:pt>
                <c:pt idx="275">
                  <c:v>-25.29</c:v>
                </c:pt>
                <c:pt idx="276">
                  <c:v>-25.1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011-4CA7-B8B1-7E4FF124D9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497384"/>
        <c:axId val="443502304"/>
      </c:scatterChart>
      <c:valAx>
        <c:axId val="471054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RFQ length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712"/>
        <c:crosses val="autoZero"/>
        <c:crossBetween val="midCat"/>
      </c:valAx>
      <c:valAx>
        <c:axId val="471054712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(cm) or modulation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056"/>
        <c:crosses val="autoZero"/>
        <c:crossBetween val="midCat"/>
      </c:valAx>
      <c:valAx>
        <c:axId val="443502304"/>
        <c:scaling>
          <c:orientation val="minMax"/>
          <c:max val="-2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 (deg)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497384"/>
        <c:crosses val="max"/>
        <c:crossBetween val="midCat"/>
      </c:valAx>
      <c:valAx>
        <c:axId val="443497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3502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736803605070836"/>
          <c:y val="0.51939859040462588"/>
          <c:w val="4.8582884194690389E-2"/>
          <c:h val="0.17132099604300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transmission vs emittance at fixed current - 40 mA</a:t>
            </a:r>
          </a:p>
          <a:p>
            <a:pPr>
              <a:defRPr/>
            </a:pP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2957258884087531E-2"/>
          <c:y val="0.12068613894629704"/>
          <c:w val="0.87898042650230102"/>
          <c:h val="0.73455132549569169"/>
        </c:manualLayout>
      </c:layout>
      <c:scatterChart>
        <c:scatterStyle val="lineMarker"/>
        <c:varyColors val="0"/>
        <c:ser>
          <c:idx val="0"/>
          <c:order val="0"/>
          <c:tx>
            <c:v>RFQ1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'RFQ1'!$A$23:$A$27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'RFQ1'!$D$23:$D$27</c:f>
              <c:numCache>
                <c:formatCode>General</c:formatCode>
                <c:ptCount val="5"/>
                <c:pt idx="0">
                  <c:v>57</c:v>
                </c:pt>
                <c:pt idx="1">
                  <c:v>67</c:v>
                </c:pt>
                <c:pt idx="2">
                  <c:v>77</c:v>
                </c:pt>
                <c:pt idx="3">
                  <c:v>86</c:v>
                </c:pt>
                <c:pt idx="4">
                  <c:v>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141-44B5-B191-D8C37B7D3154}"/>
            </c:ext>
          </c:extLst>
        </c:ser>
        <c:ser>
          <c:idx val="1"/>
          <c:order val="1"/>
          <c:tx>
            <c:v>RFQ3-4.5m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'RFQ3-4.5meters'!$A$23:$A$27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'RFQ3-4.5meters'!$D$23:$D$27</c:f>
              <c:numCache>
                <c:formatCode>General</c:formatCode>
                <c:ptCount val="5"/>
                <c:pt idx="0">
                  <c:v>76</c:v>
                </c:pt>
                <c:pt idx="1">
                  <c:v>82</c:v>
                </c:pt>
                <c:pt idx="2">
                  <c:v>92</c:v>
                </c:pt>
                <c:pt idx="3">
                  <c:v>97</c:v>
                </c:pt>
                <c:pt idx="4">
                  <c:v>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141-44B5-B191-D8C37B7D3154}"/>
            </c:ext>
          </c:extLst>
        </c:ser>
        <c:ser>
          <c:idx val="2"/>
          <c:order val="2"/>
          <c:tx>
            <c:v>RFQ3-3.9m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'RFQ3-3.9meters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'RFQ3-3.9meters '!$D$23:$D$27</c:f>
              <c:numCache>
                <c:formatCode>General</c:formatCode>
                <c:ptCount val="5"/>
                <c:pt idx="0">
                  <c:v>69</c:v>
                </c:pt>
                <c:pt idx="1">
                  <c:v>77</c:v>
                </c:pt>
                <c:pt idx="2">
                  <c:v>88</c:v>
                </c:pt>
                <c:pt idx="3">
                  <c:v>96</c:v>
                </c:pt>
                <c:pt idx="4">
                  <c:v>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141-44B5-B191-D8C37B7D3154}"/>
            </c:ext>
          </c:extLst>
        </c:ser>
        <c:ser>
          <c:idx val="3"/>
          <c:order val="3"/>
          <c:tx>
            <c:v>RFQ3-2.5m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'RFQ3-2.5meters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'RFQ3-2.5meters '!$D$23:$D$27</c:f>
              <c:numCache>
                <c:formatCode>General</c:formatCode>
                <c:ptCount val="5"/>
                <c:pt idx="0">
                  <c:v>79</c:v>
                </c:pt>
                <c:pt idx="1">
                  <c:v>86</c:v>
                </c:pt>
                <c:pt idx="2">
                  <c:v>94</c:v>
                </c:pt>
                <c:pt idx="3">
                  <c:v>98</c:v>
                </c:pt>
                <c:pt idx="4">
                  <c:v>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141-44B5-B191-D8C37B7D31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074184"/>
        <c:axId val="343070248"/>
      </c:scatterChart>
      <c:valAx>
        <c:axId val="343074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emittance rms normalised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0248"/>
        <c:crosses val="autoZero"/>
        <c:crossBetween val="midCat"/>
      </c:valAx>
      <c:valAx>
        <c:axId val="343070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transmission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4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281076748932092"/>
          <c:y val="0.51617442124618007"/>
          <c:w val="0.11932149614561559"/>
          <c:h val="0.23156257521172738"/>
        </c:manualLayout>
      </c:layout>
      <c:overlay val="0"/>
      <c:spPr>
        <a:blipFill>
          <a:blip xmlns:r="http://schemas.openxmlformats.org/officeDocument/2006/relationships" r:embed="rId3"/>
          <a:tile tx="0" ty="0" sx="100000" sy="100000" flip="none" algn="tl"/>
        </a:blip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transmission vs emittance at fixed current - 60 mA</a:t>
            </a:r>
          </a:p>
          <a:p>
            <a:pPr>
              <a:defRPr/>
            </a:pP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2957258884087531E-2"/>
          <c:y val="0.12068613894629704"/>
          <c:w val="0.87898042650230102"/>
          <c:h val="0.73455132549569169"/>
        </c:manualLayout>
      </c:layout>
      <c:scatterChart>
        <c:scatterStyle val="lineMarker"/>
        <c:varyColors val="0"/>
        <c:ser>
          <c:idx val="0"/>
          <c:order val="0"/>
          <c:tx>
            <c:v>RFQ1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'RFQ1'!$A$23:$A$27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'RFQ1'!$E$23:$E$27</c:f>
              <c:numCache>
                <c:formatCode>General</c:formatCode>
                <c:ptCount val="5"/>
                <c:pt idx="0">
                  <c:v>54</c:v>
                </c:pt>
                <c:pt idx="1">
                  <c:v>64</c:v>
                </c:pt>
                <c:pt idx="2">
                  <c:v>74</c:v>
                </c:pt>
                <c:pt idx="3">
                  <c:v>82</c:v>
                </c:pt>
                <c:pt idx="4">
                  <c:v>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738-403F-AEC1-25113816003C}"/>
            </c:ext>
          </c:extLst>
        </c:ser>
        <c:ser>
          <c:idx val="1"/>
          <c:order val="1"/>
          <c:tx>
            <c:v>RFQ3-4.5m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'RFQ3-4.5meters'!$A$23:$A$27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'RFQ3-4.5meters'!$E$23:$E$27</c:f>
              <c:numCache>
                <c:formatCode>General</c:formatCode>
                <c:ptCount val="5"/>
                <c:pt idx="0">
                  <c:v>73</c:v>
                </c:pt>
                <c:pt idx="1">
                  <c:v>80</c:v>
                </c:pt>
                <c:pt idx="2">
                  <c:v>91</c:v>
                </c:pt>
                <c:pt idx="3">
                  <c:v>96</c:v>
                </c:pt>
                <c:pt idx="4">
                  <c:v>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738-403F-AEC1-25113816003C}"/>
            </c:ext>
          </c:extLst>
        </c:ser>
        <c:ser>
          <c:idx val="2"/>
          <c:order val="2"/>
          <c:tx>
            <c:v>RFQ3-3.9m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'RFQ3-3.9meters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'RFQ3-3.9meters '!$E$23:$E$27</c:f>
              <c:numCache>
                <c:formatCode>General</c:formatCode>
                <c:ptCount val="5"/>
                <c:pt idx="0">
                  <c:v>67</c:v>
                </c:pt>
                <c:pt idx="1">
                  <c:v>74</c:v>
                </c:pt>
                <c:pt idx="2">
                  <c:v>87</c:v>
                </c:pt>
                <c:pt idx="3">
                  <c:v>95</c:v>
                </c:pt>
                <c:pt idx="4">
                  <c:v>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738-403F-AEC1-25113816003C}"/>
            </c:ext>
          </c:extLst>
        </c:ser>
        <c:ser>
          <c:idx val="3"/>
          <c:order val="3"/>
          <c:tx>
            <c:v>RFQ3-2.5m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'RFQ3-2.5meters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'RFQ3-2.5meters '!$E$23:$E$27</c:f>
              <c:numCache>
                <c:formatCode>General</c:formatCode>
                <c:ptCount val="5"/>
                <c:pt idx="0">
                  <c:v>75</c:v>
                </c:pt>
                <c:pt idx="1">
                  <c:v>81</c:v>
                </c:pt>
                <c:pt idx="2">
                  <c:v>91</c:v>
                </c:pt>
                <c:pt idx="3">
                  <c:v>96</c:v>
                </c:pt>
                <c:pt idx="4">
                  <c:v>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738-403F-AEC1-2511381600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074184"/>
        <c:axId val="343070248"/>
      </c:scatterChart>
      <c:valAx>
        <c:axId val="343074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emittance rms normalised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0248"/>
        <c:crosses val="autoZero"/>
        <c:crossBetween val="midCat"/>
      </c:valAx>
      <c:valAx>
        <c:axId val="343070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transmission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4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6577818905900147"/>
          <c:y val="0.48873015997357139"/>
          <c:w val="0.11932149614561559"/>
          <c:h val="0.23156257521172738"/>
        </c:manualLayout>
      </c:layout>
      <c:overlay val="0"/>
      <c:spPr>
        <a:blipFill>
          <a:blip xmlns:r="http://schemas.openxmlformats.org/officeDocument/2006/relationships" r:embed="rId3"/>
          <a:tile tx="0" ty="0" sx="100000" sy="100000" flip="none" algn="tl"/>
        </a:blip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5EBD19-3BDC-4702-B63E-789E6B2B6ED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C0662EE-B917-4A9B-B177-9866BF65FBD2}">
      <dgm:prSet phldrT="[Text]"/>
      <dgm:spPr/>
      <dgm:t>
        <a:bodyPr/>
        <a:lstStyle/>
        <a:p>
          <a:r>
            <a:rPr lang="en-US" dirty="0"/>
            <a:t>IS-O2</a:t>
          </a:r>
        </a:p>
        <a:p>
          <a:r>
            <a:rPr lang="en-US" dirty="0"/>
            <a:t>(25mA in RFQ acceptance)</a:t>
          </a:r>
        </a:p>
      </dgm:t>
    </dgm:pt>
    <dgm:pt modelId="{9B35E829-8F33-488F-BC5D-FC5CCD265FA8}" type="parTrans" cxnId="{CE7BC981-FBDA-49AB-8055-FF654345C1C9}">
      <dgm:prSet/>
      <dgm:spPr/>
      <dgm:t>
        <a:bodyPr/>
        <a:lstStyle/>
        <a:p>
          <a:endParaRPr lang="en-US"/>
        </a:p>
      </dgm:t>
    </dgm:pt>
    <dgm:pt modelId="{210A3409-1464-4E29-B011-D240FE36A7B0}" type="sibTrans" cxnId="{CE7BC981-FBDA-49AB-8055-FF654345C1C9}">
      <dgm:prSet/>
      <dgm:spPr/>
      <dgm:t>
        <a:bodyPr/>
        <a:lstStyle/>
        <a:p>
          <a:endParaRPr lang="en-US"/>
        </a:p>
      </dgm:t>
    </dgm:pt>
    <dgm:pt modelId="{B5AC1E3C-5307-4166-B650-297EB56BB513}">
      <dgm:prSet phldrT="[Text]"/>
      <dgm:spPr/>
      <dgm:t>
        <a:bodyPr/>
        <a:lstStyle/>
        <a:p>
          <a:r>
            <a:rPr lang="en-US" dirty="0"/>
            <a:t>IS-04</a:t>
          </a:r>
        </a:p>
        <a:p>
          <a:r>
            <a:rPr lang="en-US" dirty="0"/>
            <a:t>(50mA in RFQ acceptance)</a:t>
          </a:r>
        </a:p>
      </dgm:t>
    </dgm:pt>
    <dgm:pt modelId="{D39106D2-86D3-4527-82C4-5AA81C3253A2}" type="parTrans" cxnId="{3EE894D7-B283-49E7-B0D9-019CCDFF259D}">
      <dgm:prSet/>
      <dgm:spPr/>
      <dgm:t>
        <a:bodyPr/>
        <a:lstStyle/>
        <a:p>
          <a:endParaRPr lang="en-US"/>
        </a:p>
      </dgm:t>
    </dgm:pt>
    <dgm:pt modelId="{F67C4F35-6454-46AA-9BB8-972C12D5E4A7}" type="sibTrans" cxnId="{3EE894D7-B283-49E7-B0D9-019CCDFF259D}">
      <dgm:prSet/>
      <dgm:spPr/>
      <dgm:t>
        <a:bodyPr/>
        <a:lstStyle/>
        <a:p>
          <a:endParaRPr lang="en-US"/>
        </a:p>
      </dgm:t>
    </dgm:pt>
    <dgm:pt modelId="{D8FC299E-0322-4EED-B205-7EE4A09DF2F9}">
      <dgm:prSet/>
      <dgm:spPr/>
      <dgm:t>
        <a:bodyPr/>
        <a:lstStyle/>
        <a:p>
          <a:r>
            <a:rPr lang="en-US" dirty="0"/>
            <a:t>IS-O3</a:t>
          </a:r>
        </a:p>
        <a:p>
          <a:r>
            <a:rPr lang="en-US" dirty="0"/>
            <a:t>(35mA in RFQ acceptance)</a:t>
          </a:r>
        </a:p>
      </dgm:t>
    </dgm:pt>
    <dgm:pt modelId="{13AD9E6A-6075-4429-AB9B-A0CB7E0BEEAC}" type="parTrans" cxnId="{C1D0549B-A644-474F-8187-9277435CC980}">
      <dgm:prSet/>
      <dgm:spPr/>
      <dgm:t>
        <a:bodyPr/>
        <a:lstStyle/>
        <a:p>
          <a:endParaRPr lang="en-US"/>
        </a:p>
      </dgm:t>
    </dgm:pt>
    <dgm:pt modelId="{FC125D1A-3582-4D97-91D6-49DA7BE129D1}" type="sibTrans" cxnId="{C1D0549B-A644-474F-8187-9277435CC980}">
      <dgm:prSet/>
      <dgm:spPr/>
      <dgm:t>
        <a:bodyPr/>
        <a:lstStyle/>
        <a:p>
          <a:endParaRPr lang="en-US"/>
        </a:p>
      </dgm:t>
    </dgm:pt>
    <dgm:pt modelId="{B37CBD3F-B63C-4C61-933A-606ED272C1C2}" type="pres">
      <dgm:prSet presAssocID="{E05EBD19-3BDC-4702-B63E-789E6B2B6EDC}" presName="CompostProcess" presStyleCnt="0">
        <dgm:presLayoutVars>
          <dgm:dir/>
          <dgm:resizeHandles val="exact"/>
        </dgm:presLayoutVars>
      </dgm:prSet>
      <dgm:spPr/>
    </dgm:pt>
    <dgm:pt modelId="{842D739A-E3D8-4F14-932E-2FDD037CD03F}" type="pres">
      <dgm:prSet presAssocID="{E05EBD19-3BDC-4702-B63E-789E6B2B6EDC}" presName="arrow" presStyleLbl="bgShp" presStyleIdx="0" presStyleCnt="1" custScaleX="117647"/>
      <dgm:spPr/>
    </dgm:pt>
    <dgm:pt modelId="{F4104092-365E-47EE-B6C4-7F28D47AADBB}" type="pres">
      <dgm:prSet presAssocID="{E05EBD19-3BDC-4702-B63E-789E6B2B6EDC}" presName="linearProcess" presStyleCnt="0"/>
      <dgm:spPr/>
    </dgm:pt>
    <dgm:pt modelId="{A0026527-486E-4DB9-AEE9-A81B01F51BAD}" type="pres">
      <dgm:prSet presAssocID="{BC0662EE-B917-4A9B-B177-9866BF65FBD2}" presName="textNode" presStyleLbl="node1" presStyleIdx="0" presStyleCnt="3">
        <dgm:presLayoutVars>
          <dgm:bulletEnabled val="1"/>
        </dgm:presLayoutVars>
      </dgm:prSet>
      <dgm:spPr/>
    </dgm:pt>
    <dgm:pt modelId="{B4E14351-1836-46F8-9B0B-457C416B8283}" type="pres">
      <dgm:prSet presAssocID="{210A3409-1464-4E29-B011-D240FE36A7B0}" presName="sibTrans" presStyleCnt="0"/>
      <dgm:spPr/>
    </dgm:pt>
    <dgm:pt modelId="{FF71F6B7-E0F7-4A14-A5E7-0DBB2342F779}" type="pres">
      <dgm:prSet presAssocID="{D8FC299E-0322-4EED-B205-7EE4A09DF2F9}" presName="textNode" presStyleLbl="node1" presStyleIdx="1" presStyleCnt="3">
        <dgm:presLayoutVars>
          <dgm:bulletEnabled val="1"/>
        </dgm:presLayoutVars>
      </dgm:prSet>
      <dgm:spPr/>
    </dgm:pt>
    <dgm:pt modelId="{DAB3CF22-3793-4F60-B479-BDBA37FFC843}" type="pres">
      <dgm:prSet presAssocID="{FC125D1A-3582-4D97-91D6-49DA7BE129D1}" presName="sibTrans" presStyleCnt="0"/>
      <dgm:spPr/>
    </dgm:pt>
    <dgm:pt modelId="{5CC2F05A-91CC-449D-B0D0-4BCF4CDCA04A}" type="pres">
      <dgm:prSet presAssocID="{B5AC1E3C-5307-4166-B650-297EB56BB513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71E1B701-54BD-43EE-B038-D1C47799C7EC}" type="presOf" srcId="{B5AC1E3C-5307-4166-B650-297EB56BB513}" destId="{5CC2F05A-91CC-449D-B0D0-4BCF4CDCA04A}" srcOrd="0" destOrd="0" presId="urn:microsoft.com/office/officeart/2005/8/layout/hProcess9"/>
    <dgm:cxn modelId="{4DA3DD0D-0B5A-4608-B0EE-0CC423EF43D6}" type="presOf" srcId="{D8FC299E-0322-4EED-B205-7EE4A09DF2F9}" destId="{FF71F6B7-E0F7-4A14-A5E7-0DBB2342F779}" srcOrd="0" destOrd="0" presId="urn:microsoft.com/office/officeart/2005/8/layout/hProcess9"/>
    <dgm:cxn modelId="{DED8C555-E9CD-4B41-AA91-44FCC9340119}" type="presOf" srcId="{E05EBD19-3BDC-4702-B63E-789E6B2B6EDC}" destId="{B37CBD3F-B63C-4C61-933A-606ED272C1C2}" srcOrd="0" destOrd="0" presId="urn:microsoft.com/office/officeart/2005/8/layout/hProcess9"/>
    <dgm:cxn modelId="{CE7BC981-FBDA-49AB-8055-FF654345C1C9}" srcId="{E05EBD19-3BDC-4702-B63E-789E6B2B6EDC}" destId="{BC0662EE-B917-4A9B-B177-9866BF65FBD2}" srcOrd="0" destOrd="0" parTransId="{9B35E829-8F33-488F-BC5D-FC5CCD265FA8}" sibTransId="{210A3409-1464-4E29-B011-D240FE36A7B0}"/>
    <dgm:cxn modelId="{B9B1A699-F72E-4736-B5E1-C5A6D096F0B3}" type="presOf" srcId="{BC0662EE-B917-4A9B-B177-9866BF65FBD2}" destId="{A0026527-486E-4DB9-AEE9-A81B01F51BAD}" srcOrd="0" destOrd="0" presId="urn:microsoft.com/office/officeart/2005/8/layout/hProcess9"/>
    <dgm:cxn modelId="{C1D0549B-A644-474F-8187-9277435CC980}" srcId="{E05EBD19-3BDC-4702-B63E-789E6B2B6EDC}" destId="{D8FC299E-0322-4EED-B205-7EE4A09DF2F9}" srcOrd="1" destOrd="0" parTransId="{13AD9E6A-6075-4429-AB9B-A0CB7E0BEEAC}" sibTransId="{FC125D1A-3582-4D97-91D6-49DA7BE129D1}"/>
    <dgm:cxn modelId="{3EE894D7-B283-49E7-B0D9-019CCDFF259D}" srcId="{E05EBD19-3BDC-4702-B63E-789E6B2B6EDC}" destId="{B5AC1E3C-5307-4166-B650-297EB56BB513}" srcOrd="2" destOrd="0" parTransId="{D39106D2-86D3-4527-82C4-5AA81C3253A2}" sibTransId="{F67C4F35-6454-46AA-9BB8-972C12D5E4A7}"/>
    <dgm:cxn modelId="{64546C0D-2C8F-4B94-AFD5-B01C13ECA51B}" type="presParOf" srcId="{B37CBD3F-B63C-4C61-933A-606ED272C1C2}" destId="{842D739A-E3D8-4F14-932E-2FDD037CD03F}" srcOrd="0" destOrd="0" presId="urn:microsoft.com/office/officeart/2005/8/layout/hProcess9"/>
    <dgm:cxn modelId="{602E4E39-B78A-4476-94F7-E240697D31AC}" type="presParOf" srcId="{B37CBD3F-B63C-4C61-933A-606ED272C1C2}" destId="{F4104092-365E-47EE-B6C4-7F28D47AADBB}" srcOrd="1" destOrd="0" presId="urn:microsoft.com/office/officeart/2005/8/layout/hProcess9"/>
    <dgm:cxn modelId="{023D4884-A46E-41F4-B9C8-37CF16744907}" type="presParOf" srcId="{F4104092-365E-47EE-B6C4-7F28D47AADBB}" destId="{A0026527-486E-4DB9-AEE9-A81B01F51BAD}" srcOrd="0" destOrd="0" presId="urn:microsoft.com/office/officeart/2005/8/layout/hProcess9"/>
    <dgm:cxn modelId="{4B701AF5-6029-407E-B0F2-DE5232F4D16F}" type="presParOf" srcId="{F4104092-365E-47EE-B6C4-7F28D47AADBB}" destId="{B4E14351-1836-46F8-9B0B-457C416B8283}" srcOrd="1" destOrd="0" presId="urn:microsoft.com/office/officeart/2005/8/layout/hProcess9"/>
    <dgm:cxn modelId="{2EAD0321-C362-42FB-930D-6213728EE642}" type="presParOf" srcId="{F4104092-365E-47EE-B6C4-7F28D47AADBB}" destId="{FF71F6B7-E0F7-4A14-A5E7-0DBB2342F779}" srcOrd="2" destOrd="0" presId="urn:microsoft.com/office/officeart/2005/8/layout/hProcess9"/>
    <dgm:cxn modelId="{765B3105-026A-4716-A2D6-5C6A3199AA4D}" type="presParOf" srcId="{F4104092-365E-47EE-B6C4-7F28D47AADBB}" destId="{DAB3CF22-3793-4F60-B479-BDBA37FFC843}" srcOrd="3" destOrd="0" presId="urn:microsoft.com/office/officeart/2005/8/layout/hProcess9"/>
    <dgm:cxn modelId="{D9179BF7-0E43-4F26-9A73-F71491DA8FCF}" type="presParOf" srcId="{F4104092-365E-47EE-B6C4-7F28D47AADBB}" destId="{5CC2F05A-91CC-449D-B0D0-4BCF4CDCA04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3DA8A1-8DB2-4EB8-886B-1E9353B5ACF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FAD3B8C-B50A-4DDE-A25E-E0CCC91F8015}">
      <dgm:prSet phldrT="[Text]"/>
      <dgm:spPr/>
      <dgm:t>
        <a:bodyPr/>
        <a:lstStyle/>
        <a:p>
          <a:r>
            <a:rPr lang="en-US" dirty="0"/>
            <a:t>3m high-field (2018)</a:t>
          </a:r>
        </a:p>
      </dgm:t>
    </dgm:pt>
    <dgm:pt modelId="{E7DEB4A6-2F78-488D-B47A-09D9F0F3FB0A}" type="parTrans" cxnId="{8E27445B-F6C1-4E87-B873-FF908AF8EB27}">
      <dgm:prSet/>
      <dgm:spPr/>
      <dgm:t>
        <a:bodyPr/>
        <a:lstStyle/>
        <a:p>
          <a:endParaRPr lang="en-US"/>
        </a:p>
      </dgm:t>
    </dgm:pt>
    <dgm:pt modelId="{94F2537E-DCED-4892-96D1-1E129FB7261F}" type="sibTrans" cxnId="{8E27445B-F6C1-4E87-B873-FF908AF8EB27}">
      <dgm:prSet/>
      <dgm:spPr/>
      <dgm:t>
        <a:bodyPr/>
        <a:lstStyle/>
        <a:p>
          <a:endParaRPr lang="en-US"/>
        </a:p>
      </dgm:t>
    </dgm:pt>
    <dgm:pt modelId="{5D604CF2-7B3A-4AA7-BD88-22E7689B69C9}">
      <dgm:prSet phldrT="[Text]"/>
      <dgm:spPr/>
      <dgm:t>
        <a:bodyPr/>
        <a:lstStyle/>
        <a:p>
          <a:r>
            <a:rPr lang="en-US" dirty="0"/>
            <a:t>RFQ3</a:t>
          </a:r>
        </a:p>
        <a:p>
          <a:r>
            <a:rPr lang="en-US" dirty="0"/>
            <a:t>2021 </a:t>
          </a:r>
        </a:p>
      </dgm:t>
    </dgm:pt>
    <dgm:pt modelId="{CC092FBD-095B-4F14-ABA4-73F90CEA31A1}" type="parTrans" cxnId="{CB146FA8-E867-465B-9D0B-428F3F5910D6}">
      <dgm:prSet/>
      <dgm:spPr/>
      <dgm:t>
        <a:bodyPr/>
        <a:lstStyle/>
        <a:p>
          <a:endParaRPr lang="en-US"/>
        </a:p>
      </dgm:t>
    </dgm:pt>
    <dgm:pt modelId="{052917DF-C8C4-44DF-B7C0-09C0AAD304B3}" type="sibTrans" cxnId="{CB146FA8-E867-465B-9D0B-428F3F5910D6}">
      <dgm:prSet/>
      <dgm:spPr/>
      <dgm:t>
        <a:bodyPr/>
        <a:lstStyle/>
        <a:p>
          <a:endParaRPr lang="en-US"/>
        </a:p>
      </dgm:t>
    </dgm:pt>
    <dgm:pt modelId="{9D001DF1-CB5B-4922-933C-706986B98C03}" type="pres">
      <dgm:prSet presAssocID="{F03DA8A1-8DB2-4EB8-886B-1E9353B5ACF2}" presName="CompostProcess" presStyleCnt="0">
        <dgm:presLayoutVars>
          <dgm:dir/>
          <dgm:resizeHandles val="exact"/>
        </dgm:presLayoutVars>
      </dgm:prSet>
      <dgm:spPr/>
    </dgm:pt>
    <dgm:pt modelId="{AD1E3D6E-CA24-48CC-9098-B80C60246D46}" type="pres">
      <dgm:prSet presAssocID="{F03DA8A1-8DB2-4EB8-886B-1E9353B5ACF2}" presName="arrow" presStyleLbl="bgShp" presStyleIdx="0" presStyleCnt="1" custLinFactNeighborX="21583" custLinFactNeighborY="2241"/>
      <dgm:spPr/>
    </dgm:pt>
    <dgm:pt modelId="{65B03F48-13CD-4E56-A14B-01298F0BD613}" type="pres">
      <dgm:prSet presAssocID="{F03DA8A1-8DB2-4EB8-886B-1E9353B5ACF2}" presName="linearProcess" presStyleCnt="0"/>
      <dgm:spPr/>
    </dgm:pt>
    <dgm:pt modelId="{770A895E-1FC7-49B2-AED1-2C13BE87953D}" type="pres">
      <dgm:prSet presAssocID="{FFAD3B8C-B50A-4DDE-A25E-E0CCC91F8015}" presName="textNode" presStyleLbl="node1" presStyleIdx="0" presStyleCnt="2">
        <dgm:presLayoutVars>
          <dgm:bulletEnabled val="1"/>
        </dgm:presLayoutVars>
      </dgm:prSet>
      <dgm:spPr/>
    </dgm:pt>
    <dgm:pt modelId="{1612DC9F-0C73-44D2-937D-479D11D4BA22}" type="pres">
      <dgm:prSet presAssocID="{94F2537E-DCED-4892-96D1-1E129FB7261F}" presName="sibTrans" presStyleCnt="0"/>
      <dgm:spPr/>
    </dgm:pt>
    <dgm:pt modelId="{43548841-3158-45E2-BB97-31239E0D97BC}" type="pres">
      <dgm:prSet presAssocID="{5D604CF2-7B3A-4AA7-BD88-22E7689B69C9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1FF6D40F-0926-4C5F-9BE7-F8213C999A7C}" type="presOf" srcId="{F03DA8A1-8DB2-4EB8-886B-1E9353B5ACF2}" destId="{9D001DF1-CB5B-4922-933C-706986B98C03}" srcOrd="0" destOrd="0" presId="urn:microsoft.com/office/officeart/2005/8/layout/hProcess9"/>
    <dgm:cxn modelId="{C9ACCE3F-9990-4467-ABE2-F520E603567E}" type="presOf" srcId="{FFAD3B8C-B50A-4DDE-A25E-E0CCC91F8015}" destId="{770A895E-1FC7-49B2-AED1-2C13BE87953D}" srcOrd="0" destOrd="0" presId="urn:microsoft.com/office/officeart/2005/8/layout/hProcess9"/>
    <dgm:cxn modelId="{8E27445B-F6C1-4E87-B873-FF908AF8EB27}" srcId="{F03DA8A1-8DB2-4EB8-886B-1E9353B5ACF2}" destId="{FFAD3B8C-B50A-4DDE-A25E-E0CCC91F8015}" srcOrd="0" destOrd="0" parTransId="{E7DEB4A6-2F78-488D-B47A-09D9F0F3FB0A}" sibTransId="{94F2537E-DCED-4892-96D1-1E129FB7261F}"/>
    <dgm:cxn modelId="{750FD774-940C-40F6-BF74-5F83657E84FF}" type="presOf" srcId="{5D604CF2-7B3A-4AA7-BD88-22E7689B69C9}" destId="{43548841-3158-45E2-BB97-31239E0D97BC}" srcOrd="0" destOrd="0" presId="urn:microsoft.com/office/officeart/2005/8/layout/hProcess9"/>
    <dgm:cxn modelId="{CB146FA8-E867-465B-9D0B-428F3F5910D6}" srcId="{F03DA8A1-8DB2-4EB8-886B-1E9353B5ACF2}" destId="{5D604CF2-7B3A-4AA7-BD88-22E7689B69C9}" srcOrd="1" destOrd="0" parTransId="{CC092FBD-095B-4F14-ABA4-73F90CEA31A1}" sibTransId="{052917DF-C8C4-44DF-B7C0-09C0AAD304B3}"/>
    <dgm:cxn modelId="{461E18E4-7BA4-4704-928E-6836E2F24577}" type="presParOf" srcId="{9D001DF1-CB5B-4922-933C-706986B98C03}" destId="{AD1E3D6E-CA24-48CC-9098-B80C60246D46}" srcOrd="0" destOrd="0" presId="urn:microsoft.com/office/officeart/2005/8/layout/hProcess9"/>
    <dgm:cxn modelId="{AC17526E-77C2-42F3-BFCD-134893D0151D}" type="presParOf" srcId="{9D001DF1-CB5B-4922-933C-706986B98C03}" destId="{65B03F48-13CD-4E56-A14B-01298F0BD613}" srcOrd="1" destOrd="0" presId="urn:microsoft.com/office/officeart/2005/8/layout/hProcess9"/>
    <dgm:cxn modelId="{CB00500B-4C46-4DD6-817E-7A341A6BACD0}" type="presParOf" srcId="{65B03F48-13CD-4E56-A14B-01298F0BD613}" destId="{770A895E-1FC7-49B2-AED1-2C13BE87953D}" srcOrd="0" destOrd="0" presId="urn:microsoft.com/office/officeart/2005/8/layout/hProcess9"/>
    <dgm:cxn modelId="{47EC86B7-0926-4A74-9005-21C9AAAC52E4}" type="presParOf" srcId="{65B03F48-13CD-4E56-A14B-01298F0BD613}" destId="{1612DC9F-0C73-44D2-937D-479D11D4BA22}" srcOrd="1" destOrd="0" presId="urn:microsoft.com/office/officeart/2005/8/layout/hProcess9"/>
    <dgm:cxn modelId="{733B6E58-EDB1-4B95-A3D2-4221FB731D5C}" type="presParOf" srcId="{65B03F48-13CD-4E56-A14B-01298F0BD613}" destId="{43548841-3158-45E2-BB97-31239E0D97B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5EBD19-3BDC-4702-B63E-789E6B2B6ED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C0662EE-B917-4A9B-B177-9866BF65FBD2}">
      <dgm:prSet phldrT="[Text]"/>
      <dgm:spPr/>
      <dgm:t>
        <a:bodyPr/>
        <a:lstStyle/>
        <a:p>
          <a:r>
            <a:rPr lang="en-US" dirty="0"/>
            <a:t>IS-O2</a:t>
          </a:r>
        </a:p>
        <a:p>
          <a:r>
            <a:rPr lang="en-US" dirty="0"/>
            <a:t>(25mA in RFQ acceptance)</a:t>
          </a:r>
        </a:p>
      </dgm:t>
    </dgm:pt>
    <dgm:pt modelId="{9B35E829-8F33-488F-BC5D-FC5CCD265FA8}" type="parTrans" cxnId="{CE7BC981-FBDA-49AB-8055-FF654345C1C9}">
      <dgm:prSet/>
      <dgm:spPr/>
      <dgm:t>
        <a:bodyPr/>
        <a:lstStyle/>
        <a:p>
          <a:endParaRPr lang="en-US"/>
        </a:p>
      </dgm:t>
    </dgm:pt>
    <dgm:pt modelId="{210A3409-1464-4E29-B011-D240FE36A7B0}" type="sibTrans" cxnId="{CE7BC981-FBDA-49AB-8055-FF654345C1C9}">
      <dgm:prSet/>
      <dgm:spPr/>
      <dgm:t>
        <a:bodyPr/>
        <a:lstStyle/>
        <a:p>
          <a:endParaRPr lang="en-US"/>
        </a:p>
      </dgm:t>
    </dgm:pt>
    <dgm:pt modelId="{B5AC1E3C-5307-4166-B650-297EB56BB513}">
      <dgm:prSet phldrT="[Text]"/>
      <dgm:spPr/>
      <dgm:t>
        <a:bodyPr/>
        <a:lstStyle/>
        <a:p>
          <a:r>
            <a:rPr lang="en-US" dirty="0"/>
            <a:t>IS-04</a:t>
          </a:r>
        </a:p>
        <a:p>
          <a:r>
            <a:rPr lang="en-US" dirty="0"/>
            <a:t>(50mA in RFQ acceptance)</a:t>
          </a:r>
        </a:p>
      </dgm:t>
    </dgm:pt>
    <dgm:pt modelId="{D39106D2-86D3-4527-82C4-5AA81C3253A2}" type="parTrans" cxnId="{3EE894D7-B283-49E7-B0D9-019CCDFF259D}">
      <dgm:prSet/>
      <dgm:spPr/>
      <dgm:t>
        <a:bodyPr/>
        <a:lstStyle/>
        <a:p>
          <a:endParaRPr lang="en-US"/>
        </a:p>
      </dgm:t>
    </dgm:pt>
    <dgm:pt modelId="{F67C4F35-6454-46AA-9BB8-972C12D5E4A7}" type="sibTrans" cxnId="{3EE894D7-B283-49E7-B0D9-019CCDFF259D}">
      <dgm:prSet/>
      <dgm:spPr/>
      <dgm:t>
        <a:bodyPr/>
        <a:lstStyle/>
        <a:p>
          <a:endParaRPr lang="en-US"/>
        </a:p>
      </dgm:t>
    </dgm:pt>
    <dgm:pt modelId="{D8FC299E-0322-4EED-B205-7EE4A09DF2F9}">
      <dgm:prSet/>
      <dgm:spPr/>
      <dgm:t>
        <a:bodyPr/>
        <a:lstStyle/>
        <a:p>
          <a:r>
            <a:rPr lang="en-US" dirty="0"/>
            <a:t>IS-O3</a:t>
          </a:r>
        </a:p>
        <a:p>
          <a:r>
            <a:rPr lang="en-US" dirty="0"/>
            <a:t>(35mA in RFQ acceptance)</a:t>
          </a:r>
        </a:p>
      </dgm:t>
    </dgm:pt>
    <dgm:pt modelId="{13AD9E6A-6075-4429-AB9B-A0CB7E0BEEAC}" type="parTrans" cxnId="{C1D0549B-A644-474F-8187-9277435CC980}">
      <dgm:prSet/>
      <dgm:spPr/>
      <dgm:t>
        <a:bodyPr/>
        <a:lstStyle/>
        <a:p>
          <a:endParaRPr lang="en-US"/>
        </a:p>
      </dgm:t>
    </dgm:pt>
    <dgm:pt modelId="{FC125D1A-3582-4D97-91D6-49DA7BE129D1}" type="sibTrans" cxnId="{C1D0549B-A644-474F-8187-9277435CC980}">
      <dgm:prSet/>
      <dgm:spPr/>
      <dgm:t>
        <a:bodyPr/>
        <a:lstStyle/>
        <a:p>
          <a:endParaRPr lang="en-US"/>
        </a:p>
      </dgm:t>
    </dgm:pt>
    <dgm:pt modelId="{B37CBD3F-B63C-4C61-933A-606ED272C1C2}" type="pres">
      <dgm:prSet presAssocID="{E05EBD19-3BDC-4702-B63E-789E6B2B6EDC}" presName="CompostProcess" presStyleCnt="0">
        <dgm:presLayoutVars>
          <dgm:dir/>
          <dgm:resizeHandles val="exact"/>
        </dgm:presLayoutVars>
      </dgm:prSet>
      <dgm:spPr/>
    </dgm:pt>
    <dgm:pt modelId="{842D739A-E3D8-4F14-932E-2FDD037CD03F}" type="pres">
      <dgm:prSet presAssocID="{E05EBD19-3BDC-4702-B63E-789E6B2B6EDC}" presName="arrow" presStyleLbl="bgShp" presStyleIdx="0" presStyleCnt="1" custScaleX="117647"/>
      <dgm:spPr/>
    </dgm:pt>
    <dgm:pt modelId="{F4104092-365E-47EE-B6C4-7F28D47AADBB}" type="pres">
      <dgm:prSet presAssocID="{E05EBD19-3BDC-4702-B63E-789E6B2B6EDC}" presName="linearProcess" presStyleCnt="0"/>
      <dgm:spPr/>
    </dgm:pt>
    <dgm:pt modelId="{A0026527-486E-4DB9-AEE9-A81B01F51BAD}" type="pres">
      <dgm:prSet presAssocID="{BC0662EE-B917-4A9B-B177-9866BF65FBD2}" presName="textNode" presStyleLbl="node1" presStyleIdx="0" presStyleCnt="3">
        <dgm:presLayoutVars>
          <dgm:bulletEnabled val="1"/>
        </dgm:presLayoutVars>
      </dgm:prSet>
      <dgm:spPr/>
    </dgm:pt>
    <dgm:pt modelId="{B4E14351-1836-46F8-9B0B-457C416B8283}" type="pres">
      <dgm:prSet presAssocID="{210A3409-1464-4E29-B011-D240FE36A7B0}" presName="sibTrans" presStyleCnt="0"/>
      <dgm:spPr/>
    </dgm:pt>
    <dgm:pt modelId="{FF71F6B7-E0F7-4A14-A5E7-0DBB2342F779}" type="pres">
      <dgm:prSet presAssocID="{D8FC299E-0322-4EED-B205-7EE4A09DF2F9}" presName="textNode" presStyleLbl="node1" presStyleIdx="1" presStyleCnt="3">
        <dgm:presLayoutVars>
          <dgm:bulletEnabled val="1"/>
        </dgm:presLayoutVars>
      </dgm:prSet>
      <dgm:spPr/>
    </dgm:pt>
    <dgm:pt modelId="{DAB3CF22-3793-4F60-B479-BDBA37FFC843}" type="pres">
      <dgm:prSet presAssocID="{FC125D1A-3582-4D97-91D6-49DA7BE129D1}" presName="sibTrans" presStyleCnt="0"/>
      <dgm:spPr/>
    </dgm:pt>
    <dgm:pt modelId="{5CC2F05A-91CC-449D-B0D0-4BCF4CDCA04A}" type="pres">
      <dgm:prSet presAssocID="{B5AC1E3C-5307-4166-B650-297EB56BB513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71E1B701-54BD-43EE-B038-D1C47799C7EC}" type="presOf" srcId="{B5AC1E3C-5307-4166-B650-297EB56BB513}" destId="{5CC2F05A-91CC-449D-B0D0-4BCF4CDCA04A}" srcOrd="0" destOrd="0" presId="urn:microsoft.com/office/officeart/2005/8/layout/hProcess9"/>
    <dgm:cxn modelId="{4DA3DD0D-0B5A-4608-B0EE-0CC423EF43D6}" type="presOf" srcId="{D8FC299E-0322-4EED-B205-7EE4A09DF2F9}" destId="{FF71F6B7-E0F7-4A14-A5E7-0DBB2342F779}" srcOrd="0" destOrd="0" presId="urn:microsoft.com/office/officeart/2005/8/layout/hProcess9"/>
    <dgm:cxn modelId="{DED8C555-E9CD-4B41-AA91-44FCC9340119}" type="presOf" srcId="{E05EBD19-3BDC-4702-B63E-789E6B2B6EDC}" destId="{B37CBD3F-B63C-4C61-933A-606ED272C1C2}" srcOrd="0" destOrd="0" presId="urn:microsoft.com/office/officeart/2005/8/layout/hProcess9"/>
    <dgm:cxn modelId="{CE7BC981-FBDA-49AB-8055-FF654345C1C9}" srcId="{E05EBD19-3BDC-4702-B63E-789E6B2B6EDC}" destId="{BC0662EE-B917-4A9B-B177-9866BF65FBD2}" srcOrd="0" destOrd="0" parTransId="{9B35E829-8F33-488F-BC5D-FC5CCD265FA8}" sibTransId="{210A3409-1464-4E29-B011-D240FE36A7B0}"/>
    <dgm:cxn modelId="{B9B1A699-F72E-4736-B5E1-C5A6D096F0B3}" type="presOf" srcId="{BC0662EE-B917-4A9B-B177-9866BF65FBD2}" destId="{A0026527-486E-4DB9-AEE9-A81B01F51BAD}" srcOrd="0" destOrd="0" presId="urn:microsoft.com/office/officeart/2005/8/layout/hProcess9"/>
    <dgm:cxn modelId="{C1D0549B-A644-474F-8187-9277435CC980}" srcId="{E05EBD19-3BDC-4702-B63E-789E6B2B6EDC}" destId="{D8FC299E-0322-4EED-B205-7EE4A09DF2F9}" srcOrd="1" destOrd="0" parTransId="{13AD9E6A-6075-4429-AB9B-A0CB7E0BEEAC}" sibTransId="{FC125D1A-3582-4D97-91D6-49DA7BE129D1}"/>
    <dgm:cxn modelId="{3EE894D7-B283-49E7-B0D9-019CCDFF259D}" srcId="{E05EBD19-3BDC-4702-B63E-789E6B2B6EDC}" destId="{B5AC1E3C-5307-4166-B650-297EB56BB513}" srcOrd="2" destOrd="0" parTransId="{D39106D2-86D3-4527-82C4-5AA81C3253A2}" sibTransId="{F67C4F35-6454-46AA-9BB8-972C12D5E4A7}"/>
    <dgm:cxn modelId="{64546C0D-2C8F-4B94-AFD5-B01C13ECA51B}" type="presParOf" srcId="{B37CBD3F-B63C-4C61-933A-606ED272C1C2}" destId="{842D739A-E3D8-4F14-932E-2FDD037CD03F}" srcOrd="0" destOrd="0" presId="urn:microsoft.com/office/officeart/2005/8/layout/hProcess9"/>
    <dgm:cxn modelId="{602E4E39-B78A-4476-94F7-E240697D31AC}" type="presParOf" srcId="{B37CBD3F-B63C-4C61-933A-606ED272C1C2}" destId="{F4104092-365E-47EE-B6C4-7F28D47AADBB}" srcOrd="1" destOrd="0" presId="urn:microsoft.com/office/officeart/2005/8/layout/hProcess9"/>
    <dgm:cxn modelId="{023D4884-A46E-41F4-B9C8-37CF16744907}" type="presParOf" srcId="{F4104092-365E-47EE-B6C4-7F28D47AADBB}" destId="{A0026527-486E-4DB9-AEE9-A81B01F51BAD}" srcOrd="0" destOrd="0" presId="urn:microsoft.com/office/officeart/2005/8/layout/hProcess9"/>
    <dgm:cxn modelId="{4B701AF5-6029-407E-B0F2-DE5232F4D16F}" type="presParOf" srcId="{F4104092-365E-47EE-B6C4-7F28D47AADBB}" destId="{B4E14351-1836-46F8-9B0B-457C416B8283}" srcOrd="1" destOrd="0" presId="urn:microsoft.com/office/officeart/2005/8/layout/hProcess9"/>
    <dgm:cxn modelId="{2EAD0321-C362-42FB-930D-6213728EE642}" type="presParOf" srcId="{F4104092-365E-47EE-B6C4-7F28D47AADBB}" destId="{FF71F6B7-E0F7-4A14-A5E7-0DBB2342F779}" srcOrd="2" destOrd="0" presId="urn:microsoft.com/office/officeart/2005/8/layout/hProcess9"/>
    <dgm:cxn modelId="{765B3105-026A-4716-A2D6-5C6A3199AA4D}" type="presParOf" srcId="{F4104092-365E-47EE-B6C4-7F28D47AADBB}" destId="{DAB3CF22-3793-4F60-B479-BDBA37FFC843}" srcOrd="3" destOrd="0" presId="urn:microsoft.com/office/officeart/2005/8/layout/hProcess9"/>
    <dgm:cxn modelId="{D9179BF7-0E43-4F26-9A73-F71491DA8FCF}" type="presParOf" srcId="{F4104092-365E-47EE-B6C4-7F28D47AADBB}" destId="{5CC2F05A-91CC-449D-B0D0-4BCF4CDCA04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3DA8A1-8DB2-4EB8-886B-1E9353B5ACF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FAD3B8C-B50A-4DDE-A25E-E0CCC91F8015}">
      <dgm:prSet phldrT="[Text]"/>
      <dgm:spPr/>
      <dgm:t>
        <a:bodyPr/>
        <a:lstStyle/>
        <a:p>
          <a:r>
            <a:rPr lang="en-US" dirty="0"/>
            <a:t>3m high-field (2018)</a:t>
          </a:r>
        </a:p>
      </dgm:t>
    </dgm:pt>
    <dgm:pt modelId="{E7DEB4A6-2F78-488D-B47A-09D9F0F3FB0A}" type="parTrans" cxnId="{8E27445B-F6C1-4E87-B873-FF908AF8EB27}">
      <dgm:prSet/>
      <dgm:spPr/>
      <dgm:t>
        <a:bodyPr/>
        <a:lstStyle/>
        <a:p>
          <a:endParaRPr lang="en-US"/>
        </a:p>
      </dgm:t>
    </dgm:pt>
    <dgm:pt modelId="{94F2537E-DCED-4892-96D1-1E129FB7261F}" type="sibTrans" cxnId="{8E27445B-F6C1-4E87-B873-FF908AF8EB27}">
      <dgm:prSet/>
      <dgm:spPr/>
      <dgm:t>
        <a:bodyPr/>
        <a:lstStyle/>
        <a:p>
          <a:endParaRPr lang="en-US"/>
        </a:p>
      </dgm:t>
    </dgm:pt>
    <dgm:pt modelId="{5D604CF2-7B3A-4AA7-BD88-22E7689B69C9}">
      <dgm:prSet phldrT="[Text]"/>
      <dgm:spPr/>
      <dgm:t>
        <a:bodyPr/>
        <a:lstStyle/>
        <a:p>
          <a:r>
            <a:rPr lang="en-US" dirty="0"/>
            <a:t>RFQ3</a:t>
          </a:r>
        </a:p>
        <a:p>
          <a:r>
            <a:rPr lang="en-US" dirty="0"/>
            <a:t>2021 </a:t>
          </a:r>
        </a:p>
      </dgm:t>
    </dgm:pt>
    <dgm:pt modelId="{CC092FBD-095B-4F14-ABA4-73F90CEA31A1}" type="parTrans" cxnId="{CB146FA8-E867-465B-9D0B-428F3F5910D6}">
      <dgm:prSet/>
      <dgm:spPr/>
      <dgm:t>
        <a:bodyPr/>
        <a:lstStyle/>
        <a:p>
          <a:endParaRPr lang="en-US"/>
        </a:p>
      </dgm:t>
    </dgm:pt>
    <dgm:pt modelId="{052917DF-C8C4-44DF-B7C0-09C0AAD304B3}" type="sibTrans" cxnId="{CB146FA8-E867-465B-9D0B-428F3F5910D6}">
      <dgm:prSet/>
      <dgm:spPr/>
      <dgm:t>
        <a:bodyPr/>
        <a:lstStyle/>
        <a:p>
          <a:endParaRPr lang="en-US"/>
        </a:p>
      </dgm:t>
    </dgm:pt>
    <dgm:pt modelId="{9D001DF1-CB5B-4922-933C-706986B98C03}" type="pres">
      <dgm:prSet presAssocID="{F03DA8A1-8DB2-4EB8-886B-1E9353B5ACF2}" presName="CompostProcess" presStyleCnt="0">
        <dgm:presLayoutVars>
          <dgm:dir/>
          <dgm:resizeHandles val="exact"/>
        </dgm:presLayoutVars>
      </dgm:prSet>
      <dgm:spPr/>
    </dgm:pt>
    <dgm:pt modelId="{AD1E3D6E-CA24-48CC-9098-B80C60246D46}" type="pres">
      <dgm:prSet presAssocID="{F03DA8A1-8DB2-4EB8-886B-1E9353B5ACF2}" presName="arrow" presStyleLbl="bgShp" presStyleIdx="0" presStyleCnt="1" custLinFactNeighborX="21583" custLinFactNeighborY="2241"/>
      <dgm:spPr/>
    </dgm:pt>
    <dgm:pt modelId="{65B03F48-13CD-4E56-A14B-01298F0BD613}" type="pres">
      <dgm:prSet presAssocID="{F03DA8A1-8DB2-4EB8-886B-1E9353B5ACF2}" presName="linearProcess" presStyleCnt="0"/>
      <dgm:spPr/>
    </dgm:pt>
    <dgm:pt modelId="{770A895E-1FC7-49B2-AED1-2C13BE87953D}" type="pres">
      <dgm:prSet presAssocID="{FFAD3B8C-B50A-4DDE-A25E-E0CCC91F8015}" presName="textNode" presStyleLbl="node1" presStyleIdx="0" presStyleCnt="2">
        <dgm:presLayoutVars>
          <dgm:bulletEnabled val="1"/>
        </dgm:presLayoutVars>
      </dgm:prSet>
      <dgm:spPr/>
    </dgm:pt>
    <dgm:pt modelId="{1612DC9F-0C73-44D2-937D-479D11D4BA22}" type="pres">
      <dgm:prSet presAssocID="{94F2537E-DCED-4892-96D1-1E129FB7261F}" presName="sibTrans" presStyleCnt="0"/>
      <dgm:spPr/>
    </dgm:pt>
    <dgm:pt modelId="{43548841-3158-45E2-BB97-31239E0D97BC}" type="pres">
      <dgm:prSet presAssocID="{5D604CF2-7B3A-4AA7-BD88-22E7689B69C9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1FF6D40F-0926-4C5F-9BE7-F8213C999A7C}" type="presOf" srcId="{F03DA8A1-8DB2-4EB8-886B-1E9353B5ACF2}" destId="{9D001DF1-CB5B-4922-933C-706986B98C03}" srcOrd="0" destOrd="0" presId="urn:microsoft.com/office/officeart/2005/8/layout/hProcess9"/>
    <dgm:cxn modelId="{C9ACCE3F-9990-4467-ABE2-F520E603567E}" type="presOf" srcId="{FFAD3B8C-B50A-4DDE-A25E-E0CCC91F8015}" destId="{770A895E-1FC7-49B2-AED1-2C13BE87953D}" srcOrd="0" destOrd="0" presId="urn:microsoft.com/office/officeart/2005/8/layout/hProcess9"/>
    <dgm:cxn modelId="{8E27445B-F6C1-4E87-B873-FF908AF8EB27}" srcId="{F03DA8A1-8DB2-4EB8-886B-1E9353B5ACF2}" destId="{FFAD3B8C-B50A-4DDE-A25E-E0CCC91F8015}" srcOrd="0" destOrd="0" parTransId="{E7DEB4A6-2F78-488D-B47A-09D9F0F3FB0A}" sibTransId="{94F2537E-DCED-4892-96D1-1E129FB7261F}"/>
    <dgm:cxn modelId="{750FD774-940C-40F6-BF74-5F83657E84FF}" type="presOf" srcId="{5D604CF2-7B3A-4AA7-BD88-22E7689B69C9}" destId="{43548841-3158-45E2-BB97-31239E0D97BC}" srcOrd="0" destOrd="0" presId="urn:microsoft.com/office/officeart/2005/8/layout/hProcess9"/>
    <dgm:cxn modelId="{CB146FA8-E867-465B-9D0B-428F3F5910D6}" srcId="{F03DA8A1-8DB2-4EB8-886B-1E9353B5ACF2}" destId="{5D604CF2-7B3A-4AA7-BD88-22E7689B69C9}" srcOrd="1" destOrd="0" parTransId="{CC092FBD-095B-4F14-ABA4-73F90CEA31A1}" sibTransId="{052917DF-C8C4-44DF-B7C0-09C0AAD304B3}"/>
    <dgm:cxn modelId="{461E18E4-7BA4-4704-928E-6836E2F24577}" type="presParOf" srcId="{9D001DF1-CB5B-4922-933C-706986B98C03}" destId="{AD1E3D6E-CA24-48CC-9098-B80C60246D46}" srcOrd="0" destOrd="0" presId="urn:microsoft.com/office/officeart/2005/8/layout/hProcess9"/>
    <dgm:cxn modelId="{AC17526E-77C2-42F3-BFCD-134893D0151D}" type="presParOf" srcId="{9D001DF1-CB5B-4922-933C-706986B98C03}" destId="{65B03F48-13CD-4E56-A14B-01298F0BD613}" srcOrd="1" destOrd="0" presId="urn:microsoft.com/office/officeart/2005/8/layout/hProcess9"/>
    <dgm:cxn modelId="{CB00500B-4C46-4DD6-817E-7A341A6BACD0}" type="presParOf" srcId="{65B03F48-13CD-4E56-A14B-01298F0BD613}" destId="{770A895E-1FC7-49B2-AED1-2C13BE87953D}" srcOrd="0" destOrd="0" presId="urn:microsoft.com/office/officeart/2005/8/layout/hProcess9"/>
    <dgm:cxn modelId="{47EC86B7-0926-4A74-9005-21C9AAAC52E4}" type="presParOf" srcId="{65B03F48-13CD-4E56-A14B-01298F0BD613}" destId="{1612DC9F-0C73-44D2-937D-479D11D4BA22}" srcOrd="1" destOrd="0" presId="urn:microsoft.com/office/officeart/2005/8/layout/hProcess9"/>
    <dgm:cxn modelId="{733B6E58-EDB1-4B95-A3D2-4221FB731D5C}" type="presParOf" srcId="{65B03F48-13CD-4E56-A14B-01298F0BD613}" destId="{43548841-3158-45E2-BB97-31239E0D97B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D739A-E3D8-4F14-932E-2FDD037CD03F}">
      <dsp:nvSpPr>
        <dsp:cNvPr id="0" name=""/>
        <dsp:cNvSpPr/>
      </dsp:nvSpPr>
      <dsp:spPr>
        <a:xfrm>
          <a:off x="2" y="0"/>
          <a:ext cx="8441236" cy="288237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026527-486E-4DB9-AEE9-A81B01F51BAD}">
      <dsp:nvSpPr>
        <dsp:cNvPr id="0" name=""/>
        <dsp:cNvSpPr/>
      </dsp:nvSpPr>
      <dsp:spPr>
        <a:xfrm>
          <a:off x="286045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IS-O2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(25mA in RFQ acceptance)</a:t>
          </a:r>
        </a:p>
      </dsp:txBody>
      <dsp:txXfrm>
        <a:off x="342327" y="920993"/>
        <a:ext cx="2419808" cy="1040384"/>
      </dsp:txXfrm>
    </dsp:sp>
    <dsp:sp modelId="{FF71F6B7-E0F7-4A14-A5E7-0DBB2342F779}">
      <dsp:nvSpPr>
        <dsp:cNvPr id="0" name=""/>
        <dsp:cNvSpPr/>
      </dsp:nvSpPr>
      <dsp:spPr>
        <a:xfrm>
          <a:off x="2954434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IS-O3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(35mA in RFQ acceptance)</a:t>
          </a:r>
        </a:p>
      </dsp:txBody>
      <dsp:txXfrm>
        <a:off x="3010716" y="920993"/>
        <a:ext cx="2419808" cy="1040384"/>
      </dsp:txXfrm>
    </dsp:sp>
    <dsp:sp modelId="{5CC2F05A-91CC-449D-B0D0-4BCF4CDCA04A}">
      <dsp:nvSpPr>
        <dsp:cNvPr id="0" name=""/>
        <dsp:cNvSpPr/>
      </dsp:nvSpPr>
      <dsp:spPr>
        <a:xfrm>
          <a:off x="5622822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IS-04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(50mA in RFQ acceptance)</a:t>
          </a:r>
        </a:p>
      </dsp:txBody>
      <dsp:txXfrm>
        <a:off x="5679104" y="920993"/>
        <a:ext cx="2419808" cy="1040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E3D6E-CA24-48CC-9098-B80C60246D46}">
      <dsp:nvSpPr>
        <dsp:cNvPr id="0" name=""/>
        <dsp:cNvSpPr/>
      </dsp:nvSpPr>
      <dsp:spPr>
        <a:xfrm>
          <a:off x="1178918" y="0"/>
          <a:ext cx="6680535" cy="26283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0A895E-1FC7-49B2-AED1-2C13BE87953D}">
      <dsp:nvSpPr>
        <dsp:cNvPr id="0" name=""/>
        <dsp:cNvSpPr/>
      </dsp:nvSpPr>
      <dsp:spPr>
        <a:xfrm>
          <a:off x="1471920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3m high-field (2018)</a:t>
          </a:r>
        </a:p>
      </dsp:txBody>
      <dsp:txXfrm>
        <a:off x="1523243" y="839833"/>
        <a:ext cx="2255190" cy="948702"/>
      </dsp:txXfrm>
    </dsp:sp>
    <dsp:sp modelId="{43548841-3158-45E2-BB97-31239E0D97BC}">
      <dsp:nvSpPr>
        <dsp:cNvPr id="0" name=""/>
        <dsp:cNvSpPr/>
      </dsp:nvSpPr>
      <dsp:spPr>
        <a:xfrm>
          <a:off x="4029697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RFQ3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2021 </a:t>
          </a:r>
        </a:p>
      </dsp:txBody>
      <dsp:txXfrm>
        <a:off x="4081020" y="839833"/>
        <a:ext cx="2255190" cy="9487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D739A-E3D8-4F14-932E-2FDD037CD03F}">
      <dsp:nvSpPr>
        <dsp:cNvPr id="0" name=""/>
        <dsp:cNvSpPr/>
      </dsp:nvSpPr>
      <dsp:spPr>
        <a:xfrm>
          <a:off x="2" y="0"/>
          <a:ext cx="8441236" cy="288237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026527-486E-4DB9-AEE9-A81B01F51BAD}">
      <dsp:nvSpPr>
        <dsp:cNvPr id="0" name=""/>
        <dsp:cNvSpPr/>
      </dsp:nvSpPr>
      <dsp:spPr>
        <a:xfrm>
          <a:off x="286045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IS-O2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(25mA in RFQ acceptance)</a:t>
          </a:r>
        </a:p>
      </dsp:txBody>
      <dsp:txXfrm>
        <a:off x="342327" y="920993"/>
        <a:ext cx="2419808" cy="1040384"/>
      </dsp:txXfrm>
    </dsp:sp>
    <dsp:sp modelId="{FF71F6B7-E0F7-4A14-A5E7-0DBB2342F779}">
      <dsp:nvSpPr>
        <dsp:cNvPr id="0" name=""/>
        <dsp:cNvSpPr/>
      </dsp:nvSpPr>
      <dsp:spPr>
        <a:xfrm>
          <a:off x="2954434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IS-O3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(35mA in RFQ acceptance)</a:t>
          </a:r>
        </a:p>
      </dsp:txBody>
      <dsp:txXfrm>
        <a:off x="3010716" y="920993"/>
        <a:ext cx="2419808" cy="1040384"/>
      </dsp:txXfrm>
    </dsp:sp>
    <dsp:sp modelId="{5CC2F05A-91CC-449D-B0D0-4BCF4CDCA04A}">
      <dsp:nvSpPr>
        <dsp:cNvPr id="0" name=""/>
        <dsp:cNvSpPr/>
      </dsp:nvSpPr>
      <dsp:spPr>
        <a:xfrm>
          <a:off x="5622822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IS-04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(50mA in RFQ acceptance)</a:t>
          </a:r>
        </a:p>
      </dsp:txBody>
      <dsp:txXfrm>
        <a:off x="5679104" y="920993"/>
        <a:ext cx="2419808" cy="10403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E3D6E-CA24-48CC-9098-B80C60246D46}">
      <dsp:nvSpPr>
        <dsp:cNvPr id="0" name=""/>
        <dsp:cNvSpPr/>
      </dsp:nvSpPr>
      <dsp:spPr>
        <a:xfrm>
          <a:off x="1178918" y="0"/>
          <a:ext cx="6680535" cy="26283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0A895E-1FC7-49B2-AED1-2C13BE87953D}">
      <dsp:nvSpPr>
        <dsp:cNvPr id="0" name=""/>
        <dsp:cNvSpPr/>
      </dsp:nvSpPr>
      <dsp:spPr>
        <a:xfrm>
          <a:off x="1471920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3m high-field (2018)</a:t>
          </a:r>
        </a:p>
      </dsp:txBody>
      <dsp:txXfrm>
        <a:off x="1523243" y="839833"/>
        <a:ext cx="2255190" cy="948702"/>
      </dsp:txXfrm>
    </dsp:sp>
    <dsp:sp modelId="{43548841-3158-45E2-BB97-31239E0D97BC}">
      <dsp:nvSpPr>
        <dsp:cNvPr id="0" name=""/>
        <dsp:cNvSpPr/>
      </dsp:nvSpPr>
      <dsp:spPr>
        <a:xfrm>
          <a:off x="4029697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RFQ3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2021 </a:t>
          </a:r>
        </a:p>
      </dsp:txBody>
      <dsp:txXfrm>
        <a:off x="4081020" y="839833"/>
        <a:ext cx="2255190" cy="948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68EB5-F084-4CDA-8D14-BC7915CBF769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A0582-6A18-44FC-822A-140F2055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458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lines to</a:t>
            </a:r>
            <a:r>
              <a:rPr lang="en-US" baseline="0" dirty="0"/>
              <a:t> indicate the PSB and the 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3252-A915-40E0-BC9F-D2DC6D36096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19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336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66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999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45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323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791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93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28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0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763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22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21/06/2023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IMCC Annual Meeting - Orsay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74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 Activities at CERN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Alessandra Lombardi and the Hadron Sources and </a:t>
            </a:r>
            <a:r>
              <a:rPr lang="en-GB" dirty="0" err="1"/>
              <a:t>Linac</a:t>
            </a:r>
            <a:r>
              <a:rPr lang="en-GB" dirty="0"/>
              <a:t> team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IMCC Annual Meeting - Orsay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</a:t>
            </a:fld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9A07C-2361-E2D8-C452-40B084072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A79898-5791-91EA-8070-AD9C0B6BF9B1}"/>
              </a:ext>
            </a:extLst>
          </p:cNvPr>
          <p:cNvSpPr txBox="1"/>
          <p:nvPr/>
        </p:nvSpPr>
        <p:spPr>
          <a:xfrm>
            <a:off x="831850" y="4973286"/>
            <a:ext cx="59195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The Superconducting Proton </a:t>
            </a:r>
            <a:r>
              <a:rPr lang="en-GB" dirty="0" err="1"/>
              <a:t>Linac</a:t>
            </a:r>
            <a:r>
              <a:rPr lang="en-GB" dirty="0"/>
              <a:t> (SPL)</a:t>
            </a:r>
            <a:endParaRPr lang="en-GB" sz="1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dirty="0"/>
              <a:t>Achievements with LINAC4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dirty="0"/>
              <a:t>Activities on RFQ redesign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dirty="0"/>
              <a:t>Conclusions and outlook</a:t>
            </a:r>
          </a:p>
          <a:p>
            <a:endParaRPr lang="en-GB" dirty="0"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A3B4C354-F41B-2A79-8160-C6FD4A27F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/>
          <a:stretch>
            <a:fillRect/>
          </a:stretch>
        </p:blipFill>
        <p:spPr bwMode="auto">
          <a:xfrm>
            <a:off x="-1" y="13796"/>
            <a:ext cx="3058022" cy="285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2982D95-EE73-A5A8-1F27-64F32D24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478" y="18655"/>
            <a:ext cx="3823934" cy="2867950"/>
          </a:xfrm>
          <a:prstGeom prst="rect">
            <a:avLst/>
          </a:prstGeom>
          <a:ln/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B775F1D-E0E5-EBE7-86D0-93FF812D35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433" y="4267605"/>
            <a:ext cx="2020868" cy="20208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B7EFDF8-4294-5113-981A-C07B6E60FD1E}"/>
              </a:ext>
            </a:extLst>
          </p:cNvPr>
          <p:cNvSpPr txBox="1"/>
          <p:nvPr/>
        </p:nvSpPr>
        <p:spPr>
          <a:xfrm>
            <a:off x="0" y="2867950"/>
            <a:ext cx="3058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Radio Frequency Quadrupole 352MHz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934E7-E2EC-79F6-B87D-487D8B80D80E}"/>
              </a:ext>
            </a:extLst>
          </p:cNvPr>
          <p:cNvSpPr txBox="1"/>
          <p:nvPr/>
        </p:nvSpPr>
        <p:spPr>
          <a:xfrm>
            <a:off x="3791618" y="2896522"/>
            <a:ext cx="4411666" cy="38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Fast Chopper – 1MHz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0B5ED78-7495-DE31-5E0E-9FC6507E0E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5" y="10596"/>
            <a:ext cx="4372200" cy="261792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CDB74CD-3FC9-2AE3-EC9C-ADDD91EDBD96}"/>
              </a:ext>
            </a:extLst>
          </p:cNvPr>
          <p:cNvSpPr txBox="1"/>
          <p:nvPr/>
        </p:nvSpPr>
        <p:spPr>
          <a:xfrm>
            <a:off x="8040263" y="345909"/>
            <a:ext cx="98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source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55132-FD85-A3FB-F99B-C87F8DE89B29}"/>
              </a:ext>
            </a:extLst>
          </p:cNvPr>
          <p:cNvSpPr txBox="1"/>
          <p:nvPr/>
        </p:nvSpPr>
        <p:spPr>
          <a:xfrm>
            <a:off x="10125353" y="2315361"/>
            <a:ext cx="176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chemeClr val="bg1"/>
                </a:solidFill>
              </a:rPr>
              <a:t>Emittance</a:t>
            </a:r>
            <a:r>
              <a:rPr lang="en-GB" sz="1400" dirty="0">
                <a:solidFill>
                  <a:schemeClr val="bg1"/>
                </a:solidFill>
              </a:rPr>
              <a:t> metre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A4B929-4C69-C139-A37F-9D18E81C1FD2}"/>
              </a:ext>
            </a:extLst>
          </p:cNvPr>
          <p:cNvSpPr txBox="1"/>
          <p:nvPr/>
        </p:nvSpPr>
        <p:spPr>
          <a:xfrm>
            <a:off x="8040263" y="2006095"/>
            <a:ext cx="176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Solenoid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17112F-F0EB-171B-2518-B6B3F8BDA6AF}"/>
              </a:ext>
            </a:extLst>
          </p:cNvPr>
          <p:cNvSpPr txBox="1"/>
          <p:nvPr/>
        </p:nvSpPr>
        <p:spPr>
          <a:xfrm>
            <a:off x="8049265" y="2828094"/>
            <a:ext cx="4411666" cy="38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Source test stand</a:t>
            </a:r>
          </a:p>
        </p:txBody>
      </p:sp>
    </p:spTree>
    <p:extLst>
      <p:ext uri="{BB962C8B-B14F-4D97-AF65-F5344CB8AC3E}">
        <p14:creationId xmlns:p14="http://schemas.microsoft.com/office/powerpoint/2010/main" val="2693419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A52AF-AECD-3849-86AC-5F7AD5896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Beam Intensity and Transmission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8137E-FC03-E745-9CF7-291D528E2C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FD3CA37-868A-F447-97A9-0F491F60CD15}"/>
              </a:ext>
            </a:extLst>
          </p:cNvPr>
          <p:cNvGrpSpPr/>
          <p:nvPr/>
        </p:nvGrpSpPr>
        <p:grpSpPr>
          <a:xfrm>
            <a:off x="838200" y="1489280"/>
            <a:ext cx="7503681" cy="4292262"/>
            <a:chOff x="862150" y="1655180"/>
            <a:chExt cx="7503681" cy="429226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8ED2328-9C0A-9341-BDC4-C4334FB96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2150" y="1655180"/>
              <a:ext cx="7503681" cy="429226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CF3E466-9BCF-E841-95C8-61DE6E5B08AF}"/>
                </a:ext>
              </a:extLst>
            </p:cNvPr>
            <p:cNvSpPr/>
            <p:nvPr/>
          </p:nvSpPr>
          <p:spPr>
            <a:xfrm>
              <a:off x="2634770" y="3445564"/>
              <a:ext cx="5703088" cy="23751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72CE2E7-31FC-0440-BA8F-21BDC7E28A94}"/>
                </a:ext>
              </a:extLst>
            </p:cNvPr>
            <p:cNvSpPr/>
            <p:nvPr/>
          </p:nvSpPr>
          <p:spPr>
            <a:xfrm>
              <a:off x="7870784" y="2129742"/>
              <a:ext cx="464835" cy="1684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AutoShape 2" descr="https://op-webtools.web.cern.ch/elogbook/getAttachment.php?imgID=1991517">
              <a:extLst>
                <a:ext uri="{FF2B5EF4-FFF2-40B4-BE49-F238E27FC236}">
                  <a16:creationId xmlns:a16="http://schemas.microsoft.com/office/drawing/2014/main" id="{B2CFAA5B-FB95-8A47-81EB-F3B300BB62A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19600" y="3276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341881" y="3263100"/>
            <a:ext cx="37208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Excellent transmission from 3 MeV to the LBE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Routinely 23mA (un-chopped) that allows the production of all the pre-LS2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5781542"/>
            <a:ext cx="7503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H- beam intensity on the 15 transformers along the </a:t>
            </a:r>
            <a:r>
              <a:rPr lang="en-US" dirty="0" err="1"/>
              <a:t>linac</a:t>
            </a:r>
            <a:r>
              <a:rPr lang="en-US" dirty="0"/>
              <a:t> and transfer lines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4137891"/>
            <a:ext cx="151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Pre-injector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10820" y="4137891"/>
            <a:ext cx="151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Accelerator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48050" y="4137891"/>
            <a:ext cx="151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Transfer Lines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IMCC Annual Meeting - Orsay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77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image00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10" r="55705" b="11833"/>
          <a:stretch/>
        </p:blipFill>
        <p:spPr bwMode="auto">
          <a:xfrm>
            <a:off x="97383" y="2125583"/>
            <a:ext cx="3035968" cy="270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6449" y="4831877"/>
            <a:ext cx="34974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2013: Comparison of </a:t>
            </a:r>
            <a:r>
              <a:rPr lang="en-GB" b="1" dirty="0"/>
              <a:t>measured emittance</a:t>
            </a:r>
            <a:r>
              <a:rPr lang="en-GB" dirty="0"/>
              <a:t> (yellow) and RFQ acceptance (pink). The expected transmission thru the RFQ is 75%. (PARMTEQ + TOUTATIS).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5162" y="2530115"/>
            <a:ext cx="97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16mA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3779467" y="215059"/>
          <a:ext cx="8441241" cy="2882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3914458" y="4362539"/>
          <a:ext cx="7859454" cy="2628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3" name="TextBox 12"/>
          <p:cNvSpPr txBox="1"/>
          <p:nvPr/>
        </p:nvSpPr>
        <p:spPr>
          <a:xfrm rot="20113162">
            <a:off x="1965358" y="767911"/>
            <a:ext cx="5165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Source redesign</a:t>
            </a:r>
          </a:p>
          <a:p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742874">
            <a:off x="2918993" y="4882465"/>
            <a:ext cx="5165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RFQ redesign 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11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0" y="13314"/>
            <a:ext cx="8030095" cy="70788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sz="4000" dirty="0"/>
              <a:t>CERN 2013 : pre-injector challenge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002910-B3F7-11DD-3330-23C3FBE38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D66CD2-61B2-8E68-3F3A-585C0FFA31D4}"/>
              </a:ext>
            </a:extLst>
          </p:cNvPr>
          <p:cNvSpPr txBox="1"/>
          <p:nvPr/>
        </p:nvSpPr>
        <p:spPr>
          <a:xfrm>
            <a:off x="3914458" y="2435192"/>
            <a:ext cx="531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Edgar Sargsyan talk </a:t>
            </a:r>
          </a:p>
        </p:txBody>
      </p:sp>
    </p:spTree>
    <p:extLst>
      <p:ext uri="{BB962C8B-B14F-4D97-AF65-F5344CB8AC3E}">
        <p14:creationId xmlns:p14="http://schemas.microsoft.com/office/powerpoint/2010/main" val="1411509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image00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10" r="55705" b="11833"/>
          <a:stretch/>
        </p:blipFill>
        <p:spPr bwMode="auto">
          <a:xfrm>
            <a:off x="97383" y="2125583"/>
            <a:ext cx="3035968" cy="270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6449" y="4831877"/>
            <a:ext cx="34974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2013: Comparison of </a:t>
            </a:r>
            <a:r>
              <a:rPr lang="en-GB" b="1" dirty="0"/>
              <a:t>measured emittance</a:t>
            </a:r>
            <a:r>
              <a:rPr lang="en-GB" dirty="0"/>
              <a:t> (yellow) and RFQ acceptance (pink). The expected transmission thru the RFQ is 75%. (PARMTEQ + TOUTATIS).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5162" y="2530115"/>
            <a:ext cx="97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16mA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3779467" y="215059"/>
          <a:ext cx="8441241" cy="2882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3914458" y="4362539"/>
          <a:ext cx="7859454" cy="2628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3" name="TextBox 12"/>
          <p:cNvSpPr txBox="1"/>
          <p:nvPr/>
        </p:nvSpPr>
        <p:spPr>
          <a:xfrm rot="20113162">
            <a:off x="1965358" y="767911"/>
            <a:ext cx="5165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Source redesign</a:t>
            </a:r>
          </a:p>
          <a:p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742874">
            <a:off x="2918993" y="4882465"/>
            <a:ext cx="5165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RFQ redesign 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12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360F3C-18BF-933D-F4DD-79DB81C5E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924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Common design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/>
              <a:t>Input/output energy : 45 </a:t>
            </a:r>
            <a:r>
              <a:rPr lang="en-GB" sz="2600" dirty="0" err="1"/>
              <a:t>keV</a:t>
            </a:r>
            <a:r>
              <a:rPr lang="en-GB" sz="2600" dirty="0"/>
              <a:t>/3MeV;</a:t>
            </a:r>
          </a:p>
          <a:p>
            <a:endParaRPr lang="en-GB" sz="2600" dirty="0"/>
          </a:p>
          <a:p>
            <a:r>
              <a:rPr lang="en-GB" sz="2600" dirty="0"/>
              <a:t>a </a:t>
            </a:r>
            <a:r>
              <a:rPr lang="en-GB" sz="2600" b="1" dirty="0"/>
              <a:t>two-term potential </a:t>
            </a:r>
            <a:r>
              <a:rPr lang="en-GB" sz="2600" dirty="0"/>
              <a:t>vane profile, a </a:t>
            </a:r>
            <a:r>
              <a:rPr lang="en-GB" sz="2600" b="1" dirty="0"/>
              <a:t>constant</a:t>
            </a:r>
            <a:r>
              <a:rPr lang="en-GB" sz="2600" dirty="0"/>
              <a:t> average aperture </a:t>
            </a:r>
            <a:r>
              <a:rPr lang="en-GB" sz="2600" b="1" dirty="0"/>
              <a:t>radius</a:t>
            </a:r>
            <a:r>
              <a:rPr lang="en-GB" sz="2600" dirty="0"/>
              <a:t> and a </a:t>
            </a:r>
            <a:r>
              <a:rPr lang="en-GB" sz="2600" b="1" dirty="0"/>
              <a:t>constant transverse radius of curvature</a:t>
            </a:r>
            <a:r>
              <a:rPr lang="en-GB" sz="2600" dirty="0"/>
              <a:t> for an easier tuning and the possibility of machining with a 2D cutter;</a:t>
            </a:r>
          </a:p>
          <a:p>
            <a:endParaRPr lang="en-GB" sz="2600" dirty="0"/>
          </a:p>
          <a:p>
            <a:r>
              <a:rPr lang="en-GB" sz="2600" b="1" dirty="0"/>
              <a:t>Constant voltage profile;</a:t>
            </a:r>
          </a:p>
          <a:p>
            <a:endParaRPr lang="en-GB" sz="2600" b="1" dirty="0"/>
          </a:p>
          <a:p>
            <a:r>
              <a:rPr lang="en-GB" sz="2600" dirty="0"/>
              <a:t>Transmission higher than 90%  for emit=0.5µm </a:t>
            </a:r>
            <a:r>
              <a:rPr lang="en-GB" sz="2600" dirty="0" err="1"/>
              <a:t>rms</a:t>
            </a:r>
            <a:r>
              <a:rPr lang="en-GB" sz="2600" dirty="0"/>
              <a:t> normalised  I=70mA  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13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52F331D-E18D-7EE8-69CC-0BBFF189F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788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RFQ design – copper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4862431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General Guidelines:</a:t>
            </a:r>
          </a:p>
          <a:p>
            <a:r>
              <a:rPr lang="en-GB" b="1" dirty="0"/>
              <a:t>Stay below the RFQ1 line</a:t>
            </a:r>
          </a:p>
          <a:p>
            <a:r>
              <a:rPr lang="en-GB" dirty="0"/>
              <a:t>Transmission&gt;90 for emit=0.5 mm </a:t>
            </a:r>
            <a:r>
              <a:rPr lang="en-GB" dirty="0" err="1"/>
              <a:t>mrad</a:t>
            </a:r>
            <a:r>
              <a:rPr lang="en-GB" dirty="0"/>
              <a:t> and  I=70mA  </a:t>
            </a:r>
          </a:p>
          <a:p>
            <a:r>
              <a:rPr lang="en-GB" dirty="0"/>
              <a:t>rho/</a:t>
            </a:r>
            <a:r>
              <a:rPr lang="en-GB" dirty="0" err="1"/>
              <a:t>ro</a:t>
            </a:r>
            <a:r>
              <a:rPr lang="en-GB" dirty="0"/>
              <a:t>=0.7 -1 </a:t>
            </a:r>
          </a:p>
          <a:p>
            <a:r>
              <a:rPr lang="en-GB" dirty="0"/>
              <a:t>Two versions </a:t>
            </a:r>
          </a:p>
          <a:p>
            <a:pPr lvl="1"/>
            <a:r>
              <a:rPr lang="en-GB" dirty="0"/>
              <a:t>L=4.5 m to avoid dipole rods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L=as short as possible.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F551C2-2476-48CF-81C3-AF211D0C2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229" y="1426576"/>
            <a:ext cx="6461084" cy="48799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47919-1346-BB92-0220-6E13B26CB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61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4.5 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178491"/>
              </p:ext>
            </p:extLst>
          </p:nvPr>
        </p:nvGraphicFramePr>
        <p:xfrm>
          <a:off x="316263" y="1242219"/>
          <a:ext cx="4041776" cy="5049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RFQ parameters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Length 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Vane</a:t>
                      </a:r>
                      <a:r>
                        <a:rPr lang="en-GB" b="1" baseline="0" dirty="0">
                          <a:latin typeface="Agency FB" panose="020B0503020202020204" pitchFamily="34" charset="0"/>
                        </a:rPr>
                        <a:t> voltage kV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Max electric field  (MV/m)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277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Peak RF power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750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Average aperture (r0)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Transverse radius (</a:t>
                      </a:r>
                      <a:r>
                        <a:rPr lang="el-GR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ρ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)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2.7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Maximum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modulation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Minimum aperture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473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Focusing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parameter (B)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5.87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544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Phase at gentle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buncher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deg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-35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496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Transmission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%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(70mA , 0.5 mm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mrad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784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5307"/>
                  </a:ext>
                </a:extLst>
              </a:tr>
            </a:tbl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4879976" y="237675"/>
          <a:ext cx="7245350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4434325" y="3688860"/>
            <a:ext cx="3123635" cy="2359224"/>
            <a:chOff x="4434325" y="3688860"/>
            <a:chExt cx="3123635" cy="235922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3F551C2-2476-48CF-81C3-AF211D0C2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4325" y="3688860"/>
              <a:ext cx="3123635" cy="2359224"/>
            </a:xfrm>
            <a:prstGeom prst="rect">
              <a:avLst/>
            </a:prstGeom>
          </p:spPr>
        </p:pic>
        <p:sp>
          <p:nvSpPr>
            <p:cNvPr id="15" name="5-Point Star 14"/>
            <p:cNvSpPr/>
            <p:nvPr/>
          </p:nvSpPr>
          <p:spPr>
            <a:xfrm>
              <a:off x="6125671" y="5162719"/>
              <a:ext cx="137564" cy="11328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164223"/>
              </p:ext>
            </p:extLst>
          </p:nvPr>
        </p:nvGraphicFramePr>
        <p:xfrm>
          <a:off x="7620000" y="390440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C6E286-21C8-83AE-3AE5-7711AEEED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852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 – 70mA emit =0.5mm </a:t>
            </a:r>
            <a:r>
              <a:rPr lang="en-US" dirty="0" err="1"/>
              <a:t>mrad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0837" y="6311900"/>
            <a:ext cx="806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(x, y top) and longitudinal planes (phase, energy spread) along the RFQ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03491" y="6483927"/>
            <a:ext cx="3532101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at the RFQ output plane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0387" y="2139156"/>
            <a:ext cx="5991225" cy="3724275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64" y="1398588"/>
            <a:ext cx="9409256" cy="49133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3991" y="1293164"/>
            <a:ext cx="4604044" cy="28619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4815" y="4150446"/>
            <a:ext cx="3548419" cy="24206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16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AB4FC3-5EFD-F042-2567-C39A2ADBC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046AF4-9737-1F2A-D8B0-7B175A484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</p:spTree>
    <p:extLst>
      <p:ext uri="{BB962C8B-B14F-4D97-AF65-F5344CB8AC3E}">
        <p14:creationId xmlns:p14="http://schemas.microsoft.com/office/powerpoint/2010/main" val="3990531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3.9 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17</a:t>
            </a:fld>
            <a:endParaRPr lang="en-GB"/>
          </a:p>
        </p:txBody>
      </p:sp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1272238"/>
              </p:ext>
            </p:extLst>
          </p:nvPr>
        </p:nvGraphicFramePr>
        <p:xfrm>
          <a:off x="316263" y="1242219"/>
          <a:ext cx="4041776" cy="5364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RFQ parameters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Length 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3.9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Vane</a:t>
                      </a:r>
                      <a:r>
                        <a:rPr lang="en-GB" b="1" baseline="0" dirty="0">
                          <a:latin typeface="Agency FB" panose="020B0503020202020204" pitchFamily="34" charset="0"/>
                        </a:rPr>
                        <a:t> voltage kV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Max electric field  (MV/m)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277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Peak RF power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650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Average aperture (r0)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Transverse radius (</a:t>
                      </a:r>
                      <a:r>
                        <a:rPr lang="el-GR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ρ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)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Maximum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modulation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Minimum aperture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473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Focusing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parameter (B)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5.76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544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Phase at gentle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buncher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deg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-32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496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Transmission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%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(70mA , 0.5 mm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mrad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784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5307"/>
                  </a:ext>
                </a:extLst>
              </a:tr>
            </a:tbl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/>
        </p:nvGraphicFramePr>
        <p:xfrm>
          <a:off x="4630387" y="225425"/>
          <a:ext cx="7245350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4358039" y="3906638"/>
            <a:ext cx="3105850" cy="2235217"/>
            <a:chOff x="4434325" y="3688860"/>
            <a:chExt cx="3123635" cy="235922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3F551C2-2476-48CF-81C3-AF211D0C2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4325" y="3688860"/>
              <a:ext cx="3123635" cy="2359224"/>
            </a:xfrm>
            <a:prstGeom prst="rect">
              <a:avLst/>
            </a:prstGeom>
          </p:spPr>
        </p:pic>
        <p:sp>
          <p:nvSpPr>
            <p:cNvPr id="18" name="5-Point Star 17"/>
            <p:cNvSpPr/>
            <p:nvPr/>
          </p:nvSpPr>
          <p:spPr>
            <a:xfrm>
              <a:off x="6125671" y="5162719"/>
              <a:ext cx="137564" cy="11328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9896867"/>
              </p:ext>
            </p:extLst>
          </p:nvPr>
        </p:nvGraphicFramePr>
        <p:xfrm>
          <a:off x="7463889" y="3906638"/>
          <a:ext cx="4481698" cy="2518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67334E-1C98-0943-E735-307605818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580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2165" y="3818363"/>
            <a:ext cx="3687538" cy="29031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 – 70mA emit =0.5mm </a:t>
            </a:r>
            <a:r>
              <a:rPr lang="en-US" dirty="0" err="1"/>
              <a:t>mrad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0837" y="6311900"/>
            <a:ext cx="806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(x, y top) and longitudinal planes (phase, energy spread) along the RFQ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03491" y="6483927"/>
            <a:ext cx="3532101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at the RFQ output plane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18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70655" y="1136269"/>
            <a:ext cx="3464885" cy="27570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37" y="1337046"/>
            <a:ext cx="7366204" cy="502217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5735F0-F90A-70DB-17AD-603CDEEC6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F91619-D187-28CD-4C46-57D445B6E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</p:spTree>
    <p:extLst>
      <p:ext uri="{BB962C8B-B14F-4D97-AF65-F5344CB8AC3E}">
        <p14:creationId xmlns:p14="http://schemas.microsoft.com/office/powerpoint/2010/main" val="3041834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RFQ design – new material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General Guidelines:</a:t>
            </a:r>
          </a:p>
          <a:p>
            <a:r>
              <a:rPr lang="en-GB" b="1" dirty="0"/>
              <a:t>Field up to 50MV/m for 78 kV  (</a:t>
            </a:r>
            <a:r>
              <a:rPr lang="en-GB" b="1" dirty="0" err="1"/>
              <a:t>cryo</a:t>
            </a:r>
            <a:r>
              <a:rPr lang="en-GB" b="1" dirty="0"/>
              <a:t>-copper)</a:t>
            </a:r>
          </a:p>
          <a:p>
            <a:r>
              <a:rPr lang="en-GB" dirty="0"/>
              <a:t>Respect scaling – </a:t>
            </a:r>
          </a:p>
          <a:p>
            <a:pPr lvl="1"/>
            <a:r>
              <a:rPr lang="en-GB" dirty="0"/>
              <a:t>120kV   and 42.3 MV/m</a:t>
            </a:r>
          </a:p>
          <a:p>
            <a:pPr lvl="1"/>
            <a:r>
              <a:rPr lang="en-GB" dirty="0"/>
              <a:t>140kV and 39.3 MV/m</a:t>
            </a:r>
          </a:p>
          <a:p>
            <a:r>
              <a:rPr lang="en-GB" dirty="0"/>
              <a:t>Transmission &gt; 90% for emit=0.5 mm </a:t>
            </a:r>
            <a:r>
              <a:rPr lang="en-GB" dirty="0" err="1"/>
              <a:t>mrad</a:t>
            </a:r>
            <a:r>
              <a:rPr lang="en-GB" dirty="0"/>
              <a:t> and  I=70mA  </a:t>
            </a:r>
          </a:p>
          <a:p>
            <a:r>
              <a:rPr lang="en-GB" dirty="0"/>
              <a:t>rho/</a:t>
            </a:r>
            <a:r>
              <a:rPr lang="en-GB" dirty="0" err="1"/>
              <a:t>ro</a:t>
            </a:r>
            <a:r>
              <a:rPr lang="en-GB" dirty="0"/>
              <a:t>=0.7 -1 </a:t>
            </a:r>
          </a:p>
          <a:p>
            <a:endParaRPr lang="en-GB" dirty="0"/>
          </a:p>
          <a:p>
            <a:r>
              <a:rPr lang="en-GB" dirty="0"/>
              <a:t>L as short as possible </a:t>
            </a:r>
          </a:p>
          <a:p>
            <a:r>
              <a:rPr lang="en-GB" dirty="0"/>
              <a:t>Best beam quality</a:t>
            </a:r>
          </a:p>
          <a:p>
            <a:pPr marL="457200" lvl="1" indent="0">
              <a:buNone/>
            </a:pPr>
            <a:r>
              <a:rPr lang="en-GB" dirty="0"/>
              <a:t> </a:t>
            </a:r>
          </a:p>
          <a:p>
            <a:pPr lvl="1"/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19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B983F-429A-9892-DD7E-69FD9B3E2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966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LINACs for </a:t>
            </a:r>
            <a:r>
              <a:rPr lang="el-GR" dirty="0"/>
              <a:t>ν</a:t>
            </a:r>
            <a:r>
              <a:rPr lang="en-US" dirty="0"/>
              <a:t>-fact  or µ-collider – CERN 2010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8264" y="3933593"/>
            <a:ext cx="5419151" cy="296635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1739"/>
          <a:stretch/>
        </p:blipFill>
        <p:spPr>
          <a:xfrm>
            <a:off x="827116" y="1423984"/>
            <a:ext cx="10439400" cy="17654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54310" y="2488975"/>
            <a:ext cx="1049572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352MHz</a:t>
            </a:r>
          </a:p>
          <a:p>
            <a:r>
              <a:rPr lang="en-GB" dirty="0"/>
              <a:t>704 MHz</a:t>
            </a:r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221" y="3933593"/>
            <a:ext cx="2257043" cy="1692782"/>
          </a:xfrm>
          <a:prstGeom prst="rect">
            <a:avLst/>
          </a:prstGeom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7"/>
          <a:stretch/>
        </p:blipFill>
        <p:spPr>
          <a:xfrm>
            <a:off x="-1" y="5626375"/>
            <a:ext cx="6090675" cy="12316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1" y="2312828"/>
            <a:ext cx="1082041" cy="10993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t="23660" r="22886"/>
          <a:stretch/>
        </p:blipFill>
        <p:spPr>
          <a:xfrm>
            <a:off x="0" y="3504199"/>
            <a:ext cx="4461222" cy="2126563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445" y="5551320"/>
            <a:ext cx="1764819" cy="1323614"/>
          </a:xfrm>
          <a:prstGeom prst="rect">
            <a:avLst/>
          </a:prstGeom>
          <a:ln/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4" name="TextBox 13"/>
          <p:cNvSpPr txBox="1"/>
          <p:nvPr/>
        </p:nvSpPr>
        <p:spPr>
          <a:xfrm>
            <a:off x="124691" y="5054138"/>
            <a:ext cx="140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 Dec 2020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99564" y="3487282"/>
            <a:ext cx="514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SPL parameters 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90DDE4-8DFD-3663-494F-CDB59CEB5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D7734E8-D632-AD5F-F625-A372B1D59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</p:spTree>
    <p:extLst>
      <p:ext uri="{BB962C8B-B14F-4D97-AF65-F5344CB8AC3E}">
        <p14:creationId xmlns:p14="http://schemas.microsoft.com/office/powerpoint/2010/main" val="1493701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2.5 m 120 kV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091624"/>
              </p:ext>
            </p:extLst>
          </p:nvPr>
        </p:nvGraphicFramePr>
        <p:xfrm>
          <a:off x="316263" y="1318419"/>
          <a:ext cx="3948240" cy="5303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16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6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537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RFQ parameters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Length 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Vane</a:t>
                      </a:r>
                      <a:r>
                        <a:rPr lang="en-GB" b="1" baseline="0" dirty="0">
                          <a:latin typeface="Agency FB" panose="020B0503020202020204" pitchFamily="34" charset="0"/>
                        </a:rPr>
                        <a:t> voltage kV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Max electric field  (MV/m)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277022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Peak RF power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Average aperture (r0)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Transverse radius (</a:t>
                      </a:r>
                      <a:r>
                        <a:rPr lang="el-GR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ρ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)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Maximum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modulation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Minimum aperture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473658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Focusing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parameter (B)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5.54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544180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Phase at gentle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buncher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deg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-32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496368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Transmission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(70mA , 0.5 mm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mrad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784732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5307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967242" y="4159306"/>
          <a:ext cx="4908495" cy="2562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4944234" y="365125"/>
          <a:ext cx="6635750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4C3AB3-5B76-FD48-CD7B-FC1953CEB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5446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9292" y="4099671"/>
            <a:ext cx="3376323" cy="25130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 – 70mA emit =0.5mm </a:t>
            </a:r>
            <a:r>
              <a:rPr lang="en-US" dirty="0" err="1"/>
              <a:t>mrad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0837" y="6311900"/>
            <a:ext cx="806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(x, y top) and longitudinal planes (phase, energy spread) along the RFQ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03491" y="6483927"/>
            <a:ext cx="3532101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at the RFQ output plane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21</a:t>
            </a:fld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929" y="1309601"/>
            <a:ext cx="7423768" cy="49000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7970" y="1309601"/>
            <a:ext cx="3702779" cy="279007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E68C41-01EF-FE51-8816-25DFCA5E1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F265DD-2AE7-218A-D8E1-7ECF35978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</p:spTree>
    <p:extLst>
      <p:ext uri="{BB962C8B-B14F-4D97-AF65-F5344CB8AC3E}">
        <p14:creationId xmlns:p14="http://schemas.microsoft.com/office/powerpoint/2010/main" val="3653133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of performance-method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Comparison of performance 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Simulations 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Current through the RFQ</a:t>
            </a:r>
          </a:p>
          <a:p>
            <a:pPr lvl="2"/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r>
              <a:rPr lang="en-GB" dirty="0"/>
              <a:t>Parameters : </a:t>
            </a:r>
          </a:p>
          <a:p>
            <a:pPr lvl="1"/>
            <a:r>
              <a:rPr lang="en-GB" dirty="0"/>
              <a:t>emittance at the RFQ input plane : 0.2 to 0.9 µm</a:t>
            </a:r>
          </a:p>
          <a:p>
            <a:pPr lvl="1"/>
            <a:r>
              <a:rPr lang="en-GB" dirty="0"/>
              <a:t>Matching :</a:t>
            </a:r>
          </a:p>
          <a:p>
            <a:pPr lvl="1"/>
            <a:r>
              <a:rPr lang="en-GB" dirty="0"/>
              <a:t>Transverse beam distribution : uniform, parabolic, </a:t>
            </a:r>
            <a:r>
              <a:rPr lang="en-GB" dirty="0" err="1"/>
              <a:t>gaussian</a:t>
            </a:r>
            <a:endParaRPr lang="en-GB" dirty="0"/>
          </a:p>
          <a:p>
            <a:pPr lvl="1"/>
            <a:r>
              <a:rPr lang="en-GB" dirty="0"/>
              <a:t>Current : range 0-60mA </a:t>
            </a:r>
          </a:p>
          <a:p>
            <a:pPr lvl="1"/>
            <a:r>
              <a:rPr lang="en-GB" dirty="0"/>
              <a:t>Energy dispersion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22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4BF76EA-01F6-48CE-73CF-1264DC7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792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of performance – results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23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177691" y="1544267"/>
            <a:ext cx="3916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Current of 60 mA </a:t>
            </a:r>
            <a:r>
              <a:rPr lang="en-GB" dirty="0"/>
              <a:t>needs to fit in an emittance of 0.4 for RFQ1 vs in an emittance of 0.8 for RFQ3 to give 48mA out of the RFQ 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44450" y="1251930"/>
          <a:ext cx="6051550" cy="3702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6096000" y="2997286"/>
          <a:ext cx="6051550" cy="3702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87811F-6B6A-B793-A9C1-3CFD198E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8283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The SPL design of 2010 still holds </a:t>
            </a:r>
          </a:p>
          <a:p>
            <a:r>
              <a:rPr lang="en-GB" dirty="0"/>
              <a:t>The normal conducting part of the proton driver (LINAC4) is almost fit for high power </a:t>
            </a:r>
            <a:r>
              <a:rPr lang="en-GB" dirty="0" err="1"/>
              <a:t>linac</a:t>
            </a:r>
            <a:r>
              <a:rPr lang="en-GB" dirty="0"/>
              <a:t> : main issue is brightness of the pre-injector.</a:t>
            </a:r>
          </a:p>
          <a:p>
            <a:r>
              <a:rPr lang="en-GB" dirty="0"/>
              <a:t>Chopping should be upgraded to faster rep rate</a:t>
            </a:r>
          </a:p>
          <a:p>
            <a:r>
              <a:rPr lang="en-GB" dirty="0"/>
              <a:t>Substantial progress on the source brightness : next talk by Edgar Sargsyan</a:t>
            </a:r>
          </a:p>
          <a:p>
            <a:r>
              <a:rPr lang="en-GB" dirty="0"/>
              <a:t>There are 3 designs for an RFQ that fits the specifications of LINAC4 at higher beam current and emittance. All designs have a transmission of more than 90% for a beam of 70mA with </a:t>
            </a:r>
            <a:r>
              <a:rPr lang="en-GB" dirty="0" err="1"/>
              <a:t>rms</a:t>
            </a:r>
            <a:r>
              <a:rPr lang="en-GB" dirty="0"/>
              <a:t> emittance 0.5 mm </a:t>
            </a:r>
            <a:r>
              <a:rPr lang="en-GB" dirty="0" err="1"/>
              <a:t>mrad</a:t>
            </a:r>
            <a:r>
              <a:rPr lang="en-GB" dirty="0"/>
              <a:t>. Two of the  RFQ designs are based on RF parameters similar to RFQ1 whereas a very short RFQ is based on a surface field higher than what is attainable with room temperature copper.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24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5932920-84DD-62E7-C304-2719E5D52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089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Building blocks of the superconducting part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736" y="2064912"/>
            <a:ext cx="10515600" cy="345929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 - Orsay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3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CD77C0-C3B7-8704-55E4-8D92C2B9E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009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3" y="47731"/>
            <a:ext cx="7902736" cy="582136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123398" y="1845734"/>
            <a:ext cx="29155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Frequency : 352 MHz</a:t>
            </a:r>
          </a:p>
          <a:p>
            <a:r>
              <a:rPr lang="en-GB" dirty="0"/>
              <a:t>Duty cycle for PSB : 0.06 %</a:t>
            </a:r>
          </a:p>
          <a:p>
            <a:r>
              <a:rPr lang="en-GB" dirty="0"/>
              <a:t>Max duty cycle : 5%</a:t>
            </a:r>
          </a:p>
          <a:p>
            <a:endParaRPr lang="en-GB" dirty="0"/>
          </a:p>
          <a:p>
            <a:r>
              <a:rPr lang="en-GB" dirty="0"/>
              <a:t>Located 12m underground 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96" y="5186087"/>
            <a:ext cx="1645515" cy="167191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161" y="4142606"/>
            <a:ext cx="4551839" cy="272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8777" y="2182834"/>
            <a:ext cx="4296457" cy="270790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IMCC Annual Meeting - Orsay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62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beam parameters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2362176" y="6184801"/>
            <a:ext cx="1683351" cy="6731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21/06/2023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58304"/>
              </p:ext>
            </p:extLst>
          </p:nvPr>
        </p:nvGraphicFramePr>
        <p:xfrm>
          <a:off x="324263" y="1386038"/>
          <a:ext cx="11331930" cy="5248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906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29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84198">
                  <a:extLst>
                    <a:ext uri="{9D8B030D-6E8A-4147-A177-3AD203B41FA5}">
                      <a16:colId xmlns:a16="http://schemas.microsoft.com/office/drawing/2014/main" val="2945905568"/>
                    </a:ext>
                  </a:extLst>
                </a:gridCol>
              </a:tblGrid>
              <a:tr h="304695">
                <a:tc>
                  <a:txBody>
                    <a:bodyPr/>
                    <a:lstStyle/>
                    <a:p>
                      <a:r>
                        <a:rPr lang="en-US" sz="1400" dirty="0"/>
                        <a:t>LINAC4 – CDR -2006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LINAC4</a:t>
                      </a:r>
                      <a:r>
                        <a:rPr lang="en-US" sz="1400" baseline="0" dirty="0"/>
                        <a:t> – achieved (2016) </a:t>
                      </a:r>
                      <a:endParaRPr lang="en-US" sz="1400" dirty="0"/>
                    </a:p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Comments – general 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Comments – </a:t>
                      </a:r>
                      <a:r>
                        <a:rPr lang="en-US" sz="1400" dirty="0" err="1"/>
                        <a:t>mucoll</a:t>
                      </a:r>
                      <a:r>
                        <a:rPr lang="en-US" sz="1400" dirty="0"/>
                        <a:t> specific</a:t>
                      </a: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0263">
                <a:tc>
                  <a:txBody>
                    <a:bodyPr/>
                    <a:lstStyle/>
                    <a:p>
                      <a:r>
                        <a:rPr lang="en-US" sz="1400" dirty="0"/>
                        <a:t>H- 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Stripping and more tested in Half Sector Test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7757">
                <a:tc>
                  <a:txBody>
                    <a:bodyPr/>
                    <a:lstStyle/>
                    <a:p>
                      <a:r>
                        <a:rPr lang="en-US" sz="1400" dirty="0"/>
                        <a:t>70mA peak at the source</a:t>
                      </a:r>
                    </a:p>
                    <a:p>
                      <a:r>
                        <a:rPr lang="en-US" sz="1400" dirty="0"/>
                        <a:t>65 ma peak at 3 MeV</a:t>
                      </a:r>
                    </a:p>
                    <a:p>
                      <a:r>
                        <a:rPr lang="en-GB" sz="1400" dirty="0"/>
                        <a:t>40 mA after chopping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50mA peak (in</a:t>
                      </a:r>
                      <a:r>
                        <a:rPr lang="en-US" sz="1400" baseline="0" dirty="0"/>
                        <a:t> twice the acceptance of the RFQ)</a:t>
                      </a:r>
                    </a:p>
                    <a:p>
                      <a:r>
                        <a:rPr lang="en-US" sz="1400" baseline="0" dirty="0"/>
                        <a:t>30 mA peak at 3 MeV  (record) </a:t>
                      </a:r>
                    </a:p>
                    <a:p>
                      <a:r>
                        <a:rPr lang="en-US" sz="1400" baseline="0" dirty="0"/>
                        <a:t>20 mA after chopping </a:t>
                      </a:r>
                    </a:p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Peak current from the source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Average</a:t>
                      </a:r>
                      <a:r>
                        <a:rPr lang="en-US" sz="1400" baseline="0" dirty="0"/>
                        <a:t> beam current after chopping (LEBT and RFQ transmission and chopping factor) 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Missing a factor 2 for the high current</a:t>
                      </a: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625">
                <a:tc>
                  <a:txBody>
                    <a:bodyPr/>
                    <a:lstStyle/>
                    <a:p>
                      <a:r>
                        <a:rPr lang="en-US" sz="1400" dirty="0"/>
                        <a:t>160 MeV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160.48 MeV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All RF structures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performing to specs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02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0.4 </a:t>
                      </a:r>
                      <a:r>
                        <a:rPr lang="el-GR" sz="1400" dirty="0"/>
                        <a:t>π</a:t>
                      </a:r>
                      <a:r>
                        <a:rPr lang="en-GB" sz="1400" baseline="0" dirty="0"/>
                        <a:t> mm </a:t>
                      </a:r>
                      <a:r>
                        <a:rPr lang="en-GB" sz="1400" baseline="0" dirty="0" err="1"/>
                        <a:t>mrad</a:t>
                      </a:r>
                      <a:r>
                        <a:rPr lang="en-GB" sz="1400" baseline="0" dirty="0"/>
                        <a:t>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0.3 </a:t>
                      </a:r>
                      <a:r>
                        <a:rPr lang="el-GR" sz="1400" dirty="0"/>
                        <a:t>π</a:t>
                      </a:r>
                      <a:r>
                        <a:rPr lang="en-GB" sz="1400" baseline="0" dirty="0"/>
                        <a:t> mm </a:t>
                      </a:r>
                      <a:r>
                        <a:rPr lang="en-GB" sz="1400" baseline="0" dirty="0" err="1"/>
                        <a:t>mrad</a:t>
                      </a:r>
                      <a:r>
                        <a:rPr lang="en-GB" sz="1400" baseline="0" dirty="0"/>
                        <a:t>  (at 160MeV)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Smaller emittance , allows for more</a:t>
                      </a:r>
                      <a:r>
                        <a:rPr lang="en-GB" sz="1400" baseline="0" dirty="0">
                          <a:solidFill>
                            <a:srgbClr val="FF0000"/>
                          </a:solidFill>
                        </a:rPr>
                        <a:t> turns injected 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625">
                <a:tc>
                  <a:txBody>
                    <a:bodyPr/>
                    <a:lstStyle/>
                    <a:p>
                      <a:r>
                        <a:rPr lang="en-US" sz="1400" dirty="0"/>
                        <a:t>400 µsec 1Hz</a:t>
                      </a:r>
                    </a:p>
                    <a:p>
                      <a:r>
                        <a:rPr lang="en-GB" sz="1400" dirty="0"/>
                        <a:t>(4 rings)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Up</a:t>
                      </a:r>
                      <a:r>
                        <a:rPr lang="en-US" sz="1400" baseline="0" dirty="0"/>
                        <a:t> to 600 </a:t>
                      </a:r>
                      <a:r>
                        <a:rPr lang="en-US" sz="1400" dirty="0"/>
                        <a:t>µsec 1Hz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Longer</a:t>
                      </a:r>
                      <a:r>
                        <a:rPr lang="en-US" sz="1400" baseline="0" dirty="0"/>
                        <a:t> injection in the PSB (100-150turns)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Longer pulse and </a:t>
                      </a:r>
                      <a:r>
                        <a:rPr lang="en-US" sz="1400" dirty="0" err="1"/>
                        <a:t>ducty</a:t>
                      </a:r>
                      <a:r>
                        <a:rPr lang="en-US" sz="1400" dirty="0"/>
                        <a:t> cycle is possible</a:t>
                      </a: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5562">
                <a:tc>
                  <a:txBody>
                    <a:bodyPr/>
                    <a:lstStyle/>
                    <a:p>
                      <a:r>
                        <a:rPr lang="en-US" sz="1400" dirty="0"/>
                        <a:t>Fast Chopping at 3 MeV</a:t>
                      </a:r>
                    </a:p>
                    <a:p>
                      <a:r>
                        <a:rPr lang="en-US" sz="1400" dirty="0"/>
                        <a:t>2µsec </a:t>
                      </a:r>
                      <a:r>
                        <a:rPr lang="en-US" sz="1400" dirty="0" err="1"/>
                        <a:t>inj</a:t>
                      </a:r>
                      <a:r>
                        <a:rPr lang="en-US" sz="1400" dirty="0"/>
                        <a:t> kicker rise-time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Demonstrated , including</a:t>
                      </a:r>
                      <a:r>
                        <a:rPr lang="en-US" sz="1400" baseline="0" dirty="0"/>
                        <a:t> transmitted beam quality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Unprecedented flexibility,</a:t>
                      </a:r>
                      <a:r>
                        <a:rPr lang="en-US" sz="1400" baseline="0" dirty="0"/>
                        <a:t> to be exploited </a:t>
                      </a:r>
                    </a:p>
                    <a:p>
                      <a:r>
                        <a:rPr lang="en-GB" sz="1400" baseline="0" dirty="0"/>
                        <a:t>Beam from 1µsec to 150µsec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Repetition rate (40MHZ) not demonstrated </a:t>
                      </a: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02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Energy painting with the last accelerating modules 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Flexibility in the longitudinal plane</a:t>
                      </a: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IMCC Annual Meeting - Orsay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19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49654"/>
          </a:xfrm>
        </p:spPr>
        <p:txBody>
          <a:bodyPr>
            <a:normAutofit/>
          </a:bodyPr>
          <a:lstStyle/>
          <a:p>
            <a:r>
              <a:rPr lang="en-US" dirty="0"/>
              <a:t>Measuring at 3 MeV : CHOPPING</a:t>
            </a:r>
            <a:br>
              <a:rPr lang="en-US" sz="1200" dirty="0"/>
            </a:br>
            <a:r>
              <a:rPr lang="en-US" sz="1200" dirty="0"/>
              <a:t>removing </a:t>
            </a:r>
            <a:r>
              <a:rPr lang="en-US" sz="1200" dirty="0" err="1"/>
              <a:t>microbunches</a:t>
            </a:r>
            <a:r>
              <a:rPr lang="en-US" sz="1200" dirty="0"/>
              <a:t> (150/352) to adapt the 352MHz </a:t>
            </a:r>
            <a:r>
              <a:rPr lang="en-US" sz="1200" dirty="0" err="1"/>
              <a:t>linac</a:t>
            </a:r>
            <a:r>
              <a:rPr lang="en-US" sz="1200" dirty="0"/>
              <a:t> bunches  to the 1 MHz booster frequency</a:t>
            </a:r>
          </a:p>
        </p:txBody>
      </p:sp>
      <p:grpSp>
        <p:nvGrpSpPr>
          <p:cNvPr id="13315" name="Group 17"/>
          <p:cNvGrpSpPr>
            <a:grpSpLocks/>
          </p:cNvGrpSpPr>
          <p:nvPr/>
        </p:nvGrpSpPr>
        <p:grpSpPr bwMode="auto">
          <a:xfrm>
            <a:off x="3538472" y="1497990"/>
            <a:ext cx="7313613" cy="4114800"/>
            <a:chOff x="1370013" y="1827213"/>
            <a:chExt cx="7313612" cy="4114800"/>
          </a:xfrm>
        </p:grpSpPr>
        <p:pic>
          <p:nvPicPr>
            <p:cNvPr id="13322" name="Picture 4" descr="ChopperLin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2599" y="1827213"/>
              <a:ext cx="5350423" cy="4114800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AutoShape 6"/>
            <p:cNvSpPr>
              <a:spLocks/>
            </p:cNvSpPr>
            <p:nvPr/>
          </p:nvSpPr>
          <p:spPr bwMode="auto">
            <a:xfrm rot="-6362125">
              <a:off x="2061361" y="2296932"/>
              <a:ext cx="516030" cy="1898726"/>
            </a:xfrm>
            <a:prstGeom prst="rightBrace">
              <a:avLst>
                <a:gd name="adj1" fmla="val 2812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4" name="Text Box 7"/>
            <p:cNvSpPr txBox="1">
              <a:spLocks noChangeArrowheads="1"/>
            </p:cNvSpPr>
            <p:nvPr/>
          </p:nvSpPr>
          <p:spPr bwMode="auto">
            <a:xfrm>
              <a:off x="1510659" y="2407747"/>
              <a:ext cx="1406464" cy="584775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Match from the RFQ</a:t>
              </a:r>
            </a:p>
          </p:txBody>
        </p:sp>
        <p:sp>
          <p:nvSpPr>
            <p:cNvPr id="13325" name="AutoShape 8"/>
            <p:cNvSpPr>
              <a:spLocks/>
            </p:cNvSpPr>
            <p:nvPr/>
          </p:nvSpPr>
          <p:spPr bwMode="auto">
            <a:xfrm rot="-6362125">
              <a:off x="6069783" y="1458383"/>
              <a:ext cx="516030" cy="1898726"/>
            </a:xfrm>
            <a:prstGeom prst="rightBrace">
              <a:avLst>
                <a:gd name="adj1" fmla="val 2812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6" name="AutoShape 9"/>
            <p:cNvSpPr>
              <a:spLocks/>
            </p:cNvSpPr>
            <p:nvPr/>
          </p:nvSpPr>
          <p:spPr bwMode="auto">
            <a:xfrm rot="-6362125">
              <a:off x="4094874" y="1861988"/>
              <a:ext cx="516030" cy="2180019"/>
            </a:xfrm>
            <a:prstGeom prst="rightBrace">
              <a:avLst>
                <a:gd name="adj1" fmla="val 32291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7" name="Text Box 10"/>
            <p:cNvSpPr txBox="1">
              <a:spLocks noChangeArrowheads="1"/>
            </p:cNvSpPr>
            <p:nvPr/>
          </p:nvSpPr>
          <p:spPr bwMode="auto">
            <a:xfrm>
              <a:off x="7277161" y="1891717"/>
              <a:ext cx="1406464" cy="646331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Match to the DTL</a:t>
              </a:r>
            </a:p>
          </p:txBody>
        </p:sp>
        <p:sp>
          <p:nvSpPr>
            <p:cNvPr id="13328" name="Text Box 11"/>
            <p:cNvSpPr txBox="1">
              <a:spLocks noChangeArrowheads="1"/>
            </p:cNvSpPr>
            <p:nvPr/>
          </p:nvSpPr>
          <p:spPr bwMode="auto">
            <a:xfrm>
              <a:off x="3479709" y="2278739"/>
              <a:ext cx="1406464" cy="36933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Chop </a:t>
              </a:r>
            </a:p>
          </p:txBody>
        </p:sp>
      </p:grpSp>
      <p:sp>
        <p:nvSpPr>
          <p:cNvPr id="13317" name="Line 24"/>
          <p:cNvSpPr>
            <a:spLocks noChangeShapeType="1"/>
          </p:cNvSpPr>
          <p:nvPr/>
        </p:nvSpPr>
        <p:spPr bwMode="auto">
          <a:xfrm flipH="1" flipV="1">
            <a:off x="6387663" y="3811732"/>
            <a:ext cx="1124898" cy="10690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3318" name="Picture 23" descr="image0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621" y="2696343"/>
            <a:ext cx="2438400" cy="15144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9" name="Line 24"/>
          <p:cNvSpPr>
            <a:spLocks noChangeShapeType="1"/>
          </p:cNvSpPr>
          <p:nvPr/>
        </p:nvSpPr>
        <p:spPr bwMode="auto">
          <a:xfrm flipH="1">
            <a:off x="7779279" y="2921329"/>
            <a:ext cx="1956273" cy="4676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3316" name="Picture 22" descr="image00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5099" y="4470365"/>
            <a:ext cx="2274923" cy="1647825"/>
          </a:xfrm>
          <a:prstGeom prst="rect">
            <a:avLst/>
          </a:prstGeom>
          <a:noFill/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" y="3098765"/>
            <a:ext cx="419481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76"/>
          <a:stretch/>
        </p:blipFill>
        <p:spPr bwMode="auto">
          <a:xfrm>
            <a:off x="8917327" y="4346245"/>
            <a:ext cx="4038600" cy="188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0739932" y="5287822"/>
            <a:ext cx="990600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/>
              <a:t>Meas</a:t>
            </a:r>
            <a:r>
              <a:rPr lang="en-GB" dirty="0"/>
              <a:t> 2014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5841965"/>
            <a:ext cx="420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 current downstream the dump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IMCC Annual Meeting - Orsay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720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7781" y="3388560"/>
            <a:ext cx="6734229" cy="26954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8347" y="745270"/>
            <a:ext cx="3023467" cy="21919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71948" y="21509"/>
            <a:ext cx="6472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Beam to the LBE !</a:t>
            </a:r>
            <a:endParaRPr lang="en-GB" sz="36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667840"/>
            <a:ext cx="6865529" cy="1751699"/>
            <a:chOff x="118367" y="991501"/>
            <a:chExt cx="8436502" cy="2206487"/>
          </a:xfrm>
        </p:grpSpPr>
        <p:pic>
          <p:nvPicPr>
            <p:cNvPr id="5" name="Picture 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138"/>
            <a:stretch>
              <a:fillRect/>
            </a:stretch>
          </p:blipFill>
          <p:spPr bwMode="auto">
            <a:xfrm>
              <a:off x="118367" y="991501"/>
              <a:ext cx="8436502" cy="2206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160105" y="1605975"/>
              <a:ext cx="728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LBE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984" y="2581719"/>
            <a:ext cx="4442271" cy="24285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83960" y="2980668"/>
            <a:ext cx="3773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Beam phase spread at 160 MeV – in specs.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277781" y="6090106"/>
            <a:ext cx="6898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96% transmission from 3 MeV to the  LBE – 23mA  suitable for all pre-LS2 beams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81644" y="6337693"/>
            <a:ext cx="4329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Emittance measurements in LBE – as expected</a:t>
            </a:r>
            <a:endParaRPr lang="en-GB" sz="16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220184" y="3854245"/>
            <a:ext cx="4862896" cy="2321268"/>
            <a:chOff x="220184" y="3854245"/>
            <a:chExt cx="4862896" cy="232126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0184" y="5172404"/>
              <a:ext cx="4862896" cy="1003109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 flipV="1">
              <a:off x="681644" y="3854245"/>
              <a:ext cx="704704" cy="1233145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2254689" y="3985733"/>
              <a:ext cx="51467" cy="1144165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2989006" y="3985733"/>
              <a:ext cx="1012724" cy="1144164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7345323" y="629131"/>
            <a:ext cx="3651253" cy="271040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277781" y="3396399"/>
            <a:ext cx="6803054" cy="306905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38720" y="2635540"/>
            <a:ext cx="5043501" cy="404070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504051" y="2370511"/>
            <a:ext cx="1783850" cy="969021"/>
          </a:xfrm>
          <a:prstGeom prst="ellipse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787742" y="2585658"/>
            <a:ext cx="1283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Availability</a:t>
            </a:r>
          </a:p>
          <a:p>
            <a:pPr algn="ctr"/>
            <a:r>
              <a:rPr lang="en-US" dirty="0"/>
              <a:t>93.9%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537" y="-45481"/>
            <a:ext cx="1139858" cy="115814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76959" y="5663907"/>
            <a:ext cx="151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Pre-injector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49579" y="5663907"/>
            <a:ext cx="151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Accelerator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986809" y="5663907"/>
            <a:ext cx="151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Transfer Lines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575697" y="4768458"/>
            <a:ext cx="470726" cy="4835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7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IMCC Annual Meeting - Orsay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53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A52AF-AECD-3849-86AC-5F7AD5896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Pulse Flatness and chopping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7B902-D565-8741-8D9D-2DC0991F3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617" y="5497092"/>
            <a:ext cx="6749401" cy="58967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8000" dirty="0"/>
              <a:t> 600 </a:t>
            </a:r>
            <a:r>
              <a:rPr lang="en-GB" sz="8000" dirty="0" err="1"/>
              <a:t>μs</a:t>
            </a:r>
            <a:r>
              <a:rPr lang="en-GB" sz="8000" dirty="0"/>
              <a:t> long 25.5 mA pulse just upstream the LINAC4 dump (red curve).  The pulse flatness meets the specification for each of the 4 Booster rings  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8137E-FC03-E745-9CF7-291D528E2C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1CA51B9F-ABA3-E242-B3CF-FE9D68E269BB}"/>
              </a:ext>
            </a:extLst>
          </p:cNvPr>
          <p:cNvSpPr txBox="1">
            <a:spLocks/>
          </p:cNvSpPr>
          <p:nvPr/>
        </p:nvSpPr>
        <p:spPr>
          <a:xfrm>
            <a:off x="1827486" y="4584460"/>
            <a:ext cx="3479845" cy="1610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FF9614-2A50-AC46-B47B-B5769CB0A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617" y="1770300"/>
            <a:ext cx="6749401" cy="35360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024DC3-8A02-754C-B6D1-6E7F7F176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4640" y="841033"/>
            <a:ext cx="4177360" cy="36497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AFD183A-C1C4-2F4D-BC5F-FB6F994E3C61}"/>
              </a:ext>
            </a:extLst>
          </p:cNvPr>
          <p:cNvSpPr txBox="1"/>
          <p:nvPr/>
        </p:nvSpPr>
        <p:spPr>
          <a:xfrm>
            <a:off x="7908059" y="4490791"/>
            <a:ext cx="39847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cs typeface="Arial" panose="020B0604020202020204" pitchFamily="34" charset="0"/>
              </a:rPr>
              <a:t>Zoom into start of Ring 4 with </a:t>
            </a:r>
            <a:r>
              <a:rPr lang="en-GB" sz="2000" b="1" dirty="0">
                <a:cs typeface="Arial" panose="020B0604020202020204" pitchFamily="34" charset="0"/>
              </a:rPr>
              <a:t>nominal chopping pattern</a:t>
            </a:r>
            <a:r>
              <a:rPr lang="en-GB" sz="2000" dirty="0">
                <a:cs typeface="Arial" panose="020B0604020202020204" pitchFamily="34" charset="0"/>
              </a:rPr>
              <a:t>; </a:t>
            </a:r>
          </a:p>
          <a:p>
            <a:r>
              <a:rPr lang="en-GB" sz="2000" dirty="0">
                <a:cs typeface="Arial" panose="020B0604020202020204" pitchFamily="34" charset="0"/>
              </a:rPr>
              <a:t>Top: BCT in transfer line; bottom: output voltage (neg./pos.) of chopper plates.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IMCC Annual Meeting - Orsay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8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stability and painting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8AFCE3-2DDD-0F47-AA5C-9144D8FFB0C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704944" y="5205302"/>
            <a:ext cx="4738909" cy="88936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/>
              <a:t>Measured phase variation for 100 </a:t>
            </a:r>
            <a:r>
              <a:rPr lang="en-GB" sz="1800" dirty="0" err="1"/>
              <a:t>μs</a:t>
            </a:r>
            <a:r>
              <a:rPr lang="en-GB" sz="1800" dirty="0"/>
              <a:t> long pulse when a energy variation is programmed along the pulse –proof of principle of energy painting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963" y="1806522"/>
            <a:ext cx="5301583" cy="38434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40963" y="5649983"/>
            <a:ext cx="5404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beam phase spread along the pulse is within specs – RF regulation is ok</a:t>
            </a:r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9530" y="1956245"/>
            <a:ext cx="4529739" cy="295691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IMCC Annual Meeting - Orsay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534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7139</TotalTime>
  <Words>1698</Words>
  <Application>Microsoft Office PowerPoint</Application>
  <PresentationFormat>Widescreen</PresentationFormat>
  <Paragraphs>365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Agency FB</vt:lpstr>
      <vt:lpstr>Arial</vt:lpstr>
      <vt:lpstr>Calibri</vt:lpstr>
      <vt:lpstr>Calibri Light</vt:lpstr>
      <vt:lpstr>Century Gothic</vt:lpstr>
      <vt:lpstr>Verdana</vt:lpstr>
      <vt:lpstr>Office Theme</vt:lpstr>
      <vt:lpstr>LINAC Activities at CERN </vt:lpstr>
      <vt:lpstr>LINACs for ν-fact  or µ-collider – CERN 2010</vt:lpstr>
      <vt:lpstr>Building blocks of the superconducting part</vt:lpstr>
      <vt:lpstr>PowerPoint Presentation</vt:lpstr>
      <vt:lpstr>Baseline beam parameters </vt:lpstr>
      <vt:lpstr>Measuring at 3 MeV : CHOPPING removing microbunches (150/352) to adapt the 352MHz linac bunches  to the 1 MHz booster frequency</vt:lpstr>
      <vt:lpstr>PowerPoint Presentation</vt:lpstr>
      <vt:lpstr>Pulse Flatness and chopping </vt:lpstr>
      <vt:lpstr>Longitudinal stability and painting</vt:lpstr>
      <vt:lpstr>Beam Intensity and Transmission</vt:lpstr>
      <vt:lpstr>PowerPoint Presentation</vt:lpstr>
      <vt:lpstr>PowerPoint Presentation</vt:lpstr>
      <vt:lpstr>Common design guidelines</vt:lpstr>
      <vt:lpstr>RFQ design – copper </vt:lpstr>
      <vt:lpstr>4.5 m </vt:lpstr>
      <vt:lpstr>Beam dynamics – 70mA emit =0.5mm mrad</vt:lpstr>
      <vt:lpstr>3.9 m </vt:lpstr>
      <vt:lpstr>Beam dynamics – 70mA emit =0.5mm mrad</vt:lpstr>
      <vt:lpstr>RFQ design – new material  </vt:lpstr>
      <vt:lpstr>2.5 m 120 kV </vt:lpstr>
      <vt:lpstr>Beam dynamics – 70mA emit =0.5mm mrad</vt:lpstr>
      <vt:lpstr>Comparison of performance-method</vt:lpstr>
      <vt:lpstr>Comparison of performance – results </vt:lpstr>
      <vt:lpstr>Summary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RFQ3</dc:title>
  <dc:creator>Alessandra Lombardi</dc:creator>
  <cp:lastModifiedBy>Alessandra Lombardi</cp:lastModifiedBy>
  <cp:revision>80</cp:revision>
  <dcterms:created xsi:type="dcterms:W3CDTF">2022-05-06T14:10:42Z</dcterms:created>
  <dcterms:modified xsi:type="dcterms:W3CDTF">2023-06-20T15:31:38Z</dcterms:modified>
</cp:coreProperties>
</file>