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304" r:id="rId3"/>
    <p:sldId id="334" r:id="rId4"/>
    <p:sldId id="1026" r:id="rId5"/>
    <p:sldId id="328" r:id="rId6"/>
    <p:sldId id="332" r:id="rId7"/>
    <p:sldId id="331" r:id="rId8"/>
    <p:sldId id="1010" r:id="rId9"/>
    <p:sldId id="1019" r:id="rId10"/>
    <p:sldId id="1024" r:id="rId11"/>
    <p:sldId id="333" r:id="rId12"/>
    <p:sldId id="1025" r:id="rId13"/>
    <p:sldId id="1027" r:id="rId14"/>
  </p:sldIdLst>
  <p:sldSz cx="12192000" cy="6858000"/>
  <p:notesSz cx="6858000" cy="9144000"/>
  <p:embeddedFontLst>
    <p:embeddedFont>
      <p:font typeface="Arial Narrow" panose="020B0606020202030204" pitchFamily="3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Montserrat" panose="00000500000000000000" pitchFamily="2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3B5"/>
    <a:srgbClr val="FD3545"/>
    <a:srgbClr val="FFFF00"/>
    <a:srgbClr val="FD3644"/>
    <a:srgbClr val="C83964"/>
    <a:srgbClr val="FFFFFF"/>
    <a:srgbClr val="C43B68"/>
    <a:srgbClr val="CD395F"/>
    <a:srgbClr val="BC3C69"/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9FAA7-12F1-4938-833F-D4B902863EE6}" v="29" dt="2023-06-21T12:36:05.1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24" autoAdjust="0"/>
    <p:restoredTop sz="96684" autoAdjust="0"/>
  </p:normalViewPr>
  <p:slideViewPr>
    <p:cSldViewPr snapToGrid="0">
      <p:cViewPr varScale="1">
        <p:scale>
          <a:sx n="88" d="100"/>
          <a:sy n="88" d="100"/>
        </p:scale>
        <p:origin x="63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Statera" userId="14834cdb-0591-4458-a932-529965d1d44f" providerId="ADAL" clId="{0889FAA7-12F1-4938-833F-D4B902863EE6}"/>
    <pc:docChg chg="undo custSel addSld delSld modSld sldOrd modMainMaster">
      <pc:chgData name="Marco Statera" userId="14834cdb-0591-4458-a932-529965d1d44f" providerId="ADAL" clId="{0889FAA7-12F1-4938-833F-D4B902863EE6}" dt="2023-06-21T12:36:57.554" v="3528" actId="20577"/>
      <pc:docMkLst>
        <pc:docMk/>
      </pc:docMkLst>
      <pc:sldChg chg="delSp modSp mod">
        <pc:chgData name="Marco Statera" userId="14834cdb-0591-4458-a932-529965d1d44f" providerId="ADAL" clId="{0889FAA7-12F1-4938-833F-D4B902863EE6}" dt="2023-06-20T13:34:40.014" v="3114" actId="1076"/>
        <pc:sldMkLst>
          <pc:docMk/>
          <pc:sldMk cId="507241238" sldId="304"/>
        </pc:sldMkLst>
        <pc:spChg chg="mod">
          <ac:chgData name="Marco Statera" userId="14834cdb-0591-4458-a932-529965d1d44f" providerId="ADAL" clId="{0889FAA7-12F1-4938-833F-D4B902863EE6}" dt="2023-06-20T13:34:30.853" v="3112" actId="14100"/>
          <ac:spMkLst>
            <pc:docMk/>
            <pc:sldMk cId="507241238" sldId="304"/>
            <ac:spMk id="3" creationId="{76765A81-58EE-3F5D-8D67-18B92BE24DFC}"/>
          </ac:spMkLst>
        </pc:spChg>
        <pc:spChg chg="mod">
          <ac:chgData name="Marco Statera" userId="14834cdb-0591-4458-a932-529965d1d44f" providerId="ADAL" clId="{0889FAA7-12F1-4938-833F-D4B902863EE6}" dt="2023-06-20T13:34:40.014" v="3114" actId="1076"/>
          <ac:spMkLst>
            <pc:docMk/>
            <pc:sldMk cId="507241238" sldId="304"/>
            <ac:spMk id="4" creationId="{C9737377-7798-1EC8-5AAA-2C212A4FA81B}"/>
          </ac:spMkLst>
        </pc:spChg>
        <pc:spChg chg="del">
          <ac:chgData name="Marco Statera" userId="14834cdb-0591-4458-a932-529965d1d44f" providerId="ADAL" clId="{0889FAA7-12F1-4938-833F-D4B902863EE6}" dt="2023-06-20T13:20:46.563" v="3027" actId="478"/>
          <ac:spMkLst>
            <pc:docMk/>
            <pc:sldMk cId="507241238" sldId="304"/>
            <ac:spMk id="8" creationId="{9861FE71-BCF5-23DB-7A4F-A14788F9E4E7}"/>
          </ac:spMkLst>
        </pc:spChg>
        <pc:spChg chg="del">
          <ac:chgData name="Marco Statera" userId="14834cdb-0591-4458-a932-529965d1d44f" providerId="ADAL" clId="{0889FAA7-12F1-4938-833F-D4B902863EE6}" dt="2023-06-20T13:20:35.347" v="3025" actId="478"/>
          <ac:spMkLst>
            <pc:docMk/>
            <pc:sldMk cId="507241238" sldId="304"/>
            <ac:spMk id="11" creationId="{63C5A4D9-B72A-02DA-3AC8-A9780B50C55D}"/>
          </ac:spMkLst>
        </pc:spChg>
        <pc:spChg chg="del">
          <ac:chgData name="Marco Statera" userId="14834cdb-0591-4458-a932-529965d1d44f" providerId="ADAL" clId="{0889FAA7-12F1-4938-833F-D4B902863EE6}" dt="2023-06-20T13:20:44.328" v="3026" actId="478"/>
          <ac:spMkLst>
            <pc:docMk/>
            <pc:sldMk cId="507241238" sldId="304"/>
            <ac:spMk id="12" creationId="{AFBAD30D-99E1-70D1-0A81-85C70E39714C}"/>
          </ac:spMkLst>
        </pc:spChg>
      </pc:sldChg>
      <pc:sldChg chg="addSp delSp modSp mod ord modClrScheme chgLayout">
        <pc:chgData name="Marco Statera" userId="14834cdb-0591-4458-a932-529965d1d44f" providerId="ADAL" clId="{0889FAA7-12F1-4938-833F-D4B902863EE6}" dt="2023-06-21T12:34:28.175" v="3465" actId="20578"/>
        <pc:sldMkLst>
          <pc:docMk/>
          <pc:sldMk cId="1598856780" sldId="328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598856780" sldId="328"/>
            <ac:spMk id="2" creationId="{2C5D6A32-8041-82B4-6954-E6DFDE624EC5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598856780" sldId="328"/>
            <ac:spMk id="3" creationId="{5A0A800B-0947-C444-784D-E97172D1F7C7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598856780" sldId="328"/>
            <ac:spMk id="4" creationId="{7444B8C2-CA7D-C6B6-5038-EACDF0B99F1B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598856780" sldId="328"/>
            <ac:spMk id="5" creationId="{F05A4018-E568-34B8-7FEB-EF5FF111B7BF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598856780" sldId="328"/>
            <ac:spMk id="6" creationId="{1363CF85-CD82-2742-B72D-CAFDFE9F21FB}"/>
          </ac:spMkLst>
        </pc:spChg>
        <pc:spChg chg="mod">
          <ac:chgData name="Marco Statera" userId="14834cdb-0591-4458-a932-529965d1d44f" providerId="ADAL" clId="{0889FAA7-12F1-4938-833F-D4B902863EE6}" dt="2023-06-21T09:00:34.508" v="3171" actId="14100"/>
          <ac:spMkLst>
            <pc:docMk/>
            <pc:sldMk cId="1598856780" sldId="328"/>
            <ac:spMk id="9" creationId="{6FF7AA78-FB69-E060-28F0-D627746E9979}"/>
          </ac:spMkLst>
        </pc:spChg>
        <pc:spChg chg="del mod">
          <ac:chgData name="Marco Statera" userId="14834cdb-0591-4458-a932-529965d1d44f" providerId="ADAL" clId="{0889FAA7-12F1-4938-833F-D4B902863EE6}" dt="2023-06-20T12:34:07.260" v="2036" actId="478"/>
          <ac:spMkLst>
            <pc:docMk/>
            <pc:sldMk cId="1598856780" sldId="328"/>
            <ac:spMk id="10" creationId="{E98E079A-AD20-55FB-3D6C-5FC5CED4B4AB}"/>
          </ac:spMkLst>
        </pc:spChg>
        <pc:spChg chg="add mod">
          <ac:chgData name="Marco Statera" userId="14834cdb-0591-4458-a932-529965d1d44f" providerId="ADAL" clId="{0889FAA7-12F1-4938-833F-D4B902863EE6}" dt="2023-06-21T09:00:57.227" v="3176" actId="1076"/>
          <ac:spMkLst>
            <pc:docMk/>
            <pc:sldMk cId="1598856780" sldId="328"/>
            <ac:spMk id="11" creationId="{E2B7A657-4A80-6A26-6B45-46A594989C47}"/>
          </ac:spMkLst>
        </pc:spChg>
        <pc:picChg chg="mod">
          <ac:chgData name="Marco Statera" userId="14834cdb-0591-4458-a932-529965d1d44f" providerId="ADAL" clId="{0889FAA7-12F1-4938-833F-D4B902863EE6}" dt="2023-06-21T09:00:13.695" v="3167" actId="1036"/>
          <ac:picMkLst>
            <pc:docMk/>
            <pc:sldMk cId="1598856780" sldId="328"/>
            <ac:picMk id="7" creationId="{AE160702-313A-3562-8CAD-619740F5296A}"/>
          </ac:picMkLst>
        </pc:picChg>
        <pc:picChg chg="mod">
          <ac:chgData name="Marco Statera" userId="14834cdb-0591-4458-a932-529965d1d44f" providerId="ADAL" clId="{0889FAA7-12F1-4938-833F-D4B902863EE6}" dt="2023-06-21T09:00:13.695" v="3167" actId="1036"/>
          <ac:picMkLst>
            <pc:docMk/>
            <pc:sldMk cId="1598856780" sldId="328"/>
            <ac:picMk id="8" creationId="{9400C8D3-BC83-9B63-195A-A142B974C865}"/>
          </ac:picMkLst>
        </pc:picChg>
      </pc:sldChg>
      <pc:sldChg chg="delSp modSp mod ord modClrScheme chgLayout">
        <pc:chgData name="Marco Statera" userId="14834cdb-0591-4458-a932-529965d1d44f" providerId="ADAL" clId="{0889FAA7-12F1-4938-833F-D4B902863EE6}" dt="2023-06-20T13:08:18.529" v="3004" actId="700"/>
        <pc:sldMkLst>
          <pc:docMk/>
          <pc:sldMk cId="4182992352" sldId="331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4182992352" sldId="331"/>
            <ac:spMk id="2" creationId="{6EF784AF-451A-6676-CBB8-D4B58F9CE2AE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4182992352" sldId="331"/>
            <ac:spMk id="3" creationId="{FAD34FB5-210E-19B4-709E-C27BAB592A98}"/>
          </ac:spMkLst>
        </pc:spChg>
        <pc:spChg chg="del mod ord">
          <ac:chgData name="Marco Statera" userId="14834cdb-0591-4458-a932-529965d1d44f" providerId="ADAL" clId="{0889FAA7-12F1-4938-833F-D4B902863EE6}" dt="2023-06-20T12:59:53.511" v="2963" actId="478"/>
          <ac:spMkLst>
            <pc:docMk/>
            <pc:sldMk cId="4182992352" sldId="331"/>
            <ac:spMk id="4" creationId="{D5F048B2-8F67-0F78-91B4-FA2163B54DBC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4182992352" sldId="331"/>
            <ac:spMk id="5" creationId="{391DBE89-4600-ABAB-BEBC-24453F8398FC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4182992352" sldId="331"/>
            <ac:spMk id="6" creationId="{C7DCFAE2-9A65-01D1-620F-E8E92A598AAA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4182992352" sldId="331"/>
            <ac:spMk id="7" creationId="{C62D31DE-9C0C-C706-5A04-3929EFB8F301}"/>
          </ac:spMkLst>
        </pc:spChg>
      </pc:sldChg>
      <pc:sldChg chg="addSp delSp modSp mod modClrScheme chgLayout">
        <pc:chgData name="Marco Statera" userId="14834cdb-0591-4458-a932-529965d1d44f" providerId="ADAL" clId="{0889FAA7-12F1-4938-833F-D4B902863EE6}" dt="2023-06-21T09:25:24.303" v="3425" actId="1035"/>
        <pc:sldMkLst>
          <pc:docMk/>
          <pc:sldMk cId="1616079911" sldId="332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616079911" sldId="332"/>
            <ac:spMk id="2" creationId="{8CC8DA61-CBE5-C111-7032-C40BFFA8DCFF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616079911" sldId="332"/>
            <ac:spMk id="3" creationId="{087F7B14-C4AB-E6DF-06CF-63EC6D7ED203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616079911" sldId="332"/>
            <ac:spMk id="4" creationId="{BAEDC996-6A45-5EC0-1EF8-29C9E54B56D6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616079911" sldId="332"/>
            <ac:spMk id="5" creationId="{02CD1F4D-08CC-6DF0-97C7-F33EA62B003F}"/>
          </ac:spMkLst>
        </pc:spChg>
        <pc:spChg chg="mod">
          <ac:chgData name="Marco Statera" userId="14834cdb-0591-4458-a932-529965d1d44f" providerId="ADAL" clId="{0889FAA7-12F1-4938-833F-D4B902863EE6}" dt="2023-06-20T09:10:19.135" v="710" actId="164"/>
          <ac:spMkLst>
            <pc:docMk/>
            <pc:sldMk cId="1616079911" sldId="332"/>
            <ac:spMk id="10" creationId="{2AF5DF21-0438-8B49-3595-8B0E77A2B550}"/>
          </ac:spMkLst>
        </pc:spChg>
        <pc:spChg chg="mod">
          <ac:chgData name="Marco Statera" userId="14834cdb-0591-4458-a932-529965d1d44f" providerId="ADAL" clId="{0889FAA7-12F1-4938-833F-D4B902863EE6}" dt="2023-06-20T09:10:19.135" v="710" actId="164"/>
          <ac:spMkLst>
            <pc:docMk/>
            <pc:sldMk cId="1616079911" sldId="332"/>
            <ac:spMk id="11" creationId="{EB6E747C-854D-289B-B551-3118F8EB29A9}"/>
          </ac:spMkLst>
        </pc:spChg>
        <pc:spChg chg="add mod">
          <ac:chgData name="Marco Statera" userId="14834cdb-0591-4458-a932-529965d1d44f" providerId="ADAL" clId="{0889FAA7-12F1-4938-833F-D4B902863EE6}" dt="2023-06-20T12:36:26.767" v="2073" actId="1036"/>
          <ac:spMkLst>
            <pc:docMk/>
            <pc:sldMk cId="1616079911" sldId="332"/>
            <ac:spMk id="22" creationId="{83914DAF-EAE4-7B77-1381-B924380BBF69}"/>
          </ac:spMkLst>
        </pc:spChg>
        <pc:spChg chg="mod">
          <ac:chgData name="Marco Statera" userId="14834cdb-0591-4458-a932-529965d1d44f" providerId="ADAL" clId="{0889FAA7-12F1-4938-833F-D4B902863EE6}" dt="2023-06-20T09:09:56.385" v="707" actId="1076"/>
          <ac:spMkLst>
            <pc:docMk/>
            <pc:sldMk cId="1616079911" sldId="332"/>
            <ac:spMk id="23" creationId="{27AD8032-BBD4-4AD9-EBE3-A0A6E67A6085}"/>
          </ac:spMkLst>
        </pc:spChg>
        <pc:spChg chg="mod">
          <ac:chgData name="Marco Statera" userId="14834cdb-0591-4458-a932-529965d1d44f" providerId="ADAL" clId="{0889FAA7-12F1-4938-833F-D4B902863EE6}" dt="2023-06-20T09:10:54.985" v="744" actId="1076"/>
          <ac:spMkLst>
            <pc:docMk/>
            <pc:sldMk cId="1616079911" sldId="332"/>
            <ac:spMk id="24" creationId="{C9C09BC7-BBC7-7FF8-0FCF-31A0A485CD8B}"/>
          </ac:spMkLst>
        </pc:spChg>
        <pc:spChg chg="mod">
          <ac:chgData name="Marco Statera" userId="14834cdb-0591-4458-a932-529965d1d44f" providerId="ADAL" clId="{0889FAA7-12F1-4938-833F-D4B902863EE6}" dt="2023-06-20T12:40:42.941" v="2272" actId="207"/>
          <ac:spMkLst>
            <pc:docMk/>
            <pc:sldMk cId="1616079911" sldId="332"/>
            <ac:spMk id="29" creationId="{253AE7E5-A79B-EE20-B5D5-B882AFB00E13}"/>
          </ac:spMkLst>
        </pc:spChg>
        <pc:spChg chg="mod">
          <ac:chgData name="Marco Statera" userId="14834cdb-0591-4458-a932-529965d1d44f" providerId="ADAL" clId="{0889FAA7-12F1-4938-833F-D4B902863EE6}" dt="2023-06-20T12:40:24.372" v="2270" actId="1076"/>
          <ac:spMkLst>
            <pc:docMk/>
            <pc:sldMk cId="1616079911" sldId="332"/>
            <ac:spMk id="32" creationId="{5E7722C1-B294-A3C5-F6BD-E3B7B1D4E2ED}"/>
          </ac:spMkLst>
        </pc:spChg>
        <pc:spChg chg="add del">
          <ac:chgData name="Marco Statera" userId="14834cdb-0591-4458-a932-529965d1d44f" providerId="ADAL" clId="{0889FAA7-12F1-4938-833F-D4B902863EE6}" dt="2023-06-20T09:15:03.494" v="869" actId="22"/>
          <ac:spMkLst>
            <pc:docMk/>
            <pc:sldMk cId="1616079911" sldId="332"/>
            <ac:spMk id="33" creationId="{49631D6B-35A3-2616-6CFF-8638ABE7BE1D}"/>
          </ac:spMkLst>
        </pc:spChg>
        <pc:spChg chg="add del mod ord">
          <ac:chgData name="Marco Statera" userId="14834cdb-0591-4458-a932-529965d1d44f" providerId="ADAL" clId="{0889FAA7-12F1-4938-833F-D4B902863EE6}" dt="2023-06-20T09:15:01.382" v="868" actId="700"/>
          <ac:spMkLst>
            <pc:docMk/>
            <pc:sldMk cId="1616079911" sldId="332"/>
            <ac:spMk id="35" creationId="{786CA454-A7DA-96A9-B6A2-5EEB2D3DD549}"/>
          </ac:spMkLst>
        </pc:spChg>
        <pc:spChg chg="mod">
          <ac:chgData name="Marco Statera" userId="14834cdb-0591-4458-a932-529965d1d44f" providerId="ADAL" clId="{0889FAA7-12F1-4938-833F-D4B902863EE6}" dt="2023-06-20T12:35:19.264" v="2044" actId="1076"/>
          <ac:spMkLst>
            <pc:docMk/>
            <pc:sldMk cId="1616079911" sldId="332"/>
            <ac:spMk id="36" creationId="{22A0B8BC-0BB8-B273-5155-54F5B30A9524}"/>
          </ac:spMkLst>
        </pc:spChg>
        <pc:spChg chg="mod">
          <ac:chgData name="Marco Statera" userId="14834cdb-0591-4458-a932-529965d1d44f" providerId="ADAL" clId="{0889FAA7-12F1-4938-833F-D4B902863EE6}" dt="2023-06-20T09:09:51.242" v="705" actId="164"/>
          <ac:spMkLst>
            <pc:docMk/>
            <pc:sldMk cId="1616079911" sldId="332"/>
            <ac:spMk id="38" creationId="{5BE326AC-1DE1-9F7A-274D-0D742644628F}"/>
          </ac:spMkLst>
        </pc:spChg>
        <pc:spChg chg="mod">
          <ac:chgData name="Marco Statera" userId="14834cdb-0591-4458-a932-529965d1d44f" providerId="ADAL" clId="{0889FAA7-12F1-4938-833F-D4B902863EE6}" dt="2023-06-20T12:36:01.901" v="2053" actId="1076"/>
          <ac:spMkLst>
            <pc:docMk/>
            <pc:sldMk cId="1616079911" sldId="332"/>
            <ac:spMk id="41" creationId="{B81724A5-EF7C-5382-D1C0-737F716CC0B3}"/>
          </ac:spMkLst>
        </pc:spChg>
        <pc:spChg chg="add del">
          <ac:chgData name="Marco Statera" userId="14834cdb-0591-4458-a932-529965d1d44f" providerId="ADAL" clId="{0889FAA7-12F1-4938-833F-D4B902863EE6}" dt="2023-06-20T09:15:08.157" v="871" actId="22"/>
          <ac:spMkLst>
            <pc:docMk/>
            <pc:sldMk cId="1616079911" sldId="332"/>
            <ac:spMk id="42" creationId="{3B74B2BA-4772-0028-DB07-FD66DFF47C4E}"/>
          </ac:spMkLst>
        </pc:spChg>
        <pc:spChg chg="mod">
          <ac:chgData name="Marco Statera" userId="14834cdb-0591-4458-a932-529965d1d44f" providerId="ADAL" clId="{0889FAA7-12F1-4938-833F-D4B902863EE6}" dt="2023-06-20T09:10:19.135" v="710" actId="164"/>
          <ac:spMkLst>
            <pc:docMk/>
            <pc:sldMk cId="1616079911" sldId="332"/>
            <ac:spMk id="45" creationId="{37F13FFD-2C38-792A-12D3-B8EC247806AC}"/>
          </ac:spMkLst>
        </pc:spChg>
        <pc:spChg chg="mod">
          <ac:chgData name="Marco Statera" userId="14834cdb-0591-4458-a932-529965d1d44f" providerId="ADAL" clId="{0889FAA7-12F1-4938-833F-D4B902863EE6}" dt="2023-06-20T09:10:06.635" v="709" actId="1076"/>
          <ac:spMkLst>
            <pc:docMk/>
            <pc:sldMk cId="1616079911" sldId="332"/>
            <ac:spMk id="50" creationId="{87083044-2CB2-8254-6063-BB71A3543CB9}"/>
          </ac:spMkLst>
        </pc:spChg>
        <pc:spChg chg="mod">
          <ac:chgData name="Marco Statera" userId="14834cdb-0591-4458-a932-529965d1d44f" providerId="ADAL" clId="{0889FAA7-12F1-4938-833F-D4B902863EE6}" dt="2023-06-21T09:25:24.303" v="3425" actId="1035"/>
          <ac:spMkLst>
            <pc:docMk/>
            <pc:sldMk cId="1616079911" sldId="332"/>
            <ac:spMk id="51" creationId="{6B318EF3-2323-91F0-6AC0-03D346B7E0AF}"/>
          </ac:spMkLst>
        </pc:spChg>
        <pc:spChg chg="add mod">
          <ac:chgData name="Marco Statera" userId="14834cdb-0591-4458-a932-529965d1d44f" providerId="ADAL" clId="{0889FAA7-12F1-4938-833F-D4B902863EE6}" dt="2023-06-20T12:39:51.245" v="2263" actId="1076"/>
          <ac:spMkLst>
            <pc:docMk/>
            <pc:sldMk cId="1616079911" sldId="332"/>
            <ac:spMk id="52" creationId="{A92C88D3-A126-1491-A7C6-566254407197}"/>
          </ac:spMkLst>
        </pc:spChg>
        <pc:spChg chg="add del mod ord">
          <ac:chgData name="Marco Statera" userId="14834cdb-0591-4458-a932-529965d1d44f" providerId="ADAL" clId="{0889FAA7-12F1-4938-833F-D4B902863EE6}" dt="2023-06-20T13:01:06.841" v="2967" actId="700"/>
          <ac:spMkLst>
            <pc:docMk/>
            <pc:sldMk cId="1616079911" sldId="332"/>
            <ac:spMk id="53" creationId="{51C28442-6097-7D86-5FDB-4B0354107771}"/>
          </ac:spMkLst>
        </pc:spChg>
        <pc:spChg chg="add del mod ord">
          <ac:chgData name="Marco Statera" userId="14834cdb-0591-4458-a932-529965d1d44f" providerId="ADAL" clId="{0889FAA7-12F1-4938-833F-D4B902863EE6}" dt="2023-06-20T13:05:56.626" v="3003" actId="700"/>
          <ac:spMkLst>
            <pc:docMk/>
            <pc:sldMk cId="1616079911" sldId="332"/>
            <ac:spMk id="54" creationId="{D20B09E4-7A5D-46A4-CF8C-D50F57A83598}"/>
          </ac:spMkLst>
        </pc:spChg>
        <pc:spChg chg="add del 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616079911" sldId="332"/>
            <ac:spMk id="55" creationId="{17F38B6C-D540-96FD-3EC4-D04995525EFD}"/>
          </ac:spMkLst>
        </pc:spChg>
        <pc:spChg chg="add del mod ord">
          <ac:chgData name="Marco Statera" userId="14834cdb-0591-4458-a932-529965d1d44f" providerId="ADAL" clId="{0889FAA7-12F1-4938-833F-D4B902863EE6}" dt="2023-06-20T13:21:29.839" v="3029" actId="478"/>
          <ac:spMkLst>
            <pc:docMk/>
            <pc:sldMk cId="1616079911" sldId="332"/>
            <ac:spMk id="56" creationId="{4495A7AC-94B6-7F66-E077-F7A46C73B425}"/>
          </ac:spMkLst>
        </pc:spChg>
        <pc:grpChg chg="add del mod">
          <ac:chgData name="Marco Statera" userId="14834cdb-0591-4458-a932-529965d1d44f" providerId="ADAL" clId="{0889FAA7-12F1-4938-833F-D4B902863EE6}" dt="2023-06-20T07:25:57.150" v="11"/>
          <ac:grpSpMkLst>
            <pc:docMk/>
            <pc:sldMk cId="1616079911" sldId="332"/>
            <ac:grpSpMk id="15" creationId="{70D6EED9-0468-6675-1958-73FBE8AEB517}"/>
          </ac:grpSpMkLst>
        </pc:grpChg>
        <pc:grpChg chg="mod">
          <ac:chgData name="Marco Statera" userId="14834cdb-0591-4458-a932-529965d1d44f" providerId="ADAL" clId="{0889FAA7-12F1-4938-833F-D4B902863EE6}" dt="2023-06-20T07:25:55.855" v="8"/>
          <ac:grpSpMkLst>
            <pc:docMk/>
            <pc:sldMk cId="1616079911" sldId="332"/>
            <ac:grpSpMk id="18" creationId="{75B67193-0E53-1100-9774-C122CE86E634}"/>
          </ac:grpSpMkLst>
        </pc:grpChg>
        <pc:grpChg chg="add mod">
          <ac:chgData name="Marco Statera" userId="14834cdb-0591-4458-a932-529965d1d44f" providerId="ADAL" clId="{0889FAA7-12F1-4938-833F-D4B902863EE6}" dt="2023-06-20T12:40:10.686" v="2265" actId="1076"/>
          <ac:grpSpMkLst>
            <pc:docMk/>
            <pc:sldMk cId="1616079911" sldId="332"/>
            <ac:grpSpMk id="26" creationId="{E072D8CE-6D92-EB99-5B68-1324DDD77626}"/>
          </ac:grpSpMkLst>
        </pc:grpChg>
        <pc:grpChg chg="add mod">
          <ac:chgData name="Marco Statera" userId="14834cdb-0591-4458-a932-529965d1d44f" providerId="ADAL" clId="{0889FAA7-12F1-4938-833F-D4B902863EE6}" dt="2023-06-20T12:34:55.888" v="2037" actId="1076"/>
          <ac:grpSpMkLst>
            <pc:docMk/>
            <pc:sldMk cId="1616079911" sldId="332"/>
            <ac:grpSpMk id="27" creationId="{7F4DD6B4-3F79-3BFC-5800-4F77C761AB0E}"/>
          </ac:grpSpMkLst>
        </pc:grpChg>
        <pc:picChg chg="mod">
          <ac:chgData name="Marco Statera" userId="14834cdb-0591-4458-a932-529965d1d44f" providerId="ADAL" clId="{0889FAA7-12F1-4938-833F-D4B902863EE6}" dt="2023-06-20T09:10:19.135" v="710" actId="164"/>
          <ac:picMkLst>
            <pc:docMk/>
            <pc:sldMk cId="1616079911" sldId="332"/>
            <ac:picMk id="7" creationId="{47C192E4-7141-1BE2-D6A3-2D8DD1F97DE3}"/>
          </ac:picMkLst>
        </pc:picChg>
        <pc:picChg chg="mod">
          <ac:chgData name="Marco Statera" userId="14834cdb-0591-4458-a932-529965d1d44f" providerId="ADAL" clId="{0889FAA7-12F1-4938-833F-D4B902863EE6}" dt="2023-06-20T09:09:51.242" v="705" actId="164"/>
          <ac:picMkLst>
            <pc:docMk/>
            <pc:sldMk cId="1616079911" sldId="332"/>
            <ac:picMk id="9" creationId="{5238E162-81F5-CE18-99CA-A0C09C685B02}"/>
          </ac:picMkLst>
        </pc:picChg>
        <pc:inkChg chg="add del">
          <ac:chgData name="Marco Statera" userId="14834cdb-0591-4458-a932-529965d1d44f" providerId="ADAL" clId="{0889FAA7-12F1-4938-833F-D4B902863EE6}" dt="2023-06-20T12:38:49.190" v="2186" actId="478"/>
          <ac:inkMkLst>
            <pc:docMk/>
            <pc:sldMk cId="1616079911" sldId="332"/>
            <ac:inkMk id="6" creationId="{618B7127-5251-F276-611F-ACB88D7547EB}"/>
          </ac:inkMkLst>
        </pc:inkChg>
        <pc:inkChg chg="add del mod">
          <ac:chgData name="Marco Statera" userId="14834cdb-0591-4458-a932-529965d1d44f" providerId="ADAL" clId="{0889FAA7-12F1-4938-833F-D4B902863EE6}" dt="2023-06-20T07:25:57.697" v="12" actId="9405"/>
          <ac:inkMkLst>
            <pc:docMk/>
            <pc:sldMk cId="1616079911" sldId="332"/>
            <ac:inkMk id="8" creationId="{4A84CA14-4FC2-BE53-8AFA-6F9D02B318A4}"/>
          </ac:inkMkLst>
        </pc:inkChg>
        <pc:inkChg chg="add del mod">
          <ac:chgData name="Marco Statera" userId="14834cdb-0591-4458-a932-529965d1d44f" providerId="ADAL" clId="{0889FAA7-12F1-4938-833F-D4B902863EE6}" dt="2023-06-20T07:25:57.150" v="11"/>
          <ac:inkMkLst>
            <pc:docMk/>
            <pc:sldMk cId="1616079911" sldId="332"/>
            <ac:inkMk id="12" creationId="{7E40C51E-D734-EBBB-5A90-7A1D63B7B3F1}"/>
          </ac:inkMkLst>
        </pc:inkChg>
        <pc:inkChg chg="add del mod">
          <ac:chgData name="Marco Statera" userId="14834cdb-0591-4458-a932-529965d1d44f" providerId="ADAL" clId="{0889FAA7-12F1-4938-833F-D4B902863EE6}" dt="2023-06-20T07:25:56.594" v="9" actId="9405"/>
          <ac:inkMkLst>
            <pc:docMk/>
            <pc:sldMk cId="1616079911" sldId="332"/>
            <ac:inkMk id="16" creationId="{4B669B2A-1B3E-5A94-82CF-8634145CE64F}"/>
          </ac:inkMkLst>
        </pc:inkChg>
        <pc:inkChg chg="add del mod">
          <ac:chgData name="Marco Statera" userId="14834cdb-0591-4458-a932-529965d1d44f" providerId="ADAL" clId="{0889FAA7-12F1-4938-833F-D4B902863EE6}" dt="2023-06-20T07:25:55.855" v="8"/>
          <ac:inkMkLst>
            <pc:docMk/>
            <pc:sldMk cId="1616079911" sldId="332"/>
            <ac:inkMk id="17" creationId="{E9BD12AD-FBAA-EB50-7F99-A204FF3EF752}"/>
          </ac:inkMkLst>
        </pc:inkChg>
        <pc:cxnChg chg="mod">
          <ac:chgData name="Marco Statera" userId="14834cdb-0591-4458-a932-529965d1d44f" providerId="ADAL" clId="{0889FAA7-12F1-4938-833F-D4B902863EE6}" dt="2023-06-21T09:24:46.142" v="3187" actId="14100"/>
          <ac:cxnSpMkLst>
            <pc:docMk/>
            <pc:sldMk cId="1616079911" sldId="332"/>
            <ac:cxnSpMk id="13" creationId="{46D5734F-EEEA-61AB-1AFE-8DDC0461C828}"/>
          </ac:cxnSpMkLst>
        </pc:cxnChg>
        <pc:cxnChg chg="mod">
          <ac:chgData name="Marco Statera" userId="14834cdb-0591-4458-a932-529965d1d44f" providerId="ADAL" clId="{0889FAA7-12F1-4938-833F-D4B902863EE6}" dt="2023-06-21T09:24:46.142" v="3187" actId="14100"/>
          <ac:cxnSpMkLst>
            <pc:docMk/>
            <pc:sldMk cId="1616079911" sldId="332"/>
            <ac:cxnSpMk id="14" creationId="{4312D8FD-381B-EE2B-0D50-E6EC705294E4}"/>
          </ac:cxnSpMkLst>
        </pc:cxnChg>
        <pc:cxnChg chg="mod">
          <ac:chgData name="Marco Statera" userId="14834cdb-0591-4458-a932-529965d1d44f" providerId="ADAL" clId="{0889FAA7-12F1-4938-833F-D4B902863EE6}" dt="2023-06-21T09:24:46.142" v="3187" actId="14100"/>
          <ac:cxnSpMkLst>
            <pc:docMk/>
            <pc:sldMk cId="1616079911" sldId="332"/>
            <ac:cxnSpMk id="19" creationId="{B5F7BE54-CA13-7C78-6E9E-46FCD4556864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25" creationId="{E0DE0FD0-1174-26AF-AC0F-11FE50383100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30" creationId="{CA2B6967-C3A6-33FF-0022-69ECDE89B957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34" creationId="{2260A32F-12E1-9525-F923-42D9C1C6015E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37" creationId="{B8AA8FB0-6422-725D-5B65-4895BB7B4018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40" creationId="{1A45D196-B201-AE53-B7DE-FF1C4160C421}"/>
          </ac:cxnSpMkLst>
        </pc:cxnChg>
        <pc:cxnChg chg="mod">
          <ac:chgData name="Marco Statera" userId="14834cdb-0591-4458-a932-529965d1d44f" providerId="ADAL" clId="{0889FAA7-12F1-4938-833F-D4B902863EE6}" dt="2023-06-21T09:24:15.527" v="3180" actId="1582"/>
          <ac:cxnSpMkLst>
            <pc:docMk/>
            <pc:sldMk cId="1616079911" sldId="332"/>
            <ac:cxnSpMk id="43" creationId="{5E24A6AC-C067-4232-DE9D-6914CC25972F}"/>
          </ac:cxnSpMkLst>
        </pc:cxnChg>
        <pc:cxnChg chg="mod">
          <ac:chgData name="Marco Statera" userId="14834cdb-0591-4458-a932-529965d1d44f" providerId="ADAL" clId="{0889FAA7-12F1-4938-833F-D4B902863EE6}" dt="2023-06-21T09:24:46.142" v="3187" actId="14100"/>
          <ac:cxnSpMkLst>
            <pc:docMk/>
            <pc:sldMk cId="1616079911" sldId="332"/>
            <ac:cxnSpMk id="47" creationId="{AC0669C8-1795-CBD8-06D0-6AC637D2CB75}"/>
          </ac:cxnSpMkLst>
        </pc:cxnChg>
      </pc:sldChg>
      <pc:sldChg chg="modSp mod modClrScheme chgLayout">
        <pc:chgData name="Marco Statera" userId="14834cdb-0591-4458-a932-529965d1d44f" providerId="ADAL" clId="{0889FAA7-12F1-4938-833F-D4B902863EE6}" dt="2023-06-21T12:35:07.554" v="3472" actId="20577"/>
        <pc:sldMkLst>
          <pc:docMk/>
          <pc:sldMk cId="2911932355" sldId="333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1932355" sldId="333"/>
            <ac:spMk id="2" creationId="{79AF3EEF-7C21-E83E-EC24-4EBB535B56DF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1932355" sldId="333"/>
            <ac:spMk id="3" creationId="{1604B4C6-2321-2BD1-C1C7-54CAD7F177C1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1932355" sldId="333"/>
            <ac:spMk id="4" creationId="{1CEC2CE0-A1F0-0D92-CBBE-E02F4C7D2033}"/>
          </ac:spMkLst>
        </pc:spChg>
        <pc:spChg chg="mod ord">
          <ac:chgData name="Marco Statera" userId="14834cdb-0591-4458-a932-529965d1d44f" providerId="ADAL" clId="{0889FAA7-12F1-4938-833F-D4B902863EE6}" dt="2023-06-21T09:27:37.617" v="3431" actId="20577"/>
          <ac:spMkLst>
            <pc:docMk/>
            <pc:sldMk cId="2911932355" sldId="333"/>
            <ac:spMk id="5" creationId="{D48F751B-A019-2675-E280-327728F127C8}"/>
          </ac:spMkLst>
        </pc:spChg>
        <pc:spChg chg="mod ord">
          <ac:chgData name="Marco Statera" userId="14834cdb-0591-4458-a932-529965d1d44f" providerId="ADAL" clId="{0889FAA7-12F1-4938-833F-D4B902863EE6}" dt="2023-06-21T12:35:07.554" v="3472" actId="20577"/>
          <ac:spMkLst>
            <pc:docMk/>
            <pc:sldMk cId="2911932355" sldId="333"/>
            <ac:spMk id="6" creationId="{8CE44107-AC0B-10F7-14A6-6F69132C10A7}"/>
          </ac:spMkLst>
        </pc:spChg>
      </pc:sldChg>
      <pc:sldChg chg="new del">
        <pc:chgData name="Marco Statera" userId="14834cdb-0591-4458-a932-529965d1d44f" providerId="ADAL" clId="{0889FAA7-12F1-4938-833F-D4B902863EE6}" dt="2023-06-20T08:59:05.441" v="49" actId="680"/>
        <pc:sldMkLst>
          <pc:docMk/>
          <pc:sldMk cId="794093350" sldId="334"/>
        </pc:sldMkLst>
      </pc:sldChg>
      <pc:sldChg chg="modSp new mod ord modClrScheme chgLayout">
        <pc:chgData name="Marco Statera" userId="14834cdb-0591-4458-a932-529965d1d44f" providerId="ADAL" clId="{0889FAA7-12F1-4938-833F-D4B902863EE6}" dt="2023-06-20T13:19:07.610" v="3024" actId="26606"/>
        <pc:sldMkLst>
          <pc:docMk/>
          <pc:sldMk cId="3696252182" sldId="334"/>
        </pc:sldMkLst>
        <pc:spChg chg="mod ord">
          <ac:chgData name="Marco Statera" userId="14834cdb-0591-4458-a932-529965d1d44f" providerId="ADAL" clId="{0889FAA7-12F1-4938-833F-D4B902863EE6}" dt="2023-06-20T13:19:07.610" v="3024" actId="26606"/>
          <ac:spMkLst>
            <pc:docMk/>
            <pc:sldMk cId="3696252182" sldId="334"/>
            <ac:spMk id="2" creationId="{44D81863-21DE-D4FB-A608-CC9F97CBF4C8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3696252182" sldId="334"/>
            <ac:spMk id="3" creationId="{FBC164E3-89F0-6883-8BFB-67FE78FBAF64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3696252182" sldId="334"/>
            <ac:spMk id="4" creationId="{71021EBD-C3CA-6B30-6FB7-FC4458083A37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3696252182" sldId="334"/>
            <ac:spMk id="5" creationId="{FA5A8BCD-44D8-B384-59FE-79A85D043F47}"/>
          </ac:spMkLst>
        </pc:spChg>
        <pc:spChg chg="mod ord">
          <ac:chgData name="Marco Statera" userId="14834cdb-0591-4458-a932-529965d1d44f" providerId="ADAL" clId="{0889FAA7-12F1-4938-833F-D4B902863EE6}" dt="2023-06-20T13:19:07.610" v="3024" actId="26606"/>
          <ac:spMkLst>
            <pc:docMk/>
            <pc:sldMk cId="3696252182" sldId="334"/>
            <ac:spMk id="6" creationId="{242487FF-F002-CE9E-7A4F-F66EBFD7EE4D}"/>
          </ac:spMkLst>
        </pc:spChg>
      </pc:sldChg>
      <pc:sldChg chg="new del">
        <pc:chgData name="Marco Statera" userId="14834cdb-0591-4458-a932-529965d1d44f" providerId="ADAL" clId="{0889FAA7-12F1-4938-833F-D4B902863EE6}" dt="2023-06-20T08:59:01.368" v="47" actId="47"/>
        <pc:sldMkLst>
          <pc:docMk/>
          <pc:sldMk cId="4223280517" sldId="334"/>
        </pc:sldMkLst>
      </pc:sldChg>
      <pc:sldChg chg="new del ord">
        <pc:chgData name="Marco Statera" userId="14834cdb-0591-4458-a932-529965d1d44f" providerId="ADAL" clId="{0889FAA7-12F1-4938-833F-D4B902863EE6}" dt="2023-06-20T08:58:47.485" v="46" actId="47"/>
        <pc:sldMkLst>
          <pc:docMk/>
          <pc:sldMk cId="566641939" sldId="335"/>
        </pc:sldMkLst>
      </pc:sldChg>
      <pc:sldChg chg="modSp new del mod">
        <pc:chgData name="Marco Statera" userId="14834cdb-0591-4458-a932-529965d1d44f" providerId="ADAL" clId="{0889FAA7-12F1-4938-833F-D4B902863EE6}" dt="2023-06-20T09:22:20.457" v="1031" actId="47"/>
        <pc:sldMkLst>
          <pc:docMk/>
          <pc:sldMk cId="2947693466" sldId="335"/>
        </pc:sldMkLst>
        <pc:spChg chg="mod">
          <ac:chgData name="Marco Statera" userId="14834cdb-0591-4458-a932-529965d1d44f" providerId="ADAL" clId="{0889FAA7-12F1-4938-833F-D4B902863EE6}" dt="2023-06-20T09:11:55.791" v="862" actId="20577"/>
          <ac:spMkLst>
            <pc:docMk/>
            <pc:sldMk cId="2947693466" sldId="335"/>
            <ac:spMk id="5" creationId="{4E6639E7-1E12-3A09-A5A4-518450AE92D0}"/>
          </ac:spMkLst>
        </pc:spChg>
      </pc:sldChg>
      <pc:sldChg chg="addSp delSp modSp del mod modClrScheme chgLayout">
        <pc:chgData name="Marco Statera" userId="14834cdb-0591-4458-a932-529965d1d44f" providerId="ADAL" clId="{0889FAA7-12F1-4938-833F-D4B902863EE6}" dt="2023-06-20T13:08:18.529" v="3004" actId="700"/>
        <pc:sldMkLst>
          <pc:docMk/>
          <pc:sldMk cId="2343361671" sldId="1010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43361671" sldId="1010"/>
            <ac:spMk id="2" creationId="{BA0BF193-A3F6-1169-30A8-70C771A95FC3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43361671" sldId="1010"/>
            <ac:spMk id="3" creationId="{7F95A74E-203A-9875-A598-A6287EA34EDB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43361671" sldId="1010"/>
            <ac:spMk id="4" creationId="{B48B1D23-E9E9-2010-DB53-9A5B622F2FD0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43361671" sldId="1010"/>
            <ac:spMk id="5" creationId="{0D895BE3-5D54-2C3D-D096-CBC790E0FC97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43361671" sldId="1010"/>
            <ac:spMk id="6" creationId="{6CCB31D1-16B2-8426-A6BC-F2C2EC326F8F}"/>
          </ac:spMkLst>
        </pc:spChg>
        <pc:spChg chg="add del mod">
          <ac:chgData name="Marco Statera" userId="14834cdb-0591-4458-a932-529965d1d44f" providerId="ADAL" clId="{0889FAA7-12F1-4938-833F-D4B902863EE6}" dt="2023-06-20T09:16:37.134" v="896"/>
          <ac:spMkLst>
            <pc:docMk/>
            <pc:sldMk cId="2343361671" sldId="1010"/>
            <ac:spMk id="10" creationId="{67152C5C-5FCF-E3CC-676B-201518EAD1C3}"/>
          </ac:spMkLst>
        </pc:spChg>
        <pc:picChg chg="mod">
          <ac:chgData name="Marco Statera" userId="14834cdb-0591-4458-a932-529965d1d44f" providerId="ADAL" clId="{0889FAA7-12F1-4938-833F-D4B902863EE6}" dt="2023-06-20T09:17:28.185" v="958" actId="1076"/>
          <ac:picMkLst>
            <pc:docMk/>
            <pc:sldMk cId="2343361671" sldId="1010"/>
            <ac:picMk id="7" creationId="{93EE1241-1FC8-C7F6-25F7-65C24F0D708D}"/>
          </ac:picMkLst>
        </pc:picChg>
        <pc:picChg chg="mod">
          <ac:chgData name="Marco Statera" userId="14834cdb-0591-4458-a932-529965d1d44f" providerId="ADAL" clId="{0889FAA7-12F1-4938-833F-D4B902863EE6}" dt="2023-06-20T09:17:25.707" v="957" actId="1076"/>
          <ac:picMkLst>
            <pc:docMk/>
            <pc:sldMk cId="2343361671" sldId="1010"/>
            <ac:picMk id="11" creationId="{6DF2DC39-A42D-6FF8-47E3-82E0FB0D0621}"/>
          </ac:picMkLst>
        </pc:picChg>
        <pc:picChg chg="mod">
          <ac:chgData name="Marco Statera" userId="14834cdb-0591-4458-a932-529965d1d44f" providerId="ADAL" clId="{0889FAA7-12F1-4938-833F-D4B902863EE6}" dt="2023-06-20T09:17:23.784" v="956" actId="1076"/>
          <ac:picMkLst>
            <pc:docMk/>
            <pc:sldMk cId="2343361671" sldId="1010"/>
            <ac:picMk id="14" creationId="{CE756BC3-5766-2AB1-8B7C-D0338F788F18}"/>
          </ac:picMkLst>
        </pc:picChg>
      </pc:sldChg>
      <pc:sldChg chg="addSp delSp modSp del mod modClrScheme chgLayout">
        <pc:chgData name="Marco Statera" userId="14834cdb-0591-4458-a932-529965d1d44f" providerId="ADAL" clId="{0889FAA7-12F1-4938-833F-D4B902863EE6}" dt="2023-06-21T12:33:51.229" v="3462" actId="14100"/>
        <pc:sldMkLst>
          <pc:docMk/>
          <pc:sldMk cId="1276964784" sldId="1019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276964784" sldId="1019"/>
            <ac:spMk id="2" creationId="{D15A205B-C18C-F218-D4F5-F41650D31707}"/>
          </ac:spMkLst>
        </pc:spChg>
        <pc:spChg chg="mod ord">
          <ac:chgData name="Marco Statera" userId="14834cdb-0591-4458-a932-529965d1d44f" providerId="ADAL" clId="{0889FAA7-12F1-4938-833F-D4B902863EE6}" dt="2023-06-20T13:23:28.035" v="3066" actId="27636"/>
          <ac:spMkLst>
            <pc:docMk/>
            <pc:sldMk cId="1276964784" sldId="1019"/>
            <ac:spMk id="3" creationId="{E3D2D23D-80FE-B276-B17A-D06D68CB79C8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276964784" sldId="1019"/>
            <ac:spMk id="4" creationId="{A8B229DB-9267-7BBC-E005-8A98C48C95E9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276964784" sldId="1019"/>
            <ac:spMk id="5" creationId="{1B3A5456-D3E3-A5CA-D8F9-06F8B47C85BF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276964784" sldId="1019"/>
            <ac:spMk id="6" creationId="{9071F041-7A98-F53F-9B75-59C9700634C8}"/>
          </ac:spMkLst>
        </pc:spChg>
        <pc:spChg chg="add mod">
          <ac:chgData name="Marco Statera" userId="14834cdb-0591-4458-a932-529965d1d44f" providerId="ADAL" clId="{0889FAA7-12F1-4938-833F-D4B902863EE6}" dt="2023-06-20T09:21:28.009" v="1025" actId="1076"/>
          <ac:spMkLst>
            <pc:docMk/>
            <pc:sldMk cId="1276964784" sldId="1019"/>
            <ac:spMk id="14" creationId="{407E2C98-1FD4-3B30-EFBB-4021A77B00FF}"/>
          </ac:spMkLst>
        </pc:spChg>
        <pc:spChg chg="mod">
          <ac:chgData name="Marco Statera" userId="14834cdb-0591-4458-a932-529965d1d44f" providerId="ADAL" clId="{0889FAA7-12F1-4938-833F-D4B902863EE6}" dt="2023-06-20T13:24:02.210" v="3071" actId="207"/>
          <ac:spMkLst>
            <pc:docMk/>
            <pc:sldMk cId="1276964784" sldId="1019"/>
            <ac:spMk id="22" creationId="{A2696A13-2E4C-7467-B624-29485A50867B}"/>
          </ac:spMkLst>
        </pc:spChg>
        <pc:picChg chg="mod modCrop">
          <ac:chgData name="Marco Statera" userId="14834cdb-0591-4458-a932-529965d1d44f" providerId="ADAL" clId="{0889FAA7-12F1-4938-833F-D4B902863EE6}" dt="2023-06-20T09:19:31.808" v="982" actId="1076"/>
          <ac:picMkLst>
            <pc:docMk/>
            <pc:sldMk cId="1276964784" sldId="1019"/>
            <ac:picMk id="7" creationId="{FB400B27-996E-670C-6EA8-636982CA9D56}"/>
          </ac:picMkLst>
        </pc:picChg>
        <pc:picChg chg="add del mod">
          <ac:chgData name="Marco Statera" userId="14834cdb-0591-4458-a932-529965d1d44f" providerId="ADAL" clId="{0889FAA7-12F1-4938-833F-D4B902863EE6}" dt="2023-06-20T09:20:26.309" v="989" actId="478"/>
          <ac:picMkLst>
            <pc:docMk/>
            <pc:sldMk cId="1276964784" sldId="1019"/>
            <ac:picMk id="11" creationId="{20431929-7F14-E143-D4EA-2CF0236EEC21}"/>
          </ac:picMkLst>
        </pc:picChg>
        <pc:picChg chg="add mod">
          <ac:chgData name="Marco Statera" userId="14834cdb-0591-4458-a932-529965d1d44f" providerId="ADAL" clId="{0889FAA7-12F1-4938-833F-D4B902863EE6}" dt="2023-06-20T09:21:10.571" v="997" actId="1076"/>
          <ac:picMkLst>
            <pc:docMk/>
            <pc:sldMk cId="1276964784" sldId="1019"/>
            <ac:picMk id="12" creationId="{90AEFA4E-65CB-7B0B-901E-0E885D15B8B4}"/>
          </ac:picMkLst>
        </pc:picChg>
        <pc:picChg chg="mod">
          <ac:chgData name="Marco Statera" userId="14834cdb-0591-4458-a932-529965d1d44f" providerId="ADAL" clId="{0889FAA7-12F1-4938-833F-D4B902863EE6}" dt="2023-06-21T12:33:48.809" v="3461" actId="1076"/>
          <ac:picMkLst>
            <pc:docMk/>
            <pc:sldMk cId="1276964784" sldId="1019"/>
            <ac:picMk id="13" creationId="{B0BB0474-01E0-8F6A-EB94-F4D579596E65}"/>
          </ac:picMkLst>
        </pc:picChg>
        <pc:cxnChg chg="mod">
          <ac:chgData name="Marco Statera" userId="14834cdb-0591-4458-a932-529965d1d44f" providerId="ADAL" clId="{0889FAA7-12F1-4938-833F-D4B902863EE6}" dt="2023-06-21T12:33:42.204" v="3459" actId="14100"/>
          <ac:cxnSpMkLst>
            <pc:docMk/>
            <pc:sldMk cId="1276964784" sldId="1019"/>
            <ac:cxnSpMk id="15" creationId="{7BD9B251-E2EE-D423-EF46-05C02A8BD6E0}"/>
          </ac:cxnSpMkLst>
        </pc:cxnChg>
        <pc:cxnChg chg="mod">
          <ac:chgData name="Marco Statera" userId="14834cdb-0591-4458-a932-529965d1d44f" providerId="ADAL" clId="{0889FAA7-12F1-4938-833F-D4B902863EE6}" dt="2023-06-21T12:33:51.229" v="3462" actId="14100"/>
          <ac:cxnSpMkLst>
            <pc:docMk/>
            <pc:sldMk cId="1276964784" sldId="1019"/>
            <ac:cxnSpMk id="17" creationId="{421A5DD4-2245-170A-1BF9-34CB70FDFD5C}"/>
          </ac:cxnSpMkLst>
        </pc:cxnChg>
      </pc:sldChg>
      <pc:sldChg chg="modSp del mod modClrScheme chgLayout">
        <pc:chgData name="Marco Statera" userId="14834cdb-0591-4458-a932-529965d1d44f" providerId="ADAL" clId="{0889FAA7-12F1-4938-833F-D4B902863EE6}" dt="2023-06-20T09:22:10.457" v="1030" actId="47"/>
        <pc:sldMkLst>
          <pc:docMk/>
          <pc:sldMk cId="1262714038" sldId="1023"/>
        </pc:sldMkLst>
        <pc:spChg chg="mod ord">
          <ac:chgData name="Marco Statera" userId="14834cdb-0591-4458-a932-529965d1d44f" providerId="ADAL" clId="{0889FAA7-12F1-4938-833F-D4B902863EE6}" dt="2023-06-20T09:15:24.412" v="873" actId="700"/>
          <ac:spMkLst>
            <pc:docMk/>
            <pc:sldMk cId="1262714038" sldId="1023"/>
            <ac:spMk id="2" creationId="{EF22529F-2651-2E70-5795-EA4C9EA4D524}"/>
          </ac:spMkLst>
        </pc:spChg>
        <pc:spChg chg="mod ord">
          <ac:chgData name="Marco Statera" userId="14834cdb-0591-4458-a932-529965d1d44f" providerId="ADAL" clId="{0889FAA7-12F1-4938-833F-D4B902863EE6}" dt="2023-06-20T09:15:24.619" v="875" actId="27636"/>
          <ac:spMkLst>
            <pc:docMk/>
            <pc:sldMk cId="1262714038" sldId="1023"/>
            <ac:spMk id="3" creationId="{6B877AD7-F0E2-A1E7-B445-E77B987C969E}"/>
          </ac:spMkLst>
        </pc:spChg>
        <pc:spChg chg="mod ord">
          <ac:chgData name="Marco Statera" userId="14834cdb-0591-4458-a932-529965d1d44f" providerId="ADAL" clId="{0889FAA7-12F1-4938-833F-D4B902863EE6}" dt="2023-06-20T09:15:24.412" v="873" actId="700"/>
          <ac:spMkLst>
            <pc:docMk/>
            <pc:sldMk cId="1262714038" sldId="1023"/>
            <ac:spMk id="4" creationId="{50CF6A53-4AA4-F2CE-C37B-F94A9ECFF3A3}"/>
          </ac:spMkLst>
        </pc:spChg>
        <pc:spChg chg="mod ord">
          <ac:chgData name="Marco Statera" userId="14834cdb-0591-4458-a932-529965d1d44f" providerId="ADAL" clId="{0889FAA7-12F1-4938-833F-D4B902863EE6}" dt="2023-06-20T09:15:24.412" v="873" actId="700"/>
          <ac:spMkLst>
            <pc:docMk/>
            <pc:sldMk cId="1262714038" sldId="1023"/>
            <ac:spMk id="5" creationId="{53D9E997-BB93-E56E-FF39-3D9483048187}"/>
          </ac:spMkLst>
        </pc:spChg>
        <pc:spChg chg="mod ord">
          <ac:chgData name="Marco Statera" userId="14834cdb-0591-4458-a932-529965d1d44f" providerId="ADAL" clId="{0889FAA7-12F1-4938-833F-D4B902863EE6}" dt="2023-06-20T09:15:24.412" v="873" actId="700"/>
          <ac:spMkLst>
            <pc:docMk/>
            <pc:sldMk cId="1262714038" sldId="1023"/>
            <ac:spMk id="6" creationId="{4D8B1C83-4549-97C3-31BB-6057946A8C96}"/>
          </ac:spMkLst>
        </pc:spChg>
        <pc:spChg chg="mod">
          <ac:chgData name="Marco Statera" userId="14834cdb-0591-4458-a932-529965d1d44f" providerId="ADAL" clId="{0889FAA7-12F1-4938-833F-D4B902863EE6}" dt="2023-06-20T09:20:47.291" v="991" actId="1076"/>
          <ac:spMkLst>
            <pc:docMk/>
            <pc:sldMk cId="1262714038" sldId="1023"/>
            <ac:spMk id="27" creationId="{A1DD1925-7E97-9B6E-0236-E6C2D866648A}"/>
          </ac:spMkLst>
        </pc:spChg>
        <pc:spChg chg="mod">
          <ac:chgData name="Marco Statera" userId="14834cdb-0591-4458-a932-529965d1d44f" providerId="ADAL" clId="{0889FAA7-12F1-4938-833F-D4B902863EE6}" dt="2023-06-20T09:20:52.565" v="992" actId="1076"/>
          <ac:spMkLst>
            <pc:docMk/>
            <pc:sldMk cId="1262714038" sldId="1023"/>
            <ac:spMk id="33" creationId="{CF2AEE2E-7710-464E-1132-98787943C7FB}"/>
          </ac:spMkLst>
        </pc:spChg>
        <pc:spChg chg="mod">
          <ac:chgData name="Marco Statera" userId="14834cdb-0591-4458-a932-529965d1d44f" providerId="ADAL" clId="{0889FAA7-12F1-4938-833F-D4B902863EE6}" dt="2023-06-20T09:20:52.565" v="992" actId="1076"/>
          <ac:spMkLst>
            <pc:docMk/>
            <pc:sldMk cId="1262714038" sldId="1023"/>
            <ac:spMk id="34" creationId="{A6C55E39-D7FC-05B2-0B3D-EE59608A9A6C}"/>
          </ac:spMkLst>
        </pc:spChg>
        <pc:picChg chg="mod">
          <ac:chgData name="Marco Statera" userId="14834cdb-0591-4458-a932-529965d1d44f" providerId="ADAL" clId="{0889FAA7-12F1-4938-833F-D4B902863EE6}" dt="2023-06-20T09:20:43.046" v="990" actId="1076"/>
          <ac:picMkLst>
            <pc:docMk/>
            <pc:sldMk cId="1262714038" sldId="1023"/>
            <ac:picMk id="7" creationId="{6580191C-E333-63A1-7098-EE6C8AB7C629}"/>
          </ac:picMkLst>
        </pc:picChg>
        <pc:picChg chg="mod">
          <ac:chgData name="Marco Statera" userId="14834cdb-0591-4458-a932-529965d1d44f" providerId="ADAL" clId="{0889FAA7-12F1-4938-833F-D4B902863EE6}" dt="2023-06-20T09:20:52.565" v="992" actId="1076"/>
          <ac:picMkLst>
            <pc:docMk/>
            <pc:sldMk cId="1262714038" sldId="1023"/>
            <ac:picMk id="8" creationId="{F9E63B3B-3149-63E6-B798-81AE919CB294}"/>
          </ac:picMkLst>
        </pc:picChg>
        <pc:cxnChg chg="mod">
          <ac:chgData name="Marco Statera" userId="14834cdb-0591-4458-a932-529965d1d44f" providerId="ADAL" clId="{0889FAA7-12F1-4938-833F-D4B902863EE6}" dt="2023-06-20T09:20:43.046" v="990" actId="1076"/>
          <ac:cxnSpMkLst>
            <pc:docMk/>
            <pc:sldMk cId="1262714038" sldId="1023"/>
            <ac:cxnSpMk id="13" creationId="{23F6B18C-50F6-C026-C125-9120C27E3B0A}"/>
          </ac:cxnSpMkLst>
        </pc:cxnChg>
        <pc:cxnChg chg="mod">
          <ac:chgData name="Marco Statera" userId="14834cdb-0591-4458-a932-529965d1d44f" providerId="ADAL" clId="{0889FAA7-12F1-4938-833F-D4B902863EE6}" dt="2023-06-20T09:20:43.046" v="990" actId="1076"/>
          <ac:cxnSpMkLst>
            <pc:docMk/>
            <pc:sldMk cId="1262714038" sldId="1023"/>
            <ac:cxnSpMk id="14" creationId="{7067BE16-4C10-34BF-4E26-4B9741635696}"/>
          </ac:cxnSpMkLst>
        </pc:cxnChg>
        <pc:cxnChg chg="mod">
          <ac:chgData name="Marco Statera" userId="14834cdb-0591-4458-a932-529965d1d44f" providerId="ADAL" clId="{0889FAA7-12F1-4938-833F-D4B902863EE6}" dt="2023-06-20T09:20:52.565" v="992" actId="1076"/>
          <ac:cxnSpMkLst>
            <pc:docMk/>
            <pc:sldMk cId="1262714038" sldId="1023"/>
            <ac:cxnSpMk id="15" creationId="{245F911D-31F7-BC11-4491-90A6DC7E3E2A}"/>
          </ac:cxnSpMkLst>
        </pc:cxnChg>
        <pc:cxnChg chg="mod">
          <ac:chgData name="Marco Statera" userId="14834cdb-0591-4458-a932-529965d1d44f" providerId="ADAL" clId="{0889FAA7-12F1-4938-833F-D4B902863EE6}" dt="2023-06-20T09:20:52.565" v="992" actId="1076"/>
          <ac:cxnSpMkLst>
            <pc:docMk/>
            <pc:sldMk cId="1262714038" sldId="1023"/>
            <ac:cxnSpMk id="16" creationId="{1CB9ABF1-4BE9-A077-3CEF-0D1813703436}"/>
          </ac:cxnSpMkLst>
        </pc:cxnChg>
      </pc:sldChg>
      <pc:sldChg chg="modSp del mod modClrScheme chgLayout">
        <pc:chgData name="Marco Statera" userId="14834cdb-0591-4458-a932-529965d1d44f" providerId="ADAL" clId="{0889FAA7-12F1-4938-833F-D4B902863EE6}" dt="2023-06-20T13:21:48.677" v="3035" actId="27636"/>
        <pc:sldMkLst>
          <pc:docMk/>
          <pc:sldMk cId="1481670425" sldId="1024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481670425" sldId="1024"/>
            <ac:spMk id="2" creationId="{69587917-4654-FD7D-AA2F-185D746509E6}"/>
          </ac:spMkLst>
        </pc:spChg>
        <pc:spChg chg="mod ord">
          <ac:chgData name="Marco Statera" userId="14834cdb-0591-4458-a932-529965d1d44f" providerId="ADAL" clId="{0889FAA7-12F1-4938-833F-D4B902863EE6}" dt="2023-06-20T13:21:48.677" v="3035" actId="27636"/>
          <ac:spMkLst>
            <pc:docMk/>
            <pc:sldMk cId="1481670425" sldId="1024"/>
            <ac:spMk id="3" creationId="{E763205D-9541-EF56-A912-041CD38E192D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481670425" sldId="1024"/>
            <ac:spMk id="4" creationId="{6E01CBD8-805B-9E53-AA32-9286A930FC7B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481670425" sldId="1024"/>
            <ac:spMk id="5" creationId="{86109922-43E5-B382-AF6A-DF6DB87F4325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1481670425" sldId="1024"/>
            <ac:spMk id="6" creationId="{5E5B7F66-9AF1-ECAD-C468-D23953A9098F}"/>
          </ac:spMkLst>
        </pc:spChg>
        <pc:picChg chg="mod modCrop">
          <ac:chgData name="Marco Statera" userId="14834cdb-0591-4458-a932-529965d1d44f" providerId="ADAL" clId="{0889FAA7-12F1-4938-833F-D4B902863EE6}" dt="2023-06-20T09:23:52.813" v="1063" actId="732"/>
          <ac:picMkLst>
            <pc:docMk/>
            <pc:sldMk cId="1481670425" sldId="1024"/>
            <ac:picMk id="7" creationId="{6450810A-1E31-9E59-84B0-B1AF4E9A2326}"/>
          </ac:picMkLst>
        </pc:picChg>
        <pc:picChg chg="mod">
          <ac:chgData name="Marco Statera" userId="14834cdb-0591-4458-a932-529965d1d44f" providerId="ADAL" clId="{0889FAA7-12F1-4938-833F-D4B902863EE6}" dt="2023-06-20T09:23:23.449" v="1054" actId="1076"/>
          <ac:picMkLst>
            <pc:docMk/>
            <pc:sldMk cId="1481670425" sldId="1024"/>
            <ac:picMk id="9" creationId="{82882FF0-05BC-A73C-B1AF-046BA03429D8}"/>
          </ac:picMkLst>
        </pc:picChg>
        <pc:picChg chg="mod">
          <ac:chgData name="Marco Statera" userId="14834cdb-0591-4458-a932-529965d1d44f" providerId="ADAL" clId="{0889FAA7-12F1-4938-833F-D4B902863EE6}" dt="2023-06-20T09:23:25.407" v="1055" actId="1076"/>
          <ac:picMkLst>
            <pc:docMk/>
            <pc:sldMk cId="1481670425" sldId="1024"/>
            <ac:picMk id="11" creationId="{967934A7-3945-A922-95C2-63AA8E9747B5}"/>
          </ac:picMkLst>
        </pc:picChg>
        <pc:picChg chg="mod">
          <ac:chgData name="Marco Statera" userId="14834cdb-0591-4458-a932-529965d1d44f" providerId="ADAL" clId="{0889FAA7-12F1-4938-833F-D4B902863EE6}" dt="2023-06-20T09:23:17.420" v="1050" actId="1076"/>
          <ac:picMkLst>
            <pc:docMk/>
            <pc:sldMk cId="1481670425" sldId="1024"/>
            <ac:picMk id="13" creationId="{9E725E88-DAF5-2204-AD01-998B67C31D99}"/>
          </ac:picMkLst>
        </pc:picChg>
      </pc:sldChg>
      <pc:sldChg chg="addSp delSp modSp new mod ord modClrScheme chgLayout">
        <pc:chgData name="Marco Statera" userId="14834cdb-0591-4458-a932-529965d1d44f" providerId="ADAL" clId="{0889FAA7-12F1-4938-833F-D4B902863EE6}" dt="2023-06-21T12:36:57.554" v="3528" actId="20577"/>
        <pc:sldMkLst>
          <pc:docMk/>
          <pc:sldMk cId="2913702101" sldId="1025"/>
        </pc:sldMkLst>
        <pc:spChg chg="mod ord">
          <ac:chgData name="Marco Statera" userId="14834cdb-0591-4458-a932-529965d1d44f" providerId="ADAL" clId="{0889FAA7-12F1-4938-833F-D4B902863EE6}" dt="2023-06-21T12:36:57.554" v="3528" actId="20577"/>
          <ac:spMkLst>
            <pc:docMk/>
            <pc:sldMk cId="2913702101" sldId="1025"/>
            <ac:spMk id="2" creationId="{C85C29FC-6864-5ACD-EB18-D08B4108F754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3702101" sldId="1025"/>
            <ac:spMk id="3" creationId="{676698A5-883B-DC23-CCB9-E36AA2439C2B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3702101" sldId="1025"/>
            <ac:spMk id="4" creationId="{C4F407EA-DEC7-4061-72CD-3687E95D2E77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3702101" sldId="1025"/>
            <ac:spMk id="5" creationId="{B6CE8360-BBF4-129A-9AF9-901AC8CC697E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913702101" sldId="1025"/>
            <ac:spMk id="6" creationId="{D9C2A206-068E-1DE5-FD01-55687E8EBBC3}"/>
          </ac:spMkLst>
        </pc:spChg>
        <pc:grpChg chg="mod">
          <ac:chgData name="Marco Statera" userId="14834cdb-0591-4458-a932-529965d1d44f" providerId="ADAL" clId="{0889FAA7-12F1-4938-833F-D4B902863EE6}" dt="2023-06-21T12:35:59.707" v="3479"/>
          <ac:grpSpMkLst>
            <pc:docMk/>
            <pc:sldMk cId="2913702101" sldId="1025"/>
            <ac:grpSpMk id="11" creationId="{DDF32A1C-EBF5-7CEA-1094-F7603DFC948E}"/>
          </ac:grpSpMkLst>
        </pc:grpChg>
        <pc:inkChg chg="add del mod">
          <ac:chgData name="Marco Statera" userId="14834cdb-0591-4458-a932-529965d1d44f" providerId="ADAL" clId="{0889FAA7-12F1-4938-833F-D4B902863EE6}" dt="2023-06-21T12:36:00.961" v="3482" actId="9405"/>
          <ac:inkMkLst>
            <pc:docMk/>
            <pc:sldMk cId="2913702101" sldId="1025"/>
            <ac:inkMk id="3" creationId="{6412C072-69F7-EE2E-7983-BA0298CD51BF}"/>
          </ac:inkMkLst>
        </pc:inkChg>
        <pc:inkChg chg="add del mod">
          <ac:chgData name="Marco Statera" userId="14834cdb-0591-4458-a932-529965d1d44f" providerId="ADAL" clId="{0889FAA7-12F1-4938-833F-D4B902863EE6}" dt="2023-06-21T12:36:00.459" v="3481" actId="9405"/>
          <ac:inkMkLst>
            <pc:docMk/>
            <pc:sldMk cId="2913702101" sldId="1025"/>
            <ac:inkMk id="4" creationId="{DC1AF026-85A0-A616-768F-F26321821AED}"/>
          </ac:inkMkLst>
        </pc:inkChg>
        <pc:inkChg chg="add del mod">
          <ac:chgData name="Marco Statera" userId="14834cdb-0591-4458-a932-529965d1d44f" providerId="ADAL" clId="{0889FAA7-12F1-4938-833F-D4B902863EE6}" dt="2023-06-21T12:35:59.994" v="3480" actId="9405"/>
          <ac:inkMkLst>
            <pc:docMk/>
            <pc:sldMk cId="2913702101" sldId="1025"/>
            <ac:inkMk id="5" creationId="{21136573-3C05-9E56-361B-D991F834665E}"/>
          </ac:inkMkLst>
        </pc:inkChg>
        <pc:inkChg chg="add del mod">
          <ac:chgData name="Marco Statera" userId="14834cdb-0591-4458-a932-529965d1d44f" providerId="ADAL" clId="{0889FAA7-12F1-4938-833F-D4B902863EE6}" dt="2023-06-21T12:35:59.707" v="3479"/>
          <ac:inkMkLst>
            <pc:docMk/>
            <pc:sldMk cId="2913702101" sldId="1025"/>
            <ac:inkMk id="10" creationId="{4B7F7751-66EE-D848-1C6E-A91B5BDAC771}"/>
          </ac:inkMkLst>
        </pc:inkChg>
      </pc:sldChg>
      <pc:sldChg chg="modSp new mod modClrScheme chgLayout">
        <pc:chgData name="Marco Statera" userId="14834cdb-0591-4458-a932-529965d1d44f" providerId="ADAL" clId="{0889FAA7-12F1-4938-833F-D4B902863EE6}" dt="2023-06-20T13:08:18.529" v="3004" actId="700"/>
        <pc:sldMkLst>
          <pc:docMk/>
          <pc:sldMk cId="2307117948" sldId="1026"/>
        </pc:sldMkLst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07117948" sldId="1026"/>
            <ac:spMk id="2" creationId="{9FF9206B-1982-5CF9-40FF-E4AB1EA68737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07117948" sldId="1026"/>
            <ac:spMk id="3" creationId="{FF7DAFFF-80A0-5A9D-209D-C578006D106A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07117948" sldId="1026"/>
            <ac:spMk id="4" creationId="{D05E3B84-CB6F-E386-F5D7-BE24A515B99C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07117948" sldId="1026"/>
            <ac:spMk id="5" creationId="{840A7BB7-E4FF-DCD9-75F6-AAE7C1325069}"/>
          </ac:spMkLst>
        </pc:spChg>
        <pc:spChg chg="mod ord">
          <ac:chgData name="Marco Statera" userId="14834cdb-0591-4458-a932-529965d1d44f" providerId="ADAL" clId="{0889FAA7-12F1-4938-833F-D4B902863EE6}" dt="2023-06-20T13:08:18.529" v="3004" actId="700"/>
          <ac:spMkLst>
            <pc:docMk/>
            <pc:sldMk cId="2307117948" sldId="1026"/>
            <ac:spMk id="6" creationId="{B34B7BAA-A8D6-C8B1-F279-588E5AD529D6}"/>
          </ac:spMkLst>
        </pc:spChg>
      </pc:sldChg>
      <pc:sldChg chg="addSp delSp modSp new mod">
        <pc:chgData name="Marco Statera" userId="14834cdb-0591-4458-a932-529965d1d44f" providerId="ADAL" clId="{0889FAA7-12F1-4938-833F-D4B902863EE6}" dt="2023-06-20T13:44:45.756" v="3142" actId="732"/>
        <pc:sldMkLst>
          <pc:docMk/>
          <pc:sldMk cId="471746114" sldId="1027"/>
        </pc:sldMkLst>
        <pc:spChg chg="mod">
          <ac:chgData name="Marco Statera" userId="14834cdb-0591-4458-a932-529965d1d44f" providerId="ADAL" clId="{0889FAA7-12F1-4938-833F-D4B902863EE6}" dt="2023-06-20T13:39:19.546" v="3133" actId="1076"/>
          <ac:spMkLst>
            <pc:docMk/>
            <pc:sldMk cId="471746114" sldId="1027"/>
            <ac:spMk id="2" creationId="{6735C0F2-4A1C-9BF5-B40E-7EF9B61A2B58}"/>
          </ac:spMkLst>
        </pc:spChg>
        <pc:spChg chg="del">
          <ac:chgData name="Marco Statera" userId="14834cdb-0591-4458-a932-529965d1d44f" providerId="ADAL" clId="{0889FAA7-12F1-4938-833F-D4B902863EE6}" dt="2023-06-20T13:38:43.684" v="3130" actId="478"/>
          <ac:spMkLst>
            <pc:docMk/>
            <pc:sldMk cId="471746114" sldId="1027"/>
            <ac:spMk id="4" creationId="{98995636-B19D-4FAF-DE08-797C6CA62224}"/>
          </ac:spMkLst>
        </pc:spChg>
        <pc:picChg chg="add del mod ord modCrop">
          <ac:chgData name="Marco Statera" userId="14834cdb-0591-4458-a932-529965d1d44f" providerId="ADAL" clId="{0889FAA7-12F1-4938-833F-D4B902863EE6}" dt="2023-06-20T13:44:45.756" v="3142" actId="732"/>
          <ac:picMkLst>
            <pc:docMk/>
            <pc:sldMk cId="471746114" sldId="1027"/>
            <ac:picMk id="7" creationId="{7179A4F1-93A3-6279-0E9D-E1589EC40535}"/>
          </ac:picMkLst>
        </pc:picChg>
        <pc:picChg chg="add del mod">
          <ac:chgData name="Marco Statera" userId="14834cdb-0591-4458-a932-529965d1d44f" providerId="ADAL" clId="{0889FAA7-12F1-4938-833F-D4B902863EE6}" dt="2023-06-20T13:44:22.168" v="3141" actId="478"/>
          <ac:picMkLst>
            <pc:docMk/>
            <pc:sldMk cId="471746114" sldId="1027"/>
            <ac:picMk id="8" creationId="{E2BB3038-9957-FE1E-B14B-9005132411CF}"/>
          </ac:picMkLst>
        </pc:picChg>
      </pc:sldChg>
      <pc:sldChg chg="addSp delSp modSp new del mod chgLayout">
        <pc:chgData name="Marco Statera" userId="14834cdb-0591-4458-a932-529965d1d44f" providerId="ADAL" clId="{0889FAA7-12F1-4938-833F-D4B902863EE6}" dt="2023-06-20T13:21:18.548" v="3028" actId="47"/>
        <pc:sldMkLst>
          <pc:docMk/>
          <pc:sldMk cId="1907337373" sldId="1027"/>
        </pc:sldMkLst>
        <pc:spChg chg="del">
          <ac:chgData name="Marco Statera" userId="14834cdb-0591-4458-a932-529965d1d44f" providerId="ADAL" clId="{0889FAA7-12F1-4938-833F-D4B902863EE6}" dt="2023-06-20T13:10:37.699" v="3014" actId="700"/>
          <ac:spMkLst>
            <pc:docMk/>
            <pc:sldMk cId="1907337373" sldId="1027"/>
            <ac:spMk id="2" creationId="{CE645720-A276-11F0-9B04-0272176AFFDB}"/>
          </ac:spMkLst>
        </pc:spChg>
        <pc:spChg chg="del">
          <ac:chgData name="Marco Statera" userId="14834cdb-0591-4458-a932-529965d1d44f" providerId="ADAL" clId="{0889FAA7-12F1-4938-833F-D4B902863EE6}" dt="2023-06-20T13:10:37.699" v="3014" actId="700"/>
          <ac:spMkLst>
            <pc:docMk/>
            <pc:sldMk cId="1907337373" sldId="1027"/>
            <ac:spMk id="3" creationId="{DE2C5246-7DE2-8743-B986-E1BE87FB22CC}"/>
          </ac:spMkLst>
        </pc:spChg>
        <pc:spChg chg="add del mod ord">
          <ac:chgData name="Marco Statera" userId="14834cdb-0591-4458-a932-529965d1d44f" providerId="ADAL" clId="{0889FAA7-12F1-4938-833F-D4B902863EE6}" dt="2023-06-20T13:11:27.130" v="3015" actId="700"/>
          <ac:spMkLst>
            <pc:docMk/>
            <pc:sldMk cId="1907337373" sldId="1027"/>
            <ac:spMk id="4" creationId="{7DA87B36-03B3-AA4C-6D86-274F2816476F}"/>
          </ac:spMkLst>
        </pc:spChg>
        <pc:spChg chg="add del mod ord">
          <ac:chgData name="Marco Statera" userId="14834cdb-0591-4458-a932-529965d1d44f" providerId="ADAL" clId="{0889FAA7-12F1-4938-833F-D4B902863EE6}" dt="2023-06-20T13:11:27.130" v="3015" actId="700"/>
          <ac:spMkLst>
            <pc:docMk/>
            <pc:sldMk cId="1907337373" sldId="1027"/>
            <ac:spMk id="5" creationId="{960006D7-1BD1-2C70-8A30-B265E29B1332}"/>
          </ac:spMkLst>
        </pc:spChg>
        <pc:spChg chg="add del mod ord">
          <ac:chgData name="Marco Statera" userId="14834cdb-0591-4458-a932-529965d1d44f" providerId="ADAL" clId="{0889FAA7-12F1-4938-833F-D4B902863EE6}" dt="2023-06-20T13:11:33.482" v="3016" actId="700"/>
          <ac:spMkLst>
            <pc:docMk/>
            <pc:sldMk cId="1907337373" sldId="1027"/>
            <ac:spMk id="6" creationId="{C169809B-4CD0-41CE-FB41-7737AA510B33}"/>
          </ac:spMkLst>
        </pc:spChg>
        <pc:spChg chg="add del mod ord">
          <ac:chgData name="Marco Statera" userId="14834cdb-0591-4458-a932-529965d1d44f" providerId="ADAL" clId="{0889FAA7-12F1-4938-833F-D4B902863EE6}" dt="2023-06-20T13:11:33.482" v="3016" actId="700"/>
          <ac:spMkLst>
            <pc:docMk/>
            <pc:sldMk cId="1907337373" sldId="1027"/>
            <ac:spMk id="7" creationId="{14D9DDAC-F112-855A-980D-5CBD68CC566F}"/>
          </ac:spMkLst>
        </pc:spChg>
        <pc:spChg chg="add mod ord">
          <ac:chgData name="Marco Statera" userId="14834cdb-0591-4458-a932-529965d1d44f" providerId="ADAL" clId="{0889FAA7-12F1-4938-833F-D4B902863EE6}" dt="2023-06-20T13:11:33.482" v="3016" actId="700"/>
          <ac:spMkLst>
            <pc:docMk/>
            <pc:sldMk cId="1907337373" sldId="1027"/>
            <ac:spMk id="8" creationId="{82C062AE-AA76-890A-3618-0D7E64C4776B}"/>
          </ac:spMkLst>
        </pc:spChg>
        <pc:spChg chg="add mod ord">
          <ac:chgData name="Marco Statera" userId="14834cdb-0591-4458-a932-529965d1d44f" providerId="ADAL" clId="{0889FAA7-12F1-4938-833F-D4B902863EE6}" dt="2023-06-20T13:11:33.482" v="3016" actId="700"/>
          <ac:spMkLst>
            <pc:docMk/>
            <pc:sldMk cId="1907337373" sldId="1027"/>
            <ac:spMk id="9" creationId="{9EDFB6D7-B15C-DB49-19B3-4D3C23FD3D9F}"/>
          </ac:spMkLst>
        </pc:spChg>
      </pc:sldChg>
      <pc:sldMasterChg chg="modSp mod addSldLayout delSldLayout modSldLayout">
        <pc:chgData name="Marco Statera" userId="14834cdb-0591-4458-a932-529965d1d44f" providerId="ADAL" clId="{0889FAA7-12F1-4938-833F-D4B902863EE6}" dt="2023-06-20T13:18:55.445" v="3022" actId="6014"/>
        <pc:sldMasterMkLst>
          <pc:docMk/>
          <pc:sldMasterMk cId="3160729526" sldId="2147483672"/>
        </pc:sldMasterMkLst>
        <pc:spChg chg="mod">
          <ac:chgData name="Marco Statera" userId="14834cdb-0591-4458-a932-529965d1d44f" providerId="ADAL" clId="{0889FAA7-12F1-4938-833F-D4B902863EE6}" dt="2023-06-20T13:03:51.368" v="2982" actId="1076"/>
          <ac:spMkLst>
            <pc:docMk/>
            <pc:sldMasterMk cId="3160729526" sldId="2147483672"/>
            <ac:spMk id="15" creationId="{7A044CC3-4BDF-3655-B5B7-D2DCF4C2B18B}"/>
          </ac:spMkLst>
        </pc:spChg>
        <pc:sldLayoutChg chg="addSp delSp modSp del mod">
          <pc:chgData name="Marco Statera" userId="14834cdb-0591-4458-a932-529965d1d44f" providerId="ADAL" clId="{0889FAA7-12F1-4938-833F-D4B902863EE6}" dt="2023-06-20T13:09:25.364" v="3011" actId="2696"/>
          <pc:sldLayoutMkLst>
            <pc:docMk/>
            <pc:sldMasterMk cId="3160729526" sldId="2147483672"/>
            <pc:sldLayoutMk cId="586241653" sldId="2147483673"/>
          </pc:sldLayoutMkLst>
          <pc:spChg chg="add del mod">
            <ac:chgData name="Marco Statera" userId="14834cdb-0591-4458-a932-529965d1d44f" providerId="ADAL" clId="{0889FAA7-12F1-4938-833F-D4B902863EE6}" dt="2023-06-20T13:03:03.689" v="2977"/>
            <ac:spMkLst>
              <pc:docMk/>
              <pc:sldMasterMk cId="3160729526" sldId="2147483672"/>
              <pc:sldLayoutMk cId="586241653" sldId="2147483673"/>
              <ac:spMk id="2" creationId="{3D6B6A30-5128-CDA4-433C-3EA9E91EF41E}"/>
            </ac:spMkLst>
          </pc:spChg>
          <pc:spChg chg="add mod">
            <ac:chgData name="Marco Statera" userId="14834cdb-0591-4458-a932-529965d1d44f" providerId="ADAL" clId="{0889FAA7-12F1-4938-833F-D4B902863EE6}" dt="2023-06-20T13:03:26.647" v="2980" actId="1076"/>
            <ac:spMkLst>
              <pc:docMk/>
              <pc:sldMasterMk cId="3160729526" sldId="2147483672"/>
              <pc:sldLayoutMk cId="586241653" sldId="2147483673"/>
              <ac:spMk id="4" creationId="{AA7DC168-64C4-45C2-6A19-C17A783D5AF4}"/>
            </ac:spMkLst>
          </pc:spChg>
          <pc:spChg chg="add mod">
            <ac:chgData name="Marco Statera" userId="14834cdb-0591-4458-a932-529965d1d44f" providerId="ADAL" clId="{0889FAA7-12F1-4938-833F-D4B902863EE6}" dt="2023-06-20T13:03:26.647" v="2980" actId="1076"/>
            <ac:spMkLst>
              <pc:docMk/>
              <pc:sldMasterMk cId="3160729526" sldId="2147483672"/>
              <pc:sldLayoutMk cId="586241653" sldId="2147483673"/>
              <ac:spMk id="5" creationId="{E71CF724-DBD0-6A2B-79D9-2097DD9F6362}"/>
            </ac:spMkLst>
          </pc:spChg>
        </pc:sldLayoutChg>
        <pc:sldLayoutChg chg="addSp delSp modSp mod">
          <pc:chgData name="Marco Statera" userId="14834cdb-0591-4458-a932-529965d1d44f" providerId="ADAL" clId="{0889FAA7-12F1-4938-833F-D4B902863EE6}" dt="2023-06-20T13:09:18.811" v="3010" actId="14100"/>
          <pc:sldLayoutMkLst>
            <pc:docMk/>
            <pc:sldMasterMk cId="3160729526" sldId="2147483672"/>
            <pc:sldLayoutMk cId="2841178526" sldId="2147483674"/>
          </pc:sldLayoutMkLst>
          <pc:spChg chg="del mod">
            <ac:chgData name="Marco Statera" userId="14834cdb-0591-4458-a932-529965d1d44f" providerId="ADAL" clId="{0889FAA7-12F1-4938-833F-D4B902863EE6}" dt="2023-06-20T13:04:09.170" v="2985" actId="478"/>
            <ac:spMkLst>
              <pc:docMk/>
              <pc:sldMasterMk cId="3160729526" sldId="2147483672"/>
              <pc:sldLayoutMk cId="2841178526" sldId="2147483674"/>
              <ac:spMk id="3" creationId="{038C759D-E35F-02C4-F9B7-C467CE5F8DBE}"/>
            </ac:spMkLst>
          </pc:spChg>
          <pc:spChg chg="del mod">
            <ac:chgData name="Marco Statera" userId="14834cdb-0591-4458-a932-529965d1d44f" providerId="ADAL" clId="{0889FAA7-12F1-4938-833F-D4B902863EE6}" dt="2023-06-20T13:04:07.073" v="2983" actId="478"/>
            <ac:spMkLst>
              <pc:docMk/>
              <pc:sldMasterMk cId="3160729526" sldId="2147483672"/>
              <pc:sldLayoutMk cId="2841178526" sldId="2147483674"/>
              <ac:spMk id="4" creationId="{194E3031-5366-534C-291B-4EED5FE250AF}"/>
            </ac:spMkLst>
          </pc:spChg>
          <pc:spChg chg="mod">
            <ac:chgData name="Marco Statera" userId="14834cdb-0591-4458-a932-529965d1d44f" providerId="ADAL" clId="{0889FAA7-12F1-4938-833F-D4B902863EE6}" dt="2023-06-20T13:04:22.478" v="2987" actId="207"/>
            <ac:spMkLst>
              <pc:docMk/>
              <pc:sldMasterMk cId="3160729526" sldId="2147483672"/>
              <pc:sldLayoutMk cId="2841178526" sldId="2147483674"/>
              <ac:spMk id="6" creationId="{00000000-0000-0000-0000-000000000000}"/>
            </ac:spMkLst>
          </pc:spChg>
          <pc:spChg chg="add mod">
            <ac:chgData name="Marco Statera" userId="14834cdb-0591-4458-a932-529965d1d44f" providerId="ADAL" clId="{0889FAA7-12F1-4938-833F-D4B902863EE6}" dt="2023-06-20T13:09:18.811" v="3010" actId="14100"/>
            <ac:spMkLst>
              <pc:docMk/>
              <pc:sldMasterMk cId="3160729526" sldId="2147483672"/>
              <pc:sldLayoutMk cId="2841178526" sldId="2147483674"/>
              <ac:spMk id="7" creationId="{201DDAE0-9F5D-A3B8-526F-1A7ABFAB3BB5}"/>
            </ac:spMkLst>
          </pc:spChg>
          <pc:spChg chg="add mod">
            <ac:chgData name="Marco Statera" userId="14834cdb-0591-4458-a932-529965d1d44f" providerId="ADAL" clId="{0889FAA7-12F1-4938-833F-D4B902863EE6}" dt="2023-06-20T13:09:11.523" v="3009" actId="14100"/>
            <ac:spMkLst>
              <pc:docMk/>
              <pc:sldMasterMk cId="3160729526" sldId="2147483672"/>
              <pc:sldLayoutMk cId="2841178526" sldId="2147483674"/>
              <ac:spMk id="9" creationId="{DDE31C0C-2873-A0C8-680F-E3C519C6FE66}"/>
            </ac:spMkLst>
          </pc:spChg>
        </pc:sldLayoutChg>
        <pc:sldLayoutChg chg="del">
          <pc:chgData name="Marco Statera" userId="14834cdb-0591-4458-a932-529965d1d44f" providerId="ADAL" clId="{0889FAA7-12F1-4938-833F-D4B902863EE6}" dt="2023-06-20T13:04:49.345" v="2989" actId="2696"/>
          <pc:sldLayoutMkLst>
            <pc:docMk/>
            <pc:sldMasterMk cId="3160729526" sldId="2147483672"/>
            <pc:sldLayoutMk cId="913814721" sldId="2147483675"/>
          </pc:sldLayoutMkLst>
        </pc:sldLayoutChg>
        <pc:sldLayoutChg chg="modSp add mod modTransition">
          <pc:chgData name="Marco Statera" userId="14834cdb-0591-4458-a932-529965d1d44f" providerId="ADAL" clId="{0889FAA7-12F1-4938-833F-D4B902863EE6}" dt="2023-06-20T13:18:55.445" v="3022" actId="6014"/>
          <pc:sldLayoutMkLst>
            <pc:docMk/>
            <pc:sldMasterMk cId="3160729526" sldId="2147483672"/>
            <pc:sldLayoutMk cId="2672454963" sldId="2147483675"/>
          </pc:sldLayoutMkLst>
          <pc:spChg chg="mod">
            <ac:chgData name="Marco Statera" userId="14834cdb-0591-4458-a932-529965d1d44f" providerId="ADAL" clId="{0889FAA7-12F1-4938-833F-D4B902863EE6}" dt="2023-06-20T13:18:35.857" v="3021" actId="14100"/>
            <ac:spMkLst>
              <pc:docMk/>
              <pc:sldMasterMk cId="3160729526" sldId="2147483672"/>
              <pc:sldLayoutMk cId="2672454963" sldId="2147483675"/>
              <ac:spMk id="5" creationId="{0A8591FC-B8D6-067C-01FB-4638482F6874}"/>
            </ac:spMkLst>
          </pc:spChg>
        </pc:sldLayoutChg>
        <pc:sldLayoutChg chg="del">
          <pc:chgData name="Marco Statera" userId="14834cdb-0591-4458-a932-529965d1d44f" providerId="ADAL" clId="{0889FAA7-12F1-4938-833F-D4B902863EE6}" dt="2023-06-20T13:04:49.385" v="2990" actId="2696"/>
          <pc:sldLayoutMkLst>
            <pc:docMk/>
            <pc:sldMasterMk cId="3160729526" sldId="2147483672"/>
            <pc:sldLayoutMk cId="3734495486" sldId="2147483676"/>
          </pc:sldLayoutMkLst>
        </pc:sldLayoutChg>
        <pc:sldLayoutChg chg="del">
          <pc:chgData name="Marco Statera" userId="14834cdb-0591-4458-a932-529965d1d44f" providerId="ADAL" clId="{0889FAA7-12F1-4938-833F-D4B902863EE6}" dt="2023-06-20T13:04:49.408" v="2991" actId="2696"/>
          <pc:sldLayoutMkLst>
            <pc:docMk/>
            <pc:sldMasterMk cId="3160729526" sldId="2147483672"/>
            <pc:sldLayoutMk cId="3543773114" sldId="2147483686"/>
          </pc:sldLayoutMkLst>
        </pc:sldLayoutChg>
        <pc:sldLayoutChg chg="del">
          <pc:chgData name="Marco Statera" userId="14834cdb-0591-4458-a932-529965d1d44f" providerId="ADAL" clId="{0889FAA7-12F1-4938-833F-D4B902863EE6}" dt="2023-06-20T13:04:40.988" v="2988" actId="2696"/>
          <pc:sldLayoutMkLst>
            <pc:docMk/>
            <pc:sldMasterMk cId="3160729526" sldId="2147483672"/>
            <pc:sldLayoutMk cId="2378747256" sldId="2147483687"/>
          </pc:sldLayoutMkLst>
        </pc:sldLayoutChg>
        <pc:sldLayoutChg chg="del">
          <pc:chgData name="Marco Statera" userId="14834cdb-0591-4458-a932-529965d1d44f" providerId="ADAL" clId="{0889FAA7-12F1-4938-833F-D4B902863EE6}" dt="2023-06-20T13:04:49.439" v="2992" actId="2696"/>
          <pc:sldLayoutMkLst>
            <pc:docMk/>
            <pc:sldMasterMk cId="3160729526" sldId="2147483672"/>
            <pc:sldLayoutMk cId="1767265768" sldId="2147483688"/>
          </pc:sldLayoutMkLst>
        </pc:sldLayoutChg>
        <pc:sldLayoutChg chg="addSp modSp del">
          <pc:chgData name="Marco Statera" userId="14834cdb-0591-4458-a932-529965d1d44f" providerId="ADAL" clId="{0889FAA7-12F1-4938-833F-D4B902863EE6}" dt="2023-06-20T13:09:30.760" v="3012" actId="2696"/>
          <pc:sldLayoutMkLst>
            <pc:docMk/>
            <pc:sldMasterMk cId="3160729526" sldId="2147483672"/>
            <pc:sldLayoutMk cId="209404656" sldId="2147483689"/>
          </pc:sldLayoutMkLst>
          <pc:spChg chg="add mod">
            <ac:chgData name="Marco Statera" userId="14834cdb-0591-4458-a932-529965d1d44f" providerId="ADAL" clId="{0889FAA7-12F1-4938-833F-D4B902863EE6}" dt="2023-06-20T13:03:08.206" v="2978" actId="571"/>
            <ac:spMkLst>
              <pc:docMk/>
              <pc:sldMasterMk cId="3160729526" sldId="2147483672"/>
              <pc:sldLayoutMk cId="209404656" sldId="2147483689"/>
              <ac:spMk id="9" creationId="{6DB7F9A9-5AAD-6F47-B41E-EFF08AD8F18C}"/>
            </ac:spMkLst>
          </pc:spChg>
          <pc:spChg chg="add mod">
            <ac:chgData name="Marco Statera" userId="14834cdb-0591-4458-a932-529965d1d44f" providerId="ADAL" clId="{0889FAA7-12F1-4938-833F-D4B902863EE6}" dt="2023-06-20T13:03:08.206" v="2978" actId="571"/>
            <ac:spMkLst>
              <pc:docMk/>
              <pc:sldMasterMk cId="3160729526" sldId="2147483672"/>
              <pc:sldLayoutMk cId="209404656" sldId="2147483689"/>
              <ac:spMk id="10" creationId="{9F8BE7AD-7DE2-E8F1-B35E-E0A3D06EEAE9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64A1D-893C-4B1F-893E-725EE218AAD7}" type="datetime1">
              <a:rPr lang="fr-FR" smtClean="0"/>
              <a:t>21/06/2023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1B356-C6D1-4AE2-A986-110B1D0E80D0}" type="datetime1">
              <a:rPr lang="fr-FR" smtClean="0"/>
              <a:t>21/06/2023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RFMF test station manget p.o.v- M. Statera et al. UMIL&amp;INFN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01DDAE0-9F5D-A3B8-526F-1A7ABFAB3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2074345" y="3335998"/>
            <a:ext cx="4403909" cy="23464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Date Placeholder 18">
            <a:extLst>
              <a:ext uri="{FF2B5EF4-FFF2-40B4-BE49-F238E27FC236}">
                <a16:creationId xmlns:a16="http://schemas.microsoft.com/office/drawing/2014/main" id="{DDE31C0C-2873-A0C8-680F-E3C519C6F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478897" y="6134171"/>
            <a:ext cx="1202725" cy="244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21 June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c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97986" y="6346077"/>
            <a:ext cx="1094012" cy="370410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01DDAE0-9F5D-A3B8-526F-1A7ABFAB3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2074345" y="3335998"/>
            <a:ext cx="4403909" cy="23464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Date Placeholder 18">
            <a:extLst>
              <a:ext uri="{FF2B5EF4-FFF2-40B4-BE49-F238E27FC236}">
                <a16:creationId xmlns:a16="http://schemas.microsoft.com/office/drawing/2014/main" id="{DDE31C0C-2873-A0C8-680F-E3C519C6F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478897" y="6134171"/>
            <a:ext cx="1202725" cy="244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21 June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454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21 June 2023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a-DK"/>
              <a:t>RFMF test station manget p.o.v- M. Statera et al. UMIL&amp;INFN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‹N›</a:t>
            </a:fld>
            <a:endParaRPr lang="fr-FR"/>
          </a:p>
        </p:txBody>
      </p:sp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2ED431F6-7288-5E1E-7656-73E5678091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4110674"/>
            <a:ext cx="12192000" cy="2810933"/>
          </a:xfrm>
          <a:prstGeom prst="rect">
            <a:avLst/>
          </a:prstGeom>
        </p:spPr>
      </p:pic>
      <p:pic>
        <p:nvPicPr>
          <p:cNvPr id="10" name="Image 82" descr="MUON-SlideGraph-LogoBkgnd2.png">
            <a:extLst>
              <a:ext uri="{FF2B5EF4-FFF2-40B4-BE49-F238E27FC236}">
                <a16:creationId xmlns:a16="http://schemas.microsoft.com/office/drawing/2014/main" id="{B6B3E6BA-D3CD-7FDF-C487-4F53A99B31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994"/>
            <a:ext cx="12192000" cy="6854613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682803" cy="16828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D41C34-DAD5-AED0-4EFF-0059B16A4F9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509196" y="15816"/>
            <a:ext cx="1682804" cy="826860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DA4E5C6F-513F-7781-3114-CEEA782FFE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416955" y="66994"/>
            <a:ext cx="887103" cy="92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398" y="6346076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1921701" y="318335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a-DK" dirty="0">
                <a:latin typeface="Liberation Sans"/>
              </a:rPr>
              <a:t>RFMF test station </a:t>
            </a:r>
            <a:r>
              <a:rPr lang="da-DK" dirty="0" err="1">
                <a:latin typeface="Liberation Sans"/>
              </a:rPr>
              <a:t>manget</a:t>
            </a:r>
            <a:r>
              <a:rPr lang="da-DK" dirty="0">
                <a:latin typeface="Liberation Sans"/>
              </a:rPr>
              <a:t> </a:t>
            </a:r>
            <a:r>
              <a:rPr lang="da-DK" dirty="0" err="1">
                <a:latin typeface="Liberation Sans"/>
              </a:rPr>
              <a:t>p.o.v</a:t>
            </a:r>
            <a:r>
              <a:rPr lang="da-DK" dirty="0">
                <a:latin typeface="Liberation Sans"/>
              </a:rPr>
              <a:t>- M. Statera et al. UMIL&amp;INFN</a:t>
            </a:r>
            <a:endParaRPr lang="en-GB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418798" y="5947910"/>
            <a:ext cx="1202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21 June 2023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1D4B1-C2FE-7E85-DB95-201E3624701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281924" y="-10483"/>
            <a:ext cx="1910076" cy="938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18317-B354-1D82-EA0D-29C391F7C85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98565" y="0"/>
            <a:ext cx="983359" cy="10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825969"/>
            <a:ext cx="12192000" cy="20320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417D9-A391-8BB1-5156-718B6C8FED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0049" y="3016897"/>
            <a:ext cx="6357258" cy="167941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Perspective from the magnet point of view</a:t>
            </a:r>
            <a:endParaRPr lang="en-GB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65A81-58EE-3F5D-8D67-18B92BE24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2203" y="5573486"/>
            <a:ext cx="9160933" cy="123106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b="1" dirty="0">
                <a:solidFill>
                  <a:schemeClr val="bg1">
                    <a:lumMod val="75000"/>
                  </a:schemeClr>
                </a:solidFill>
              </a:rPr>
              <a:t>Marco Statera, Jonathan Pavan, Lucio Rossi, Stefano Sorti, 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UMIL &amp; INFN, LASA Milano, MuCol-WP8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IMCC annual meeting 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Orsay ,21 June 2023</a:t>
            </a:r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9737377-7798-1EC8-5AAA-2C212A4FA81B}"/>
              </a:ext>
            </a:extLst>
          </p:cNvPr>
          <p:cNvSpPr/>
          <p:nvPr/>
        </p:nvSpPr>
        <p:spPr>
          <a:xfrm>
            <a:off x="10499834" y="54429"/>
            <a:ext cx="1692166" cy="17555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16169300-DD66-AC5F-4271-C406C1B710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r="14753" b="10715"/>
          <a:stretch/>
        </p:blipFill>
        <p:spPr>
          <a:xfrm>
            <a:off x="10273136" y="1"/>
            <a:ext cx="1918864" cy="98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CE44107-AC0B-10F7-14A6-6F69132C10A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29987" y="1701801"/>
            <a:ext cx="11653156" cy="471487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accent1"/>
                </a:solidFill>
              </a:rPr>
              <a:t>Tentative</a:t>
            </a:r>
            <a:r>
              <a:rPr lang="it-IT" dirty="0">
                <a:solidFill>
                  <a:schemeClr val="accent1"/>
                </a:solidFill>
              </a:rPr>
              <a:t> schedule with no contingency and </a:t>
            </a:r>
            <a:r>
              <a:rPr lang="it-IT" dirty="0" err="1">
                <a:solidFill>
                  <a:schemeClr val="accent1"/>
                </a:solidFill>
              </a:rPr>
              <a:t>assuming</a:t>
            </a:r>
            <a:r>
              <a:rPr lang="it-IT" dirty="0">
                <a:solidFill>
                  <a:schemeClr val="accent1"/>
                </a:solidFill>
              </a:rPr>
              <a:t> the task </a:t>
            </a:r>
            <a:r>
              <a:rPr lang="it-IT" dirty="0" err="1">
                <a:solidFill>
                  <a:schemeClr val="accent1"/>
                </a:solidFill>
              </a:rPr>
              <a:t>is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approved</a:t>
            </a:r>
            <a:r>
              <a:rPr lang="it-IT" dirty="0">
                <a:solidFill>
                  <a:schemeClr val="accent1"/>
                </a:solidFill>
              </a:rPr>
              <a:t> and </a:t>
            </a:r>
            <a:r>
              <a:rPr lang="it-IT" dirty="0" err="1">
                <a:solidFill>
                  <a:schemeClr val="accent1"/>
                </a:solidFill>
              </a:rPr>
              <a:t>financed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today</a:t>
            </a:r>
            <a:endParaRPr lang="it-IT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accent1"/>
                </a:solidFill>
              </a:rPr>
              <a:t>By </a:t>
            </a:r>
            <a:r>
              <a:rPr lang="it-IT" dirty="0" err="1">
                <a:solidFill>
                  <a:schemeClr val="accent1"/>
                </a:solidFill>
              </a:rPr>
              <a:t>now</a:t>
            </a:r>
            <a:r>
              <a:rPr lang="it-IT" dirty="0">
                <a:solidFill>
                  <a:schemeClr val="accent1"/>
                </a:solidFill>
              </a:rPr>
              <a:t>, no funding and no </a:t>
            </a:r>
            <a:r>
              <a:rPr lang="it-IT" dirty="0" err="1">
                <a:solidFill>
                  <a:schemeClr val="accent1"/>
                </a:solidFill>
              </a:rPr>
              <a:t>dedicated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manpower</a:t>
            </a:r>
            <a:r>
              <a:rPr lang="it-IT" dirty="0">
                <a:solidFill>
                  <a:schemeClr val="accent1"/>
                </a:solidFill>
              </a:rPr>
              <a:t> for the executive design and </a:t>
            </a:r>
            <a:r>
              <a:rPr lang="it-IT" dirty="0" err="1">
                <a:solidFill>
                  <a:schemeClr val="accent1"/>
                </a:solidFill>
              </a:rPr>
              <a:t>construction</a:t>
            </a:r>
            <a:endParaRPr lang="it-IT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accent1"/>
              </a:solidFill>
            </a:endParaRPr>
          </a:p>
          <a:p>
            <a:r>
              <a:rPr lang="it-IT" dirty="0">
                <a:solidFill>
                  <a:schemeClr val="accent1"/>
                </a:solidFill>
              </a:rPr>
              <a:t>Design studies for single </a:t>
            </a:r>
            <a:r>
              <a:rPr lang="it-IT" dirty="0" err="1">
                <a:solidFill>
                  <a:schemeClr val="accent1"/>
                </a:solidFill>
              </a:rPr>
              <a:t>cryostat</a:t>
            </a:r>
            <a:r>
              <a:rPr lang="it-IT" dirty="0">
                <a:solidFill>
                  <a:schemeClr val="accent1"/>
                </a:solidFill>
              </a:rPr>
              <a:t> and double </a:t>
            </a:r>
            <a:r>
              <a:rPr lang="it-IT" dirty="0" err="1">
                <a:solidFill>
                  <a:schemeClr val="accent1"/>
                </a:solidFill>
              </a:rPr>
              <a:t>cryostat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scheme</a:t>
            </a:r>
            <a:r>
              <a:rPr lang="it-IT" dirty="0">
                <a:solidFill>
                  <a:schemeClr val="accent1"/>
                </a:solidFill>
              </a:rPr>
              <a:t> 					</a:t>
            </a:r>
            <a:r>
              <a:rPr lang="it-IT" dirty="0" err="1">
                <a:solidFill>
                  <a:schemeClr val="accent1"/>
                </a:solidFill>
              </a:rPr>
              <a:t>Nov</a:t>
            </a:r>
            <a:r>
              <a:rPr lang="it-IT" dirty="0">
                <a:solidFill>
                  <a:schemeClr val="accent1"/>
                </a:solidFill>
              </a:rPr>
              <a:t> 2023</a:t>
            </a:r>
          </a:p>
          <a:p>
            <a:r>
              <a:rPr lang="it-IT" dirty="0">
                <a:solidFill>
                  <a:schemeClr val="accent1"/>
                </a:solidFill>
              </a:rPr>
              <a:t>Design </a:t>
            </a:r>
            <a:r>
              <a:rPr lang="it-IT" dirty="0" err="1">
                <a:solidFill>
                  <a:schemeClr val="accent1"/>
                </a:solidFill>
              </a:rPr>
              <a:t>evaluations</a:t>
            </a:r>
            <a:r>
              <a:rPr lang="it-IT" dirty="0">
                <a:solidFill>
                  <a:schemeClr val="accent1"/>
                </a:solidFill>
              </a:rPr>
              <a:t> for </a:t>
            </a:r>
            <a:r>
              <a:rPr lang="it-IT" dirty="0" err="1">
                <a:solidFill>
                  <a:schemeClr val="accent1"/>
                </a:solidFill>
              </a:rPr>
              <a:t>higher</a:t>
            </a:r>
            <a:r>
              <a:rPr lang="it-IT" dirty="0">
                <a:solidFill>
                  <a:schemeClr val="accent1"/>
                </a:solidFill>
              </a:rPr>
              <a:t> frequencies RF and </a:t>
            </a:r>
            <a:r>
              <a:rPr lang="it-IT" dirty="0" err="1">
                <a:solidFill>
                  <a:schemeClr val="accent1"/>
                </a:solidFill>
              </a:rPr>
              <a:t>smaller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diameters</a:t>
            </a:r>
            <a:r>
              <a:rPr lang="it-IT" dirty="0">
                <a:solidFill>
                  <a:schemeClr val="accent1"/>
                </a:solidFill>
              </a:rPr>
              <a:t> 				</a:t>
            </a:r>
            <a:r>
              <a:rPr lang="it-IT" dirty="0" err="1">
                <a:solidFill>
                  <a:schemeClr val="accent1"/>
                </a:solidFill>
              </a:rPr>
              <a:t>Dec</a:t>
            </a:r>
            <a:r>
              <a:rPr lang="it-IT" dirty="0">
                <a:solidFill>
                  <a:schemeClr val="accent1"/>
                </a:solidFill>
              </a:rPr>
              <a:t>  2023</a:t>
            </a:r>
          </a:p>
          <a:p>
            <a:r>
              <a:rPr lang="it-IT" dirty="0">
                <a:solidFill>
                  <a:schemeClr val="accent1"/>
                </a:solidFill>
              </a:rPr>
              <a:t>Design </a:t>
            </a:r>
            <a:r>
              <a:rPr lang="it-IT" dirty="0" err="1">
                <a:solidFill>
                  <a:schemeClr val="accent1"/>
                </a:solidFill>
              </a:rPr>
              <a:t>choices</a:t>
            </a:r>
            <a:r>
              <a:rPr lang="it-IT" dirty="0">
                <a:solidFill>
                  <a:schemeClr val="accent1"/>
                </a:solidFill>
              </a:rPr>
              <a:t> (</a:t>
            </a:r>
            <a:r>
              <a:rPr lang="it-IT" dirty="0" err="1">
                <a:solidFill>
                  <a:schemeClr val="accent1"/>
                </a:solidFill>
              </a:rPr>
              <a:t>conductor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configuration</a:t>
            </a:r>
            <a:r>
              <a:rPr lang="it-IT" dirty="0">
                <a:solidFill>
                  <a:schemeClr val="accent1"/>
                </a:solidFill>
              </a:rPr>
              <a:t>, </a:t>
            </a:r>
            <a:r>
              <a:rPr lang="it-IT" dirty="0" err="1">
                <a:solidFill>
                  <a:schemeClr val="accent1"/>
                </a:solidFill>
              </a:rPr>
              <a:t>mechanics</a:t>
            </a:r>
            <a:r>
              <a:rPr lang="it-IT" dirty="0">
                <a:solidFill>
                  <a:schemeClr val="accent1"/>
                </a:solidFill>
              </a:rPr>
              <a:t>, </a:t>
            </a:r>
            <a:r>
              <a:rPr lang="it-IT" dirty="0" err="1">
                <a:solidFill>
                  <a:schemeClr val="accent1"/>
                </a:solidFill>
              </a:rPr>
              <a:t>cryogenics</a:t>
            </a:r>
            <a:r>
              <a:rPr lang="it-IT" dirty="0">
                <a:solidFill>
                  <a:schemeClr val="accent1"/>
                </a:solidFill>
              </a:rPr>
              <a:t>) 				</a:t>
            </a:r>
            <a:r>
              <a:rPr lang="it-IT" dirty="0" err="1">
                <a:solidFill>
                  <a:schemeClr val="accent1"/>
                </a:solidFill>
              </a:rPr>
              <a:t>May</a:t>
            </a:r>
            <a:r>
              <a:rPr lang="it-IT" dirty="0">
                <a:solidFill>
                  <a:schemeClr val="accent1"/>
                </a:solidFill>
              </a:rPr>
              <a:t> 2024</a:t>
            </a:r>
          </a:p>
          <a:p>
            <a:r>
              <a:rPr lang="it-IT" dirty="0">
                <a:solidFill>
                  <a:schemeClr val="accent1"/>
                </a:solidFill>
              </a:rPr>
              <a:t>Coil </a:t>
            </a:r>
            <a:r>
              <a:rPr lang="it-IT" dirty="0" err="1">
                <a:solidFill>
                  <a:schemeClr val="accent1"/>
                </a:solidFill>
              </a:rPr>
              <a:t>demonstrator</a:t>
            </a:r>
            <a:r>
              <a:rPr lang="it-IT" dirty="0">
                <a:solidFill>
                  <a:schemeClr val="accent1"/>
                </a:solidFill>
              </a:rPr>
              <a:t> (</a:t>
            </a:r>
            <a:r>
              <a:rPr lang="it-IT" dirty="0" err="1">
                <a:solidFill>
                  <a:schemeClr val="accent1"/>
                </a:solidFill>
              </a:rPr>
              <a:t>about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half</a:t>
            </a:r>
            <a:r>
              <a:rPr lang="it-IT" dirty="0">
                <a:solidFill>
                  <a:schemeClr val="accent1"/>
                </a:solidFill>
              </a:rPr>
              <a:t> size) design 									</a:t>
            </a:r>
            <a:r>
              <a:rPr lang="it-IT" dirty="0"/>
              <a:t>       </a:t>
            </a:r>
            <a:r>
              <a:rPr lang="it-IT" dirty="0" err="1">
                <a:solidFill>
                  <a:schemeClr val="accent1"/>
                </a:solidFill>
              </a:rPr>
              <a:t>Jun</a:t>
            </a:r>
            <a:r>
              <a:rPr lang="it-IT" dirty="0">
                <a:solidFill>
                  <a:schemeClr val="accent1"/>
                </a:solidFill>
              </a:rPr>
              <a:t>   2024</a:t>
            </a:r>
          </a:p>
          <a:p>
            <a:r>
              <a:rPr lang="it-IT" dirty="0">
                <a:solidFill>
                  <a:schemeClr val="accent1"/>
                </a:solidFill>
              </a:rPr>
              <a:t>Demo coil production and test 														</a:t>
            </a:r>
            <a:r>
              <a:rPr lang="it-IT" dirty="0" err="1">
                <a:solidFill>
                  <a:schemeClr val="accent1"/>
                </a:solidFill>
              </a:rPr>
              <a:t>Apr</a:t>
            </a:r>
            <a:r>
              <a:rPr lang="it-IT" dirty="0">
                <a:solidFill>
                  <a:schemeClr val="accent1"/>
                </a:solidFill>
              </a:rPr>
              <a:t>   2025</a:t>
            </a:r>
          </a:p>
          <a:p>
            <a:r>
              <a:rPr lang="it-IT" dirty="0">
                <a:solidFill>
                  <a:schemeClr val="accent1"/>
                </a:solidFill>
              </a:rPr>
              <a:t>Production of the test </a:t>
            </a:r>
            <a:r>
              <a:rPr lang="it-IT" dirty="0" err="1">
                <a:solidFill>
                  <a:schemeClr val="accent1"/>
                </a:solidFill>
              </a:rPr>
              <a:t>bench</a:t>
            </a:r>
            <a:r>
              <a:rPr lang="it-IT" dirty="0">
                <a:solidFill>
                  <a:schemeClr val="accent1"/>
                </a:solidFill>
              </a:rPr>
              <a:t> (coils, </a:t>
            </a:r>
            <a:r>
              <a:rPr lang="it-IT" dirty="0" err="1">
                <a:solidFill>
                  <a:schemeClr val="accent1"/>
                </a:solidFill>
              </a:rPr>
              <a:t>mechanics</a:t>
            </a:r>
            <a:r>
              <a:rPr lang="it-IT" dirty="0">
                <a:solidFill>
                  <a:schemeClr val="accent1"/>
                </a:solidFill>
              </a:rPr>
              <a:t>, </a:t>
            </a:r>
            <a:r>
              <a:rPr lang="it-IT" dirty="0" err="1">
                <a:solidFill>
                  <a:schemeClr val="accent1"/>
                </a:solidFill>
              </a:rPr>
              <a:t>cryostat</a:t>
            </a:r>
            <a:r>
              <a:rPr lang="it-IT" dirty="0">
                <a:solidFill>
                  <a:schemeClr val="accent1"/>
                </a:solidFill>
              </a:rPr>
              <a:t>) 							</a:t>
            </a:r>
            <a:r>
              <a:rPr lang="it-IT" dirty="0" err="1">
                <a:solidFill>
                  <a:schemeClr val="accent1"/>
                </a:solidFill>
              </a:rPr>
              <a:t>May</a:t>
            </a:r>
            <a:r>
              <a:rPr lang="it-IT" dirty="0">
                <a:solidFill>
                  <a:schemeClr val="accent1"/>
                </a:solidFill>
              </a:rPr>
              <a:t>  2025</a:t>
            </a:r>
          </a:p>
          <a:p>
            <a:r>
              <a:rPr lang="it-IT" dirty="0">
                <a:solidFill>
                  <a:schemeClr val="accent1"/>
                </a:solidFill>
              </a:rPr>
              <a:t>Commissioning of the test </a:t>
            </a:r>
            <a:r>
              <a:rPr lang="it-IT" dirty="0" err="1">
                <a:solidFill>
                  <a:schemeClr val="accent1"/>
                </a:solidFill>
              </a:rPr>
              <a:t>bech</a:t>
            </a:r>
            <a:r>
              <a:rPr lang="it-IT" dirty="0">
                <a:solidFill>
                  <a:schemeClr val="accent1"/>
                </a:solidFill>
              </a:rPr>
              <a:t> 													</a:t>
            </a:r>
            <a:r>
              <a:rPr lang="it-IT" dirty="0" err="1">
                <a:solidFill>
                  <a:schemeClr val="accent1"/>
                </a:solidFill>
              </a:rPr>
              <a:t>Oct</a:t>
            </a:r>
            <a:r>
              <a:rPr lang="it-IT" dirty="0">
                <a:solidFill>
                  <a:schemeClr val="accent1"/>
                </a:solidFill>
              </a:rPr>
              <a:t>   2025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48F751B-A019-2675-E280-327728F12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04800"/>
            <a:ext cx="9358185" cy="847725"/>
          </a:xfrm>
        </p:spPr>
        <p:txBody>
          <a:bodyPr/>
          <a:lstStyle/>
          <a:p>
            <a:r>
              <a:rPr lang="it-IT" dirty="0"/>
              <a:t>Schedule for </a:t>
            </a:r>
            <a:r>
              <a:rPr lang="it-IT" dirty="0" err="1"/>
              <a:t>discussion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FEB6866-EA1B-DB3F-966A-9A0CBEF03E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9748263-B108-081C-B6B5-D43989932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7FDD9E8-EC5B-10A9-BBB2-5E50747BC6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932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85C29FC-6864-5ACD-EB18-D08B4108F75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it-IT" dirty="0">
                <a:solidFill>
                  <a:schemeClr val="accent1"/>
                </a:solidFill>
              </a:rPr>
              <a:t>A test </a:t>
            </a:r>
            <a:r>
              <a:rPr lang="it-IT" dirty="0" err="1">
                <a:solidFill>
                  <a:schemeClr val="accent1"/>
                </a:solidFill>
              </a:rPr>
              <a:t>bench</a:t>
            </a:r>
            <a:r>
              <a:rPr lang="it-IT" dirty="0">
                <a:solidFill>
                  <a:schemeClr val="accent1"/>
                </a:solidFill>
              </a:rPr>
              <a:t> for room temperature RF </a:t>
            </a:r>
            <a:r>
              <a:rPr lang="it-IT" dirty="0" err="1">
                <a:solidFill>
                  <a:schemeClr val="accent1"/>
                </a:solidFill>
              </a:rPr>
              <a:t>cavities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is</a:t>
            </a:r>
            <a:r>
              <a:rPr lang="it-IT" dirty="0">
                <a:solidFill>
                  <a:schemeClr val="accent1"/>
                </a:solidFill>
              </a:rPr>
              <a:t> a </a:t>
            </a:r>
            <a:r>
              <a:rPr lang="it-IT" dirty="0" err="1">
                <a:solidFill>
                  <a:schemeClr val="accent1"/>
                </a:solidFill>
              </a:rPr>
              <a:t>interesting</a:t>
            </a:r>
            <a:r>
              <a:rPr lang="it-IT" dirty="0">
                <a:solidFill>
                  <a:schemeClr val="accent1"/>
                </a:solidFill>
              </a:rPr>
              <a:t> device </a:t>
            </a:r>
            <a:r>
              <a:rPr lang="it-IT" dirty="0" err="1">
                <a:solidFill>
                  <a:schemeClr val="accent1"/>
                </a:solidFill>
              </a:rPr>
              <a:t>both</a:t>
            </a:r>
            <a:r>
              <a:rPr lang="it-IT" dirty="0">
                <a:solidFill>
                  <a:schemeClr val="accent1"/>
                </a:solidFill>
              </a:rPr>
              <a:t> for RT-RF </a:t>
            </a:r>
            <a:r>
              <a:rPr lang="it-IT" dirty="0" err="1">
                <a:solidFill>
                  <a:schemeClr val="accent1"/>
                </a:solidFill>
              </a:rPr>
              <a:t>development</a:t>
            </a:r>
            <a:r>
              <a:rPr lang="it-IT" dirty="0">
                <a:solidFill>
                  <a:schemeClr val="accent1"/>
                </a:solidFill>
              </a:rPr>
              <a:t> and for the HTS </a:t>
            </a:r>
            <a:r>
              <a:rPr lang="it-IT" dirty="0" err="1">
                <a:solidFill>
                  <a:schemeClr val="accent1"/>
                </a:solidFill>
              </a:rPr>
              <a:t>solenoids</a:t>
            </a:r>
            <a:r>
              <a:rPr lang="it-IT" dirty="0">
                <a:solidFill>
                  <a:schemeClr val="accent1"/>
                </a:solidFill>
              </a:rPr>
              <a:t> R&amp;D</a:t>
            </a:r>
          </a:p>
          <a:p>
            <a:pPr algn="just"/>
            <a:r>
              <a:rPr lang="it-IT" dirty="0">
                <a:solidFill>
                  <a:schemeClr val="accent1"/>
                </a:solidFill>
              </a:rPr>
              <a:t>The </a:t>
            </a:r>
            <a:r>
              <a:rPr lang="it-IT" dirty="0" err="1">
                <a:solidFill>
                  <a:schemeClr val="accent1"/>
                </a:solidFill>
              </a:rPr>
              <a:t>magnetic</a:t>
            </a:r>
            <a:r>
              <a:rPr lang="it-IT" dirty="0">
                <a:solidFill>
                  <a:schemeClr val="accent1"/>
                </a:solidFill>
              </a:rPr>
              <a:t> system </a:t>
            </a:r>
            <a:r>
              <a:rPr lang="it-IT" dirty="0" err="1">
                <a:solidFill>
                  <a:schemeClr val="accent1"/>
                </a:solidFill>
              </a:rPr>
              <a:t>is</a:t>
            </a:r>
            <a:r>
              <a:rPr lang="it-IT" dirty="0">
                <a:solidFill>
                  <a:schemeClr val="accent1"/>
                </a:solidFill>
              </a:rPr>
              <a:t> a </a:t>
            </a:r>
            <a:r>
              <a:rPr lang="it-IT" dirty="0" err="1">
                <a:solidFill>
                  <a:schemeClr val="accent1"/>
                </a:solidFill>
              </a:rPr>
              <a:t>demonstrator</a:t>
            </a:r>
            <a:r>
              <a:rPr lang="it-IT" dirty="0">
                <a:solidFill>
                  <a:schemeClr val="accent1"/>
                </a:solidFill>
              </a:rPr>
              <a:t> for </a:t>
            </a:r>
            <a:r>
              <a:rPr lang="it-IT" dirty="0" err="1">
                <a:solidFill>
                  <a:schemeClr val="accent1"/>
                </a:solidFill>
              </a:rPr>
              <a:t>technologies</a:t>
            </a:r>
            <a:r>
              <a:rPr lang="it-IT" dirty="0">
                <a:solidFill>
                  <a:schemeClr val="accent1"/>
                </a:solidFill>
              </a:rPr>
              <a:t> for </a:t>
            </a:r>
            <a:r>
              <a:rPr lang="it-IT" dirty="0" err="1">
                <a:solidFill>
                  <a:schemeClr val="accent1"/>
                </a:solidFill>
              </a:rPr>
              <a:t>conductor</a:t>
            </a:r>
            <a:r>
              <a:rPr lang="it-IT" dirty="0">
                <a:solidFill>
                  <a:schemeClr val="accent1"/>
                </a:solidFill>
              </a:rPr>
              <a:t>, </a:t>
            </a:r>
            <a:r>
              <a:rPr lang="it-IT" dirty="0" err="1">
                <a:solidFill>
                  <a:schemeClr val="accent1"/>
                </a:solidFill>
              </a:rPr>
              <a:t>mechanics</a:t>
            </a:r>
            <a:r>
              <a:rPr lang="it-IT" dirty="0">
                <a:solidFill>
                  <a:schemeClr val="accent1"/>
                </a:solidFill>
              </a:rPr>
              <a:t> and </a:t>
            </a:r>
            <a:r>
              <a:rPr lang="it-IT" dirty="0" err="1">
                <a:solidFill>
                  <a:schemeClr val="accent1"/>
                </a:solidFill>
              </a:rPr>
              <a:t>thermal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insulation</a:t>
            </a:r>
            <a:r>
              <a:rPr lang="it-IT" dirty="0">
                <a:solidFill>
                  <a:schemeClr val="accent1"/>
                </a:solidFill>
              </a:rPr>
              <a:t>. </a:t>
            </a:r>
            <a:r>
              <a:rPr lang="it-IT" dirty="0" err="1">
                <a:solidFill>
                  <a:schemeClr val="accent1"/>
                </a:solidFill>
              </a:rPr>
              <a:t>It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may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provide</a:t>
            </a:r>
            <a:r>
              <a:rPr lang="it-IT" dirty="0">
                <a:solidFill>
                  <a:schemeClr val="accent1"/>
                </a:solidFill>
              </a:rPr>
              <a:t> the </a:t>
            </a:r>
            <a:r>
              <a:rPr lang="it-IT" dirty="0" err="1">
                <a:solidFill>
                  <a:schemeClr val="accent1"/>
                </a:solidFill>
              </a:rPr>
              <a:t>commissionig</a:t>
            </a:r>
            <a:r>
              <a:rPr lang="it-IT" dirty="0">
                <a:solidFill>
                  <a:schemeClr val="accent1"/>
                </a:solidFill>
              </a:rPr>
              <a:t> of the </a:t>
            </a:r>
            <a:r>
              <a:rPr lang="it-IT" dirty="0" err="1">
                <a:solidFill>
                  <a:schemeClr val="accent1"/>
                </a:solidFill>
              </a:rPr>
              <a:t>selected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technologies</a:t>
            </a:r>
            <a:r>
              <a:rPr lang="it-IT" dirty="0">
                <a:solidFill>
                  <a:schemeClr val="accent1"/>
                </a:solidFill>
              </a:rPr>
              <a:t>  </a:t>
            </a:r>
            <a:r>
              <a:rPr lang="it-IT" dirty="0" err="1">
                <a:solidFill>
                  <a:schemeClr val="accent1"/>
                </a:solidFill>
              </a:rPr>
              <a:t>before</a:t>
            </a:r>
            <a:r>
              <a:rPr lang="it-IT" dirty="0">
                <a:solidFill>
                  <a:schemeClr val="accent1"/>
                </a:solidFill>
              </a:rPr>
              <a:t> the </a:t>
            </a:r>
            <a:r>
              <a:rPr lang="it-IT" dirty="0" err="1">
                <a:solidFill>
                  <a:schemeClr val="accent1"/>
                </a:solidFill>
              </a:rPr>
              <a:t>final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coices</a:t>
            </a:r>
            <a:r>
              <a:rPr lang="it-IT" dirty="0">
                <a:solidFill>
                  <a:schemeClr val="accent1"/>
                </a:solidFill>
              </a:rPr>
              <a:t> for a </a:t>
            </a:r>
            <a:r>
              <a:rPr lang="it-IT" dirty="0" err="1">
                <a:solidFill>
                  <a:schemeClr val="accent1"/>
                </a:solidFill>
              </a:rPr>
              <a:t>demonstrator</a:t>
            </a:r>
            <a:r>
              <a:rPr lang="it-IT" dirty="0">
                <a:solidFill>
                  <a:schemeClr val="accent1"/>
                </a:solidFill>
              </a:rPr>
              <a:t> and the </a:t>
            </a:r>
            <a:r>
              <a:rPr lang="it-IT" dirty="0" err="1">
                <a:solidFill>
                  <a:schemeClr val="accent1"/>
                </a:solidFill>
              </a:rPr>
              <a:t>series</a:t>
            </a:r>
            <a:r>
              <a:rPr lang="it-IT" dirty="0">
                <a:solidFill>
                  <a:schemeClr val="accent1"/>
                </a:solidFill>
              </a:rPr>
              <a:t> production.</a:t>
            </a:r>
          </a:p>
          <a:p>
            <a:r>
              <a:rPr lang="it-IT" dirty="0" err="1">
                <a:solidFill>
                  <a:schemeClr val="accent1"/>
                </a:solidFill>
              </a:rPr>
              <a:t>Many</a:t>
            </a:r>
            <a:r>
              <a:rPr lang="it-IT" dirty="0">
                <a:solidFill>
                  <a:schemeClr val="accent1"/>
                </a:solidFill>
              </a:rPr>
              <a:t> challenges in </a:t>
            </a:r>
            <a:r>
              <a:rPr lang="it-IT" dirty="0" err="1">
                <a:solidFill>
                  <a:schemeClr val="accent1"/>
                </a:solidFill>
              </a:rPr>
              <a:t>different</a:t>
            </a:r>
            <a:r>
              <a:rPr lang="it-IT" dirty="0">
                <a:solidFill>
                  <a:schemeClr val="accent1"/>
                </a:solidFill>
              </a:rPr>
              <a:t> fields</a:t>
            </a:r>
          </a:p>
          <a:p>
            <a:pPr lvl="1"/>
            <a:r>
              <a:rPr lang="it-IT" dirty="0">
                <a:solidFill>
                  <a:schemeClr val="accent1"/>
                </a:solidFill>
              </a:rPr>
              <a:t>Cost</a:t>
            </a:r>
          </a:p>
          <a:p>
            <a:pPr lvl="1"/>
            <a:r>
              <a:rPr lang="it-IT" dirty="0" err="1">
                <a:solidFill>
                  <a:schemeClr val="accent1"/>
                </a:solidFill>
              </a:rPr>
              <a:t>Cryogenics</a:t>
            </a:r>
            <a:r>
              <a:rPr lang="it-IT" dirty="0">
                <a:solidFill>
                  <a:schemeClr val="accent1"/>
                </a:solidFill>
              </a:rPr>
              <a:t> &amp; Force management </a:t>
            </a:r>
          </a:p>
          <a:p>
            <a:pPr lvl="1"/>
            <a:r>
              <a:rPr lang="it-IT" dirty="0" err="1">
                <a:solidFill>
                  <a:schemeClr val="accent1"/>
                </a:solidFill>
              </a:rPr>
              <a:t>Quench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protection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  <a:p>
            <a:r>
              <a:rPr lang="it-IT" dirty="0">
                <a:solidFill>
                  <a:schemeClr val="accent1"/>
                </a:solidFill>
              </a:rPr>
              <a:t>An </a:t>
            </a:r>
            <a:r>
              <a:rPr lang="it-IT" dirty="0" err="1">
                <a:solidFill>
                  <a:schemeClr val="accent1"/>
                </a:solidFill>
              </a:rPr>
              <a:t>extensive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program</a:t>
            </a:r>
            <a:r>
              <a:rPr lang="it-IT" dirty="0">
                <a:solidFill>
                  <a:schemeClr val="accent1"/>
                </a:solidFill>
              </a:rPr>
              <a:t> of </a:t>
            </a:r>
            <a:r>
              <a:rPr lang="it-IT" dirty="0" err="1">
                <a:solidFill>
                  <a:schemeClr val="accent1"/>
                </a:solidFill>
              </a:rPr>
              <a:t>modeling</a:t>
            </a:r>
            <a:r>
              <a:rPr lang="it-IT" dirty="0">
                <a:solidFill>
                  <a:schemeClr val="accent1"/>
                </a:solidFill>
              </a:rPr>
              <a:t> and R&amp;D </a:t>
            </a:r>
            <a:r>
              <a:rPr lang="it-IT" dirty="0" err="1"/>
              <a:t>started</a:t>
            </a:r>
            <a:r>
              <a:rPr lang="it-IT" dirty="0"/>
              <a:t> </a:t>
            </a:r>
            <a:r>
              <a:rPr lang="it-IT" dirty="0">
                <a:solidFill>
                  <a:schemeClr val="accent1"/>
                </a:solidFill>
              </a:rPr>
              <a:t>the framework of MC</a:t>
            </a:r>
          </a:p>
          <a:p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C2A206-068E-1DE5-FD01-55687E8EB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26B3ECC-D54F-019A-8273-1F4C028400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4A4D62C-9AF4-B633-A10F-FA61643A36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11398D6-6913-35F6-80CA-DBC97BDBCD0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702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2" descr="MUON-SlideGraph-LogoBkgnd2.png">
            <a:extLst>
              <a:ext uri="{FF2B5EF4-FFF2-40B4-BE49-F238E27FC236}">
                <a16:creationId xmlns:a16="http://schemas.microsoft.com/office/drawing/2014/main" id="{7179A4F1-93A3-6279-0E9D-E1589EC40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874"/>
          <a:stretch/>
        </p:blipFill>
        <p:spPr>
          <a:xfrm>
            <a:off x="0" y="1160060"/>
            <a:ext cx="12192000" cy="5697940"/>
          </a:xfrm>
          <a:prstGeom prst="rect">
            <a:avLst/>
          </a:prstGeom>
        </p:spPr>
      </p:pic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735C0F2-4A1C-9BF5-B40E-7EF9B61A2B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712191" y="2879678"/>
            <a:ext cx="4360460" cy="1494430"/>
          </a:xfrm>
        </p:spPr>
        <p:txBody>
          <a:bodyPr/>
          <a:lstStyle/>
          <a:p>
            <a:pPr marL="0" indent="0">
              <a:buNone/>
            </a:pPr>
            <a:r>
              <a:rPr lang="it-IT" sz="9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THANKS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BA3D000-371D-D3ED-5865-911D67D2A1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746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4D81863-21DE-D4FB-A608-CC9F97CBF4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</p:spPr>
        <p:txBody>
          <a:bodyPr>
            <a:normAutofit/>
          </a:bodyPr>
          <a:lstStyle/>
          <a:p>
            <a:r>
              <a:rPr lang="it-IT" err="1"/>
              <a:t>Motivation</a:t>
            </a:r>
            <a:endParaRPr lang="it-IT"/>
          </a:p>
          <a:p>
            <a:r>
              <a:rPr lang="it-IT" err="1"/>
              <a:t>Configurations</a:t>
            </a:r>
            <a:endParaRPr lang="it-IT"/>
          </a:p>
          <a:p>
            <a:r>
              <a:rPr lang="it-IT"/>
              <a:t>A first draft design and </a:t>
            </a:r>
            <a:r>
              <a:rPr lang="it-IT" err="1"/>
              <a:t>considerations</a:t>
            </a:r>
            <a:endParaRPr lang="it-IT"/>
          </a:p>
          <a:p>
            <a:r>
              <a:rPr lang="it-IT"/>
              <a:t>Technologies R&amp;D</a:t>
            </a:r>
          </a:p>
          <a:p>
            <a:r>
              <a:rPr lang="it-IT" err="1"/>
              <a:t>Potential</a:t>
            </a:r>
            <a:r>
              <a:rPr lang="it-IT"/>
              <a:t> time schedule </a:t>
            </a:r>
          </a:p>
          <a:p>
            <a:r>
              <a:rPr lang="it-IT" err="1"/>
              <a:t>Conclusions</a:t>
            </a:r>
            <a:endParaRPr lang="it-IT"/>
          </a:p>
          <a:p>
            <a:endParaRPr lang="it-IT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242487FF-F002-CE9E-7A4F-F66EBFD7E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</p:spPr>
        <p:txBody>
          <a:bodyPr>
            <a:normAutofit/>
          </a:bodyPr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EE61347-D29D-790C-4E90-377F5EABD7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E7E0BAE-F84C-B09C-6AAD-7F2672009F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20BE133-7BB7-3C79-4D76-45B93ADC3A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25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FF9206B-1982-5CF9-40FF-E4AB1EA6873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it-IT" dirty="0">
                <a:solidFill>
                  <a:schemeClr val="accent1"/>
                </a:solidFill>
              </a:rPr>
              <a:t>Room temperature RF testing</a:t>
            </a:r>
          </a:p>
          <a:p>
            <a:r>
              <a:rPr lang="it-IT" dirty="0">
                <a:solidFill>
                  <a:schemeClr val="accent1"/>
                </a:solidFill>
              </a:rPr>
              <a:t>High fields 7 T – 10 T range</a:t>
            </a:r>
          </a:p>
          <a:p>
            <a:r>
              <a:rPr lang="it-IT" dirty="0">
                <a:solidFill>
                  <a:schemeClr val="accent1"/>
                </a:solidFill>
              </a:rPr>
              <a:t>500 mm </a:t>
            </a:r>
            <a:r>
              <a:rPr lang="it-IT" dirty="0" err="1">
                <a:solidFill>
                  <a:schemeClr val="accent1"/>
                </a:solidFill>
              </a:rPr>
              <a:t>diameter</a:t>
            </a:r>
            <a:r>
              <a:rPr lang="it-IT" dirty="0">
                <a:solidFill>
                  <a:schemeClr val="accent1"/>
                </a:solidFill>
              </a:rPr>
              <a:t> bore </a:t>
            </a:r>
            <a:r>
              <a:rPr lang="it-IT" dirty="0" err="1">
                <a:solidFill>
                  <a:schemeClr val="accent1"/>
                </a:solidFill>
              </a:rPr>
              <a:t>at</a:t>
            </a:r>
            <a:r>
              <a:rPr lang="it-IT" dirty="0">
                <a:solidFill>
                  <a:schemeClr val="accent1"/>
                </a:solidFill>
              </a:rPr>
              <a:t> room temperature </a:t>
            </a:r>
          </a:p>
          <a:p>
            <a:r>
              <a:rPr lang="it-IT" dirty="0" err="1">
                <a:solidFill>
                  <a:schemeClr val="accent1"/>
                </a:solidFill>
              </a:rPr>
              <a:t>Horizontal</a:t>
            </a:r>
            <a:r>
              <a:rPr lang="it-IT" dirty="0">
                <a:solidFill>
                  <a:schemeClr val="accent1"/>
                </a:solidFill>
              </a:rPr>
              <a:t> and/or </a:t>
            </a:r>
            <a:r>
              <a:rPr lang="it-IT" dirty="0" err="1">
                <a:solidFill>
                  <a:schemeClr val="accent1"/>
                </a:solidFill>
              </a:rPr>
              <a:t>radial</a:t>
            </a:r>
            <a:r>
              <a:rPr lang="it-IT" dirty="0">
                <a:solidFill>
                  <a:schemeClr val="accent1"/>
                </a:solidFill>
              </a:rPr>
              <a:t> access</a:t>
            </a:r>
          </a:p>
          <a:p>
            <a:endParaRPr lang="it-IT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it-IT" dirty="0" err="1">
                <a:solidFill>
                  <a:schemeClr val="accent1"/>
                </a:solidFill>
              </a:rPr>
              <a:t>Magnetic</a:t>
            </a:r>
            <a:r>
              <a:rPr lang="it-IT" dirty="0">
                <a:solidFill>
                  <a:schemeClr val="accent1"/>
                </a:solidFill>
              </a:rPr>
              <a:t> system </a:t>
            </a:r>
            <a:r>
              <a:rPr lang="it-IT" dirty="0" err="1">
                <a:solidFill>
                  <a:schemeClr val="accent1"/>
                </a:solidFill>
              </a:rPr>
              <a:t>similar</a:t>
            </a:r>
            <a:r>
              <a:rPr lang="it-IT" dirty="0">
                <a:solidFill>
                  <a:schemeClr val="accent1"/>
                </a:solidFill>
              </a:rPr>
              <a:t> to a </a:t>
            </a:r>
            <a:r>
              <a:rPr lang="it-IT" dirty="0" err="1">
                <a:solidFill>
                  <a:schemeClr val="accent1"/>
                </a:solidFill>
              </a:rPr>
              <a:t>cooling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cell</a:t>
            </a:r>
            <a:endParaRPr lang="it-IT" dirty="0">
              <a:solidFill>
                <a:schemeClr val="accent1"/>
              </a:solidFill>
            </a:endParaRPr>
          </a:p>
          <a:p>
            <a:r>
              <a:rPr lang="it-IT" dirty="0" err="1">
                <a:solidFill>
                  <a:schemeClr val="accent1"/>
                </a:solidFill>
              </a:rPr>
              <a:t>Commisisonig</a:t>
            </a:r>
            <a:r>
              <a:rPr lang="it-IT" dirty="0">
                <a:solidFill>
                  <a:schemeClr val="accent1"/>
                </a:solidFill>
              </a:rPr>
              <a:t> of </a:t>
            </a:r>
            <a:r>
              <a:rPr lang="it-IT" dirty="0" err="1">
                <a:solidFill>
                  <a:schemeClr val="accent1"/>
                </a:solidFill>
              </a:rPr>
              <a:t>selected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technologies</a:t>
            </a:r>
            <a:r>
              <a:rPr lang="it-IT" dirty="0">
                <a:solidFill>
                  <a:schemeClr val="accent1"/>
                </a:solidFill>
              </a:rPr>
              <a:t> (</a:t>
            </a:r>
            <a:r>
              <a:rPr lang="it-IT" dirty="0" err="1">
                <a:solidFill>
                  <a:schemeClr val="accent1"/>
                </a:solidFill>
              </a:rPr>
              <a:t>conductor</a:t>
            </a:r>
            <a:r>
              <a:rPr lang="it-IT" dirty="0">
                <a:solidFill>
                  <a:schemeClr val="accent1"/>
                </a:solidFill>
              </a:rPr>
              <a:t>, </a:t>
            </a:r>
            <a:r>
              <a:rPr lang="it-IT" dirty="0" err="1">
                <a:solidFill>
                  <a:schemeClr val="accent1"/>
                </a:solidFill>
              </a:rPr>
              <a:t>mechanics</a:t>
            </a:r>
            <a:r>
              <a:rPr lang="it-IT" dirty="0">
                <a:solidFill>
                  <a:schemeClr val="accent1"/>
                </a:solidFill>
              </a:rPr>
              <a:t> and </a:t>
            </a:r>
            <a:r>
              <a:rPr lang="it-IT" dirty="0" err="1">
                <a:solidFill>
                  <a:schemeClr val="accent1"/>
                </a:solidFill>
              </a:rPr>
              <a:t>cryogenics</a:t>
            </a:r>
            <a:r>
              <a:rPr lang="it-IT" dirty="0">
                <a:solidFill>
                  <a:schemeClr val="accent1"/>
                </a:solidFill>
              </a:rPr>
              <a:t>) -&gt; </a:t>
            </a:r>
            <a:r>
              <a:rPr lang="it-IT" dirty="0" err="1">
                <a:solidFill>
                  <a:schemeClr val="accent1"/>
                </a:solidFill>
              </a:rPr>
              <a:t>improvement</a:t>
            </a:r>
            <a:r>
              <a:rPr lang="it-IT" dirty="0">
                <a:solidFill>
                  <a:schemeClr val="accent1"/>
                </a:solidFill>
              </a:rPr>
              <a:t> of TRL </a:t>
            </a:r>
          </a:p>
          <a:p>
            <a:pPr marL="0" indent="0">
              <a:buNone/>
            </a:pPr>
            <a:r>
              <a:rPr lang="it-IT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B34B7BAA-A8D6-C8B1-F279-588E5AD52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Motivation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3AD9DF3-FBFC-7A96-68D1-173693604B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33D2624-83B2-7352-AF74-D0DA49E16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915E042-BEE0-1F5B-07BD-04CA81454A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1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5D6A32-8041-82B4-6954-E6DFDE624EC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chemeClr val="accent1"/>
                </a:solidFill>
              </a:rPr>
              <a:t>Preliminary design is aimed at fitting a cavity of the size up </a:t>
            </a:r>
            <a:r>
              <a:rPr lang="en-US" sz="2400" b="1" dirty="0">
                <a:solidFill>
                  <a:schemeClr val="accent1"/>
                </a:solidFill>
              </a:rPr>
              <a:t>to a 700 MHz system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Minimum bore of the split coil</a:t>
            </a:r>
          </a:p>
          <a:p>
            <a:pPr lvl="1"/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accent1"/>
                </a:solidFill>
                <a:sym typeface="Symbol" panose="05050102010706020507" pitchFamily="18" charset="2"/>
              </a:rPr>
              <a:t>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600 RT free bore for RF   </a:t>
            </a:r>
            <a:r>
              <a:rPr lang="en-US" b="1" dirty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Symbol" panose="05050102010706020507" pitchFamily="18" charset="2"/>
              </a:rPr>
              <a:t></a:t>
            </a:r>
            <a:r>
              <a:rPr lang="en-US" b="1" dirty="0">
                <a:solidFill>
                  <a:schemeClr val="accent1"/>
                </a:solidFill>
                <a:sym typeface="Wingdings" panose="05000000000000000000" pitchFamily="2" charset="2"/>
              </a:rPr>
              <a:t>700 mm minimum SC coil diameter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63CF85-CD82-2742-B72D-CAFDFE9F2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layout of the </a:t>
            </a:r>
            <a:br>
              <a:rPr lang="en-US" dirty="0"/>
            </a:br>
            <a:r>
              <a:rPr lang="en-US" dirty="0"/>
              <a:t>RFMF test station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160702-313A-3562-8CAD-619740F52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63" y="3546417"/>
            <a:ext cx="4402793" cy="2952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0C8D3-BC83-9B63-195A-A142B974C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976" y="3525979"/>
            <a:ext cx="4000412" cy="31474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F7AA78-FB69-E060-28F0-D627746E9979}"/>
              </a:ext>
            </a:extLst>
          </p:cNvPr>
          <p:cNvSpPr txBox="1"/>
          <p:nvPr/>
        </p:nvSpPr>
        <p:spPr>
          <a:xfrm>
            <a:off x="1649860" y="3121138"/>
            <a:ext cx="374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  <a:latin typeface="Montserrat" panose="00000500000000000000" pitchFamily="2" charset="0"/>
              </a:rPr>
              <a:t>Scheme 1: single cryostat 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E2B7A657-4A80-6A26-6B45-46A594989C47}"/>
              </a:ext>
            </a:extLst>
          </p:cNvPr>
          <p:cNvSpPr txBox="1"/>
          <p:nvPr/>
        </p:nvSpPr>
        <p:spPr>
          <a:xfrm>
            <a:off x="6845310" y="3121138"/>
            <a:ext cx="374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  <a:latin typeface="Montserrat" panose="00000500000000000000" pitchFamily="2" charset="0"/>
              </a:rPr>
              <a:t>Scheme 2: split cryostat </a:t>
            </a:r>
          </a:p>
        </p:txBody>
      </p:sp>
      <p:sp>
        <p:nvSpPr>
          <p:cNvPr id="10" name="Segnaposto data 9">
            <a:extLst>
              <a:ext uri="{FF2B5EF4-FFF2-40B4-BE49-F238E27FC236}">
                <a16:creationId xmlns:a16="http://schemas.microsoft.com/office/drawing/2014/main" id="{6B34FEF6-4297-934B-B6F4-F00C4AEB14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98264034-B79F-68D2-8B56-106FDD3A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F474B85B-7749-A3B6-5F10-DFDC1B80058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85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CD1F4D-08CC-6DF0-97C7-F33EA62B0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sketch</a:t>
            </a:r>
            <a:br>
              <a:rPr lang="en-US" dirty="0"/>
            </a:br>
            <a:r>
              <a:rPr lang="en-US" dirty="0"/>
              <a:t>(scheme split coils in single cryostat 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AD8032-BBD4-4AD9-EBE3-A0A6E67A6085}"/>
              </a:ext>
            </a:extLst>
          </p:cNvPr>
          <p:cNvSpPr txBox="1"/>
          <p:nvPr/>
        </p:nvSpPr>
        <p:spPr>
          <a:xfrm>
            <a:off x="7485220" y="1426453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With cryostat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E072D8CE-6D92-EB99-5B68-1324DDD77626}"/>
              </a:ext>
            </a:extLst>
          </p:cNvPr>
          <p:cNvGrpSpPr/>
          <p:nvPr/>
        </p:nvGrpSpPr>
        <p:grpSpPr>
          <a:xfrm>
            <a:off x="5269675" y="1367084"/>
            <a:ext cx="6859991" cy="3973424"/>
            <a:chOff x="4809659" y="1680499"/>
            <a:chExt cx="6859991" cy="3973424"/>
          </a:xfrm>
        </p:grpSpPr>
        <p:pic>
          <p:nvPicPr>
            <p:cNvPr id="9" name="Picture 8" descr="A picture containing LEGO&#10;&#10;Description automatically generated">
              <a:extLst>
                <a:ext uri="{FF2B5EF4-FFF2-40B4-BE49-F238E27FC236}">
                  <a16:creationId xmlns:a16="http://schemas.microsoft.com/office/drawing/2014/main" id="{5238E162-81F5-CE18-99CA-A0C09C685B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299" t="12532" r="18337" b="13339"/>
            <a:stretch/>
          </p:blipFill>
          <p:spPr>
            <a:xfrm>
              <a:off x="6770748" y="2163847"/>
              <a:ext cx="4023336" cy="349007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C09BC7-BBC7-7FF8-0FCF-31A0A485CD8B}"/>
                </a:ext>
              </a:extLst>
            </p:cNvPr>
            <p:cNvSpPr txBox="1"/>
            <p:nvPr/>
          </p:nvSpPr>
          <p:spPr>
            <a:xfrm>
              <a:off x="7344910" y="5250895"/>
              <a:ext cx="1220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HTS coils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0DE0FD0-1174-26AF-AC0F-11FE503831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15584" y="4493915"/>
              <a:ext cx="387216" cy="72643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53AE7E5-A79B-EE20-B5D5-B882AFB00E13}"/>
                </a:ext>
              </a:extLst>
            </p:cNvPr>
            <p:cNvSpPr txBox="1"/>
            <p:nvPr/>
          </p:nvSpPr>
          <p:spPr>
            <a:xfrm>
              <a:off x="9931773" y="1680499"/>
              <a:ext cx="14269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Montserrat" panose="00000500000000000000" pitchFamily="2" charset="0"/>
                </a:rPr>
                <a:t>Two stage </a:t>
              </a:r>
            </a:p>
            <a:p>
              <a:pPr algn="l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Montserrat" panose="00000500000000000000" pitchFamily="2" charset="0"/>
                </a:rPr>
                <a:t>cryocooler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A2B6967-C3A6-33FF-0022-69ECDE89B9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3948" y="2073720"/>
              <a:ext cx="427305" cy="48077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7722C1-B294-A3C5-F6BD-E3B7B1D4E2ED}"/>
                </a:ext>
              </a:extLst>
            </p:cNvPr>
            <p:cNvSpPr txBox="1"/>
            <p:nvPr/>
          </p:nvSpPr>
          <p:spPr>
            <a:xfrm>
              <a:off x="10345078" y="2499027"/>
              <a:ext cx="13245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Montserrat" panose="00000500000000000000" pitchFamily="2" charset="0"/>
                </a:rPr>
                <a:t>Thermal shield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260A32F-12E1-9525-F923-42D9C1C601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3650" y="2868106"/>
              <a:ext cx="488115" cy="5133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A0B8BC-0BB8-B273-5155-54F5B30A9524}"/>
                </a:ext>
              </a:extLst>
            </p:cNvPr>
            <p:cNvSpPr txBox="1"/>
            <p:nvPr/>
          </p:nvSpPr>
          <p:spPr>
            <a:xfrm>
              <a:off x="9931773" y="4985803"/>
              <a:ext cx="1207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Montserrat" panose="00000500000000000000" pitchFamily="2" charset="0"/>
                </a:rPr>
                <a:t>Vacuum vessel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8AA8FB0-6422-725D-5B65-4895BB7B40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72097" y="4988780"/>
              <a:ext cx="321553" cy="2315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BE326AC-1DE1-9F7A-274D-0D742644628F}"/>
                </a:ext>
              </a:extLst>
            </p:cNvPr>
            <p:cNvSpPr txBox="1"/>
            <p:nvPr/>
          </p:nvSpPr>
          <p:spPr>
            <a:xfrm>
              <a:off x="5653043" y="2145730"/>
              <a:ext cx="16106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Coil support structure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A45D196-B201-AE53-B7DE-FF1C4160C421}"/>
                </a:ext>
              </a:extLst>
            </p:cNvPr>
            <p:cNvCxnSpPr>
              <a:stCxn id="38" idx="2"/>
            </p:cNvCxnSpPr>
            <p:nvPr/>
          </p:nvCxnSpPr>
          <p:spPr>
            <a:xfrm>
              <a:off x="6458384" y="2792061"/>
              <a:ext cx="1005505" cy="45371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81724A5-EF7C-5382-D1C0-737F716CC0B3}"/>
                </a:ext>
              </a:extLst>
            </p:cNvPr>
            <p:cNvSpPr txBox="1"/>
            <p:nvPr/>
          </p:nvSpPr>
          <p:spPr>
            <a:xfrm>
              <a:off x="4809659" y="3805623"/>
              <a:ext cx="20194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  <a:latin typeface="Montserrat" panose="00000500000000000000" pitchFamily="2" charset="0"/>
                </a:rPr>
                <a:t>Tie rods for repulsion and compression forces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E24A6AC-C067-4232-DE9D-6914CC25972F}"/>
                </a:ext>
              </a:extLst>
            </p:cNvPr>
            <p:cNvCxnSpPr>
              <a:cxnSpLocks/>
            </p:cNvCxnSpPr>
            <p:nvPr/>
          </p:nvCxnSpPr>
          <p:spPr>
            <a:xfrm>
              <a:off x="6344188" y="4095842"/>
              <a:ext cx="1332867" cy="493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7F4DD6B4-3F79-3BFC-5800-4F77C761AB0E}"/>
              </a:ext>
            </a:extLst>
          </p:cNvPr>
          <p:cNvGrpSpPr/>
          <p:nvPr/>
        </p:nvGrpSpPr>
        <p:grpSpPr>
          <a:xfrm>
            <a:off x="341270" y="1840916"/>
            <a:ext cx="4042592" cy="3349242"/>
            <a:chOff x="707695" y="2073721"/>
            <a:chExt cx="4042592" cy="3349242"/>
          </a:xfrm>
        </p:grpSpPr>
        <p:pic>
          <p:nvPicPr>
            <p:cNvPr id="7" name="Picture 6" descr="A picture containing metalware&#10;&#10;Description automatically generated">
              <a:extLst>
                <a:ext uri="{FF2B5EF4-FFF2-40B4-BE49-F238E27FC236}">
                  <a16:creationId xmlns:a16="http://schemas.microsoft.com/office/drawing/2014/main" id="{47C192E4-7141-1BE2-D6A3-2D8DD1F97D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915" t="17447" r="21755" b="19990"/>
            <a:stretch/>
          </p:blipFill>
          <p:spPr>
            <a:xfrm>
              <a:off x="1350659" y="2443053"/>
              <a:ext cx="3259732" cy="261755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F5DF21-0438-8B49-3595-8B0E77A2B550}"/>
                </a:ext>
              </a:extLst>
            </p:cNvPr>
            <p:cNvSpPr txBox="1"/>
            <p:nvPr/>
          </p:nvSpPr>
          <p:spPr>
            <a:xfrm>
              <a:off x="2779668" y="2073721"/>
              <a:ext cx="1590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SC HTS coils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6E747C-854D-289B-B551-3118F8EB29A9}"/>
                </a:ext>
              </a:extLst>
            </p:cNvPr>
            <p:cNvSpPr txBox="1"/>
            <p:nvPr/>
          </p:nvSpPr>
          <p:spPr>
            <a:xfrm>
              <a:off x="707695" y="5053631"/>
              <a:ext cx="2193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Pillbox test cavity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6D5734F-EEEA-61AB-1AFE-8DDC0461C8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2803" y="2443053"/>
              <a:ext cx="418809" cy="31410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312D8FD-381B-EE2B-0D50-E6EC705294E4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52" y="2443053"/>
              <a:ext cx="172765" cy="69801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5F7BE54-CA13-7C78-6E9E-46FCD45568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7139" y="4064576"/>
              <a:ext cx="696686" cy="98905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7F13FFD-2C38-792A-12D3-B8EC247806AC}"/>
                </a:ext>
              </a:extLst>
            </p:cNvPr>
            <p:cNvSpPr txBox="1"/>
            <p:nvPr/>
          </p:nvSpPr>
          <p:spPr>
            <a:xfrm>
              <a:off x="3195053" y="4906722"/>
              <a:ext cx="1555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RF Wave guide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C0669C8-1795-CBD8-06D0-6AC637D2CB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72670" y="4410748"/>
              <a:ext cx="132998" cy="42671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7083044-2CB2-8254-6063-BB71A3543CB9}"/>
              </a:ext>
            </a:extLst>
          </p:cNvPr>
          <p:cNvSpPr txBox="1"/>
          <p:nvPr/>
        </p:nvSpPr>
        <p:spPr>
          <a:xfrm>
            <a:off x="1546732" y="1426453"/>
            <a:ext cx="306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Bare coils and RF cavity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B318EF3-2323-91F0-6AC0-03D346B7E0AF}"/>
              </a:ext>
            </a:extLst>
          </p:cNvPr>
          <p:cNvSpPr txBox="1"/>
          <p:nvPr/>
        </p:nvSpPr>
        <p:spPr>
          <a:xfrm>
            <a:off x="4375796" y="4443428"/>
            <a:ext cx="341269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Montserrat" panose="00000500000000000000" pitchFamily="2" charset="0"/>
              </a:rPr>
              <a:t>Sc magnet/cryostat sketch by M. </a:t>
            </a:r>
            <a:r>
              <a:rPr lang="en-US" sz="1200" dirty="0" err="1">
                <a:solidFill>
                  <a:srgbClr val="C83964"/>
                </a:solidFill>
                <a:latin typeface="Montserrat" panose="00000500000000000000" pitchFamily="2" charset="0"/>
              </a:rPr>
              <a:t>Castoldi</a:t>
            </a:r>
            <a:r>
              <a:rPr lang="en-US" sz="1200" dirty="0">
                <a:solidFill>
                  <a:srgbClr val="C83964"/>
                </a:solidFill>
                <a:latin typeface="Montserrat" panose="00000500000000000000" pitchFamily="2" charset="0"/>
              </a:rPr>
              <a:t> &amp; Stefano </a:t>
            </a:r>
            <a:r>
              <a:rPr lang="en-US" sz="1200" dirty="0" err="1">
                <a:solidFill>
                  <a:srgbClr val="C83964"/>
                </a:solidFill>
                <a:latin typeface="Montserrat" panose="00000500000000000000" pitchFamily="2" charset="0"/>
              </a:rPr>
              <a:t>Sorti</a:t>
            </a:r>
            <a:r>
              <a:rPr lang="en-US" sz="1200" dirty="0">
                <a:solidFill>
                  <a:srgbClr val="C83964"/>
                </a:solidFill>
                <a:latin typeface="Montserrat" panose="00000500000000000000" pitchFamily="2" charset="0"/>
              </a:rPr>
              <a:t>, UMIL &amp; INFN-LASA</a:t>
            </a:r>
          </a:p>
          <a:p>
            <a:pPr algn="l"/>
            <a:endParaRPr lang="en-US" sz="12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en-US" sz="1200" dirty="0">
                <a:solidFill>
                  <a:srgbClr val="C83964"/>
                </a:solidFill>
                <a:latin typeface="Montserrat" panose="00000500000000000000" pitchFamily="2" charset="0"/>
              </a:rPr>
              <a:t>(RF drawing by Guillaume Ferrand –CEA)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3914DAF-EAE4-7B77-1381-B924380BBF69}"/>
              </a:ext>
            </a:extLst>
          </p:cNvPr>
          <p:cNvSpPr txBox="1"/>
          <p:nvPr/>
        </p:nvSpPr>
        <p:spPr>
          <a:xfrm>
            <a:off x="5380383" y="5340508"/>
            <a:ext cx="6838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The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construction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of a test bed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is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an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important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push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toward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the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definition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of a baseline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technology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. </a:t>
            </a:r>
          </a:p>
          <a:p>
            <a:pPr algn="l"/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An intermediate 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construction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can be the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commisisonig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of first design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choices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A92C88D3-A126-1491-A7C6-566254407197}"/>
              </a:ext>
            </a:extLst>
          </p:cNvPr>
          <p:cNvSpPr txBox="1"/>
          <p:nvPr/>
        </p:nvSpPr>
        <p:spPr>
          <a:xfrm>
            <a:off x="290949" y="5511085"/>
            <a:ext cx="4869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B1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as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aspect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ratio of the cross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section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B3 and A2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similar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inner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diameter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A4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similar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field 6T,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but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smaller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diameter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AADF041-FB72-5FD2-0447-332C9F8C99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438995F-B079-D077-A202-FA7140D53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A449F307-197B-38C5-FC17-C401236200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07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F784AF-451A-6676-CBB8-D4B58F9CE2A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work on magnet design just started (discussion inside WG11/WP8)</a:t>
            </a:r>
          </a:p>
          <a:p>
            <a:r>
              <a:rPr lang="en-US" dirty="0">
                <a:solidFill>
                  <a:schemeClr val="accent1"/>
                </a:solidFill>
              </a:rPr>
              <a:t>Many assumptions can be refined (space for thermal insulation </a:t>
            </a:r>
            <a:r>
              <a:rPr lang="en-US" dirty="0" err="1">
                <a:solidFill>
                  <a:schemeClr val="accent1"/>
                </a:solidFill>
              </a:rPr>
              <a:t>etc</a:t>
            </a:r>
            <a:r>
              <a:rPr lang="en-US" dirty="0">
                <a:solidFill>
                  <a:schemeClr val="accent1"/>
                </a:solidFill>
              </a:rPr>
              <a:t>…)</a:t>
            </a:r>
          </a:p>
          <a:p>
            <a:r>
              <a:rPr lang="en-US" dirty="0">
                <a:solidFill>
                  <a:schemeClr val="accent1"/>
                </a:solidFill>
              </a:rPr>
              <a:t>At present only scheme 1 (single cryostat) has bene studied; 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scheme 2 (split cryostat) will follow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Compressive/repulsive forces between coils: about 5 MN (500 tons!)</a:t>
            </a:r>
          </a:p>
          <a:p>
            <a:r>
              <a:rPr lang="en-US" dirty="0">
                <a:solidFill>
                  <a:schemeClr val="accent1"/>
                </a:solidFill>
              </a:rPr>
              <a:t>The bottom line that the HTS magnet </a:t>
            </a:r>
            <a:r>
              <a:rPr lang="en-US" b="1" dirty="0">
                <a:solidFill>
                  <a:schemeClr val="accent1"/>
                </a:solidFill>
              </a:rPr>
              <a:t>is expensive: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45 km of REBCO tapes 12 mm cost about 3 </a:t>
            </a:r>
            <a:r>
              <a:rPr lang="en-US" dirty="0" err="1">
                <a:solidFill>
                  <a:schemeClr val="accent1"/>
                </a:solidFill>
              </a:rPr>
              <a:t>MEur</a:t>
            </a:r>
            <a:r>
              <a:rPr lang="en-US" dirty="0">
                <a:solidFill>
                  <a:schemeClr val="accent1"/>
                </a:solidFill>
              </a:rPr>
              <a:t> (plus taxes)!!!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The coil manufacturing 1 </a:t>
            </a:r>
            <a:r>
              <a:rPr lang="en-US" dirty="0" err="1">
                <a:solidFill>
                  <a:schemeClr val="accent1"/>
                </a:solidFill>
              </a:rPr>
              <a:t>MEur</a:t>
            </a:r>
            <a:r>
              <a:rPr lang="en-US" dirty="0">
                <a:solidFill>
                  <a:schemeClr val="accent1"/>
                </a:solidFill>
              </a:rPr>
              <a:t>;  the cryostat and services about 1 </a:t>
            </a:r>
            <a:r>
              <a:rPr lang="en-US" dirty="0" err="1">
                <a:solidFill>
                  <a:schemeClr val="accent1"/>
                </a:solidFill>
              </a:rPr>
              <a:t>MEur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5 </a:t>
            </a:r>
            <a:r>
              <a:rPr lang="en-US" dirty="0" err="1">
                <a:solidFill>
                  <a:schemeClr val="accent1"/>
                </a:solidFill>
              </a:rPr>
              <a:t>MEur</a:t>
            </a:r>
            <a:r>
              <a:rPr lang="en-US" dirty="0">
                <a:solidFill>
                  <a:schemeClr val="accent1"/>
                </a:solidFill>
              </a:rPr>
              <a:t> total cost (crude evaluation)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HTS remains our basic choice in view of then MC design</a:t>
            </a:r>
          </a:p>
          <a:p>
            <a:r>
              <a:rPr lang="en-US" dirty="0">
                <a:solidFill>
                  <a:schemeClr val="accent1"/>
                </a:solidFill>
              </a:rPr>
              <a:t>The option to build also a smaller size/energy/force demonstrator has to be taken into account</a:t>
            </a:r>
          </a:p>
          <a:p>
            <a:r>
              <a:rPr lang="en-US" dirty="0">
                <a:solidFill>
                  <a:schemeClr val="accent1"/>
                </a:solidFill>
              </a:rPr>
              <a:t>Higher frequency test bench needs smaller coils, i.e. less expensive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DCFAE2-9A65-01D1-620F-E8E92A59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/>
              <a:t>few considerations</a:t>
            </a:r>
            <a:endParaRPr lang="en-US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7A577F8-6E89-1F84-DD51-EF28C877CF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7828C73-9210-9E5B-20A6-B94B33779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5BC5F5B-0F12-4869-B7E5-87AE2DC63CB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992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95A74E-203A-9875-A598-A6287EA34ED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accent1"/>
                </a:solidFill>
              </a:rPr>
              <a:t>Synergies</a:t>
            </a:r>
            <a:r>
              <a:rPr lang="it-IT" dirty="0">
                <a:solidFill>
                  <a:schemeClr val="accent1"/>
                </a:solidFill>
              </a:rPr>
              <a:t> with WP 7 task 2 </a:t>
            </a:r>
            <a:r>
              <a:rPr lang="it-IT" dirty="0" err="1">
                <a:solidFill>
                  <a:schemeClr val="accent1"/>
                </a:solidFill>
              </a:rPr>
              <a:t>solenoids</a:t>
            </a:r>
            <a:r>
              <a:rPr lang="it-IT" dirty="0">
                <a:solidFill>
                  <a:schemeClr val="accent1"/>
                </a:solidFill>
              </a:rPr>
              <a:t> and IRIS</a:t>
            </a:r>
          </a:p>
          <a:p>
            <a:r>
              <a:rPr lang="it-IT" dirty="0">
                <a:solidFill>
                  <a:schemeClr val="accent1"/>
                </a:solidFill>
              </a:rPr>
              <a:t>Tape </a:t>
            </a:r>
            <a:r>
              <a:rPr lang="it-IT" dirty="0" err="1">
                <a:solidFill>
                  <a:schemeClr val="accent1"/>
                </a:solidFill>
              </a:rPr>
              <a:t>characterization</a:t>
            </a:r>
            <a:endParaRPr lang="it-IT" dirty="0">
              <a:solidFill>
                <a:schemeClr val="accent1"/>
              </a:solidFill>
            </a:endParaRPr>
          </a:p>
          <a:p>
            <a:r>
              <a:rPr lang="it-IT" dirty="0">
                <a:solidFill>
                  <a:schemeClr val="accent1"/>
                </a:solidFill>
              </a:rPr>
              <a:t>Preliminary design of coils and </a:t>
            </a:r>
            <a:r>
              <a:rPr lang="it-IT" dirty="0" err="1">
                <a:solidFill>
                  <a:schemeClr val="accent1"/>
                </a:solidFill>
              </a:rPr>
              <a:t>cell</a:t>
            </a:r>
            <a:endParaRPr lang="it-IT" dirty="0">
              <a:solidFill>
                <a:schemeClr val="accent1"/>
              </a:solidFill>
            </a:endParaRPr>
          </a:p>
          <a:p>
            <a:pPr lvl="1"/>
            <a:r>
              <a:rPr lang="it-IT" dirty="0">
                <a:solidFill>
                  <a:schemeClr val="accent1"/>
                </a:solidFill>
              </a:rPr>
              <a:t>Design of a HTS </a:t>
            </a:r>
            <a:r>
              <a:rPr lang="it-IT" dirty="0" err="1">
                <a:solidFill>
                  <a:schemeClr val="accent1"/>
                </a:solidFill>
              </a:rPr>
              <a:t>dipole</a:t>
            </a:r>
            <a:r>
              <a:rPr lang="it-IT" dirty="0">
                <a:solidFill>
                  <a:schemeClr val="accent1"/>
                </a:solidFill>
              </a:rPr>
              <a:t> for IRIS, Next </a:t>
            </a:r>
            <a:r>
              <a:rPr lang="it-IT" dirty="0" err="1">
                <a:solidFill>
                  <a:schemeClr val="accent1"/>
                </a:solidFill>
              </a:rPr>
              <a:t>Gen</a:t>
            </a:r>
            <a:r>
              <a:rPr lang="it-IT" dirty="0">
                <a:solidFill>
                  <a:schemeClr val="accent1"/>
                </a:solidFill>
              </a:rPr>
              <a:t> EU </a:t>
            </a:r>
          </a:p>
          <a:p>
            <a:pPr lvl="1"/>
            <a:r>
              <a:rPr lang="it-IT" dirty="0" err="1">
                <a:solidFill>
                  <a:schemeClr val="accent1"/>
                </a:solidFill>
              </a:rPr>
              <a:t>Winding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tests</a:t>
            </a:r>
            <a:r>
              <a:rPr lang="it-IT" dirty="0">
                <a:solidFill>
                  <a:schemeClr val="accent1"/>
                </a:solidFill>
              </a:rPr>
              <a:t> of small pancakes </a:t>
            </a:r>
          </a:p>
          <a:p>
            <a:pPr lvl="1"/>
            <a:r>
              <a:rPr lang="it-IT" dirty="0">
                <a:solidFill>
                  <a:schemeClr val="accent1"/>
                </a:solidFill>
              </a:rPr>
              <a:t>Test of small pancakes (</a:t>
            </a:r>
            <a:r>
              <a:rPr lang="it-IT" dirty="0" err="1">
                <a:solidFill>
                  <a:schemeClr val="accent1"/>
                </a:solidFill>
              </a:rPr>
              <a:t>also</a:t>
            </a:r>
            <a:r>
              <a:rPr lang="it-IT" dirty="0">
                <a:solidFill>
                  <a:schemeClr val="accent1"/>
                </a:solidFill>
              </a:rPr>
              <a:t> in field)</a:t>
            </a:r>
          </a:p>
          <a:p>
            <a:pPr lvl="1"/>
            <a:r>
              <a:rPr lang="it-IT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of the RF test station</a:t>
            </a:r>
            <a:r>
              <a:rPr lang="it-IT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solidFill>
                  <a:schemeClr val="accent1"/>
                </a:solidFill>
              </a:rPr>
              <a:t>(WP7 and WP8)</a:t>
            </a:r>
          </a:p>
          <a:p>
            <a:r>
              <a:rPr lang="it-IT" dirty="0">
                <a:solidFill>
                  <a:schemeClr val="accent1"/>
                </a:solidFill>
              </a:rPr>
              <a:t>Coil design for the </a:t>
            </a:r>
            <a:r>
              <a:rPr lang="it-IT" dirty="0" err="1">
                <a:solidFill>
                  <a:schemeClr val="accent1"/>
                </a:solidFill>
              </a:rPr>
              <a:t>cells</a:t>
            </a:r>
            <a:endParaRPr lang="it-IT" dirty="0">
              <a:solidFill>
                <a:schemeClr val="accent1"/>
              </a:solidFill>
            </a:endParaRPr>
          </a:p>
          <a:p>
            <a:pPr lvl="1"/>
            <a:r>
              <a:rPr lang="it-IT" dirty="0">
                <a:solidFill>
                  <a:schemeClr val="accent1"/>
                </a:solidFill>
              </a:rPr>
              <a:t>Field and </a:t>
            </a:r>
            <a:r>
              <a:rPr lang="it-IT" dirty="0" err="1">
                <a:solidFill>
                  <a:schemeClr val="accent1"/>
                </a:solidFill>
              </a:rPr>
              <a:t>forces</a:t>
            </a:r>
            <a:endParaRPr lang="it-IT" dirty="0">
              <a:solidFill>
                <a:schemeClr val="accent1"/>
              </a:solidFill>
            </a:endParaRPr>
          </a:p>
          <a:p>
            <a:pPr lvl="1"/>
            <a:r>
              <a:rPr lang="it-IT" dirty="0">
                <a:solidFill>
                  <a:schemeClr val="accent1"/>
                </a:solidFill>
              </a:rPr>
              <a:t>Integration of </a:t>
            </a:r>
            <a:r>
              <a:rPr lang="it-IT" dirty="0" err="1">
                <a:solidFill>
                  <a:schemeClr val="accent1"/>
                </a:solidFill>
              </a:rPr>
              <a:t>cooling</a:t>
            </a:r>
            <a:r>
              <a:rPr lang="it-IT" dirty="0">
                <a:solidFill>
                  <a:schemeClr val="accent1"/>
                </a:solidFill>
              </a:rPr>
              <a:t> system</a:t>
            </a:r>
          </a:p>
          <a:p>
            <a:pPr lvl="1"/>
            <a:r>
              <a:rPr lang="it-IT" dirty="0">
                <a:solidFill>
                  <a:schemeClr val="accent1"/>
                </a:solidFill>
              </a:rPr>
              <a:t>Field </a:t>
            </a:r>
            <a:r>
              <a:rPr lang="it-IT" dirty="0" err="1">
                <a:solidFill>
                  <a:schemeClr val="accent1"/>
                </a:solidFill>
              </a:rPr>
              <a:t>quality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definition</a:t>
            </a:r>
            <a:r>
              <a:rPr lang="it-IT" dirty="0">
                <a:solidFill>
                  <a:schemeClr val="accent1"/>
                </a:solidFill>
              </a:rPr>
              <a:t> and </a:t>
            </a:r>
            <a:r>
              <a:rPr lang="it-IT" dirty="0" err="1">
                <a:solidFill>
                  <a:schemeClr val="accent1"/>
                </a:solidFill>
              </a:rPr>
              <a:t>optimization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A0BF193-A3F6-1169-30A8-70C771A95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Ongoing</a:t>
            </a:r>
            <a:r>
              <a:rPr lang="it-IT" dirty="0"/>
              <a:t> activities from 7.2</a:t>
            </a:r>
          </a:p>
        </p:txBody>
      </p:sp>
      <p:pic>
        <p:nvPicPr>
          <p:cNvPr id="7" name="Picture 8" descr="A picture containing candle, birthday cake&#10;&#10;Description automatically generated">
            <a:extLst>
              <a:ext uri="{FF2B5EF4-FFF2-40B4-BE49-F238E27FC236}">
                <a16:creationId xmlns:a16="http://schemas.microsoft.com/office/drawing/2014/main" id="{93EE1241-1FC8-C7F6-25F7-65C24F0D70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0" r="15487" b="19873"/>
          <a:stretch/>
        </p:blipFill>
        <p:spPr>
          <a:xfrm>
            <a:off x="8256600" y="2756121"/>
            <a:ext cx="1871507" cy="1755335"/>
          </a:xfrm>
          <a:prstGeom prst="rect">
            <a:avLst/>
          </a:prstGeom>
        </p:spPr>
      </p:pic>
      <p:pic>
        <p:nvPicPr>
          <p:cNvPr id="8" name="Picture 11" descr="A picture containing LEGO, design, art, illustration&#10;&#10;Description automatically generated with medium confidence">
            <a:extLst>
              <a:ext uri="{FF2B5EF4-FFF2-40B4-BE49-F238E27FC236}">
                <a16:creationId xmlns:a16="http://schemas.microsoft.com/office/drawing/2014/main" id="{422739F4-CF21-6936-C66C-68A591CC00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9" r="36574" b="19476"/>
          <a:stretch/>
        </p:blipFill>
        <p:spPr>
          <a:xfrm>
            <a:off x="10290362" y="2948152"/>
            <a:ext cx="1617229" cy="3691459"/>
          </a:xfrm>
          <a:prstGeom prst="rect">
            <a:avLst/>
          </a:prstGeom>
        </p:spPr>
      </p:pic>
      <p:pic>
        <p:nvPicPr>
          <p:cNvPr id="9" name="Picture 8" descr="A picture containing LEGO&#10;&#10;Description automatically generated">
            <a:extLst>
              <a:ext uri="{FF2B5EF4-FFF2-40B4-BE49-F238E27FC236}">
                <a16:creationId xmlns:a16="http://schemas.microsoft.com/office/drawing/2014/main" id="{26C84450-7B7E-A8EC-CCCC-2585F32AFE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99" t="12532" r="18337" b="13339"/>
          <a:stretch/>
        </p:blipFill>
        <p:spPr>
          <a:xfrm>
            <a:off x="7324539" y="4285272"/>
            <a:ext cx="2965823" cy="2572728"/>
          </a:xfrm>
          <a:prstGeom prst="rect">
            <a:avLst/>
          </a:prstGeom>
        </p:spPr>
      </p:pic>
      <p:pic>
        <p:nvPicPr>
          <p:cNvPr id="11" name="Immagine 10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6DF2DC39-A42D-6FF8-47E3-82E0FB0D06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029" t="8462"/>
          <a:stretch/>
        </p:blipFill>
        <p:spPr>
          <a:xfrm>
            <a:off x="7006791" y="1122407"/>
            <a:ext cx="3793053" cy="2193099"/>
          </a:xfrm>
          <a:prstGeom prst="rect">
            <a:avLst/>
          </a:prstGeom>
        </p:spPr>
      </p:pic>
      <p:pic>
        <p:nvPicPr>
          <p:cNvPr id="14" name="Immagine 13" descr="Immagine che contiene fiore, testo, arte&#10;&#10;Descrizione generata automaticamente">
            <a:extLst>
              <a:ext uri="{FF2B5EF4-FFF2-40B4-BE49-F238E27FC236}">
                <a16:creationId xmlns:a16="http://schemas.microsoft.com/office/drawing/2014/main" id="{CE756BC3-5766-2AB1-8B7C-D0338F788F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2336" y="1341290"/>
            <a:ext cx="1999697" cy="1755335"/>
          </a:xfrm>
          <a:prstGeom prst="rect">
            <a:avLst/>
          </a:prstGeom>
        </p:spPr>
      </p:pic>
      <p:sp>
        <p:nvSpPr>
          <p:cNvPr id="10" name="Segnaposto data 9">
            <a:extLst>
              <a:ext uri="{FF2B5EF4-FFF2-40B4-BE49-F238E27FC236}">
                <a16:creationId xmlns:a16="http://schemas.microsoft.com/office/drawing/2014/main" id="{A490F913-739A-87AE-5379-13F72F6EB4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8A2A2C70-D3E5-F7B7-86D1-D17FCA042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86FDFA2-3126-F7B5-8505-27777199BF4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361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D2D23D-80FE-B276-B17A-D06D68CB79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701802"/>
            <a:ext cx="5687786" cy="222248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it-IT" dirty="0">
                <a:solidFill>
                  <a:schemeClr val="accent1"/>
                </a:solidFill>
              </a:rPr>
              <a:t>Test coils </a:t>
            </a:r>
            <a:r>
              <a:rPr lang="en-US" dirty="0">
                <a:solidFill>
                  <a:schemeClr val="accent1"/>
                </a:solidFill>
              </a:rPr>
              <a:t>Identical/similar configurations used at CERN, INFN, PSI</a:t>
            </a:r>
            <a:endParaRPr lang="it-IT" dirty="0">
              <a:solidFill>
                <a:schemeClr val="accent1"/>
              </a:solidFill>
            </a:endParaRPr>
          </a:p>
          <a:p>
            <a:r>
              <a:rPr lang="it-IT" dirty="0" err="1">
                <a:solidFill>
                  <a:schemeClr val="accent1"/>
                </a:solidFill>
              </a:rPr>
              <a:t>Geometry</a:t>
            </a:r>
            <a:endParaRPr lang="it-IT" dirty="0">
              <a:solidFill>
                <a:schemeClr val="accent1"/>
              </a:solidFill>
            </a:endParaRPr>
          </a:p>
          <a:p>
            <a:r>
              <a:rPr lang="it-IT" dirty="0" err="1">
                <a:solidFill>
                  <a:schemeClr val="accent1"/>
                </a:solidFill>
              </a:rPr>
              <a:t>Configuration</a:t>
            </a:r>
            <a:r>
              <a:rPr lang="it-IT" dirty="0">
                <a:solidFill>
                  <a:schemeClr val="accent1"/>
                </a:solidFill>
              </a:rPr>
              <a:t> </a:t>
            </a:r>
          </a:p>
          <a:p>
            <a:r>
              <a:rPr lang="it-IT" dirty="0" err="1">
                <a:solidFill>
                  <a:schemeClr val="accent1"/>
                </a:solidFill>
              </a:rPr>
              <a:t>Tests</a:t>
            </a:r>
            <a:r>
              <a:rPr lang="it-IT" dirty="0">
                <a:solidFill>
                  <a:schemeClr val="accent1"/>
                </a:solidFill>
              </a:rPr>
              <a:t> self field and in field</a:t>
            </a:r>
          </a:p>
          <a:p>
            <a:r>
              <a:rPr lang="it-IT" dirty="0">
                <a:solidFill>
                  <a:schemeClr val="accent1"/>
                </a:solidFill>
              </a:rPr>
              <a:t>Validate </a:t>
            </a:r>
            <a:r>
              <a:rPr lang="it-IT" dirty="0" err="1">
                <a:solidFill>
                  <a:schemeClr val="accent1"/>
                </a:solidFill>
              </a:rPr>
              <a:t>handling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procedures</a:t>
            </a:r>
            <a:r>
              <a:rPr lang="it-IT" dirty="0">
                <a:solidFill>
                  <a:schemeClr val="accent1"/>
                </a:solidFill>
              </a:rPr>
              <a:t> and models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15A205B-C18C-F218-D4F5-F41650D31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coils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B400B27-996E-670C-6EA8-636982CA9D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28" b="14988"/>
          <a:stretch/>
        </p:blipFill>
        <p:spPr>
          <a:xfrm>
            <a:off x="5317532" y="4219606"/>
            <a:ext cx="1556935" cy="1001717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6422E38-B4AF-19BA-2700-4C710B839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27" y="3847164"/>
            <a:ext cx="3528885" cy="305509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0BB0474-01E0-8F6A-EB94-F4D579596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328432" y="5197383"/>
            <a:ext cx="3175086" cy="1001717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BD9B251-E2EE-D423-EF46-05C02A8BD6E0}"/>
              </a:ext>
            </a:extLst>
          </p:cNvPr>
          <p:cNvCxnSpPr>
            <a:cxnSpLocks/>
          </p:cNvCxnSpPr>
          <p:nvPr/>
        </p:nvCxnSpPr>
        <p:spPr>
          <a:xfrm>
            <a:off x="2690037" y="4551732"/>
            <a:ext cx="1462863" cy="77138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421A5DD4-2245-170A-1BF9-34CB70FDFD5C}"/>
              </a:ext>
            </a:extLst>
          </p:cNvPr>
          <p:cNvCxnSpPr>
            <a:cxnSpLocks/>
          </p:cNvCxnSpPr>
          <p:nvPr/>
        </p:nvCxnSpPr>
        <p:spPr>
          <a:xfrm>
            <a:off x="2615389" y="5614922"/>
            <a:ext cx="2065468" cy="2871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2696A13-2E4C-7467-B624-29485A50867B}"/>
              </a:ext>
            </a:extLst>
          </p:cNvPr>
          <p:cNvSpPr txBox="1"/>
          <p:nvPr/>
        </p:nvSpPr>
        <p:spPr>
          <a:xfrm>
            <a:off x="6580012" y="1608525"/>
            <a:ext cx="561198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60 mm </a:t>
            </a:r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inner diameter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 mm and 60 mm </a:t>
            </a:r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thickness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 mm and 12 mm </a:t>
            </a:r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 width</a:t>
            </a:r>
          </a:p>
          <a:p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Single and double pancakes winding</a:t>
            </a:r>
          </a:p>
          <a:p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One- and two-in-hand winding</a:t>
            </a:r>
          </a:p>
          <a:p>
            <a:r>
              <a:rPr lang="en-US" sz="2400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Pancakes can be stacked in mini-coils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CDECA7-902B-746B-CEA7-3D1135C68D84}"/>
              </a:ext>
            </a:extLst>
          </p:cNvPr>
          <p:cNvSpPr txBox="1"/>
          <p:nvPr/>
        </p:nvSpPr>
        <p:spPr>
          <a:xfrm>
            <a:off x="2907762" y="6492875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S. Sorti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0AEFA4E-65CB-7B0B-901E-0E885D15B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0519" y="4219606"/>
            <a:ext cx="4601482" cy="168417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07E2C98-1FD4-3B30-EFBB-4021A77B00FF}"/>
              </a:ext>
            </a:extLst>
          </p:cNvPr>
          <p:cNvSpPr txBox="1"/>
          <p:nvPr/>
        </p:nvSpPr>
        <p:spPr>
          <a:xfrm>
            <a:off x="8648163" y="5829768"/>
            <a:ext cx="334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Examples</a:t>
            </a:r>
            <a:r>
              <a:rPr lang="it-IT" dirty="0">
                <a:solidFill>
                  <a:srgbClr val="C83964"/>
                </a:solidFill>
                <a:latin typeface="Montserrat" panose="00000500000000000000" pitchFamily="2" charset="0"/>
              </a:rPr>
              <a:t> of </a:t>
            </a:r>
            <a:r>
              <a:rPr lang="it-IT" dirty="0" err="1">
                <a:solidFill>
                  <a:srgbClr val="C83964"/>
                </a:solidFill>
                <a:latin typeface="Montserrat" panose="00000500000000000000" pitchFamily="2" charset="0"/>
              </a:rPr>
              <a:t>configurations</a:t>
            </a:r>
            <a:endParaRPr lang="it-IT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CAAA68C6-7FAF-10D3-D3BC-5AF5592971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2A777127-6EEA-E5B2-2A42-7C1A08F92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E159EBD5-00B1-E193-6DDC-E7C49123A8C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964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967934A7-3945-A922-95C2-63AA8E974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524" y="5696613"/>
            <a:ext cx="5773479" cy="638056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63205D-9541-EF56-A912-041CD38E192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7010938" cy="440390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Synergies with IRIS (</a:t>
            </a:r>
            <a:r>
              <a:rPr lang="en-US" dirty="0" err="1">
                <a:solidFill>
                  <a:schemeClr val="accent1"/>
                </a:solidFill>
                <a:ea typeface="Calibri Light" panose="020F0302020204030204" pitchFamily="34" charset="0"/>
              </a:rPr>
              <a:t>NextGenerationEU</a:t>
            </a: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)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Operation at T in the range 10 K – 30 K;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Induction of flux densities in the tesla range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Test in field up to 20+ 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Non-round geometries (PNRR-IRIS project)</a:t>
            </a:r>
          </a:p>
          <a:p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The goal is to test magnet-like conditions for NI coils and further validate models.</a:t>
            </a:r>
          </a:p>
          <a:p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Target time: begin 2024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a typeface="Calibri Light" panose="020F0302020204030204" pitchFamily="34" charset="0"/>
              </a:rPr>
              <a:t>Coils are tested in </a:t>
            </a:r>
            <a:r>
              <a:rPr lang="it-IT" sz="2800" dirty="0">
                <a:solidFill>
                  <a:schemeClr val="accent1"/>
                </a:solidFill>
                <a:ea typeface="Calibri Light" panose="020F0302020204030204" pitchFamily="34" charset="0"/>
              </a:rPr>
              <a:t>CERN, INFN LASA, PSI, LNCMI, CEA </a:t>
            </a:r>
            <a:endParaRPr lang="en-US" dirty="0">
              <a:solidFill>
                <a:schemeClr val="accent1"/>
              </a:solidFill>
              <a:ea typeface="Calibri Light" panose="020F030202020403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9587917-4654-FD7D-AA2F-185D74650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of small coils</a:t>
            </a:r>
          </a:p>
        </p:txBody>
      </p:sp>
      <p:pic>
        <p:nvPicPr>
          <p:cNvPr id="7" name="Picture 8" descr="A picture containing candle, birthday cake&#10;&#10;Description automatically generated">
            <a:extLst>
              <a:ext uri="{FF2B5EF4-FFF2-40B4-BE49-F238E27FC236}">
                <a16:creationId xmlns:a16="http://schemas.microsoft.com/office/drawing/2014/main" id="{6450810A-1E31-9E59-84B0-B1AF4E9A23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0" t="18781" r="15487" b="19349"/>
          <a:stretch/>
        </p:blipFill>
        <p:spPr>
          <a:xfrm>
            <a:off x="7337840" y="3551510"/>
            <a:ext cx="2961900" cy="2145103"/>
          </a:xfrm>
          <a:prstGeom prst="rect">
            <a:avLst/>
          </a:prstGeom>
        </p:spPr>
      </p:pic>
      <p:pic>
        <p:nvPicPr>
          <p:cNvPr id="8" name="Picture 11" descr="A picture containing LEGO, design, art, illustration&#10;&#10;Description automatically generated with medium confidence">
            <a:extLst>
              <a:ext uri="{FF2B5EF4-FFF2-40B4-BE49-F238E27FC236}">
                <a16:creationId xmlns:a16="http://schemas.microsoft.com/office/drawing/2014/main" id="{503B4C9B-DE49-9B54-F865-6A48160223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9" r="36574" b="19476"/>
          <a:stretch/>
        </p:blipFill>
        <p:spPr>
          <a:xfrm>
            <a:off x="10299740" y="1412908"/>
            <a:ext cx="1959263" cy="4472180"/>
          </a:xfrm>
          <a:prstGeom prst="rect">
            <a:avLst/>
          </a:prstGeom>
        </p:spPr>
      </p:pic>
      <p:pic>
        <p:nvPicPr>
          <p:cNvPr id="9" name="Immagine 8" descr="Immagine che contiene fiore, testo, arte&#10;&#10;Descrizione generata automaticamente">
            <a:extLst>
              <a:ext uri="{FF2B5EF4-FFF2-40B4-BE49-F238E27FC236}">
                <a16:creationId xmlns:a16="http://schemas.microsoft.com/office/drawing/2014/main" id="{82882FF0-05BC-A73C-B1AF-046BA0342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672" y="1566488"/>
            <a:ext cx="2121794" cy="1862512"/>
          </a:xfrm>
          <a:prstGeom prst="rect">
            <a:avLst/>
          </a:prstGeom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42AD91C4-3A74-59E9-402B-DE1E9694EE20}"/>
              </a:ext>
            </a:extLst>
          </p:cNvPr>
          <p:cNvSpPr txBox="1"/>
          <p:nvPr/>
        </p:nvSpPr>
        <p:spPr>
          <a:xfrm>
            <a:off x="10134600" y="1458802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of </a:t>
            </a:r>
            <a:r>
              <a:rPr lang="it-IT" sz="1600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it-IT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Temperature system for small coils test</a:t>
            </a:r>
            <a:endParaRPr lang="en-GB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magine 12" descr="Immagine che contiene arte, Policromia, Elementi grafici&#10;&#10;Descrizione generata automaticamente">
            <a:extLst>
              <a:ext uri="{FF2B5EF4-FFF2-40B4-BE49-F238E27FC236}">
                <a16:creationId xmlns:a16="http://schemas.microsoft.com/office/drawing/2014/main" id="{9E725E88-DAF5-2204-AD01-998B67C31D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362" b="37002"/>
          <a:stretch/>
        </p:blipFill>
        <p:spPr>
          <a:xfrm>
            <a:off x="3154587" y="5561137"/>
            <a:ext cx="2023470" cy="1170698"/>
          </a:xfrm>
          <a:prstGeom prst="rect">
            <a:avLst/>
          </a:prstGeom>
        </p:spPr>
      </p:pic>
      <p:sp>
        <p:nvSpPr>
          <p:cNvPr id="12" name="Segnaposto data 11">
            <a:extLst>
              <a:ext uri="{FF2B5EF4-FFF2-40B4-BE49-F238E27FC236}">
                <a16:creationId xmlns:a16="http://schemas.microsoft.com/office/drawing/2014/main" id="{8C22C467-BEE2-D1E1-22D8-2D69CB6F6B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21 June 2023</a:t>
            </a:r>
            <a:endParaRPr lang="en-GB" dirty="0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E3BE977B-B5DC-4FFE-33B0-1349AB28A6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>
                <a:latin typeface="Liberation Sans"/>
              </a:rPr>
              <a:t>RFMF test station manget p.o.v- M. Statera et al. UMIL&amp;INFN</a:t>
            </a:r>
            <a:endParaRPr lang="en-GB" dirty="0"/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CEA0B48B-F6F3-20BA-A5AD-ED215320A06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670425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0</TotalTime>
  <Words>1135</Words>
  <Application>Microsoft Office PowerPoint</Application>
  <PresentationFormat>Widescreen</PresentationFormat>
  <Paragraphs>148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Arial Narrow</vt:lpstr>
      <vt:lpstr>Calibri</vt:lpstr>
      <vt:lpstr>Wingdings</vt:lpstr>
      <vt:lpstr>Calibri Light</vt:lpstr>
      <vt:lpstr>Liberation Sans</vt:lpstr>
      <vt:lpstr>Montserrat</vt:lpstr>
      <vt:lpstr>Arial</vt:lpstr>
      <vt:lpstr>WP_HEP</vt:lpstr>
      <vt:lpstr>IMCC - 1</vt:lpstr>
      <vt:lpstr>Perspective from the magnet point of view</vt:lpstr>
      <vt:lpstr>Outline</vt:lpstr>
      <vt:lpstr>Motivation</vt:lpstr>
      <vt:lpstr>General layout of the  RFMF test station</vt:lpstr>
      <vt:lpstr>First sketch (scheme split coils in single cryostat )</vt:lpstr>
      <vt:lpstr>A few considerations</vt:lpstr>
      <vt:lpstr>Ongoing activities from 7.2</vt:lpstr>
      <vt:lpstr>Test coils</vt:lpstr>
      <vt:lpstr>Test of small coils</vt:lpstr>
      <vt:lpstr>Schedule for discussion</vt:lpstr>
      <vt:lpstr>Conclusion</vt:lpstr>
      <vt:lpstr>Presentazione standard di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Marco Statera</cp:lastModifiedBy>
  <cp:revision>717</cp:revision>
  <dcterms:created xsi:type="dcterms:W3CDTF">2021-12-07T14:11:58Z</dcterms:created>
  <dcterms:modified xsi:type="dcterms:W3CDTF">2023-06-21T12:37:09Z</dcterms:modified>
</cp:coreProperties>
</file>