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1.xml" ContentType="application/vnd.openxmlformats-officedocument.presentationml.tags+xml"/>
  <Override PartName="/ppt/notesSlides/notesSlide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425" r:id="rId5"/>
    <p:sldId id="456" r:id="rId6"/>
    <p:sldId id="427" r:id="rId7"/>
    <p:sldId id="491" r:id="rId8"/>
    <p:sldId id="658" r:id="rId9"/>
    <p:sldId id="659" r:id="rId10"/>
    <p:sldId id="474" r:id="rId11"/>
    <p:sldId id="431" r:id="rId12"/>
    <p:sldId id="430" r:id="rId13"/>
    <p:sldId id="429" r:id="rId14"/>
    <p:sldId id="432" r:id="rId15"/>
    <p:sldId id="660" r:id="rId16"/>
    <p:sldId id="439" r:id="rId17"/>
    <p:sldId id="475" r:id="rId18"/>
    <p:sldId id="446" r:id="rId19"/>
    <p:sldId id="476" r:id="rId20"/>
    <p:sldId id="482" r:id="rId21"/>
    <p:sldId id="484" r:id="rId22"/>
    <p:sldId id="449" r:id="rId23"/>
    <p:sldId id="487" r:id="rId24"/>
    <p:sldId id="486" r:id="rId25"/>
    <p:sldId id="478" r:id="rId26"/>
    <p:sldId id="504" r:id="rId27"/>
    <p:sldId id="661" r:id="rId28"/>
    <p:sldId id="500" r:id="rId29"/>
    <p:sldId id="481" r:id="rId30"/>
    <p:sldId id="468" r:id="rId31"/>
    <p:sldId id="483" r:id="rId32"/>
    <p:sldId id="470" r:id="rId33"/>
    <p:sldId id="471" r:id="rId34"/>
    <p:sldId id="472" r:id="rId35"/>
    <p:sldId id="473" r:id="rId36"/>
    <p:sldId id="662" r:id="rId37"/>
    <p:sldId id="455" r:id="rId38"/>
  </p:sldIdLst>
  <p:sldSz cx="12192000" cy="6858000"/>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56B1"/>
    <a:srgbClr val="000000"/>
    <a:srgbClr val="004494"/>
    <a:srgbClr val="024B9C"/>
    <a:srgbClr val="931680"/>
    <a:srgbClr val="034EA2"/>
    <a:srgbClr val="9BD4F0"/>
    <a:srgbClr val="024EA2"/>
    <a:srgbClr val="035DC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786" autoAdjust="0"/>
    <p:restoredTop sz="94660"/>
  </p:normalViewPr>
  <p:slideViewPr>
    <p:cSldViewPr snapToGrid="0">
      <p:cViewPr varScale="1">
        <p:scale>
          <a:sx n="67" d="100"/>
          <a:sy n="67" d="100"/>
        </p:scale>
        <p:origin x="652" y="44"/>
      </p:cViewPr>
      <p:guideLst>
        <p:guide orient="horz" pos="2092"/>
        <p:guide pos="3840"/>
      </p:guideLst>
    </p:cSldViewPr>
  </p:slideViewPr>
  <p:notesTextViewPr>
    <p:cViewPr>
      <p:scale>
        <a:sx n="3" d="2"/>
        <a:sy n="3" d="2"/>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diagrams/_rels/data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image" Target="../media/image22.png"/></Relationships>
</file>

<file path=ppt/diagrams/_rels/data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diagrams/_rels/data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image" Target="../media/image37.png"/></Relationships>
</file>

<file path=ppt/diagrams/_rels/drawing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image" Target="../media/image22.png"/></Relationships>
</file>

<file path=ppt/diagrams/_rels/drawing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image" Target="../media/image25.jpeg"/></Relationships>
</file>

<file path=ppt/diagrams/_rels/drawing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image" Target="../media/image37.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9EB7D10-48BA-4A44-B6AB-4481B4A7E1C0}" type="doc">
      <dgm:prSet loTypeId="urn:microsoft.com/office/officeart/2005/8/layout/vList3" loCatId="list" qsTypeId="urn:microsoft.com/office/officeart/2005/8/quickstyle/simple1" qsCatId="simple" csTypeId="urn:microsoft.com/office/officeart/2005/8/colors/accent1_2" csCatId="accent1" phldr="1"/>
      <dgm:spPr/>
    </dgm:pt>
    <dgm:pt modelId="{1F5878AF-B1D7-4F4B-BDBA-4866EFFD02F5}">
      <dgm:prSet custT="1"/>
      <dgm:spPr>
        <a:solidFill>
          <a:schemeClr val="tx2"/>
        </a:solidFill>
      </dgm:spPr>
      <dgm:t>
        <a:bodyPr/>
        <a:lstStyle/>
        <a:p>
          <a:pPr rtl="0"/>
          <a:r>
            <a:rPr lang="en-GB" sz="1800" b="1" u="sng" baseline="0">
              <a:solidFill>
                <a:schemeClr val="bg1"/>
              </a:solidFill>
              <a:latin typeface="Arial" panose="020B0604020202020204" pitchFamily="34" charset="0"/>
              <a:ea typeface="Verdana" panose="020B0604030504040204" pitchFamily="34" charset="0"/>
              <a:cs typeface="Arial" panose="020B0604020202020204" pitchFamily="34" charset="0"/>
            </a:rPr>
            <a:t>DG Research and Innovation </a:t>
          </a:r>
        </a:p>
        <a:p>
          <a:pPr rtl="0"/>
          <a:r>
            <a:rPr lang="en-GB" sz="1800" b="0" baseline="0">
              <a:solidFill>
                <a:schemeClr val="bg1"/>
              </a:solidFill>
              <a:latin typeface="Arial" panose="020B0604020202020204" pitchFamily="34" charset="0"/>
              <a:ea typeface="Verdana" panose="020B0604030504040204" pitchFamily="34" charset="0"/>
              <a:cs typeface="Arial" panose="020B0604020202020204" pitchFamily="34" charset="0"/>
            </a:rPr>
            <a:t>-&gt; Definition of Policies</a:t>
          </a:r>
        </a:p>
        <a:p>
          <a:pPr rtl="0"/>
          <a:r>
            <a:rPr lang="en-GB" sz="1800" b="0">
              <a:solidFill>
                <a:schemeClr val="bg1"/>
              </a:solidFill>
              <a:latin typeface="Arial" panose="020B0604020202020204" pitchFamily="34" charset="0"/>
              <a:ea typeface="Verdana" panose="020B0604030504040204" pitchFamily="34" charset="0"/>
              <a:cs typeface="Arial" panose="020B0604020202020204" pitchFamily="34" charset="0"/>
            </a:rPr>
            <a:t>-&gt; Drafting the Work Programme</a:t>
          </a:r>
          <a:endParaRPr lang="en-US" sz="1800" b="0">
            <a:solidFill>
              <a:schemeClr val="bg1"/>
            </a:solidFill>
            <a:latin typeface="Arial" panose="020B0604020202020204" pitchFamily="34" charset="0"/>
            <a:ea typeface="Verdana" panose="020B0604030504040204" pitchFamily="34" charset="0"/>
            <a:cs typeface="Arial" panose="020B0604020202020204" pitchFamily="34" charset="0"/>
          </a:endParaRPr>
        </a:p>
      </dgm:t>
    </dgm:pt>
    <dgm:pt modelId="{CB84DB47-F499-4C9C-BD27-7339A89C919E}" type="parTrans" cxnId="{41937A3F-2952-46B0-BA43-4B1161BBFA64}">
      <dgm:prSet/>
      <dgm:spPr/>
      <dgm:t>
        <a:bodyPr/>
        <a:lstStyle/>
        <a:p>
          <a:endParaRPr lang="en-US"/>
        </a:p>
      </dgm:t>
    </dgm:pt>
    <dgm:pt modelId="{6FFC750B-86FB-4368-87EA-1D2F4DCA20B8}" type="sibTrans" cxnId="{41937A3F-2952-46B0-BA43-4B1161BBFA64}">
      <dgm:prSet/>
      <dgm:spPr/>
      <dgm:t>
        <a:bodyPr/>
        <a:lstStyle/>
        <a:p>
          <a:endParaRPr lang="en-US"/>
        </a:p>
      </dgm:t>
    </dgm:pt>
    <dgm:pt modelId="{DF9D4CDC-F887-4EC3-8A2B-C5D863FB525F}">
      <dgm:prSet phldrT="[Text]" custT="1"/>
      <dgm:spPr>
        <a:solidFill>
          <a:schemeClr val="tx2"/>
        </a:solidFill>
      </dgm:spPr>
      <dgm:t>
        <a:bodyPr/>
        <a:lstStyle/>
        <a:p>
          <a:r>
            <a:rPr lang="en-US" sz="1800" b="1" u="sng" dirty="0">
              <a:latin typeface="+mn-lt"/>
              <a:ea typeface="Verdana" panose="020B0604030504040204" pitchFamily="34" charset="0"/>
            </a:rPr>
            <a:t>European Research Executive Agency (REA) </a:t>
          </a:r>
        </a:p>
        <a:p>
          <a:r>
            <a:rPr lang="en-US" sz="1800" dirty="0">
              <a:latin typeface="+mn-lt"/>
              <a:ea typeface="Verdana" panose="020B0604030504040204" pitchFamily="34" charset="0"/>
            </a:rPr>
            <a:t>‘</a:t>
          </a:r>
          <a:r>
            <a:rPr lang="en-GB" sz="1800" dirty="0"/>
            <a:t>Reforming European Research &amp; Innovation and Research Infrastructures’</a:t>
          </a:r>
          <a:r>
            <a:rPr lang="en-US" sz="1800" dirty="0">
              <a:latin typeface="+mn-lt"/>
              <a:ea typeface="Verdana" panose="020B0604030504040204" pitchFamily="34" charset="0"/>
            </a:rPr>
            <a:t>, </a:t>
          </a:r>
          <a:r>
            <a:rPr lang="en-US" sz="1800" b="1" dirty="0">
              <a:latin typeface="+mn-lt"/>
              <a:ea typeface="Verdana" panose="020B0604030504040204" pitchFamily="34" charset="0"/>
            </a:rPr>
            <a:t>Unit C4 </a:t>
          </a:r>
        </a:p>
        <a:p>
          <a:r>
            <a:rPr lang="en-US" sz="1800" dirty="0">
              <a:latin typeface="+mn-lt"/>
              <a:ea typeface="Verdana" panose="020B0604030504040204" pitchFamily="34" charset="0"/>
            </a:rPr>
            <a:t>-&gt; Implementation of calls for proposals</a:t>
          </a:r>
        </a:p>
        <a:p>
          <a:r>
            <a:rPr lang="en-US" sz="1800" dirty="0">
              <a:latin typeface="+mn-lt"/>
              <a:ea typeface="Verdana" panose="020B0604030504040204" pitchFamily="34" charset="0"/>
            </a:rPr>
            <a:t>-&gt; Grant Management</a:t>
          </a:r>
        </a:p>
      </dgm:t>
    </dgm:pt>
    <dgm:pt modelId="{65B0642B-0283-4669-8887-7FEC811E6357}" type="parTrans" cxnId="{104FED02-5147-4E27-96FF-78517F7AD235}">
      <dgm:prSet/>
      <dgm:spPr/>
      <dgm:t>
        <a:bodyPr/>
        <a:lstStyle/>
        <a:p>
          <a:endParaRPr lang="en-US"/>
        </a:p>
      </dgm:t>
    </dgm:pt>
    <dgm:pt modelId="{284F1DAB-D0B5-4C3E-BBF6-523E9B6B3331}" type="sibTrans" cxnId="{104FED02-5147-4E27-96FF-78517F7AD235}">
      <dgm:prSet/>
      <dgm:spPr/>
      <dgm:t>
        <a:bodyPr/>
        <a:lstStyle/>
        <a:p>
          <a:endParaRPr lang="en-US"/>
        </a:p>
      </dgm:t>
    </dgm:pt>
    <dgm:pt modelId="{DC9773BC-E154-48C5-BF23-39CC20EE2106}">
      <dgm:prSet phldrT="[Text]" custT="1"/>
      <dgm:spPr>
        <a:solidFill>
          <a:schemeClr val="tx2"/>
        </a:solidFill>
      </dgm:spPr>
      <dgm:t>
        <a:bodyPr/>
        <a:lstStyle/>
        <a:p>
          <a:pPr rtl="0"/>
          <a:endParaRPr lang="en-GB" sz="1800" b="1" u="sng">
            <a:solidFill>
              <a:schemeClr val="bg1"/>
            </a:solidFill>
            <a:latin typeface="+mn-lt"/>
            <a:ea typeface="Verdana" panose="020B0604030504040204" pitchFamily="34" charset="0"/>
          </a:endParaRPr>
        </a:p>
        <a:p>
          <a:pPr rtl="0"/>
          <a:r>
            <a:rPr lang="en-GB" sz="1800" b="1" u="sng">
              <a:solidFill>
                <a:schemeClr val="bg1"/>
              </a:solidFill>
              <a:latin typeface="+mn-lt"/>
              <a:ea typeface="Verdana" panose="020B0604030504040204" pitchFamily="34" charset="0"/>
            </a:rPr>
            <a:t>Coordinator</a:t>
          </a:r>
        </a:p>
        <a:p>
          <a:pPr rtl="0"/>
          <a:r>
            <a:rPr lang="en-US" sz="1800" b="0" baseline="0">
              <a:solidFill>
                <a:schemeClr val="bg1"/>
              </a:solidFill>
              <a:latin typeface="Arial" panose="020B0604020202020204" pitchFamily="34" charset="0"/>
              <a:ea typeface="Verdana" panose="020B0604030504040204" pitchFamily="34" charset="0"/>
              <a:cs typeface="Arial" panose="020B0604020202020204" pitchFamily="34" charset="0"/>
            </a:rPr>
            <a:t>-&gt; Monitor that the action is implemented properly</a:t>
          </a:r>
        </a:p>
        <a:p>
          <a:pPr rtl="0"/>
          <a:r>
            <a:rPr lang="en-GB" sz="1800" b="0" baseline="0">
              <a:solidFill>
                <a:schemeClr val="bg1"/>
              </a:solidFill>
              <a:latin typeface="Arial" panose="020B0604020202020204" pitchFamily="34" charset="0"/>
              <a:ea typeface="Verdana" panose="020B0604030504040204" pitchFamily="34" charset="0"/>
              <a:cs typeface="Arial" panose="020B0604020202020204" pitchFamily="34" charset="0"/>
            </a:rPr>
            <a:t>-&gt; Act as the intermediary for all communications with REA</a:t>
          </a:r>
        </a:p>
        <a:p>
          <a:pPr rtl="0"/>
          <a:r>
            <a:rPr lang="en-GB" sz="1800" b="0" baseline="0">
              <a:solidFill>
                <a:schemeClr val="bg1"/>
              </a:solidFill>
              <a:latin typeface="Arial" panose="020B0604020202020204" pitchFamily="34" charset="0"/>
              <a:ea typeface="Verdana" panose="020B0604030504040204" pitchFamily="34" charset="0"/>
              <a:cs typeface="Arial" panose="020B0604020202020204" pitchFamily="34" charset="0"/>
            </a:rPr>
            <a:t>-&gt; Distribution of payments</a:t>
          </a:r>
        </a:p>
        <a:p>
          <a:pPr rtl="0"/>
          <a:endParaRPr lang="en-US" sz="1800" b="1" u="sng">
            <a:solidFill>
              <a:schemeClr val="bg1"/>
            </a:solidFill>
            <a:latin typeface="+mn-lt"/>
            <a:ea typeface="Verdana" panose="020B0604030504040204" pitchFamily="34" charset="0"/>
          </a:endParaRPr>
        </a:p>
      </dgm:t>
    </dgm:pt>
    <dgm:pt modelId="{9EAD1B8D-0DE0-4A6A-82BB-EB4C25D57D6A}" type="parTrans" cxnId="{A7F5E221-8940-4726-9139-05F86E02864D}">
      <dgm:prSet/>
      <dgm:spPr/>
      <dgm:t>
        <a:bodyPr/>
        <a:lstStyle/>
        <a:p>
          <a:endParaRPr lang="en-US"/>
        </a:p>
      </dgm:t>
    </dgm:pt>
    <dgm:pt modelId="{E3201B2F-18E8-4629-AB00-EB076C46F2F5}" type="sibTrans" cxnId="{A7F5E221-8940-4726-9139-05F86E02864D}">
      <dgm:prSet/>
      <dgm:spPr/>
      <dgm:t>
        <a:bodyPr/>
        <a:lstStyle/>
        <a:p>
          <a:endParaRPr lang="en-US"/>
        </a:p>
      </dgm:t>
    </dgm:pt>
    <dgm:pt modelId="{9DFA63BC-4C43-4E59-9347-E2A3ED5D72AA}" type="pres">
      <dgm:prSet presAssocID="{39EB7D10-48BA-4A44-B6AB-4481B4A7E1C0}" presName="linearFlow" presStyleCnt="0">
        <dgm:presLayoutVars>
          <dgm:dir/>
          <dgm:resizeHandles val="exact"/>
        </dgm:presLayoutVars>
      </dgm:prSet>
      <dgm:spPr/>
    </dgm:pt>
    <dgm:pt modelId="{D02E1158-681A-44DA-BFB4-ED074ECB52EA}" type="pres">
      <dgm:prSet presAssocID="{1F5878AF-B1D7-4F4B-BDBA-4866EFFD02F5}" presName="composite" presStyleCnt="0"/>
      <dgm:spPr/>
    </dgm:pt>
    <dgm:pt modelId="{8DAE5BCD-E876-4A5D-9217-2AE2623CE3F1}" type="pres">
      <dgm:prSet presAssocID="{1F5878AF-B1D7-4F4B-BDBA-4866EFFD02F5}" presName="imgShp" presStyleLbl="fgImgPlace1" presStyleIdx="0" presStyleCnt="3" custScaleX="164315" custScaleY="174016" custLinFactNeighborX="-82438" custLinFactNeighborY="-14592"/>
      <dgm:spPr>
        <a:blipFill rotWithShape="1">
          <a:blip xmlns:r="http://schemas.openxmlformats.org/officeDocument/2006/relationships" r:embed="rId1"/>
          <a:stretch>
            <a:fillRect/>
          </a:stretch>
        </a:blipFill>
      </dgm:spPr>
    </dgm:pt>
    <dgm:pt modelId="{59359C87-EAA8-45AB-A7E7-6DC1F792B1A6}" type="pres">
      <dgm:prSet presAssocID="{1F5878AF-B1D7-4F4B-BDBA-4866EFFD02F5}" presName="txShp" presStyleLbl="node1" presStyleIdx="0" presStyleCnt="3" custFlipVert="1" custScaleX="120755" custScaleY="148526" custLinFactNeighborX="8215" custLinFactNeighborY="4278">
        <dgm:presLayoutVars>
          <dgm:bulletEnabled val="1"/>
        </dgm:presLayoutVars>
      </dgm:prSet>
      <dgm:spPr/>
    </dgm:pt>
    <dgm:pt modelId="{7A302C0F-2CB1-4B9B-89DE-519077871760}" type="pres">
      <dgm:prSet presAssocID="{6FFC750B-86FB-4368-87EA-1D2F4DCA20B8}" presName="spacing" presStyleCnt="0"/>
      <dgm:spPr/>
    </dgm:pt>
    <dgm:pt modelId="{83731B68-42FC-4A57-B617-4D6C437B8A26}" type="pres">
      <dgm:prSet presAssocID="{DF9D4CDC-F887-4EC3-8A2B-C5D863FB525F}" presName="composite" presStyleCnt="0"/>
      <dgm:spPr/>
    </dgm:pt>
    <dgm:pt modelId="{938667BE-BE84-4C3A-9838-49EA6C96AA1D}" type="pres">
      <dgm:prSet presAssocID="{DF9D4CDC-F887-4EC3-8A2B-C5D863FB525F}" presName="imgShp" presStyleLbl="fgImgPlace1" presStyleIdx="1" presStyleCnt="3" custScaleX="159506" custScaleY="149705" custLinFactNeighborX="-84430" custLinFactNeighborY="-20712"/>
      <dgm:spPr>
        <a:blipFill rotWithShape="1">
          <a:blip xmlns:r="http://schemas.openxmlformats.org/officeDocument/2006/relationships" r:embed="rId2"/>
          <a:stretch>
            <a:fillRect/>
          </a:stretch>
        </a:blipFill>
      </dgm:spPr>
    </dgm:pt>
    <dgm:pt modelId="{C3679276-0AE4-49D1-B0C4-55DD46810AA9}" type="pres">
      <dgm:prSet presAssocID="{DF9D4CDC-F887-4EC3-8A2B-C5D863FB525F}" presName="txShp" presStyleLbl="node1" presStyleIdx="1" presStyleCnt="3" custScaleX="121645" custScaleY="182453" custLinFactNeighborX="7435" custLinFactNeighborY="-16431">
        <dgm:presLayoutVars>
          <dgm:bulletEnabled val="1"/>
        </dgm:presLayoutVars>
      </dgm:prSet>
      <dgm:spPr/>
    </dgm:pt>
    <dgm:pt modelId="{90D28108-5F91-451E-85B6-061F0E40CBD3}" type="pres">
      <dgm:prSet presAssocID="{284F1DAB-D0B5-4C3E-BBF6-523E9B6B3331}" presName="spacing" presStyleCnt="0"/>
      <dgm:spPr/>
    </dgm:pt>
    <dgm:pt modelId="{48B7CB54-9DDD-4AF2-B3D2-72212A2CBE56}" type="pres">
      <dgm:prSet presAssocID="{DC9773BC-E154-48C5-BF23-39CC20EE2106}" presName="composite" presStyleCnt="0"/>
      <dgm:spPr/>
    </dgm:pt>
    <dgm:pt modelId="{4649AEA6-B86D-448F-A328-FE7458A10352}" type="pres">
      <dgm:prSet presAssocID="{DC9773BC-E154-48C5-BF23-39CC20EE2106}" presName="imgShp" presStyleLbl="fgImgPlace1" presStyleIdx="2" presStyleCnt="3" custScaleX="169646" custScaleY="159283" custLinFactNeighborX="-87121" custLinFactNeighborY="-37842"/>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13000" r="-13000"/>
          </a:stretch>
        </a:blipFill>
      </dgm:spPr>
    </dgm:pt>
    <dgm:pt modelId="{4298D454-B72C-4C6A-9EA8-DBBF154FD236}" type="pres">
      <dgm:prSet presAssocID="{DC9773BC-E154-48C5-BF23-39CC20EE2106}" presName="txShp" presStyleLbl="node1" presStyleIdx="2" presStyleCnt="3" custScaleX="119711" custScaleY="158398" custLinFactNeighborX="8196" custLinFactNeighborY="-30519">
        <dgm:presLayoutVars>
          <dgm:bulletEnabled val="1"/>
        </dgm:presLayoutVars>
      </dgm:prSet>
      <dgm:spPr/>
    </dgm:pt>
  </dgm:ptLst>
  <dgm:cxnLst>
    <dgm:cxn modelId="{104FED02-5147-4E27-96FF-78517F7AD235}" srcId="{39EB7D10-48BA-4A44-B6AB-4481B4A7E1C0}" destId="{DF9D4CDC-F887-4EC3-8A2B-C5D863FB525F}" srcOrd="1" destOrd="0" parTransId="{65B0642B-0283-4669-8887-7FEC811E6357}" sibTransId="{284F1DAB-D0B5-4C3E-BBF6-523E9B6B3331}"/>
    <dgm:cxn modelId="{A7F5E221-8940-4726-9139-05F86E02864D}" srcId="{39EB7D10-48BA-4A44-B6AB-4481B4A7E1C0}" destId="{DC9773BC-E154-48C5-BF23-39CC20EE2106}" srcOrd="2" destOrd="0" parTransId="{9EAD1B8D-0DE0-4A6A-82BB-EB4C25D57D6A}" sibTransId="{E3201B2F-18E8-4629-AB00-EB076C46F2F5}"/>
    <dgm:cxn modelId="{E541A83B-EBE6-464C-9971-43B7C9CF726E}" type="presOf" srcId="{DF9D4CDC-F887-4EC3-8A2B-C5D863FB525F}" destId="{C3679276-0AE4-49D1-B0C4-55DD46810AA9}" srcOrd="0" destOrd="0" presId="urn:microsoft.com/office/officeart/2005/8/layout/vList3"/>
    <dgm:cxn modelId="{41937A3F-2952-46B0-BA43-4B1161BBFA64}" srcId="{39EB7D10-48BA-4A44-B6AB-4481B4A7E1C0}" destId="{1F5878AF-B1D7-4F4B-BDBA-4866EFFD02F5}" srcOrd="0" destOrd="0" parTransId="{CB84DB47-F499-4C9C-BD27-7339A89C919E}" sibTransId="{6FFC750B-86FB-4368-87EA-1D2F4DCA20B8}"/>
    <dgm:cxn modelId="{2695795B-B6CC-4432-8C1C-56C04825AB11}" type="presOf" srcId="{1F5878AF-B1D7-4F4B-BDBA-4866EFFD02F5}" destId="{59359C87-EAA8-45AB-A7E7-6DC1F792B1A6}" srcOrd="0" destOrd="0" presId="urn:microsoft.com/office/officeart/2005/8/layout/vList3"/>
    <dgm:cxn modelId="{E16FDFC7-6ABC-4B64-947F-149B4DF3FF98}" type="presOf" srcId="{39EB7D10-48BA-4A44-B6AB-4481B4A7E1C0}" destId="{9DFA63BC-4C43-4E59-9347-E2A3ED5D72AA}" srcOrd="0" destOrd="0" presId="urn:microsoft.com/office/officeart/2005/8/layout/vList3"/>
    <dgm:cxn modelId="{C29F05D9-3754-442D-A45B-19ECB7D6B0D1}" type="presOf" srcId="{DC9773BC-E154-48C5-BF23-39CC20EE2106}" destId="{4298D454-B72C-4C6A-9EA8-DBBF154FD236}" srcOrd="0" destOrd="0" presId="urn:microsoft.com/office/officeart/2005/8/layout/vList3"/>
    <dgm:cxn modelId="{8EC70EF9-D168-4434-B134-2705AAEACB12}" type="presParOf" srcId="{9DFA63BC-4C43-4E59-9347-E2A3ED5D72AA}" destId="{D02E1158-681A-44DA-BFB4-ED074ECB52EA}" srcOrd="0" destOrd="0" presId="urn:microsoft.com/office/officeart/2005/8/layout/vList3"/>
    <dgm:cxn modelId="{C2337795-3703-4DF1-908B-A190B08A6A3F}" type="presParOf" srcId="{D02E1158-681A-44DA-BFB4-ED074ECB52EA}" destId="{8DAE5BCD-E876-4A5D-9217-2AE2623CE3F1}" srcOrd="0" destOrd="0" presId="urn:microsoft.com/office/officeart/2005/8/layout/vList3"/>
    <dgm:cxn modelId="{1F067725-253A-4DB5-9947-D9FC3629F1B5}" type="presParOf" srcId="{D02E1158-681A-44DA-BFB4-ED074ECB52EA}" destId="{59359C87-EAA8-45AB-A7E7-6DC1F792B1A6}" srcOrd="1" destOrd="0" presId="urn:microsoft.com/office/officeart/2005/8/layout/vList3"/>
    <dgm:cxn modelId="{520BC255-CC99-4760-B1B4-0D3A235DF203}" type="presParOf" srcId="{9DFA63BC-4C43-4E59-9347-E2A3ED5D72AA}" destId="{7A302C0F-2CB1-4B9B-89DE-519077871760}" srcOrd="1" destOrd="0" presId="urn:microsoft.com/office/officeart/2005/8/layout/vList3"/>
    <dgm:cxn modelId="{D7290309-EC7C-4EA4-B2A5-4C6C4531C6D7}" type="presParOf" srcId="{9DFA63BC-4C43-4E59-9347-E2A3ED5D72AA}" destId="{83731B68-42FC-4A57-B617-4D6C437B8A26}" srcOrd="2" destOrd="0" presId="urn:microsoft.com/office/officeart/2005/8/layout/vList3"/>
    <dgm:cxn modelId="{8045D31C-2088-4512-A731-3D623549E9F2}" type="presParOf" srcId="{83731B68-42FC-4A57-B617-4D6C437B8A26}" destId="{938667BE-BE84-4C3A-9838-49EA6C96AA1D}" srcOrd="0" destOrd="0" presId="urn:microsoft.com/office/officeart/2005/8/layout/vList3"/>
    <dgm:cxn modelId="{1F37FA18-61DA-418E-A312-E4843749AB23}" type="presParOf" srcId="{83731B68-42FC-4A57-B617-4D6C437B8A26}" destId="{C3679276-0AE4-49D1-B0C4-55DD46810AA9}" srcOrd="1" destOrd="0" presId="urn:microsoft.com/office/officeart/2005/8/layout/vList3"/>
    <dgm:cxn modelId="{5A8BC059-DE9C-400B-ABB3-E94B44E98134}" type="presParOf" srcId="{9DFA63BC-4C43-4E59-9347-E2A3ED5D72AA}" destId="{90D28108-5F91-451E-85B6-061F0E40CBD3}" srcOrd="3" destOrd="0" presId="urn:microsoft.com/office/officeart/2005/8/layout/vList3"/>
    <dgm:cxn modelId="{48125CBE-E2C9-4D40-B477-8AEEF2A53E78}" type="presParOf" srcId="{9DFA63BC-4C43-4E59-9347-E2A3ED5D72AA}" destId="{48B7CB54-9DDD-4AF2-B3D2-72212A2CBE56}" srcOrd="4" destOrd="0" presId="urn:microsoft.com/office/officeart/2005/8/layout/vList3"/>
    <dgm:cxn modelId="{7F59ACEF-25F8-4586-AA31-801BBB49F1BC}" type="presParOf" srcId="{48B7CB54-9DDD-4AF2-B3D2-72212A2CBE56}" destId="{4649AEA6-B86D-448F-A328-FE7458A10352}" srcOrd="0" destOrd="0" presId="urn:microsoft.com/office/officeart/2005/8/layout/vList3"/>
    <dgm:cxn modelId="{6002DF88-B207-4CCC-B17F-6F7EBF7349B7}" type="presParOf" srcId="{48B7CB54-9DDD-4AF2-B3D2-72212A2CBE56}" destId="{4298D454-B72C-4C6A-9EA8-DBBF154FD236}"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D33FC9-5B03-4EE8-9E42-E75431E44FED}" type="doc">
      <dgm:prSet loTypeId="urn:microsoft.com/office/officeart/2005/8/layout/hierarchy3" loCatId="hierarchy" qsTypeId="urn:microsoft.com/office/officeart/2005/8/quickstyle/simple1" qsCatId="simple" csTypeId="urn:microsoft.com/office/officeart/2005/8/colors/colorful5" csCatId="colorful" phldr="1"/>
      <dgm:spPr/>
      <dgm:t>
        <a:bodyPr/>
        <a:lstStyle/>
        <a:p>
          <a:endParaRPr lang="en-GB"/>
        </a:p>
      </dgm:t>
    </dgm:pt>
    <dgm:pt modelId="{091A0CE0-655C-4E1F-85E5-53B4209C6707}">
      <dgm:prSet/>
      <dgm:spPr>
        <a:solidFill>
          <a:schemeClr val="tx2"/>
        </a:solidFill>
      </dgm:spPr>
      <dgm:t>
        <a:bodyPr/>
        <a:lstStyle/>
        <a:p>
          <a:pPr rtl="0"/>
          <a:r>
            <a:rPr lang="en-GB" b="1" dirty="0"/>
            <a:t>WHEN</a:t>
          </a:r>
        </a:p>
        <a:p>
          <a:pPr rtl="0"/>
          <a:r>
            <a:rPr lang="en-GB" b="1" dirty="0"/>
            <a:t>60 days </a:t>
          </a:r>
          <a:r>
            <a:rPr lang="en-GB" dirty="0"/>
            <a:t>after reporting </a:t>
          </a:r>
          <a:r>
            <a:rPr lang="en-GB" b="1" dirty="0"/>
            <a:t>period end</a:t>
          </a:r>
          <a:endParaRPr lang="en-GB" dirty="0"/>
        </a:p>
      </dgm:t>
    </dgm:pt>
    <dgm:pt modelId="{59A296F4-395C-4DC5-B786-A4CEC973119E}" type="parTrans" cxnId="{64FBBC3E-A2C4-4C46-9C4A-385C463AAF39}">
      <dgm:prSet/>
      <dgm:spPr/>
      <dgm:t>
        <a:bodyPr/>
        <a:lstStyle/>
        <a:p>
          <a:endParaRPr lang="en-GB"/>
        </a:p>
      </dgm:t>
    </dgm:pt>
    <dgm:pt modelId="{40D34AFE-168D-4E5D-A3B6-BAD58F7CD9F3}" type="sibTrans" cxnId="{64FBBC3E-A2C4-4C46-9C4A-385C463AAF39}">
      <dgm:prSet/>
      <dgm:spPr/>
      <dgm:t>
        <a:bodyPr/>
        <a:lstStyle/>
        <a:p>
          <a:endParaRPr lang="en-GB"/>
        </a:p>
      </dgm:t>
    </dgm:pt>
    <dgm:pt modelId="{C284345D-2CCD-422A-97EF-E090DA4830C6}">
      <dgm:prSet/>
      <dgm:spPr>
        <a:solidFill>
          <a:schemeClr val="tx2"/>
        </a:solidFill>
      </dgm:spPr>
      <dgm:t>
        <a:bodyPr/>
        <a:lstStyle/>
        <a:p>
          <a:pPr rtl="0"/>
          <a:r>
            <a:rPr lang="fr-BE" b="1"/>
            <a:t>WHAT</a:t>
          </a:r>
          <a:r>
            <a:rPr lang="en-GB" b="1"/>
            <a:t> </a:t>
          </a:r>
        </a:p>
        <a:p>
          <a:pPr rtl="0"/>
          <a:r>
            <a:rPr lang="en-GB" b="1"/>
            <a:t>Periodic Report:</a:t>
          </a:r>
          <a:endParaRPr lang="en-GB"/>
        </a:p>
      </dgm:t>
    </dgm:pt>
    <dgm:pt modelId="{C7F1C62F-A5BD-47EF-BDF5-EF57B406F998}" type="parTrans" cxnId="{EF834A58-C85F-444E-AA90-378E96D7C648}">
      <dgm:prSet/>
      <dgm:spPr/>
      <dgm:t>
        <a:bodyPr/>
        <a:lstStyle/>
        <a:p>
          <a:endParaRPr lang="en-GB"/>
        </a:p>
      </dgm:t>
    </dgm:pt>
    <dgm:pt modelId="{5401A59D-6CCF-43CD-9459-A5E4049D37F5}" type="sibTrans" cxnId="{EF834A58-C85F-444E-AA90-378E96D7C648}">
      <dgm:prSet/>
      <dgm:spPr/>
      <dgm:t>
        <a:bodyPr/>
        <a:lstStyle/>
        <a:p>
          <a:endParaRPr lang="en-GB"/>
        </a:p>
      </dgm:t>
    </dgm:pt>
    <dgm:pt modelId="{53670165-10CA-4AC1-90B8-1762B922CB54}">
      <dgm:prSet/>
      <dgm:spPr>
        <a:solidFill>
          <a:schemeClr val="tx2"/>
        </a:solidFill>
      </dgm:spPr>
      <dgm:t>
        <a:bodyPr/>
        <a:lstStyle/>
        <a:p>
          <a:pPr rtl="0"/>
          <a:r>
            <a:rPr lang="en-GB" b="1"/>
            <a:t>HOW </a:t>
          </a:r>
        </a:p>
        <a:p>
          <a:pPr rtl="0"/>
          <a:r>
            <a:rPr lang="en-GB"/>
            <a:t>via Portal</a:t>
          </a:r>
        </a:p>
      </dgm:t>
    </dgm:pt>
    <dgm:pt modelId="{1430C15A-50D1-4E91-A3BA-374F5509BE27}" type="parTrans" cxnId="{43936778-F099-42CB-9933-BA78BDC202E8}">
      <dgm:prSet/>
      <dgm:spPr/>
      <dgm:t>
        <a:bodyPr/>
        <a:lstStyle/>
        <a:p>
          <a:endParaRPr lang="en-GB"/>
        </a:p>
      </dgm:t>
    </dgm:pt>
    <dgm:pt modelId="{C546D926-4644-46B7-AC65-365D7B694A39}" type="sibTrans" cxnId="{43936778-F099-42CB-9933-BA78BDC202E8}">
      <dgm:prSet/>
      <dgm:spPr/>
      <dgm:t>
        <a:bodyPr/>
        <a:lstStyle/>
        <a:p>
          <a:endParaRPr lang="en-GB"/>
        </a:p>
      </dgm:t>
    </dgm:pt>
    <dgm:pt modelId="{2C1F7AC2-05DC-4594-851B-1B035749F0E1}">
      <dgm:prSet custT="1"/>
      <dgm:spPr>
        <a:solidFill>
          <a:schemeClr val="accent1">
            <a:alpha val="90000"/>
          </a:schemeClr>
        </a:solidFill>
      </dgm:spPr>
      <dgm: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600" b="1" dirty="0">
              <a:solidFill>
                <a:schemeClr val="bg1"/>
              </a:solidFill>
            </a:rPr>
            <a:t>1. Technical report</a:t>
          </a:r>
        </a:p>
        <a:p>
          <a:pPr marL="0" indent="0" algn="ctr" defTabSz="914400">
            <a:lnSpc>
              <a:spcPct val="100000"/>
            </a:lnSpc>
            <a:spcBef>
              <a:spcPts val="0"/>
            </a:spcBef>
            <a:spcAft>
              <a:spcPts val="0"/>
            </a:spcAft>
            <a:buNone/>
          </a:pPr>
          <a:r>
            <a:rPr lang="en-GB" altLang="en-US" sz="1600" i="0" dirty="0">
              <a:solidFill>
                <a:schemeClr val="bg1"/>
              </a:solidFill>
              <a:cs typeface="Arial" charset="0"/>
            </a:rPr>
            <a:t>- Prepared by the Coordinator</a:t>
          </a:r>
        </a:p>
        <a:p>
          <a:pPr marL="0" indent="0" algn="ctr" defTabSz="914400">
            <a:lnSpc>
              <a:spcPct val="100000"/>
            </a:lnSpc>
            <a:spcBef>
              <a:spcPts val="0"/>
            </a:spcBef>
            <a:spcAft>
              <a:spcPts val="0"/>
            </a:spcAft>
            <a:buNone/>
          </a:pPr>
          <a:r>
            <a:rPr lang="en-GB" altLang="en-US" sz="1600" dirty="0">
              <a:solidFill>
                <a:schemeClr val="bg1"/>
              </a:solidFill>
              <a:cs typeface="Arial" charset="0"/>
            </a:rPr>
            <a:t>* What was done and achieved?</a:t>
          </a:r>
        </a:p>
        <a:p>
          <a:pPr marL="0" indent="0" algn="ctr" defTabSz="914400">
            <a:lnSpc>
              <a:spcPct val="100000"/>
            </a:lnSpc>
            <a:spcBef>
              <a:spcPts val="0"/>
            </a:spcBef>
            <a:spcAft>
              <a:spcPts val="0"/>
            </a:spcAft>
            <a:buNone/>
          </a:pPr>
          <a:r>
            <a:rPr lang="en-GB" altLang="en-US" sz="1600" dirty="0">
              <a:solidFill>
                <a:schemeClr val="bg1"/>
              </a:solidFill>
              <a:cs typeface="Arial" charset="0"/>
            </a:rPr>
            <a:t>* Which problems were encountered?</a:t>
          </a:r>
        </a:p>
        <a:p>
          <a:pPr marL="0" indent="0" algn="ctr" defTabSz="914400">
            <a:lnSpc>
              <a:spcPct val="100000"/>
            </a:lnSpc>
            <a:spcBef>
              <a:spcPts val="0"/>
            </a:spcBef>
            <a:spcAft>
              <a:spcPts val="0"/>
            </a:spcAft>
            <a:buNone/>
          </a:pPr>
          <a:r>
            <a:rPr lang="en-GB" altLang="en-US" sz="1600" dirty="0">
              <a:solidFill>
                <a:schemeClr val="bg1"/>
              </a:solidFill>
              <a:cs typeface="Arial" charset="0"/>
            </a:rPr>
            <a:t>* How can progress so far be assessed?</a:t>
          </a:r>
        </a:p>
        <a:p>
          <a:pPr marL="0" indent="0" algn="ctr" defTabSz="914400">
            <a:lnSpc>
              <a:spcPct val="100000"/>
            </a:lnSpc>
            <a:spcBef>
              <a:spcPts val="0"/>
            </a:spcBef>
            <a:spcAft>
              <a:spcPts val="0"/>
            </a:spcAft>
            <a:buNone/>
          </a:pPr>
          <a:r>
            <a:rPr lang="en-GB" altLang="en-US" sz="1600" dirty="0">
              <a:solidFill>
                <a:schemeClr val="bg1"/>
              </a:solidFill>
              <a:cs typeface="Arial" charset="0"/>
            </a:rPr>
            <a:t>* Were there any deviations or corrective actions?</a:t>
          </a:r>
        </a:p>
        <a:p>
          <a:pPr marL="0" marR="0" indent="0" algn="ctr" defTabSz="914400" rtl="0" eaLnBrk="1" fontAlgn="auto" latinLnBrk="0" hangingPunct="1">
            <a:lnSpc>
              <a:spcPct val="100000"/>
            </a:lnSpc>
            <a:spcBef>
              <a:spcPts val="0"/>
            </a:spcBef>
            <a:spcAft>
              <a:spcPts val="0"/>
            </a:spcAft>
            <a:buClrTx/>
            <a:buSzTx/>
            <a:buFontTx/>
            <a:buNone/>
            <a:tabLst/>
            <a:defRPr/>
          </a:pPr>
          <a:endParaRPr lang="en-GB" sz="1600" b="1" u="sng" dirty="0">
            <a:solidFill>
              <a:schemeClr val="bg1"/>
            </a:solidFill>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1" u="none" dirty="0">
              <a:solidFill>
                <a:schemeClr val="bg1"/>
              </a:solidFill>
            </a:rPr>
            <a:t>2. Financial report</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Individual financial statement </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Explanation of the use of resources and information on subcontracting</a:t>
          </a:r>
        </a:p>
        <a:p>
          <a:pPr marL="0" marR="0" indent="0" algn="ctr" defTabSz="914400" rtl="0" eaLnBrk="1" fontAlgn="auto" latinLnBrk="0" hangingPunct="1">
            <a:lnSpc>
              <a:spcPct val="100000"/>
            </a:lnSpc>
            <a:spcBef>
              <a:spcPts val="0"/>
            </a:spcBef>
            <a:spcAft>
              <a:spcPts val="0"/>
            </a:spcAft>
            <a:buClrTx/>
            <a:buSzTx/>
            <a:buFontTx/>
            <a:buNone/>
            <a:tabLst/>
            <a:defRPr/>
          </a:pPr>
          <a:r>
            <a:rPr lang="en-GB" sz="1600" b="0" dirty="0">
              <a:solidFill>
                <a:schemeClr val="bg1"/>
              </a:solidFill>
            </a:rPr>
            <a:t>- T</a:t>
          </a:r>
          <a:r>
            <a:rPr lang="en-US" sz="1600" b="0" dirty="0">
              <a:solidFill>
                <a:schemeClr val="bg1"/>
              </a:solidFill>
            </a:rPr>
            <a:t>he certificates on the financial statements (CFS)</a:t>
          </a:r>
          <a:endParaRPr lang="en-GB" sz="1600" b="0" dirty="0">
            <a:solidFill>
              <a:schemeClr val="bg1"/>
            </a:solidFill>
          </a:endParaRPr>
        </a:p>
      </dgm:t>
    </dgm:pt>
    <dgm:pt modelId="{AD61FE4B-D18D-4D8B-A378-FEACF0405212}" type="sibTrans" cxnId="{6CE29E27-7A4A-4B94-A953-D2FD209A70FA}">
      <dgm:prSet/>
      <dgm:spPr/>
      <dgm:t>
        <a:bodyPr/>
        <a:lstStyle/>
        <a:p>
          <a:endParaRPr lang="en-GB"/>
        </a:p>
      </dgm:t>
    </dgm:pt>
    <dgm:pt modelId="{260E297D-237B-45DF-A335-D0C9068E415A}" type="parTrans" cxnId="{6CE29E27-7A4A-4B94-A953-D2FD209A70FA}">
      <dgm:prSet/>
      <dgm:spPr>
        <a:ln>
          <a:solidFill>
            <a:schemeClr val="bg1"/>
          </a:solidFill>
        </a:ln>
      </dgm:spPr>
      <dgm:t>
        <a:bodyPr/>
        <a:lstStyle/>
        <a:p>
          <a:endParaRPr lang="en-GB"/>
        </a:p>
      </dgm:t>
    </dgm:pt>
    <dgm:pt modelId="{6C0CC036-A363-4BCF-A10E-20BA891D13BB}">
      <dgm:prSet/>
      <dgm:spPr>
        <a:solidFill>
          <a:schemeClr val="accent1">
            <a:alpha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b="1"/>
        </a:p>
      </dgm:t>
    </dgm:pt>
    <dgm:pt modelId="{3B2DC25A-8E4C-4102-AEF3-26A0BE11164D}" type="sibTrans" cxnId="{5F408436-9077-46F9-A809-E560EF611EA7}">
      <dgm:prSet/>
      <dgm:spPr/>
      <dgm:t>
        <a:bodyPr/>
        <a:lstStyle/>
        <a:p>
          <a:endParaRPr lang="en-GB"/>
        </a:p>
      </dgm:t>
    </dgm:pt>
    <dgm:pt modelId="{8A61367A-06A4-4EA2-8A48-FA1256A15E42}" type="parTrans" cxnId="{5F408436-9077-46F9-A809-E560EF611EA7}">
      <dgm:prSet/>
      <dgm:spPr/>
      <dgm:t>
        <a:bodyPr/>
        <a:lstStyle/>
        <a:p>
          <a:endParaRPr lang="en-GB"/>
        </a:p>
      </dgm:t>
    </dgm:pt>
    <dgm:pt modelId="{5841593E-545A-4D1B-8E66-8A3E821717C2}" type="pres">
      <dgm:prSet presAssocID="{63D33FC9-5B03-4EE8-9E42-E75431E44FED}" presName="diagram" presStyleCnt="0">
        <dgm:presLayoutVars>
          <dgm:chPref val="1"/>
          <dgm:dir/>
          <dgm:animOne val="branch"/>
          <dgm:animLvl val="lvl"/>
          <dgm:resizeHandles/>
        </dgm:presLayoutVars>
      </dgm:prSet>
      <dgm:spPr/>
    </dgm:pt>
    <dgm:pt modelId="{A776FA26-A549-4D57-9F5B-1CB8BD5601DF}" type="pres">
      <dgm:prSet presAssocID="{091A0CE0-655C-4E1F-85E5-53B4209C6707}" presName="root" presStyleCnt="0"/>
      <dgm:spPr/>
    </dgm:pt>
    <dgm:pt modelId="{BEE8292E-5BCF-40FB-B0FF-589F4204B708}" type="pres">
      <dgm:prSet presAssocID="{091A0CE0-655C-4E1F-85E5-53B4209C6707}" presName="rootComposite" presStyleCnt="0"/>
      <dgm:spPr/>
    </dgm:pt>
    <dgm:pt modelId="{9B619730-608C-4D24-8081-F0C333A341EE}" type="pres">
      <dgm:prSet presAssocID="{091A0CE0-655C-4E1F-85E5-53B4209C6707}" presName="rootText" presStyleLbl="node1" presStyleIdx="0" presStyleCnt="3" custScaleX="116744" custScaleY="136267" custLinFactNeighborX="9158" custLinFactNeighborY="-67542"/>
      <dgm:spPr/>
    </dgm:pt>
    <dgm:pt modelId="{6034E677-16B0-4F73-853A-123B23B12C3F}" type="pres">
      <dgm:prSet presAssocID="{091A0CE0-655C-4E1F-85E5-53B4209C6707}" presName="rootConnector" presStyleLbl="node1" presStyleIdx="0" presStyleCnt="3"/>
      <dgm:spPr/>
    </dgm:pt>
    <dgm:pt modelId="{F1175CCC-D1AB-4656-9C6A-B96F85999A64}" type="pres">
      <dgm:prSet presAssocID="{091A0CE0-655C-4E1F-85E5-53B4209C6707}" presName="childShape" presStyleCnt="0"/>
      <dgm:spPr/>
    </dgm:pt>
    <dgm:pt modelId="{4F3B4E0B-637C-4D29-A1BB-6CBBF066435F}" type="pres">
      <dgm:prSet presAssocID="{C284345D-2CCD-422A-97EF-E090DA4830C6}" presName="root" presStyleCnt="0"/>
      <dgm:spPr/>
    </dgm:pt>
    <dgm:pt modelId="{2EA206CA-868C-47F0-B17A-FF70FC06091C}" type="pres">
      <dgm:prSet presAssocID="{C284345D-2CCD-422A-97EF-E090DA4830C6}" presName="rootComposite" presStyleCnt="0"/>
      <dgm:spPr/>
    </dgm:pt>
    <dgm:pt modelId="{9D162703-72A4-434D-A184-09A1A40082BC}" type="pres">
      <dgm:prSet presAssocID="{C284345D-2CCD-422A-97EF-E090DA4830C6}" presName="rootText" presStyleLbl="node1" presStyleIdx="1" presStyleCnt="3" custScaleX="114845" custScaleY="137190" custLinFactNeighborX="69188" custLinFactNeighborY="-66579"/>
      <dgm:spPr/>
    </dgm:pt>
    <dgm:pt modelId="{099DB0BA-22E3-4D1B-BD6D-02B102E3458D}" type="pres">
      <dgm:prSet presAssocID="{C284345D-2CCD-422A-97EF-E090DA4830C6}" presName="rootConnector" presStyleLbl="node1" presStyleIdx="1" presStyleCnt="3"/>
      <dgm:spPr/>
    </dgm:pt>
    <dgm:pt modelId="{D8D8219F-8DE4-49CD-9E92-A16CFD366391}" type="pres">
      <dgm:prSet presAssocID="{C284345D-2CCD-422A-97EF-E090DA4830C6}" presName="childShape" presStyleCnt="0"/>
      <dgm:spPr/>
    </dgm:pt>
    <dgm:pt modelId="{486D459D-7BE6-488F-A2DF-1578E0480AF5}" type="pres">
      <dgm:prSet presAssocID="{260E297D-237B-45DF-A335-D0C9068E415A}" presName="Name13" presStyleLbl="parChTrans1D2" presStyleIdx="0" presStyleCnt="1"/>
      <dgm:spPr/>
    </dgm:pt>
    <dgm:pt modelId="{34832609-D6CE-4EBB-9977-24A266AE8072}" type="pres">
      <dgm:prSet presAssocID="{2C1F7AC2-05DC-4594-851B-1B035749F0E1}" presName="childText" presStyleLbl="bgAcc1" presStyleIdx="0" presStyleCnt="1" custScaleX="510167" custScaleY="468513" custLinFactX="-14796" custLinFactNeighborX="-100000" custLinFactNeighborY="5658">
        <dgm:presLayoutVars>
          <dgm:bulletEnabled val="1"/>
        </dgm:presLayoutVars>
      </dgm:prSet>
      <dgm:spPr/>
    </dgm:pt>
    <dgm:pt modelId="{22A41BEF-58F4-4C65-985E-EED317C3B820}" type="pres">
      <dgm:prSet presAssocID="{53670165-10CA-4AC1-90B8-1762B922CB54}" presName="root" presStyleCnt="0"/>
      <dgm:spPr/>
    </dgm:pt>
    <dgm:pt modelId="{C2528301-FE3A-4AFE-A473-5860B20466D4}" type="pres">
      <dgm:prSet presAssocID="{53670165-10CA-4AC1-90B8-1762B922CB54}" presName="rootComposite" presStyleCnt="0"/>
      <dgm:spPr/>
    </dgm:pt>
    <dgm:pt modelId="{7E399E76-5845-4EBB-95A4-D833AC418EB9}" type="pres">
      <dgm:prSet presAssocID="{53670165-10CA-4AC1-90B8-1762B922CB54}" presName="rootText" presStyleLbl="node1" presStyleIdx="2" presStyleCnt="3" custScaleX="131514" custScaleY="135962" custLinFactX="15195" custLinFactNeighborX="100000" custLinFactNeighborY="-72362"/>
      <dgm:spPr/>
    </dgm:pt>
    <dgm:pt modelId="{EC35ECAF-D149-4353-9CDC-F03B3EA7A380}" type="pres">
      <dgm:prSet presAssocID="{53670165-10CA-4AC1-90B8-1762B922CB54}" presName="rootConnector" presStyleLbl="node1" presStyleIdx="2" presStyleCnt="3"/>
      <dgm:spPr/>
    </dgm:pt>
    <dgm:pt modelId="{02E65C5F-809E-44EE-B830-1E1FCDC8120E}" type="pres">
      <dgm:prSet presAssocID="{53670165-10CA-4AC1-90B8-1762B922CB54}" presName="childShape" presStyleCnt="0"/>
      <dgm:spPr/>
    </dgm:pt>
  </dgm:ptLst>
  <dgm:cxnLst>
    <dgm:cxn modelId="{6CE29E27-7A4A-4B94-A953-D2FD209A70FA}" srcId="{C284345D-2CCD-422A-97EF-E090DA4830C6}" destId="{2C1F7AC2-05DC-4594-851B-1B035749F0E1}" srcOrd="0" destOrd="0" parTransId="{260E297D-237B-45DF-A335-D0C9068E415A}" sibTransId="{AD61FE4B-D18D-4D8B-A378-FEACF0405212}"/>
    <dgm:cxn modelId="{5F408436-9077-46F9-A809-E560EF611EA7}" srcId="{2C1F7AC2-05DC-4594-851B-1B035749F0E1}" destId="{6C0CC036-A363-4BCF-A10E-20BA891D13BB}" srcOrd="0" destOrd="0" parTransId="{8A61367A-06A4-4EA2-8A48-FA1256A15E42}" sibTransId="{3B2DC25A-8E4C-4102-AEF3-26A0BE11164D}"/>
    <dgm:cxn modelId="{3C9E0137-732D-4C4B-B53A-F613207B7A85}" type="presOf" srcId="{2C1F7AC2-05DC-4594-851B-1B035749F0E1}" destId="{34832609-D6CE-4EBB-9977-24A266AE8072}" srcOrd="0" destOrd="0" presId="urn:microsoft.com/office/officeart/2005/8/layout/hierarchy3"/>
    <dgm:cxn modelId="{64FBBC3E-A2C4-4C46-9C4A-385C463AAF39}" srcId="{63D33FC9-5B03-4EE8-9E42-E75431E44FED}" destId="{091A0CE0-655C-4E1F-85E5-53B4209C6707}" srcOrd="0" destOrd="0" parTransId="{59A296F4-395C-4DC5-B786-A4CEC973119E}" sibTransId="{40D34AFE-168D-4E5D-A3B6-BAD58F7CD9F3}"/>
    <dgm:cxn modelId="{B4491569-D6CC-4D51-AB12-A13DC9F62434}" type="presOf" srcId="{091A0CE0-655C-4E1F-85E5-53B4209C6707}" destId="{9B619730-608C-4D24-8081-F0C333A341EE}" srcOrd="0" destOrd="0" presId="urn:microsoft.com/office/officeart/2005/8/layout/hierarchy3"/>
    <dgm:cxn modelId="{8CBC1E52-263A-40B7-A210-ADB7C50B7E93}" type="presOf" srcId="{53670165-10CA-4AC1-90B8-1762B922CB54}" destId="{7E399E76-5845-4EBB-95A4-D833AC418EB9}" srcOrd="0" destOrd="0" presId="urn:microsoft.com/office/officeart/2005/8/layout/hierarchy3"/>
    <dgm:cxn modelId="{43936778-F099-42CB-9933-BA78BDC202E8}" srcId="{63D33FC9-5B03-4EE8-9E42-E75431E44FED}" destId="{53670165-10CA-4AC1-90B8-1762B922CB54}" srcOrd="2" destOrd="0" parTransId="{1430C15A-50D1-4E91-A3BA-374F5509BE27}" sibTransId="{C546D926-4644-46B7-AC65-365D7B694A39}"/>
    <dgm:cxn modelId="{EF834A58-C85F-444E-AA90-378E96D7C648}" srcId="{63D33FC9-5B03-4EE8-9E42-E75431E44FED}" destId="{C284345D-2CCD-422A-97EF-E090DA4830C6}" srcOrd="1" destOrd="0" parTransId="{C7F1C62F-A5BD-47EF-BDF5-EF57B406F998}" sibTransId="{5401A59D-6CCF-43CD-9459-A5E4049D37F5}"/>
    <dgm:cxn modelId="{465B4C8A-DE81-4933-A555-5D8393A404CB}" type="presOf" srcId="{6C0CC036-A363-4BCF-A10E-20BA891D13BB}" destId="{34832609-D6CE-4EBB-9977-24A266AE8072}" srcOrd="0" destOrd="1" presId="urn:microsoft.com/office/officeart/2005/8/layout/hierarchy3"/>
    <dgm:cxn modelId="{026F5CA1-E241-49E8-801B-7F57BC8C330D}" type="presOf" srcId="{63D33FC9-5B03-4EE8-9E42-E75431E44FED}" destId="{5841593E-545A-4D1B-8E66-8A3E821717C2}" srcOrd="0" destOrd="0" presId="urn:microsoft.com/office/officeart/2005/8/layout/hierarchy3"/>
    <dgm:cxn modelId="{91E4EAA4-3123-4ECF-BAA8-7E28E9D77AA7}" type="presOf" srcId="{091A0CE0-655C-4E1F-85E5-53B4209C6707}" destId="{6034E677-16B0-4F73-853A-123B23B12C3F}" srcOrd="1" destOrd="0" presId="urn:microsoft.com/office/officeart/2005/8/layout/hierarchy3"/>
    <dgm:cxn modelId="{1404F1B4-078B-44FA-8F8F-597E7807B31B}" type="presOf" srcId="{260E297D-237B-45DF-A335-D0C9068E415A}" destId="{486D459D-7BE6-488F-A2DF-1578E0480AF5}" srcOrd="0" destOrd="0" presId="urn:microsoft.com/office/officeart/2005/8/layout/hierarchy3"/>
    <dgm:cxn modelId="{3269F2D3-E79C-479A-9FA6-6AE8925FA64D}" type="presOf" srcId="{C284345D-2CCD-422A-97EF-E090DA4830C6}" destId="{9D162703-72A4-434D-A184-09A1A40082BC}" srcOrd="0" destOrd="0" presId="urn:microsoft.com/office/officeart/2005/8/layout/hierarchy3"/>
    <dgm:cxn modelId="{1A7FC0EC-F3C6-4B64-B37B-F383D71A6FCD}" type="presOf" srcId="{C284345D-2CCD-422A-97EF-E090DA4830C6}" destId="{099DB0BA-22E3-4D1B-BD6D-02B102E3458D}" srcOrd="1" destOrd="0" presId="urn:microsoft.com/office/officeart/2005/8/layout/hierarchy3"/>
    <dgm:cxn modelId="{AC2384EE-07CA-4D77-A7A4-2E7314CCC710}" type="presOf" srcId="{53670165-10CA-4AC1-90B8-1762B922CB54}" destId="{EC35ECAF-D149-4353-9CDC-F03B3EA7A380}" srcOrd="1" destOrd="0" presId="urn:microsoft.com/office/officeart/2005/8/layout/hierarchy3"/>
    <dgm:cxn modelId="{76C7DC89-D7FA-4980-8042-D9AB02338612}" type="presParOf" srcId="{5841593E-545A-4D1B-8E66-8A3E821717C2}" destId="{A776FA26-A549-4D57-9F5B-1CB8BD5601DF}" srcOrd="0" destOrd="0" presId="urn:microsoft.com/office/officeart/2005/8/layout/hierarchy3"/>
    <dgm:cxn modelId="{9C38320A-A041-4F48-A1B9-9D785AB7AACB}" type="presParOf" srcId="{A776FA26-A549-4D57-9F5B-1CB8BD5601DF}" destId="{BEE8292E-5BCF-40FB-B0FF-589F4204B708}" srcOrd="0" destOrd="0" presId="urn:microsoft.com/office/officeart/2005/8/layout/hierarchy3"/>
    <dgm:cxn modelId="{9070E32F-EFAA-4F21-9080-A7EF9691FA0D}" type="presParOf" srcId="{BEE8292E-5BCF-40FB-B0FF-589F4204B708}" destId="{9B619730-608C-4D24-8081-F0C333A341EE}" srcOrd="0" destOrd="0" presId="urn:microsoft.com/office/officeart/2005/8/layout/hierarchy3"/>
    <dgm:cxn modelId="{26E48C48-01F9-4431-AC1D-8404F3E814B9}" type="presParOf" srcId="{BEE8292E-5BCF-40FB-B0FF-589F4204B708}" destId="{6034E677-16B0-4F73-853A-123B23B12C3F}" srcOrd="1" destOrd="0" presId="urn:microsoft.com/office/officeart/2005/8/layout/hierarchy3"/>
    <dgm:cxn modelId="{C1B216B3-A3C1-49FB-9488-C778A2E03CAD}" type="presParOf" srcId="{A776FA26-A549-4D57-9F5B-1CB8BD5601DF}" destId="{F1175CCC-D1AB-4656-9C6A-B96F85999A64}" srcOrd="1" destOrd="0" presId="urn:microsoft.com/office/officeart/2005/8/layout/hierarchy3"/>
    <dgm:cxn modelId="{C9959889-A4BE-4219-97C4-A6FF5EC14D32}" type="presParOf" srcId="{5841593E-545A-4D1B-8E66-8A3E821717C2}" destId="{4F3B4E0B-637C-4D29-A1BB-6CBBF066435F}" srcOrd="1" destOrd="0" presId="urn:microsoft.com/office/officeart/2005/8/layout/hierarchy3"/>
    <dgm:cxn modelId="{D4B93514-D896-47FB-B19D-1D2542B422C1}" type="presParOf" srcId="{4F3B4E0B-637C-4D29-A1BB-6CBBF066435F}" destId="{2EA206CA-868C-47F0-B17A-FF70FC06091C}" srcOrd="0" destOrd="0" presId="urn:microsoft.com/office/officeart/2005/8/layout/hierarchy3"/>
    <dgm:cxn modelId="{AB409979-9ADB-4952-B798-5B2529E7EA73}" type="presParOf" srcId="{2EA206CA-868C-47F0-B17A-FF70FC06091C}" destId="{9D162703-72A4-434D-A184-09A1A40082BC}" srcOrd="0" destOrd="0" presId="urn:microsoft.com/office/officeart/2005/8/layout/hierarchy3"/>
    <dgm:cxn modelId="{0BBBB284-8FE0-4E0E-893A-B4348F17075B}" type="presParOf" srcId="{2EA206CA-868C-47F0-B17A-FF70FC06091C}" destId="{099DB0BA-22E3-4D1B-BD6D-02B102E3458D}" srcOrd="1" destOrd="0" presId="urn:microsoft.com/office/officeart/2005/8/layout/hierarchy3"/>
    <dgm:cxn modelId="{CD06E7BF-0EE8-4472-B880-E7919B3F1257}" type="presParOf" srcId="{4F3B4E0B-637C-4D29-A1BB-6CBBF066435F}" destId="{D8D8219F-8DE4-49CD-9E92-A16CFD366391}" srcOrd="1" destOrd="0" presId="urn:microsoft.com/office/officeart/2005/8/layout/hierarchy3"/>
    <dgm:cxn modelId="{6B0D8BE5-0942-42AF-A4B8-64A087F1E6CA}" type="presParOf" srcId="{D8D8219F-8DE4-49CD-9E92-A16CFD366391}" destId="{486D459D-7BE6-488F-A2DF-1578E0480AF5}" srcOrd="0" destOrd="0" presId="urn:microsoft.com/office/officeart/2005/8/layout/hierarchy3"/>
    <dgm:cxn modelId="{17C677FD-F31D-499F-9A8B-0C5841B5E55E}" type="presParOf" srcId="{D8D8219F-8DE4-49CD-9E92-A16CFD366391}" destId="{34832609-D6CE-4EBB-9977-24A266AE8072}" srcOrd="1" destOrd="0" presId="urn:microsoft.com/office/officeart/2005/8/layout/hierarchy3"/>
    <dgm:cxn modelId="{3441B318-D410-44E7-B6D2-8C4BDC33209E}" type="presParOf" srcId="{5841593E-545A-4D1B-8E66-8A3E821717C2}" destId="{22A41BEF-58F4-4C65-985E-EED317C3B820}" srcOrd="2" destOrd="0" presId="urn:microsoft.com/office/officeart/2005/8/layout/hierarchy3"/>
    <dgm:cxn modelId="{BB365EC2-53A4-4C92-A5DB-CDB611C0B393}" type="presParOf" srcId="{22A41BEF-58F4-4C65-985E-EED317C3B820}" destId="{C2528301-FE3A-4AFE-A473-5860B20466D4}" srcOrd="0" destOrd="0" presId="urn:microsoft.com/office/officeart/2005/8/layout/hierarchy3"/>
    <dgm:cxn modelId="{D5ECE3EF-953D-4E1D-973F-093F7AB2E342}" type="presParOf" srcId="{C2528301-FE3A-4AFE-A473-5860B20466D4}" destId="{7E399E76-5845-4EBB-95A4-D833AC418EB9}" srcOrd="0" destOrd="0" presId="urn:microsoft.com/office/officeart/2005/8/layout/hierarchy3"/>
    <dgm:cxn modelId="{F11DC793-B51B-4136-88C9-7B513DD0593F}" type="presParOf" srcId="{C2528301-FE3A-4AFE-A473-5860B20466D4}" destId="{EC35ECAF-D149-4353-9CDC-F03B3EA7A380}" srcOrd="1" destOrd="0" presId="urn:microsoft.com/office/officeart/2005/8/layout/hierarchy3"/>
    <dgm:cxn modelId="{97427C8C-472C-48AA-A5F9-B6E7DBB19A02}" type="presParOf" srcId="{22A41BEF-58F4-4C65-985E-EED317C3B820}" destId="{02E65C5F-809E-44EE-B830-1E1FCDC8120E}" srcOrd="1"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64C2A1-CB93-42D2-821D-1301E374CF06}"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2220FADB-9F68-451B-A9F2-9794B7AAF349}">
      <dgm:prSet custT="1"/>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dirty="0">
              <a:solidFill>
                <a:schemeClr val="accent4"/>
              </a:solidFill>
            </a:rPr>
            <a:t>Reviews</a:t>
          </a:r>
          <a:r>
            <a:rPr lang="en-GB" sz="1800" b="0" dirty="0">
              <a:solidFill>
                <a:schemeClr val="bg1"/>
              </a:solidFill>
            </a:rPr>
            <a:t> planned at the </a:t>
          </a:r>
          <a:r>
            <a:rPr lang="en-GB" sz="1800" b="1" dirty="0">
              <a:solidFill>
                <a:schemeClr val="bg1"/>
              </a:solidFill>
            </a:rPr>
            <a:t>end </a:t>
          </a:r>
          <a:r>
            <a:rPr lang="en-GB" sz="1800" b="0" dirty="0">
              <a:solidFill>
                <a:schemeClr val="bg1"/>
              </a:solidFill>
            </a:rPr>
            <a:t>of final reporting</a:t>
          </a:r>
          <a:r>
            <a:rPr lang="en-GB" sz="1800" b="1" dirty="0">
              <a:solidFill>
                <a:schemeClr val="bg1"/>
              </a:solidFill>
            </a:rPr>
            <a:t> period </a:t>
          </a:r>
          <a:r>
            <a:rPr lang="en-GB" sz="1800" i="0" dirty="0">
              <a:solidFill>
                <a:schemeClr val="bg1"/>
              </a:solidFill>
            </a:rPr>
            <a:t>(1 month after submission of reports). Article 21 of the GA </a:t>
          </a:r>
        </a:p>
        <a:p>
          <a:pPr marL="0" marR="0" indent="0" algn="l" defTabSz="914400" rtl="0" eaLnBrk="1" fontAlgn="auto" latinLnBrk="0" hangingPunct="1">
            <a:lnSpc>
              <a:spcPct val="100000"/>
            </a:lnSpc>
            <a:spcBef>
              <a:spcPts val="0"/>
            </a:spcBef>
            <a:spcAft>
              <a:spcPts val="0"/>
            </a:spcAft>
            <a:buClrTx/>
            <a:buSzTx/>
            <a:buFontTx/>
            <a:buNone/>
            <a:tabLst/>
            <a:defRPr/>
          </a:pPr>
          <a:r>
            <a:rPr lang="en-GB" sz="1800" i="1" dirty="0" err="1">
              <a:solidFill>
                <a:schemeClr val="bg1"/>
              </a:solidFill>
            </a:rPr>
            <a:t>MuCoI</a:t>
          </a:r>
          <a:r>
            <a:rPr lang="en-GB" sz="1800" i="1" dirty="0">
              <a:solidFill>
                <a:schemeClr val="bg1"/>
              </a:solidFill>
            </a:rPr>
            <a:t>: months 27, 51</a:t>
          </a:r>
        </a:p>
      </dgm:t>
    </dgm:pt>
    <dgm:pt modelId="{442243D0-246C-4FB0-A29D-1C2482BC841B}" type="parTrans" cxnId="{A30C4EA1-0311-4CB1-8E62-21BFEBB7D2CB}">
      <dgm:prSet/>
      <dgm:spPr/>
      <dgm:t>
        <a:bodyPr/>
        <a:lstStyle/>
        <a:p>
          <a:endParaRPr lang="en-GB"/>
        </a:p>
      </dgm:t>
    </dgm:pt>
    <dgm:pt modelId="{71B25E84-E6A5-4F61-A71B-17CF3EE2151B}" type="sibTrans" cxnId="{A30C4EA1-0311-4CB1-8E62-21BFEBB7D2CB}">
      <dgm:prSet/>
      <dgm:spPr/>
      <dgm:t>
        <a:bodyPr/>
        <a:lstStyle/>
        <a:p>
          <a:endParaRPr lang="en-GB"/>
        </a:p>
      </dgm:t>
    </dgm:pt>
    <dgm:pt modelId="{55D5885E-0A51-45F4-A83A-CEFD9384158C}">
      <dgm:prSet custT="1"/>
      <dgm:spPr/>
      <dgm:t>
        <a:bodyPr/>
        <a:lstStyle/>
        <a:p>
          <a:pPr algn="l" rtl="0"/>
          <a:r>
            <a:rPr lang="en-GB" sz="1800" b="1" dirty="0">
              <a:solidFill>
                <a:schemeClr val="bg1"/>
              </a:solidFill>
            </a:rPr>
            <a:t>Present </a:t>
          </a:r>
          <a:r>
            <a:rPr lang="en-GB" sz="1800" b="0" dirty="0">
              <a:solidFill>
                <a:schemeClr val="bg1"/>
              </a:solidFill>
            </a:rPr>
            <a:t>the</a:t>
          </a:r>
          <a:r>
            <a:rPr lang="en-GB" sz="1800" b="1" dirty="0">
              <a:solidFill>
                <a:schemeClr val="bg1"/>
              </a:solidFill>
            </a:rPr>
            <a:t> work carried out</a:t>
          </a:r>
          <a:r>
            <a:rPr lang="en-GB" sz="1800" b="0" dirty="0">
              <a:solidFill>
                <a:schemeClr val="bg1"/>
              </a:solidFill>
            </a:rPr>
            <a:t>,</a:t>
          </a:r>
          <a:r>
            <a:rPr lang="en-GB" sz="1800" b="1" dirty="0">
              <a:solidFill>
                <a:schemeClr val="bg1"/>
              </a:solidFill>
            </a:rPr>
            <a:t> </a:t>
          </a:r>
          <a:r>
            <a:rPr lang="en-GB" sz="1800" b="0" dirty="0">
              <a:solidFill>
                <a:schemeClr val="bg1"/>
              </a:solidFill>
            </a:rPr>
            <a:t>main </a:t>
          </a:r>
          <a:r>
            <a:rPr lang="en-GB" sz="1800" b="1" dirty="0">
              <a:solidFill>
                <a:schemeClr val="bg1"/>
              </a:solidFill>
            </a:rPr>
            <a:t>achievements </a:t>
          </a:r>
          <a:r>
            <a:rPr lang="en-GB" sz="1800" b="0" dirty="0">
              <a:solidFill>
                <a:schemeClr val="bg1"/>
              </a:solidFill>
            </a:rPr>
            <a:t>and </a:t>
          </a:r>
          <a:r>
            <a:rPr lang="en-GB" sz="1800" b="1" dirty="0">
              <a:solidFill>
                <a:schemeClr val="bg1"/>
              </a:solidFill>
            </a:rPr>
            <a:t>use of resources</a:t>
          </a:r>
          <a:r>
            <a:rPr lang="en-GB" sz="1800" b="0" dirty="0">
              <a:solidFill>
                <a:schemeClr val="bg1"/>
              </a:solidFill>
            </a:rPr>
            <a:t>.</a:t>
          </a:r>
        </a:p>
        <a:p>
          <a:pPr algn="l" rtl="0"/>
          <a:r>
            <a:rPr lang="en-GB" sz="1800" i="0" dirty="0">
              <a:solidFill>
                <a:schemeClr val="bg1"/>
              </a:solidFill>
            </a:rPr>
            <a:t>Participation of the </a:t>
          </a:r>
          <a:r>
            <a:rPr lang="en-GB" sz="1800" b="1" i="0" dirty="0">
              <a:solidFill>
                <a:schemeClr val="bg1"/>
              </a:solidFill>
            </a:rPr>
            <a:t>coordinator </a:t>
          </a:r>
          <a:r>
            <a:rPr lang="en-GB" sz="1800" i="0" dirty="0">
              <a:solidFill>
                <a:schemeClr val="bg1"/>
              </a:solidFill>
            </a:rPr>
            <a:t>and </a:t>
          </a:r>
          <a:r>
            <a:rPr lang="en-GB" sz="1800" b="1" i="0" dirty="0">
              <a:solidFill>
                <a:schemeClr val="bg1"/>
              </a:solidFill>
            </a:rPr>
            <a:t>WP leaders</a:t>
          </a:r>
          <a:r>
            <a:rPr lang="en-GB" sz="1800" b="0" i="0" dirty="0">
              <a:solidFill>
                <a:schemeClr val="bg1"/>
              </a:solidFill>
            </a:rPr>
            <a:t>.</a:t>
          </a:r>
          <a:endParaRPr lang="en-GB" sz="1800" b="0" i="0" u="none" dirty="0">
            <a:solidFill>
              <a:schemeClr val="bg1"/>
            </a:solidFill>
          </a:endParaRPr>
        </a:p>
      </dgm:t>
    </dgm:pt>
    <dgm:pt modelId="{9B692D30-2917-4C6C-92A8-128B39F61845}" type="parTrans" cxnId="{9265AD9F-F31A-4EF9-AD93-B06EE2DD7CC2}">
      <dgm:prSet/>
      <dgm:spPr/>
      <dgm:t>
        <a:bodyPr/>
        <a:lstStyle/>
        <a:p>
          <a:endParaRPr lang="en-GB"/>
        </a:p>
      </dgm:t>
    </dgm:pt>
    <dgm:pt modelId="{1FEDF2B5-5849-4837-AEB2-B023085EB89C}" type="sibTrans" cxnId="{9265AD9F-F31A-4EF9-AD93-B06EE2DD7CC2}">
      <dgm:prSet/>
      <dgm:spPr/>
      <dgm:t>
        <a:bodyPr/>
        <a:lstStyle/>
        <a:p>
          <a:endParaRPr lang="en-GB"/>
        </a:p>
      </dgm:t>
    </dgm:pt>
    <dgm:pt modelId="{C24E3A6D-B261-40B8-8FDF-87A6D572232B}">
      <dgm:prSet custT="1"/>
      <dgm:spPr/>
      <dgm:t>
        <a:bodyPr/>
        <a:lstStyle/>
        <a:p>
          <a:pPr algn="l" rtl="0"/>
          <a:r>
            <a:rPr lang="en-GB" sz="1800" b="0">
              <a:solidFill>
                <a:schemeClr val="bg1"/>
              </a:solidFill>
            </a:rPr>
            <a:t>REA</a:t>
          </a:r>
          <a:r>
            <a:rPr lang="en-GB" sz="1800" b="1">
              <a:solidFill>
                <a:schemeClr val="bg1"/>
              </a:solidFill>
            </a:rPr>
            <a:t> is</a:t>
          </a:r>
          <a:r>
            <a:rPr lang="en-GB" sz="1800" b="0">
              <a:solidFill>
                <a:schemeClr val="bg1"/>
              </a:solidFill>
            </a:rPr>
            <a:t> </a:t>
          </a:r>
          <a:r>
            <a:rPr lang="en-GB" sz="1800" b="1">
              <a:solidFill>
                <a:schemeClr val="bg1"/>
              </a:solidFill>
            </a:rPr>
            <a:t>assisted by </a:t>
          </a:r>
          <a:r>
            <a:rPr lang="en-GB" sz="1800" b="0">
              <a:solidFill>
                <a:schemeClr val="bg1"/>
              </a:solidFill>
            </a:rPr>
            <a:t>external</a:t>
          </a:r>
          <a:r>
            <a:rPr lang="en-GB" sz="1800" b="1">
              <a:solidFill>
                <a:schemeClr val="bg1"/>
              </a:solidFill>
            </a:rPr>
            <a:t> expert(s)</a:t>
          </a:r>
        </a:p>
      </dgm:t>
    </dgm:pt>
    <dgm:pt modelId="{51781CEE-E0F7-4E4D-A129-801D8B76A3A5}" type="parTrans" cxnId="{CECE607F-1016-4C9B-9A7B-CCDC842ED79F}">
      <dgm:prSet/>
      <dgm:spPr/>
      <dgm:t>
        <a:bodyPr/>
        <a:lstStyle/>
        <a:p>
          <a:endParaRPr lang="en-GB"/>
        </a:p>
      </dgm:t>
    </dgm:pt>
    <dgm:pt modelId="{0855AE17-EAF3-4BC0-ADC6-A4D82D173DAB}" type="sibTrans" cxnId="{CECE607F-1016-4C9B-9A7B-CCDC842ED79F}">
      <dgm:prSet/>
      <dgm:spPr/>
      <dgm:t>
        <a:bodyPr/>
        <a:lstStyle/>
        <a:p>
          <a:endParaRPr lang="en-GB"/>
        </a:p>
      </dgm:t>
    </dgm:pt>
    <dgm:pt modelId="{B7E24563-3F49-4D14-BEDB-A5F8A50DF710}" type="pres">
      <dgm:prSet presAssocID="{1464C2A1-CB93-42D2-821D-1301E374CF06}" presName="linearFlow" presStyleCnt="0">
        <dgm:presLayoutVars>
          <dgm:dir/>
          <dgm:resizeHandles val="exact"/>
        </dgm:presLayoutVars>
      </dgm:prSet>
      <dgm:spPr/>
    </dgm:pt>
    <dgm:pt modelId="{F803447B-D0B9-4A4A-9ADD-B3E5C24175CC}" type="pres">
      <dgm:prSet presAssocID="{2220FADB-9F68-451B-A9F2-9794B7AAF349}" presName="composite" presStyleCnt="0"/>
      <dgm:spPr/>
    </dgm:pt>
    <dgm:pt modelId="{9BDCA267-4C85-4729-92BA-5B1C6572EE36}" type="pres">
      <dgm:prSet presAssocID="{2220FADB-9F68-451B-A9F2-9794B7AAF349}" presName="imgShp"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dgm:spPr>
    </dgm:pt>
    <dgm:pt modelId="{D6903C86-3CEA-4D39-BB23-710CDADAF964}" type="pres">
      <dgm:prSet presAssocID="{2220FADB-9F68-451B-A9F2-9794B7AAF349}" presName="txShp" presStyleLbl="node1" presStyleIdx="0" presStyleCnt="3">
        <dgm:presLayoutVars>
          <dgm:bulletEnabled val="1"/>
        </dgm:presLayoutVars>
      </dgm:prSet>
      <dgm:spPr/>
    </dgm:pt>
    <dgm:pt modelId="{62FB2D58-E99C-41D3-8260-49489A35064B}" type="pres">
      <dgm:prSet presAssocID="{71B25E84-E6A5-4F61-A71B-17CF3EE2151B}" presName="spacing" presStyleCnt="0"/>
      <dgm:spPr/>
    </dgm:pt>
    <dgm:pt modelId="{EEB69B4E-DA7C-47F7-90E5-3BD6CACFA81E}" type="pres">
      <dgm:prSet presAssocID="{55D5885E-0A51-45F4-A83A-CEFD9384158C}" presName="composite" presStyleCnt="0"/>
      <dgm:spPr/>
    </dgm:pt>
    <dgm:pt modelId="{93550E0F-232B-488E-90F5-56F180C3931F}" type="pres">
      <dgm:prSet presAssocID="{55D5885E-0A51-45F4-A83A-CEFD9384158C}" presName="imgShp"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dgm:spPr>
    </dgm:pt>
    <dgm:pt modelId="{D4719D2D-D2F8-4DB2-9461-CD66764D3704}" type="pres">
      <dgm:prSet presAssocID="{55D5885E-0A51-45F4-A83A-CEFD9384158C}" presName="txShp" presStyleLbl="node1" presStyleIdx="1" presStyleCnt="3">
        <dgm:presLayoutVars>
          <dgm:bulletEnabled val="1"/>
        </dgm:presLayoutVars>
      </dgm:prSet>
      <dgm:spPr/>
    </dgm:pt>
    <dgm:pt modelId="{1637B2FC-2CF4-43F7-90FF-B843E3A252F8}" type="pres">
      <dgm:prSet presAssocID="{1FEDF2B5-5849-4837-AEB2-B023085EB89C}" presName="spacing" presStyleCnt="0"/>
      <dgm:spPr/>
    </dgm:pt>
    <dgm:pt modelId="{338B643B-C1A8-476A-B21C-E75FC46A5EA0}" type="pres">
      <dgm:prSet presAssocID="{C24E3A6D-B261-40B8-8FDF-87A6D572232B}" presName="composite" presStyleCnt="0"/>
      <dgm:spPr/>
    </dgm:pt>
    <dgm:pt modelId="{9C30CF05-9080-4786-8C38-A175B766939C}" type="pres">
      <dgm:prSet presAssocID="{C24E3A6D-B261-40B8-8FDF-87A6D572232B}" presName="imgShp"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dgm:spPr>
    </dgm:pt>
    <dgm:pt modelId="{B172EC6F-13A4-4DED-9513-A1277947F00E}" type="pres">
      <dgm:prSet presAssocID="{C24E3A6D-B261-40B8-8FDF-87A6D572232B}" presName="txShp" presStyleLbl="node1" presStyleIdx="2" presStyleCnt="3" custLinFactNeighborX="-1020">
        <dgm:presLayoutVars>
          <dgm:bulletEnabled val="1"/>
        </dgm:presLayoutVars>
      </dgm:prSet>
      <dgm:spPr/>
    </dgm:pt>
  </dgm:ptLst>
  <dgm:cxnLst>
    <dgm:cxn modelId="{15143924-061D-4282-90BF-DBDB1E998340}" type="presOf" srcId="{55D5885E-0A51-45F4-A83A-CEFD9384158C}" destId="{D4719D2D-D2F8-4DB2-9461-CD66764D3704}" srcOrd="0" destOrd="0" presId="urn:microsoft.com/office/officeart/2005/8/layout/vList3"/>
    <dgm:cxn modelId="{04F4214A-1EC8-4F65-A1D3-278D659F477F}" type="presOf" srcId="{1464C2A1-CB93-42D2-821D-1301E374CF06}" destId="{B7E24563-3F49-4D14-BEDB-A5F8A50DF710}" srcOrd="0" destOrd="0" presId="urn:microsoft.com/office/officeart/2005/8/layout/vList3"/>
    <dgm:cxn modelId="{CECE607F-1016-4C9B-9A7B-CCDC842ED79F}" srcId="{1464C2A1-CB93-42D2-821D-1301E374CF06}" destId="{C24E3A6D-B261-40B8-8FDF-87A6D572232B}" srcOrd="2" destOrd="0" parTransId="{51781CEE-E0F7-4E4D-A129-801D8B76A3A5}" sibTransId="{0855AE17-EAF3-4BC0-ADC6-A4D82D173DAB}"/>
    <dgm:cxn modelId="{9265AD9F-F31A-4EF9-AD93-B06EE2DD7CC2}" srcId="{1464C2A1-CB93-42D2-821D-1301E374CF06}" destId="{55D5885E-0A51-45F4-A83A-CEFD9384158C}" srcOrd="1" destOrd="0" parTransId="{9B692D30-2917-4C6C-92A8-128B39F61845}" sibTransId="{1FEDF2B5-5849-4837-AEB2-B023085EB89C}"/>
    <dgm:cxn modelId="{A30C4EA1-0311-4CB1-8E62-21BFEBB7D2CB}" srcId="{1464C2A1-CB93-42D2-821D-1301E374CF06}" destId="{2220FADB-9F68-451B-A9F2-9794B7AAF349}" srcOrd="0" destOrd="0" parTransId="{442243D0-246C-4FB0-A29D-1C2482BC841B}" sibTransId="{71B25E84-E6A5-4F61-A71B-17CF3EE2151B}"/>
    <dgm:cxn modelId="{739462E6-1BF4-4D77-A2DD-4FAACDD36C58}" type="presOf" srcId="{C24E3A6D-B261-40B8-8FDF-87A6D572232B}" destId="{B172EC6F-13A4-4DED-9513-A1277947F00E}" srcOrd="0" destOrd="0" presId="urn:microsoft.com/office/officeart/2005/8/layout/vList3"/>
    <dgm:cxn modelId="{1D9A0FF9-D15F-4F53-93DC-9473D4353BAB}" type="presOf" srcId="{2220FADB-9F68-451B-A9F2-9794B7AAF349}" destId="{D6903C86-3CEA-4D39-BB23-710CDADAF964}" srcOrd="0" destOrd="0" presId="urn:microsoft.com/office/officeart/2005/8/layout/vList3"/>
    <dgm:cxn modelId="{8B38FF10-B506-41D0-B7FB-8C5EFAC734A1}" type="presParOf" srcId="{B7E24563-3F49-4D14-BEDB-A5F8A50DF710}" destId="{F803447B-D0B9-4A4A-9ADD-B3E5C24175CC}" srcOrd="0" destOrd="0" presId="urn:microsoft.com/office/officeart/2005/8/layout/vList3"/>
    <dgm:cxn modelId="{655136C6-47D7-4941-A890-7FE5D090B791}" type="presParOf" srcId="{F803447B-D0B9-4A4A-9ADD-B3E5C24175CC}" destId="{9BDCA267-4C85-4729-92BA-5B1C6572EE36}" srcOrd="0" destOrd="0" presId="urn:microsoft.com/office/officeart/2005/8/layout/vList3"/>
    <dgm:cxn modelId="{27FE4FF3-9870-409B-9F8F-B3DF17CF07FE}" type="presParOf" srcId="{F803447B-D0B9-4A4A-9ADD-B3E5C24175CC}" destId="{D6903C86-3CEA-4D39-BB23-710CDADAF964}" srcOrd="1" destOrd="0" presId="urn:microsoft.com/office/officeart/2005/8/layout/vList3"/>
    <dgm:cxn modelId="{7059C529-C9AF-4E88-B893-E957EA71FD46}" type="presParOf" srcId="{B7E24563-3F49-4D14-BEDB-A5F8A50DF710}" destId="{62FB2D58-E99C-41D3-8260-49489A35064B}" srcOrd="1" destOrd="0" presId="urn:microsoft.com/office/officeart/2005/8/layout/vList3"/>
    <dgm:cxn modelId="{E9ECFB49-3C05-402C-955B-72074D491BEC}" type="presParOf" srcId="{B7E24563-3F49-4D14-BEDB-A5F8A50DF710}" destId="{EEB69B4E-DA7C-47F7-90E5-3BD6CACFA81E}" srcOrd="2" destOrd="0" presId="urn:microsoft.com/office/officeart/2005/8/layout/vList3"/>
    <dgm:cxn modelId="{CF4F6B5A-2C72-4420-8C9C-9C9712A0DCE1}" type="presParOf" srcId="{EEB69B4E-DA7C-47F7-90E5-3BD6CACFA81E}" destId="{93550E0F-232B-488E-90F5-56F180C3931F}" srcOrd="0" destOrd="0" presId="urn:microsoft.com/office/officeart/2005/8/layout/vList3"/>
    <dgm:cxn modelId="{07816568-2DC2-4900-A3F9-60A8B3E556AB}" type="presParOf" srcId="{EEB69B4E-DA7C-47F7-90E5-3BD6CACFA81E}" destId="{D4719D2D-D2F8-4DB2-9461-CD66764D3704}" srcOrd="1" destOrd="0" presId="urn:microsoft.com/office/officeart/2005/8/layout/vList3"/>
    <dgm:cxn modelId="{8F8099C1-7690-4C61-8F15-8A03A441F846}" type="presParOf" srcId="{B7E24563-3F49-4D14-BEDB-A5F8A50DF710}" destId="{1637B2FC-2CF4-43F7-90FF-B843E3A252F8}" srcOrd="3" destOrd="0" presId="urn:microsoft.com/office/officeart/2005/8/layout/vList3"/>
    <dgm:cxn modelId="{03E51D07-014E-4E74-8C92-1D2FEDBAC24D}" type="presParOf" srcId="{B7E24563-3F49-4D14-BEDB-A5F8A50DF710}" destId="{338B643B-C1A8-476A-B21C-E75FC46A5EA0}" srcOrd="4" destOrd="0" presId="urn:microsoft.com/office/officeart/2005/8/layout/vList3"/>
    <dgm:cxn modelId="{5DF17398-E34F-4A9C-854E-0515A80C4779}" type="presParOf" srcId="{338B643B-C1A8-476A-B21C-E75FC46A5EA0}" destId="{9C30CF05-9080-4786-8C38-A175B766939C}" srcOrd="0" destOrd="0" presId="urn:microsoft.com/office/officeart/2005/8/layout/vList3"/>
    <dgm:cxn modelId="{31C474FE-4F8A-41C0-B48E-EF0C85137FD3}" type="presParOf" srcId="{338B643B-C1A8-476A-B21C-E75FC46A5EA0}" destId="{B172EC6F-13A4-4DED-9513-A1277947F00E}"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C1BEB62-E8C4-4360-9A4E-53DDA6E49432}" type="doc">
      <dgm:prSet loTypeId="urn:microsoft.com/office/officeart/2005/8/layout/hList1" loCatId="list" qsTypeId="urn:microsoft.com/office/officeart/2005/8/quickstyle/simple1" qsCatId="simple" csTypeId="urn:microsoft.com/office/officeart/2005/8/colors/colorful4" csCatId="colorful" phldr="1"/>
      <dgm:spPr/>
      <dgm:t>
        <a:bodyPr/>
        <a:lstStyle/>
        <a:p>
          <a:endParaRPr lang="en-GB"/>
        </a:p>
      </dgm:t>
    </dgm:pt>
    <dgm:pt modelId="{B6AF2691-CC7C-499C-B8AF-258980FB9368}">
      <dgm:prSet custT="1"/>
      <dgm:spPr/>
      <dgm:t>
        <a:bodyPr/>
        <a:lstStyle/>
        <a:p>
          <a:pPr rtl="0"/>
          <a:r>
            <a:rPr lang="en-GB" sz="1900" b="1"/>
            <a:t>Amendment needed if: </a:t>
          </a:r>
          <a:endParaRPr lang="en-GB" sz="1900" b="0"/>
        </a:p>
      </dgm:t>
    </dgm:pt>
    <dgm:pt modelId="{361CC717-7633-4F27-A091-44D4F57EF758}" type="parTrans" cxnId="{C5C52A3B-D741-48A4-B8A2-68DF961666F4}">
      <dgm:prSet/>
      <dgm:spPr/>
      <dgm:t>
        <a:bodyPr/>
        <a:lstStyle/>
        <a:p>
          <a:endParaRPr lang="en-GB"/>
        </a:p>
      </dgm:t>
    </dgm:pt>
    <dgm:pt modelId="{385E03CE-FA32-420D-A481-E43F8BC8D4B8}" type="sibTrans" cxnId="{C5C52A3B-D741-48A4-B8A2-68DF961666F4}">
      <dgm:prSet/>
      <dgm:spPr/>
      <dgm:t>
        <a:bodyPr/>
        <a:lstStyle/>
        <a:p>
          <a:endParaRPr lang="en-GB"/>
        </a:p>
      </dgm:t>
    </dgm:pt>
    <dgm:pt modelId="{79DE41EC-C4BD-444A-B99D-B0D5830D5F99}">
      <dgm:prSet custT="1"/>
      <dgm:spPr/>
      <dgm:t>
        <a:bodyPr/>
        <a:lstStyle/>
        <a:p>
          <a:pPr rtl="0"/>
          <a:r>
            <a:rPr lang="en-GB" sz="1400" b="0">
              <a:solidFill>
                <a:schemeClr val="tx2"/>
              </a:solidFill>
            </a:rPr>
            <a:t>Change of the coordinator’s </a:t>
          </a:r>
          <a:r>
            <a:rPr lang="en-GB" sz="1400" b="1">
              <a:solidFill>
                <a:schemeClr val="tx2"/>
              </a:solidFill>
            </a:rPr>
            <a:t>bank account </a:t>
          </a:r>
          <a:r>
            <a:rPr lang="en-GB" sz="1400" b="0">
              <a:solidFill>
                <a:schemeClr val="tx2"/>
              </a:solidFill>
            </a:rPr>
            <a:t>for payments</a:t>
          </a:r>
        </a:p>
      </dgm:t>
    </dgm:pt>
    <dgm:pt modelId="{E83F21F5-899B-45D2-BA06-D260559588FA}" type="parTrans" cxnId="{87C2D9AB-8AD9-49D7-9B51-587D1D7B3396}">
      <dgm:prSet/>
      <dgm:spPr/>
      <dgm:t>
        <a:bodyPr/>
        <a:lstStyle/>
        <a:p>
          <a:endParaRPr lang="en-GB"/>
        </a:p>
      </dgm:t>
    </dgm:pt>
    <dgm:pt modelId="{6F0E4233-3229-4627-B848-47A3CDFB32B7}" type="sibTrans" cxnId="{87C2D9AB-8AD9-49D7-9B51-587D1D7B3396}">
      <dgm:prSet/>
      <dgm:spPr/>
      <dgm:t>
        <a:bodyPr/>
        <a:lstStyle/>
        <a:p>
          <a:endParaRPr lang="en-GB"/>
        </a:p>
      </dgm:t>
    </dgm:pt>
    <dgm:pt modelId="{4CC3D911-139A-4B08-9BF0-6D6F50029F94}">
      <dgm:prSet custT="1"/>
      <dgm:spPr/>
      <dgm:t>
        <a:bodyPr/>
        <a:lstStyle/>
        <a:p>
          <a:pPr rtl="0"/>
          <a:r>
            <a:rPr lang="en-GB" sz="1400" b="0">
              <a:solidFill>
                <a:schemeClr val="tx2"/>
              </a:solidFill>
            </a:rPr>
            <a:t>Addition/removal of </a:t>
          </a:r>
          <a:r>
            <a:rPr lang="en-GB" sz="1400" b="1">
              <a:solidFill>
                <a:schemeClr val="tx2"/>
              </a:solidFill>
            </a:rPr>
            <a:t>linked third party</a:t>
          </a:r>
          <a:endParaRPr lang="en-GB" sz="1400" b="0">
            <a:solidFill>
              <a:schemeClr val="tx2"/>
            </a:solidFill>
          </a:endParaRPr>
        </a:p>
      </dgm:t>
    </dgm:pt>
    <dgm:pt modelId="{DB6E2EC7-6369-4BDC-AAF3-2805FFDE851D}" type="parTrans" cxnId="{9930FEE8-0293-44CE-88C1-E0FC14539ED9}">
      <dgm:prSet/>
      <dgm:spPr/>
      <dgm:t>
        <a:bodyPr/>
        <a:lstStyle/>
        <a:p>
          <a:endParaRPr lang="en-GB"/>
        </a:p>
      </dgm:t>
    </dgm:pt>
    <dgm:pt modelId="{591C8635-8746-4099-92E5-5168D659221B}" type="sibTrans" cxnId="{9930FEE8-0293-44CE-88C1-E0FC14539ED9}">
      <dgm:prSet/>
      <dgm:spPr/>
      <dgm:t>
        <a:bodyPr/>
        <a:lstStyle/>
        <a:p>
          <a:endParaRPr lang="en-GB"/>
        </a:p>
      </dgm:t>
    </dgm:pt>
    <dgm:pt modelId="{BD11036F-CAF2-4142-BE88-4F10EDD0363E}">
      <dgm:prSet custT="1"/>
      <dgm:spPr/>
      <dgm:t>
        <a:bodyPr/>
        <a:lstStyle/>
        <a:p>
          <a:pPr rtl="0"/>
          <a:r>
            <a:rPr lang="en-GB" sz="1400" b="0">
              <a:solidFill>
                <a:schemeClr val="tx2"/>
              </a:solidFill>
            </a:rPr>
            <a:t>Change of action’s </a:t>
          </a:r>
          <a:r>
            <a:rPr lang="en-GB" sz="1400" b="1" noProof="0">
              <a:solidFill>
                <a:schemeClr val="tx2"/>
              </a:solidFill>
            </a:rPr>
            <a:t>title</a:t>
          </a:r>
          <a:r>
            <a:rPr lang="en-US" sz="1400" b="0">
              <a:solidFill>
                <a:schemeClr val="tx2"/>
              </a:solidFill>
            </a:rPr>
            <a:t>, </a:t>
          </a:r>
          <a:r>
            <a:rPr lang="en-GB" sz="1400" b="0">
              <a:solidFill>
                <a:schemeClr val="tx2"/>
              </a:solidFill>
            </a:rPr>
            <a:t>acronym, </a:t>
          </a:r>
          <a:r>
            <a:rPr lang="en-GB" sz="1400" b="1">
              <a:solidFill>
                <a:schemeClr val="tx2"/>
              </a:solidFill>
            </a:rPr>
            <a:t>duration</a:t>
          </a:r>
          <a:r>
            <a:rPr lang="en-US" sz="1400" b="0">
              <a:solidFill>
                <a:schemeClr val="tx2"/>
              </a:solidFill>
            </a:rPr>
            <a:t>, </a:t>
          </a:r>
          <a:r>
            <a:rPr lang="en-GB" sz="1400" b="0">
              <a:solidFill>
                <a:schemeClr val="tx2"/>
              </a:solidFill>
            </a:rPr>
            <a:t>reporting </a:t>
          </a:r>
          <a:r>
            <a:rPr lang="en-GB" sz="1400" b="1">
              <a:solidFill>
                <a:schemeClr val="tx2"/>
              </a:solidFill>
            </a:rPr>
            <a:t>periods</a:t>
          </a:r>
          <a:endParaRPr lang="en-GB" sz="1400" b="0">
            <a:solidFill>
              <a:schemeClr val="tx2"/>
            </a:solidFill>
          </a:endParaRPr>
        </a:p>
      </dgm:t>
    </dgm:pt>
    <dgm:pt modelId="{C8F8615F-A1F8-432F-8AD6-554926865602}" type="parTrans" cxnId="{7113EEA7-16B9-4DBD-AEBC-7FC6DD4B5649}">
      <dgm:prSet/>
      <dgm:spPr/>
      <dgm:t>
        <a:bodyPr/>
        <a:lstStyle/>
        <a:p>
          <a:endParaRPr lang="en-GB"/>
        </a:p>
      </dgm:t>
    </dgm:pt>
    <dgm:pt modelId="{6575594B-4A18-44AF-8B2A-C8F62CF43583}" type="sibTrans" cxnId="{7113EEA7-16B9-4DBD-AEBC-7FC6DD4B5649}">
      <dgm:prSet/>
      <dgm:spPr/>
      <dgm:t>
        <a:bodyPr/>
        <a:lstStyle/>
        <a:p>
          <a:endParaRPr lang="en-GB"/>
        </a:p>
      </dgm:t>
    </dgm:pt>
    <dgm:pt modelId="{270C8F5B-E509-42FB-8E50-BEA8DCECE9EA}">
      <dgm:prSet custT="1"/>
      <dgm:spPr/>
      <dgm:t>
        <a:bodyPr/>
        <a:lstStyle/>
        <a:p>
          <a:pPr rtl="0"/>
          <a:r>
            <a:rPr lang="fr-BE" sz="1400" b="0">
              <a:solidFill>
                <a:schemeClr val="tx2"/>
              </a:solidFill>
            </a:rPr>
            <a:t>Change of </a:t>
          </a:r>
          <a:r>
            <a:rPr lang="fr-BE" sz="1400" b="1" err="1">
              <a:solidFill>
                <a:schemeClr val="tx2"/>
              </a:solidFill>
            </a:rPr>
            <a:t>Annex</a:t>
          </a:r>
          <a:r>
            <a:rPr lang="fr-BE" sz="1400" b="1">
              <a:solidFill>
                <a:schemeClr val="tx2"/>
              </a:solidFill>
            </a:rPr>
            <a:t> 1</a:t>
          </a:r>
          <a:r>
            <a:rPr lang="fr-BE" sz="1400" b="0">
              <a:solidFill>
                <a:schemeClr val="tx2"/>
              </a:solidFill>
            </a:rPr>
            <a:t> </a:t>
          </a:r>
          <a:r>
            <a:rPr lang="en-GB" sz="1400" b="0">
              <a:solidFill>
                <a:schemeClr val="tx2"/>
              </a:solidFill>
            </a:rPr>
            <a:t>(description of action)</a:t>
          </a:r>
        </a:p>
      </dgm:t>
    </dgm:pt>
    <dgm:pt modelId="{D8A86488-E745-4564-8D36-9523AA3602F6}" type="sibTrans" cxnId="{FA5DA080-168F-4A0D-8C44-D65113A0D8C5}">
      <dgm:prSet/>
      <dgm:spPr/>
      <dgm:t>
        <a:bodyPr/>
        <a:lstStyle/>
        <a:p>
          <a:endParaRPr lang="en-GB"/>
        </a:p>
      </dgm:t>
    </dgm:pt>
    <dgm:pt modelId="{D6EB1AA9-AA97-4503-9D48-B0753BFD1DDF}" type="parTrans" cxnId="{FA5DA080-168F-4A0D-8C44-D65113A0D8C5}">
      <dgm:prSet/>
      <dgm:spPr/>
      <dgm:t>
        <a:bodyPr/>
        <a:lstStyle/>
        <a:p>
          <a:endParaRPr lang="en-GB"/>
        </a:p>
      </dgm:t>
    </dgm:pt>
    <dgm:pt modelId="{07152545-F70F-423B-BE67-DE1CAE4C7EE7}">
      <dgm:prSet custT="1"/>
      <dgm:spPr/>
      <dgm:t>
        <a:bodyPr/>
        <a:lstStyle/>
        <a:p>
          <a:pPr rtl="0"/>
          <a:endParaRPr lang="en-GB" sz="1400" b="0">
            <a:solidFill>
              <a:schemeClr val="tx2"/>
            </a:solidFill>
          </a:endParaRPr>
        </a:p>
      </dgm:t>
    </dgm:pt>
    <dgm:pt modelId="{5585E0F7-D7BE-49A5-91C7-F7719136062E}" type="sibTrans" cxnId="{3C6CAA09-9C5C-4CBE-9BD9-1EC2791D89EE}">
      <dgm:prSet/>
      <dgm:spPr/>
      <dgm:t>
        <a:bodyPr/>
        <a:lstStyle/>
        <a:p>
          <a:endParaRPr lang="en-GB"/>
        </a:p>
      </dgm:t>
    </dgm:pt>
    <dgm:pt modelId="{F56BA79C-D81C-4367-9842-2B0A2AD2026C}" type="parTrans" cxnId="{3C6CAA09-9C5C-4CBE-9BD9-1EC2791D89EE}">
      <dgm:prSet/>
      <dgm:spPr/>
      <dgm:t>
        <a:bodyPr/>
        <a:lstStyle/>
        <a:p>
          <a:endParaRPr lang="en-GB"/>
        </a:p>
      </dgm:t>
    </dgm:pt>
    <dgm:pt modelId="{7F8A635A-7241-4257-BBF7-8F65517C1B8E}">
      <dgm:prSet custT="1"/>
      <dgm:spPr/>
      <dgm:t>
        <a:bodyPr/>
        <a:lstStyle/>
        <a:p>
          <a:pPr rtl="0"/>
          <a:endParaRPr lang="en-GB" sz="1400" b="0">
            <a:solidFill>
              <a:schemeClr val="tx2"/>
            </a:solidFill>
          </a:endParaRPr>
        </a:p>
      </dgm:t>
    </dgm:pt>
    <dgm:pt modelId="{5CE61236-88B8-400C-BBA7-AFE8595CA25D}" type="parTrans" cxnId="{E590268C-0DB5-4B9F-8D07-77BB0F233A9D}">
      <dgm:prSet/>
      <dgm:spPr/>
      <dgm:t>
        <a:bodyPr/>
        <a:lstStyle/>
        <a:p>
          <a:endParaRPr lang="en-US"/>
        </a:p>
      </dgm:t>
    </dgm:pt>
    <dgm:pt modelId="{AA7F62AA-FF0B-484B-AEBC-22BEAC4004B8}" type="sibTrans" cxnId="{E590268C-0DB5-4B9F-8D07-77BB0F233A9D}">
      <dgm:prSet/>
      <dgm:spPr/>
      <dgm:t>
        <a:bodyPr/>
        <a:lstStyle/>
        <a:p>
          <a:endParaRPr lang="en-US"/>
        </a:p>
      </dgm:t>
    </dgm:pt>
    <dgm:pt modelId="{51AD2CFF-CCDC-4842-8306-0140BD3E269C}">
      <dgm:prSet custT="1"/>
      <dgm:spPr/>
      <dgm:t>
        <a:bodyPr/>
        <a:lstStyle/>
        <a:p>
          <a:pPr rtl="0"/>
          <a:r>
            <a:rPr lang="fr-BE" sz="1400" b="0" dirty="0">
              <a:solidFill>
                <a:schemeClr val="tx2"/>
              </a:solidFill>
            </a:rPr>
            <a:t>Change of </a:t>
          </a:r>
          <a:r>
            <a:rPr lang="en-GB" sz="1400" b="1" noProof="0" dirty="0">
              <a:solidFill>
                <a:schemeClr val="tx2"/>
              </a:solidFill>
            </a:rPr>
            <a:t>Annex</a:t>
          </a:r>
          <a:r>
            <a:rPr lang="fr-BE" sz="1400" b="1" dirty="0">
              <a:solidFill>
                <a:schemeClr val="tx2"/>
              </a:solidFill>
            </a:rPr>
            <a:t> 2</a:t>
          </a:r>
          <a:r>
            <a:rPr lang="en-GB" sz="1400" b="0" dirty="0">
              <a:solidFill>
                <a:schemeClr val="tx2"/>
              </a:solidFill>
            </a:rPr>
            <a:t> estimated budget</a:t>
          </a:r>
        </a:p>
      </dgm:t>
    </dgm:pt>
    <dgm:pt modelId="{10C49E72-8CB4-49ED-A0B7-91428BC1EBC6}" type="parTrans" cxnId="{883301AF-1EB3-4EFC-983C-B9E0B8B484EB}">
      <dgm:prSet/>
      <dgm:spPr/>
      <dgm:t>
        <a:bodyPr/>
        <a:lstStyle/>
        <a:p>
          <a:endParaRPr lang="en-US"/>
        </a:p>
      </dgm:t>
    </dgm:pt>
    <dgm:pt modelId="{CC87FC91-3A04-4E2C-A83E-F202D1895E18}" type="sibTrans" cxnId="{883301AF-1EB3-4EFC-983C-B9E0B8B484EB}">
      <dgm:prSet/>
      <dgm:spPr/>
      <dgm:t>
        <a:bodyPr/>
        <a:lstStyle/>
        <a:p>
          <a:endParaRPr lang="en-US"/>
        </a:p>
      </dgm:t>
    </dgm:pt>
    <dgm:pt modelId="{B0F63D43-BEC5-47B5-9306-331FF734D43C}">
      <dgm:prSet custT="1"/>
      <dgm:spPr/>
      <dgm:t>
        <a:bodyPr/>
        <a:lstStyle/>
        <a:p>
          <a:pPr rtl="0"/>
          <a:endParaRPr lang="en-GB" sz="1400" b="0">
            <a:solidFill>
              <a:schemeClr val="tx2"/>
            </a:solidFill>
          </a:endParaRPr>
        </a:p>
      </dgm:t>
    </dgm:pt>
    <dgm:pt modelId="{9DC27253-712E-475A-8C55-C8247CA5A82F}" type="parTrans" cxnId="{78F68284-AA1D-44C4-B7F3-E45119326A78}">
      <dgm:prSet/>
      <dgm:spPr/>
      <dgm:t>
        <a:bodyPr/>
        <a:lstStyle/>
        <a:p>
          <a:endParaRPr lang="en-US"/>
        </a:p>
      </dgm:t>
    </dgm:pt>
    <dgm:pt modelId="{84568114-BAEA-45E8-805B-1CE4C43D3BB4}" type="sibTrans" cxnId="{78F68284-AA1D-44C4-B7F3-E45119326A78}">
      <dgm:prSet/>
      <dgm:spPr/>
      <dgm:t>
        <a:bodyPr/>
        <a:lstStyle/>
        <a:p>
          <a:endParaRPr lang="en-US"/>
        </a:p>
      </dgm:t>
    </dgm:pt>
    <dgm:pt modelId="{65FDB9F3-7DCF-42AC-9759-370968D174FB}">
      <dgm:prSet custT="1"/>
      <dgm:spPr/>
      <dgm:t>
        <a:bodyPr/>
        <a:lstStyle/>
        <a:p>
          <a:pPr rtl="0"/>
          <a:r>
            <a:rPr lang="en-GB" sz="1400" b="0">
              <a:solidFill>
                <a:schemeClr val="tx2"/>
              </a:solidFill>
            </a:rPr>
            <a:t>Change of </a:t>
          </a:r>
          <a:r>
            <a:rPr lang="en-GB" sz="1400" b="1">
              <a:solidFill>
                <a:schemeClr val="tx2"/>
              </a:solidFill>
            </a:rPr>
            <a:t>coordinator or its legal status</a:t>
          </a:r>
          <a:endParaRPr lang="en-GB" sz="1400" b="0">
            <a:solidFill>
              <a:schemeClr val="tx2"/>
            </a:solidFill>
          </a:endParaRPr>
        </a:p>
      </dgm:t>
    </dgm:pt>
    <dgm:pt modelId="{C253B949-DD15-4E42-8FC4-6532F12B53DA}" type="parTrans" cxnId="{D472BC86-7556-4EEA-ABA4-5876D19D9833}">
      <dgm:prSet/>
      <dgm:spPr/>
      <dgm:t>
        <a:bodyPr/>
        <a:lstStyle/>
        <a:p>
          <a:endParaRPr lang="en-US"/>
        </a:p>
      </dgm:t>
    </dgm:pt>
    <dgm:pt modelId="{CC907ED0-399F-4993-927E-E37B32694976}" type="sibTrans" cxnId="{D472BC86-7556-4EEA-ABA4-5876D19D9833}">
      <dgm:prSet/>
      <dgm:spPr/>
      <dgm:t>
        <a:bodyPr/>
        <a:lstStyle/>
        <a:p>
          <a:endParaRPr lang="en-US"/>
        </a:p>
      </dgm:t>
    </dgm:pt>
    <dgm:pt modelId="{F5C4B5D9-36FE-4DD7-8A48-2FCC5D11AC7A}">
      <dgm:prSet custT="1"/>
      <dgm:spPr/>
      <dgm:t>
        <a:bodyPr/>
        <a:lstStyle/>
        <a:p>
          <a:pPr rtl="0"/>
          <a:endParaRPr lang="en-GB" sz="1400" b="0">
            <a:solidFill>
              <a:schemeClr val="tx2"/>
            </a:solidFill>
          </a:endParaRPr>
        </a:p>
      </dgm:t>
    </dgm:pt>
    <dgm:pt modelId="{B4922AE5-CE8B-4EC4-9F6F-AED8C761BA3F}" type="parTrans" cxnId="{7D5749CE-9CA1-4A1C-BB42-34A1C5F6C7EE}">
      <dgm:prSet/>
      <dgm:spPr/>
      <dgm:t>
        <a:bodyPr/>
        <a:lstStyle/>
        <a:p>
          <a:endParaRPr lang="en-US"/>
        </a:p>
      </dgm:t>
    </dgm:pt>
    <dgm:pt modelId="{F7A9F217-28DA-47B9-AE5A-41F887AC928B}" type="sibTrans" cxnId="{7D5749CE-9CA1-4A1C-BB42-34A1C5F6C7EE}">
      <dgm:prSet/>
      <dgm:spPr/>
      <dgm:t>
        <a:bodyPr/>
        <a:lstStyle/>
        <a:p>
          <a:endParaRPr lang="en-US"/>
        </a:p>
      </dgm:t>
    </dgm:pt>
    <dgm:pt modelId="{7C68BFE0-4F36-4CFE-B60E-BA83E705A0D4}">
      <dgm:prSet custT="1"/>
      <dgm:spPr/>
      <dgm:t>
        <a:bodyPr/>
        <a:lstStyle/>
        <a:p>
          <a:pPr rtl="0"/>
          <a:endParaRPr lang="en-GB" sz="1400" b="0">
            <a:solidFill>
              <a:schemeClr val="tx2"/>
            </a:solidFill>
          </a:endParaRPr>
        </a:p>
      </dgm:t>
    </dgm:pt>
    <dgm:pt modelId="{B2A17164-D699-48EA-9C2D-A1E8F7254085}" type="parTrans" cxnId="{504ACC67-0476-4493-BBAB-AED12B3111B6}">
      <dgm:prSet/>
      <dgm:spPr/>
      <dgm:t>
        <a:bodyPr/>
        <a:lstStyle/>
        <a:p>
          <a:endParaRPr lang="en-US"/>
        </a:p>
      </dgm:t>
    </dgm:pt>
    <dgm:pt modelId="{9C1227C6-AC8D-49B7-B73E-1DAB46BA02F0}" type="sibTrans" cxnId="{504ACC67-0476-4493-BBAB-AED12B3111B6}">
      <dgm:prSet/>
      <dgm:spPr/>
      <dgm:t>
        <a:bodyPr/>
        <a:lstStyle/>
        <a:p>
          <a:endParaRPr lang="en-US"/>
        </a:p>
      </dgm:t>
    </dgm:pt>
    <dgm:pt modelId="{25D6D6E6-CD53-4BA0-A05A-0BF766453C59}">
      <dgm:prSet custT="1"/>
      <dgm:spPr/>
      <dgm:t>
        <a:bodyPr/>
        <a:lstStyle/>
        <a:p>
          <a:pPr rtl="0"/>
          <a:endParaRPr lang="en-GB" sz="1400" b="0">
            <a:solidFill>
              <a:schemeClr val="tx2"/>
            </a:solidFill>
          </a:endParaRPr>
        </a:p>
      </dgm:t>
    </dgm:pt>
    <dgm:pt modelId="{358E4649-9358-4524-BB4A-026308C868EF}" type="parTrans" cxnId="{52FE4D98-02C5-4821-A78B-4023460325F6}">
      <dgm:prSet/>
      <dgm:spPr/>
      <dgm:t>
        <a:bodyPr/>
        <a:lstStyle/>
        <a:p>
          <a:endParaRPr lang="en-US"/>
        </a:p>
      </dgm:t>
    </dgm:pt>
    <dgm:pt modelId="{92E7505D-A5E3-4816-9249-5602A9B8E7F6}" type="sibTrans" cxnId="{52FE4D98-02C5-4821-A78B-4023460325F6}">
      <dgm:prSet/>
      <dgm:spPr/>
      <dgm:t>
        <a:bodyPr/>
        <a:lstStyle/>
        <a:p>
          <a:endParaRPr lang="en-US"/>
        </a:p>
      </dgm:t>
    </dgm:pt>
    <dgm:pt modelId="{B21EEBB0-965D-493E-BAC5-29EC167DC735}">
      <dgm:prSet custT="1"/>
      <dgm:spPr/>
      <dgm:t>
        <a:bodyPr/>
        <a:lstStyle/>
        <a:p>
          <a:pPr rtl="0"/>
          <a:r>
            <a:rPr lang="en-GB" sz="1400" b="0">
              <a:solidFill>
                <a:schemeClr val="tx2"/>
              </a:solidFill>
            </a:rPr>
            <a:t>Change of dissemination status of a deliverables (PU→SEN or SEN→PU)  </a:t>
          </a:r>
        </a:p>
      </dgm:t>
    </dgm:pt>
    <dgm:pt modelId="{491097EF-FE3E-402A-A40B-7425142F9ED0}" type="parTrans" cxnId="{C2CC7756-A1F6-4AF0-A97E-D196387065B3}">
      <dgm:prSet/>
      <dgm:spPr/>
      <dgm:t>
        <a:bodyPr/>
        <a:lstStyle/>
        <a:p>
          <a:endParaRPr lang="en-US"/>
        </a:p>
      </dgm:t>
    </dgm:pt>
    <dgm:pt modelId="{FF76756E-145C-448A-92EC-F4FEEDB338CA}" type="sibTrans" cxnId="{C2CC7756-A1F6-4AF0-A97E-D196387065B3}">
      <dgm:prSet/>
      <dgm:spPr/>
      <dgm:t>
        <a:bodyPr/>
        <a:lstStyle/>
        <a:p>
          <a:endParaRPr lang="en-US"/>
        </a:p>
      </dgm:t>
    </dgm:pt>
    <dgm:pt modelId="{4A224931-3469-4B57-9107-56C97CAC1FFD}">
      <dgm:prSet custT="1"/>
      <dgm:spPr/>
      <dgm:t>
        <a:bodyPr/>
        <a:lstStyle/>
        <a:p>
          <a:pPr rtl="0"/>
          <a:endParaRPr lang="en-GB" sz="1400" b="0">
            <a:solidFill>
              <a:schemeClr val="tx2"/>
            </a:solidFill>
          </a:endParaRPr>
        </a:p>
      </dgm:t>
    </dgm:pt>
    <dgm:pt modelId="{F8420DB8-BFF1-44EE-B07F-2D05791C53CB}" type="parTrans" cxnId="{92E945E0-7F56-48D8-97FC-59ADD19B19B7}">
      <dgm:prSet/>
      <dgm:spPr/>
      <dgm:t>
        <a:bodyPr/>
        <a:lstStyle/>
        <a:p>
          <a:endParaRPr lang="en-US"/>
        </a:p>
      </dgm:t>
    </dgm:pt>
    <dgm:pt modelId="{33A3F8D7-AB98-4604-BCD5-4D69BFDEB606}" type="sibTrans" cxnId="{92E945E0-7F56-48D8-97FC-59ADD19B19B7}">
      <dgm:prSet/>
      <dgm:spPr/>
      <dgm:t>
        <a:bodyPr/>
        <a:lstStyle/>
        <a:p>
          <a:endParaRPr lang="en-US"/>
        </a:p>
      </dgm:t>
    </dgm:pt>
    <dgm:pt modelId="{086BC8FE-991E-46ED-9460-C95F6D3CDBC9}" type="pres">
      <dgm:prSet presAssocID="{FC1BEB62-E8C4-4360-9A4E-53DDA6E49432}" presName="Name0" presStyleCnt="0">
        <dgm:presLayoutVars>
          <dgm:dir/>
          <dgm:animLvl val="lvl"/>
          <dgm:resizeHandles val="exact"/>
        </dgm:presLayoutVars>
      </dgm:prSet>
      <dgm:spPr/>
    </dgm:pt>
    <dgm:pt modelId="{CC5729E2-9B58-4C9D-9AB3-80A3418C6EFC}" type="pres">
      <dgm:prSet presAssocID="{B6AF2691-CC7C-499C-B8AF-258980FB9368}" presName="composite" presStyleCnt="0"/>
      <dgm:spPr/>
    </dgm:pt>
    <dgm:pt modelId="{E03B62CA-0126-4A30-A19E-660E8431916F}" type="pres">
      <dgm:prSet presAssocID="{B6AF2691-CC7C-499C-B8AF-258980FB9368}" presName="parTx" presStyleLbl="alignNode1" presStyleIdx="0" presStyleCnt="1" custLinFactNeighborX="-1393" custLinFactNeighborY="-38585">
        <dgm:presLayoutVars>
          <dgm:chMax val="0"/>
          <dgm:chPref val="0"/>
          <dgm:bulletEnabled val="1"/>
        </dgm:presLayoutVars>
      </dgm:prSet>
      <dgm:spPr/>
    </dgm:pt>
    <dgm:pt modelId="{F3337A86-6EF5-4328-BAA4-8E95395C5C08}" type="pres">
      <dgm:prSet presAssocID="{B6AF2691-CC7C-499C-B8AF-258980FB9368}" presName="desTx" presStyleLbl="alignAccFollowNode1" presStyleIdx="0" presStyleCnt="1" custLinFactNeighborX="3803" custLinFactNeighborY="15052">
        <dgm:presLayoutVars>
          <dgm:bulletEnabled val="1"/>
        </dgm:presLayoutVars>
      </dgm:prSet>
      <dgm:spPr/>
    </dgm:pt>
  </dgm:ptLst>
  <dgm:cxnLst>
    <dgm:cxn modelId="{3C6CAA09-9C5C-4CBE-9BD9-1EC2791D89EE}" srcId="{B6AF2691-CC7C-499C-B8AF-258980FB9368}" destId="{07152545-F70F-423B-BE67-DE1CAE4C7EE7}" srcOrd="5" destOrd="0" parTransId="{F56BA79C-D81C-4367-9842-2B0A2AD2026C}" sibTransId="{5585E0F7-D7BE-49A5-91C7-F7719136062E}"/>
    <dgm:cxn modelId="{2130810D-BC6A-4FF0-9D34-1BF4EE088A85}" type="presOf" srcId="{65FDB9F3-7DCF-42AC-9759-370968D174FB}" destId="{F3337A86-6EF5-4328-BAA4-8E95395C5C08}" srcOrd="0" destOrd="4" presId="urn:microsoft.com/office/officeart/2005/8/layout/hList1"/>
    <dgm:cxn modelId="{9E19A01C-73E5-4E6E-A38D-E213E04BF876}" type="presOf" srcId="{B21EEBB0-965D-493E-BAC5-29EC167DC735}" destId="{F3337A86-6EF5-4328-BAA4-8E95395C5C08}" srcOrd="0" destOrd="12" presId="urn:microsoft.com/office/officeart/2005/8/layout/hList1"/>
    <dgm:cxn modelId="{8BA47835-3DAC-489D-BD0E-4798B498A124}" type="presOf" srcId="{270C8F5B-E509-42FB-8E50-BEA8DCECE9EA}" destId="{F3337A86-6EF5-4328-BAA4-8E95395C5C08}" srcOrd="0" destOrd="0" presId="urn:microsoft.com/office/officeart/2005/8/layout/hList1"/>
    <dgm:cxn modelId="{ADA5693A-A80C-42DF-953E-31A99009A28A}" type="presOf" srcId="{FC1BEB62-E8C4-4360-9A4E-53DDA6E49432}" destId="{086BC8FE-991E-46ED-9460-C95F6D3CDBC9}" srcOrd="0" destOrd="0" presId="urn:microsoft.com/office/officeart/2005/8/layout/hList1"/>
    <dgm:cxn modelId="{C5C52A3B-D741-48A4-B8A2-68DF961666F4}" srcId="{FC1BEB62-E8C4-4360-9A4E-53DDA6E49432}" destId="{B6AF2691-CC7C-499C-B8AF-258980FB9368}" srcOrd="0" destOrd="0" parTransId="{361CC717-7633-4F27-A091-44D4F57EF758}" sibTransId="{385E03CE-FA32-420D-A481-E43F8BC8D4B8}"/>
    <dgm:cxn modelId="{504ACC67-0476-4493-BBAB-AED12B3111B6}" srcId="{B6AF2691-CC7C-499C-B8AF-258980FB9368}" destId="{7C68BFE0-4F36-4CFE-B60E-BA83E705A0D4}" srcOrd="7" destOrd="0" parTransId="{B2A17164-D699-48EA-9C2D-A1E8F7254085}" sibTransId="{9C1227C6-AC8D-49B7-B73E-1DAB46BA02F0}"/>
    <dgm:cxn modelId="{C2CC7756-A1F6-4AF0-A97E-D196387065B3}" srcId="{B6AF2691-CC7C-499C-B8AF-258980FB9368}" destId="{B21EEBB0-965D-493E-BAC5-29EC167DC735}" srcOrd="12" destOrd="0" parTransId="{491097EF-FE3E-402A-A40B-7425142F9ED0}" sibTransId="{FF76756E-145C-448A-92EC-F4FEEDB338CA}"/>
    <dgm:cxn modelId="{D588F058-D34E-4B23-984D-53B2A34C0AA3}" type="presOf" srcId="{BD11036F-CAF2-4142-BE88-4F10EDD0363E}" destId="{F3337A86-6EF5-4328-BAA4-8E95395C5C08}" srcOrd="0" destOrd="10" presId="urn:microsoft.com/office/officeart/2005/8/layout/hList1"/>
    <dgm:cxn modelId="{44F98D7B-3CB8-4B23-9966-5A5DC1A3A28A}" type="presOf" srcId="{79DE41EC-C4BD-444A-B99D-B0D5830D5F99}" destId="{F3337A86-6EF5-4328-BAA4-8E95395C5C08}" srcOrd="0" destOrd="6" presId="urn:microsoft.com/office/officeart/2005/8/layout/hList1"/>
    <dgm:cxn modelId="{10F0CE7B-CD68-415F-8F4E-BB8186667584}" type="presOf" srcId="{F5C4B5D9-36FE-4DD7-8A48-2FCC5D11AC7A}" destId="{F3337A86-6EF5-4328-BAA4-8E95395C5C08}" srcOrd="0" destOrd="3" presId="urn:microsoft.com/office/officeart/2005/8/layout/hList1"/>
    <dgm:cxn modelId="{FA5DA080-168F-4A0D-8C44-D65113A0D8C5}" srcId="{B6AF2691-CC7C-499C-B8AF-258980FB9368}" destId="{270C8F5B-E509-42FB-8E50-BEA8DCECE9EA}" srcOrd="0" destOrd="0" parTransId="{D6EB1AA9-AA97-4503-9D48-B0753BFD1DDF}" sibTransId="{D8A86488-E745-4564-8D36-9523AA3602F6}"/>
    <dgm:cxn modelId="{78F68284-AA1D-44C4-B7F3-E45119326A78}" srcId="{B6AF2691-CC7C-499C-B8AF-258980FB9368}" destId="{B0F63D43-BEC5-47B5-9306-331FF734D43C}" srcOrd="1" destOrd="0" parTransId="{9DC27253-712E-475A-8C55-C8247CA5A82F}" sibTransId="{84568114-BAEA-45E8-805B-1CE4C43D3BB4}"/>
    <dgm:cxn modelId="{D472BC86-7556-4EEA-ABA4-5876D19D9833}" srcId="{B6AF2691-CC7C-499C-B8AF-258980FB9368}" destId="{65FDB9F3-7DCF-42AC-9759-370968D174FB}" srcOrd="4" destOrd="0" parTransId="{C253B949-DD15-4E42-8FC4-6532F12B53DA}" sibTransId="{CC907ED0-399F-4993-927E-E37B32694976}"/>
    <dgm:cxn modelId="{00DB7289-7886-451C-8D9C-D86860751573}" type="presOf" srcId="{B6AF2691-CC7C-499C-B8AF-258980FB9368}" destId="{E03B62CA-0126-4A30-A19E-660E8431916F}" srcOrd="0" destOrd="0" presId="urn:microsoft.com/office/officeart/2005/8/layout/hList1"/>
    <dgm:cxn modelId="{E590268C-0DB5-4B9F-8D07-77BB0F233A9D}" srcId="{B6AF2691-CC7C-499C-B8AF-258980FB9368}" destId="{7F8A635A-7241-4257-BBF7-8F65517C1B8E}" srcOrd="13" destOrd="0" parTransId="{5CE61236-88B8-400C-BBA7-AFE8595CA25D}" sibTransId="{AA7F62AA-FF0B-484B-AEBC-22BEAC4004B8}"/>
    <dgm:cxn modelId="{42BFD496-DCA1-449A-914A-36270E1AD13D}" type="presOf" srcId="{4A224931-3469-4B57-9107-56C97CAC1FFD}" destId="{F3337A86-6EF5-4328-BAA4-8E95395C5C08}" srcOrd="0" destOrd="11" presId="urn:microsoft.com/office/officeart/2005/8/layout/hList1"/>
    <dgm:cxn modelId="{52FE4D98-02C5-4821-A78B-4023460325F6}" srcId="{B6AF2691-CC7C-499C-B8AF-258980FB9368}" destId="{25D6D6E6-CD53-4BA0-A05A-0BF766453C59}" srcOrd="9" destOrd="0" parTransId="{358E4649-9358-4524-BB4A-026308C868EF}" sibTransId="{92E7505D-A5E3-4816-9249-5602A9B8E7F6}"/>
    <dgm:cxn modelId="{F088CC9A-85C7-42BE-A903-9B7F85E32540}" type="presOf" srcId="{07152545-F70F-423B-BE67-DE1CAE4C7EE7}" destId="{F3337A86-6EF5-4328-BAA4-8E95395C5C08}" srcOrd="0" destOrd="5" presId="urn:microsoft.com/office/officeart/2005/8/layout/hList1"/>
    <dgm:cxn modelId="{F98E6CA7-CB79-42B2-BC21-E1D86F539A33}" type="presOf" srcId="{7F8A635A-7241-4257-BBF7-8F65517C1B8E}" destId="{F3337A86-6EF5-4328-BAA4-8E95395C5C08}" srcOrd="0" destOrd="13" presId="urn:microsoft.com/office/officeart/2005/8/layout/hList1"/>
    <dgm:cxn modelId="{7113EEA7-16B9-4DBD-AEBC-7FC6DD4B5649}" srcId="{B6AF2691-CC7C-499C-B8AF-258980FB9368}" destId="{BD11036F-CAF2-4142-BE88-4F10EDD0363E}" srcOrd="10" destOrd="0" parTransId="{C8F8615F-A1F8-432F-8AD6-554926865602}" sibTransId="{6575594B-4A18-44AF-8B2A-C8F62CF43583}"/>
    <dgm:cxn modelId="{87C2D9AB-8AD9-49D7-9B51-587D1D7B3396}" srcId="{B6AF2691-CC7C-499C-B8AF-258980FB9368}" destId="{79DE41EC-C4BD-444A-B99D-B0D5830D5F99}" srcOrd="6" destOrd="0" parTransId="{E83F21F5-899B-45D2-BA06-D260559588FA}" sibTransId="{6F0E4233-3229-4627-B848-47A3CDFB32B7}"/>
    <dgm:cxn modelId="{E88F33AE-8569-45FA-8C4F-75B6C0B2576E}" type="presOf" srcId="{51AD2CFF-CCDC-4842-8306-0140BD3E269C}" destId="{F3337A86-6EF5-4328-BAA4-8E95395C5C08}" srcOrd="0" destOrd="2" presId="urn:microsoft.com/office/officeart/2005/8/layout/hList1"/>
    <dgm:cxn modelId="{883301AF-1EB3-4EFC-983C-B9E0B8B484EB}" srcId="{B6AF2691-CC7C-499C-B8AF-258980FB9368}" destId="{51AD2CFF-CCDC-4842-8306-0140BD3E269C}" srcOrd="2" destOrd="0" parTransId="{10C49E72-8CB4-49ED-A0B7-91428BC1EBC6}" sibTransId="{CC87FC91-3A04-4E2C-A83E-F202D1895E18}"/>
    <dgm:cxn modelId="{CB5E2CB1-B265-4FBE-B1AC-236BF154CDD8}" type="presOf" srcId="{25D6D6E6-CD53-4BA0-A05A-0BF766453C59}" destId="{F3337A86-6EF5-4328-BAA4-8E95395C5C08}" srcOrd="0" destOrd="9" presId="urn:microsoft.com/office/officeart/2005/8/layout/hList1"/>
    <dgm:cxn modelId="{7D5749CE-9CA1-4A1C-BB42-34A1C5F6C7EE}" srcId="{B6AF2691-CC7C-499C-B8AF-258980FB9368}" destId="{F5C4B5D9-36FE-4DD7-8A48-2FCC5D11AC7A}" srcOrd="3" destOrd="0" parTransId="{B4922AE5-CE8B-4EC4-9F6F-AED8C761BA3F}" sibTransId="{F7A9F217-28DA-47B9-AE5A-41F887AC928B}"/>
    <dgm:cxn modelId="{199F68DF-39F7-49F5-9706-5C4DFE96DD07}" type="presOf" srcId="{B0F63D43-BEC5-47B5-9306-331FF734D43C}" destId="{F3337A86-6EF5-4328-BAA4-8E95395C5C08}" srcOrd="0" destOrd="1" presId="urn:microsoft.com/office/officeart/2005/8/layout/hList1"/>
    <dgm:cxn modelId="{92E945E0-7F56-48D8-97FC-59ADD19B19B7}" srcId="{B6AF2691-CC7C-499C-B8AF-258980FB9368}" destId="{4A224931-3469-4B57-9107-56C97CAC1FFD}" srcOrd="11" destOrd="0" parTransId="{F8420DB8-BFF1-44EE-B07F-2D05791C53CB}" sibTransId="{33A3F8D7-AB98-4604-BCD5-4D69BFDEB606}"/>
    <dgm:cxn modelId="{9930FEE8-0293-44CE-88C1-E0FC14539ED9}" srcId="{B6AF2691-CC7C-499C-B8AF-258980FB9368}" destId="{4CC3D911-139A-4B08-9BF0-6D6F50029F94}" srcOrd="8" destOrd="0" parTransId="{DB6E2EC7-6369-4BDC-AAF3-2805FFDE851D}" sibTransId="{591C8635-8746-4099-92E5-5168D659221B}"/>
    <dgm:cxn modelId="{A34A7AEA-EA8F-444D-9EC0-0C3EFFB408AD}" type="presOf" srcId="{4CC3D911-139A-4B08-9BF0-6D6F50029F94}" destId="{F3337A86-6EF5-4328-BAA4-8E95395C5C08}" srcOrd="0" destOrd="8" presId="urn:microsoft.com/office/officeart/2005/8/layout/hList1"/>
    <dgm:cxn modelId="{AD29CDF3-DE2A-4B8A-BB01-0692964BA5CE}" type="presOf" srcId="{7C68BFE0-4F36-4CFE-B60E-BA83E705A0D4}" destId="{F3337A86-6EF5-4328-BAA4-8E95395C5C08}" srcOrd="0" destOrd="7" presId="urn:microsoft.com/office/officeart/2005/8/layout/hList1"/>
    <dgm:cxn modelId="{3ADF710E-AA4D-485A-9E94-8157AA224C96}" type="presParOf" srcId="{086BC8FE-991E-46ED-9460-C95F6D3CDBC9}" destId="{CC5729E2-9B58-4C9D-9AB3-80A3418C6EFC}" srcOrd="0" destOrd="0" presId="urn:microsoft.com/office/officeart/2005/8/layout/hList1"/>
    <dgm:cxn modelId="{0F95A9AB-7C01-4D4B-A91C-2D1758D291B4}" type="presParOf" srcId="{CC5729E2-9B58-4C9D-9AB3-80A3418C6EFC}" destId="{E03B62CA-0126-4A30-A19E-660E8431916F}" srcOrd="0" destOrd="0" presId="urn:microsoft.com/office/officeart/2005/8/layout/hList1"/>
    <dgm:cxn modelId="{8C7711B8-D906-415A-B398-34A8FD3E7F88}" type="presParOf" srcId="{CC5729E2-9B58-4C9D-9AB3-80A3418C6EFC}" destId="{F3337A86-6EF5-4328-BAA4-8E95395C5C08}"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618EA00-AA69-43B5-B79C-53E260308BE5}" type="doc">
      <dgm:prSet loTypeId="urn:microsoft.com/office/officeart/2005/8/layout/vList3" loCatId="list" qsTypeId="urn:microsoft.com/office/officeart/2005/8/quickstyle/simple1" qsCatId="simple" csTypeId="urn:microsoft.com/office/officeart/2005/8/colors/accent1_2" csCatId="accent1" phldr="1"/>
      <dgm:spPr/>
      <dgm:t>
        <a:bodyPr/>
        <a:lstStyle/>
        <a:p>
          <a:endParaRPr lang="en-GB"/>
        </a:p>
      </dgm:t>
    </dgm:pt>
    <dgm:pt modelId="{729AB631-758B-407A-8EEB-B102BC47738A}">
      <dgm:prSet custT="1"/>
      <dgm:spPr>
        <a:solidFill>
          <a:schemeClr val="accent1">
            <a:lumMod val="90000"/>
          </a:schemeClr>
        </a:solidFill>
      </dgm:spPr>
      <dgm:t>
        <a:bodyPr/>
        <a:lstStyle/>
        <a:p>
          <a:pPr rtl="0"/>
          <a:r>
            <a:rPr lang="en-GB" sz="1800" b="1">
              <a:solidFill>
                <a:schemeClr val="accent4"/>
              </a:solidFill>
            </a:rPr>
            <a:t>Keeping records: </a:t>
          </a:r>
          <a:r>
            <a:rPr lang="en-GB" sz="1800" b="0">
              <a:solidFill>
                <a:schemeClr val="bg1"/>
              </a:solidFill>
            </a:rPr>
            <a:t>Keep</a:t>
          </a:r>
          <a:r>
            <a:rPr lang="en-GB" sz="1800" b="1">
              <a:solidFill>
                <a:srgbClr val="0F5494"/>
              </a:solidFill>
            </a:rPr>
            <a:t> </a:t>
          </a:r>
          <a:r>
            <a:rPr lang="en-GB" sz="1800"/>
            <a:t>a </a:t>
          </a:r>
          <a:r>
            <a:rPr lang="en-GB" sz="1800" b="1"/>
            <a:t>clear account of the project activities </a:t>
          </a:r>
          <a:r>
            <a:rPr lang="en-GB" sz="1800"/>
            <a:t>during the reporting period</a:t>
          </a:r>
          <a:r>
            <a:rPr lang="en-US" sz="1800"/>
            <a:t> (Article 20 Grant Agreement). </a:t>
          </a:r>
          <a:endParaRPr lang="en-GB" sz="1800"/>
        </a:p>
        <a:p>
          <a:pPr algn="l" rtl="0"/>
          <a:r>
            <a:rPr lang="en-GB" sz="1800"/>
            <a:t>Beneficiaries must keep </a:t>
          </a:r>
          <a:r>
            <a:rPr lang="en-GB" sz="1800" b="1"/>
            <a:t>records and other supporting documentation</a:t>
          </a:r>
          <a:r>
            <a:rPr lang="en-GB" sz="1800"/>
            <a:t> </a:t>
          </a:r>
          <a:r>
            <a:rPr lang="en-GB" sz="1800" b="1"/>
            <a:t>up to 5 years </a:t>
          </a:r>
          <a:r>
            <a:rPr lang="en-GB" sz="1800"/>
            <a:t>in order to prove the proper implementation and the costs declared as eligible.</a:t>
          </a:r>
        </a:p>
      </dgm:t>
    </dgm:pt>
    <dgm:pt modelId="{C6F9EA0E-0EB5-426C-900C-5FD6E68C79FD}" type="sibTrans" cxnId="{E137DD49-4E26-47B8-8E13-C04276616E0F}">
      <dgm:prSet/>
      <dgm:spPr/>
      <dgm:t>
        <a:bodyPr/>
        <a:lstStyle/>
        <a:p>
          <a:endParaRPr lang="en-GB"/>
        </a:p>
      </dgm:t>
    </dgm:pt>
    <dgm:pt modelId="{FE08F27B-1E90-495C-8FD1-7D9BACE8BEDA}" type="parTrans" cxnId="{E137DD49-4E26-47B8-8E13-C04276616E0F}">
      <dgm:prSet/>
      <dgm:spPr/>
      <dgm:t>
        <a:bodyPr/>
        <a:lstStyle/>
        <a:p>
          <a:endParaRPr lang="en-GB"/>
        </a:p>
      </dgm:t>
    </dgm:pt>
    <dgm:pt modelId="{7B9AF52F-009E-46EF-9B1F-0B26E8D0F76A}">
      <dgm:prSet custT="1"/>
      <dgm:spPr>
        <a:solidFill>
          <a:schemeClr val="accent1">
            <a:lumMod val="90000"/>
          </a:schemeClr>
        </a:solidFill>
      </dgm:spPr>
      <dgm: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a:solidFill>
                <a:schemeClr val="accent4"/>
              </a:solidFill>
              <a:ea typeface="ＭＳ Ｐゴシック" pitchFamily="34" charset="-128"/>
            </a:rPr>
            <a:t>Audits</a:t>
          </a:r>
          <a:r>
            <a:rPr lang="en-GB" sz="1800">
              <a:solidFill>
                <a:srgbClr val="0F5494"/>
              </a:solidFill>
              <a:ea typeface="ＭＳ Ｐゴシック" pitchFamily="34" charset="-128"/>
            </a:rPr>
            <a:t> </a:t>
          </a:r>
          <a:r>
            <a:rPr lang="en-GB" sz="1800">
              <a:solidFill>
                <a:schemeClr val="bg1"/>
              </a:solidFill>
              <a:ea typeface="ＭＳ Ｐゴシック" pitchFamily="34" charset="-128"/>
            </a:rPr>
            <a:t>can </a:t>
          </a:r>
          <a:r>
            <a:rPr lang="en-GB" sz="1800" b="0">
              <a:solidFill>
                <a:schemeClr val="bg1"/>
              </a:solidFill>
              <a:ea typeface="ＭＳ Ｐゴシック" pitchFamily="34" charset="-128"/>
            </a:rPr>
            <a:t>be carried out </a:t>
          </a:r>
          <a:r>
            <a:rPr lang="en-GB" sz="1800" b="1">
              <a:solidFill>
                <a:schemeClr val="bg1"/>
              </a:solidFill>
              <a:ea typeface="ＭＳ Ｐゴシック" pitchFamily="34" charset="-128"/>
            </a:rPr>
            <a:t>during</a:t>
          </a:r>
          <a:r>
            <a:rPr lang="en-GB" sz="1800" b="0">
              <a:solidFill>
                <a:schemeClr val="bg1"/>
              </a:solidFill>
              <a:ea typeface="ＭＳ Ｐゴシック" pitchFamily="34" charset="-128"/>
            </a:rPr>
            <a:t> the entire </a:t>
          </a:r>
          <a:r>
            <a:rPr lang="en-GB" sz="1800" b="1">
              <a:solidFill>
                <a:schemeClr val="bg1"/>
              </a:solidFill>
              <a:ea typeface="ＭＳ Ｐゴシック" pitchFamily="34" charset="-128"/>
            </a:rPr>
            <a:t>lifetime</a:t>
          </a:r>
          <a:r>
            <a:rPr lang="en-GB" sz="1800" b="0">
              <a:solidFill>
                <a:schemeClr val="bg1"/>
              </a:solidFill>
              <a:ea typeface="ＭＳ Ｐゴシック" pitchFamily="34" charset="-128"/>
            </a:rPr>
            <a:t> of the </a:t>
          </a:r>
          <a:r>
            <a:rPr lang="en-GB" sz="1800" b="1">
              <a:solidFill>
                <a:schemeClr val="bg1"/>
              </a:solidFill>
              <a:ea typeface="ＭＳ Ｐゴシック" pitchFamily="34" charset="-128"/>
            </a:rPr>
            <a:t>project</a:t>
          </a:r>
          <a:r>
            <a:rPr lang="en-GB" sz="1800" b="0">
              <a:solidFill>
                <a:schemeClr val="bg1"/>
              </a:solidFill>
              <a:ea typeface="ＭＳ Ｐゴシック" pitchFamily="34" charset="-128"/>
            </a:rPr>
            <a:t>, </a:t>
          </a:r>
          <a:r>
            <a:rPr lang="en-GB" sz="1800">
              <a:solidFill>
                <a:schemeClr val="bg1"/>
              </a:solidFill>
              <a:ea typeface="ＭＳ Ｐゴシック" pitchFamily="34" charset="-128"/>
            </a:rPr>
            <a:t>by the European Commission, </a:t>
          </a:r>
          <a:r>
            <a:rPr lang="en-GB" sz="1800" b="1">
              <a:solidFill>
                <a:schemeClr val="bg1"/>
              </a:solidFill>
              <a:ea typeface="ＭＳ Ｐゴシック" pitchFamily="34" charset="-128"/>
            </a:rPr>
            <a:t>not later than 2 years after </a:t>
          </a:r>
          <a:r>
            <a:rPr lang="en-GB" sz="1800" b="0">
              <a:solidFill>
                <a:schemeClr val="bg1"/>
              </a:solidFill>
              <a:ea typeface="ＭＳ Ｐゴシック" pitchFamily="34" charset="-128"/>
            </a:rPr>
            <a:t>the payment of the balance.</a:t>
          </a:r>
        </a:p>
        <a:p>
          <a:pPr marL="0" indent="0" algn="l" defTabSz="914400">
            <a:lnSpc>
              <a:spcPct val="100000"/>
            </a:lnSpc>
            <a:spcBef>
              <a:spcPts val="0"/>
            </a:spcBef>
            <a:spcAft>
              <a:spcPts val="0"/>
            </a:spcAft>
            <a:buNone/>
          </a:pPr>
          <a:r>
            <a:rPr lang="en-GB" sz="1800">
              <a:solidFill>
                <a:schemeClr val="bg1"/>
              </a:solidFill>
              <a:ea typeface="ＭＳ Ｐゴシック" pitchFamily="34" charset="-128"/>
            </a:rPr>
            <a:t>Two types of audits: </a:t>
          </a:r>
          <a:r>
            <a:rPr lang="en-GB" sz="1800" b="1">
              <a:solidFill>
                <a:schemeClr val="bg1"/>
              </a:solidFill>
              <a:ea typeface="ＭＳ Ｐゴシック" pitchFamily="34" charset="-128"/>
            </a:rPr>
            <a:t>financial </a:t>
          </a:r>
          <a:r>
            <a:rPr lang="en-GB" sz="1800">
              <a:solidFill>
                <a:schemeClr val="bg1"/>
              </a:solidFill>
              <a:ea typeface="ＭＳ Ｐゴシック" pitchFamily="34" charset="-128"/>
            </a:rPr>
            <a:t>and/or </a:t>
          </a:r>
          <a:r>
            <a:rPr lang="en-GB" sz="1800" b="1">
              <a:solidFill>
                <a:schemeClr val="bg1"/>
              </a:solidFill>
              <a:ea typeface="ＭＳ Ｐゴシック" pitchFamily="34" charset="-128"/>
            </a:rPr>
            <a:t>technical audits</a:t>
          </a:r>
        </a:p>
      </dgm:t>
    </dgm:pt>
    <dgm:pt modelId="{007ED4B2-245E-4EC1-98DA-7015F4ABA06A}" type="sibTrans" cxnId="{536BC957-7816-44A7-BC6F-CC1E04B9D055}">
      <dgm:prSet/>
      <dgm:spPr/>
      <dgm:t>
        <a:bodyPr/>
        <a:lstStyle/>
        <a:p>
          <a:endParaRPr lang="en-GB"/>
        </a:p>
      </dgm:t>
    </dgm:pt>
    <dgm:pt modelId="{DC184447-1239-4166-8554-69A37B2F218C}" type="parTrans" cxnId="{536BC957-7816-44A7-BC6F-CC1E04B9D055}">
      <dgm:prSet/>
      <dgm:spPr/>
      <dgm:t>
        <a:bodyPr/>
        <a:lstStyle/>
        <a:p>
          <a:endParaRPr lang="en-GB"/>
        </a:p>
      </dgm:t>
    </dgm:pt>
    <dgm:pt modelId="{0096417B-C72D-4905-97B1-C22DD3B70D2B}" type="pres">
      <dgm:prSet presAssocID="{B618EA00-AA69-43B5-B79C-53E260308BE5}" presName="linearFlow" presStyleCnt="0">
        <dgm:presLayoutVars>
          <dgm:dir/>
          <dgm:resizeHandles val="exact"/>
        </dgm:presLayoutVars>
      </dgm:prSet>
      <dgm:spPr/>
    </dgm:pt>
    <dgm:pt modelId="{A5C50ECD-0EF5-40ED-886D-D424D78939EB}" type="pres">
      <dgm:prSet presAssocID="{7B9AF52F-009E-46EF-9B1F-0B26E8D0F76A}" presName="composite" presStyleCnt="0"/>
      <dgm:spPr/>
    </dgm:pt>
    <dgm:pt modelId="{417961B8-361A-48F1-8004-62C45241ECF3}" type="pres">
      <dgm:prSet presAssocID="{7B9AF52F-009E-46EF-9B1F-0B26E8D0F76A}" presName="imgShp" presStyleLbl="fgImgPlace1" presStyleIdx="0" presStyleCnt="2" custScaleX="292578" custScaleY="289801" custLinFactNeighborX="-51268"/>
      <dgm:spPr>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dgm:spPr>
    </dgm:pt>
    <dgm:pt modelId="{813223BB-F875-4676-961D-63C6FE9BAC4A}" type="pres">
      <dgm:prSet presAssocID="{7B9AF52F-009E-46EF-9B1F-0B26E8D0F76A}" presName="txShp" presStyleLbl="node1" presStyleIdx="0" presStyleCnt="2" custScaleX="120250" custScaleY="261071" custLinFactNeighborX="11385">
        <dgm:presLayoutVars>
          <dgm:bulletEnabled val="1"/>
        </dgm:presLayoutVars>
      </dgm:prSet>
      <dgm:spPr/>
    </dgm:pt>
    <dgm:pt modelId="{32092EF1-714E-4104-A399-A9A3060BDF59}" type="pres">
      <dgm:prSet presAssocID="{007ED4B2-245E-4EC1-98DA-7015F4ABA06A}" presName="spacing" presStyleCnt="0"/>
      <dgm:spPr/>
    </dgm:pt>
    <dgm:pt modelId="{A616EA67-8B26-4A54-9CC8-FAF8B638C460}" type="pres">
      <dgm:prSet presAssocID="{729AB631-758B-407A-8EEB-B102BC47738A}" presName="composite" presStyleCnt="0"/>
      <dgm:spPr/>
    </dgm:pt>
    <dgm:pt modelId="{D56EEF54-14E2-48A5-ACAF-5F5E12B1FE08}" type="pres">
      <dgm:prSet presAssocID="{729AB631-758B-407A-8EEB-B102BC47738A}" presName="imgShp" presStyleLbl="fgImgPlace1" presStyleIdx="1" presStyleCnt="2" custScaleX="287565" custScaleY="277008" custLinFactNeighborX="-48972"/>
      <dgm:spPr>
        <a:blipFill rotWithShape="1">
          <a:blip xmlns:r="http://schemas.openxmlformats.org/officeDocument/2006/relationships" r:embed="rId2"/>
          <a:stretch>
            <a:fillRect/>
          </a:stretch>
        </a:blipFill>
      </dgm:spPr>
    </dgm:pt>
    <dgm:pt modelId="{E2800C8B-4F5C-46F2-9816-8D22642B0E3F}" type="pres">
      <dgm:prSet presAssocID="{729AB631-758B-407A-8EEB-B102BC47738A}" presName="txShp" presStyleLbl="node1" presStyleIdx="1" presStyleCnt="2" custScaleX="120250" custScaleY="276358" custLinFactNeighborX="11385">
        <dgm:presLayoutVars>
          <dgm:bulletEnabled val="1"/>
        </dgm:presLayoutVars>
      </dgm:prSet>
      <dgm:spPr/>
    </dgm:pt>
  </dgm:ptLst>
  <dgm:cxnLst>
    <dgm:cxn modelId="{FA95ED01-2680-4ECA-BF4D-58AE4110E835}" type="presOf" srcId="{7B9AF52F-009E-46EF-9B1F-0B26E8D0F76A}" destId="{813223BB-F875-4676-961D-63C6FE9BAC4A}" srcOrd="0" destOrd="0" presId="urn:microsoft.com/office/officeart/2005/8/layout/vList3"/>
    <dgm:cxn modelId="{B24D3B28-0371-47D0-A8EF-1840852FD20E}" type="presOf" srcId="{B618EA00-AA69-43B5-B79C-53E260308BE5}" destId="{0096417B-C72D-4905-97B1-C22DD3B70D2B}" srcOrd="0" destOrd="0" presId="urn:microsoft.com/office/officeart/2005/8/layout/vList3"/>
    <dgm:cxn modelId="{E137DD49-4E26-47B8-8E13-C04276616E0F}" srcId="{B618EA00-AA69-43B5-B79C-53E260308BE5}" destId="{729AB631-758B-407A-8EEB-B102BC47738A}" srcOrd="1" destOrd="0" parTransId="{FE08F27B-1E90-495C-8FD1-7D9BACE8BEDA}" sibTransId="{C6F9EA0E-0EB5-426C-900C-5FD6E68C79FD}"/>
    <dgm:cxn modelId="{536BC957-7816-44A7-BC6F-CC1E04B9D055}" srcId="{B618EA00-AA69-43B5-B79C-53E260308BE5}" destId="{7B9AF52F-009E-46EF-9B1F-0B26E8D0F76A}" srcOrd="0" destOrd="0" parTransId="{DC184447-1239-4166-8554-69A37B2F218C}" sibTransId="{007ED4B2-245E-4EC1-98DA-7015F4ABA06A}"/>
    <dgm:cxn modelId="{89FE05D9-E079-456D-B572-945B27B9A053}" type="presOf" srcId="{729AB631-758B-407A-8EEB-B102BC47738A}" destId="{E2800C8B-4F5C-46F2-9816-8D22642B0E3F}" srcOrd="0" destOrd="0" presId="urn:microsoft.com/office/officeart/2005/8/layout/vList3"/>
    <dgm:cxn modelId="{17F71225-DD06-47C8-9045-3110C0E5867A}" type="presParOf" srcId="{0096417B-C72D-4905-97B1-C22DD3B70D2B}" destId="{A5C50ECD-0EF5-40ED-886D-D424D78939EB}" srcOrd="0" destOrd="0" presId="urn:microsoft.com/office/officeart/2005/8/layout/vList3"/>
    <dgm:cxn modelId="{38856475-9B1E-432D-B835-119413B3D2FA}" type="presParOf" srcId="{A5C50ECD-0EF5-40ED-886D-D424D78939EB}" destId="{417961B8-361A-48F1-8004-62C45241ECF3}" srcOrd="0" destOrd="0" presId="urn:microsoft.com/office/officeart/2005/8/layout/vList3"/>
    <dgm:cxn modelId="{FDBBF3FA-8472-4F80-997C-ACDA29B12627}" type="presParOf" srcId="{A5C50ECD-0EF5-40ED-886D-D424D78939EB}" destId="{813223BB-F875-4676-961D-63C6FE9BAC4A}" srcOrd="1" destOrd="0" presId="urn:microsoft.com/office/officeart/2005/8/layout/vList3"/>
    <dgm:cxn modelId="{B3C6A953-9A9C-4AD4-B22B-CCA521929EEC}" type="presParOf" srcId="{0096417B-C72D-4905-97B1-C22DD3B70D2B}" destId="{32092EF1-714E-4104-A399-A9A3060BDF59}" srcOrd="1" destOrd="0" presId="urn:microsoft.com/office/officeart/2005/8/layout/vList3"/>
    <dgm:cxn modelId="{5393C740-D644-4DFC-8C9B-17A5804D199D}" type="presParOf" srcId="{0096417B-C72D-4905-97B1-C22DD3B70D2B}" destId="{A616EA67-8B26-4A54-9CC8-FAF8B638C460}" srcOrd="2" destOrd="0" presId="urn:microsoft.com/office/officeart/2005/8/layout/vList3"/>
    <dgm:cxn modelId="{48879574-4F91-46AF-AB44-2096536B98CD}" type="presParOf" srcId="{A616EA67-8B26-4A54-9CC8-FAF8B638C460}" destId="{D56EEF54-14E2-48A5-ACAF-5F5E12B1FE08}" srcOrd="0" destOrd="0" presId="urn:microsoft.com/office/officeart/2005/8/layout/vList3"/>
    <dgm:cxn modelId="{74355B05-544E-483B-80E1-6D9F7150A70E}" type="presParOf" srcId="{A616EA67-8B26-4A54-9CC8-FAF8B638C460}" destId="{E2800C8B-4F5C-46F2-9816-8D22642B0E3F}"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9359C87-EAA8-45AB-A7E7-6DC1F792B1A6}">
      <dsp:nvSpPr>
        <dsp:cNvPr id="0" name=""/>
        <dsp:cNvSpPr/>
      </dsp:nvSpPr>
      <dsp:spPr>
        <a:xfrm rot="10800000" flipV="1">
          <a:off x="1660927" y="145143"/>
          <a:ext cx="8710586" cy="1262331"/>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rtl="0">
            <a:lnSpc>
              <a:spcPct val="90000"/>
            </a:lnSpc>
            <a:spcBef>
              <a:spcPct val="0"/>
            </a:spcBef>
            <a:spcAft>
              <a:spcPct val="35000"/>
            </a:spcAft>
            <a:buNone/>
          </a:pPr>
          <a:r>
            <a:rPr lang="en-GB" sz="1800" b="1" u="sng" kern="1200" baseline="0">
              <a:solidFill>
                <a:schemeClr val="bg1"/>
              </a:solidFill>
              <a:latin typeface="Arial" panose="020B0604020202020204" pitchFamily="34" charset="0"/>
              <a:ea typeface="Verdana" panose="020B0604030504040204" pitchFamily="34" charset="0"/>
              <a:cs typeface="Arial" panose="020B0604020202020204" pitchFamily="34" charset="0"/>
            </a:rPr>
            <a:t>DG Research and Innovation </a:t>
          </a:r>
        </a:p>
        <a:p>
          <a:pPr marL="0" lvl="0" indent="0" algn="ctr" defTabSz="800100" rtl="0">
            <a:lnSpc>
              <a:spcPct val="90000"/>
            </a:lnSpc>
            <a:spcBef>
              <a:spcPct val="0"/>
            </a:spcBef>
            <a:spcAft>
              <a:spcPct val="35000"/>
            </a:spcAft>
            <a:buNone/>
          </a:pPr>
          <a:r>
            <a:rPr lang="en-GB" sz="1800" b="0" kern="1200" baseline="0">
              <a:solidFill>
                <a:schemeClr val="bg1"/>
              </a:solidFill>
              <a:latin typeface="Arial" panose="020B0604020202020204" pitchFamily="34" charset="0"/>
              <a:ea typeface="Verdana" panose="020B0604030504040204" pitchFamily="34" charset="0"/>
              <a:cs typeface="Arial" panose="020B0604020202020204" pitchFamily="34" charset="0"/>
            </a:rPr>
            <a:t>-&gt; Definition of Policies</a:t>
          </a:r>
        </a:p>
        <a:p>
          <a:pPr marL="0" lvl="0" indent="0" algn="ctr" defTabSz="800100" rtl="0">
            <a:lnSpc>
              <a:spcPct val="90000"/>
            </a:lnSpc>
            <a:spcBef>
              <a:spcPct val="0"/>
            </a:spcBef>
            <a:spcAft>
              <a:spcPct val="35000"/>
            </a:spcAft>
            <a:buNone/>
          </a:pPr>
          <a:r>
            <a:rPr lang="en-GB" sz="1800" b="0" kern="1200">
              <a:solidFill>
                <a:schemeClr val="bg1"/>
              </a:solidFill>
              <a:latin typeface="Arial" panose="020B0604020202020204" pitchFamily="34" charset="0"/>
              <a:ea typeface="Verdana" panose="020B0604030504040204" pitchFamily="34" charset="0"/>
              <a:cs typeface="Arial" panose="020B0604020202020204" pitchFamily="34" charset="0"/>
            </a:rPr>
            <a:t>-&gt; Drafting the Work Programme</a:t>
          </a:r>
          <a:endParaRPr lang="en-US" sz="1800" b="0" kern="1200">
            <a:solidFill>
              <a:schemeClr val="bg1"/>
            </a:solidFill>
            <a:latin typeface="Arial" panose="020B0604020202020204" pitchFamily="34" charset="0"/>
            <a:ea typeface="Verdana" panose="020B0604030504040204" pitchFamily="34" charset="0"/>
            <a:cs typeface="Arial" panose="020B0604020202020204" pitchFamily="34" charset="0"/>
          </a:endParaRPr>
        </a:p>
      </dsp:txBody>
      <dsp:txXfrm rot="10800000">
        <a:off x="1976510" y="145143"/>
        <a:ext cx="8395003" cy="1262331"/>
      </dsp:txXfrm>
    </dsp:sp>
    <dsp:sp modelId="{8DAE5BCD-E876-4A5D-9217-2AE2623CE3F1}">
      <dsp:nvSpPr>
        <dsp:cNvPr id="0" name=""/>
        <dsp:cNvSpPr/>
      </dsp:nvSpPr>
      <dsp:spPr>
        <a:xfrm>
          <a:off x="418011" y="0"/>
          <a:ext cx="1396523" cy="1478972"/>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3679276-0AE4-49D1-B0C4-55DD46810AA9}">
      <dsp:nvSpPr>
        <dsp:cNvPr id="0" name=""/>
        <dsp:cNvSpPr/>
      </dsp:nvSpPr>
      <dsp:spPr>
        <a:xfrm rot="10800000">
          <a:off x="1572563" y="1593492"/>
          <a:ext cx="8774786" cy="1550679"/>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a:lnSpc>
              <a:spcPct val="90000"/>
            </a:lnSpc>
            <a:spcBef>
              <a:spcPct val="0"/>
            </a:spcBef>
            <a:spcAft>
              <a:spcPct val="35000"/>
            </a:spcAft>
            <a:buNone/>
          </a:pPr>
          <a:r>
            <a:rPr lang="en-US" sz="1800" b="1" u="sng" kern="1200" dirty="0">
              <a:latin typeface="+mn-lt"/>
              <a:ea typeface="Verdana" panose="020B0604030504040204" pitchFamily="34" charset="0"/>
            </a:rPr>
            <a:t>European Research Executive Agency (REA) </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a:t>
          </a:r>
          <a:r>
            <a:rPr lang="en-GB" sz="1800" kern="1200" dirty="0"/>
            <a:t>Reforming European Research &amp; Innovation and Research Infrastructures’</a:t>
          </a:r>
          <a:r>
            <a:rPr lang="en-US" sz="1800" kern="1200" dirty="0">
              <a:latin typeface="+mn-lt"/>
              <a:ea typeface="Verdana" panose="020B0604030504040204" pitchFamily="34" charset="0"/>
            </a:rPr>
            <a:t>, </a:t>
          </a:r>
          <a:r>
            <a:rPr lang="en-US" sz="1800" b="1" kern="1200" dirty="0">
              <a:latin typeface="+mn-lt"/>
              <a:ea typeface="Verdana" panose="020B0604030504040204" pitchFamily="34" charset="0"/>
            </a:rPr>
            <a:t>Unit C4 </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-&gt; Implementation of calls for proposals</a:t>
          </a:r>
        </a:p>
        <a:p>
          <a:pPr marL="0" lvl="0" indent="0" algn="ctr" defTabSz="800100">
            <a:lnSpc>
              <a:spcPct val="90000"/>
            </a:lnSpc>
            <a:spcBef>
              <a:spcPct val="0"/>
            </a:spcBef>
            <a:spcAft>
              <a:spcPct val="35000"/>
            </a:spcAft>
            <a:buNone/>
          </a:pPr>
          <a:r>
            <a:rPr lang="en-US" sz="1800" kern="1200" dirty="0">
              <a:latin typeface="+mn-lt"/>
              <a:ea typeface="Verdana" panose="020B0604030504040204" pitchFamily="34" charset="0"/>
            </a:rPr>
            <a:t>-&gt; Grant Management</a:t>
          </a:r>
        </a:p>
      </dsp:txBody>
      <dsp:txXfrm rot="10800000">
        <a:off x="1960233" y="1593492"/>
        <a:ext cx="8387116" cy="1550679"/>
      </dsp:txXfrm>
    </dsp:sp>
    <dsp:sp modelId="{938667BE-BE84-4C3A-9838-49EA6C96AA1D}">
      <dsp:nvSpPr>
        <dsp:cNvPr id="0" name=""/>
        <dsp:cNvSpPr/>
      </dsp:nvSpPr>
      <dsp:spPr>
        <a:xfrm>
          <a:off x="421516" y="1696271"/>
          <a:ext cx="1355651" cy="1272352"/>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298D454-B72C-4C6A-9EA8-DBBF154FD236}">
      <dsp:nvSpPr>
        <dsp:cNvPr id="0" name=""/>
        <dsp:cNvSpPr/>
      </dsp:nvSpPr>
      <dsp:spPr>
        <a:xfrm rot="10800000">
          <a:off x="1702209" y="3281900"/>
          <a:ext cx="8635278" cy="1346234"/>
        </a:xfrm>
        <a:prstGeom prst="homePlate">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74785" tIns="68580" rIns="128016" bIns="68580" numCol="1" spcCol="1270" anchor="ctr" anchorCtr="0">
          <a:noAutofit/>
        </a:bodyPr>
        <a:lstStyle/>
        <a:p>
          <a:pPr marL="0" lvl="0" indent="0" algn="ctr" defTabSz="800100" rtl="0">
            <a:lnSpc>
              <a:spcPct val="90000"/>
            </a:lnSpc>
            <a:spcBef>
              <a:spcPct val="0"/>
            </a:spcBef>
            <a:spcAft>
              <a:spcPct val="35000"/>
            </a:spcAft>
            <a:buNone/>
          </a:pPr>
          <a:endParaRPr lang="en-GB" sz="1800" b="1" u="sng" kern="1200">
            <a:solidFill>
              <a:schemeClr val="bg1"/>
            </a:solidFill>
            <a:latin typeface="+mn-lt"/>
            <a:ea typeface="Verdana" panose="020B0604030504040204" pitchFamily="34" charset="0"/>
          </a:endParaRPr>
        </a:p>
        <a:p>
          <a:pPr marL="0" lvl="0" indent="0" algn="ctr" defTabSz="800100" rtl="0">
            <a:lnSpc>
              <a:spcPct val="90000"/>
            </a:lnSpc>
            <a:spcBef>
              <a:spcPct val="0"/>
            </a:spcBef>
            <a:spcAft>
              <a:spcPct val="35000"/>
            </a:spcAft>
            <a:buNone/>
          </a:pPr>
          <a:r>
            <a:rPr lang="en-GB" sz="1800" b="1" u="sng" kern="1200">
              <a:solidFill>
                <a:schemeClr val="bg1"/>
              </a:solidFill>
              <a:latin typeface="+mn-lt"/>
              <a:ea typeface="Verdana" panose="020B0604030504040204" pitchFamily="34" charset="0"/>
            </a:rPr>
            <a:t>Coordinator</a:t>
          </a:r>
        </a:p>
        <a:p>
          <a:pPr marL="0" lvl="0" indent="0" algn="ctr" defTabSz="800100" rtl="0">
            <a:lnSpc>
              <a:spcPct val="90000"/>
            </a:lnSpc>
            <a:spcBef>
              <a:spcPct val="0"/>
            </a:spcBef>
            <a:spcAft>
              <a:spcPct val="35000"/>
            </a:spcAft>
            <a:buNone/>
          </a:pPr>
          <a:r>
            <a:rPr lang="en-US" sz="1800" b="0" kern="1200" baseline="0">
              <a:solidFill>
                <a:schemeClr val="bg1"/>
              </a:solidFill>
              <a:latin typeface="Arial" panose="020B0604020202020204" pitchFamily="34" charset="0"/>
              <a:ea typeface="Verdana" panose="020B0604030504040204" pitchFamily="34" charset="0"/>
              <a:cs typeface="Arial" panose="020B0604020202020204" pitchFamily="34" charset="0"/>
            </a:rPr>
            <a:t>-&gt; Monitor that the action is implemented properly</a:t>
          </a:r>
        </a:p>
        <a:p>
          <a:pPr marL="0" lvl="0" indent="0" algn="ctr" defTabSz="800100" rtl="0">
            <a:lnSpc>
              <a:spcPct val="90000"/>
            </a:lnSpc>
            <a:spcBef>
              <a:spcPct val="0"/>
            </a:spcBef>
            <a:spcAft>
              <a:spcPct val="35000"/>
            </a:spcAft>
            <a:buNone/>
          </a:pPr>
          <a:r>
            <a:rPr lang="en-GB" sz="1800" b="0" kern="1200" baseline="0">
              <a:solidFill>
                <a:schemeClr val="bg1"/>
              </a:solidFill>
              <a:latin typeface="Arial" panose="020B0604020202020204" pitchFamily="34" charset="0"/>
              <a:ea typeface="Verdana" panose="020B0604030504040204" pitchFamily="34" charset="0"/>
              <a:cs typeface="Arial" panose="020B0604020202020204" pitchFamily="34" charset="0"/>
            </a:rPr>
            <a:t>-&gt; Act as the intermediary for all communications with REA</a:t>
          </a:r>
        </a:p>
        <a:p>
          <a:pPr marL="0" lvl="0" indent="0" algn="ctr" defTabSz="800100" rtl="0">
            <a:lnSpc>
              <a:spcPct val="90000"/>
            </a:lnSpc>
            <a:spcBef>
              <a:spcPct val="0"/>
            </a:spcBef>
            <a:spcAft>
              <a:spcPct val="35000"/>
            </a:spcAft>
            <a:buNone/>
          </a:pPr>
          <a:r>
            <a:rPr lang="en-GB" sz="1800" b="0" kern="1200" baseline="0">
              <a:solidFill>
                <a:schemeClr val="bg1"/>
              </a:solidFill>
              <a:latin typeface="Arial" panose="020B0604020202020204" pitchFamily="34" charset="0"/>
              <a:ea typeface="Verdana" panose="020B0604030504040204" pitchFamily="34" charset="0"/>
              <a:cs typeface="Arial" panose="020B0604020202020204" pitchFamily="34" charset="0"/>
            </a:rPr>
            <a:t>-&gt; Distribution of payments</a:t>
          </a:r>
        </a:p>
        <a:p>
          <a:pPr marL="0" lvl="0" indent="0" algn="ctr" defTabSz="800100" rtl="0">
            <a:lnSpc>
              <a:spcPct val="90000"/>
            </a:lnSpc>
            <a:spcBef>
              <a:spcPct val="0"/>
            </a:spcBef>
            <a:spcAft>
              <a:spcPct val="35000"/>
            </a:spcAft>
            <a:buNone/>
          </a:pPr>
          <a:endParaRPr lang="en-US" sz="1800" b="1" u="sng" kern="1200">
            <a:solidFill>
              <a:schemeClr val="bg1"/>
            </a:solidFill>
            <a:latin typeface="+mn-lt"/>
            <a:ea typeface="Verdana" panose="020B0604030504040204" pitchFamily="34" charset="0"/>
          </a:endParaRPr>
        </a:p>
      </dsp:txBody>
      <dsp:txXfrm rot="10800000">
        <a:off x="2038767" y="3281900"/>
        <a:ext cx="8298720" cy="1346234"/>
      </dsp:txXfrm>
    </dsp:sp>
    <dsp:sp modelId="{4649AEA6-B86D-448F-A328-FE7458A10352}">
      <dsp:nvSpPr>
        <dsp:cNvPr id="0" name=""/>
        <dsp:cNvSpPr/>
      </dsp:nvSpPr>
      <dsp:spPr>
        <a:xfrm>
          <a:off x="360553" y="3215901"/>
          <a:ext cx="1441831" cy="1353756"/>
        </a:xfrm>
        <a:prstGeom prst="ellipse">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13000" r="-13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B619730-608C-4D24-8081-F0C333A341EE}">
      <dsp:nvSpPr>
        <dsp:cNvPr id="0" name=""/>
        <dsp:cNvSpPr/>
      </dsp:nvSpPr>
      <dsp:spPr>
        <a:xfrm>
          <a:off x="750662" y="0"/>
          <a:ext cx="1702760" cy="993755"/>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n-GB" sz="1500" b="1" kern="1200" dirty="0"/>
            <a:t>WHEN</a:t>
          </a:r>
        </a:p>
        <a:p>
          <a:pPr marL="0" lvl="0" indent="0" algn="ctr" defTabSz="666750" rtl="0">
            <a:lnSpc>
              <a:spcPct val="90000"/>
            </a:lnSpc>
            <a:spcBef>
              <a:spcPct val="0"/>
            </a:spcBef>
            <a:spcAft>
              <a:spcPct val="35000"/>
            </a:spcAft>
            <a:buNone/>
          </a:pPr>
          <a:r>
            <a:rPr lang="en-GB" sz="1500" b="1" kern="1200" dirty="0"/>
            <a:t>60 days </a:t>
          </a:r>
          <a:r>
            <a:rPr lang="en-GB" sz="1500" kern="1200" dirty="0"/>
            <a:t>after reporting </a:t>
          </a:r>
          <a:r>
            <a:rPr lang="en-GB" sz="1500" b="1" kern="1200" dirty="0"/>
            <a:t>period end</a:t>
          </a:r>
          <a:endParaRPr lang="en-GB" sz="1500" kern="1200" dirty="0"/>
        </a:p>
      </dsp:txBody>
      <dsp:txXfrm>
        <a:off x="779768" y="29106"/>
        <a:ext cx="1644548" cy="935543"/>
      </dsp:txXfrm>
    </dsp:sp>
    <dsp:sp modelId="{9D162703-72A4-434D-A184-09A1A40082BC}">
      <dsp:nvSpPr>
        <dsp:cNvPr id="0" name=""/>
        <dsp:cNvSpPr/>
      </dsp:nvSpPr>
      <dsp:spPr>
        <a:xfrm>
          <a:off x="3693621" y="0"/>
          <a:ext cx="1675062" cy="1000487"/>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fr-BE" sz="1500" b="1" kern="1200"/>
            <a:t>WHAT</a:t>
          </a:r>
          <a:r>
            <a:rPr lang="en-GB" sz="1500" b="1" kern="1200"/>
            <a:t> </a:t>
          </a:r>
        </a:p>
        <a:p>
          <a:pPr marL="0" lvl="0" indent="0" algn="ctr" defTabSz="666750" rtl="0">
            <a:lnSpc>
              <a:spcPct val="90000"/>
            </a:lnSpc>
            <a:spcBef>
              <a:spcPct val="0"/>
            </a:spcBef>
            <a:spcAft>
              <a:spcPct val="35000"/>
            </a:spcAft>
            <a:buNone/>
          </a:pPr>
          <a:r>
            <a:rPr lang="en-GB" sz="1500" b="1" kern="1200"/>
            <a:t>Periodic Report:</a:t>
          </a:r>
          <a:endParaRPr lang="en-GB" sz="1500" kern="1200"/>
        </a:p>
      </dsp:txBody>
      <dsp:txXfrm>
        <a:off x="3722924" y="29303"/>
        <a:ext cx="1616456" cy="941881"/>
      </dsp:txXfrm>
    </dsp:sp>
    <dsp:sp modelId="{486D459D-7BE6-488F-A2DF-1578E0480AF5}">
      <dsp:nvSpPr>
        <dsp:cNvPr id="0" name=""/>
        <dsp:cNvSpPr/>
      </dsp:nvSpPr>
      <dsp:spPr>
        <a:xfrm>
          <a:off x="1680019" y="1000487"/>
          <a:ext cx="2181108" cy="1893754"/>
        </a:xfrm>
        <a:custGeom>
          <a:avLst/>
          <a:gdLst/>
          <a:ahLst/>
          <a:cxnLst/>
          <a:rect l="0" t="0" r="0" b="0"/>
          <a:pathLst>
            <a:path>
              <a:moveTo>
                <a:pt x="2181108" y="0"/>
              </a:moveTo>
              <a:lnTo>
                <a:pt x="0" y="1893754"/>
              </a:lnTo>
            </a:path>
          </a:pathLst>
        </a:custGeom>
        <a:noFill/>
        <a:ln w="12700" cap="flat" cmpd="sng" algn="ctr">
          <a:solidFill>
            <a:schemeClr val="bg1"/>
          </a:solidFill>
          <a:prstDash val="solid"/>
          <a:miter lim="800000"/>
        </a:ln>
        <a:effectLst/>
      </dsp:spPr>
      <dsp:style>
        <a:lnRef idx="2">
          <a:scrgbClr r="0" g="0" b="0"/>
        </a:lnRef>
        <a:fillRef idx="0">
          <a:scrgbClr r="0" g="0" b="0"/>
        </a:fillRef>
        <a:effectRef idx="0">
          <a:scrgbClr r="0" g="0" b="0"/>
        </a:effectRef>
        <a:fontRef idx="minor"/>
      </dsp:style>
    </dsp:sp>
    <dsp:sp modelId="{34832609-D6CE-4EBB-9977-24A266AE8072}">
      <dsp:nvSpPr>
        <dsp:cNvPr id="0" name=""/>
        <dsp:cNvSpPr/>
      </dsp:nvSpPr>
      <dsp:spPr>
        <a:xfrm>
          <a:off x="1680019" y="1185876"/>
          <a:ext cx="5952801" cy="3416730"/>
        </a:xfrm>
        <a:prstGeom prst="roundRect">
          <a:avLst>
            <a:gd name="adj" fmla="val 10000"/>
          </a:avLst>
        </a:prstGeom>
        <a:solidFill>
          <a:schemeClr val="accent1">
            <a:alpha val="90000"/>
          </a:schemeClr>
        </a:solidFill>
        <a:ln w="12700" cap="flat" cmpd="sng" algn="ctr">
          <a:solidFill>
            <a:schemeClr val="accent5">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20320" rIns="30480" bIns="20320" numCol="1" spcCol="1270" anchor="t"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kern="1200" dirty="0">
              <a:solidFill>
                <a:schemeClr val="bg1"/>
              </a:solidFill>
            </a:rPr>
            <a:t>1. Technical report</a:t>
          </a:r>
        </a:p>
        <a:p>
          <a:pPr marL="0" lvl="0" indent="0" algn="ctr" defTabSz="914400">
            <a:lnSpc>
              <a:spcPct val="100000"/>
            </a:lnSpc>
            <a:spcBef>
              <a:spcPct val="0"/>
            </a:spcBef>
            <a:spcAft>
              <a:spcPts val="0"/>
            </a:spcAft>
            <a:buNone/>
          </a:pPr>
          <a:r>
            <a:rPr lang="en-GB" altLang="en-US" sz="1600" i="0" kern="1200" dirty="0">
              <a:solidFill>
                <a:schemeClr val="bg1"/>
              </a:solidFill>
              <a:cs typeface="Arial" charset="0"/>
            </a:rPr>
            <a:t>- Prepared by the Coordinator</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What was done and achieved?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Which problems were encountered?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How can progress so far be assessed?</a:t>
          </a:r>
        </a:p>
        <a:p>
          <a:pPr marL="0" lvl="0" indent="0" algn="ctr" defTabSz="914400">
            <a:lnSpc>
              <a:spcPct val="100000"/>
            </a:lnSpc>
            <a:spcBef>
              <a:spcPct val="0"/>
            </a:spcBef>
            <a:spcAft>
              <a:spcPts val="0"/>
            </a:spcAft>
            <a:buNone/>
          </a:pPr>
          <a:r>
            <a:rPr lang="en-GB" altLang="en-US" sz="1600" kern="1200" dirty="0">
              <a:solidFill>
                <a:schemeClr val="bg1"/>
              </a:solidFill>
              <a:cs typeface="Arial" charset="0"/>
            </a:rPr>
            <a:t>* Were there any deviations or corrective actions?</a:t>
          </a:r>
        </a:p>
        <a:p>
          <a:pPr marL="0" marR="0" lvl="0" indent="0" algn="ctr" defTabSz="914400" rtl="0" eaLnBrk="1" fontAlgn="auto" latinLnBrk="0" hangingPunct="1">
            <a:lnSpc>
              <a:spcPct val="100000"/>
            </a:lnSpc>
            <a:spcBef>
              <a:spcPct val="0"/>
            </a:spcBef>
            <a:spcAft>
              <a:spcPts val="0"/>
            </a:spcAft>
            <a:buClrTx/>
            <a:buSzTx/>
            <a:buFontTx/>
            <a:buNone/>
            <a:tabLst/>
            <a:defRPr/>
          </a:pPr>
          <a:endParaRPr lang="en-GB" sz="1600" b="1" u="sng" kern="1200" dirty="0">
            <a:solidFill>
              <a:schemeClr val="bg1"/>
            </a:solidFill>
          </a:endParaRP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1" u="none" kern="1200" dirty="0">
              <a:solidFill>
                <a:schemeClr val="bg1"/>
              </a:solidFill>
            </a:rPr>
            <a:t>2. Financial report</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Individual financial statement </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Explanation of the use of resources and information on subcontracting</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1600" b="0" kern="1200" dirty="0">
              <a:solidFill>
                <a:schemeClr val="bg1"/>
              </a:solidFill>
            </a:rPr>
            <a:t>- T</a:t>
          </a:r>
          <a:r>
            <a:rPr lang="en-US" sz="1600" b="0" kern="1200" dirty="0">
              <a:solidFill>
                <a:schemeClr val="bg1"/>
              </a:solidFill>
            </a:rPr>
            <a:t>he certificates on the financial statements (CFS)</a:t>
          </a:r>
          <a:endParaRPr lang="en-GB" sz="1600" b="0" kern="1200" dirty="0">
            <a:solidFill>
              <a:schemeClr val="bg1"/>
            </a:solidFill>
          </a:endParaRPr>
        </a:p>
        <a:p>
          <a:pPr marL="0" marR="0" lvl="1" indent="0" algn="l" defTabSz="914400" rtl="0" eaLnBrk="1" fontAlgn="auto" latinLnBrk="0" hangingPunct="1">
            <a:lnSpc>
              <a:spcPct val="100000"/>
            </a:lnSpc>
            <a:spcBef>
              <a:spcPct val="0"/>
            </a:spcBef>
            <a:spcAft>
              <a:spcPts val="0"/>
            </a:spcAft>
            <a:buClrTx/>
            <a:buSzTx/>
            <a:buFontTx/>
            <a:buNone/>
            <a:tabLst/>
            <a:defRPr/>
          </a:pPr>
          <a:endParaRPr lang="en-GB" sz="1200" b="1" kern="1200"/>
        </a:p>
      </dsp:txBody>
      <dsp:txXfrm>
        <a:off x="1780092" y="1285949"/>
        <a:ext cx="5752655" cy="3216584"/>
      </dsp:txXfrm>
    </dsp:sp>
    <dsp:sp modelId="{7E399E76-5845-4EBB-95A4-D833AC418EB9}">
      <dsp:nvSpPr>
        <dsp:cNvPr id="0" name=""/>
        <dsp:cNvSpPr/>
      </dsp:nvSpPr>
      <dsp:spPr>
        <a:xfrm>
          <a:off x="6404352" y="0"/>
          <a:ext cx="1918187" cy="991531"/>
        </a:xfrm>
        <a:prstGeom prst="roundRect">
          <a:avLst>
            <a:gd name="adj" fmla="val 10000"/>
          </a:avLst>
        </a:prstGeom>
        <a:solidFill>
          <a:schemeClr val="tx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19050" rIns="28575" bIns="19050" numCol="1" spcCol="1270" anchor="ctr" anchorCtr="0">
          <a:noAutofit/>
        </a:bodyPr>
        <a:lstStyle/>
        <a:p>
          <a:pPr marL="0" lvl="0" indent="0" algn="ctr" defTabSz="666750" rtl="0">
            <a:lnSpc>
              <a:spcPct val="90000"/>
            </a:lnSpc>
            <a:spcBef>
              <a:spcPct val="0"/>
            </a:spcBef>
            <a:spcAft>
              <a:spcPct val="35000"/>
            </a:spcAft>
            <a:buNone/>
          </a:pPr>
          <a:r>
            <a:rPr lang="en-GB" sz="1500" b="1" kern="1200"/>
            <a:t>HOW </a:t>
          </a:r>
        </a:p>
        <a:p>
          <a:pPr marL="0" lvl="0" indent="0" algn="ctr" defTabSz="666750" rtl="0">
            <a:lnSpc>
              <a:spcPct val="90000"/>
            </a:lnSpc>
            <a:spcBef>
              <a:spcPct val="0"/>
            </a:spcBef>
            <a:spcAft>
              <a:spcPct val="35000"/>
            </a:spcAft>
            <a:buNone/>
          </a:pPr>
          <a:r>
            <a:rPr lang="en-GB" sz="1500" kern="1200"/>
            <a:t>via Portal</a:t>
          </a:r>
        </a:p>
      </dsp:txBody>
      <dsp:txXfrm>
        <a:off x="6433393" y="29041"/>
        <a:ext cx="1860105" cy="9334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903C86-3CEA-4D39-BB23-710CDADAF964}">
      <dsp:nvSpPr>
        <dsp:cNvPr id="0" name=""/>
        <dsp:cNvSpPr/>
      </dsp:nvSpPr>
      <dsp:spPr>
        <a:xfrm rot="10800000">
          <a:off x="2159687" y="557"/>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1800" b="1" kern="1200" dirty="0">
              <a:solidFill>
                <a:schemeClr val="accent4"/>
              </a:solidFill>
            </a:rPr>
            <a:t>Reviews</a:t>
          </a:r>
          <a:r>
            <a:rPr lang="en-GB" sz="1800" b="0" kern="1200" dirty="0">
              <a:solidFill>
                <a:schemeClr val="bg1"/>
              </a:solidFill>
            </a:rPr>
            <a:t> planned at the </a:t>
          </a:r>
          <a:r>
            <a:rPr lang="en-GB" sz="1800" b="1" kern="1200" dirty="0">
              <a:solidFill>
                <a:schemeClr val="bg1"/>
              </a:solidFill>
            </a:rPr>
            <a:t>end </a:t>
          </a:r>
          <a:r>
            <a:rPr lang="en-GB" sz="1800" b="0" kern="1200" dirty="0">
              <a:solidFill>
                <a:schemeClr val="bg1"/>
              </a:solidFill>
            </a:rPr>
            <a:t>of final reporting</a:t>
          </a:r>
          <a:r>
            <a:rPr lang="en-GB" sz="1800" b="1" kern="1200" dirty="0">
              <a:solidFill>
                <a:schemeClr val="bg1"/>
              </a:solidFill>
            </a:rPr>
            <a:t> period </a:t>
          </a:r>
          <a:r>
            <a:rPr lang="en-GB" sz="1800" i="0" kern="1200" dirty="0">
              <a:solidFill>
                <a:schemeClr val="bg1"/>
              </a:solidFill>
            </a:rPr>
            <a:t>(1 month after submission of reports). Article 21 of the GA </a:t>
          </a:r>
        </a:p>
        <a:p>
          <a:pPr marL="0" marR="0" lvl="0" indent="0" algn="l" defTabSz="914400" rtl="0" eaLnBrk="1" fontAlgn="auto" latinLnBrk="0" hangingPunct="1">
            <a:lnSpc>
              <a:spcPct val="100000"/>
            </a:lnSpc>
            <a:spcBef>
              <a:spcPct val="0"/>
            </a:spcBef>
            <a:spcAft>
              <a:spcPts val="0"/>
            </a:spcAft>
            <a:buClrTx/>
            <a:buSzTx/>
            <a:buFontTx/>
            <a:buNone/>
            <a:tabLst/>
            <a:defRPr/>
          </a:pPr>
          <a:r>
            <a:rPr lang="en-GB" sz="1800" i="1" kern="1200" dirty="0" err="1">
              <a:solidFill>
                <a:schemeClr val="bg1"/>
              </a:solidFill>
            </a:rPr>
            <a:t>MuCoI</a:t>
          </a:r>
          <a:r>
            <a:rPr lang="en-GB" sz="1800" i="1" kern="1200" dirty="0">
              <a:solidFill>
                <a:schemeClr val="bg1"/>
              </a:solidFill>
            </a:rPr>
            <a:t>: months 27, 51</a:t>
          </a:r>
        </a:p>
      </dsp:txBody>
      <dsp:txXfrm rot="10800000">
        <a:off x="2464072" y="557"/>
        <a:ext cx="7061442" cy="1217542"/>
      </dsp:txXfrm>
    </dsp:sp>
    <dsp:sp modelId="{9BDCA267-4C85-4729-92BA-5B1C6572EE36}">
      <dsp:nvSpPr>
        <dsp:cNvPr id="0" name=""/>
        <dsp:cNvSpPr/>
      </dsp:nvSpPr>
      <dsp:spPr>
        <a:xfrm>
          <a:off x="1550916" y="557"/>
          <a:ext cx="1217542" cy="121754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8000" r="-8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4719D2D-D2F8-4DB2-9461-CD66764D3704}">
      <dsp:nvSpPr>
        <dsp:cNvPr id="0" name=""/>
        <dsp:cNvSpPr/>
      </dsp:nvSpPr>
      <dsp:spPr>
        <a:xfrm rot="10800000">
          <a:off x="2159687" y="1576644"/>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1" kern="1200" dirty="0">
              <a:solidFill>
                <a:schemeClr val="bg1"/>
              </a:solidFill>
            </a:rPr>
            <a:t>Present </a:t>
          </a:r>
          <a:r>
            <a:rPr lang="en-GB" sz="1800" b="0" kern="1200" dirty="0">
              <a:solidFill>
                <a:schemeClr val="bg1"/>
              </a:solidFill>
            </a:rPr>
            <a:t>the</a:t>
          </a:r>
          <a:r>
            <a:rPr lang="en-GB" sz="1800" b="1" kern="1200" dirty="0">
              <a:solidFill>
                <a:schemeClr val="bg1"/>
              </a:solidFill>
            </a:rPr>
            <a:t> work carried out</a:t>
          </a:r>
          <a:r>
            <a:rPr lang="en-GB" sz="1800" b="0" kern="1200" dirty="0">
              <a:solidFill>
                <a:schemeClr val="bg1"/>
              </a:solidFill>
            </a:rPr>
            <a:t>,</a:t>
          </a:r>
          <a:r>
            <a:rPr lang="en-GB" sz="1800" b="1" kern="1200" dirty="0">
              <a:solidFill>
                <a:schemeClr val="bg1"/>
              </a:solidFill>
            </a:rPr>
            <a:t> </a:t>
          </a:r>
          <a:r>
            <a:rPr lang="en-GB" sz="1800" b="0" kern="1200" dirty="0">
              <a:solidFill>
                <a:schemeClr val="bg1"/>
              </a:solidFill>
            </a:rPr>
            <a:t>main </a:t>
          </a:r>
          <a:r>
            <a:rPr lang="en-GB" sz="1800" b="1" kern="1200" dirty="0">
              <a:solidFill>
                <a:schemeClr val="bg1"/>
              </a:solidFill>
            </a:rPr>
            <a:t>achievements </a:t>
          </a:r>
          <a:r>
            <a:rPr lang="en-GB" sz="1800" b="0" kern="1200" dirty="0">
              <a:solidFill>
                <a:schemeClr val="bg1"/>
              </a:solidFill>
            </a:rPr>
            <a:t>and </a:t>
          </a:r>
          <a:r>
            <a:rPr lang="en-GB" sz="1800" b="1" kern="1200" dirty="0">
              <a:solidFill>
                <a:schemeClr val="bg1"/>
              </a:solidFill>
            </a:rPr>
            <a:t>use of resources</a:t>
          </a:r>
          <a:r>
            <a:rPr lang="en-GB" sz="1800" b="0" kern="1200" dirty="0">
              <a:solidFill>
                <a:schemeClr val="bg1"/>
              </a:solidFill>
            </a:rPr>
            <a:t>.</a:t>
          </a:r>
        </a:p>
        <a:p>
          <a:pPr marL="0" lvl="0" indent="0" algn="l" defTabSz="800100" rtl="0">
            <a:lnSpc>
              <a:spcPct val="90000"/>
            </a:lnSpc>
            <a:spcBef>
              <a:spcPct val="0"/>
            </a:spcBef>
            <a:spcAft>
              <a:spcPct val="35000"/>
            </a:spcAft>
            <a:buNone/>
          </a:pPr>
          <a:r>
            <a:rPr lang="en-GB" sz="1800" i="0" kern="1200" dirty="0">
              <a:solidFill>
                <a:schemeClr val="bg1"/>
              </a:solidFill>
            </a:rPr>
            <a:t>Participation of the </a:t>
          </a:r>
          <a:r>
            <a:rPr lang="en-GB" sz="1800" b="1" i="0" kern="1200" dirty="0">
              <a:solidFill>
                <a:schemeClr val="bg1"/>
              </a:solidFill>
            </a:rPr>
            <a:t>coordinator </a:t>
          </a:r>
          <a:r>
            <a:rPr lang="en-GB" sz="1800" i="0" kern="1200" dirty="0">
              <a:solidFill>
                <a:schemeClr val="bg1"/>
              </a:solidFill>
            </a:rPr>
            <a:t>and </a:t>
          </a:r>
          <a:r>
            <a:rPr lang="en-GB" sz="1800" b="1" i="0" kern="1200" dirty="0">
              <a:solidFill>
                <a:schemeClr val="bg1"/>
              </a:solidFill>
            </a:rPr>
            <a:t>WP leaders</a:t>
          </a:r>
          <a:r>
            <a:rPr lang="en-GB" sz="1800" b="0" i="0" kern="1200" dirty="0">
              <a:solidFill>
                <a:schemeClr val="bg1"/>
              </a:solidFill>
            </a:rPr>
            <a:t>.</a:t>
          </a:r>
          <a:endParaRPr lang="en-GB" sz="1800" b="0" i="0" u="none" kern="1200" dirty="0">
            <a:solidFill>
              <a:schemeClr val="bg1"/>
            </a:solidFill>
          </a:endParaRPr>
        </a:p>
      </dsp:txBody>
      <dsp:txXfrm rot="10800000">
        <a:off x="2464072" y="1576644"/>
        <a:ext cx="7061442" cy="1217542"/>
      </dsp:txXfrm>
    </dsp:sp>
    <dsp:sp modelId="{93550E0F-232B-488E-90F5-56F180C3931F}">
      <dsp:nvSpPr>
        <dsp:cNvPr id="0" name=""/>
        <dsp:cNvSpPr/>
      </dsp:nvSpPr>
      <dsp:spPr>
        <a:xfrm>
          <a:off x="1550916" y="1576644"/>
          <a:ext cx="1217542" cy="1217542"/>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B172EC6F-13A4-4DED-9513-A1277947F00E}">
      <dsp:nvSpPr>
        <dsp:cNvPr id="0" name=""/>
        <dsp:cNvSpPr/>
      </dsp:nvSpPr>
      <dsp:spPr>
        <a:xfrm rot="10800000">
          <a:off x="2084556" y="3152731"/>
          <a:ext cx="7365827" cy="1217542"/>
        </a:xfrm>
        <a:prstGeom prst="homePlat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6902" tIns="68580" rIns="128016" bIns="68580" numCol="1" spcCol="1270" anchor="ctr" anchorCtr="0">
          <a:noAutofit/>
        </a:bodyPr>
        <a:lstStyle/>
        <a:p>
          <a:pPr marL="0" lvl="0" indent="0" algn="l" defTabSz="800100" rtl="0">
            <a:lnSpc>
              <a:spcPct val="90000"/>
            </a:lnSpc>
            <a:spcBef>
              <a:spcPct val="0"/>
            </a:spcBef>
            <a:spcAft>
              <a:spcPct val="35000"/>
            </a:spcAft>
            <a:buNone/>
          </a:pPr>
          <a:r>
            <a:rPr lang="en-GB" sz="1800" b="0" kern="1200">
              <a:solidFill>
                <a:schemeClr val="bg1"/>
              </a:solidFill>
            </a:rPr>
            <a:t>REA</a:t>
          </a:r>
          <a:r>
            <a:rPr lang="en-GB" sz="1800" b="1" kern="1200">
              <a:solidFill>
                <a:schemeClr val="bg1"/>
              </a:solidFill>
            </a:rPr>
            <a:t> is</a:t>
          </a:r>
          <a:r>
            <a:rPr lang="en-GB" sz="1800" b="0" kern="1200">
              <a:solidFill>
                <a:schemeClr val="bg1"/>
              </a:solidFill>
            </a:rPr>
            <a:t> </a:t>
          </a:r>
          <a:r>
            <a:rPr lang="en-GB" sz="1800" b="1" kern="1200">
              <a:solidFill>
                <a:schemeClr val="bg1"/>
              </a:solidFill>
            </a:rPr>
            <a:t>assisted by </a:t>
          </a:r>
          <a:r>
            <a:rPr lang="en-GB" sz="1800" b="0" kern="1200">
              <a:solidFill>
                <a:schemeClr val="bg1"/>
              </a:solidFill>
            </a:rPr>
            <a:t>external</a:t>
          </a:r>
          <a:r>
            <a:rPr lang="en-GB" sz="1800" b="1" kern="1200">
              <a:solidFill>
                <a:schemeClr val="bg1"/>
              </a:solidFill>
            </a:rPr>
            <a:t> expert(s)</a:t>
          </a:r>
        </a:p>
      </dsp:txBody>
      <dsp:txXfrm rot="10800000">
        <a:off x="2388941" y="3152731"/>
        <a:ext cx="7061442" cy="1217542"/>
      </dsp:txXfrm>
    </dsp:sp>
    <dsp:sp modelId="{9C30CF05-9080-4786-8C38-A175B766939C}">
      <dsp:nvSpPr>
        <dsp:cNvPr id="0" name=""/>
        <dsp:cNvSpPr/>
      </dsp:nvSpPr>
      <dsp:spPr>
        <a:xfrm>
          <a:off x="1550916" y="3152731"/>
          <a:ext cx="1217542" cy="1217542"/>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11000" r="-1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3B62CA-0126-4A30-A19E-660E8431916F}">
      <dsp:nvSpPr>
        <dsp:cNvPr id="0" name=""/>
        <dsp:cNvSpPr/>
      </dsp:nvSpPr>
      <dsp:spPr>
        <a:xfrm>
          <a:off x="0" y="0"/>
          <a:ext cx="5571744" cy="864000"/>
        </a:xfrm>
        <a:prstGeom prst="rect">
          <a:avLst/>
        </a:prstGeom>
        <a:solidFill>
          <a:schemeClr val="accent4">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35128" tIns="77216" rIns="135128" bIns="77216" numCol="1" spcCol="1270" anchor="ctr" anchorCtr="0">
          <a:noAutofit/>
        </a:bodyPr>
        <a:lstStyle/>
        <a:p>
          <a:pPr marL="0" lvl="0" indent="0" algn="ctr" defTabSz="844550" rtl="0">
            <a:lnSpc>
              <a:spcPct val="90000"/>
            </a:lnSpc>
            <a:spcBef>
              <a:spcPct val="0"/>
            </a:spcBef>
            <a:spcAft>
              <a:spcPct val="35000"/>
            </a:spcAft>
            <a:buNone/>
          </a:pPr>
          <a:r>
            <a:rPr lang="en-GB" sz="1900" b="1" kern="1200"/>
            <a:t>Amendment needed if: </a:t>
          </a:r>
          <a:endParaRPr lang="en-GB" sz="1900" b="0" kern="1200"/>
        </a:p>
      </dsp:txBody>
      <dsp:txXfrm>
        <a:off x="0" y="0"/>
        <a:ext cx="5571744" cy="864000"/>
      </dsp:txXfrm>
    </dsp:sp>
    <dsp:sp modelId="{F3337A86-6EF5-4328-BAA4-8E95395C5C08}">
      <dsp:nvSpPr>
        <dsp:cNvPr id="0" name=""/>
        <dsp:cNvSpPr/>
      </dsp:nvSpPr>
      <dsp:spPr>
        <a:xfrm>
          <a:off x="0" y="895104"/>
          <a:ext cx="5571744" cy="3376350"/>
        </a:xfrm>
        <a:prstGeom prst="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74676" tIns="74676" rIns="99568" bIns="112014" numCol="1" spcCol="1270" anchor="t" anchorCtr="0">
          <a:noAutofit/>
        </a:bodyPr>
        <a:lstStyle/>
        <a:p>
          <a:pPr marL="114300" lvl="1" indent="-114300" algn="l" defTabSz="622300" rtl="0">
            <a:lnSpc>
              <a:spcPct val="90000"/>
            </a:lnSpc>
            <a:spcBef>
              <a:spcPct val="0"/>
            </a:spcBef>
            <a:spcAft>
              <a:spcPct val="15000"/>
            </a:spcAft>
            <a:buChar char="•"/>
          </a:pPr>
          <a:r>
            <a:rPr lang="fr-BE" sz="1400" b="0" kern="1200">
              <a:solidFill>
                <a:schemeClr val="tx2"/>
              </a:solidFill>
            </a:rPr>
            <a:t>Change of </a:t>
          </a:r>
          <a:r>
            <a:rPr lang="fr-BE" sz="1400" b="1" kern="1200" err="1">
              <a:solidFill>
                <a:schemeClr val="tx2"/>
              </a:solidFill>
            </a:rPr>
            <a:t>Annex</a:t>
          </a:r>
          <a:r>
            <a:rPr lang="fr-BE" sz="1400" b="1" kern="1200">
              <a:solidFill>
                <a:schemeClr val="tx2"/>
              </a:solidFill>
            </a:rPr>
            <a:t> 1</a:t>
          </a:r>
          <a:r>
            <a:rPr lang="fr-BE" sz="1400" b="0" kern="1200">
              <a:solidFill>
                <a:schemeClr val="tx2"/>
              </a:solidFill>
            </a:rPr>
            <a:t> </a:t>
          </a:r>
          <a:r>
            <a:rPr lang="en-GB" sz="1400" b="0" kern="1200">
              <a:solidFill>
                <a:schemeClr val="tx2"/>
              </a:solidFill>
            </a:rPr>
            <a:t>(description of action)</a:t>
          </a: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fr-BE" sz="1400" b="0" kern="1200" dirty="0">
              <a:solidFill>
                <a:schemeClr val="tx2"/>
              </a:solidFill>
            </a:rPr>
            <a:t>Change of </a:t>
          </a:r>
          <a:r>
            <a:rPr lang="en-GB" sz="1400" b="1" kern="1200" noProof="0" dirty="0">
              <a:solidFill>
                <a:schemeClr val="tx2"/>
              </a:solidFill>
            </a:rPr>
            <a:t>Annex</a:t>
          </a:r>
          <a:r>
            <a:rPr lang="fr-BE" sz="1400" b="1" kern="1200" dirty="0">
              <a:solidFill>
                <a:schemeClr val="tx2"/>
              </a:solidFill>
            </a:rPr>
            <a:t> 2</a:t>
          </a:r>
          <a:r>
            <a:rPr lang="en-GB" sz="1400" b="0" kern="1200" dirty="0">
              <a:solidFill>
                <a:schemeClr val="tx2"/>
              </a:solidFill>
            </a:rPr>
            <a:t> estimated budget</a:t>
          </a: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en-GB" sz="1400" b="0" kern="1200">
              <a:solidFill>
                <a:schemeClr val="tx2"/>
              </a:solidFill>
            </a:rPr>
            <a:t>Change of </a:t>
          </a:r>
          <a:r>
            <a:rPr lang="en-GB" sz="1400" b="1" kern="1200">
              <a:solidFill>
                <a:schemeClr val="tx2"/>
              </a:solidFill>
            </a:rPr>
            <a:t>coordinator or its legal status</a:t>
          </a:r>
          <a:endParaRPr lang="en-GB" sz="1400" b="0" kern="1200">
            <a:solidFill>
              <a:schemeClr val="tx2"/>
            </a:solidFill>
          </a:endParaRP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en-GB" sz="1400" b="0" kern="1200">
              <a:solidFill>
                <a:schemeClr val="tx2"/>
              </a:solidFill>
            </a:rPr>
            <a:t>Change of the coordinator’s </a:t>
          </a:r>
          <a:r>
            <a:rPr lang="en-GB" sz="1400" b="1" kern="1200">
              <a:solidFill>
                <a:schemeClr val="tx2"/>
              </a:solidFill>
            </a:rPr>
            <a:t>bank account </a:t>
          </a:r>
          <a:r>
            <a:rPr lang="en-GB" sz="1400" b="0" kern="1200">
              <a:solidFill>
                <a:schemeClr val="tx2"/>
              </a:solidFill>
            </a:rPr>
            <a:t>for payments</a:t>
          </a: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en-GB" sz="1400" b="0" kern="1200">
              <a:solidFill>
                <a:schemeClr val="tx2"/>
              </a:solidFill>
            </a:rPr>
            <a:t>Addition/removal of </a:t>
          </a:r>
          <a:r>
            <a:rPr lang="en-GB" sz="1400" b="1" kern="1200">
              <a:solidFill>
                <a:schemeClr val="tx2"/>
              </a:solidFill>
            </a:rPr>
            <a:t>linked third party</a:t>
          </a:r>
          <a:endParaRPr lang="en-GB" sz="1400" b="0" kern="1200">
            <a:solidFill>
              <a:schemeClr val="tx2"/>
            </a:solidFill>
          </a:endParaRP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en-GB" sz="1400" b="0" kern="1200">
              <a:solidFill>
                <a:schemeClr val="tx2"/>
              </a:solidFill>
            </a:rPr>
            <a:t>Change of action’s </a:t>
          </a:r>
          <a:r>
            <a:rPr lang="en-GB" sz="1400" b="1" kern="1200" noProof="0">
              <a:solidFill>
                <a:schemeClr val="tx2"/>
              </a:solidFill>
            </a:rPr>
            <a:t>title</a:t>
          </a:r>
          <a:r>
            <a:rPr lang="en-US" sz="1400" b="0" kern="1200">
              <a:solidFill>
                <a:schemeClr val="tx2"/>
              </a:solidFill>
            </a:rPr>
            <a:t>, </a:t>
          </a:r>
          <a:r>
            <a:rPr lang="en-GB" sz="1400" b="0" kern="1200">
              <a:solidFill>
                <a:schemeClr val="tx2"/>
              </a:solidFill>
            </a:rPr>
            <a:t>acronym, </a:t>
          </a:r>
          <a:r>
            <a:rPr lang="en-GB" sz="1400" b="1" kern="1200">
              <a:solidFill>
                <a:schemeClr val="tx2"/>
              </a:solidFill>
            </a:rPr>
            <a:t>duration</a:t>
          </a:r>
          <a:r>
            <a:rPr lang="en-US" sz="1400" b="0" kern="1200">
              <a:solidFill>
                <a:schemeClr val="tx2"/>
              </a:solidFill>
            </a:rPr>
            <a:t>, </a:t>
          </a:r>
          <a:r>
            <a:rPr lang="en-GB" sz="1400" b="0" kern="1200">
              <a:solidFill>
                <a:schemeClr val="tx2"/>
              </a:solidFill>
            </a:rPr>
            <a:t>reporting </a:t>
          </a:r>
          <a:r>
            <a:rPr lang="en-GB" sz="1400" b="1" kern="1200">
              <a:solidFill>
                <a:schemeClr val="tx2"/>
              </a:solidFill>
            </a:rPr>
            <a:t>periods</a:t>
          </a:r>
          <a:endParaRPr lang="en-GB" sz="1400" b="0" kern="1200">
            <a:solidFill>
              <a:schemeClr val="tx2"/>
            </a:solidFill>
          </a:endParaRPr>
        </a:p>
        <a:p>
          <a:pPr marL="114300" lvl="1" indent="-114300" algn="l" defTabSz="622300" rtl="0">
            <a:lnSpc>
              <a:spcPct val="90000"/>
            </a:lnSpc>
            <a:spcBef>
              <a:spcPct val="0"/>
            </a:spcBef>
            <a:spcAft>
              <a:spcPct val="15000"/>
            </a:spcAft>
            <a:buChar char="•"/>
          </a:pPr>
          <a:endParaRPr lang="en-GB" sz="1400" b="0" kern="1200">
            <a:solidFill>
              <a:schemeClr val="tx2"/>
            </a:solidFill>
          </a:endParaRPr>
        </a:p>
        <a:p>
          <a:pPr marL="114300" lvl="1" indent="-114300" algn="l" defTabSz="622300" rtl="0">
            <a:lnSpc>
              <a:spcPct val="90000"/>
            </a:lnSpc>
            <a:spcBef>
              <a:spcPct val="0"/>
            </a:spcBef>
            <a:spcAft>
              <a:spcPct val="15000"/>
            </a:spcAft>
            <a:buChar char="•"/>
          </a:pPr>
          <a:r>
            <a:rPr lang="en-GB" sz="1400" b="0" kern="1200">
              <a:solidFill>
                <a:schemeClr val="tx2"/>
              </a:solidFill>
            </a:rPr>
            <a:t>Change of dissemination status of a deliverables (PU→SEN or SEN→PU)  </a:t>
          </a:r>
        </a:p>
        <a:p>
          <a:pPr marL="114300" lvl="1" indent="-114300" algn="l" defTabSz="622300" rtl="0">
            <a:lnSpc>
              <a:spcPct val="90000"/>
            </a:lnSpc>
            <a:spcBef>
              <a:spcPct val="0"/>
            </a:spcBef>
            <a:spcAft>
              <a:spcPct val="15000"/>
            </a:spcAft>
            <a:buChar char="•"/>
          </a:pPr>
          <a:endParaRPr lang="en-GB" sz="1400" b="0" kern="1200">
            <a:solidFill>
              <a:schemeClr val="tx2"/>
            </a:solidFill>
          </a:endParaRPr>
        </a:p>
      </dsp:txBody>
      <dsp:txXfrm>
        <a:off x="0" y="895104"/>
        <a:ext cx="5571744" cy="337635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13223BB-F875-4676-961D-63C6FE9BAC4A}">
      <dsp:nvSpPr>
        <dsp:cNvPr id="0" name=""/>
        <dsp:cNvSpPr/>
      </dsp:nvSpPr>
      <dsp:spPr>
        <a:xfrm rot="10800000">
          <a:off x="1963499" y="93365"/>
          <a:ext cx="8382119" cy="1687570"/>
        </a:xfrm>
        <a:prstGeom prst="homePlate">
          <a:avLst/>
        </a:prstGeom>
        <a:solidFill>
          <a:schemeClr val="accent1">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46" tIns="68580" rIns="128016" bIns="68580" numCol="1" spcCol="1270" anchor="ctr" anchorCtr="0">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GB" sz="1800" b="1" kern="1200">
              <a:solidFill>
                <a:schemeClr val="accent4"/>
              </a:solidFill>
              <a:ea typeface="ＭＳ Ｐゴシック" pitchFamily="34" charset="-128"/>
            </a:rPr>
            <a:t>Audits</a:t>
          </a:r>
          <a:r>
            <a:rPr lang="en-GB" sz="1800" kern="1200">
              <a:solidFill>
                <a:srgbClr val="0F5494"/>
              </a:solidFill>
              <a:ea typeface="ＭＳ Ｐゴシック" pitchFamily="34" charset="-128"/>
            </a:rPr>
            <a:t> </a:t>
          </a:r>
          <a:r>
            <a:rPr lang="en-GB" sz="1800" kern="1200">
              <a:solidFill>
                <a:schemeClr val="bg1"/>
              </a:solidFill>
              <a:ea typeface="ＭＳ Ｐゴシック" pitchFamily="34" charset="-128"/>
            </a:rPr>
            <a:t>can </a:t>
          </a:r>
          <a:r>
            <a:rPr lang="en-GB" sz="1800" b="0" kern="1200">
              <a:solidFill>
                <a:schemeClr val="bg1"/>
              </a:solidFill>
              <a:ea typeface="ＭＳ Ｐゴシック" pitchFamily="34" charset="-128"/>
            </a:rPr>
            <a:t>be carried out </a:t>
          </a:r>
          <a:r>
            <a:rPr lang="en-GB" sz="1800" b="1" kern="1200">
              <a:solidFill>
                <a:schemeClr val="bg1"/>
              </a:solidFill>
              <a:ea typeface="ＭＳ Ｐゴシック" pitchFamily="34" charset="-128"/>
            </a:rPr>
            <a:t>during</a:t>
          </a:r>
          <a:r>
            <a:rPr lang="en-GB" sz="1800" b="0" kern="1200">
              <a:solidFill>
                <a:schemeClr val="bg1"/>
              </a:solidFill>
              <a:ea typeface="ＭＳ Ｐゴシック" pitchFamily="34" charset="-128"/>
            </a:rPr>
            <a:t> the entire </a:t>
          </a:r>
          <a:r>
            <a:rPr lang="en-GB" sz="1800" b="1" kern="1200">
              <a:solidFill>
                <a:schemeClr val="bg1"/>
              </a:solidFill>
              <a:ea typeface="ＭＳ Ｐゴシック" pitchFamily="34" charset="-128"/>
            </a:rPr>
            <a:t>lifetime</a:t>
          </a:r>
          <a:r>
            <a:rPr lang="en-GB" sz="1800" b="0" kern="1200">
              <a:solidFill>
                <a:schemeClr val="bg1"/>
              </a:solidFill>
              <a:ea typeface="ＭＳ Ｐゴシック" pitchFamily="34" charset="-128"/>
            </a:rPr>
            <a:t> of the </a:t>
          </a:r>
          <a:r>
            <a:rPr lang="en-GB" sz="1800" b="1" kern="1200">
              <a:solidFill>
                <a:schemeClr val="bg1"/>
              </a:solidFill>
              <a:ea typeface="ＭＳ Ｐゴシック" pitchFamily="34" charset="-128"/>
            </a:rPr>
            <a:t>project</a:t>
          </a:r>
          <a:r>
            <a:rPr lang="en-GB" sz="1800" b="0" kern="1200">
              <a:solidFill>
                <a:schemeClr val="bg1"/>
              </a:solidFill>
              <a:ea typeface="ＭＳ Ｐゴシック" pitchFamily="34" charset="-128"/>
            </a:rPr>
            <a:t>, </a:t>
          </a:r>
          <a:r>
            <a:rPr lang="en-GB" sz="1800" kern="1200">
              <a:solidFill>
                <a:schemeClr val="bg1"/>
              </a:solidFill>
              <a:ea typeface="ＭＳ Ｐゴシック" pitchFamily="34" charset="-128"/>
            </a:rPr>
            <a:t>by the European Commission, </a:t>
          </a:r>
          <a:r>
            <a:rPr lang="en-GB" sz="1800" b="1" kern="1200">
              <a:solidFill>
                <a:schemeClr val="bg1"/>
              </a:solidFill>
              <a:ea typeface="ＭＳ Ｐゴシック" pitchFamily="34" charset="-128"/>
            </a:rPr>
            <a:t>not later than 2 years after </a:t>
          </a:r>
          <a:r>
            <a:rPr lang="en-GB" sz="1800" b="0" kern="1200">
              <a:solidFill>
                <a:schemeClr val="bg1"/>
              </a:solidFill>
              <a:ea typeface="ＭＳ Ｐゴシック" pitchFamily="34" charset="-128"/>
            </a:rPr>
            <a:t>the payment of the balance.</a:t>
          </a:r>
        </a:p>
        <a:p>
          <a:pPr marL="0" lvl="0" indent="0" algn="l" defTabSz="914400">
            <a:lnSpc>
              <a:spcPct val="100000"/>
            </a:lnSpc>
            <a:spcBef>
              <a:spcPct val="0"/>
            </a:spcBef>
            <a:spcAft>
              <a:spcPts val="0"/>
            </a:spcAft>
            <a:buNone/>
          </a:pPr>
          <a:r>
            <a:rPr lang="en-GB" sz="1800" kern="1200">
              <a:solidFill>
                <a:schemeClr val="bg1"/>
              </a:solidFill>
              <a:ea typeface="ＭＳ Ｐゴシック" pitchFamily="34" charset="-128"/>
            </a:rPr>
            <a:t>Two types of audits: </a:t>
          </a:r>
          <a:r>
            <a:rPr lang="en-GB" sz="1800" b="1" kern="1200">
              <a:solidFill>
                <a:schemeClr val="bg1"/>
              </a:solidFill>
              <a:ea typeface="ＭＳ Ｐゴシック" pitchFamily="34" charset="-128"/>
            </a:rPr>
            <a:t>financial </a:t>
          </a:r>
          <a:r>
            <a:rPr lang="en-GB" sz="1800" kern="1200">
              <a:solidFill>
                <a:schemeClr val="bg1"/>
              </a:solidFill>
              <a:ea typeface="ＭＳ Ｐゴシック" pitchFamily="34" charset="-128"/>
            </a:rPr>
            <a:t>and/or </a:t>
          </a:r>
          <a:r>
            <a:rPr lang="en-GB" sz="1800" b="1" kern="1200">
              <a:solidFill>
                <a:schemeClr val="bg1"/>
              </a:solidFill>
              <a:ea typeface="ＭＳ Ｐゴシック" pitchFamily="34" charset="-128"/>
            </a:rPr>
            <a:t>technical audits</a:t>
          </a:r>
        </a:p>
      </dsp:txBody>
      <dsp:txXfrm rot="10800000">
        <a:off x="2385391" y="93365"/>
        <a:ext cx="7960227" cy="1687570"/>
      </dsp:txXfrm>
    </dsp:sp>
    <dsp:sp modelId="{417961B8-361A-48F1-8004-62C45241ECF3}">
      <dsp:nvSpPr>
        <dsp:cNvPr id="0" name=""/>
        <dsp:cNvSpPr/>
      </dsp:nvSpPr>
      <dsp:spPr>
        <a:xfrm>
          <a:off x="598655" y="510"/>
          <a:ext cx="1891232" cy="1873282"/>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1000" r="-1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2800C8B-4F5C-46F2-9816-8D22642B0E3F}">
      <dsp:nvSpPr>
        <dsp:cNvPr id="0" name=""/>
        <dsp:cNvSpPr/>
      </dsp:nvSpPr>
      <dsp:spPr>
        <a:xfrm rot="10800000">
          <a:off x="1955398" y="2052689"/>
          <a:ext cx="8382119" cy="1786386"/>
        </a:xfrm>
        <a:prstGeom prst="homePlate">
          <a:avLst/>
        </a:prstGeom>
        <a:solidFill>
          <a:schemeClr val="accent1">
            <a:lumMod val="9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046" tIns="68580" rIns="128016" bIns="68580" numCol="1" spcCol="1270" anchor="ctr" anchorCtr="0">
          <a:noAutofit/>
        </a:bodyPr>
        <a:lstStyle/>
        <a:p>
          <a:pPr marL="0" lvl="0" indent="0" defTabSz="800100" rtl="0">
            <a:lnSpc>
              <a:spcPct val="90000"/>
            </a:lnSpc>
            <a:spcBef>
              <a:spcPct val="0"/>
            </a:spcBef>
            <a:spcAft>
              <a:spcPct val="35000"/>
            </a:spcAft>
            <a:buNone/>
          </a:pPr>
          <a:r>
            <a:rPr lang="en-GB" sz="1800" b="1" kern="1200">
              <a:solidFill>
                <a:schemeClr val="accent4"/>
              </a:solidFill>
            </a:rPr>
            <a:t>Keeping records: </a:t>
          </a:r>
          <a:r>
            <a:rPr lang="en-GB" sz="1800" b="0" kern="1200">
              <a:solidFill>
                <a:schemeClr val="bg1"/>
              </a:solidFill>
            </a:rPr>
            <a:t>Keep</a:t>
          </a:r>
          <a:r>
            <a:rPr lang="en-GB" sz="1800" b="1" kern="1200">
              <a:solidFill>
                <a:srgbClr val="0F5494"/>
              </a:solidFill>
            </a:rPr>
            <a:t> </a:t>
          </a:r>
          <a:r>
            <a:rPr lang="en-GB" sz="1800" kern="1200"/>
            <a:t>a </a:t>
          </a:r>
          <a:r>
            <a:rPr lang="en-GB" sz="1800" b="1" kern="1200"/>
            <a:t>clear account of the project activities </a:t>
          </a:r>
          <a:r>
            <a:rPr lang="en-GB" sz="1800" kern="1200"/>
            <a:t>during the reporting period</a:t>
          </a:r>
          <a:r>
            <a:rPr lang="en-US" sz="1800" kern="1200"/>
            <a:t> (Article 20 Grant Agreement). </a:t>
          </a:r>
          <a:endParaRPr lang="en-GB" sz="1800" kern="1200"/>
        </a:p>
        <a:p>
          <a:pPr marL="0" lvl="0" indent="0" algn="l" defTabSz="800100" rtl="0">
            <a:lnSpc>
              <a:spcPct val="90000"/>
            </a:lnSpc>
            <a:spcBef>
              <a:spcPct val="0"/>
            </a:spcBef>
            <a:spcAft>
              <a:spcPct val="35000"/>
            </a:spcAft>
            <a:buNone/>
          </a:pPr>
          <a:r>
            <a:rPr lang="en-GB" sz="1800" kern="1200"/>
            <a:t>Beneficiaries must keep </a:t>
          </a:r>
          <a:r>
            <a:rPr lang="en-GB" sz="1800" b="1" kern="1200"/>
            <a:t>records and other supporting documentation</a:t>
          </a:r>
          <a:r>
            <a:rPr lang="en-GB" sz="1800" kern="1200"/>
            <a:t> </a:t>
          </a:r>
          <a:r>
            <a:rPr lang="en-GB" sz="1800" b="1" kern="1200"/>
            <a:t>up to 5 years </a:t>
          </a:r>
          <a:r>
            <a:rPr lang="en-GB" sz="1800" kern="1200"/>
            <a:t>in order to prove the proper implementation and the costs declared as eligible.</a:t>
          </a:r>
        </a:p>
      </dsp:txBody>
      <dsp:txXfrm rot="10800000">
        <a:off x="2401994" y="2052689"/>
        <a:ext cx="7935523" cy="1786386"/>
      </dsp:txXfrm>
    </dsp:sp>
    <dsp:sp modelId="{D56EEF54-14E2-48A5-ACAF-5F5E12B1FE08}">
      <dsp:nvSpPr>
        <dsp:cNvPr id="0" name=""/>
        <dsp:cNvSpPr/>
      </dsp:nvSpPr>
      <dsp:spPr>
        <a:xfrm>
          <a:off x="621597" y="2050588"/>
          <a:ext cx="1858828" cy="1790587"/>
        </a:xfrm>
        <a:prstGeom prst="ellipse">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3A939EFE-0303-44F6-9A16-FD3B5E015DB1}" type="datetimeFigureOut">
              <a:rPr lang="en-GB" smtClean="0"/>
              <a:t>20/06/2023</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A3B926D1-0013-4A80-B64E-9D824EE65210}" type="datetimeFigureOut">
              <a:rPr lang="en-GB" smtClean="0"/>
              <a:t>20/06/2023</a:t>
            </a:fld>
            <a:endParaRPr lang="en-GB"/>
          </a:p>
        </p:txBody>
      </p:sp>
      <p:sp>
        <p:nvSpPr>
          <p:cNvPr id="4" name="Slide Image Placeholder 3"/>
          <p:cNvSpPr>
            <a:spLocks noGrp="1" noRot="1" noChangeAspect="1"/>
          </p:cNvSpPr>
          <p:nvPr>
            <p:ph type="sldImg" idx="2"/>
          </p:nvPr>
        </p:nvSpPr>
        <p:spPr>
          <a:xfrm>
            <a:off x="357188" y="1241425"/>
            <a:ext cx="5954712"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fr-BE" altLang="en-US" dirty="0"/>
          </a:p>
        </p:txBody>
      </p:sp>
      <p:sp>
        <p:nvSpPr>
          <p:cNvPr id="399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BD12209-7685-47FC-AA60-B0FD86A17DB2}" type="slidenum">
              <a:rPr lang="en-GB" altLang="en-US" smtClean="0">
                <a:solidFill>
                  <a:srgbClr val="000000"/>
                </a:solidFill>
              </a:rPr>
              <a:pPr fontAlgn="base">
                <a:spcBef>
                  <a:spcPct val="0"/>
                </a:spcBef>
                <a:spcAft>
                  <a:spcPct val="0"/>
                </a:spcAft>
              </a:pPr>
              <a:t>4</a:t>
            </a:fld>
            <a:endParaRPr lang="en-GB" altLang="en-US" dirty="0">
              <a:solidFill>
                <a:srgbClr val="000000"/>
              </a:solidFill>
            </a:endParaRPr>
          </a:p>
        </p:txBody>
      </p:sp>
    </p:spTree>
    <p:extLst>
      <p:ext uri="{BB962C8B-B14F-4D97-AF65-F5344CB8AC3E}">
        <p14:creationId xmlns:p14="http://schemas.microsoft.com/office/powerpoint/2010/main" val="19422188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32</a:t>
            </a:fld>
            <a:endParaRPr lang="en-GB"/>
          </a:p>
        </p:txBody>
      </p:sp>
    </p:spTree>
    <p:extLst>
      <p:ext uri="{BB962C8B-B14F-4D97-AF65-F5344CB8AC3E}">
        <p14:creationId xmlns:p14="http://schemas.microsoft.com/office/powerpoint/2010/main" val="1701068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34</a:t>
            </a:fld>
            <a:endParaRPr lang="en-GB"/>
          </a:p>
        </p:txBody>
      </p:sp>
    </p:spTree>
    <p:extLst>
      <p:ext uri="{BB962C8B-B14F-4D97-AF65-F5344CB8AC3E}">
        <p14:creationId xmlns:p14="http://schemas.microsoft.com/office/powerpoint/2010/main" val="9573619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ln/>
        </p:spPr>
      </p:sp>
      <p:sp>
        <p:nvSpPr>
          <p:cNvPr id="21507"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a:latin typeface="Arial" panose="020B0604020202020204" pitchFamily="34" charset="0"/>
              <a:ea typeface="ＭＳ Ｐゴシック" panose="020B0600070205080204" pitchFamily="34" charset="-128"/>
            </a:endParaRPr>
          </a:p>
        </p:txBody>
      </p:sp>
      <p:sp>
        <p:nvSpPr>
          <p:cNvPr id="21508" name="Slide Number Placeholder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1363" indent="-284163">
              <a:spcBef>
                <a:spcPct val="30000"/>
              </a:spcBef>
              <a:defRPr sz="1200">
                <a:solidFill>
                  <a:schemeClr val="tx1"/>
                </a:solidFill>
                <a:latin typeface="Arial" panose="020B0604020202020204" pitchFamily="34" charset="0"/>
              </a:defRPr>
            </a:lvl2pPr>
            <a:lvl3pPr marL="1141413" indent="-227013">
              <a:spcBef>
                <a:spcPct val="30000"/>
              </a:spcBef>
              <a:defRPr sz="1200">
                <a:solidFill>
                  <a:schemeClr val="tx1"/>
                </a:solidFill>
                <a:latin typeface="Arial" panose="020B0604020202020204" pitchFamily="34" charset="0"/>
              </a:defRPr>
            </a:lvl3pPr>
            <a:lvl4pPr marL="1598613" indent="-227013">
              <a:spcBef>
                <a:spcPct val="30000"/>
              </a:spcBef>
              <a:defRPr sz="1200">
                <a:solidFill>
                  <a:schemeClr val="tx1"/>
                </a:solidFill>
                <a:latin typeface="Arial" panose="020B0604020202020204" pitchFamily="34" charset="0"/>
              </a:defRPr>
            </a:lvl4pPr>
            <a:lvl5pPr marL="2055813" indent="-227013">
              <a:spcBef>
                <a:spcPct val="30000"/>
              </a:spcBef>
              <a:defRPr sz="1200">
                <a:solidFill>
                  <a:schemeClr val="tx1"/>
                </a:solidFill>
                <a:latin typeface="Arial" panose="020B0604020202020204" pitchFamily="34" charset="0"/>
              </a:defRPr>
            </a:lvl5pPr>
            <a:lvl6pPr marL="2513013" indent="-227013" eaLnBrk="0" fontAlgn="base" hangingPunct="0">
              <a:spcBef>
                <a:spcPct val="30000"/>
              </a:spcBef>
              <a:spcAft>
                <a:spcPct val="0"/>
              </a:spcAft>
              <a:defRPr sz="1200">
                <a:solidFill>
                  <a:schemeClr val="tx1"/>
                </a:solidFill>
                <a:latin typeface="Arial" panose="020B0604020202020204" pitchFamily="34" charset="0"/>
              </a:defRPr>
            </a:lvl6pPr>
            <a:lvl7pPr marL="2970213" indent="-227013" eaLnBrk="0" fontAlgn="base" hangingPunct="0">
              <a:spcBef>
                <a:spcPct val="30000"/>
              </a:spcBef>
              <a:spcAft>
                <a:spcPct val="0"/>
              </a:spcAft>
              <a:defRPr sz="1200">
                <a:solidFill>
                  <a:schemeClr val="tx1"/>
                </a:solidFill>
                <a:latin typeface="Arial" panose="020B0604020202020204" pitchFamily="34" charset="0"/>
              </a:defRPr>
            </a:lvl7pPr>
            <a:lvl8pPr marL="3427413" indent="-227013" eaLnBrk="0" fontAlgn="base" hangingPunct="0">
              <a:spcBef>
                <a:spcPct val="30000"/>
              </a:spcBef>
              <a:spcAft>
                <a:spcPct val="0"/>
              </a:spcAft>
              <a:defRPr sz="1200">
                <a:solidFill>
                  <a:schemeClr val="tx1"/>
                </a:solidFill>
                <a:latin typeface="Arial" panose="020B0604020202020204" pitchFamily="34" charset="0"/>
              </a:defRPr>
            </a:lvl8pPr>
            <a:lvl9pPr marL="3884613" indent="-227013"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ABB9AFA3-6C13-42A6-9E97-7555DAF87BF9}" type="slidenum">
              <a:rPr lang="en-GB" altLang="en-US" smtClean="0">
                <a:ea typeface="ＭＳ Ｐゴシック" panose="020B0600070205080204" pitchFamily="34" charset="-128"/>
              </a:rPr>
              <a:pPr>
                <a:spcBef>
                  <a:spcPct val="0"/>
                </a:spcBef>
              </a:pPr>
              <a:t>10</a:t>
            </a:fld>
            <a:endParaRPr lang="en-GB" altLang="en-US">
              <a:ea typeface="ＭＳ Ｐゴシック" panose="020B0600070205080204" pitchFamily="34" charset="-128"/>
            </a:endParaRPr>
          </a:p>
        </p:txBody>
      </p:sp>
    </p:spTree>
    <p:extLst>
      <p:ext uri="{BB962C8B-B14F-4D97-AF65-F5344CB8AC3E}">
        <p14:creationId xmlns:p14="http://schemas.microsoft.com/office/powerpoint/2010/main" val="3397474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ED044AA-7285-4F40-BD9B-D1AFE4EA297A}" type="slidenum">
              <a:rPr lang="en-GB" altLang="en-US" smtClean="0"/>
              <a:pPr/>
              <a:t>11</a:t>
            </a:fld>
            <a:endParaRPr lang="en-GB" altLang="en-US"/>
          </a:p>
        </p:txBody>
      </p:sp>
    </p:spTree>
    <p:extLst>
      <p:ext uri="{BB962C8B-B14F-4D97-AF65-F5344CB8AC3E}">
        <p14:creationId xmlns:p14="http://schemas.microsoft.com/office/powerpoint/2010/main" val="4010901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13</a:t>
            </a:fld>
            <a:endParaRPr lang="en-GB"/>
          </a:p>
        </p:txBody>
      </p:sp>
    </p:spTree>
    <p:extLst>
      <p:ext uri="{BB962C8B-B14F-4D97-AF65-F5344CB8AC3E}">
        <p14:creationId xmlns:p14="http://schemas.microsoft.com/office/powerpoint/2010/main" val="37527218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CF2995-AB43-4B7C-B8CD-9DC7C3692A9C}" type="slidenum">
              <a:rPr lang="en-GB" smtClean="0"/>
              <a:t>20</a:t>
            </a:fld>
            <a:endParaRPr lang="en-GB"/>
          </a:p>
        </p:txBody>
      </p:sp>
    </p:spTree>
    <p:extLst>
      <p:ext uri="{BB962C8B-B14F-4D97-AF65-F5344CB8AC3E}">
        <p14:creationId xmlns:p14="http://schemas.microsoft.com/office/powerpoint/2010/main" val="4182790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99414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BE"/>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15604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9CF2995-AB43-4B7C-B8CD-9DC7C3692A9C}"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23262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9CF2995-AB43-4B7C-B8CD-9DC7C3692A9C}" type="slidenum">
              <a:rPr lang="en-GB" smtClean="0"/>
              <a:t>31</a:t>
            </a:fld>
            <a:endParaRPr lang="en-GB"/>
          </a:p>
        </p:txBody>
      </p:sp>
    </p:spTree>
    <p:extLst>
      <p:ext uri="{BB962C8B-B14F-4D97-AF65-F5344CB8AC3E}">
        <p14:creationId xmlns:p14="http://schemas.microsoft.com/office/powerpoint/2010/main" val="158757086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3.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5.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6.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Master" Target="../slideMasters/slideMaster1.xml"/><Relationship Id="rId4" Type="http://schemas.openxmlformats.org/officeDocument/2006/relationships/image" Target="../media/image20.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466" y="0"/>
            <a:ext cx="12192000" cy="685800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333893" y="-101625"/>
            <a:ext cx="1763200" cy="1763200"/>
          </a:xfrm>
          <a:prstGeom prst="rect">
            <a:avLst/>
          </a:prstGeom>
        </p:spPr>
      </p:pic>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grpSp>
        <p:nvGrpSpPr>
          <p:cNvPr id="15" name="Group 14"/>
          <p:cNvGrpSpPr/>
          <p:nvPr userDrawn="1"/>
        </p:nvGrpSpPr>
        <p:grpSpPr>
          <a:xfrm>
            <a:off x="5673072" y="6361871"/>
            <a:ext cx="846055" cy="496129"/>
            <a:chOff x="5673072" y="4897884"/>
            <a:chExt cx="846055" cy="496129"/>
          </a:xfrm>
        </p:grpSpPr>
        <p:sp>
          <p:nvSpPr>
            <p:cNvPr id="18" name="Rectangle 17"/>
            <p:cNvSpPr/>
            <p:nvPr userDrawn="1"/>
          </p:nvSpPr>
          <p:spPr>
            <a:xfrm>
              <a:off x="5724681" y="4926090"/>
              <a:ext cx="723886" cy="467923"/>
            </a:xfrm>
            <a:prstGeom prst="rect">
              <a:avLst/>
            </a:prstGeom>
            <a:solidFill>
              <a:srgbClr val="009EE0"/>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14" name="TextBox 13"/>
            <p:cNvSpPr txBox="1"/>
            <p:nvPr userDrawn="1"/>
          </p:nvSpPr>
          <p:spPr>
            <a:xfrm>
              <a:off x="5673072" y="4897884"/>
              <a:ext cx="846055" cy="378565"/>
            </a:xfrm>
            <a:prstGeom prst="rect">
              <a:avLst/>
            </a:prstGeom>
            <a:noFill/>
          </p:spPr>
          <p:txBody>
            <a:bodyPr wrap="square" rtlCol="0">
              <a:spAutoFit/>
            </a:bodyPr>
            <a:lstStyle/>
            <a:p>
              <a:r>
                <a:rPr lang="fr-BE" sz="930" b="0" i="1" dirty="0" err="1">
                  <a:solidFill>
                    <a:schemeClr val="bg1"/>
                  </a:solidFill>
                  <a:latin typeface="EC Square Sans Pro Light" panose="020B0506000000020004" pitchFamily="34" charset="0"/>
                </a:rPr>
                <a:t>Research</a:t>
              </a:r>
              <a:r>
                <a:rPr lang="fr-BE" sz="930" b="0" i="1" dirty="0">
                  <a:solidFill>
                    <a:schemeClr val="bg1"/>
                  </a:solidFill>
                  <a:latin typeface="EC Square Sans Pro Light" panose="020B0506000000020004" pitchFamily="34" charset="0"/>
                </a:rPr>
                <a:t> and Innovation </a:t>
              </a:r>
              <a:endParaRPr lang="en-GB" sz="930" b="0" i="1" dirty="0" err="1">
                <a:solidFill>
                  <a:schemeClr val="bg1"/>
                </a:solidFill>
                <a:latin typeface="EC Square Sans Pro Light" panose="020B0506000000020004" pitchFamily="34" charset="0"/>
              </a:endParaRPr>
            </a:p>
          </p:txBody>
        </p:sp>
      </p:grpSp>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1104250" y="4224797"/>
            <a:ext cx="1001297" cy="1328882"/>
          </a:xfrm>
          <a:prstGeom prst="rect">
            <a:avLst/>
          </a:prstGeom>
        </p:spPr>
      </p:pic>
      <p:sp>
        <p:nvSpPr>
          <p:cNvPr id="17" name="Text Placeholder 3"/>
          <p:cNvSpPr>
            <a:spLocks noGrp="1"/>
          </p:cNvSpPr>
          <p:nvPr>
            <p:ph type="body" sz="quarter" idx="10" hasCustomPrompt="1"/>
          </p:nvPr>
        </p:nvSpPr>
        <p:spPr>
          <a:xfrm>
            <a:off x="8184423" y="5111579"/>
            <a:ext cx="3186584" cy="216000"/>
          </a:xfrm>
          <a:prstGeom prst="rect">
            <a:avLst/>
          </a:prstGeom>
        </p:spPr>
        <p:txBody>
          <a:bodyPr/>
          <a:lstStyle>
            <a:lvl1pPr marL="0" indent="0">
              <a:buNone/>
              <a:defRPr sz="1200" b="0" i="0" cap="none" baseline="0">
                <a:solidFill>
                  <a:schemeClr val="tx1"/>
                </a:solidFill>
              </a:defRPr>
            </a:lvl1pPr>
            <a:lvl5pPr>
              <a:defRPr/>
            </a:lvl5pPr>
          </a:lstStyle>
          <a:p>
            <a:pPr lvl="0"/>
            <a:r>
              <a:rPr lang="fr-BE" dirty="0"/>
              <a:t>Name of the </a:t>
            </a:r>
            <a:r>
              <a:rPr lang="fr-BE" dirty="0" err="1"/>
              <a:t>Event</a:t>
            </a:r>
            <a:endParaRPr lang="en-GB" dirty="0"/>
          </a:p>
        </p:txBody>
      </p:sp>
      <p:sp>
        <p:nvSpPr>
          <p:cNvPr id="23" name="Text Placeholder 3"/>
          <p:cNvSpPr>
            <a:spLocks noGrp="1"/>
          </p:cNvSpPr>
          <p:nvPr>
            <p:ph type="body" sz="quarter" idx="13" hasCustomPrompt="1"/>
          </p:nvPr>
        </p:nvSpPr>
        <p:spPr>
          <a:xfrm>
            <a:off x="8184423" y="4887597"/>
            <a:ext cx="3186584" cy="216000"/>
          </a:xfrm>
          <a:prstGeom prst="rect">
            <a:avLst/>
          </a:prstGeom>
        </p:spPr>
        <p:txBody>
          <a:bodyPr/>
          <a:lstStyle>
            <a:lvl1pPr marL="0" indent="0">
              <a:buNone/>
              <a:defRPr sz="1200" b="1" i="0" cap="all" baseline="0">
                <a:solidFill>
                  <a:schemeClr val="tx1"/>
                </a:solidFill>
              </a:defRPr>
            </a:lvl1pPr>
            <a:lvl5pPr>
              <a:defRPr/>
            </a:lvl5pPr>
          </a:lstStyle>
          <a:p>
            <a:pPr lvl="0"/>
            <a:r>
              <a:rPr lang="fr-BE" dirty="0"/>
              <a:t>Speaker Name</a:t>
            </a:r>
            <a:endParaRPr lang="en-GB" dirty="0"/>
          </a:p>
        </p:txBody>
      </p:sp>
      <p:sp>
        <p:nvSpPr>
          <p:cNvPr id="25" name="Text Placeholder 3"/>
          <p:cNvSpPr>
            <a:spLocks noGrp="1"/>
          </p:cNvSpPr>
          <p:nvPr>
            <p:ph type="body" sz="quarter" idx="14" hasCustomPrompt="1"/>
          </p:nvPr>
        </p:nvSpPr>
        <p:spPr>
          <a:xfrm>
            <a:off x="8184423" y="5333115"/>
            <a:ext cx="3186584" cy="216000"/>
          </a:xfrm>
          <a:prstGeom prst="rect">
            <a:avLst/>
          </a:prstGeom>
        </p:spPr>
        <p:txBody>
          <a:bodyPr/>
          <a:lstStyle>
            <a:lvl1pPr marL="0" indent="0">
              <a:buNone/>
              <a:defRPr sz="1200" b="0" i="0" cap="none" baseline="0">
                <a:solidFill>
                  <a:schemeClr val="tx1"/>
                </a:solidFill>
              </a:defRPr>
            </a:lvl1pPr>
            <a:lvl5pPr>
              <a:defRPr/>
            </a:lvl5pPr>
          </a:lstStyle>
          <a:p>
            <a:pPr lvl="0"/>
            <a:r>
              <a:rPr lang="fr-BE" dirty="0"/>
              <a:t>Date of the </a:t>
            </a:r>
            <a:r>
              <a:rPr lang="fr-BE" dirty="0" err="1"/>
              <a:t>Event</a:t>
            </a:r>
            <a:endParaRPr lang="en-GB" dirty="0"/>
          </a:p>
        </p:txBody>
      </p:sp>
      <p:sp>
        <p:nvSpPr>
          <p:cNvPr id="19" name="Title 1"/>
          <p:cNvSpPr txBox="1">
            <a:spLocks/>
          </p:cNvSpPr>
          <p:nvPr userDrawn="1"/>
        </p:nvSpPr>
        <p:spPr>
          <a:xfrm>
            <a:off x="8201800" y="3023302"/>
            <a:ext cx="3255743" cy="779392"/>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1" dirty="0">
                <a:solidFill>
                  <a:schemeClr val="tx2"/>
                </a:solidFill>
              </a:rPr>
              <a:t>THE EU</a:t>
            </a:r>
            <a:br>
              <a:rPr lang="en-US" b="1" dirty="0">
                <a:solidFill>
                  <a:schemeClr val="tx2"/>
                </a:solidFill>
              </a:rPr>
            </a:br>
            <a:r>
              <a:rPr lang="en-US" b="1" dirty="0">
                <a:solidFill>
                  <a:schemeClr val="tx2"/>
                </a:solidFill>
              </a:rPr>
              <a:t>RESEARCH &amp; INNOVATION</a:t>
            </a:r>
          </a:p>
          <a:p>
            <a:pPr marL="0" marR="0" lvl="0" indent="0" algn="ctr" defTabSz="914400" rtl="0" eaLnBrk="1" fontAlgn="auto" latinLnBrk="0" hangingPunct="1">
              <a:lnSpc>
                <a:spcPct val="90000"/>
              </a:lnSpc>
              <a:spcBef>
                <a:spcPct val="0"/>
              </a:spcBef>
              <a:spcAft>
                <a:spcPts val="0"/>
              </a:spcAft>
              <a:buClrTx/>
              <a:buSzTx/>
              <a:buFontTx/>
              <a:buNone/>
              <a:tabLst/>
              <a:defRPr/>
            </a:pPr>
            <a:r>
              <a:rPr lang="en-US" sz="1900" b="1" spc="80" baseline="0" dirty="0">
                <a:solidFill>
                  <a:schemeClr val="tx2"/>
                </a:solidFill>
              </a:rPr>
              <a:t>PROGRAMME</a:t>
            </a:r>
            <a:endParaRPr lang="en-GB" sz="1900" spc="80" baseline="0" dirty="0">
              <a:solidFill>
                <a:schemeClr val="tx2"/>
              </a:solidFill>
            </a:endParaRPr>
          </a:p>
        </p:txBody>
      </p:sp>
      <p:sp>
        <p:nvSpPr>
          <p:cNvPr id="21" name="Title 1"/>
          <p:cNvSpPr txBox="1">
            <a:spLocks/>
          </p:cNvSpPr>
          <p:nvPr userDrawn="1"/>
        </p:nvSpPr>
        <p:spPr>
          <a:xfrm>
            <a:off x="8288595" y="3888150"/>
            <a:ext cx="3082412" cy="254774"/>
          </a:xfrm>
          <a:prstGeom prst="rect">
            <a:avLst/>
          </a:prstGeom>
        </p:spPr>
        <p:txBody>
          <a:bodyPr vert="horz" lIns="0" tIns="0" rIns="0" bIns="0" rtlCol="0" anchor="t" anchorCtr="0">
            <a:noAutofit/>
          </a:bodyPr>
          <a:lstStyle>
            <a:lvl1pPr algn="ctr" defTabSz="914400" rtl="0" eaLnBrk="1" latinLnBrk="0" hangingPunct="1">
              <a:lnSpc>
                <a:spcPct val="90000"/>
              </a:lnSpc>
              <a:spcBef>
                <a:spcPct val="0"/>
              </a:spcBef>
              <a:buNone/>
              <a:defRPr sz="1900" b="0" kern="1200" baseline="0">
                <a:solidFill>
                  <a:schemeClr val="bg1"/>
                </a:solidFill>
                <a:latin typeface="+mn-lt"/>
                <a:ea typeface="+mj-ea"/>
                <a:cs typeface="+mj-cs"/>
              </a:defRPr>
            </a:lvl1pPr>
          </a:lstStyle>
          <a:p>
            <a:r>
              <a:rPr lang="en-US" b="0" spc="70" baseline="0" dirty="0"/>
              <a:t>2021 – 2027</a:t>
            </a:r>
            <a:endParaRPr lang="en-GB" b="0" spc="70" baseline="0" dirty="0"/>
          </a:p>
        </p:txBody>
      </p:sp>
      <p:cxnSp>
        <p:nvCxnSpPr>
          <p:cNvPr id="27" name="Straight Connector 26"/>
          <p:cNvCxnSpPr/>
          <p:nvPr userDrawn="1"/>
        </p:nvCxnSpPr>
        <p:spPr>
          <a:xfrm>
            <a:off x="8232291" y="4224797"/>
            <a:ext cx="324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8201800" y="2886814"/>
            <a:ext cx="3240000" cy="0"/>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7" name="Title Placeholder 1"/>
          <p:cNvSpPr>
            <a:spLocks noGrp="1"/>
          </p:cNvSpPr>
          <p:nvPr>
            <p:ph type="title"/>
          </p:nvPr>
        </p:nvSpPr>
        <p:spPr>
          <a:xfrm>
            <a:off x="838200" y="468000"/>
            <a:ext cx="10515600" cy="473104"/>
          </a:xfrm>
          <a:prstGeom prst="rect">
            <a:avLst/>
          </a:prstGeom>
        </p:spPr>
        <p:txBody>
          <a:bodyPr vert="horz" lIns="91440" tIns="45720" rIns="91440" bIns="0" rtlCol="0" anchor="b" anchorCtr="0">
            <a:noAutofit/>
          </a:bodyPr>
          <a:lstStyle>
            <a:lvl1pPr>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a:t>
            </a:fld>
            <a:endParaRPr lang="en-GB"/>
          </a:p>
        </p:txBody>
      </p:sp>
      <p:cxnSp>
        <p:nvCxnSpPr>
          <p:cNvPr id="17" name="Straight Connector 16"/>
          <p:cNvCxnSpPr/>
          <p:nvPr userDrawn="1"/>
        </p:nvCxnSpPr>
        <p:spPr>
          <a:xfrm>
            <a:off x="3340410" y="4264474"/>
            <a:ext cx="18390" cy="1270874"/>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13" name="Picture Placeholder 15"/>
          <p:cNvSpPr>
            <a:spLocks noGrp="1"/>
          </p:cNvSpPr>
          <p:nvPr>
            <p:ph type="pic" sz="quarter" idx="11"/>
          </p:nvPr>
        </p:nvSpPr>
        <p:spPr>
          <a:xfrm>
            <a:off x="838200" y="1634669"/>
            <a:ext cx="2304000" cy="2304000"/>
          </a:xfrm>
          <a:prstGeom prst="ellipse">
            <a:avLst/>
          </a:prstGeom>
          <a:solidFill>
            <a:schemeClr val="bg2"/>
          </a:solidFill>
          <a:ln>
            <a:noFill/>
          </a:ln>
          <a:effectLst>
            <a:softEdge rad="0"/>
          </a:effectLst>
        </p:spPr>
      </p:sp>
      <p:sp>
        <p:nvSpPr>
          <p:cNvPr id="14" name="Picture Placeholder 19"/>
          <p:cNvSpPr>
            <a:spLocks noGrp="1"/>
          </p:cNvSpPr>
          <p:nvPr>
            <p:ph type="pic" sz="quarter" idx="17"/>
          </p:nvPr>
        </p:nvSpPr>
        <p:spPr>
          <a:xfrm>
            <a:off x="3575400" y="1634669"/>
            <a:ext cx="2304000" cy="2304000"/>
          </a:xfrm>
          <a:prstGeom prst="ellipse">
            <a:avLst/>
          </a:prstGeom>
          <a:solidFill>
            <a:schemeClr val="bg2"/>
          </a:solidFill>
          <a:ln>
            <a:noFill/>
          </a:ln>
        </p:spPr>
      </p:sp>
      <p:sp>
        <p:nvSpPr>
          <p:cNvPr id="15" name="Picture Placeholder 20"/>
          <p:cNvSpPr>
            <a:spLocks noGrp="1"/>
          </p:cNvSpPr>
          <p:nvPr>
            <p:ph type="pic" sz="quarter" idx="13"/>
          </p:nvPr>
        </p:nvSpPr>
        <p:spPr>
          <a:xfrm>
            <a:off x="6312600" y="1634669"/>
            <a:ext cx="2304000" cy="2304000"/>
          </a:xfrm>
          <a:prstGeom prst="ellipse">
            <a:avLst/>
          </a:prstGeom>
          <a:solidFill>
            <a:schemeClr val="bg2"/>
          </a:solidFill>
          <a:ln>
            <a:noFill/>
          </a:ln>
        </p:spPr>
      </p:sp>
      <p:sp>
        <p:nvSpPr>
          <p:cNvPr id="16" name="Picture Placeholder 21"/>
          <p:cNvSpPr>
            <a:spLocks noGrp="1"/>
          </p:cNvSpPr>
          <p:nvPr>
            <p:ph type="pic" sz="quarter" idx="14"/>
          </p:nvPr>
        </p:nvSpPr>
        <p:spPr>
          <a:xfrm>
            <a:off x="9049800" y="1634669"/>
            <a:ext cx="2304000" cy="2304000"/>
          </a:xfrm>
          <a:prstGeom prst="ellipse">
            <a:avLst/>
          </a:prstGeom>
          <a:solidFill>
            <a:schemeClr val="bg2"/>
          </a:solidFill>
          <a:ln>
            <a:noFill/>
          </a:ln>
        </p:spPr>
      </p:sp>
      <p:sp>
        <p:nvSpPr>
          <p:cNvPr id="24" name="Content Placeholder 25"/>
          <p:cNvSpPr>
            <a:spLocks noGrp="1"/>
          </p:cNvSpPr>
          <p:nvPr>
            <p:ph sz="quarter" idx="20"/>
          </p:nvPr>
        </p:nvSpPr>
        <p:spPr>
          <a:xfrm>
            <a:off x="9049800" y="4260554"/>
            <a:ext cx="2304000" cy="1249363"/>
          </a:xfrm>
        </p:spPr>
        <p:txBody>
          <a:bodyPr/>
          <a:lstStyle>
            <a:lvl1pPr marL="0" indent="0">
              <a:buNone/>
              <a:defRPr sz="2000"/>
            </a:lvl1pPr>
          </a:lstStyle>
          <a:p>
            <a:endParaRPr lang="en-GB" dirty="0"/>
          </a:p>
        </p:txBody>
      </p:sp>
      <p:sp>
        <p:nvSpPr>
          <p:cNvPr id="35" name="Content Placeholder 25"/>
          <p:cNvSpPr>
            <a:spLocks noGrp="1"/>
          </p:cNvSpPr>
          <p:nvPr>
            <p:ph sz="quarter" idx="21"/>
          </p:nvPr>
        </p:nvSpPr>
        <p:spPr>
          <a:xfrm>
            <a:off x="6312600" y="4270487"/>
            <a:ext cx="2304000" cy="1249363"/>
          </a:xfrm>
        </p:spPr>
        <p:txBody>
          <a:bodyPr/>
          <a:lstStyle>
            <a:lvl1pPr marL="0" indent="0">
              <a:buNone/>
              <a:defRPr sz="2000"/>
            </a:lvl1pPr>
          </a:lstStyle>
          <a:p>
            <a:endParaRPr lang="en-GB" dirty="0"/>
          </a:p>
        </p:txBody>
      </p:sp>
      <p:sp>
        <p:nvSpPr>
          <p:cNvPr id="36" name="Content Placeholder 25"/>
          <p:cNvSpPr>
            <a:spLocks noGrp="1"/>
          </p:cNvSpPr>
          <p:nvPr>
            <p:ph sz="quarter" idx="22"/>
          </p:nvPr>
        </p:nvSpPr>
        <p:spPr>
          <a:xfrm>
            <a:off x="3575400" y="4260553"/>
            <a:ext cx="2304000" cy="1249363"/>
          </a:xfrm>
        </p:spPr>
        <p:txBody>
          <a:bodyPr/>
          <a:lstStyle>
            <a:lvl1pPr marL="0" indent="0">
              <a:buNone/>
              <a:defRPr sz="2000"/>
            </a:lvl1pPr>
          </a:lstStyle>
          <a:p>
            <a:endParaRPr lang="en-GB" dirty="0"/>
          </a:p>
        </p:txBody>
      </p:sp>
      <p:sp>
        <p:nvSpPr>
          <p:cNvPr id="37" name="Content Placeholder 25"/>
          <p:cNvSpPr>
            <a:spLocks noGrp="1"/>
          </p:cNvSpPr>
          <p:nvPr>
            <p:ph sz="quarter" idx="23"/>
          </p:nvPr>
        </p:nvSpPr>
        <p:spPr>
          <a:xfrm>
            <a:off x="819624" y="4260552"/>
            <a:ext cx="2304000" cy="1249363"/>
          </a:xfrm>
        </p:spPr>
        <p:txBody>
          <a:bodyPr/>
          <a:lstStyle>
            <a:lvl1pPr marL="0" indent="0">
              <a:buNone/>
              <a:defRPr sz="2000"/>
            </a:lvl1pPr>
          </a:lstStyle>
          <a:p>
            <a:endParaRPr lang="en-GB" dirty="0"/>
          </a:p>
        </p:txBody>
      </p:sp>
      <p:cxnSp>
        <p:nvCxnSpPr>
          <p:cNvPr id="38" name="Straight Connector 37"/>
          <p:cNvCxnSpPr/>
          <p:nvPr userDrawn="1"/>
        </p:nvCxnSpPr>
        <p:spPr>
          <a:xfrm>
            <a:off x="6096000" y="4264474"/>
            <a:ext cx="18390" cy="1270874"/>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8851590" y="4254539"/>
            <a:ext cx="18390" cy="1270874"/>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11130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18" name="Picture 17"/>
          <p:cNvPicPr>
            <a:picLocks noChangeAspect="1"/>
          </p:cNvPicPr>
          <p:nvPr userDrawn="1"/>
        </p:nvPicPr>
        <p:blipFill rotWithShape="1">
          <a:blip r:embed="rId4">
            <a:extLst>
              <a:ext uri="{28A0092B-C50C-407E-A947-70E740481C1C}">
                <a14:useLocalDpi xmlns:a14="http://schemas.microsoft.com/office/drawing/2010/main" val="0"/>
              </a:ext>
            </a:extLst>
          </a:blip>
          <a:srcRect l="29644" t="6053" r="30725" b="6244"/>
          <a:stretch/>
        </p:blipFill>
        <p:spPr>
          <a:xfrm>
            <a:off x="429491" y="4461163"/>
            <a:ext cx="1233054" cy="2161309"/>
          </a:xfrm>
          <a:prstGeom prst="rect">
            <a:avLst/>
          </a:prstGeom>
        </p:spPr>
      </p:pic>
    </p:spTree>
    <p:extLst>
      <p:ext uri="{BB962C8B-B14F-4D97-AF65-F5344CB8AC3E}">
        <p14:creationId xmlns:p14="http://schemas.microsoft.com/office/powerpoint/2010/main" val="36944698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22" name="Picture 2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4916" y="4542732"/>
            <a:ext cx="972867" cy="2167279"/>
          </a:xfrm>
          <a:prstGeom prst="rect">
            <a:avLst/>
          </a:prstGeom>
        </p:spPr>
      </p:pic>
    </p:spTree>
    <p:extLst>
      <p:ext uri="{BB962C8B-B14F-4D97-AF65-F5344CB8AC3E}">
        <p14:creationId xmlns:p14="http://schemas.microsoft.com/office/powerpoint/2010/main" val="35420573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08040" y="4593727"/>
            <a:ext cx="2050083" cy="1927550"/>
          </a:xfrm>
          <a:prstGeom prst="rect">
            <a:avLst/>
          </a:prstGeom>
        </p:spPr>
      </p:pic>
    </p:spTree>
    <p:extLst>
      <p:ext uri="{BB962C8B-B14F-4D97-AF65-F5344CB8AC3E}">
        <p14:creationId xmlns:p14="http://schemas.microsoft.com/office/powerpoint/2010/main" val="10214540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7" name="Pictur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86100" y="4639713"/>
            <a:ext cx="969978" cy="1856698"/>
          </a:xfrm>
          <a:prstGeom prst="rect">
            <a:avLst/>
          </a:prstGeom>
        </p:spPr>
      </p:pic>
    </p:spTree>
    <p:extLst>
      <p:ext uri="{BB962C8B-B14F-4D97-AF65-F5344CB8AC3E}">
        <p14:creationId xmlns:p14="http://schemas.microsoft.com/office/powerpoint/2010/main" val="23539077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3" name="Rectangle 2"/>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071350" y="1499645"/>
            <a:ext cx="10065224" cy="2865490"/>
          </a:xfrm>
        </p:spPr>
        <p:txBody>
          <a:bodyPr wrap="square" anchor="ctr" anchorCtr="0">
            <a:noAutofit/>
          </a:bodyPr>
          <a:lstStyle>
            <a:lvl1pPr algn="ctr">
              <a:defRPr sz="3600" b="0">
                <a:solidFill>
                  <a:schemeClr val="accent2"/>
                </a:solidFill>
                <a:latin typeface="+mn-lt"/>
              </a:defRPr>
            </a:lvl1pPr>
          </a:lstStyle>
          <a:p>
            <a:r>
              <a:rPr lang="en-US" dirty="0"/>
              <a:t>Enter your testimonial here</a:t>
            </a:r>
            <a:endParaRPr lang="en-GB" dirty="0"/>
          </a:p>
        </p:txBody>
      </p:sp>
      <p:sp>
        <p:nvSpPr>
          <p:cNvPr id="12" name="Subtitle 2"/>
          <p:cNvSpPr>
            <a:spLocks noGrp="1"/>
          </p:cNvSpPr>
          <p:nvPr>
            <p:ph type="subTitle" idx="1" hasCustomPrompt="1"/>
          </p:nvPr>
        </p:nvSpPr>
        <p:spPr>
          <a:xfrm>
            <a:off x="1071349" y="4645214"/>
            <a:ext cx="10098358" cy="294935"/>
          </a:xfrm>
        </p:spPr>
        <p:txBody>
          <a:bodyPr wrap="none" tIns="0" bIns="0">
            <a:noAutofit/>
          </a:bodyPr>
          <a:lstStyle>
            <a:lvl1pPr marL="0" indent="0" algn="ctr">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071351" y="4945651"/>
            <a:ext cx="10098096" cy="283576"/>
          </a:xfrm>
        </p:spPr>
        <p:txBody>
          <a:bodyPr wrap="none" tIns="0" bIns="0">
            <a:noAutofit/>
          </a:bodyPr>
          <a:lstStyle>
            <a:lvl1pPr marL="0" indent="0" algn="ctr">
              <a:buFontTx/>
              <a:buNone/>
              <a:defRPr sz="1800" i="1">
                <a:solidFill>
                  <a:schemeClr val="tx2"/>
                </a:solidFill>
              </a:defRPr>
            </a:lvl1pPr>
          </a:lstStyle>
          <a:p>
            <a:pPr lvl="0"/>
            <a:r>
              <a:rPr lang="en-US" dirty="0"/>
              <a:t>Profession</a:t>
            </a:r>
          </a:p>
        </p:txBody>
      </p:sp>
      <p:grpSp>
        <p:nvGrpSpPr>
          <p:cNvPr id="5" name="Group 4"/>
          <p:cNvGrpSpPr/>
          <p:nvPr userDrawn="1"/>
        </p:nvGrpSpPr>
        <p:grpSpPr>
          <a:xfrm>
            <a:off x="1849706" y="609539"/>
            <a:ext cx="914400" cy="914400"/>
            <a:chOff x="1849706" y="609539"/>
            <a:chExt cx="914400" cy="914400"/>
          </a:xfrm>
        </p:grpSpPr>
        <p:sp>
          <p:nvSpPr>
            <p:cNvPr id="14" name="Oval 13"/>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17" name="Group 16"/>
          <p:cNvGrpSpPr/>
          <p:nvPr userDrawn="1"/>
        </p:nvGrpSpPr>
        <p:grpSpPr>
          <a:xfrm rot="10800000">
            <a:off x="9516557" y="5222468"/>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33770" y="4278124"/>
            <a:ext cx="1540612" cy="2218286"/>
          </a:xfrm>
          <a:prstGeom prst="rect">
            <a:avLst/>
          </a:prstGeom>
        </p:spPr>
      </p:pic>
    </p:spTree>
    <p:extLst>
      <p:ext uri="{BB962C8B-B14F-4D97-AF65-F5344CB8AC3E}">
        <p14:creationId xmlns:p14="http://schemas.microsoft.com/office/powerpoint/2010/main" val="31215221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2" name="Rectangle 1"/>
          <p:cNvSpPr/>
          <p:nvPr userDrawn="1"/>
        </p:nvSpPr>
        <p:spPr>
          <a:xfrm>
            <a:off x="-636" y="0"/>
            <a:ext cx="12192000" cy="6858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4" name="Rectangle 13"/>
          <p:cNvSpPr/>
          <p:nvPr userDrawn="1"/>
        </p:nvSpPr>
        <p:spPr>
          <a:xfrm>
            <a:off x="1071350" y="1047443"/>
            <a:ext cx="10098096" cy="46362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8" name="Group 17"/>
          <p:cNvGrpSpPr/>
          <p:nvPr userDrawn="1"/>
        </p:nvGrpSpPr>
        <p:grpSpPr>
          <a:xfrm>
            <a:off x="1849706" y="609539"/>
            <a:ext cx="914400" cy="914400"/>
            <a:chOff x="1849706" y="609539"/>
            <a:chExt cx="914400" cy="914400"/>
          </a:xfrm>
        </p:grpSpPr>
        <p:sp>
          <p:nvSpPr>
            <p:cNvPr id="20" name="Oval 19"/>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grpSp>
        <p:nvGrpSpPr>
          <p:cNvPr id="22" name="Group 21"/>
          <p:cNvGrpSpPr/>
          <p:nvPr userDrawn="1"/>
        </p:nvGrpSpPr>
        <p:grpSpPr>
          <a:xfrm rot="10800000">
            <a:off x="9516557" y="5222468"/>
            <a:ext cx="914400" cy="914400"/>
            <a:chOff x="1849706" y="609539"/>
            <a:chExt cx="914400" cy="914400"/>
          </a:xfrm>
        </p:grpSpPr>
        <p:sp>
          <p:nvSpPr>
            <p:cNvPr id="23" name="Oval 22"/>
            <p:cNvSpPr/>
            <p:nvPr userDrawn="1"/>
          </p:nvSpPr>
          <p:spPr>
            <a:xfrm>
              <a:off x="1849706" y="609539"/>
              <a:ext cx="914400" cy="91440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flipV="1">
              <a:off x="1849706" y="707095"/>
              <a:ext cx="914400" cy="719289"/>
            </a:xfrm>
            <a:prstGeom prst="rect">
              <a:avLst/>
            </a:prstGeom>
          </p:spPr>
        </p:pic>
      </p:grpSp>
      <p:cxnSp>
        <p:nvCxnSpPr>
          <p:cNvPr id="19" name="Straight Connector 18"/>
          <p:cNvCxnSpPr/>
          <p:nvPr userDrawn="1"/>
        </p:nvCxnSpPr>
        <p:spPr>
          <a:xfrm>
            <a:off x="2194813" y="4831376"/>
            <a:ext cx="897463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itle 1"/>
          <p:cNvSpPr>
            <a:spLocks noGrp="1"/>
          </p:cNvSpPr>
          <p:nvPr>
            <p:ph type="ctrTitle" hasCustomPrompt="1"/>
          </p:nvPr>
        </p:nvSpPr>
        <p:spPr>
          <a:xfrm>
            <a:off x="1849706" y="1523939"/>
            <a:ext cx="8581250" cy="2841196"/>
          </a:xfrm>
        </p:spPr>
        <p:txBody>
          <a:bodyPr wrap="square" anchor="ctr" anchorCtr="0">
            <a:noAutofit/>
          </a:bodyPr>
          <a:lstStyle>
            <a:lvl1pPr algn="l">
              <a:defRPr sz="2800" b="0" baseline="0">
                <a:solidFill>
                  <a:schemeClr val="accent2"/>
                </a:solidFill>
                <a:latin typeface="+mn-lt"/>
              </a:defRPr>
            </a:lvl1pPr>
          </a:lstStyle>
          <a:p>
            <a:r>
              <a:rPr lang="en-US" dirty="0"/>
              <a:t>Insert your quote here</a:t>
            </a:r>
            <a:endParaRPr lang="en-GB" dirty="0"/>
          </a:p>
        </p:txBody>
      </p:sp>
      <p:sp>
        <p:nvSpPr>
          <p:cNvPr id="12" name="Subtitle 2"/>
          <p:cNvSpPr>
            <a:spLocks noGrp="1"/>
          </p:cNvSpPr>
          <p:nvPr>
            <p:ph type="subTitle" idx="1" hasCustomPrompt="1"/>
          </p:nvPr>
        </p:nvSpPr>
        <p:spPr>
          <a:xfrm>
            <a:off x="1850819" y="4645214"/>
            <a:ext cx="8622192" cy="294935"/>
          </a:xfrm>
        </p:spPr>
        <p:txBody>
          <a:bodyPr wrap="none" tIns="0" bIns="0">
            <a:noAutofit/>
          </a:bodyPr>
          <a:lstStyle>
            <a:lvl1pPr marL="0" indent="0" algn="l">
              <a:buNone/>
              <a:defRPr sz="1800" b="1" i="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Name of speaker</a:t>
            </a:r>
            <a:endParaRPr lang="en-GB" dirty="0"/>
          </a:p>
        </p:txBody>
      </p:sp>
      <p:pic>
        <p:nvPicPr>
          <p:cNvPr id="13" name="Picture 12"/>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
        <p:nvSpPr>
          <p:cNvPr id="16" name="Text Placeholder 18"/>
          <p:cNvSpPr>
            <a:spLocks noGrp="1"/>
          </p:cNvSpPr>
          <p:nvPr>
            <p:ph type="body" sz="quarter" idx="13" hasCustomPrompt="1"/>
          </p:nvPr>
        </p:nvSpPr>
        <p:spPr>
          <a:xfrm>
            <a:off x="1850808" y="4945651"/>
            <a:ext cx="8621874" cy="283576"/>
          </a:xfrm>
        </p:spPr>
        <p:txBody>
          <a:bodyPr wrap="none" tIns="0" bIns="0">
            <a:noAutofit/>
          </a:bodyPr>
          <a:lstStyle>
            <a:lvl1pPr marL="0" indent="0" algn="l">
              <a:buFontTx/>
              <a:buNone/>
              <a:defRPr sz="1800" i="1">
                <a:solidFill>
                  <a:schemeClr val="tx2"/>
                </a:solidFill>
              </a:defRPr>
            </a:lvl1pPr>
          </a:lstStyle>
          <a:p>
            <a:pPr lvl="0"/>
            <a:r>
              <a:rPr lang="en-US" dirty="0"/>
              <a:t>Profession</a:t>
            </a:r>
          </a:p>
        </p:txBody>
      </p:sp>
    </p:spTree>
    <p:extLst>
      <p:ext uri="{BB962C8B-B14F-4D97-AF65-F5344CB8AC3E}">
        <p14:creationId xmlns:p14="http://schemas.microsoft.com/office/powerpoint/2010/main" val="39661132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Slide">
    <p:spTree>
      <p:nvGrpSpPr>
        <p:cNvPr id="1" name=""/>
        <p:cNvGrpSpPr/>
        <p:nvPr/>
      </p:nvGrpSpPr>
      <p:grpSpPr>
        <a:xfrm>
          <a:off x="0" y="0"/>
          <a:ext cx="0" cy="0"/>
          <a:chOff x="0" y="0"/>
          <a:chExt cx="0" cy="0"/>
        </a:xfrm>
      </p:grpSpPr>
      <p:cxnSp>
        <p:nvCxnSpPr>
          <p:cNvPr id="24" name="Straight Connector 23"/>
          <p:cNvCxnSpPr/>
          <p:nvPr userDrawn="1"/>
        </p:nvCxnSpPr>
        <p:spPr>
          <a:xfrm>
            <a:off x="1905580" y="5205607"/>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885951" y="876300"/>
            <a:ext cx="9860275"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381374" y="1304763"/>
            <a:ext cx="1276929" cy="1011400"/>
          </a:xfrm>
          <a:prstGeom prst="rect">
            <a:avLst/>
          </a:prstGeom>
        </p:spPr>
      </p:pic>
      <p:pic>
        <p:nvPicPr>
          <p:cNvPr id="17" name="Picture 6" descr="LOGO CE-EN-quadri.eps"/>
          <p:cNvPicPr>
            <a:picLocks noChangeAspect="1"/>
          </p:cNvPicPr>
          <p:nvPr userDrawn="1"/>
        </p:nvPicPr>
        <p:blipFill>
          <a:blip r:embed="rId3" cstate="print"/>
          <a:srcRect/>
          <a:stretch>
            <a:fillRect/>
          </a:stretch>
        </p:blipFill>
        <p:spPr bwMode="auto">
          <a:xfrm>
            <a:off x="4943872" y="548680"/>
            <a:ext cx="2304256" cy="1600050"/>
          </a:xfrm>
          <a:prstGeom prst="rect">
            <a:avLst/>
          </a:prstGeom>
          <a:noFill/>
          <a:ln w="9525">
            <a:noFill/>
            <a:miter lim="800000"/>
            <a:headEnd/>
            <a:tailEnd/>
          </a:ln>
        </p:spPr>
      </p:pic>
      <p:sp>
        <p:nvSpPr>
          <p:cNvPr id="7" name="Subtitle 2"/>
          <p:cNvSpPr txBox="1">
            <a:spLocks/>
          </p:cNvSpPr>
          <p:nvPr/>
        </p:nvSpPr>
        <p:spPr>
          <a:xfrm>
            <a:off x="2455643" y="5916080"/>
            <a:ext cx="8730171" cy="474727"/>
          </a:xfrm>
          <a:prstGeom prst="rect">
            <a:avLst/>
          </a:prstGeom>
        </p:spPr>
        <p:txBody>
          <a:bodyPr wrap="square" lIns="0" tIns="72000" rIns="0" bIns="72000" numCol="1" anchor="t" anchorCtr="0">
            <a:noAutofit/>
          </a:bodyPr>
          <a:lstStyle>
            <a:lvl1pPr marL="342900" indent="-342900" algn="l" rtl="0" eaLnBrk="1" fontAlgn="base" hangingPunct="1">
              <a:spcBef>
                <a:spcPct val="20000"/>
              </a:spcBef>
              <a:spcAft>
                <a:spcPct val="0"/>
              </a:spcAft>
              <a:buClr>
                <a:schemeClr val="bg1"/>
              </a:buClr>
              <a:buChar char="•"/>
              <a:defRPr sz="800" i="0">
                <a:solidFill>
                  <a:schemeClr val="accent2">
                    <a:lumMod val="50000"/>
                  </a:schemeClr>
                </a:solidFill>
                <a:latin typeface="+mn-lt"/>
                <a:ea typeface="+mn-ea"/>
                <a:cs typeface="+mn-cs"/>
              </a:defRPr>
            </a:lvl1pPr>
            <a:lvl2pPr marL="742950" indent="-285750" algn="l" rtl="0" eaLnBrk="1" fontAlgn="base" hangingPunct="1">
              <a:spcBef>
                <a:spcPct val="20000"/>
              </a:spcBef>
              <a:spcAft>
                <a:spcPct val="0"/>
              </a:spcAft>
              <a:buClr>
                <a:srgbClr val="009FBA"/>
              </a:buClr>
              <a:buChar char="•"/>
              <a:defRPr sz="2000" b="1">
                <a:solidFill>
                  <a:schemeClr val="accent2">
                    <a:lumMod val="50000"/>
                  </a:schemeClr>
                </a:solidFill>
                <a:latin typeface="+mn-lt"/>
              </a:defRPr>
            </a:lvl2pPr>
            <a:lvl3pPr marL="1143000" indent="-228600" algn="l" rtl="0" eaLnBrk="1" fontAlgn="base" hangingPunct="1">
              <a:spcBef>
                <a:spcPct val="20000"/>
              </a:spcBef>
              <a:spcAft>
                <a:spcPct val="0"/>
              </a:spcAft>
              <a:defRPr sz="1400">
                <a:solidFill>
                  <a:schemeClr val="accent2">
                    <a:lumMod val="50000"/>
                  </a:schemeClr>
                </a:solidFill>
                <a:latin typeface="+mn-lt"/>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a:lstStyle>
          <a:p>
            <a:pPr marL="0" indent="0" algn="just">
              <a:buNone/>
            </a:pPr>
            <a:r>
              <a:rPr lang="en-US" sz="700" b="1" kern="0" dirty="0">
                <a:solidFill>
                  <a:schemeClr val="tx1"/>
                </a:solidFill>
              </a:rPr>
              <a:t>© European Union 2021</a:t>
            </a:r>
          </a:p>
          <a:p>
            <a:pPr marL="0" indent="0" algn="just">
              <a:buNone/>
            </a:pPr>
            <a:r>
              <a:rPr lang="en-US" sz="600" b="0" kern="0" dirty="0">
                <a:solidFill>
                  <a:schemeClr val="tx1"/>
                </a:solidFill>
              </a:rPr>
              <a:t>Unless otherwise noted the reuse of this presentation is </a:t>
            </a:r>
            <a:r>
              <a:rPr lang="en-US" sz="600" b="0" kern="0" dirty="0" err="1">
                <a:solidFill>
                  <a:schemeClr val="tx1"/>
                </a:solidFill>
              </a:rPr>
              <a:t>authorised</a:t>
            </a:r>
            <a:r>
              <a:rPr lang="en-US" sz="600" b="0" kern="0" dirty="0">
                <a:solidFill>
                  <a:schemeClr val="tx1"/>
                </a:solidFill>
              </a:rPr>
              <a:t> under the </a:t>
            </a:r>
            <a:r>
              <a:rPr lang="en-US" sz="600" b="0" u="sng" kern="0" dirty="0">
                <a:solidFill>
                  <a:schemeClr val="tx1"/>
                </a:solidFill>
              </a:rPr>
              <a:t>CC BY 4.0</a:t>
            </a:r>
            <a:r>
              <a:rPr lang="en-US" sz="600" b="1" kern="0" dirty="0">
                <a:solidFill>
                  <a:schemeClr val="tx1"/>
                </a:solidFill>
              </a:rPr>
              <a:t>  </a:t>
            </a:r>
            <a:r>
              <a:rPr lang="en-US" sz="600" b="0" kern="0" dirty="0">
                <a:solidFill>
                  <a:schemeClr val="tx1"/>
                </a:solidFill>
              </a:rPr>
              <a:t>license. For any use or reproduction of elements that are not owned by the EU, permission may need to be sought directly from the respective right holders.</a:t>
            </a:r>
          </a:p>
          <a:p>
            <a:pPr marL="0" indent="0" algn="just">
              <a:buNone/>
            </a:pPr>
            <a:r>
              <a:rPr lang="en-GB" sz="600" kern="0" dirty="0">
                <a:solidFill>
                  <a:schemeClr val="tx1"/>
                </a:solidFill>
              </a:rPr>
              <a:t>Image credits: © </a:t>
            </a:r>
            <a:r>
              <a:rPr lang="en-GB" sz="600" kern="0" dirty="0" err="1">
                <a:solidFill>
                  <a:schemeClr val="tx1"/>
                </a:solidFill>
              </a:rPr>
              <a:t>ivector</a:t>
            </a:r>
            <a:r>
              <a:rPr lang="en-GB" sz="600" kern="0" dirty="0">
                <a:solidFill>
                  <a:schemeClr val="tx1"/>
                </a:solidFill>
              </a:rPr>
              <a:t> #235536634, #249868181, #251163013, #266009682, #273480523, #362422833, #241215668, #244690530, #245719946, #251163053, #252508849, 2020. Source: Stock.Adobe.com. </a:t>
            </a:r>
            <a:r>
              <a:rPr lang="en-US" sz="600" kern="0" dirty="0">
                <a:solidFill>
                  <a:schemeClr val="tx1"/>
                </a:solidFill>
              </a:rPr>
              <a:t>Icons © </a:t>
            </a:r>
            <a:r>
              <a:rPr lang="en-US" sz="600" kern="0" dirty="0" err="1">
                <a:solidFill>
                  <a:schemeClr val="tx1"/>
                </a:solidFill>
              </a:rPr>
              <a:t>Flaticon</a:t>
            </a:r>
            <a:r>
              <a:rPr lang="en-US" sz="600" kern="0" dirty="0">
                <a:solidFill>
                  <a:schemeClr val="tx1"/>
                </a:solidFill>
              </a:rPr>
              <a:t> – all rights reserved.</a:t>
            </a:r>
            <a:endParaRPr lang="en-GB" sz="600" kern="0" dirty="0">
              <a:solidFill>
                <a:schemeClr val="tx1"/>
              </a:solidFill>
            </a:endParaRPr>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73875" y="5994432"/>
            <a:ext cx="939572" cy="314888"/>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198" y="1825625"/>
            <a:ext cx="5328000" cy="3906435"/>
          </a:xfrm>
        </p:spPr>
        <p:txBody>
          <a:bodyPr>
            <a:noAutofit/>
          </a:bodyPr>
          <a:lstStyle>
            <a:lvl3pPr>
              <a:spcBef>
                <a:spcPts val="0"/>
              </a:spcBef>
              <a:defRPr/>
            </a:lvl3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Content Placeholder 3"/>
          <p:cNvSpPr>
            <a:spLocks noGrp="1"/>
          </p:cNvSpPr>
          <p:nvPr>
            <p:ph sz="half" idx="2"/>
          </p:nvPr>
        </p:nvSpPr>
        <p:spPr>
          <a:xfrm>
            <a:off x="6402250" y="1825625"/>
            <a:ext cx="5328000" cy="3906435"/>
          </a:xfrm>
        </p:spPr>
        <p:txBody>
          <a:bodyPr>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F46C79FD-C571-418B-AB0F-5EE936C85276}" type="slidenum">
              <a:rPr lang="en-GB" smtClean="0"/>
              <a:t>‹#›</a:t>
            </a:fld>
            <a:endParaRPr lang="en-GB"/>
          </a:p>
        </p:txBody>
      </p:sp>
      <p:cxnSp>
        <p:nvCxnSpPr>
          <p:cNvPr id="10" name="Straight Connector 9"/>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1147242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F46C79FD-C571-418B-AB0F-5EE936C85276}" type="slidenum">
              <a:rPr lang="en-GB" smtClean="0"/>
              <a:t>‹#›</a:t>
            </a:fld>
            <a:endParaRPr lang="en-GB"/>
          </a:p>
        </p:txBody>
      </p:sp>
      <p:cxnSp>
        <p:nvCxnSpPr>
          <p:cNvPr id="8" name="Straight Connector 7"/>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Tree>
    <p:extLst>
      <p:ext uri="{BB962C8B-B14F-4D97-AF65-F5344CB8AC3E}">
        <p14:creationId xmlns:p14="http://schemas.microsoft.com/office/powerpoint/2010/main" val="278600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4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752829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2" name="Rectangle 1"/>
          <p:cNvSpPr/>
          <p:nvPr userDrawn="1"/>
        </p:nvSpPr>
        <p:spPr>
          <a:xfrm>
            <a:off x="0" y="0"/>
            <a:ext cx="12192000" cy="10781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5" name="Rectangle 4"/>
          <p:cNvSpPr/>
          <p:nvPr userDrawn="1"/>
        </p:nvSpPr>
        <p:spPr>
          <a:xfrm>
            <a:off x="0" y="1078173"/>
            <a:ext cx="12192000" cy="5779827"/>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388933" y="258042"/>
            <a:ext cx="1659793" cy="1152460"/>
          </a:xfrm>
          <a:prstGeom prst="rect">
            <a:avLst/>
          </a:prstGeom>
        </p:spPr>
      </p:pic>
      <p:sp>
        <p:nvSpPr>
          <p:cNvPr id="6" name="Title 1"/>
          <p:cNvSpPr>
            <a:spLocks noGrp="1"/>
          </p:cNvSpPr>
          <p:nvPr>
            <p:ph type="ctrTitle"/>
          </p:nvPr>
        </p:nvSpPr>
        <p:spPr>
          <a:xfrm>
            <a:off x="1071350" y="1992572"/>
            <a:ext cx="10065224" cy="2149523"/>
          </a:xfrm>
        </p:spPr>
        <p:txBody>
          <a:bodyPr wrap="none" anchor="t">
            <a:noAutofit/>
          </a:bodyPr>
          <a:lstStyle>
            <a:lvl1pPr algn="l">
              <a:defRPr sz="6000" b="0">
                <a:solidFill>
                  <a:schemeClr val="bg1"/>
                </a:solidFill>
              </a:defRPr>
            </a:lvl1pPr>
          </a:lstStyle>
          <a:p>
            <a:r>
              <a:rPr lang="en-US"/>
              <a:t>Click to edit Master title style</a:t>
            </a:r>
            <a:endParaRPr lang="en-GB"/>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5741158" y="6619164"/>
            <a:ext cx="707409" cy="240594"/>
          </a:xfrm>
          <a:prstGeom prst="rect">
            <a:avLst/>
          </a:prstGeom>
          <a:solidFill>
            <a:srgbClr val="00449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7" name="Subtitle 2"/>
          <p:cNvSpPr>
            <a:spLocks noGrp="1"/>
          </p:cNvSpPr>
          <p:nvPr>
            <p:ph type="subTitle" idx="1"/>
          </p:nvPr>
        </p:nvSpPr>
        <p:spPr>
          <a:xfrm>
            <a:off x="1071351" y="4418049"/>
            <a:ext cx="10065224" cy="897754"/>
          </a:xfr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9" name="Text Placeholder 18"/>
          <p:cNvSpPr>
            <a:spLocks noGrp="1"/>
          </p:cNvSpPr>
          <p:nvPr>
            <p:ph type="body" sz="quarter" idx="13"/>
          </p:nvPr>
        </p:nvSpPr>
        <p:spPr>
          <a:xfrm>
            <a:off x="6096000" y="5557903"/>
            <a:ext cx="5040313" cy="528998"/>
          </a:xfrm>
        </p:spPr>
        <p:txBody>
          <a:bodyPr>
            <a:noAutofit/>
          </a:bodyPr>
          <a:lstStyle>
            <a:lvl1pPr marL="0" indent="0" algn="r">
              <a:buFontTx/>
              <a:buNone/>
              <a:defRPr sz="2200" i="1">
                <a:solidFill>
                  <a:schemeClr val="bg1"/>
                </a:solidFill>
              </a:defRPr>
            </a:lvl1pPr>
          </a:lstStyle>
          <a:p>
            <a:pPr lvl="0"/>
            <a:r>
              <a:rPr lang="en-US"/>
              <a:t>Edit Master text styles</a:t>
            </a:r>
          </a:p>
        </p:txBody>
      </p:sp>
    </p:spTree>
    <p:extLst>
      <p:ext uri="{BB962C8B-B14F-4D97-AF65-F5344CB8AC3E}">
        <p14:creationId xmlns:p14="http://schemas.microsoft.com/office/powerpoint/2010/main" val="153297345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cSld name="1_Chapter Slide">
    <p:spTree>
      <p:nvGrpSpPr>
        <p:cNvPr id="1" name=""/>
        <p:cNvGrpSpPr/>
        <p:nvPr/>
      </p:nvGrpSpPr>
      <p:grpSpPr>
        <a:xfrm>
          <a:off x="0" y="0"/>
          <a:ext cx="0" cy="0"/>
          <a:chOff x="0" y="0"/>
          <a:chExt cx="0" cy="0"/>
        </a:xfrm>
      </p:grpSpPr>
      <p:sp>
        <p:nvSpPr>
          <p:cNvPr id="4" name="Rectangle 3"/>
          <p:cNvSpPr/>
          <p:nvPr userDrawn="1"/>
        </p:nvSpPr>
        <p:spPr>
          <a:xfrm>
            <a:off x="0" y="0"/>
            <a:ext cx="12192000" cy="6858000"/>
          </a:xfrm>
          <a:prstGeom prst="rect">
            <a:avLst/>
          </a:prstGeom>
          <a:solidFill>
            <a:srgbClr val="0356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2" name="Title 1"/>
          <p:cNvSpPr>
            <a:spLocks noGrp="1"/>
          </p:cNvSpPr>
          <p:nvPr>
            <p:ph type="ctrTitle"/>
          </p:nvPr>
        </p:nvSpPr>
        <p:spPr>
          <a:xfrm>
            <a:off x="1070189" y="1122363"/>
            <a:ext cx="10676038" cy="2387600"/>
          </a:xfrm>
        </p:spPr>
        <p:txBody>
          <a:bodyPr anchor="b">
            <a:noAutofit/>
          </a:bodyPr>
          <a:lstStyle>
            <a:lvl1pPr algn="l">
              <a:defRPr sz="6000">
                <a:solidFill>
                  <a:schemeClr val="accent5"/>
                </a:solidFill>
              </a:defRPr>
            </a:lvl1pPr>
          </a:lstStyle>
          <a:p>
            <a:r>
              <a:rPr lang="en-US"/>
              <a:t>Click to edit Master title style</a:t>
            </a:r>
            <a:endParaRPr lang="en-GB"/>
          </a:p>
        </p:txBody>
      </p:sp>
      <p:sp>
        <p:nvSpPr>
          <p:cNvPr id="3" name="Subtitle 2"/>
          <p:cNvSpPr>
            <a:spLocks noGrp="1"/>
          </p:cNvSpPr>
          <p:nvPr>
            <p:ph type="subTitle" idx="1"/>
          </p:nvPr>
        </p:nvSpPr>
        <p:spPr>
          <a:xfrm>
            <a:off x="1070189" y="3602038"/>
            <a:ext cx="10676038" cy="1655762"/>
          </a:xfr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p:cNvSpPr>
            <a:spLocks noGrp="1"/>
          </p:cNvSpPr>
          <p:nvPr>
            <p:ph type="sldNum" sz="quarter" idx="12"/>
          </p:nvPr>
        </p:nvSpPr>
        <p:spPr/>
        <p:txBody>
          <a:bodyPr>
            <a:noAutofit/>
          </a:bodyPr>
          <a:lstStyle>
            <a:lvl1pPr>
              <a:defRPr>
                <a:solidFill>
                  <a:schemeClr val="bg1"/>
                </a:solidFill>
              </a:defRPr>
            </a:lvl1pPr>
          </a:lstStyle>
          <a:p>
            <a:fld id="{F46C79FD-C571-418B-AB0F-5EE936C85276}" type="slidenum">
              <a:rPr lang="en-GB" smtClean="0"/>
              <a:pPr/>
              <a:t>‹#›</a:t>
            </a:fld>
            <a:endParaRPr lang="en-GB"/>
          </a:p>
        </p:txBody>
      </p:sp>
      <p:cxnSp>
        <p:nvCxnSpPr>
          <p:cNvPr id="7" name="Straight Connector 6"/>
          <p:cNvCxnSpPr/>
          <p:nvPr userDrawn="1"/>
        </p:nvCxnSpPr>
        <p:spPr>
          <a:xfrm>
            <a:off x="838200" y="0"/>
            <a:ext cx="0" cy="3295934"/>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027715" y="6045257"/>
            <a:ext cx="1718512" cy="451153"/>
          </a:xfrm>
          <a:prstGeom prst="rect">
            <a:avLst/>
          </a:prstGeom>
        </p:spPr>
      </p:pic>
    </p:spTree>
    <p:extLst>
      <p:ext uri="{BB962C8B-B14F-4D97-AF65-F5344CB8AC3E}">
        <p14:creationId xmlns:p14="http://schemas.microsoft.com/office/powerpoint/2010/main" val="2557057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199" y="1825625"/>
            <a:ext cx="10905699" cy="3881904"/>
          </a:xfrm>
        </p:spPr>
        <p:txBody>
          <a:bodyPr>
            <a:noAutofit/>
          </a:bodyPr>
          <a:lstStyle>
            <a:lvl1pPr>
              <a:lnSpc>
                <a:spcPct val="100000"/>
              </a:lnSpc>
              <a:spcBef>
                <a:spcPts val="0"/>
              </a:spcBef>
              <a:spcAft>
                <a:spcPts val="1800"/>
              </a:spcAft>
              <a:defRPr/>
            </a:lvl1pPr>
            <a:lvl2pPr>
              <a:lnSpc>
                <a:spcPct val="100000"/>
              </a:lnSpc>
              <a:spcAft>
                <a:spcPts val="1800"/>
              </a:spcAft>
              <a:defRPr/>
            </a:lvl2pPr>
            <a:lvl3pPr>
              <a:lnSpc>
                <a:spcPct val="100000"/>
              </a:lnSpc>
              <a:spcAft>
                <a:spcPts val="1800"/>
              </a:spcAft>
              <a:defRPr/>
            </a:lvl3pPr>
            <a:lvl4pPr>
              <a:lnSpc>
                <a:spcPct val="100000"/>
              </a:lnSpc>
              <a:spcAft>
                <a:spcPts val="1800"/>
              </a:spcAft>
              <a:defRPr/>
            </a:lvl4pPr>
            <a:lvl5pPr>
              <a:lnSpc>
                <a:spcPct val="100000"/>
              </a:lnSpc>
              <a:spcAft>
                <a:spcPts val="1800"/>
              </a:spcAft>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7" name="Straight Connector 6"/>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3971524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8" y="1681163"/>
            <a:ext cx="5157787" cy="823912"/>
          </a:xfrm>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a:noFill/>
        </p:spPr>
        <p:txBody>
          <a:bodyPr wrap="square" anchor="b">
            <a:noAutofit/>
          </a:bodyPr>
          <a:lstStyle>
            <a:lvl1pPr marL="0" indent="0">
              <a:buNone/>
              <a:defRPr sz="28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097331"/>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Slide Number Placeholder 8"/>
          <p:cNvSpPr>
            <a:spLocks noGrp="1"/>
          </p:cNvSpPr>
          <p:nvPr>
            <p:ph type="sldNum" sz="quarter" idx="12"/>
          </p:nvPr>
        </p:nvSpPr>
        <p:spPr/>
        <p:txBody>
          <a:bodyPr>
            <a:noAutofit/>
          </a:bodyPr>
          <a:lstStyle/>
          <a:p>
            <a:fld id="{F46C79FD-C571-418B-AB0F-5EE936C85276}" type="slidenum">
              <a:rPr lang="en-GB" smtClean="0"/>
              <a:t>‹#›</a:t>
            </a:fld>
            <a:endParaRPr lang="en-GB"/>
          </a:p>
        </p:txBody>
      </p:sp>
      <p:cxnSp>
        <p:nvCxnSpPr>
          <p:cNvPr id="12" name="Straight Connector 11"/>
          <p:cNvCxnSpPr/>
          <p:nvPr userDrawn="1"/>
        </p:nvCxnSpPr>
        <p:spPr>
          <a:xfrm flipH="1">
            <a:off x="838199" y="0"/>
            <a:ext cx="1" cy="1276357"/>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itle Placeholder 1"/>
          <p:cNvSpPr>
            <a:spLocks noGrp="1"/>
          </p:cNvSpPr>
          <p:nvPr>
            <p:ph type="title"/>
          </p:nvPr>
        </p:nvSpPr>
        <p:spPr>
          <a:xfrm>
            <a:off x="970722"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a:p>
        </p:txBody>
      </p:sp>
    </p:spTree>
    <p:extLst>
      <p:ext uri="{BB962C8B-B14F-4D97-AF65-F5344CB8AC3E}">
        <p14:creationId xmlns:p14="http://schemas.microsoft.com/office/powerpoint/2010/main" val="1840378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2899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6" name="Slide Number Placeholder 5"/>
          <p:cNvSpPr>
            <a:spLocks noGrp="1"/>
          </p:cNvSpPr>
          <p:nvPr>
            <p:ph type="sldNum" sz="quarter" idx="12"/>
          </p:nvPr>
        </p:nvSpPr>
        <p:spPr/>
        <p:txBody>
          <a:bodyPr>
            <a:noAutofit/>
          </a:bodyPr>
          <a:lstStyle/>
          <a:p>
            <a:fld id="{F46C79FD-C571-418B-AB0F-5EE936C85276}" type="slidenum">
              <a:rPr lang="en-GB" smtClean="0"/>
              <a:t>‹#›</a:t>
            </a:fld>
            <a:endParaRPr lang="en-GB"/>
          </a:p>
        </p:txBody>
      </p:sp>
      <p:sp>
        <p:nvSpPr>
          <p:cNvPr id="11" name="Title 1"/>
          <p:cNvSpPr>
            <a:spLocks noGrp="1"/>
          </p:cNvSpPr>
          <p:nvPr>
            <p:ph type="ctrTitle"/>
          </p:nvPr>
        </p:nvSpPr>
        <p:spPr>
          <a:xfrm>
            <a:off x="1077013" y="1122363"/>
            <a:ext cx="10156297" cy="1240348"/>
          </a:xfrm>
        </p:spPr>
        <p:txBody>
          <a:bodyPr anchor="b">
            <a:noAutofit/>
          </a:bodyPr>
          <a:lstStyle>
            <a:lvl1pPr algn="l">
              <a:defRPr sz="6000">
                <a:solidFill>
                  <a:schemeClr val="tx2"/>
                </a:solidFill>
              </a:defRPr>
            </a:lvl1pPr>
          </a:lstStyle>
          <a:p>
            <a:r>
              <a:rPr lang="en-US"/>
              <a:t>Click to edit Master title style</a:t>
            </a:r>
            <a:endParaRPr lang="en-GB"/>
          </a:p>
        </p:txBody>
      </p:sp>
      <p:cxnSp>
        <p:nvCxnSpPr>
          <p:cNvPr id="13" name="Straight Connector 12"/>
          <p:cNvCxnSpPr/>
          <p:nvPr userDrawn="1"/>
        </p:nvCxnSpPr>
        <p:spPr>
          <a:xfrm>
            <a:off x="838200" y="0"/>
            <a:ext cx="0" cy="2362711"/>
          </a:xfrm>
          <a:prstGeom prst="line">
            <a:avLst/>
          </a:prstGeom>
          <a:ln w="28575">
            <a:solidFill>
              <a:schemeClr val="tx2"/>
            </a:solidFill>
          </a:ln>
        </p:spPr>
        <p:style>
          <a:lnRef idx="1">
            <a:schemeClr val="accent1"/>
          </a:lnRef>
          <a:fillRef idx="0">
            <a:schemeClr val="accent1"/>
          </a:fillRef>
          <a:effectRef idx="0">
            <a:schemeClr val="accent1"/>
          </a:effectRef>
          <a:fontRef idx="minor">
            <a:schemeClr val="tx1"/>
          </a:fontRef>
        </p:style>
      </p:cxnSp>
      <p:sp>
        <p:nvSpPr>
          <p:cNvPr id="14" name="Subtitle 2"/>
          <p:cNvSpPr>
            <a:spLocks noGrp="1"/>
          </p:cNvSpPr>
          <p:nvPr>
            <p:ph type="subTitle" idx="1"/>
          </p:nvPr>
        </p:nvSpPr>
        <p:spPr>
          <a:xfrm>
            <a:off x="838200" y="4160826"/>
            <a:ext cx="10889439" cy="1620145"/>
          </a:xfr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Tree>
    <p:extLst>
      <p:ext uri="{BB962C8B-B14F-4D97-AF65-F5344CB8AC3E}">
        <p14:creationId xmlns:p14="http://schemas.microsoft.com/office/powerpoint/2010/main" val="16625526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1523"/>
            <a:ext cx="12189629" cy="6854953"/>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11"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14"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3" name="Straight Connector 2"/>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66076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15695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10156296" cy="34466"/>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72800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7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8190973" cy="2779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10303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Chapter Slide (2)">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185" y="0"/>
            <a:ext cx="12189630" cy="6858000"/>
          </a:xfrm>
          <a:prstGeom prst="rect">
            <a:avLst/>
          </a:prstGeom>
        </p:spPr>
      </p:pic>
      <p:pic>
        <p:nvPicPr>
          <p:cNvPr id="9" name="Picture 8"/>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033852" y="6045865"/>
            <a:ext cx="1716200" cy="450546"/>
          </a:xfrm>
          <a:prstGeom prst="rect">
            <a:avLst/>
          </a:prstGeom>
        </p:spPr>
      </p:pic>
      <p:sp>
        <p:nvSpPr>
          <p:cNvPr id="7" name="Title 1"/>
          <p:cNvSpPr>
            <a:spLocks noGrp="1"/>
          </p:cNvSpPr>
          <p:nvPr>
            <p:ph type="ctrTitle" hasCustomPrompt="1"/>
          </p:nvPr>
        </p:nvSpPr>
        <p:spPr>
          <a:xfrm>
            <a:off x="1077013" y="1852061"/>
            <a:ext cx="10156297" cy="1749286"/>
          </a:xfrm>
        </p:spPr>
        <p:txBody>
          <a:bodyPr anchor="t" anchorCtr="0">
            <a:noAutofit/>
          </a:bodyPr>
          <a:lstStyle>
            <a:lvl1pPr algn="l">
              <a:defRPr sz="6000">
                <a:solidFill>
                  <a:schemeClr val="tx2"/>
                </a:solidFill>
              </a:defRPr>
            </a:lvl1pPr>
          </a:lstStyle>
          <a:p>
            <a:r>
              <a:rPr lang="en-US" dirty="0"/>
              <a:t>Click to edit Master </a:t>
            </a:r>
            <a:br>
              <a:rPr lang="en-US" dirty="0"/>
            </a:br>
            <a:r>
              <a:rPr lang="en-US" dirty="0"/>
              <a:t>title style</a:t>
            </a:r>
            <a:endParaRPr lang="en-GB" dirty="0"/>
          </a:p>
        </p:txBody>
      </p:sp>
      <p:sp>
        <p:nvSpPr>
          <p:cNvPr id="8" name="Subtitle 2"/>
          <p:cNvSpPr>
            <a:spLocks noGrp="1"/>
          </p:cNvSpPr>
          <p:nvPr>
            <p:ph type="subTitle" idx="1"/>
          </p:nvPr>
        </p:nvSpPr>
        <p:spPr>
          <a:xfrm>
            <a:off x="1077012" y="1280970"/>
            <a:ext cx="10156297" cy="488568"/>
          </a:xfrm>
        </p:spPr>
        <p:txBody>
          <a:bodyPr>
            <a:noAutofit/>
          </a:bodyPr>
          <a:lstStyle>
            <a:lvl1pPr marL="0" indent="0" algn="l">
              <a:buNone/>
              <a:defRPr sz="2400" b="1"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endParaRPr lang="en-GB" dirty="0"/>
          </a:p>
        </p:txBody>
      </p:sp>
      <p:cxnSp>
        <p:nvCxnSpPr>
          <p:cNvPr id="10" name="Straight Connector 9"/>
          <p:cNvCxnSpPr/>
          <p:nvPr userDrawn="1"/>
        </p:nvCxnSpPr>
        <p:spPr>
          <a:xfrm>
            <a:off x="1077013" y="1122363"/>
            <a:ext cx="6997604" cy="2374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9346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ext Placeholder 7"/>
          <p:cNvSpPr>
            <a:spLocks noGrp="1"/>
          </p:cNvSpPr>
          <p:nvPr>
            <p:ph type="body" sz="quarter" idx="17"/>
          </p:nvPr>
        </p:nvSpPr>
        <p:spPr>
          <a:xfrm>
            <a:off x="866930" y="1368000"/>
            <a:ext cx="10486869" cy="4103410"/>
          </a:xfrm>
        </p:spPr>
        <p:txBody>
          <a:bodyPr/>
          <a:lstStyle>
            <a:lvl1pPr marL="0" indent="0" algn="l">
              <a:buNone/>
              <a:defRPr sz="2000">
                <a:solidFill>
                  <a:schemeClr val="tx1"/>
                </a:solidFill>
              </a:defRPr>
            </a:lvl1pPr>
          </a:lstStyle>
          <a:p>
            <a:endParaRPr lang="en-GB" dirty="0"/>
          </a:p>
        </p:txBody>
      </p:sp>
      <p:sp>
        <p:nvSpPr>
          <p:cNvPr id="7" name="Title Placeholder 1"/>
          <p:cNvSpPr>
            <a:spLocks noGrp="1"/>
          </p:cNvSpPr>
          <p:nvPr>
            <p:ph type="title"/>
          </p:nvPr>
        </p:nvSpPr>
        <p:spPr>
          <a:xfrm>
            <a:off x="838200" y="468000"/>
            <a:ext cx="10515600" cy="473104"/>
          </a:xfrm>
          <a:prstGeom prst="rect">
            <a:avLst/>
          </a:prstGeom>
        </p:spPr>
        <p:txBody>
          <a:bodyPr vert="horz" lIns="91440" tIns="45720" rIns="91440" bIns="0" rtlCol="0" anchor="b" anchorCtr="0">
            <a:noAutofit/>
          </a:bodyPr>
          <a:lstStyle>
            <a:lvl1pPr>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a:t>
            </a:fld>
            <a:endParaRPr lang="en-GB"/>
          </a:p>
        </p:txBody>
      </p:sp>
    </p:spTree>
    <p:extLst>
      <p:ext uri="{BB962C8B-B14F-4D97-AF65-F5344CB8AC3E}">
        <p14:creationId xmlns:p14="http://schemas.microsoft.com/office/powerpoint/2010/main" val="30423415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8" name="Picture Placeholder 5"/>
          <p:cNvSpPr>
            <a:spLocks noGrp="1"/>
          </p:cNvSpPr>
          <p:nvPr>
            <p:ph type="pic" sz="quarter" idx="14"/>
          </p:nvPr>
        </p:nvSpPr>
        <p:spPr>
          <a:xfrm>
            <a:off x="8225498" y="1800000"/>
            <a:ext cx="3096000" cy="1656000"/>
          </a:xfrm>
          <a:solidFill>
            <a:schemeClr val="bg2"/>
          </a:solidFill>
          <a:ln>
            <a:noFill/>
          </a:ln>
        </p:spPr>
      </p:sp>
      <p:sp>
        <p:nvSpPr>
          <p:cNvPr id="7" name="Title Placeholder 1"/>
          <p:cNvSpPr>
            <a:spLocks noGrp="1"/>
          </p:cNvSpPr>
          <p:nvPr>
            <p:ph type="title"/>
          </p:nvPr>
        </p:nvSpPr>
        <p:spPr>
          <a:xfrm>
            <a:off x="838200" y="468000"/>
            <a:ext cx="10515600" cy="473104"/>
          </a:xfrm>
          <a:prstGeom prst="rect">
            <a:avLst/>
          </a:prstGeom>
        </p:spPr>
        <p:txBody>
          <a:bodyPr vert="horz" lIns="91440" tIns="45720" rIns="91440" bIns="0" rtlCol="0" anchor="b" anchorCtr="0">
            <a:noAutofit/>
          </a:bodyPr>
          <a:lstStyle>
            <a:lvl1pPr>
              <a:defRPr sz="3600" b="1">
                <a:solidFill>
                  <a:schemeClr val="accent2"/>
                </a:solidFill>
              </a:defRPr>
            </a:lvl1pPr>
          </a:lstStyle>
          <a:p>
            <a:r>
              <a:rPr lang="en-US" dirty="0"/>
              <a:t>Click to edit Master title style</a:t>
            </a:r>
            <a:endParaRPr lang="en-GB" dirty="0"/>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033852" y="6044693"/>
            <a:ext cx="1716200" cy="451718"/>
          </a:xfrm>
          <a:prstGeom prst="rect">
            <a:avLst/>
          </a:prstGeom>
        </p:spPr>
      </p:pic>
      <p:sp>
        <p:nvSpPr>
          <p:cNvPr id="6" name="Slide Number Placeholder 5"/>
          <p:cNvSpPr>
            <a:spLocks noGrp="1"/>
          </p:cNvSpPr>
          <p:nvPr>
            <p:ph type="sldNum" sz="quarter" idx="12"/>
          </p:nvPr>
        </p:nvSpPr>
        <p:spPr>
          <a:xfrm>
            <a:off x="838200" y="6131286"/>
            <a:ext cx="2743200" cy="365125"/>
          </a:xfrm>
        </p:spPr>
        <p:txBody>
          <a:bodyPr>
            <a:noAutofit/>
          </a:bodyPr>
          <a:lstStyle/>
          <a:p>
            <a:fld id="{F46C79FD-C571-418B-AB0F-5EE936C85276}" type="slidenum">
              <a:rPr lang="en-GB" smtClean="0"/>
              <a:t>‹#›</a:t>
            </a:fld>
            <a:endParaRPr lang="en-GB"/>
          </a:p>
        </p:txBody>
      </p:sp>
      <p:sp>
        <p:nvSpPr>
          <p:cNvPr id="10" name="Text Placeholder 7"/>
          <p:cNvSpPr>
            <a:spLocks noGrp="1"/>
          </p:cNvSpPr>
          <p:nvPr>
            <p:ph type="body" sz="quarter" idx="16"/>
          </p:nvPr>
        </p:nvSpPr>
        <p:spPr>
          <a:xfrm>
            <a:off x="937527" y="3746161"/>
            <a:ext cx="3142086" cy="1664689"/>
          </a:xfrm>
        </p:spPr>
        <p:txBody>
          <a:bodyPr/>
          <a:lstStyle>
            <a:lvl1pPr marL="0" indent="0" algn="ctr">
              <a:buNone/>
              <a:defRPr sz="2000"/>
            </a:lvl1pPr>
          </a:lstStyle>
          <a:p>
            <a:endParaRPr lang="en-GB" dirty="0"/>
          </a:p>
        </p:txBody>
      </p:sp>
      <p:cxnSp>
        <p:nvCxnSpPr>
          <p:cNvPr id="17" name="Straight Connector 16"/>
          <p:cNvCxnSpPr/>
          <p:nvPr userDrawn="1"/>
        </p:nvCxnSpPr>
        <p:spPr>
          <a:xfrm>
            <a:off x="4321135" y="3732507"/>
            <a:ext cx="0" cy="1692000"/>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userDrawn="1"/>
        </p:nvCxnSpPr>
        <p:spPr>
          <a:xfrm>
            <a:off x="7948575" y="3732507"/>
            <a:ext cx="0" cy="1692000"/>
          </a:xfrm>
          <a:prstGeom prst="line">
            <a:avLst/>
          </a:prstGeom>
          <a:ln w="28575">
            <a:solidFill>
              <a:schemeClr val="accent2"/>
            </a:solidFill>
            <a:prstDash val="sysDot"/>
          </a:ln>
        </p:spPr>
        <p:style>
          <a:lnRef idx="1">
            <a:schemeClr val="accent1"/>
          </a:lnRef>
          <a:fillRef idx="0">
            <a:schemeClr val="accent1"/>
          </a:fillRef>
          <a:effectRef idx="0">
            <a:schemeClr val="accent1"/>
          </a:effectRef>
          <a:fontRef idx="minor">
            <a:schemeClr val="tx1"/>
          </a:fontRef>
        </p:style>
      </p:cxnSp>
      <p:sp>
        <p:nvSpPr>
          <p:cNvPr id="21" name="Picture Placeholder 5"/>
          <p:cNvSpPr>
            <a:spLocks noGrp="1"/>
          </p:cNvSpPr>
          <p:nvPr>
            <p:ph type="pic" sz="quarter" idx="19"/>
          </p:nvPr>
        </p:nvSpPr>
        <p:spPr>
          <a:xfrm>
            <a:off x="4548000" y="1800000"/>
            <a:ext cx="3096000" cy="1656000"/>
          </a:xfrm>
          <a:solidFill>
            <a:schemeClr val="bg2"/>
          </a:solidFill>
          <a:ln>
            <a:noFill/>
          </a:ln>
        </p:spPr>
      </p:sp>
      <p:sp>
        <p:nvSpPr>
          <p:cNvPr id="22" name="Picture Placeholder 5"/>
          <p:cNvSpPr>
            <a:spLocks noGrp="1"/>
          </p:cNvSpPr>
          <p:nvPr>
            <p:ph type="pic" sz="quarter" idx="20"/>
          </p:nvPr>
        </p:nvSpPr>
        <p:spPr>
          <a:xfrm>
            <a:off x="937527" y="1800000"/>
            <a:ext cx="3096000" cy="1656000"/>
          </a:xfrm>
          <a:solidFill>
            <a:schemeClr val="bg2"/>
          </a:solidFill>
          <a:ln>
            <a:noFill/>
          </a:ln>
        </p:spPr>
      </p:sp>
      <p:sp>
        <p:nvSpPr>
          <p:cNvPr id="25" name="Text Placeholder 7"/>
          <p:cNvSpPr>
            <a:spLocks noGrp="1"/>
          </p:cNvSpPr>
          <p:nvPr>
            <p:ph type="body" sz="quarter" idx="21"/>
          </p:nvPr>
        </p:nvSpPr>
        <p:spPr>
          <a:xfrm>
            <a:off x="4501914" y="3746161"/>
            <a:ext cx="3142086" cy="1664689"/>
          </a:xfrm>
        </p:spPr>
        <p:txBody>
          <a:bodyPr/>
          <a:lstStyle>
            <a:lvl1pPr marL="0" indent="0" algn="ctr">
              <a:buNone/>
              <a:defRPr sz="2000"/>
            </a:lvl1pPr>
          </a:lstStyle>
          <a:p>
            <a:endParaRPr lang="en-GB" dirty="0"/>
          </a:p>
        </p:txBody>
      </p:sp>
      <p:sp>
        <p:nvSpPr>
          <p:cNvPr id="26" name="Text Placeholder 7"/>
          <p:cNvSpPr>
            <a:spLocks noGrp="1"/>
          </p:cNvSpPr>
          <p:nvPr>
            <p:ph type="body" sz="quarter" idx="22"/>
          </p:nvPr>
        </p:nvSpPr>
        <p:spPr>
          <a:xfrm>
            <a:off x="8202455" y="3746161"/>
            <a:ext cx="3142086" cy="1664689"/>
          </a:xfrm>
        </p:spPr>
        <p:txBody>
          <a:bodyPr/>
          <a:lstStyle>
            <a:lvl1pPr marL="0" indent="0" algn="ctr">
              <a:buNone/>
              <a:defRPr sz="2000"/>
            </a:lvl1pPr>
          </a:lstStyle>
          <a:p>
            <a:endParaRPr lang="en-GB" dirty="0"/>
          </a:p>
        </p:txBody>
      </p:sp>
    </p:spTree>
    <p:extLst>
      <p:ext uri="{BB962C8B-B14F-4D97-AF65-F5344CB8AC3E}">
        <p14:creationId xmlns:p14="http://schemas.microsoft.com/office/powerpoint/2010/main" val="2185219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2860"/>
            <a:ext cx="10515600" cy="782357"/>
          </a:xfrm>
          <a:prstGeom prst="rect">
            <a:avLst/>
          </a:prstGeom>
        </p:spPr>
        <p:txBody>
          <a:bodyPr vert="horz" lIns="91440" tIns="45720" rIns="91440" bIns="0" rtlCol="0" anchor="b" anchorCtr="0">
            <a:noAutofit/>
          </a:bodyPr>
          <a:lstStyle/>
          <a:p>
            <a:r>
              <a:rPr lang="en-US"/>
              <a:t>Click to edit Master title style</a:t>
            </a:r>
            <a:endParaRPr lang="en-GB" dirty="0"/>
          </a:p>
        </p:txBody>
      </p:sp>
      <p:sp>
        <p:nvSpPr>
          <p:cNvPr id="3" name="Text Placeholder 2"/>
          <p:cNvSpPr>
            <a:spLocks noGrp="1"/>
          </p:cNvSpPr>
          <p:nvPr>
            <p:ph type="body" idx="1"/>
          </p:nvPr>
        </p:nvSpPr>
        <p:spPr>
          <a:xfrm>
            <a:off x="838200" y="1825625"/>
            <a:ext cx="10515600" cy="3881904"/>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4"/>
          </p:nvPr>
        </p:nvSpPr>
        <p:spPr>
          <a:xfrm>
            <a:off x="838200" y="6131286"/>
            <a:ext cx="2743200" cy="365125"/>
          </a:xfrm>
          <a:prstGeom prst="rect">
            <a:avLst/>
          </a:prstGeom>
        </p:spPr>
        <p:txBody>
          <a:bodyPr vert="horz" lIns="91440" tIns="45720" rIns="91440" bIns="45720" rtlCol="0" anchor="ctr">
            <a:noAutofit/>
          </a:bodyPr>
          <a:lstStyle>
            <a:lvl1pPr algn="l">
              <a:defRPr sz="1200">
                <a:solidFill>
                  <a:schemeClr val="tx1">
                    <a:tint val="75000"/>
                  </a:schemeClr>
                </a:solidFill>
              </a:defRPr>
            </a:lvl1pPr>
          </a:lstStyle>
          <a:p>
            <a:fld id="{F46C79FD-C571-418B-AB0F-5EE936C85276}" type="slidenum">
              <a:rPr lang="en-GB" smtClean="0"/>
              <a:pPr/>
              <a:t>‹#›</a:t>
            </a:fld>
            <a:endParaRPr lang="en-GB" dirty="0"/>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78" r:id="rId3"/>
    <p:sldLayoutId id="2147483680" r:id="rId4"/>
    <p:sldLayoutId id="2147483681" r:id="rId5"/>
    <p:sldLayoutId id="2147483682" r:id="rId6"/>
    <p:sldLayoutId id="2147483683" r:id="rId7"/>
    <p:sldLayoutId id="2147483650" r:id="rId8"/>
    <p:sldLayoutId id="2147483689" r:id="rId9"/>
    <p:sldLayoutId id="2147483690" r:id="rId10"/>
    <p:sldLayoutId id="2147483672" r:id="rId11"/>
    <p:sldLayoutId id="2147483684" r:id="rId12"/>
    <p:sldLayoutId id="2147483685" r:id="rId13"/>
    <p:sldLayoutId id="2147483686" r:id="rId14"/>
    <p:sldLayoutId id="2147483687" r:id="rId15"/>
    <p:sldLayoutId id="2147483688" r:id="rId16"/>
    <p:sldLayoutId id="2147483649" r:id="rId17"/>
    <p:sldLayoutId id="2147483691" r:id="rId18"/>
    <p:sldLayoutId id="2147483693" r:id="rId19"/>
    <p:sldLayoutId id="2147483694" r:id="rId20"/>
    <p:sldLayoutId id="2147483695" r:id="rId21"/>
    <p:sldLayoutId id="2147483696" r:id="rId22"/>
    <p:sldLayoutId id="2147483697" r:id="rId23"/>
    <p:sldLayoutId id="2147483698" r:id="rId24"/>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hyperlink" Target="https://www.youtube.com/watch?v=SipX7M9ZvTo" TargetMode="External"/><Relationship Id="rId2" Type="http://schemas.openxmlformats.org/officeDocument/2006/relationships/image" Target="../media/image30.png"/><Relationship Id="rId1" Type="http://schemas.openxmlformats.org/officeDocument/2006/relationships/slideLayout" Target="../slideLayouts/slideLayout2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8.xml"/><Relationship Id="rId5" Type="http://schemas.openxmlformats.org/officeDocument/2006/relationships/hyperlink" Target="https://europa.eu/!m83Myq" TargetMode="Externa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xml"/><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3" Type="http://schemas.openxmlformats.org/officeDocument/2006/relationships/hyperlink" Target="https://ec.europa.eu/info/funding-tenders/opportunities/docs/2021-2027/horizon/temp-form/report/data-management-plan-template_he_en.docx" TargetMode="External"/><Relationship Id="rId2" Type="http://schemas.openxmlformats.org/officeDocument/2006/relationships/hyperlink" Target="https://ec.europa.eu/info/funding-tenders/opportunities/docs/2021-2027/common/guidance/aga_en.pdf" TargetMode="External"/><Relationship Id="rId1" Type="http://schemas.openxmlformats.org/officeDocument/2006/relationships/slideLayout" Target="../slideLayouts/slideLayout22.xml"/><Relationship Id="rId4" Type="http://schemas.openxmlformats.org/officeDocument/2006/relationships/hyperlink" Target="https://ec.europa.eu/info/funding-tenders/opportunities/portal/screen/how-to-participate/reference-documents" TargetMode="Externa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2.xml"/><Relationship Id="rId1" Type="http://schemas.openxmlformats.org/officeDocument/2006/relationships/tags" Target="../tags/tag1.xml"/><Relationship Id="rId4" Type="http://schemas.openxmlformats.org/officeDocument/2006/relationships/hyperlink" Target="https://open-research-europe.ec.europa.eu/"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8" Type="http://schemas.openxmlformats.org/officeDocument/2006/relationships/hyperlink" Target="https://webgate.ec.europa.eu/funding-tenders-opportunities/pages/viewpage.action?pageId=1867974" TargetMode="External"/><Relationship Id="rId3" Type="http://schemas.openxmlformats.org/officeDocument/2006/relationships/hyperlink" Target="https://webgate.ec.europa.eu/funding-tenders-opportunities/display/OM/Grant+management" TargetMode="External"/><Relationship Id="rId7" Type="http://schemas.openxmlformats.org/officeDocument/2006/relationships/hyperlink" Target="https://webgate.ec.europa.eu/funding-tenders-opportunities/pages/viewpage.action?pageId=1867968" TargetMode="External"/><Relationship Id="rId2" Type="http://schemas.openxmlformats.org/officeDocument/2006/relationships/hyperlink" Target="https://webgate.ec.europa.eu/funding-tenders-opportunities/display/OM/Online+Manual" TargetMode="External"/><Relationship Id="rId1" Type="http://schemas.openxmlformats.org/officeDocument/2006/relationships/slideLayout" Target="../slideLayouts/slideLayout19.xml"/><Relationship Id="rId6" Type="http://schemas.openxmlformats.org/officeDocument/2006/relationships/hyperlink" Target="https://webgate.ec.europa.eu/funding-tenders-opportunities/pages/viewpage.action?pageId=1867970" TargetMode="External"/><Relationship Id="rId11" Type="http://schemas.openxmlformats.org/officeDocument/2006/relationships/hyperlink" Target="https://webgate.ec.europa.eu/funding-tenders-opportunities/pages/viewpage.action?pageId=1867977" TargetMode="External"/><Relationship Id="rId5" Type="http://schemas.openxmlformats.org/officeDocument/2006/relationships/hyperlink" Target="https://webgate.ec.europa.eu/funding-tenders-opportunities/display/OM/Amendments" TargetMode="External"/><Relationship Id="rId10" Type="http://schemas.openxmlformats.org/officeDocument/2006/relationships/hyperlink" Target="https://webgate.ec.europa.eu/funding-tenders-opportunities/pages/viewpage.action?pageId=1867972#Communicatingyourproject%E2%80%94AcknowledgementofEUfunding-AcknowledgementofEUfunding" TargetMode="External"/><Relationship Id="rId4" Type="http://schemas.openxmlformats.org/officeDocument/2006/relationships/hyperlink" Target="https://webgate.ec.europa.eu/funding-tenders-opportunities/display/OM/Keeping+records" TargetMode="External"/><Relationship Id="rId9" Type="http://schemas.openxmlformats.org/officeDocument/2006/relationships/hyperlink" Target="https://webgate.ec.europa.eu/funding-tenders-opportunities/pages/viewpage.action?pageId=1867972"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8" Type="http://schemas.openxmlformats.org/officeDocument/2006/relationships/hyperlink" Target="https://data.consilium.europa.eu/doc/document/ST-14136-2021-INIT/en/pdf" TargetMode="External"/><Relationship Id="rId3" Type="http://schemas.openxmlformats.org/officeDocument/2006/relationships/hyperlink" Target="https://ec.europa.eu/info/funding-tenders/opportunities/docs/2021-2027/common/guidance/aga_en.pdf" TargetMode="External"/><Relationship Id="rId7" Type="http://schemas.openxmlformats.org/officeDocument/2006/relationships/hyperlink" Target="https://eur-lex.europa.eu/legal-content/EN/TXT/PDF/?uri=CELEX:52020DC0628&amp;from=EN" TargetMode="External"/><Relationship Id="rId2" Type="http://schemas.openxmlformats.org/officeDocument/2006/relationships/notesSlide" Target="../notesSlides/notesSlide8.xml"/><Relationship Id="rId1" Type="http://schemas.openxmlformats.org/officeDocument/2006/relationships/slideLayout" Target="../slideLayouts/slideLayout23.xml"/><Relationship Id="rId6" Type="http://schemas.openxmlformats.org/officeDocument/2006/relationships/hyperlink" Target="https://ec.europa.eu/info/funding-tenders/opportunities/docs/2021-2027/horizon/wp-call/2021-2022/wp-11-widening-participation-and-strengthening-the-european-research-area_horizon-2021-2022_en.pdf" TargetMode="External"/><Relationship Id="rId5" Type="http://schemas.openxmlformats.org/officeDocument/2006/relationships/hyperlink" Target="https://ec.europa.eu/info/research-and-innovation/funding/funding-opportunities/funding-programmes-and-open-calls/horizon-europe_en" TargetMode="External"/><Relationship Id="rId4" Type="http://schemas.openxmlformats.org/officeDocument/2006/relationships/hyperlink" Target="https://ec.europa.eu/research/participants/data/ref/h2020/other/grants_manual/amga/soc-med-guide_en.pdf" TargetMode="External"/></Relationships>
</file>

<file path=ppt/slides/_rels/slide31.xml.rels><?xml version="1.0" encoding="UTF-8" standalone="yes"?>
<Relationships xmlns="http://schemas.openxmlformats.org/package/2006/relationships"><Relationship Id="rId8" Type="http://schemas.openxmlformats.org/officeDocument/2006/relationships/hyperlink" Target="https://www.linkedin.com/company/european-research-executive-agency-rea" TargetMode="External"/><Relationship Id="rId13" Type="http://schemas.openxmlformats.org/officeDocument/2006/relationships/image" Target="../media/image43.png"/><Relationship Id="rId3" Type="http://schemas.openxmlformats.org/officeDocument/2006/relationships/hyperlink" Target="https://open.spotify.com/user/v7ra0as4ychfdatgcjt9nabh0?si=SEs1mANESea5kzyVy7HvDw" TargetMode="External"/><Relationship Id="rId7" Type="http://schemas.openxmlformats.org/officeDocument/2006/relationships/hyperlink" Target="https://twitter.com/REA_research" TargetMode="External"/><Relationship Id="rId12" Type="http://schemas.openxmlformats.org/officeDocument/2006/relationships/hyperlink" Target="https://www.instagram.com/europeancommission/" TargetMode="External"/><Relationship Id="rId17" Type="http://schemas.openxmlformats.org/officeDocument/2006/relationships/image" Target="../media/image45.png"/><Relationship Id="rId2" Type="http://schemas.openxmlformats.org/officeDocument/2006/relationships/notesSlide" Target="../notesSlides/notesSlide9.xml"/><Relationship Id="rId16" Type="http://schemas.openxmlformats.org/officeDocument/2006/relationships/image" Target="../media/image44.png"/><Relationship Id="rId1" Type="http://schemas.openxmlformats.org/officeDocument/2006/relationships/slideLayout" Target="../slideLayouts/slideLayout22.xml"/><Relationship Id="rId6" Type="http://schemas.openxmlformats.org/officeDocument/2006/relationships/image" Target="../media/image40.png"/><Relationship Id="rId11" Type="http://schemas.openxmlformats.org/officeDocument/2006/relationships/image" Target="../media/image42.png"/><Relationship Id="rId5" Type="http://schemas.openxmlformats.org/officeDocument/2006/relationships/hyperlink" Target="https://www.linkedin.com/redir/redirect?url=https%3A%2F%2Frea%2Eec%2Eeuropa%2Eeu&amp;urlhash=-7rF&amp;trk=about_website" TargetMode="External"/><Relationship Id="rId15" Type="http://schemas.openxmlformats.org/officeDocument/2006/relationships/hyperlink" Target="https://www.youtube.com/user/eutube" TargetMode="External"/><Relationship Id="rId10" Type="http://schemas.openxmlformats.org/officeDocument/2006/relationships/image" Target="../media/image41.png"/><Relationship Id="rId4" Type="http://schemas.openxmlformats.org/officeDocument/2006/relationships/image" Target="../media/image39.png"/><Relationship Id="rId9" Type="http://schemas.openxmlformats.org/officeDocument/2006/relationships/hyperlink" Target="https://www.linkedin.com/company/european-commission/" TargetMode="External"/><Relationship Id="rId14" Type="http://schemas.openxmlformats.org/officeDocument/2006/relationships/hyperlink" Target="https://medium.com/@EuropeanCommission" TargetMode="External"/></Relationships>
</file>

<file path=ppt/slides/_rels/slide3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 Id="rId5" Type="http://schemas.openxmlformats.org/officeDocument/2006/relationships/image" Target="../media/image47.jpeg"/><Relationship Id="rId4" Type="http://schemas.openxmlformats.org/officeDocument/2006/relationships/image" Target="../media/image4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7" Type="http://schemas.openxmlformats.org/officeDocument/2006/relationships/image" Target="../media/image51.jpe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image" Target="../media/image50.jpeg"/><Relationship Id="rId5" Type="http://schemas.openxmlformats.org/officeDocument/2006/relationships/hyperlink" Target="http://www.emmanet.org/submissions.php" TargetMode="External"/><Relationship Id="rId4" Type="http://schemas.openxmlformats.org/officeDocument/2006/relationships/image" Target="../media/image4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071350" y="1992572"/>
            <a:ext cx="10065224" cy="1018483"/>
          </a:xfrm>
        </p:spPr>
        <p:txBody>
          <a:bodyPr>
            <a:noAutofit/>
          </a:bodyPr>
          <a:lstStyle/>
          <a:p>
            <a:pPr algn="ctr"/>
            <a:r>
              <a:rPr lang="fr-BE" sz="4000" dirty="0" err="1"/>
              <a:t>MuCoI</a:t>
            </a:r>
            <a:br>
              <a:rPr lang="fr-BE" sz="4000" dirty="0"/>
            </a:br>
            <a:r>
              <a:rPr lang="fr-BE" sz="2800" dirty="0"/>
              <a:t>A Design </a:t>
            </a:r>
            <a:r>
              <a:rPr lang="fr-BE" sz="2800" dirty="0" err="1"/>
              <a:t>Study</a:t>
            </a:r>
            <a:r>
              <a:rPr lang="fr-BE" sz="2800" dirty="0"/>
              <a:t> for a Muon Collier </a:t>
            </a:r>
            <a:r>
              <a:rPr lang="fr-BE" sz="2800" dirty="0" err="1"/>
              <a:t>Complex</a:t>
            </a:r>
            <a:r>
              <a:rPr lang="fr-BE" sz="2800" dirty="0"/>
              <a:t> </a:t>
            </a:r>
            <a:br>
              <a:rPr lang="fr-BE" sz="2800" dirty="0"/>
            </a:br>
            <a:r>
              <a:rPr lang="fr-BE" sz="2800" dirty="0"/>
              <a:t>at 10+ </a:t>
            </a:r>
            <a:r>
              <a:rPr lang="fr-BE" sz="2800" dirty="0" err="1"/>
              <a:t>TeV</a:t>
            </a:r>
            <a:r>
              <a:rPr lang="fr-BE" sz="2800" dirty="0"/>
              <a:t> Centre of Mass </a:t>
            </a:r>
            <a:endParaRPr lang="en-GB" sz="2800" dirty="0"/>
          </a:p>
        </p:txBody>
      </p:sp>
      <p:sp>
        <p:nvSpPr>
          <p:cNvPr id="8" name="Text Placeholder 7"/>
          <p:cNvSpPr>
            <a:spLocks noGrp="1"/>
          </p:cNvSpPr>
          <p:nvPr>
            <p:ph type="body" sz="quarter" idx="13"/>
          </p:nvPr>
        </p:nvSpPr>
        <p:spPr/>
        <p:txBody>
          <a:bodyPr/>
          <a:lstStyle/>
          <a:p>
            <a:pPr>
              <a:spcAft>
                <a:spcPts val="0"/>
              </a:spcAft>
            </a:pPr>
            <a:r>
              <a:rPr lang="en-GB" dirty="0"/>
              <a:t>Angela Lahuerta </a:t>
            </a:r>
          </a:p>
          <a:p>
            <a:pPr>
              <a:spcAft>
                <a:spcPts val="0"/>
              </a:spcAft>
            </a:pPr>
            <a:r>
              <a:rPr lang="en-GB" dirty="0"/>
              <a:t>Project Officer</a:t>
            </a:r>
          </a:p>
          <a:p>
            <a:pPr>
              <a:spcAft>
                <a:spcPts val="0"/>
              </a:spcAft>
            </a:pPr>
            <a:r>
              <a:rPr lang="en-GB" dirty="0"/>
              <a:t>REA C.4</a:t>
            </a:r>
          </a:p>
          <a:p>
            <a:endParaRPr lang="en-GB" dirty="0"/>
          </a:p>
        </p:txBody>
      </p:sp>
      <p:sp>
        <p:nvSpPr>
          <p:cNvPr id="9" name="Subtitle 6"/>
          <p:cNvSpPr>
            <a:spLocks noGrp="1"/>
          </p:cNvSpPr>
          <p:nvPr>
            <p:ph type="subTitle" idx="1"/>
          </p:nvPr>
        </p:nvSpPr>
        <p:spPr>
          <a:xfrm>
            <a:off x="1071350" y="3391408"/>
            <a:ext cx="10065224" cy="2030983"/>
          </a:xfrm>
        </p:spPr>
        <p:txBody>
          <a:bodyPr/>
          <a:lstStyle/>
          <a:p>
            <a:pPr lvl="0" algn="ctr">
              <a:buClr>
                <a:srgbClr val="034EA2"/>
              </a:buClr>
            </a:pPr>
            <a:r>
              <a:rPr lang="fr-BE" dirty="0">
                <a:solidFill>
                  <a:schemeClr val="bg1"/>
                </a:solidFill>
              </a:rPr>
              <a:t>Kick-off meeting</a:t>
            </a:r>
          </a:p>
          <a:p>
            <a:pPr lvl="0">
              <a:buClr>
                <a:srgbClr val="034EA2"/>
              </a:buClr>
            </a:pPr>
            <a:r>
              <a:rPr lang="en-US" dirty="0">
                <a:solidFill>
                  <a:srgbClr val="FFC000"/>
                </a:solidFill>
              </a:rPr>
              <a:t>                       HORIZON-INFRA-2022-DEV-01-01 </a:t>
            </a:r>
          </a:p>
          <a:p>
            <a:pPr lvl="0">
              <a:buClr>
                <a:srgbClr val="034EA2"/>
              </a:buClr>
            </a:pPr>
            <a:endParaRPr lang="en-GB" dirty="0"/>
          </a:p>
        </p:txBody>
      </p:sp>
    </p:spTree>
    <p:extLst>
      <p:ext uri="{BB962C8B-B14F-4D97-AF65-F5344CB8AC3E}">
        <p14:creationId xmlns:p14="http://schemas.microsoft.com/office/powerpoint/2010/main" val="2649258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Rounded Corners 12">
            <a:extLst>
              <a:ext uri="{FF2B5EF4-FFF2-40B4-BE49-F238E27FC236}">
                <a16:creationId xmlns:a16="http://schemas.microsoft.com/office/drawing/2014/main" id="{5AC9088C-BD4C-4E79-93C2-8921147341E5}"/>
              </a:ext>
            </a:extLst>
          </p:cNvPr>
          <p:cNvSpPr/>
          <p:nvPr/>
        </p:nvSpPr>
        <p:spPr>
          <a:xfrm>
            <a:off x="4987925" y="3573461"/>
            <a:ext cx="1319210" cy="10180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6" name="Title 1"/>
          <p:cNvSpPr txBox="1">
            <a:spLocks/>
          </p:cNvSpPr>
          <p:nvPr/>
        </p:nvSpPr>
        <p:spPr bwMode="auto">
          <a:xfrm>
            <a:off x="923925" y="128589"/>
            <a:ext cx="9410701"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358775" indent="-358775" algn="l" rtl="0" eaLnBrk="0" fontAlgn="base" hangingPunct="0">
              <a:spcBef>
                <a:spcPct val="0"/>
              </a:spcBef>
              <a:spcAft>
                <a:spcPct val="0"/>
              </a:spcAft>
              <a:defRPr sz="3000" b="1">
                <a:solidFill>
                  <a:srgbClr val="FFFFFF"/>
                </a:solidFill>
                <a:latin typeface="+mj-lt"/>
                <a:ea typeface="ＭＳ Ｐゴシック" charset="-128"/>
                <a:cs typeface="ＭＳ Ｐゴシック" charset="-128"/>
              </a:defRPr>
            </a:lvl1pPr>
            <a:lvl2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2pPr>
            <a:lvl3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3pPr>
            <a:lvl4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4pPr>
            <a:lvl5pPr marL="358775" indent="-358775" algn="l" rtl="0" eaLnBrk="0" fontAlgn="base" hangingPunct="0">
              <a:spcBef>
                <a:spcPct val="0"/>
              </a:spcBef>
              <a:spcAft>
                <a:spcPct val="0"/>
              </a:spcAft>
              <a:defRPr sz="3000" b="1">
                <a:solidFill>
                  <a:srgbClr val="FFFFFF"/>
                </a:solidFill>
                <a:latin typeface="Verdana" charset="0"/>
                <a:ea typeface="ＭＳ Ｐゴシック" charset="-128"/>
                <a:cs typeface="ＭＳ Ｐゴシック" charset="-128"/>
              </a:defRPr>
            </a:lvl5pPr>
            <a:lvl6pPr marL="815975" algn="l" rtl="0" fontAlgn="base">
              <a:spcBef>
                <a:spcPct val="0"/>
              </a:spcBef>
              <a:spcAft>
                <a:spcPct val="0"/>
              </a:spcAft>
              <a:defRPr sz="3000" b="1">
                <a:solidFill>
                  <a:srgbClr val="0F5494"/>
                </a:solidFill>
                <a:latin typeface="Verdana" charset="0"/>
              </a:defRPr>
            </a:lvl6pPr>
            <a:lvl7pPr marL="1273175" algn="l" rtl="0" fontAlgn="base">
              <a:spcBef>
                <a:spcPct val="0"/>
              </a:spcBef>
              <a:spcAft>
                <a:spcPct val="0"/>
              </a:spcAft>
              <a:defRPr sz="3000" b="1">
                <a:solidFill>
                  <a:srgbClr val="0F5494"/>
                </a:solidFill>
                <a:latin typeface="Verdana" charset="0"/>
              </a:defRPr>
            </a:lvl7pPr>
            <a:lvl8pPr marL="1730375" algn="l" rtl="0" fontAlgn="base">
              <a:spcBef>
                <a:spcPct val="0"/>
              </a:spcBef>
              <a:spcAft>
                <a:spcPct val="0"/>
              </a:spcAft>
              <a:defRPr sz="3000" b="1">
                <a:solidFill>
                  <a:srgbClr val="0F5494"/>
                </a:solidFill>
                <a:latin typeface="Verdana" charset="0"/>
              </a:defRPr>
            </a:lvl8pPr>
            <a:lvl9pPr marL="2187575" algn="l" rtl="0" fontAlgn="base">
              <a:spcBef>
                <a:spcPct val="0"/>
              </a:spcBef>
              <a:spcAft>
                <a:spcPct val="0"/>
              </a:spcAft>
              <a:defRPr sz="3000" b="1">
                <a:solidFill>
                  <a:srgbClr val="0F5494"/>
                </a:solidFill>
                <a:latin typeface="Verdana" charset="0"/>
              </a:defRPr>
            </a:lvl9pPr>
          </a:lstStyle>
          <a:p>
            <a:pPr marL="72000" indent="0">
              <a:defRPr/>
            </a:pPr>
            <a:r>
              <a:rPr lang="en-GB" altLang="en-US" sz="4000" b="0" dirty="0">
                <a:solidFill>
                  <a:schemeClr val="tx2"/>
                </a:solidFill>
                <a:ea typeface="ＭＳ Ｐゴシック" panose="020B0600070205080204" pitchFamily="34" charset="-128"/>
                <a:cs typeface="+mn-cs"/>
              </a:rPr>
              <a:t>Overview: Reporting and Monitoring</a:t>
            </a:r>
          </a:p>
        </p:txBody>
      </p:sp>
      <p:sp>
        <p:nvSpPr>
          <p:cNvPr id="20483" name="AutoShape 2"/>
          <p:cNvSpPr>
            <a:spLocks noChangeArrowheads="1"/>
          </p:cNvSpPr>
          <p:nvPr/>
        </p:nvSpPr>
        <p:spPr bwMode="auto">
          <a:xfrm>
            <a:off x="3303585" y="1758951"/>
            <a:ext cx="2538416" cy="752475"/>
          </a:xfrm>
          <a:prstGeom prst="chevron">
            <a:avLst>
              <a:gd name="adj" fmla="val 2785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484" name="Slide Number Placeholder 5"/>
          <p:cNvSpPr txBox="1">
            <a:spLocks noGrp="1"/>
          </p:cNvSpPr>
          <p:nvPr/>
        </p:nvSpPr>
        <p:spPr bwMode="auto">
          <a:xfrm>
            <a:off x="4657726" y="4987925"/>
            <a:ext cx="892175" cy="28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endParaRPr lang="en-GB" altLang="en-US" sz="1000" b="1" i="0">
              <a:solidFill>
                <a:srgbClr val="25A1DF"/>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0485" name="Line 4"/>
          <p:cNvSpPr>
            <a:spLocks noChangeShapeType="1"/>
          </p:cNvSpPr>
          <p:nvPr/>
        </p:nvSpPr>
        <p:spPr bwMode="auto">
          <a:xfrm>
            <a:off x="4864100" y="2943226"/>
            <a:ext cx="669926" cy="588962"/>
          </a:xfrm>
          <a:prstGeom prst="line">
            <a:avLst/>
          </a:prstGeom>
          <a:noFill/>
          <a:ln w="9525">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486" name="Line 5"/>
          <p:cNvSpPr>
            <a:spLocks noChangeShapeType="1"/>
          </p:cNvSpPr>
          <p:nvPr/>
        </p:nvSpPr>
        <p:spPr bwMode="auto">
          <a:xfrm>
            <a:off x="9582146" y="3538553"/>
            <a:ext cx="0" cy="673100"/>
          </a:xfrm>
          <a:prstGeom prst="line">
            <a:avLst/>
          </a:prstGeom>
          <a:noFill/>
          <a:ln w="9525">
            <a:solidFill>
              <a:srgbClr val="25A1D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487" name="AutoShape 6"/>
          <p:cNvSpPr>
            <a:spLocks noChangeArrowheads="1"/>
          </p:cNvSpPr>
          <p:nvPr/>
        </p:nvSpPr>
        <p:spPr bwMode="auto">
          <a:xfrm>
            <a:off x="1658939" y="2811463"/>
            <a:ext cx="1420813" cy="595312"/>
          </a:xfrm>
          <a:prstGeom prst="flowChartAlternateProcess">
            <a:avLst/>
          </a:prstGeom>
          <a:solidFill>
            <a:schemeClr val="folHlink"/>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488" name="Slide Number Placeholder 5"/>
          <p:cNvSpPr txBox="1">
            <a:spLocks noGrp="1"/>
          </p:cNvSpPr>
          <p:nvPr/>
        </p:nvSpPr>
        <p:spPr bwMode="auto">
          <a:xfrm>
            <a:off x="1658939" y="2876550"/>
            <a:ext cx="1373188" cy="386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rgbClr val="1C88BE"/>
                </a:solidFill>
                <a:latin typeface="Arial" panose="020B0604020202020204" pitchFamily="34" charset="0"/>
                <a:ea typeface="ＭＳ Ｐゴシック" panose="020B0600070205080204" pitchFamily="34" charset="-128"/>
                <a:cs typeface="Arial" panose="020B0604020202020204" pitchFamily="34" charset="0"/>
              </a:rPr>
              <a:t>DELIVERABLES  submitted</a:t>
            </a:r>
          </a:p>
        </p:txBody>
      </p:sp>
      <p:sp>
        <p:nvSpPr>
          <p:cNvPr id="20489" name="AutoShape 8"/>
          <p:cNvSpPr>
            <a:spLocks noChangeArrowheads="1"/>
          </p:cNvSpPr>
          <p:nvPr/>
        </p:nvSpPr>
        <p:spPr bwMode="auto">
          <a:xfrm>
            <a:off x="6594475" y="2811464"/>
            <a:ext cx="1665288" cy="695325"/>
          </a:xfrm>
          <a:prstGeom prst="flowChartAlternateProcess">
            <a:avLst/>
          </a:prstGeom>
          <a:solidFill>
            <a:schemeClr val="tx2">
              <a:lumMod val="60000"/>
              <a:lumOff val="40000"/>
            </a:schemeClr>
          </a:solidFill>
          <a:ln>
            <a:noFill/>
          </a:ln>
          <a:effec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0" name="Slide Number Placeholder 5"/>
          <p:cNvSpPr txBox="1">
            <a:spLocks noGrp="1"/>
          </p:cNvSpPr>
          <p:nvPr/>
        </p:nvSpPr>
        <p:spPr bwMode="auto">
          <a:xfrm>
            <a:off x="6591045" y="2781467"/>
            <a:ext cx="1641987" cy="654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chemeClr val="bg1"/>
                </a:solidFill>
                <a:latin typeface="Arial" panose="020B0604020202020204" pitchFamily="34" charset="0"/>
                <a:ea typeface="ＭＳ Ｐゴシック" panose="020B0600070205080204" pitchFamily="34" charset="-128"/>
                <a:cs typeface="Arial" panose="020B0604020202020204" pitchFamily="34" charset="0"/>
              </a:rPr>
              <a:t>Submission of revised version of reports (technical and financial) </a:t>
            </a:r>
          </a:p>
        </p:txBody>
      </p:sp>
      <p:sp>
        <p:nvSpPr>
          <p:cNvPr id="20491" name="AutoShape 10"/>
          <p:cNvSpPr>
            <a:spLocks noChangeArrowheads="1"/>
          </p:cNvSpPr>
          <p:nvPr/>
        </p:nvSpPr>
        <p:spPr bwMode="auto">
          <a:xfrm>
            <a:off x="3940969" y="4995071"/>
            <a:ext cx="1468437" cy="752475"/>
          </a:xfrm>
          <a:prstGeom prst="flowChartAlternateProcess">
            <a:avLst/>
          </a:prstGeom>
          <a:solidFill>
            <a:srgbClr val="1C88B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2" name="Slide Number Placeholder 5"/>
          <p:cNvSpPr txBox="1">
            <a:spLocks noGrp="1"/>
          </p:cNvSpPr>
          <p:nvPr/>
        </p:nvSpPr>
        <p:spPr bwMode="auto">
          <a:xfrm rot="10800000" flipV="1">
            <a:off x="3996532" y="5151439"/>
            <a:ext cx="1322388" cy="453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200" b="1" i="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Review meeting</a:t>
            </a:r>
          </a:p>
        </p:txBody>
      </p:sp>
      <p:sp>
        <p:nvSpPr>
          <p:cNvPr id="20493" name="AutoShape 12"/>
          <p:cNvSpPr>
            <a:spLocks noChangeArrowheads="1"/>
          </p:cNvSpPr>
          <p:nvPr/>
        </p:nvSpPr>
        <p:spPr bwMode="auto">
          <a:xfrm>
            <a:off x="8845543" y="4343401"/>
            <a:ext cx="1489077" cy="595313"/>
          </a:xfrm>
          <a:prstGeom prst="flowChartAlternateProcess">
            <a:avLst/>
          </a:prstGeom>
          <a:solidFill>
            <a:srgbClr val="0080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4" name="Slide Number Placeholder 5"/>
          <p:cNvSpPr txBox="1">
            <a:spLocks noGrp="1"/>
          </p:cNvSpPr>
          <p:nvPr/>
        </p:nvSpPr>
        <p:spPr bwMode="auto">
          <a:xfrm>
            <a:off x="8866982" y="4464451"/>
            <a:ext cx="1473207" cy="369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chemeClr val="bg1"/>
                </a:solidFill>
                <a:latin typeface="Arial" panose="020B0604020202020204" pitchFamily="34" charset="0"/>
                <a:ea typeface="ＭＳ Ｐゴシック" panose="020B0600070205080204" pitchFamily="34" charset="-128"/>
                <a:cs typeface="Arial" panose="020B0604020202020204" pitchFamily="34" charset="0"/>
              </a:rPr>
              <a:t>Initiation payment</a:t>
            </a:r>
          </a:p>
        </p:txBody>
      </p:sp>
      <p:sp>
        <p:nvSpPr>
          <p:cNvPr id="20497" name="AutoShape 17"/>
          <p:cNvSpPr>
            <a:spLocks noChangeArrowheads="1"/>
          </p:cNvSpPr>
          <p:nvPr/>
        </p:nvSpPr>
        <p:spPr bwMode="auto">
          <a:xfrm>
            <a:off x="8845544" y="2809569"/>
            <a:ext cx="1473205" cy="697220"/>
          </a:xfrm>
          <a:prstGeom prst="flowChartAlternateProcess">
            <a:avLst/>
          </a:prstGeom>
          <a:solidFill>
            <a:srgbClr val="CE5B04"/>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fr-BE" altLang="en-US" sz="1800" i="0">
                <a:solidFill>
                  <a:schemeClr val="tx1"/>
                </a:solidFill>
                <a:latin typeface="Arial" panose="020B0604020202020204" pitchFamily="34" charset="0"/>
                <a:ea typeface="ＭＳ Ｐゴシック" panose="020B0600070205080204" pitchFamily="34" charset="-128"/>
              </a:rPr>
              <a:t> </a:t>
            </a:r>
            <a:endParaRPr lang="en-GB" altLang="en-US" sz="1800" i="0">
              <a:solidFill>
                <a:schemeClr val="tx1"/>
              </a:solidFill>
              <a:latin typeface="Arial" panose="020B0604020202020204" pitchFamily="34" charset="0"/>
              <a:ea typeface="ＭＳ Ｐゴシック" panose="020B0600070205080204" pitchFamily="34" charset="-128"/>
            </a:endParaRPr>
          </a:p>
        </p:txBody>
      </p:sp>
      <p:sp>
        <p:nvSpPr>
          <p:cNvPr id="20498" name="Slide Number Placeholder 5"/>
          <p:cNvSpPr txBox="1">
            <a:spLocks noGrp="1"/>
          </p:cNvSpPr>
          <p:nvPr/>
        </p:nvSpPr>
        <p:spPr bwMode="auto">
          <a:xfrm>
            <a:off x="8934450" y="2876550"/>
            <a:ext cx="1373190"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chemeClr val="bg1"/>
                </a:solidFill>
                <a:latin typeface="Arial" panose="020B0604020202020204" pitchFamily="34" charset="0"/>
                <a:ea typeface="ＭＳ Ｐゴシック" panose="020B0600070205080204" pitchFamily="34" charset="-128"/>
                <a:cs typeface="Arial" panose="020B0604020202020204" pitchFamily="34" charset="0"/>
              </a:rPr>
              <a:t>ALL documents received, correct and accepted</a:t>
            </a:r>
          </a:p>
        </p:txBody>
      </p:sp>
      <p:sp>
        <p:nvSpPr>
          <p:cNvPr id="20499" name="Slide Number Placeholder 5"/>
          <p:cNvSpPr txBox="1">
            <a:spLocks noGrp="1"/>
          </p:cNvSpPr>
          <p:nvPr/>
        </p:nvSpPr>
        <p:spPr bwMode="auto">
          <a:xfrm>
            <a:off x="4906172" y="3573462"/>
            <a:ext cx="1477964" cy="1024730"/>
          </a:xfrm>
          <a:prstGeom prst="roundRect">
            <a:avLst/>
          </a:prstGeom>
          <a:solidFill>
            <a:schemeClr val="bg1"/>
          </a:solidFill>
          <a:ln>
            <a:solidFill>
              <a:srgbClr val="0070C0"/>
            </a:solidFill>
          </a:ln>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000" b="1" i="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Comments from</a:t>
            </a:r>
          </a:p>
          <a:p>
            <a:pPr algn="ctr" eaLnBrk="1" hangingPunct="1">
              <a:spcBef>
                <a:spcPct val="0"/>
              </a:spcBef>
              <a:buClrTx/>
            </a:pPr>
            <a:r>
              <a:rPr lang="en-GB" altLang="en-US" sz="1000" b="1" i="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Project Officer and Financial Officer – clarifications and modifications may be requested</a:t>
            </a:r>
          </a:p>
        </p:txBody>
      </p:sp>
      <p:sp>
        <p:nvSpPr>
          <p:cNvPr id="20500" name="Line 20"/>
          <p:cNvSpPr>
            <a:spLocks noChangeShapeType="1"/>
          </p:cNvSpPr>
          <p:nvPr/>
        </p:nvSpPr>
        <p:spPr bwMode="auto">
          <a:xfrm>
            <a:off x="8229601" y="3090864"/>
            <a:ext cx="442913" cy="9525"/>
          </a:xfrm>
          <a:prstGeom prst="line">
            <a:avLst/>
          </a:prstGeom>
          <a:noFill/>
          <a:ln w="9525">
            <a:solidFill>
              <a:srgbClr val="25A1D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0501" name="Slide Number Placeholder 5"/>
          <p:cNvSpPr txBox="1">
            <a:spLocks noGrp="1"/>
          </p:cNvSpPr>
          <p:nvPr/>
        </p:nvSpPr>
        <p:spPr bwMode="auto">
          <a:xfrm>
            <a:off x="6868326" y="3608516"/>
            <a:ext cx="1361274" cy="536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dirty="0">
                <a:solidFill>
                  <a:srgbClr val="25A1DF"/>
                </a:solidFill>
                <a:latin typeface="Arial" panose="020B0604020202020204" pitchFamily="34" charset="0"/>
                <a:ea typeface="ＭＳ Ｐゴシック" panose="020B0600070205080204" pitchFamily="34" charset="-128"/>
                <a:cs typeface="Arial" panose="020B0604020202020204" pitchFamily="34" charset="0"/>
              </a:rPr>
              <a:t>ONE iteration for intermediate reports; more than one iteration may be necessary for final report</a:t>
            </a:r>
          </a:p>
        </p:txBody>
      </p:sp>
      <p:sp>
        <p:nvSpPr>
          <p:cNvPr id="20502" name="AutoShape 23"/>
          <p:cNvSpPr>
            <a:spLocks noChangeArrowheads="1"/>
          </p:cNvSpPr>
          <p:nvPr/>
        </p:nvSpPr>
        <p:spPr bwMode="auto">
          <a:xfrm>
            <a:off x="1658939" y="1768475"/>
            <a:ext cx="1457324" cy="742950"/>
          </a:xfrm>
          <a:prstGeom prst="homePlate">
            <a:avLst>
              <a:gd name="adj" fmla="val 3846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3" name="Text Box 24"/>
          <p:cNvSpPr txBox="1">
            <a:spLocks noChangeArrowheads="1"/>
          </p:cNvSpPr>
          <p:nvPr/>
        </p:nvSpPr>
        <p:spPr bwMode="auto">
          <a:xfrm>
            <a:off x="1744579" y="1825626"/>
            <a:ext cx="1155783"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a:solidFill>
                  <a:schemeClr val="tx1"/>
                </a:solidFill>
                <a:latin typeface="Arial" panose="020B0604020202020204" pitchFamily="34" charset="0"/>
                <a:ea typeface="ＭＳ Ｐゴシック" panose="020B0600070205080204" pitchFamily="34" charset="-128"/>
                <a:cs typeface="Arial" panose="020B0604020202020204" pitchFamily="34" charset="0"/>
              </a:rPr>
              <a:t>End of reporting period</a:t>
            </a:r>
          </a:p>
        </p:txBody>
      </p:sp>
      <p:sp>
        <p:nvSpPr>
          <p:cNvPr id="20504" name="Text Box 25"/>
          <p:cNvSpPr txBox="1">
            <a:spLocks noChangeArrowheads="1"/>
          </p:cNvSpPr>
          <p:nvPr/>
        </p:nvSpPr>
        <p:spPr bwMode="auto">
          <a:xfrm>
            <a:off x="3865563" y="2014539"/>
            <a:ext cx="1733550"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a:solidFill>
                  <a:schemeClr val="tx1"/>
                </a:solidFill>
                <a:latin typeface="Arial" panose="020B0604020202020204" pitchFamily="34" charset="0"/>
                <a:ea typeface="ＭＳ Ｐゴシック" panose="020B0600070205080204" pitchFamily="34" charset="-128"/>
                <a:cs typeface="Arial" panose="020B0604020202020204" pitchFamily="34" charset="0"/>
              </a:rPr>
              <a:t>Within 60 days</a:t>
            </a:r>
          </a:p>
        </p:txBody>
      </p:sp>
      <p:sp>
        <p:nvSpPr>
          <p:cNvPr id="20505" name="AutoShape 26"/>
          <p:cNvSpPr>
            <a:spLocks noChangeArrowheads="1"/>
          </p:cNvSpPr>
          <p:nvPr/>
        </p:nvSpPr>
        <p:spPr bwMode="auto">
          <a:xfrm>
            <a:off x="3305176" y="2809569"/>
            <a:ext cx="1457325" cy="957570"/>
          </a:xfrm>
          <a:prstGeom prst="flowChartAlternateProcess">
            <a:avLst/>
          </a:prstGeom>
          <a:solidFill>
            <a:schemeClr val="folHlink"/>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6" name="Slide Number Placeholder 5"/>
          <p:cNvSpPr txBox="1">
            <a:spLocks noGrp="1"/>
          </p:cNvSpPr>
          <p:nvPr/>
        </p:nvSpPr>
        <p:spPr bwMode="auto">
          <a:xfrm>
            <a:off x="3321051" y="2901159"/>
            <a:ext cx="1412875" cy="778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rgbClr val="1C88BE"/>
                </a:solidFill>
                <a:latin typeface="Arial" panose="020B0604020202020204" pitchFamily="34" charset="0"/>
                <a:ea typeface="ＭＳ Ｐゴシック" panose="020B0600070205080204" pitchFamily="34" charset="-128"/>
                <a:cs typeface="Arial" panose="020B0604020202020204" pitchFamily="34" charset="0"/>
              </a:rPr>
              <a:t>Periodic REPORT</a:t>
            </a:r>
          </a:p>
          <a:p>
            <a:pPr algn="ctr" eaLnBrk="1" hangingPunct="1">
              <a:spcBef>
                <a:spcPct val="0"/>
              </a:spcBef>
              <a:buClrTx/>
            </a:pPr>
            <a:r>
              <a:rPr lang="en-IE" altLang="en-US" sz="1100" b="1" i="0">
                <a:solidFill>
                  <a:srgbClr val="1C88BE"/>
                </a:solidFill>
                <a:latin typeface="Arial" panose="020B0604020202020204" pitchFamily="34" charset="0"/>
                <a:ea typeface="ＭＳ Ｐゴシック" panose="020B0600070205080204" pitchFamily="34" charset="-128"/>
                <a:cs typeface="Arial" panose="020B0604020202020204" pitchFamily="34" charset="0"/>
              </a:rPr>
              <a:t>submitted (technical and financial</a:t>
            </a:r>
            <a:r>
              <a:rPr lang="fr-BE" altLang="en-US" sz="1100" b="1" i="0">
                <a:solidFill>
                  <a:srgbClr val="1C88BE"/>
                </a:solidFill>
                <a:latin typeface="Arial" panose="020B0604020202020204" pitchFamily="34" charset="0"/>
                <a:ea typeface="ＭＳ Ｐゴシック" panose="020B0600070205080204" pitchFamily="34" charset="-128"/>
                <a:cs typeface="Arial" panose="020B0604020202020204" pitchFamily="34" charset="0"/>
              </a:rPr>
              <a:t>)</a:t>
            </a:r>
            <a:endParaRPr lang="en-GB" altLang="en-US" sz="1100" b="1" i="0">
              <a:solidFill>
                <a:srgbClr val="1C88BE"/>
              </a:solidFill>
              <a:latin typeface="Arial" panose="020B0604020202020204" pitchFamily="34" charset="0"/>
              <a:ea typeface="ＭＳ Ｐゴシック" panose="020B0600070205080204" pitchFamily="34" charset="-128"/>
              <a:cs typeface="Arial" panose="020B0604020202020204" pitchFamily="34" charset="0"/>
            </a:endParaRPr>
          </a:p>
        </p:txBody>
      </p:sp>
      <p:sp>
        <p:nvSpPr>
          <p:cNvPr id="20507" name="AutoShape 28"/>
          <p:cNvSpPr>
            <a:spLocks noChangeArrowheads="1"/>
          </p:cNvSpPr>
          <p:nvPr/>
        </p:nvSpPr>
        <p:spPr bwMode="auto">
          <a:xfrm>
            <a:off x="6029323" y="1758952"/>
            <a:ext cx="2628900" cy="752475"/>
          </a:xfrm>
          <a:prstGeom prst="chevron">
            <a:avLst>
              <a:gd name="adj" fmla="val 27852"/>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08" name="Text Box 29"/>
          <p:cNvSpPr txBox="1">
            <a:spLocks noChangeArrowheads="1"/>
          </p:cNvSpPr>
          <p:nvPr/>
        </p:nvSpPr>
        <p:spPr bwMode="auto">
          <a:xfrm>
            <a:off x="6403979" y="1904325"/>
            <a:ext cx="1943100" cy="430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a:solidFill>
                  <a:schemeClr val="tx1"/>
                </a:solidFill>
                <a:latin typeface="Arial" panose="020B0604020202020204" pitchFamily="34" charset="0"/>
                <a:ea typeface="ＭＳ Ｐゴシック" panose="020B0600070205080204" pitchFamily="34" charset="-128"/>
                <a:cs typeface="Arial" panose="020B0604020202020204" pitchFamily="34" charset="0"/>
              </a:rPr>
              <a:t>Revisions and explanations</a:t>
            </a:r>
          </a:p>
        </p:txBody>
      </p:sp>
      <p:sp>
        <p:nvSpPr>
          <p:cNvPr id="20509" name="AutoShape 30"/>
          <p:cNvSpPr>
            <a:spLocks noChangeArrowheads="1"/>
          </p:cNvSpPr>
          <p:nvPr/>
        </p:nvSpPr>
        <p:spPr bwMode="auto">
          <a:xfrm>
            <a:off x="8845545" y="1755776"/>
            <a:ext cx="1489081" cy="752475"/>
          </a:xfrm>
          <a:prstGeom prst="chevron">
            <a:avLst>
              <a:gd name="adj" fmla="val 31320"/>
            </a:avLst>
          </a:prstGeom>
          <a:gradFill flip="none" rotWithShape="1">
            <a:gsLst>
              <a:gs pos="0">
                <a:schemeClr val="accent5">
                  <a:lumMod val="67000"/>
                </a:schemeClr>
              </a:gs>
              <a:gs pos="48000">
                <a:schemeClr val="accent5">
                  <a:lumMod val="97000"/>
                  <a:lumOff val="3000"/>
                </a:schemeClr>
              </a:gs>
              <a:gs pos="100000">
                <a:schemeClr val="accent5">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wrap="none" anchor="ctr"/>
          <a:lstStyle>
            <a:lvl1pPr>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pPr>
            <a:endParaRPr lang="en-US" altLang="en-US" sz="1200" i="0">
              <a:ea typeface="ＭＳ Ｐゴシック" panose="020B0600070205080204" pitchFamily="34" charset="-128"/>
            </a:endParaRPr>
          </a:p>
        </p:txBody>
      </p:sp>
      <p:sp>
        <p:nvSpPr>
          <p:cNvPr id="20510" name="Text Box 31"/>
          <p:cNvSpPr txBox="1">
            <a:spLocks noChangeArrowheads="1"/>
          </p:cNvSpPr>
          <p:nvPr/>
        </p:nvSpPr>
        <p:spPr bwMode="auto">
          <a:xfrm>
            <a:off x="9050336" y="1831931"/>
            <a:ext cx="1268413" cy="6001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3175">
              <a:spcBef>
                <a:spcPct val="20000"/>
              </a:spcBef>
              <a:buClr>
                <a:schemeClr val="bg1"/>
              </a:buClr>
              <a:defRPr sz="2400" i="1">
                <a:solidFill>
                  <a:srgbClr val="0F5494"/>
                </a:solidFill>
                <a:latin typeface="Verdana" panose="020B0604030504040204" pitchFamily="34" charset="0"/>
              </a:defRPr>
            </a:lvl1pPr>
            <a:lvl2pPr marL="742950" indent="-285750">
              <a:spcBef>
                <a:spcPct val="20000"/>
              </a:spcBef>
              <a:buClr>
                <a:srgbClr val="009FBA"/>
              </a:buClr>
              <a:buChar char="•"/>
              <a:defRPr sz="2000" b="1">
                <a:solidFill>
                  <a:srgbClr val="0F5494"/>
                </a:solidFill>
                <a:latin typeface="Verdana" panose="020B0604030504040204" pitchFamily="34" charset="0"/>
              </a:defRPr>
            </a:lvl2pPr>
            <a:lvl3pPr marL="1143000" indent="-228600">
              <a:spcBef>
                <a:spcPct val="20000"/>
              </a:spcBef>
              <a:defRPr sz="1400">
                <a:solidFill>
                  <a:srgbClr val="0F5494"/>
                </a:solidFill>
                <a:latin typeface="Verdana" panose="020B060403050404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50000"/>
              </a:spcBef>
              <a:buClrTx/>
            </a:pPr>
            <a:r>
              <a:rPr lang="en-IE" altLang="en-US" sz="1100" b="1" i="0">
                <a:solidFill>
                  <a:schemeClr val="tx1"/>
                </a:solidFill>
                <a:latin typeface="Arial" panose="020B0604020202020204" pitchFamily="34" charset="0"/>
                <a:ea typeface="ＭＳ Ｐゴシック" panose="020B0600070205080204" pitchFamily="34" charset="-128"/>
                <a:cs typeface="Arial" panose="020B0604020202020204" pitchFamily="34" charset="0"/>
              </a:rPr>
              <a:t>End of reporting and payment</a:t>
            </a:r>
          </a:p>
        </p:txBody>
      </p:sp>
      <p:sp>
        <p:nvSpPr>
          <p:cNvPr id="20514" name="Line 35"/>
          <p:cNvSpPr>
            <a:spLocks noChangeShapeType="1"/>
          </p:cNvSpPr>
          <p:nvPr/>
        </p:nvSpPr>
        <p:spPr bwMode="auto">
          <a:xfrm>
            <a:off x="3525046" y="3940976"/>
            <a:ext cx="0" cy="1400161"/>
          </a:xfrm>
          <a:prstGeom prst="line">
            <a:avLst/>
          </a:prstGeom>
          <a:noFill/>
          <a:ln w="9525">
            <a:solidFill>
              <a:srgbClr val="00206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endParaRPr lang="en-IE"/>
          </a:p>
        </p:txBody>
      </p:sp>
      <p:sp>
        <p:nvSpPr>
          <p:cNvPr id="20517" name="Line 38"/>
          <p:cNvSpPr>
            <a:spLocks noChangeShapeType="1"/>
          </p:cNvSpPr>
          <p:nvPr/>
        </p:nvSpPr>
        <p:spPr bwMode="auto">
          <a:xfrm>
            <a:off x="5599113" y="5371309"/>
            <a:ext cx="496887" cy="0"/>
          </a:xfrm>
          <a:prstGeom prst="line">
            <a:avLst/>
          </a:prstGeom>
          <a:noFill/>
          <a:ln w="9525">
            <a:solidFill>
              <a:srgbClr val="00206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IE"/>
          </a:p>
        </p:txBody>
      </p:sp>
      <p:sp>
        <p:nvSpPr>
          <p:cNvPr id="2" name="Rectangle: Rounded Corners 1">
            <a:extLst>
              <a:ext uri="{FF2B5EF4-FFF2-40B4-BE49-F238E27FC236}">
                <a16:creationId xmlns:a16="http://schemas.microsoft.com/office/drawing/2014/main" id="{32DE1FE4-CA87-4361-8A21-01774032854D}"/>
              </a:ext>
            </a:extLst>
          </p:cNvPr>
          <p:cNvSpPr/>
          <p:nvPr/>
        </p:nvSpPr>
        <p:spPr>
          <a:xfrm>
            <a:off x="6231167" y="4987925"/>
            <a:ext cx="914400" cy="752475"/>
          </a:xfrm>
          <a:prstGeom prst="round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0511" name="Slide Number Placeholder 5"/>
          <p:cNvSpPr txBox="1">
            <a:spLocks noGrp="1"/>
          </p:cNvSpPr>
          <p:nvPr/>
        </p:nvSpPr>
        <p:spPr bwMode="auto">
          <a:xfrm>
            <a:off x="6221924" y="5089652"/>
            <a:ext cx="914399" cy="572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a:spcBef>
                <a:spcPct val="20000"/>
              </a:spcBef>
              <a:buClr>
                <a:schemeClr val="bg1"/>
              </a:buClr>
              <a:defRPr sz="2400" i="1">
                <a:solidFill>
                  <a:srgbClr val="0F5494"/>
                </a:solidFill>
                <a:latin typeface="Verdana" panose="020B0604030504040204" pitchFamily="34" charset="0"/>
              </a:defRPr>
            </a:lvl1pPr>
            <a:lvl2pPr marL="742950" indent="-285750" defTabSz="457200">
              <a:spcBef>
                <a:spcPct val="20000"/>
              </a:spcBef>
              <a:buClr>
                <a:srgbClr val="009FBA"/>
              </a:buClr>
              <a:buChar char="•"/>
              <a:defRPr sz="2000" b="1">
                <a:solidFill>
                  <a:srgbClr val="0F5494"/>
                </a:solidFill>
                <a:latin typeface="Verdana" panose="020B0604030504040204" pitchFamily="34" charset="0"/>
              </a:defRPr>
            </a:lvl2pPr>
            <a:lvl3pPr marL="1143000" indent="-228600" defTabSz="457200">
              <a:spcBef>
                <a:spcPct val="20000"/>
              </a:spcBef>
              <a:defRPr sz="1400">
                <a:solidFill>
                  <a:srgbClr val="0F5494"/>
                </a:solidFill>
                <a:latin typeface="Verdana" panose="020B0604030504040204" pitchFamily="34" charset="0"/>
              </a:defRPr>
            </a:lvl3pPr>
            <a:lvl4pPr marL="1600200" indent="-228600" defTabSz="457200">
              <a:spcBef>
                <a:spcPct val="20000"/>
              </a:spcBef>
              <a:buChar char="–"/>
              <a:defRPr sz="2000">
                <a:solidFill>
                  <a:schemeClr val="tx1"/>
                </a:solidFill>
                <a:latin typeface="Arial" panose="020B0604020202020204" pitchFamily="34" charset="0"/>
              </a:defRPr>
            </a:lvl4pPr>
            <a:lvl5pPr marL="2057400" indent="-228600" defTabSz="457200">
              <a:spcBef>
                <a:spcPct val="20000"/>
              </a:spcBef>
              <a:buChar char="»"/>
              <a:defRPr sz="2000">
                <a:solidFill>
                  <a:schemeClr val="tx1"/>
                </a:solidFill>
                <a:latin typeface="Arial" panose="020B0604020202020204" pitchFamily="34" charset="0"/>
              </a:defRPr>
            </a:lvl5pPr>
            <a:lvl6pPr marL="25146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defTabSz="4572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pPr>
            <a:r>
              <a:rPr lang="en-GB" altLang="en-US" sz="1100" b="1" i="0">
                <a:solidFill>
                  <a:schemeClr val="tx2">
                    <a:lumMod val="50000"/>
                  </a:schemeClr>
                </a:solidFill>
                <a:latin typeface="Arial" panose="020B0604020202020204" pitchFamily="34" charset="0"/>
                <a:ea typeface="ＭＳ Ｐゴシック" panose="020B0600070205080204" pitchFamily="34" charset="-128"/>
                <a:cs typeface="Arial" panose="020B0604020202020204" pitchFamily="34" charset="0"/>
              </a:rPr>
              <a:t>Review report submitted</a:t>
            </a:r>
          </a:p>
        </p:txBody>
      </p:sp>
      <p:cxnSp>
        <p:nvCxnSpPr>
          <p:cNvPr id="4" name="Straight Arrow Connector 3">
            <a:extLst>
              <a:ext uri="{FF2B5EF4-FFF2-40B4-BE49-F238E27FC236}">
                <a16:creationId xmlns:a16="http://schemas.microsoft.com/office/drawing/2014/main" id="{207360F2-9337-4554-A837-879583E326DC}"/>
              </a:ext>
            </a:extLst>
          </p:cNvPr>
          <p:cNvCxnSpPr>
            <a:cxnSpLocks/>
          </p:cNvCxnSpPr>
          <p:nvPr/>
        </p:nvCxnSpPr>
        <p:spPr>
          <a:xfrm flipV="1">
            <a:off x="6791325" y="3538553"/>
            <a:ext cx="0" cy="1400161"/>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93958AF9-EB52-472A-B833-AFAE5BC20CF0}"/>
              </a:ext>
            </a:extLst>
          </p:cNvPr>
          <p:cNvCxnSpPr>
            <a:cxnSpLocks/>
          </p:cNvCxnSpPr>
          <p:nvPr/>
        </p:nvCxnSpPr>
        <p:spPr>
          <a:xfrm>
            <a:off x="6467475" y="4105275"/>
            <a:ext cx="21164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FC323686-6D6A-4A7A-AB50-038EE158E00F}"/>
              </a:ext>
            </a:extLst>
          </p:cNvPr>
          <p:cNvCxnSpPr>
            <a:cxnSpLocks/>
          </p:cNvCxnSpPr>
          <p:nvPr/>
        </p:nvCxnSpPr>
        <p:spPr>
          <a:xfrm flipV="1">
            <a:off x="6672774" y="3538553"/>
            <a:ext cx="0" cy="566722"/>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D47C219-48BD-4A17-9955-8CEFDB62B291}"/>
              </a:ext>
            </a:extLst>
          </p:cNvPr>
          <p:cNvCxnSpPr>
            <a:stCxn id="20514" idx="1"/>
          </p:cNvCxnSpPr>
          <p:nvPr/>
        </p:nvCxnSpPr>
        <p:spPr>
          <a:xfrm>
            <a:off x="3525047" y="5341137"/>
            <a:ext cx="340516" cy="0"/>
          </a:xfrm>
          <a:prstGeom prst="straightConnector1">
            <a:avLst/>
          </a:prstGeom>
          <a:ln>
            <a:solidFill>
              <a:srgbClr val="00206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67216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D5CE1800-6C66-493F-A4A8-C1686B9B227B}" type="slidenum">
              <a:rPr lang="en-GB" altLang="en-US" smtClean="0"/>
              <a:pPr/>
              <a:t>11</a:t>
            </a:fld>
            <a:endParaRPr lang="en-GB" altLang="en-US"/>
          </a:p>
        </p:txBody>
      </p:sp>
      <p:sp>
        <p:nvSpPr>
          <p:cNvPr id="2" name="Title 1"/>
          <p:cNvSpPr>
            <a:spLocks noGrp="1"/>
          </p:cNvSpPr>
          <p:nvPr>
            <p:ph type="title"/>
          </p:nvPr>
        </p:nvSpPr>
        <p:spPr>
          <a:xfrm>
            <a:off x="838200" y="-22499"/>
            <a:ext cx="10515600" cy="545712"/>
          </a:xfrm>
        </p:spPr>
        <p:txBody>
          <a:bodyPr/>
          <a:lstStyle/>
          <a:p>
            <a:r>
              <a:rPr lang="en-GB" dirty="0"/>
              <a:t>Continuous Reporting – deliverables  </a:t>
            </a:r>
          </a:p>
        </p:txBody>
      </p:sp>
      <p:sp>
        <p:nvSpPr>
          <p:cNvPr id="24" name="Rounded Rectangle 23"/>
          <p:cNvSpPr/>
          <p:nvPr/>
        </p:nvSpPr>
        <p:spPr bwMode="auto">
          <a:xfrm>
            <a:off x="11208999" y="5492478"/>
            <a:ext cx="246290" cy="250573"/>
          </a:xfrm>
          <a:prstGeom prst="roundRect">
            <a:avLst>
              <a:gd name="adj" fmla="val 0"/>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fontAlgn="base">
              <a:spcBef>
                <a:spcPct val="0"/>
              </a:spcBef>
              <a:spcAft>
                <a:spcPct val="0"/>
              </a:spcAft>
            </a:pPr>
            <a:endParaRPr lang="en-GB" sz="1200">
              <a:solidFill>
                <a:srgbClr val="0F5494"/>
              </a:solidFill>
              <a:latin typeface="Verdana" charset="0"/>
            </a:endParaRPr>
          </a:p>
        </p:txBody>
      </p:sp>
      <p:cxnSp>
        <p:nvCxnSpPr>
          <p:cNvPr id="29" name="Straight Arrow Connector 28"/>
          <p:cNvCxnSpPr/>
          <p:nvPr/>
        </p:nvCxnSpPr>
        <p:spPr bwMode="auto">
          <a:xfrm flipH="1" flipV="1">
            <a:off x="9715089" y="4709264"/>
            <a:ext cx="238536" cy="1363409"/>
          </a:xfrm>
          <a:prstGeom prst="straightConnector1">
            <a:avLst/>
          </a:prstGeom>
          <a:noFill/>
          <a:ln w="9525" cap="flat" cmpd="sng" algn="ctr">
            <a:noFill/>
            <a:prstDash val="solid"/>
            <a:round/>
            <a:headEnd type="none" w="med" len="med"/>
            <a:tailEnd type="triangle"/>
          </a:ln>
          <a:effectLst/>
        </p:spPr>
      </p:cxnSp>
      <p:cxnSp>
        <p:nvCxnSpPr>
          <p:cNvPr id="31" name="Straight Connector 30"/>
          <p:cNvCxnSpPr/>
          <p:nvPr/>
        </p:nvCxnSpPr>
        <p:spPr bwMode="auto">
          <a:xfrm flipH="1" flipV="1">
            <a:off x="9698505" y="4719964"/>
            <a:ext cx="239351" cy="1267725"/>
          </a:xfrm>
          <a:prstGeom prst="line">
            <a:avLst/>
          </a:prstGeom>
          <a:noFill/>
          <a:ln w="9525" cap="flat" cmpd="sng" algn="ctr">
            <a:noFill/>
            <a:prstDash val="solid"/>
            <a:round/>
            <a:headEnd type="none" w="med" len="med"/>
            <a:tailEnd type="none" w="med" len="med"/>
          </a:ln>
          <a:effectLst/>
        </p:spPr>
      </p:cxnSp>
      <p:cxnSp>
        <p:nvCxnSpPr>
          <p:cNvPr id="11" name="Straight Arrow Connector 7"/>
          <p:cNvCxnSpPr>
            <a:cxnSpLocks noChangeShapeType="1"/>
          </p:cNvCxnSpPr>
          <p:nvPr/>
        </p:nvCxnSpPr>
        <p:spPr bwMode="auto">
          <a:xfrm flipH="1">
            <a:off x="9604899" y="4922093"/>
            <a:ext cx="697451" cy="820958"/>
          </a:xfrm>
          <a:prstGeom prst="straightConnector1">
            <a:avLst/>
          </a:prstGeom>
          <a:noFill/>
          <a:ln w="28575" algn="ctr">
            <a:solidFill>
              <a:srgbClr val="FF0000"/>
            </a:solidFill>
            <a:round/>
            <a:headEnd/>
            <a:tailEnd type="stealth"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0599" y="505906"/>
            <a:ext cx="9583662" cy="5390810"/>
          </a:xfrm>
          <a:prstGeom prst="rect">
            <a:avLst/>
          </a:prstGeom>
        </p:spPr>
      </p:pic>
      <p:sp>
        <p:nvSpPr>
          <p:cNvPr id="12" name="Rectangle 11">
            <a:extLst>
              <a:ext uri="{FF2B5EF4-FFF2-40B4-BE49-F238E27FC236}">
                <a16:creationId xmlns:a16="http://schemas.microsoft.com/office/drawing/2014/main" id="{79D988C5-639A-4991-B480-53C7FCECC2B6}"/>
              </a:ext>
            </a:extLst>
          </p:cNvPr>
          <p:cNvSpPr/>
          <p:nvPr/>
        </p:nvSpPr>
        <p:spPr bwMode="auto">
          <a:xfrm>
            <a:off x="144428" y="5717917"/>
            <a:ext cx="3729038" cy="965200"/>
          </a:xfrm>
          <a:prstGeom prst="rect">
            <a:avLst/>
          </a:prstGeom>
          <a:solidFill>
            <a:srgbClr val="FFFFFF"/>
          </a:solidFill>
          <a:ln w="38100">
            <a:solidFill>
              <a:srgbClr val="FF0000"/>
            </a:solidFill>
            <a:miter lim="800000"/>
            <a:headEnd/>
            <a:tailEnd/>
          </a:ln>
        </p:spPr>
        <p:txBody>
          <a:bodyPr>
            <a:normAutofit fontScale="77500" lnSpcReduction="20000"/>
          </a:bodyPr>
          <a:lstStyle/>
          <a:p>
            <a:pPr>
              <a:defRPr/>
            </a:pPr>
            <a:r>
              <a:rPr lang="en-GB" b="1">
                <a:solidFill>
                  <a:srgbClr val="FF0000"/>
                </a:solidFill>
                <a:effectLst>
                  <a:outerShdw blurRad="38100" dist="38100" dir="2700000" algn="tl">
                    <a:srgbClr val="000000">
                      <a:alpha val="43137"/>
                    </a:srgbClr>
                  </a:outerShdw>
                </a:effectLst>
              </a:rPr>
              <a:t>!!!!!</a:t>
            </a:r>
            <a:r>
              <a:rPr lang="en-GB"/>
              <a:t> </a:t>
            </a:r>
            <a:r>
              <a:rPr lang="en-GB" b="1"/>
              <a:t>All HE deliverables</a:t>
            </a:r>
            <a:r>
              <a:rPr lang="en-GB"/>
              <a:t> flagged as </a:t>
            </a:r>
            <a:r>
              <a:rPr lang="en-GB" b="1"/>
              <a:t>'PUBLIC'</a:t>
            </a:r>
            <a:r>
              <a:rPr lang="en-GB"/>
              <a:t> will be </a:t>
            </a:r>
            <a:r>
              <a:rPr lang="en-GB" b="1"/>
              <a:t>published in </a:t>
            </a:r>
            <a:r>
              <a:rPr lang="en-GB" b="1" err="1"/>
              <a:t>Cordis</a:t>
            </a:r>
            <a:r>
              <a:rPr lang="en-GB"/>
              <a:t> </a:t>
            </a:r>
          </a:p>
          <a:p>
            <a:pPr>
              <a:defRPr/>
            </a:pPr>
            <a:endParaRPr lang="en-GB"/>
          </a:p>
          <a:p>
            <a:pPr>
              <a:defRPr/>
            </a:pPr>
            <a:r>
              <a:rPr lang="en-GB"/>
              <a:t>Be particularly attentive to quality of all public deliverables!</a:t>
            </a:r>
          </a:p>
        </p:txBody>
      </p:sp>
      <p:pic>
        <p:nvPicPr>
          <p:cNvPr id="5" name="Picture 4"/>
          <p:cNvPicPr>
            <a:picLocks noChangeAspect="1"/>
          </p:cNvPicPr>
          <p:nvPr/>
        </p:nvPicPr>
        <p:blipFill>
          <a:blip r:embed="rId4"/>
          <a:stretch>
            <a:fillRect/>
          </a:stretch>
        </p:blipFill>
        <p:spPr>
          <a:xfrm>
            <a:off x="5691495" y="5448005"/>
            <a:ext cx="3621338" cy="981541"/>
          </a:xfrm>
          <a:prstGeom prst="rect">
            <a:avLst/>
          </a:prstGeom>
        </p:spPr>
      </p:pic>
    </p:spTree>
    <p:extLst>
      <p:ext uri="{BB962C8B-B14F-4D97-AF65-F5344CB8AC3E}">
        <p14:creationId xmlns:p14="http://schemas.microsoft.com/office/powerpoint/2010/main" val="27638647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75BE8C2-1174-C474-265E-885AB82B85A7}"/>
              </a:ext>
            </a:extLst>
          </p:cNvPr>
          <p:cNvSpPr>
            <a:spLocks noGrp="1"/>
          </p:cNvSpPr>
          <p:nvPr>
            <p:ph type="title"/>
          </p:nvPr>
        </p:nvSpPr>
        <p:spPr/>
        <p:txBody>
          <a:bodyPr/>
          <a:lstStyle/>
          <a:p>
            <a:r>
              <a:rPr lang="fr-BE" sz="4000" kern="1200" dirty="0" err="1">
                <a:latin typeface="Arial"/>
              </a:rPr>
              <a:t>Novelties</a:t>
            </a:r>
            <a:r>
              <a:rPr lang="fr-BE" sz="4000" kern="1200" dirty="0">
                <a:latin typeface="Arial"/>
              </a:rPr>
              <a:t> in </a:t>
            </a:r>
            <a:r>
              <a:rPr lang="fr-BE" dirty="0" err="1">
                <a:latin typeface="Arial"/>
              </a:rPr>
              <a:t>continuous</a:t>
            </a:r>
            <a:r>
              <a:rPr lang="fr-BE" sz="4000" kern="1200" dirty="0">
                <a:latin typeface="Arial"/>
              </a:rPr>
              <a:t> </a:t>
            </a:r>
            <a:r>
              <a:rPr lang="fr-BE" sz="4000" kern="1200" dirty="0" err="1">
                <a:latin typeface="Arial"/>
              </a:rPr>
              <a:t>reporting</a:t>
            </a:r>
            <a:r>
              <a:rPr lang="fr-BE" sz="4000" kern="1200" dirty="0">
                <a:latin typeface="Arial"/>
              </a:rPr>
              <a:t> - HE</a:t>
            </a:r>
            <a:endParaRPr lang="en-US" dirty="0">
              <a:cs typeface="Arial"/>
            </a:endParaRPr>
          </a:p>
        </p:txBody>
      </p:sp>
      <p:sp>
        <p:nvSpPr>
          <p:cNvPr id="18" name="TextBox 1">
            <a:extLst>
              <a:ext uri="{FF2B5EF4-FFF2-40B4-BE49-F238E27FC236}">
                <a16:creationId xmlns:a16="http://schemas.microsoft.com/office/drawing/2014/main" id="{8E1902A5-81A2-D71F-BE13-BDA4D33956AD}"/>
              </a:ext>
            </a:extLst>
          </p:cNvPr>
          <p:cNvSpPr txBox="1"/>
          <p:nvPr/>
        </p:nvSpPr>
        <p:spPr>
          <a:xfrm>
            <a:off x="8416226" y="1677581"/>
            <a:ext cx="4168737" cy="36933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b="1" dirty="0">
                <a:solidFill>
                  <a:schemeClr val="tx2"/>
                </a:solidFill>
              </a:rPr>
              <a:t>Coordinators’ day autumn 2022 </a:t>
            </a:r>
            <a:endParaRPr lang="fr-BE" b="1" dirty="0">
              <a:solidFill>
                <a:schemeClr val="tx2"/>
              </a:solidFill>
            </a:endParaRPr>
          </a:p>
        </p:txBody>
      </p:sp>
      <p:pic>
        <p:nvPicPr>
          <p:cNvPr id="19" name="Picture 19" descr="Graphical user interface, application&#10;&#10;Description automatically generated">
            <a:extLst>
              <a:ext uri="{FF2B5EF4-FFF2-40B4-BE49-F238E27FC236}">
                <a16:creationId xmlns:a16="http://schemas.microsoft.com/office/drawing/2014/main" id="{8CAB0EE3-2073-5578-6028-D96505280350}"/>
              </a:ext>
            </a:extLst>
          </p:cNvPr>
          <p:cNvPicPr>
            <a:picLocks noChangeAspect="1"/>
          </p:cNvPicPr>
          <p:nvPr/>
        </p:nvPicPr>
        <p:blipFill>
          <a:blip r:embed="rId2"/>
          <a:stretch>
            <a:fillRect/>
          </a:stretch>
        </p:blipFill>
        <p:spPr>
          <a:xfrm>
            <a:off x="392483" y="2184809"/>
            <a:ext cx="8651308" cy="3782739"/>
          </a:xfrm>
          <a:prstGeom prst="rect">
            <a:avLst/>
          </a:prstGeom>
        </p:spPr>
      </p:pic>
      <p:sp>
        <p:nvSpPr>
          <p:cNvPr id="25" name="TextBox 24">
            <a:extLst>
              <a:ext uri="{FF2B5EF4-FFF2-40B4-BE49-F238E27FC236}">
                <a16:creationId xmlns:a16="http://schemas.microsoft.com/office/drawing/2014/main" id="{ABB4DF11-E2CA-1E55-ED4D-4199895E2331}"/>
              </a:ext>
            </a:extLst>
          </p:cNvPr>
          <p:cNvSpPr txBox="1"/>
          <p:nvPr/>
        </p:nvSpPr>
        <p:spPr>
          <a:xfrm>
            <a:off x="9265085" y="2459277"/>
            <a:ext cx="2743200" cy="31393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b="1" dirty="0">
                <a:latin typeface="Times New Roman"/>
                <a:cs typeface="Times New Roman"/>
              </a:rPr>
              <a:t>Title:</a:t>
            </a:r>
            <a:r>
              <a:rPr lang="en-US" dirty="0">
                <a:latin typeface="Times New Roman"/>
                <a:cs typeface="Times New Roman"/>
              </a:rPr>
              <a:t> </a:t>
            </a:r>
            <a:r>
              <a:rPr lang="en-US" dirty="0">
                <a:latin typeface="Times New Roman"/>
              </a:rPr>
              <a:t>Horizon Europe Coordinators’ Day on Grant Management</a:t>
            </a:r>
            <a:endParaRPr lang="en-US" dirty="0">
              <a:latin typeface="Times New Roman"/>
              <a:cs typeface="Times New Roman"/>
            </a:endParaRPr>
          </a:p>
          <a:p>
            <a:r>
              <a:rPr lang="en-US" b="1" dirty="0">
                <a:latin typeface="Times New Roman"/>
              </a:rPr>
              <a:t>Date:</a:t>
            </a:r>
            <a:r>
              <a:rPr lang="en-US" dirty="0">
                <a:latin typeface="Times New Roman"/>
              </a:rPr>
              <a:t> 04 October 2022, from 09:30am to 12:40am (CET, Brussels time)</a:t>
            </a:r>
            <a:endParaRPr lang="en-US" dirty="0">
              <a:latin typeface="Times New Roman"/>
              <a:cs typeface="Times New Roman"/>
            </a:endParaRPr>
          </a:p>
          <a:p>
            <a:r>
              <a:rPr lang="en-US" b="1" dirty="0">
                <a:latin typeface="Times New Roman"/>
              </a:rPr>
              <a:t>Event video link:</a:t>
            </a:r>
          </a:p>
          <a:p>
            <a:r>
              <a:rPr lang="en-US" dirty="0">
                <a:hlinkClick r:id="rId3"/>
              </a:rPr>
              <a:t>Horizon Europe Coordinators' Day: Grant Management (4 October 2022) - YouTube</a:t>
            </a:r>
            <a:endParaRPr lang="en-US" dirty="0"/>
          </a:p>
        </p:txBody>
      </p:sp>
    </p:spTree>
    <p:extLst>
      <p:ext uri="{BB962C8B-B14F-4D97-AF65-F5344CB8AC3E}">
        <p14:creationId xmlns:p14="http://schemas.microsoft.com/office/powerpoint/2010/main" val="195859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79805" y="401130"/>
            <a:ext cx="9753847" cy="571500"/>
          </a:xfrm>
        </p:spPr>
        <p:txBody>
          <a:bodyPr anchor="ctr"/>
          <a:lstStyle/>
          <a:p>
            <a:r>
              <a:rPr lang="en-GB" altLang="en-US">
                <a:latin typeface="Arial" panose="020B0604020202020204" pitchFamily="34" charset="0"/>
                <a:ea typeface="MS PGothic" pitchFamily="34" charset="-128"/>
                <a:cs typeface="Arial" panose="020B0604020202020204" pitchFamily="34" charset="0"/>
              </a:rPr>
              <a:t> Financial management: some advice</a:t>
            </a:r>
          </a:p>
        </p:txBody>
      </p:sp>
      <p:sp>
        <p:nvSpPr>
          <p:cNvPr id="3" name="Rectangle 3"/>
          <p:cNvSpPr>
            <a:spLocks noChangeArrowheads="1"/>
          </p:cNvSpPr>
          <p:nvPr/>
        </p:nvSpPr>
        <p:spPr bwMode="auto">
          <a:xfrm>
            <a:off x="736856" y="1864976"/>
            <a:ext cx="10684701" cy="4063266"/>
          </a:xfrm>
          <a:prstGeom prst="rect">
            <a:avLst/>
          </a:prstGeom>
          <a:noFill/>
          <a:ln>
            <a:noFill/>
          </a:ln>
        </p:spPr>
        <p:txBody>
          <a:bodyPr/>
          <a:lstStyle/>
          <a:p>
            <a:pPr marL="285750" indent="-285750" algn="just">
              <a:spcBef>
                <a:spcPct val="35000"/>
              </a:spcBef>
              <a:spcAft>
                <a:spcPts val="600"/>
              </a:spcAft>
              <a:buClr>
                <a:srgbClr val="0356B1"/>
              </a:buClr>
              <a:buFont typeface="Wingdings" pitchFamily="2" charset="2"/>
              <a:buChar char="§"/>
            </a:pPr>
            <a:r>
              <a:rPr lang="en-GB" altLang="en-US" sz="2000">
                <a:latin typeface="Arial" panose="020B0604020202020204" pitchFamily="34" charset="0"/>
                <a:cs typeface="Arial" panose="020B0604020202020204" pitchFamily="34" charset="0"/>
              </a:rPr>
              <a:t>Personnel Costs: </a:t>
            </a:r>
            <a:r>
              <a:rPr lang="en-GB" altLang="en-US" sz="2000" b="1">
                <a:solidFill>
                  <a:srgbClr val="0356B1"/>
                </a:solidFill>
                <a:latin typeface="Arial" panose="020B0604020202020204" pitchFamily="34" charset="0"/>
                <a:cs typeface="Arial" panose="020B0604020202020204" pitchFamily="34" charset="0"/>
              </a:rPr>
              <a:t>KEEP TIME RECORDS </a:t>
            </a:r>
            <a:r>
              <a:rPr lang="en-GB" altLang="en-US" sz="2000">
                <a:latin typeface="Arial" panose="020B0604020202020204" pitchFamily="34" charset="0"/>
                <a:cs typeface="Arial" panose="020B0604020202020204" pitchFamily="34" charset="0"/>
              </a:rPr>
              <a:t>of the hours worked on the action (if not working full time on an EU project)</a:t>
            </a:r>
          </a:p>
          <a:p>
            <a:pPr marL="285750" indent="-285750" algn="just">
              <a:spcBef>
                <a:spcPct val="35000"/>
              </a:spcBef>
              <a:spcAft>
                <a:spcPts val="600"/>
              </a:spcAft>
              <a:buClr>
                <a:srgbClr val="0356B1"/>
              </a:buClr>
              <a:buFont typeface="Wingdings" pitchFamily="2" charset="2"/>
              <a:buChar char="§"/>
            </a:pPr>
            <a:r>
              <a:rPr lang="en-GB" altLang="en-US" sz="2000">
                <a:latin typeface="Arial" panose="020B0604020202020204" pitchFamily="34" charset="0"/>
                <a:cs typeface="Arial" panose="020B0604020202020204" pitchFamily="34" charset="0"/>
              </a:rPr>
              <a:t>Meetings: collect participants’ signatures (especially if you reimburse or claim travel costs)</a:t>
            </a:r>
          </a:p>
          <a:p>
            <a:pPr marL="285750" indent="-285750" algn="just">
              <a:spcBef>
                <a:spcPct val="35000"/>
              </a:spcBef>
              <a:spcAft>
                <a:spcPts val="600"/>
              </a:spcAft>
              <a:buClr>
                <a:srgbClr val="0356B1"/>
              </a:buClr>
              <a:buFont typeface="Wingdings" pitchFamily="2" charset="2"/>
              <a:buChar char="§"/>
            </a:pPr>
            <a:r>
              <a:rPr lang="en-GB" altLang="en-US" sz="2000">
                <a:latin typeface="Arial" panose="020B0604020202020204" pitchFamily="34" charset="0"/>
                <a:cs typeface="Arial" panose="020B0604020202020204" pitchFamily="34" charset="0"/>
              </a:rPr>
              <a:t>Any </a:t>
            </a:r>
            <a:r>
              <a:rPr lang="en-GB" altLang="en-US" sz="2000" b="1">
                <a:solidFill>
                  <a:srgbClr val="0356B1"/>
                </a:solidFill>
                <a:latin typeface="Arial" panose="020B0604020202020204" pitchFamily="34" charset="0"/>
                <a:cs typeface="Arial" panose="020B0604020202020204" pitchFamily="34" charset="0"/>
              </a:rPr>
              <a:t>subcontracting</a:t>
            </a:r>
            <a:r>
              <a:rPr lang="en-GB" altLang="en-US" sz="2000">
                <a:latin typeface="Arial" panose="020B0604020202020204" pitchFamily="34" charset="0"/>
                <a:cs typeface="Arial" panose="020B0604020202020204" pitchFamily="34" charset="0"/>
              </a:rPr>
              <a:t>?</a:t>
            </a:r>
          </a:p>
          <a:p>
            <a:pPr marL="642937" lvl="1" indent="-285750" algn="just">
              <a:spcBef>
                <a:spcPct val="35000"/>
              </a:spcBef>
              <a:spcAft>
                <a:spcPts val="600"/>
              </a:spcAft>
              <a:buClr>
                <a:srgbClr val="0356B1"/>
              </a:buClr>
              <a:buFont typeface="Wingdings" panose="05000000000000000000" pitchFamily="2" charset="2"/>
              <a:buChar char="§"/>
            </a:pPr>
            <a:r>
              <a:rPr lang="en-GB" altLang="en-US" sz="2000">
                <a:latin typeface="Arial" panose="020B0604020202020204" pitchFamily="34" charset="0"/>
                <a:cs typeface="Arial" panose="020B0604020202020204" pitchFamily="34" charset="0"/>
              </a:rPr>
              <a:t> If you need a subcontract which is not planned in the Description of Action, ask approval to the REA project officer </a:t>
            </a:r>
            <a:r>
              <a:rPr lang="en-GB" altLang="en-US" sz="2000" b="1" u="sng">
                <a:latin typeface="Arial" panose="020B0604020202020204" pitchFamily="34" charset="0"/>
                <a:cs typeface="Arial" panose="020B0604020202020204" pitchFamily="34" charset="0"/>
              </a:rPr>
              <a:t>beforehand </a:t>
            </a:r>
            <a:r>
              <a:rPr lang="en-GB" altLang="en-US" sz="2000">
                <a:latin typeface="Arial" panose="020B0604020202020204" pitchFamily="34" charset="0"/>
                <a:cs typeface="Arial" panose="020B0604020202020204" pitchFamily="34" charset="0"/>
              </a:rPr>
              <a:t>as this may require an AMD</a:t>
            </a:r>
          </a:p>
          <a:p>
            <a:pPr marL="285750" indent="-285750" algn="just">
              <a:spcBef>
                <a:spcPct val="35000"/>
              </a:spcBef>
              <a:spcAft>
                <a:spcPts val="600"/>
              </a:spcAft>
              <a:buClr>
                <a:srgbClr val="0356B1"/>
              </a:buClr>
              <a:buFont typeface="Wingdings" panose="05000000000000000000" pitchFamily="2" charset="2"/>
              <a:buChar char="§"/>
            </a:pPr>
            <a:r>
              <a:rPr lang="en-GB" altLang="en-US" sz="2000" u="sng">
                <a:latin typeface="Arial" panose="020B0604020202020204" pitchFamily="34" charset="0"/>
                <a:cs typeface="Arial" panose="020B0604020202020204" pitchFamily="34" charset="0"/>
              </a:rPr>
              <a:t>Note to the coordinator</a:t>
            </a:r>
            <a:r>
              <a:rPr lang="en-GB" altLang="en-US" sz="2000">
                <a:solidFill>
                  <a:srgbClr val="0356B1"/>
                </a:solidFill>
                <a:latin typeface="Arial" panose="020B0604020202020204" pitchFamily="34" charset="0"/>
                <a:cs typeface="Arial" panose="020B0604020202020204" pitchFamily="34" charset="0"/>
              </a:rPr>
              <a:t> </a:t>
            </a:r>
            <a:r>
              <a:rPr lang="en-GB" altLang="en-US" sz="2000" b="1">
                <a:solidFill>
                  <a:srgbClr val="0356B1"/>
                </a:solidFill>
                <a:latin typeface="Arial" panose="020B0604020202020204" pitchFamily="34" charset="0"/>
                <a:cs typeface="Arial" panose="020B0604020202020204" pitchFamily="34" charset="0"/>
              </a:rPr>
              <a:t>if one partner overspends</a:t>
            </a:r>
            <a:r>
              <a:rPr lang="en-GB" altLang="en-US" sz="2000">
                <a:latin typeface="Arial" panose="020B0604020202020204" pitchFamily="34" charset="0"/>
                <a:cs typeface="Arial" panose="020B0604020202020204" pitchFamily="34" charset="0"/>
              </a:rPr>
              <a:t>, it is up to the coordinator with the Consortium to decide internally how the EU contribution will be distributed (i.e. full amount if the overspending is due to anticipated work, or only the budget share agreed for the reporting period).</a:t>
            </a:r>
          </a:p>
        </p:txBody>
      </p:sp>
    </p:spTree>
    <p:extLst>
      <p:ext uri="{BB962C8B-B14F-4D97-AF65-F5344CB8AC3E}">
        <p14:creationId xmlns:p14="http://schemas.microsoft.com/office/powerpoint/2010/main" val="90388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8484" y="904461"/>
            <a:ext cx="5807690" cy="1196769"/>
          </a:xfrm>
        </p:spPr>
        <p:txBody>
          <a:bodyPr/>
          <a:lstStyle/>
          <a:p>
            <a:br>
              <a:rPr lang="fr-BE"/>
            </a:br>
            <a:r>
              <a:rPr lang="fr-BE"/>
              <a:t>Amendments</a:t>
            </a:r>
            <a:endParaRPr lang="en-GB"/>
          </a:p>
        </p:txBody>
      </p:sp>
    </p:spTree>
    <p:extLst>
      <p:ext uri="{BB962C8B-B14F-4D97-AF65-F5344CB8AC3E}">
        <p14:creationId xmlns:p14="http://schemas.microsoft.com/office/powerpoint/2010/main" val="2390928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81075" y="219372"/>
            <a:ext cx="10495722" cy="731520"/>
          </a:xfrm>
        </p:spPr>
        <p:txBody>
          <a:bodyPr/>
          <a:lstStyle/>
          <a:p>
            <a:r>
              <a:rPr lang="en-IE"/>
              <a:t>Amendments</a:t>
            </a:r>
          </a:p>
        </p:txBody>
      </p:sp>
      <p:graphicFrame>
        <p:nvGraphicFramePr>
          <p:cNvPr id="7" name="Content Placeholder 6"/>
          <p:cNvGraphicFramePr>
            <a:graphicFrameLocks noGrp="1"/>
          </p:cNvGraphicFramePr>
          <p:nvPr>
            <p:ph idx="1"/>
          </p:nvPr>
        </p:nvGraphicFramePr>
        <p:xfrm>
          <a:off x="6196683" y="758554"/>
          <a:ext cx="5571744" cy="42714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ounded Rectangle 1"/>
          <p:cNvSpPr/>
          <p:nvPr/>
        </p:nvSpPr>
        <p:spPr>
          <a:xfrm>
            <a:off x="2741489" y="5785977"/>
            <a:ext cx="6974893" cy="731520"/>
          </a:xfrm>
          <a:prstGeom prst="roundRect">
            <a:avLst/>
          </a:prstGeom>
          <a:solidFill>
            <a:srgbClr val="A8D1D6"/>
          </a:solidFill>
        </p:spPr>
        <p:style>
          <a:lnRef idx="1">
            <a:schemeClr val="accent1"/>
          </a:lnRef>
          <a:fillRef idx="2">
            <a:schemeClr val="accent1"/>
          </a:fillRef>
          <a:effectRef idx="1">
            <a:schemeClr val="accent1"/>
          </a:effectRef>
          <a:fontRef idx="minor">
            <a:schemeClr val="dk1"/>
          </a:fontRef>
        </p:style>
        <p:txBody>
          <a:bodyPr rtlCol="0" anchor="ctr"/>
          <a:lstStyle/>
          <a:p>
            <a:pPr algn="ctr"/>
            <a:r>
              <a:rPr lang="en-IE" b="1" dirty="0"/>
              <a:t>Always contact the REA PO (Coordinator – PO) to discuss the typology and impact of change</a:t>
            </a:r>
          </a:p>
        </p:txBody>
      </p:sp>
      <p:sp>
        <p:nvSpPr>
          <p:cNvPr id="5" name="Arrow: Right 4">
            <a:extLst>
              <a:ext uri="{FF2B5EF4-FFF2-40B4-BE49-F238E27FC236}">
                <a16:creationId xmlns:a16="http://schemas.microsoft.com/office/drawing/2014/main" id="{D4BCFBEC-9011-43E3-AAB7-1DDECD996B6C}"/>
              </a:ext>
            </a:extLst>
          </p:cNvPr>
          <p:cNvSpPr/>
          <p:nvPr/>
        </p:nvSpPr>
        <p:spPr>
          <a:xfrm>
            <a:off x="830179" y="5744152"/>
            <a:ext cx="1736559" cy="731520"/>
          </a:xfrm>
          <a:prstGeom prst="rightArrow">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BE" b="1"/>
              <a:t>TIP</a:t>
            </a:r>
            <a:endParaRPr lang="en-IE" b="1"/>
          </a:p>
        </p:txBody>
      </p:sp>
      <p:sp>
        <p:nvSpPr>
          <p:cNvPr id="6" name="Rectangle: Rounded Corners 5">
            <a:extLst>
              <a:ext uri="{FF2B5EF4-FFF2-40B4-BE49-F238E27FC236}">
                <a16:creationId xmlns:a16="http://schemas.microsoft.com/office/drawing/2014/main" id="{E0AA8055-2279-4E02-8C59-8687EF2DFE32}"/>
              </a:ext>
            </a:extLst>
          </p:cNvPr>
          <p:cNvSpPr/>
          <p:nvPr/>
        </p:nvSpPr>
        <p:spPr>
          <a:xfrm>
            <a:off x="981075" y="1169243"/>
            <a:ext cx="4709862" cy="904406"/>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IE" b="1" dirty="0"/>
              <a:t>Budget transfer </a:t>
            </a:r>
            <a:r>
              <a:rPr lang="en-IE" dirty="0"/>
              <a:t>is allowed between </a:t>
            </a:r>
            <a:r>
              <a:rPr lang="en-IE" b="1" dirty="0"/>
              <a:t>beneficiaries</a:t>
            </a:r>
            <a:r>
              <a:rPr lang="en-IE" dirty="0"/>
              <a:t> and among existing </a:t>
            </a:r>
            <a:r>
              <a:rPr lang="en-IE" b="1" dirty="0"/>
              <a:t>budget categories </a:t>
            </a:r>
            <a:r>
              <a:rPr lang="en-IE" dirty="0"/>
              <a:t>without filing an amendment</a:t>
            </a:r>
          </a:p>
        </p:txBody>
      </p:sp>
      <p:sp>
        <p:nvSpPr>
          <p:cNvPr id="8" name="Rectangle: Rounded Corners 7">
            <a:extLst>
              <a:ext uri="{FF2B5EF4-FFF2-40B4-BE49-F238E27FC236}">
                <a16:creationId xmlns:a16="http://schemas.microsoft.com/office/drawing/2014/main" id="{8C5C25B0-3E69-43A6-9C77-FBA8793812F0}"/>
              </a:ext>
            </a:extLst>
          </p:cNvPr>
          <p:cNvSpPr/>
          <p:nvPr/>
        </p:nvSpPr>
        <p:spPr>
          <a:xfrm>
            <a:off x="981075" y="2306985"/>
            <a:ext cx="4709862" cy="904407"/>
          </a:xfrm>
          <a:prstGeom prst="roundRect">
            <a:avLst/>
          </a:prstGeom>
          <a:solidFill>
            <a:schemeClr val="accent3">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E" b="1" dirty="0"/>
              <a:t>Action</a:t>
            </a:r>
            <a:r>
              <a:rPr lang="en-IE" dirty="0"/>
              <a:t> to be implemented </a:t>
            </a:r>
            <a:r>
              <a:rPr lang="en-IE" b="1" dirty="0"/>
              <a:t>as described </a:t>
            </a:r>
            <a:r>
              <a:rPr lang="en-IE" dirty="0"/>
              <a:t>in Annex I</a:t>
            </a:r>
          </a:p>
        </p:txBody>
      </p:sp>
      <p:sp>
        <p:nvSpPr>
          <p:cNvPr id="9" name="Rectangle: Rounded Corners 8">
            <a:extLst>
              <a:ext uri="{FF2B5EF4-FFF2-40B4-BE49-F238E27FC236}">
                <a16:creationId xmlns:a16="http://schemas.microsoft.com/office/drawing/2014/main" id="{5999751F-F046-4B59-835D-0564DAD312F1}"/>
              </a:ext>
            </a:extLst>
          </p:cNvPr>
          <p:cNvSpPr/>
          <p:nvPr/>
        </p:nvSpPr>
        <p:spPr>
          <a:xfrm>
            <a:off x="981075" y="3439304"/>
            <a:ext cx="4709862" cy="904407"/>
          </a:xfrm>
          <a:prstGeom prst="roundRect">
            <a:avLst/>
          </a:prstGeom>
          <a:solidFill>
            <a:schemeClr val="accent5">
              <a:lumMod val="75000"/>
            </a:schemeClr>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IE" dirty="0">
                <a:solidFill>
                  <a:schemeClr val="bg1"/>
                </a:solidFill>
              </a:rPr>
              <a:t>If the </a:t>
            </a:r>
            <a:r>
              <a:rPr lang="en-IE" b="1" dirty="0">
                <a:solidFill>
                  <a:schemeClr val="bg1"/>
                </a:solidFill>
              </a:rPr>
              <a:t>change</a:t>
            </a:r>
            <a:r>
              <a:rPr lang="en-IE" dirty="0">
                <a:solidFill>
                  <a:schemeClr val="bg1"/>
                </a:solidFill>
              </a:rPr>
              <a:t> is </a:t>
            </a:r>
            <a:r>
              <a:rPr lang="en-IE" b="1" dirty="0">
                <a:solidFill>
                  <a:schemeClr val="bg1"/>
                </a:solidFill>
              </a:rPr>
              <a:t>significant</a:t>
            </a:r>
            <a:r>
              <a:rPr lang="en-IE" dirty="0">
                <a:solidFill>
                  <a:schemeClr val="bg1"/>
                </a:solidFill>
              </a:rPr>
              <a:t>, an </a:t>
            </a:r>
            <a:r>
              <a:rPr lang="en-IE" b="1" dirty="0">
                <a:solidFill>
                  <a:schemeClr val="bg1"/>
                </a:solidFill>
              </a:rPr>
              <a:t>amendment</a:t>
            </a:r>
            <a:r>
              <a:rPr lang="en-IE" dirty="0">
                <a:solidFill>
                  <a:schemeClr val="bg1"/>
                </a:solidFill>
              </a:rPr>
              <a:t> to the GA is needed</a:t>
            </a:r>
          </a:p>
        </p:txBody>
      </p:sp>
      <p:sp>
        <p:nvSpPr>
          <p:cNvPr id="10" name="Rectangle: Rounded Corners 8">
            <a:extLst>
              <a:ext uri="{FF2B5EF4-FFF2-40B4-BE49-F238E27FC236}">
                <a16:creationId xmlns:a16="http://schemas.microsoft.com/office/drawing/2014/main" id="{5999751F-F046-4B59-835D-0564DAD312F1}"/>
              </a:ext>
            </a:extLst>
          </p:cNvPr>
          <p:cNvSpPr/>
          <p:nvPr/>
        </p:nvSpPr>
        <p:spPr>
          <a:xfrm>
            <a:off x="981075" y="4616368"/>
            <a:ext cx="4709862" cy="904407"/>
          </a:xfrm>
          <a:prstGeom prst="roundRect">
            <a:avLst/>
          </a:prstGeom>
          <a:solidFill>
            <a:srgbClr val="7030A0"/>
          </a:solidFill>
        </p:spPr>
        <p:style>
          <a:lnRef idx="1">
            <a:schemeClr val="accent5"/>
          </a:lnRef>
          <a:fillRef idx="2">
            <a:schemeClr val="accent5"/>
          </a:fillRef>
          <a:effectRef idx="1">
            <a:schemeClr val="accent5"/>
          </a:effectRef>
          <a:fontRef idx="minor">
            <a:schemeClr val="dk1"/>
          </a:fontRef>
        </p:style>
        <p:txBody>
          <a:bodyPr rtlCol="0" anchor="ctr"/>
          <a:lstStyle/>
          <a:p>
            <a:pPr algn="ctr"/>
            <a:r>
              <a:rPr lang="en-IE" b="1" dirty="0">
                <a:solidFill>
                  <a:schemeClr val="bg1"/>
                </a:solidFill>
              </a:rPr>
              <a:t>Grant agreement duration is, as a rule, not extended (except Force Majeure)</a:t>
            </a:r>
          </a:p>
        </p:txBody>
      </p:sp>
    </p:spTree>
    <p:extLst>
      <p:ext uri="{BB962C8B-B14F-4D97-AF65-F5344CB8AC3E}">
        <p14:creationId xmlns:p14="http://schemas.microsoft.com/office/powerpoint/2010/main" val="29185702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48484" y="904461"/>
            <a:ext cx="10031820" cy="1789043"/>
          </a:xfrm>
        </p:spPr>
        <p:txBody>
          <a:bodyPr/>
          <a:lstStyle/>
          <a:p>
            <a:br>
              <a:rPr lang="fr-BE"/>
            </a:br>
            <a:r>
              <a:rPr lang="fr-BE"/>
              <a:t>Communication, </a:t>
            </a:r>
            <a:r>
              <a:rPr lang="fr-BE" err="1"/>
              <a:t>Dissemination</a:t>
            </a:r>
            <a:r>
              <a:rPr lang="fr-BE"/>
              <a:t>, Exploitation </a:t>
            </a:r>
            <a:endParaRPr lang="en-GB"/>
          </a:p>
        </p:txBody>
      </p:sp>
    </p:spTree>
    <p:extLst>
      <p:ext uri="{BB962C8B-B14F-4D97-AF65-F5344CB8AC3E}">
        <p14:creationId xmlns:p14="http://schemas.microsoft.com/office/powerpoint/2010/main" val="17214666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sz="half" idx="1"/>
          </p:nvPr>
        </p:nvPicPr>
        <p:blipFill>
          <a:blip r:embed="rId2"/>
          <a:stretch>
            <a:fillRect/>
          </a:stretch>
        </p:blipFill>
        <p:spPr>
          <a:xfrm>
            <a:off x="755374" y="1033670"/>
            <a:ext cx="10903226" cy="4969565"/>
          </a:xfrm>
          <a:prstGeom prst="rect">
            <a:avLst/>
          </a:prstGeom>
        </p:spPr>
      </p:pic>
      <p:sp>
        <p:nvSpPr>
          <p:cNvPr id="4" name="Title 3"/>
          <p:cNvSpPr>
            <a:spLocks noGrp="1"/>
          </p:cNvSpPr>
          <p:nvPr>
            <p:ph type="title"/>
          </p:nvPr>
        </p:nvSpPr>
        <p:spPr>
          <a:xfrm>
            <a:off x="970722" y="0"/>
            <a:ext cx="10936356" cy="1421296"/>
          </a:xfrm>
        </p:spPr>
        <p:txBody>
          <a:bodyPr/>
          <a:lstStyle/>
          <a:p>
            <a:r>
              <a:rPr lang="en-US"/>
              <a:t>Communication, dissemination and exploitation</a:t>
            </a:r>
            <a:br>
              <a:rPr lang="en-GB"/>
            </a:br>
            <a:endParaRPr lang="en-GB"/>
          </a:p>
        </p:txBody>
      </p:sp>
    </p:spTree>
    <p:extLst>
      <p:ext uri="{BB962C8B-B14F-4D97-AF65-F5344CB8AC3E}">
        <p14:creationId xmlns:p14="http://schemas.microsoft.com/office/powerpoint/2010/main" val="19621658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60250" y="279660"/>
            <a:ext cx="7000260" cy="782357"/>
          </a:xfrm>
        </p:spPr>
        <p:txBody>
          <a:bodyPr/>
          <a:lstStyle/>
          <a:p>
            <a:r>
              <a:rPr lang="en-IE"/>
              <a:t>Acknowledge EU Funding</a:t>
            </a:r>
            <a:endParaRPr lang="en-US"/>
          </a:p>
        </p:txBody>
      </p:sp>
      <p:pic>
        <p:nvPicPr>
          <p:cNvPr id="6" name="Picture 5"/>
          <p:cNvPicPr>
            <a:picLocks noChangeAspect="1"/>
          </p:cNvPicPr>
          <p:nvPr/>
        </p:nvPicPr>
        <p:blipFill>
          <a:blip r:embed="rId2"/>
          <a:stretch>
            <a:fillRect/>
          </a:stretch>
        </p:blipFill>
        <p:spPr>
          <a:xfrm>
            <a:off x="2481262" y="1719261"/>
            <a:ext cx="7229475" cy="981075"/>
          </a:xfrm>
          <a:prstGeom prst="rect">
            <a:avLst/>
          </a:prstGeom>
        </p:spPr>
      </p:pic>
      <p:pic>
        <p:nvPicPr>
          <p:cNvPr id="10" name="Picture 9"/>
          <p:cNvPicPr>
            <a:picLocks noChangeAspect="1"/>
          </p:cNvPicPr>
          <p:nvPr/>
        </p:nvPicPr>
        <p:blipFill>
          <a:blip r:embed="rId3"/>
          <a:stretch>
            <a:fillRect/>
          </a:stretch>
        </p:blipFill>
        <p:spPr>
          <a:xfrm>
            <a:off x="1088014" y="3325415"/>
            <a:ext cx="4695825" cy="981075"/>
          </a:xfrm>
          <a:prstGeom prst="rect">
            <a:avLst/>
          </a:prstGeom>
        </p:spPr>
      </p:pic>
      <p:pic>
        <p:nvPicPr>
          <p:cNvPr id="11" name="Picture 10"/>
          <p:cNvPicPr>
            <a:picLocks noChangeAspect="1"/>
          </p:cNvPicPr>
          <p:nvPr/>
        </p:nvPicPr>
        <p:blipFill>
          <a:blip r:embed="rId4"/>
          <a:stretch>
            <a:fillRect/>
          </a:stretch>
        </p:blipFill>
        <p:spPr>
          <a:xfrm>
            <a:off x="6463001" y="3325415"/>
            <a:ext cx="4733925" cy="962025"/>
          </a:xfrm>
          <a:prstGeom prst="rect">
            <a:avLst/>
          </a:prstGeom>
        </p:spPr>
      </p:pic>
      <p:sp>
        <p:nvSpPr>
          <p:cNvPr id="12" name="TextBox 11"/>
          <p:cNvSpPr txBox="1"/>
          <p:nvPr/>
        </p:nvSpPr>
        <p:spPr>
          <a:xfrm>
            <a:off x="1000903" y="4692157"/>
            <a:ext cx="10657697" cy="1323439"/>
          </a:xfrm>
          <a:prstGeom prst="rect">
            <a:avLst/>
          </a:prstGeom>
          <a:noFill/>
        </p:spPr>
        <p:txBody>
          <a:bodyPr wrap="square" rtlCol="0">
            <a:spAutoFit/>
          </a:bodyPr>
          <a:lstStyle/>
          <a:p>
            <a:r>
              <a:rPr lang="en-US" sz="2000" kern="0">
                <a:latin typeface="Arial" panose="020B0604020202020204" pitchFamily="34" charset="0"/>
                <a:cs typeface="Arial" panose="020B0604020202020204" pitchFamily="34" charset="0"/>
              </a:rPr>
              <a:t>Make sure to display the European flag (emblem), do not use the European Commission logo!</a:t>
            </a:r>
          </a:p>
          <a:p>
            <a:endParaRPr lang="en-US" sz="2000" kern="0">
              <a:latin typeface="Arial" panose="020B0604020202020204" pitchFamily="34" charset="0"/>
              <a:cs typeface="Arial" panose="020B0604020202020204" pitchFamily="34" charset="0"/>
            </a:endParaRPr>
          </a:p>
          <a:p>
            <a:r>
              <a:rPr lang="en-IE" sz="2000" kern="0">
                <a:latin typeface="Arial" panose="020B0604020202020204" pitchFamily="34" charset="0"/>
                <a:cs typeface="Arial" panose="020B0604020202020204" pitchFamily="34" charset="0"/>
              </a:rPr>
              <a:t>Find guidance and download the EU emblem: </a:t>
            </a:r>
            <a:r>
              <a:rPr lang="en-IE" sz="2000" kern="0">
                <a:latin typeface="Arial" panose="020B0604020202020204" pitchFamily="34" charset="0"/>
                <a:cs typeface="Arial" panose="020B0604020202020204" pitchFamily="34" charset="0"/>
                <a:hlinkClick r:id="rId5"/>
              </a:rPr>
              <a:t>https://europa.eu/!m83Myq</a:t>
            </a:r>
            <a:r>
              <a:rPr lang="en-IE" sz="2000" kern="0">
                <a:latin typeface="Arial" panose="020B0604020202020204" pitchFamily="34" charset="0"/>
                <a:cs typeface="Arial" panose="020B0604020202020204" pitchFamily="34" charset="0"/>
              </a:rPr>
              <a:t> </a:t>
            </a:r>
            <a:endParaRPr lang="en-US" sz="2000" ker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1893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0722" y="202198"/>
            <a:ext cx="10515600" cy="810447"/>
          </a:xfrm>
        </p:spPr>
        <p:txBody>
          <a:bodyPr/>
          <a:lstStyle/>
          <a:p>
            <a:r>
              <a:rPr lang="en-IE"/>
              <a:t>Disclaimer </a:t>
            </a:r>
            <a:endParaRPr lang="en-US"/>
          </a:p>
        </p:txBody>
      </p:sp>
      <p:sp>
        <p:nvSpPr>
          <p:cNvPr id="10" name="Slide Number Placeholder 9"/>
          <p:cNvSpPr>
            <a:spLocks noGrp="1"/>
          </p:cNvSpPr>
          <p:nvPr>
            <p:ph type="sldNum" sz="quarter" idx="12"/>
          </p:nvPr>
        </p:nvSpPr>
        <p:spPr>
          <a:xfrm>
            <a:off x="1081599" y="6131287"/>
            <a:ext cx="2743200" cy="365125"/>
          </a:xfrm>
        </p:spPr>
        <p:txBody>
          <a:bodyPr/>
          <a:lstStyle/>
          <a:p>
            <a:fld id="{F46C79FD-C571-418B-AB0F-5EE936C85276}" type="slidenum">
              <a:rPr lang="en-GB" smtClean="0"/>
              <a:t>19</a:t>
            </a:fld>
            <a:endParaRPr lang="en-GB"/>
          </a:p>
        </p:txBody>
      </p:sp>
      <p:sp>
        <p:nvSpPr>
          <p:cNvPr id="5" name="Rectangle 4"/>
          <p:cNvSpPr/>
          <p:nvPr/>
        </p:nvSpPr>
        <p:spPr>
          <a:xfrm>
            <a:off x="841455" y="1694086"/>
            <a:ext cx="9678764" cy="2708434"/>
          </a:xfrm>
          <a:prstGeom prst="rect">
            <a:avLst/>
          </a:prstGeom>
        </p:spPr>
        <p:txBody>
          <a:bodyPr wrap="square">
            <a:spAutoFit/>
          </a:bodyPr>
          <a:lstStyle/>
          <a:p>
            <a:r>
              <a:rPr lang="en-US" sz="2400">
                <a:latin typeface="-apple-system"/>
              </a:rPr>
              <a:t>Disclaimer GA art . 17.3 must be added in any publication/output:</a:t>
            </a:r>
          </a:p>
          <a:p>
            <a:endParaRPr lang="en-US" sz="2400">
              <a:latin typeface="-apple-system"/>
            </a:endParaRPr>
          </a:p>
          <a:p>
            <a:endParaRPr lang="en-US" sz="2400">
              <a:latin typeface="-apple-system"/>
            </a:endParaRPr>
          </a:p>
          <a:p>
            <a:endParaRPr lang="en-US">
              <a:latin typeface="-apple-system"/>
            </a:endParaRPr>
          </a:p>
          <a:p>
            <a:pPr algn="just"/>
            <a:r>
              <a:rPr lang="en-US">
                <a:latin typeface="-apple-system"/>
              </a:rPr>
              <a:t>” </a:t>
            </a:r>
            <a:r>
              <a:rPr lang="en-US" sz="2000"/>
              <a:t>Funded by the European Union. Views and opinions expressed are however those of the author(s) only and do not necessarily reflect those of the European Union or [name of the granting authority]. Neither the European Union nor the granting authority can be held responsible for them.”</a:t>
            </a:r>
            <a:endParaRPr lang="fr-BE" sz="2000"/>
          </a:p>
        </p:txBody>
      </p:sp>
    </p:spTree>
    <p:extLst>
      <p:ext uri="{BB962C8B-B14F-4D97-AF65-F5344CB8AC3E}">
        <p14:creationId xmlns:p14="http://schemas.microsoft.com/office/powerpoint/2010/main" val="39751060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63695" y="679914"/>
            <a:ext cx="10935948" cy="473104"/>
          </a:xfrm>
        </p:spPr>
        <p:txBody>
          <a:bodyPr/>
          <a:lstStyle/>
          <a:p>
            <a:pPr algn="ctr"/>
            <a:r>
              <a:rPr lang="en-GB" sz="4000" b="1" dirty="0">
                <a:solidFill>
                  <a:srgbClr val="004494"/>
                </a:solidFill>
              </a:rPr>
              <a:t>Research Infrastructures in Horizon Europe</a:t>
            </a:r>
          </a:p>
        </p:txBody>
      </p:sp>
      <p:grpSp>
        <p:nvGrpSpPr>
          <p:cNvPr id="6" name="Group 5"/>
          <p:cNvGrpSpPr/>
          <p:nvPr/>
        </p:nvGrpSpPr>
        <p:grpSpPr>
          <a:xfrm>
            <a:off x="706393" y="1561008"/>
            <a:ext cx="11093250" cy="4932383"/>
            <a:chOff x="611188" y="2737173"/>
            <a:chExt cx="8234684" cy="3212107"/>
          </a:xfrm>
        </p:grpSpPr>
        <p:sp>
          <p:nvSpPr>
            <p:cNvPr id="7" name="Rectangle 6"/>
            <p:cNvSpPr/>
            <p:nvPr/>
          </p:nvSpPr>
          <p:spPr>
            <a:xfrm>
              <a:off x="611188" y="2737173"/>
              <a:ext cx="8234684" cy="3212107"/>
            </a:xfrm>
            <a:prstGeom prst="rect">
              <a:avLst/>
            </a:prstGeom>
            <a:noFill/>
            <a:ln>
              <a:solidFill>
                <a:schemeClr val="accent6"/>
              </a:solidFill>
            </a:ln>
            <a:effectLst/>
          </p:spPr>
          <p:style>
            <a:lnRef idx="2">
              <a:schemeClr val="dk1"/>
            </a:lnRef>
            <a:fillRef idx="1">
              <a:schemeClr val="lt1"/>
            </a:fillRef>
            <a:effectRef idx="0">
              <a:schemeClr val="dk1"/>
            </a:effectRef>
            <a:fontRef idx="minor">
              <a:schemeClr val="dk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3200" b="0" i="0" u="none" strike="noStrike" kern="1200" cap="none" spc="0" normalizeH="0" baseline="0" noProof="0">
                <a:ln>
                  <a:noFill/>
                </a:ln>
                <a:solidFill>
                  <a:srgbClr val="F8A907"/>
                </a:solidFill>
                <a:effectLst/>
                <a:uLnTx/>
                <a:uFillTx/>
                <a:latin typeface="Arial"/>
                <a:ea typeface="+mn-ea"/>
                <a:cs typeface="+mn-cs"/>
              </a:endParaRPr>
            </a:p>
          </p:txBody>
        </p:sp>
        <p:grpSp>
          <p:nvGrpSpPr>
            <p:cNvPr id="8" name="Group 7"/>
            <p:cNvGrpSpPr/>
            <p:nvPr/>
          </p:nvGrpSpPr>
          <p:grpSpPr>
            <a:xfrm>
              <a:off x="691390" y="5091132"/>
              <a:ext cx="8045726" cy="714132"/>
              <a:chOff x="727022" y="5091132"/>
              <a:chExt cx="8045726" cy="714132"/>
            </a:xfrm>
          </p:grpSpPr>
          <p:sp>
            <p:nvSpPr>
              <p:cNvPr id="31" name="Rectangle 30"/>
              <p:cNvSpPr/>
              <p:nvPr/>
            </p:nvSpPr>
            <p:spPr>
              <a:xfrm>
                <a:off x="763588" y="5091132"/>
                <a:ext cx="8009160" cy="714132"/>
              </a:xfrm>
              <a:prstGeom prst="rect">
                <a:avLst/>
              </a:prstGeom>
              <a:solidFill>
                <a:srgbClr val="024E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FFFFF"/>
                  </a:solidFill>
                  <a:effectLst/>
                  <a:uLnTx/>
                  <a:uFillTx/>
                  <a:latin typeface="Arial"/>
                  <a:ea typeface="+mn-ea"/>
                  <a:cs typeface="+mn-cs"/>
                </a:endParaRPr>
              </a:p>
            </p:txBody>
          </p:sp>
          <p:sp>
            <p:nvSpPr>
              <p:cNvPr id="32" name="TextBox 31"/>
              <p:cNvSpPr txBox="1"/>
              <p:nvPr/>
            </p:nvSpPr>
            <p:spPr>
              <a:xfrm>
                <a:off x="727022" y="5140774"/>
                <a:ext cx="8017172" cy="24051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Arial" charset="0"/>
                    <a:ea typeface="+mn-ea"/>
                    <a:cs typeface="+mn-cs"/>
                  </a:rPr>
                  <a:t>Widening Participation and Strengthening the European Research Area</a:t>
                </a:r>
              </a:p>
            </p:txBody>
          </p:sp>
        </p:grpSp>
        <p:grpSp>
          <p:nvGrpSpPr>
            <p:cNvPr id="9" name="Group 8"/>
            <p:cNvGrpSpPr/>
            <p:nvPr/>
          </p:nvGrpSpPr>
          <p:grpSpPr>
            <a:xfrm>
              <a:off x="843017" y="5451389"/>
              <a:ext cx="7748397" cy="198034"/>
              <a:chOff x="944350" y="5451389"/>
              <a:chExt cx="7748397" cy="198034"/>
            </a:xfrm>
          </p:grpSpPr>
          <p:sp>
            <p:nvSpPr>
              <p:cNvPr id="29" name="TextBox 28"/>
              <p:cNvSpPr txBox="1"/>
              <p:nvPr/>
            </p:nvSpPr>
            <p:spPr>
              <a:xfrm>
                <a:off x="4854098" y="5451389"/>
                <a:ext cx="3838649" cy="19174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Reforming and Enhancing the European R&amp;I system</a:t>
                </a:r>
              </a:p>
            </p:txBody>
          </p:sp>
          <p:sp>
            <p:nvSpPr>
              <p:cNvPr id="30" name="TextBox 29"/>
              <p:cNvSpPr txBox="1"/>
              <p:nvPr/>
            </p:nvSpPr>
            <p:spPr>
              <a:xfrm>
                <a:off x="944350" y="5457679"/>
                <a:ext cx="3794687" cy="19174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Widening participation and spreading excellence</a:t>
                </a:r>
                <a:endParaRPr kumimoji="0" lang="en-GB" sz="1400" b="0" i="0" u="none" strike="noStrike" kern="1200" cap="none" spc="0" normalizeH="0" baseline="0" noProof="0" dirty="0">
                  <a:ln>
                    <a:noFill/>
                  </a:ln>
                  <a:solidFill>
                    <a:srgbClr val="0E4194"/>
                  </a:solidFill>
                  <a:effectLst/>
                  <a:uLnTx/>
                  <a:uFillTx/>
                  <a:latin typeface="Arial" charset="0"/>
                  <a:ea typeface="+mn-ea"/>
                  <a:cs typeface="+mn-cs"/>
                </a:endParaRPr>
              </a:p>
            </p:txBody>
          </p:sp>
        </p:grpSp>
        <p:grpSp>
          <p:nvGrpSpPr>
            <p:cNvPr id="10" name="Group 9"/>
            <p:cNvGrpSpPr/>
            <p:nvPr/>
          </p:nvGrpSpPr>
          <p:grpSpPr>
            <a:xfrm>
              <a:off x="727956" y="2850353"/>
              <a:ext cx="2443150" cy="2136285"/>
              <a:chOff x="727956" y="2829356"/>
              <a:chExt cx="2443150" cy="2136285"/>
            </a:xfrm>
          </p:grpSpPr>
          <p:sp>
            <p:nvSpPr>
              <p:cNvPr id="24" name="Rectangle 23"/>
              <p:cNvSpPr/>
              <p:nvPr/>
            </p:nvSpPr>
            <p:spPr>
              <a:xfrm>
                <a:off x="727956" y="2829356"/>
                <a:ext cx="2443150" cy="2136285"/>
              </a:xfrm>
              <a:prstGeom prst="rect">
                <a:avLst/>
              </a:prstGeom>
              <a:solidFill>
                <a:srgbClr val="024B9C"/>
              </a:solidFill>
              <a:ln>
                <a:solidFill>
                  <a:schemeClr val="accent4">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FFFFF"/>
                  </a:solidFill>
                  <a:effectLst/>
                  <a:uLnTx/>
                  <a:uFillTx/>
                  <a:latin typeface="Arial"/>
                  <a:ea typeface="+mn-ea"/>
                  <a:cs typeface="+mn-cs"/>
                </a:endParaRPr>
              </a:p>
            </p:txBody>
          </p:sp>
          <p:sp>
            <p:nvSpPr>
              <p:cNvPr id="25" name="TextBox 24"/>
              <p:cNvSpPr txBox="1"/>
              <p:nvPr/>
            </p:nvSpPr>
            <p:spPr>
              <a:xfrm>
                <a:off x="875455" y="2888630"/>
                <a:ext cx="2180060" cy="3808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Arial" charset="0"/>
                    <a:ea typeface="+mn-ea"/>
                    <a:cs typeface="+mn-cs"/>
                  </a:rPr>
                  <a:t>Pillar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charset="0"/>
                    <a:ea typeface="+mn-ea"/>
                    <a:cs typeface="+mn-cs"/>
                  </a:rPr>
                  <a:t>Excellent Science</a:t>
                </a:r>
              </a:p>
            </p:txBody>
          </p:sp>
          <p:sp>
            <p:nvSpPr>
              <p:cNvPr id="26" name="TextBox 25"/>
              <p:cNvSpPr txBox="1"/>
              <p:nvPr/>
            </p:nvSpPr>
            <p:spPr>
              <a:xfrm>
                <a:off x="875455" y="3557736"/>
                <a:ext cx="2180060" cy="191744"/>
              </a:xfrm>
              <a:prstGeom prst="rect">
                <a:avLst/>
              </a:prstGeom>
              <a:solidFill>
                <a:schemeClr val="bg2"/>
              </a:solidFill>
            </p:spPr>
            <p:style>
              <a:lnRef idx="2">
                <a:schemeClr val="accent6"/>
              </a:lnRef>
              <a:fillRef idx="1">
                <a:schemeClr val="lt1"/>
              </a:fillRef>
              <a:effectRef idx="0">
                <a:schemeClr val="accent6"/>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a:ea typeface="+mn-ea"/>
                    <a:cs typeface="+mn-cs"/>
                  </a:rPr>
                  <a:t>European Research Council</a:t>
                </a:r>
              </a:p>
            </p:txBody>
          </p:sp>
          <p:sp>
            <p:nvSpPr>
              <p:cNvPr id="27" name="TextBox 26"/>
              <p:cNvSpPr txBox="1"/>
              <p:nvPr/>
            </p:nvSpPr>
            <p:spPr>
              <a:xfrm>
                <a:off x="887609" y="3978505"/>
                <a:ext cx="2167906" cy="19174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Marie </a:t>
                </a:r>
                <a:r>
                  <a:rPr kumimoji="0" lang="en-GB" sz="1400" b="0" i="0" u="none" strike="noStrike" kern="1200" cap="none" spc="0" normalizeH="0" baseline="0" noProof="0" dirty="0" err="1">
                    <a:ln>
                      <a:noFill/>
                    </a:ln>
                    <a:solidFill>
                      <a:srgbClr val="0E4194"/>
                    </a:solidFill>
                    <a:effectLst/>
                    <a:uLnTx/>
                    <a:uFillTx/>
                    <a:latin typeface="Arial" charset="0"/>
                    <a:ea typeface="+mn-ea"/>
                    <a:cs typeface="+mn-cs"/>
                  </a:rPr>
                  <a:t>Skłodowska</a:t>
                </a:r>
                <a:r>
                  <a:rPr kumimoji="0" lang="en-GB" sz="1400" b="0" i="0" u="none" strike="noStrike" kern="1200" cap="none" spc="0" normalizeH="0" baseline="0" noProof="0" dirty="0">
                    <a:ln>
                      <a:noFill/>
                    </a:ln>
                    <a:solidFill>
                      <a:srgbClr val="0E4194"/>
                    </a:solidFill>
                    <a:effectLst/>
                    <a:uLnTx/>
                    <a:uFillTx/>
                    <a:latin typeface="Arial" charset="0"/>
                    <a:ea typeface="+mn-ea"/>
                    <a:cs typeface="+mn-cs"/>
                  </a:rPr>
                  <a:t>-Curie Actions</a:t>
                </a:r>
              </a:p>
            </p:txBody>
          </p:sp>
          <p:sp>
            <p:nvSpPr>
              <p:cNvPr id="28" name="TextBox 27"/>
              <p:cNvSpPr txBox="1"/>
              <p:nvPr/>
            </p:nvSpPr>
            <p:spPr>
              <a:xfrm>
                <a:off x="870988" y="4366086"/>
                <a:ext cx="2157085" cy="380822"/>
              </a:xfrm>
              <a:prstGeom prst="rect">
                <a:avLst/>
              </a:prstGeom>
              <a:solidFill>
                <a:schemeClr val="accent1">
                  <a:lumMod val="20000"/>
                  <a:lumOff val="8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i="0" u="none" strike="noStrike" kern="1200" normalizeH="0" noProof="0" dirty="0">
                    <a:ln w="0"/>
                    <a:solidFill>
                      <a:srgbClr val="F39329"/>
                    </a:solidFill>
                    <a:effectLst>
                      <a:outerShdw blurRad="38100" dist="25400" dir="5400000" algn="ctr" rotWithShape="0">
                        <a:srgbClr val="6E747A">
                          <a:alpha val="43000"/>
                        </a:srgbClr>
                      </a:outerShdw>
                    </a:effectLst>
                    <a:uLnTx/>
                    <a:uFillTx/>
                    <a:latin typeface="Arial" charset="0"/>
                    <a:ea typeface="+mn-ea"/>
                    <a:cs typeface="+mn-cs"/>
                  </a:rPr>
                  <a:t>Research Infrastructures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600" i="0" u="none" strike="noStrike" kern="1200" normalizeH="0" noProof="0" dirty="0">
                    <a:ln w="0"/>
                    <a:solidFill>
                      <a:srgbClr val="F39329"/>
                    </a:solidFill>
                    <a:effectLst>
                      <a:outerShdw blurRad="38100" dist="25400" dir="5400000" algn="ctr" rotWithShape="0">
                        <a:srgbClr val="6E747A">
                          <a:alpha val="43000"/>
                        </a:srgbClr>
                      </a:outerShdw>
                    </a:effectLst>
                    <a:uLnTx/>
                    <a:uFillTx/>
                    <a:latin typeface="Arial" charset="0"/>
                    <a:ea typeface="+mn-ea"/>
                    <a:cs typeface="+mn-cs"/>
                  </a:rPr>
                  <a:t>EUR 2,4 </a:t>
                </a:r>
                <a:r>
                  <a:rPr kumimoji="0" lang="it-IT" sz="1600" i="0" u="none" strike="noStrike" kern="1200" normalizeH="0" noProof="0" dirty="0" err="1">
                    <a:ln w="0"/>
                    <a:solidFill>
                      <a:srgbClr val="F39329"/>
                    </a:solidFill>
                    <a:effectLst>
                      <a:outerShdw blurRad="38100" dist="25400" dir="5400000" algn="ctr" rotWithShape="0">
                        <a:srgbClr val="6E747A">
                          <a:alpha val="43000"/>
                        </a:srgbClr>
                      </a:outerShdw>
                    </a:effectLst>
                    <a:uLnTx/>
                    <a:uFillTx/>
                    <a:latin typeface="Arial" charset="0"/>
                    <a:ea typeface="+mn-ea"/>
                    <a:cs typeface="+mn-cs"/>
                  </a:rPr>
                  <a:t>bn</a:t>
                </a:r>
                <a:endParaRPr kumimoji="0" lang="en-GB" sz="1600" i="0" u="none" strike="noStrike" kern="1200" normalizeH="0" noProof="0" dirty="0">
                  <a:ln w="0"/>
                  <a:solidFill>
                    <a:srgbClr val="F39329"/>
                  </a:solidFill>
                  <a:effectLst>
                    <a:outerShdw blurRad="38100" dist="25400" dir="5400000" algn="ctr" rotWithShape="0">
                      <a:srgbClr val="6E747A">
                        <a:alpha val="43000"/>
                      </a:srgbClr>
                    </a:outerShdw>
                  </a:effectLst>
                  <a:uLnTx/>
                  <a:uFillTx/>
                  <a:latin typeface="Arial" charset="0"/>
                  <a:ea typeface="+mn-ea"/>
                  <a:cs typeface="+mn-cs"/>
                </a:endParaRPr>
              </a:p>
            </p:txBody>
          </p:sp>
        </p:grpSp>
        <p:grpSp>
          <p:nvGrpSpPr>
            <p:cNvPr id="11" name="Group 10"/>
            <p:cNvGrpSpPr/>
            <p:nvPr/>
          </p:nvGrpSpPr>
          <p:grpSpPr>
            <a:xfrm>
              <a:off x="6273148" y="2852646"/>
              <a:ext cx="2456450" cy="2154180"/>
              <a:chOff x="6316298" y="2822700"/>
              <a:chExt cx="2456450" cy="2154180"/>
            </a:xfrm>
          </p:grpSpPr>
          <p:sp>
            <p:nvSpPr>
              <p:cNvPr id="18" name="Rectangle 17"/>
              <p:cNvSpPr/>
              <p:nvPr/>
            </p:nvSpPr>
            <p:spPr>
              <a:xfrm>
                <a:off x="6316298" y="2822700"/>
                <a:ext cx="2456450" cy="2154180"/>
              </a:xfrm>
              <a:prstGeom prst="rect">
                <a:avLst/>
              </a:prstGeom>
              <a:solidFill>
                <a:srgbClr val="024B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FFFFF"/>
                  </a:solidFill>
                  <a:effectLst/>
                  <a:uLnTx/>
                  <a:uFillTx/>
                  <a:latin typeface="Arial"/>
                  <a:ea typeface="+mn-ea"/>
                  <a:cs typeface="+mn-cs"/>
                </a:endParaRPr>
              </a:p>
            </p:txBody>
          </p:sp>
          <p:sp>
            <p:nvSpPr>
              <p:cNvPr id="19" name="TextBox 18"/>
              <p:cNvSpPr txBox="1"/>
              <p:nvPr/>
            </p:nvSpPr>
            <p:spPr>
              <a:xfrm>
                <a:off x="6414979" y="2890855"/>
                <a:ext cx="2219585" cy="38082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Arial" charset="0"/>
                    <a:ea typeface="+mn-ea"/>
                    <a:cs typeface="+mn-cs"/>
                  </a:rPr>
                  <a:t>Pillar 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charset="0"/>
                    <a:ea typeface="+mn-ea"/>
                    <a:cs typeface="+mn-cs"/>
                  </a:rPr>
                  <a:t>Innovative Europe</a:t>
                </a:r>
              </a:p>
            </p:txBody>
          </p:sp>
          <p:grpSp>
            <p:nvGrpSpPr>
              <p:cNvPr id="20" name="Group 19"/>
              <p:cNvGrpSpPr/>
              <p:nvPr/>
            </p:nvGrpSpPr>
            <p:grpSpPr>
              <a:xfrm>
                <a:off x="6414978" y="3558812"/>
                <a:ext cx="2234727" cy="1116486"/>
                <a:chOff x="6414978" y="3546112"/>
                <a:chExt cx="2234727" cy="1116486"/>
              </a:xfrm>
            </p:grpSpPr>
            <p:sp>
              <p:nvSpPr>
                <p:cNvPr id="21" name="TextBox 20"/>
                <p:cNvSpPr txBox="1"/>
                <p:nvPr/>
              </p:nvSpPr>
              <p:spPr>
                <a:xfrm>
                  <a:off x="6414978" y="3546112"/>
                  <a:ext cx="2219586" cy="19174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European Innovation Council</a:t>
                  </a:r>
                </a:p>
              </p:txBody>
            </p:sp>
            <p:sp>
              <p:nvSpPr>
                <p:cNvPr id="22" name="TextBox 21"/>
                <p:cNvSpPr txBox="1"/>
                <p:nvPr/>
              </p:nvSpPr>
              <p:spPr>
                <a:xfrm>
                  <a:off x="6423098" y="3875849"/>
                  <a:ext cx="2226607" cy="32596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European innovation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ecosystems</a:t>
                  </a:r>
                </a:p>
              </p:txBody>
            </p:sp>
            <p:sp>
              <p:nvSpPr>
                <p:cNvPr id="23" name="TextBox 22"/>
                <p:cNvSpPr txBox="1"/>
                <p:nvPr/>
              </p:nvSpPr>
              <p:spPr>
                <a:xfrm>
                  <a:off x="6431219" y="4336634"/>
                  <a:ext cx="2210366" cy="325964"/>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European Institute of Innovation </a:t>
                  </a:r>
                  <a:br>
                    <a:rPr kumimoji="0" lang="en-US" sz="1400" b="0" i="0" u="none" strike="noStrike" kern="1200" cap="none" spc="0" normalizeH="0" baseline="0" noProof="0" dirty="0">
                      <a:ln>
                        <a:noFill/>
                      </a:ln>
                      <a:solidFill>
                        <a:srgbClr val="0E4194"/>
                      </a:solidFill>
                      <a:effectLst/>
                      <a:uLnTx/>
                      <a:uFillTx/>
                      <a:latin typeface="Arial" charset="0"/>
                      <a:ea typeface="+mn-ea"/>
                      <a:cs typeface="+mn-cs"/>
                    </a:rPr>
                  </a:br>
                  <a:r>
                    <a:rPr kumimoji="0" lang="en-US" sz="1400" b="0" i="0" u="none" strike="noStrike" kern="1200" cap="none" spc="0" normalizeH="0" baseline="0" noProof="0" dirty="0">
                      <a:ln>
                        <a:noFill/>
                      </a:ln>
                      <a:solidFill>
                        <a:srgbClr val="0E4194"/>
                      </a:solidFill>
                      <a:effectLst/>
                      <a:uLnTx/>
                      <a:uFillTx/>
                      <a:latin typeface="Arial" charset="0"/>
                      <a:ea typeface="+mn-ea"/>
                      <a:cs typeface="+mn-cs"/>
                    </a:rPr>
                    <a:t>and Technology</a:t>
                  </a:r>
                  <a:endParaRPr kumimoji="0" lang="en-GB" sz="1400" b="0" i="0" u="none" strike="noStrike" kern="1200" cap="none" spc="0" normalizeH="0" baseline="0" noProof="0" dirty="0">
                    <a:ln>
                      <a:noFill/>
                    </a:ln>
                    <a:solidFill>
                      <a:srgbClr val="0E4194"/>
                    </a:solidFill>
                    <a:effectLst/>
                    <a:uLnTx/>
                    <a:uFillTx/>
                    <a:latin typeface="Arial" charset="0"/>
                    <a:ea typeface="+mn-ea"/>
                    <a:cs typeface="+mn-cs"/>
                  </a:endParaRPr>
                </a:p>
              </p:txBody>
            </p:sp>
          </p:grpSp>
        </p:grpSp>
        <p:grpSp>
          <p:nvGrpSpPr>
            <p:cNvPr id="12" name="Group 11"/>
            <p:cNvGrpSpPr/>
            <p:nvPr/>
          </p:nvGrpSpPr>
          <p:grpSpPr>
            <a:xfrm>
              <a:off x="3307627" y="2852645"/>
              <a:ext cx="2849247" cy="2154181"/>
              <a:chOff x="3360887" y="2822699"/>
              <a:chExt cx="2849247" cy="2154181"/>
            </a:xfrm>
          </p:grpSpPr>
          <p:sp>
            <p:nvSpPr>
              <p:cNvPr id="13" name="Rectangle 12"/>
              <p:cNvSpPr/>
              <p:nvPr/>
            </p:nvSpPr>
            <p:spPr>
              <a:xfrm>
                <a:off x="3360887" y="2822699"/>
                <a:ext cx="2849247" cy="2154181"/>
              </a:xfrm>
              <a:prstGeom prst="rect">
                <a:avLst/>
              </a:prstGeom>
              <a:solidFill>
                <a:srgbClr val="024B9C"/>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2400" b="0" i="0" u="none" strike="noStrike" kern="1200" cap="none" spc="0" normalizeH="0" baseline="0" noProof="0">
                  <a:ln>
                    <a:noFill/>
                  </a:ln>
                  <a:solidFill>
                    <a:srgbClr val="FFFFFF"/>
                  </a:solidFill>
                  <a:effectLst/>
                  <a:uLnTx/>
                  <a:uFillTx/>
                  <a:latin typeface="Arial"/>
                  <a:ea typeface="+mn-ea"/>
                  <a:cs typeface="+mn-cs"/>
                </a:endParaRPr>
              </a:p>
            </p:txBody>
          </p:sp>
          <p:sp>
            <p:nvSpPr>
              <p:cNvPr id="14" name="TextBox 13"/>
              <p:cNvSpPr txBox="1"/>
              <p:nvPr/>
            </p:nvSpPr>
            <p:spPr>
              <a:xfrm>
                <a:off x="3595099" y="2852936"/>
                <a:ext cx="2479197" cy="52112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dirty="0">
                    <a:ln>
                      <a:noFill/>
                    </a:ln>
                    <a:solidFill>
                      <a:srgbClr val="FFFFFF"/>
                    </a:solidFill>
                    <a:effectLst/>
                    <a:uLnTx/>
                    <a:uFillTx/>
                    <a:latin typeface="Arial" charset="0"/>
                    <a:ea typeface="+mn-ea"/>
                    <a:cs typeface="+mn-cs"/>
                  </a:rPr>
                  <a:t>Pillar 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srgbClr val="FFFFFF"/>
                    </a:solidFill>
                    <a:effectLst/>
                    <a:uLnTx/>
                    <a:uFillTx/>
                    <a:latin typeface="Arial" charset="0"/>
                    <a:ea typeface="+mn-ea"/>
                    <a:cs typeface="+mn-cs"/>
                  </a:rPr>
                  <a:t>Global Challenges and European Industrial Competitiveness</a:t>
                </a:r>
              </a:p>
            </p:txBody>
          </p:sp>
          <p:sp>
            <p:nvSpPr>
              <p:cNvPr id="15" name="TextBox 14"/>
              <p:cNvSpPr txBox="1"/>
              <p:nvPr/>
            </p:nvSpPr>
            <p:spPr>
              <a:xfrm>
                <a:off x="3595099" y="3467954"/>
                <a:ext cx="2479197" cy="1322856"/>
              </a:xfrm>
              <a:prstGeom prst="rect">
                <a:avLst/>
              </a:prstGeom>
              <a:solidFill>
                <a:schemeClr val="bg2"/>
              </a:solidFill>
            </p:spPr>
            <p:txBody>
              <a:bodyPr wrap="square" rtlCol="0">
                <a:spAutoFit/>
              </a:bodyPr>
              <a:lstStyle/>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Health</a:t>
                </a:r>
              </a:p>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Culture, Creativity and Inclusive Society </a:t>
                </a:r>
              </a:p>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Civil Security for Society</a:t>
                </a:r>
              </a:p>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Digital, Industry and Space</a:t>
                </a:r>
              </a:p>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Climate, Energy and Mobility</a:t>
                </a:r>
              </a:p>
              <a:p>
                <a:pPr marL="358775" marR="0" lvl="0" indent="-171450" algn="l" defTabSz="914400" rtl="0" eaLnBrk="1" fontAlgn="auto" latinLnBrk="0" hangingPunct="1">
                  <a:lnSpc>
                    <a:spcPct val="100000"/>
                  </a:lnSpc>
                  <a:spcBef>
                    <a:spcPts val="0"/>
                  </a:spcBef>
                  <a:spcAft>
                    <a:spcPts val="0"/>
                  </a:spcAft>
                  <a:buClr>
                    <a:srgbClr val="0E4194"/>
                  </a:buClr>
                  <a:buSzTx/>
                  <a:buFont typeface="Arial" panose="020B0604020202020204" pitchFamily="34" charset="0"/>
                  <a:buChar char="•"/>
                  <a:tabLst/>
                  <a:defRPr/>
                </a:pPr>
                <a:r>
                  <a:rPr kumimoji="0" lang="en-US" sz="1400" b="0" i="0" u="none" strike="noStrike" kern="1200" cap="none" spc="0" normalizeH="0" baseline="0" noProof="0" dirty="0">
                    <a:ln>
                      <a:noFill/>
                    </a:ln>
                    <a:solidFill>
                      <a:srgbClr val="0E4194"/>
                    </a:solidFill>
                    <a:effectLst/>
                    <a:uLnTx/>
                    <a:uFillTx/>
                    <a:latin typeface="Arial" charset="0"/>
                    <a:ea typeface="+mn-ea"/>
                    <a:cs typeface="+mn-cs"/>
                  </a:rPr>
                  <a:t>Food, </a:t>
                </a:r>
                <a:r>
                  <a:rPr kumimoji="0" lang="en-US" sz="1400" b="0" i="0" u="none" strike="noStrike" kern="1200" cap="none" spc="0" normalizeH="0" baseline="0" noProof="0" dirty="0" err="1">
                    <a:ln>
                      <a:noFill/>
                    </a:ln>
                    <a:solidFill>
                      <a:srgbClr val="0E4194"/>
                    </a:solidFill>
                    <a:effectLst/>
                    <a:uLnTx/>
                    <a:uFillTx/>
                    <a:latin typeface="Arial" charset="0"/>
                    <a:ea typeface="+mn-ea"/>
                    <a:cs typeface="+mn-cs"/>
                  </a:rPr>
                  <a:t>Bioeconomy</a:t>
                </a:r>
                <a:r>
                  <a:rPr kumimoji="0" lang="en-US" sz="1400" b="0" i="0" u="none" strike="noStrike" kern="1200" cap="none" spc="0" normalizeH="0" baseline="0" noProof="0" dirty="0">
                    <a:ln>
                      <a:noFill/>
                    </a:ln>
                    <a:solidFill>
                      <a:srgbClr val="0E4194"/>
                    </a:solidFill>
                    <a:effectLst/>
                    <a:uLnTx/>
                    <a:uFillTx/>
                    <a:latin typeface="Arial" charset="0"/>
                    <a:ea typeface="+mn-ea"/>
                    <a:cs typeface="+mn-cs"/>
                  </a:rPr>
                  <a:t>, Natural Resources, Agriculture and Environment</a:t>
                </a:r>
              </a:p>
            </p:txBody>
          </p:sp>
          <p:sp>
            <p:nvSpPr>
              <p:cNvPr id="16" name="TextBox 15"/>
              <p:cNvSpPr txBox="1"/>
              <p:nvPr/>
            </p:nvSpPr>
            <p:spPr>
              <a:xfrm>
                <a:off x="3595099" y="4724778"/>
                <a:ext cx="2479197" cy="200433"/>
              </a:xfrm>
              <a:prstGeom prst="rect">
                <a:avLst/>
              </a:prstGeom>
              <a:solidFill>
                <a:schemeClr val="bg2"/>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1EC08A">
                        <a:lumMod val="75000"/>
                      </a:srgbClr>
                    </a:solidFill>
                    <a:effectLst/>
                    <a:uLnTx/>
                    <a:uFillTx/>
                    <a:latin typeface="Arial" charset="0"/>
                    <a:ea typeface="+mn-ea"/>
                    <a:cs typeface="+mn-cs"/>
                  </a:rPr>
                  <a:t>Joint Research Centre</a:t>
                </a:r>
              </a:p>
            </p:txBody>
          </p:sp>
          <p:sp>
            <p:nvSpPr>
              <p:cNvPr id="17" name="TextBox 16"/>
              <p:cNvSpPr txBox="1"/>
              <p:nvPr/>
            </p:nvSpPr>
            <p:spPr>
              <a:xfrm rot="16200000">
                <a:off x="3121366" y="4065797"/>
                <a:ext cx="1164064" cy="22846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E4194"/>
                    </a:solidFill>
                    <a:effectLst/>
                    <a:uLnTx/>
                    <a:uFillTx/>
                    <a:latin typeface="Arial" charset="0"/>
                    <a:ea typeface="+mn-ea"/>
                    <a:cs typeface="+mn-cs"/>
                  </a:rPr>
                  <a:t>Clusters</a:t>
                </a:r>
              </a:p>
            </p:txBody>
          </p:sp>
        </p:grpSp>
      </p:grpSp>
    </p:spTree>
    <p:extLst>
      <p:ext uri="{BB962C8B-B14F-4D97-AF65-F5344CB8AC3E}">
        <p14:creationId xmlns:p14="http://schemas.microsoft.com/office/powerpoint/2010/main" val="1299234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ChangeArrowheads="1"/>
          </p:cNvSpPr>
          <p:nvPr>
            <p:ph type="title" idx="4294967295"/>
          </p:nvPr>
        </p:nvSpPr>
        <p:spPr>
          <a:xfrm>
            <a:off x="1064712" y="390394"/>
            <a:ext cx="9460827" cy="695325"/>
          </a:xfrm>
        </p:spPr>
        <p:txBody>
          <a:bodyPr anchor="ctr"/>
          <a:lstStyle/>
          <a:p>
            <a:r>
              <a:rPr lang="en-GB" altLang="en-US" sz="2800">
                <a:solidFill>
                  <a:srgbClr val="0356B1"/>
                </a:solidFill>
                <a:latin typeface="Arial" panose="020B0604020202020204" pitchFamily="34" charset="0"/>
                <a:ea typeface="MS PGothic" pitchFamily="34" charset="-128"/>
                <a:cs typeface="Arial" panose="020B0604020202020204" pitchFamily="34" charset="0"/>
              </a:rPr>
              <a:t> </a:t>
            </a:r>
            <a:r>
              <a:rPr lang="en-GB" altLang="en-US">
                <a:solidFill>
                  <a:srgbClr val="0356B1"/>
                </a:solidFill>
                <a:latin typeface="Arial" panose="020B0604020202020204" pitchFamily="34" charset="0"/>
                <a:ea typeface="MS PGothic" pitchFamily="34" charset="-128"/>
                <a:cs typeface="Arial" panose="020B0604020202020204" pitchFamily="34" charset="0"/>
              </a:rPr>
              <a:t>How can REA support you?</a:t>
            </a:r>
          </a:p>
        </p:txBody>
      </p:sp>
      <p:sp>
        <p:nvSpPr>
          <p:cNvPr id="3" name="Text Placeholder 1"/>
          <p:cNvSpPr>
            <a:spLocks/>
          </p:cNvSpPr>
          <p:nvPr/>
        </p:nvSpPr>
        <p:spPr bwMode="auto">
          <a:xfrm>
            <a:off x="1064712" y="1570383"/>
            <a:ext cx="10622072" cy="48805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457200" eaLnBrk="0" hangingPunct="0">
              <a:defRPr sz="1200">
                <a:solidFill>
                  <a:srgbClr val="0F5494"/>
                </a:solidFill>
                <a:latin typeface="Verdana" pitchFamily="34" charset="0"/>
                <a:ea typeface="ＭＳ Ｐゴシック" pitchFamily="34" charset="-128"/>
              </a:defRPr>
            </a:lvl1pPr>
            <a:lvl2pPr marL="820738" indent="-285750" defTabSz="457200" eaLnBrk="0" hangingPunct="0">
              <a:defRPr sz="1200">
                <a:solidFill>
                  <a:srgbClr val="0F5494"/>
                </a:solidFill>
                <a:latin typeface="Verdana" pitchFamily="34" charset="0"/>
                <a:ea typeface="ＭＳ Ｐゴシック" pitchFamily="34" charset="-128"/>
              </a:defRPr>
            </a:lvl2pPr>
            <a:lvl3pPr marL="1143000" indent="-228600" defTabSz="457200" eaLnBrk="0" hangingPunct="0">
              <a:defRPr sz="1200">
                <a:solidFill>
                  <a:srgbClr val="0F5494"/>
                </a:solidFill>
                <a:latin typeface="Verdana" pitchFamily="34" charset="0"/>
                <a:ea typeface="ＭＳ Ｐゴシック" pitchFamily="34" charset="-128"/>
              </a:defRPr>
            </a:lvl3pPr>
            <a:lvl4pPr marL="1600200" indent="-228600" defTabSz="457200" eaLnBrk="0" hangingPunct="0">
              <a:defRPr sz="1200">
                <a:solidFill>
                  <a:srgbClr val="0F5494"/>
                </a:solidFill>
                <a:latin typeface="Verdana" pitchFamily="34" charset="0"/>
                <a:ea typeface="ＭＳ Ｐゴシック" pitchFamily="34" charset="-128"/>
              </a:defRPr>
            </a:lvl4pPr>
            <a:lvl5pPr marL="2057400" indent="-228600" defTabSz="457200" eaLnBrk="0" hangingPunct="0">
              <a:defRPr sz="1200">
                <a:solidFill>
                  <a:srgbClr val="0F5494"/>
                </a:solidFill>
                <a:latin typeface="Verdana" pitchFamily="34" charset="0"/>
                <a:ea typeface="ＭＳ Ｐゴシック" pitchFamily="34" charset="-128"/>
              </a:defRPr>
            </a:lvl5pPr>
            <a:lvl6pPr marL="25146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6pPr>
            <a:lvl7pPr marL="29718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7pPr>
            <a:lvl8pPr marL="34290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8pPr>
            <a:lvl9pPr marL="3886200" indent="-228600" defTabSz="457200" eaLnBrk="0" fontAlgn="base" hangingPunct="0">
              <a:spcBef>
                <a:spcPct val="0"/>
              </a:spcBef>
              <a:spcAft>
                <a:spcPct val="0"/>
              </a:spcAft>
              <a:defRPr sz="1200">
                <a:solidFill>
                  <a:srgbClr val="0F5494"/>
                </a:solidFill>
                <a:latin typeface="Verdana" pitchFamily="34" charset="0"/>
                <a:ea typeface="ＭＳ Ｐゴシック" pitchFamily="34" charset="-128"/>
              </a:defRPr>
            </a:lvl9pPr>
          </a:lstStyle>
          <a:p>
            <a:pPr algn="just">
              <a:lnSpc>
                <a:spcPct val="150000"/>
              </a:lnSpc>
              <a:spcBef>
                <a:spcPts val="300"/>
              </a:spcBef>
              <a:spcAft>
                <a:spcPts val="300"/>
              </a:spcAft>
              <a:buClr>
                <a:srgbClr val="1B83B7"/>
              </a:buClr>
              <a:defRPr/>
            </a:pPr>
            <a:r>
              <a:rPr lang="en-GB" altLang="en-US" sz="1800" b="1">
                <a:solidFill>
                  <a:schemeClr val="tx1"/>
                </a:solidFill>
                <a:latin typeface="Arial" panose="020B0604020202020204" pitchFamily="34" charset="0"/>
                <a:cs typeface="Arial" panose="020B0604020202020204" pitchFamily="34" charset="0"/>
              </a:rPr>
              <a:t> </a:t>
            </a:r>
          </a:p>
          <a:p>
            <a:pPr marL="98425" algn="just" eaLnBrk="1" hangingPunct="1">
              <a:defRPr/>
            </a:pPr>
            <a:endParaRPr lang="en-GB" altLang="en-US" sz="1800" b="1">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a:solidFill>
                <a:schemeClr val="tx1"/>
              </a:solidFill>
              <a:latin typeface="Arial" panose="020B0604020202020204" pitchFamily="34" charset="0"/>
              <a:cs typeface="Arial" panose="020B0604020202020204" pitchFamily="34" charset="0"/>
            </a:endParaRPr>
          </a:p>
          <a:p>
            <a:pPr marL="98425" algn="just" eaLnBrk="1" hangingPunct="1">
              <a:defRPr/>
            </a:pPr>
            <a:endParaRPr lang="en-GB" altLang="en-US" sz="1800" b="1" u="sng">
              <a:solidFill>
                <a:schemeClr val="tx1"/>
              </a:solidFill>
              <a:latin typeface="Arial" panose="020B0604020202020204" pitchFamily="34" charset="0"/>
              <a:cs typeface="Arial" panose="020B0604020202020204" pitchFamily="34" charset="0"/>
            </a:endParaRPr>
          </a:p>
          <a:p>
            <a:pPr>
              <a:lnSpc>
                <a:spcPct val="150000"/>
              </a:lnSpc>
              <a:spcBef>
                <a:spcPts val="300"/>
              </a:spcBef>
              <a:spcAft>
                <a:spcPts val="300"/>
              </a:spcAft>
              <a:buClr>
                <a:srgbClr val="1B83B7"/>
              </a:buClr>
              <a:defRPr/>
            </a:pPr>
            <a:br>
              <a:rPr lang="en-GB" altLang="en-US" sz="1800" b="1">
                <a:latin typeface="Arial" panose="020B0604020202020204" pitchFamily="34" charset="0"/>
                <a:cs typeface="Arial" panose="020B0604020202020204" pitchFamily="34" charset="0"/>
              </a:rPr>
            </a:br>
            <a:endParaRPr lang="en-GB" altLang="en-US" sz="1000" b="1">
              <a:solidFill>
                <a:srgbClr val="17416F"/>
              </a:solidFill>
              <a:latin typeface="Arial" panose="020B0604020202020204" pitchFamily="34" charset="0"/>
              <a:cs typeface="Arial" panose="020B0604020202020204" pitchFamily="34" charset="0"/>
            </a:endParaRPr>
          </a:p>
          <a:p>
            <a:pPr>
              <a:lnSpc>
                <a:spcPct val="150000"/>
              </a:lnSpc>
              <a:spcBef>
                <a:spcPts val="600"/>
              </a:spcBef>
              <a:spcAft>
                <a:spcPts val="600"/>
              </a:spcAft>
              <a:buClr>
                <a:srgbClr val="1B83B7"/>
              </a:buClr>
              <a:defRPr/>
            </a:pPr>
            <a:endParaRPr lang="en-GB" altLang="en-US" sz="1400">
              <a:solidFill>
                <a:srgbClr val="17416F"/>
              </a:solidFill>
              <a:latin typeface="Arial" panose="020B0604020202020204" pitchFamily="34" charset="0"/>
              <a:cs typeface="Arial" panose="020B0604020202020204" pitchFamily="34" charset="0"/>
            </a:endParaRPr>
          </a:p>
        </p:txBody>
      </p:sp>
      <p:sp>
        <p:nvSpPr>
          <p:cNvPr id="4" name="Rectangle 3"/>
          <p:cNvSpPr/>
          <p:nvPr/>
        </p:nvSpPr>
        <p:spPr>
          <a:xfrm>
            <a:off x="874643" y="1929562"/>
            <a:ext cx="10287000" cy="3785652"/>
          </a:xfrm>
          <a:prstGeom prst="rect">
            <a:avLst/>
          </a:prstGeom>
        </p:spPr>
        <p:txBody>
          <a:bodyPr wrap="square">
            <a:spAutoFit/>
          </a:bodyPr>
          <a:lstStyle/>
          <a:p>
            <a:pPr algn="just"/>
            <a:r>
              <a:rPr lang="en-US" sz="2000"/>
              <a:t>Has your project won an important scientific award? Have you made a ground-breaking discovery and are featured in the press?</a:t>
            </a:r>
          </a:p>
          <a:p>
            <a:pPr algn="just"/>
            <a:r>
              <a:rPr lang="en-US" sz="2000" b="1"/>
              <a:t>Don’t forget to inform your project officer!</a:t>
            </a:r>
          </a:p>
          <a:p>
            <a:pPr algn="just"/>
            <a:endParaRPr lang="en-US" sz="2000"/>
          </a:p>
          <a:p>
            <a:pPr algn="just"/>
            <a:r>
              <a:rPr lang="en-US" sz="2000"/>
              <a:t>REA’s Communication team can help promote by:</a:t>
            </a:r>
          </a:p>
          <a:p>
            <a:pPr algn="just"/>
            <a:endParaRPr lang="en-US" sz="2000"/>
          </a:p>
          <a:p>
            <a:pPr algn="just"/>
            <a:r>
              <a:rPr lang="en-US" sz="2000"/>
              <a:t>• Highlighting &amp; multiplying your news and results through our own and the Commission’s social media channels </a:t>
            </a:r>
            <a:r>
              <a:rPr lang="en-US" sz="2000" b="1"/>
              <a:t>(please tag us!)</a:t>
            </a:r>
            <a:r>
              <a:rPr lang="en-US" sz="2000"/>
              <a:t> </a:t>
            </a:r>
          </a:p>
          <a:p>
            <a:pPr algn="just"/>
            <a:endParaRPr lang="en-US" sz="2000"/>
          </a:p>
          <a:p>
            <a:pPr algn="just"/>
            <a:r>
              <a:rPr lang="en-US" sz="2000"/>
              <a:t>• Proposing your project’s success story for inclusion in the European Commission’s free-of-charge communication channels.</a:t>
            </a:r>
          </a:p>
          <a:p>
            <a:pPr algn="just"/>
            <a:endParaRPr lang="en-US" sz="2000" b="1"/>
          </a:p>
        </p:txBody>
      </p:sp>
    </p:spTree>
    <p:extLst>
      <p:ext uri="{BB962C8B-B14F-4D97-AF65-F5344CB8AC3E}">
        <p14:creationId xmlns:p14="http://schemas.microsoft.com/office/powerpoint/2010/main" val="559645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478126" y="248478"/>
            <a:ext cx="9969750" cy="1062017"/>
          </a:xfrm>
        </p:spPr>
        <p:txBody>
          <a:bodyPr/>
          <a:lstStyle/>
          <a:p>
            <a:r>
              <a:rPr lang="en-IE"/>
              <a:t>Free-of-charge European Commission dissemination tools</a:t>
            </a:r>
            <a:endParaRPr lang="en-US"/>
          </a:p>
        </p:txBody>
      </p:sp>
      <p:pic>
        <p:nvPicPr>
          <p:cNvPr id="5" name="Picture 4"/>
          <p:cNvPicPr>
            <a:picLocks noChangeAspect="1"/>
          </p:cNvPicPr>
          <p:nvPr/>
        </p:nvPicPr>
        <p:blipFill>
          <a:blip r:embed="rId2"/>
          <a:stretch>
            <a:fillRect/>
          </a:stretch>
        </p:blipFill>
        <p:spPr>
          <a:xfrm>
            <a:off x="1159771" y="1310495"/>
            <a:ext cx="8829055" cy="5076825"/>
          </a:xfrm>
          <a:prstGeom prst="rect">
            <a:avLst/>
          </a:prstGeom>
        </p:spPr>
      </p:pic>
    </p:spTree>
    <p:extLst>
      <p:ext uri="{BB962C8B-B14F-4D97-AF65-F5344CB8AC3E}">
        <p14:creationId xmlns:p14="http://schemas.microsoft.com/office/powerpoint/2010/main" val="14388860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70189" y="745436"/>
            <a:ext cx="5598968" cy="1392928"/>
          </a:xfrm>
        </p:spPr>
        <p:txBody>
          <a:bodyPr/>
          <a:lstStyle/>
          <a:p>
            <a:r>
              <a:rPr lang="fr-BE"/>
              <a:t>Open Science</a:t>
            </a:r>
            <a:endParaRPr lang="en-GB"/>
          </a:p>
        </p:txBody>
      </p:sp>
      <p:sp>
        <p:nvSpPr>
          <p:cNvPr id="3" name="Subtitle 2"/>
          <p:cNvSpPr>
            <a:spLocks noGrp="1"/>
          </p:cNvSpPr>
          <p:nvPr>
            <p:ph type="subTitle" idx="1"/>
          </p:nvPr>
        </p:nvSpPr>
        <p:spPr/>
        <p:txBody>
          <a:bodyPr/>
          <a:lstStyle/>
          <a:p>
            <a:endParaRPr lang="fr-BE" dirty="0"/>
          </a:p>
          <a:p>
            <a:pPr>
              <a:spcAft>
                <a:spcPts val="0"/>
              </a:spcAft>
            </a:pPr>
            <a:r>
              <a:rPr lang="en-IE" sz="1800" dirty="0"/>
              <a:t> </a:t>
            </a:r>
          </a:p>
          <a:p>
            <a:pPr>
              <a:spcAft>
                <a:spcPts val="0"/>
              </a:spcAft>
            </a:pPr>
            <a:endParaRPr lang="en-IE" sz="1800" dirty="0"/>
          </a:p>
          <a:p>
            <a:endParaRPr lang="en-GB" dirty="0"/>
          </a:p>
        </p:txBody>
      </p:sp>
    </p:spTree>
    <p:extLst>
      <p:ext uri="{BB962C8B-B14F-4D97-AF65-F5344CB8AC3E}">
        <p14:creationId xmlns:p14="http://schemas.microsoft.com/office/powerpoint/2010/main" val="351473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96999" y="1645137"/>
            <a:ext cx="10905699" cy="4785382"/>
          </a:xfrm>
        </p:spPr>
        <p:txBody>
          <a:bodyPr/>
          <a:lstStyle/>
          <a:p>
            <a:pPr marL="0" indent="0">
              <a:buNone/>
            </a:pPr>
            <a:r>
              <a:rPr lang="en-GB" sz="2000" b="1">
                <a:solidFill>
                  <a:srgbClr val="FFC000"/>
                </a:solidFill>
              </a:rPr>
              <a:t>Why Open Research Europe?</a:t>
            </a:r>
          </a:p>
          <a:p>
            <a:r>
              <a:rPr lang="en-GB" sz="2000" b="1"/>
              <a:t>Support our open access policy </a:t>
            </a:r>
            <a:r>
              <a:rPr lang="en-GB" sz="2000"/>
              <a:t>and beneficiary capacity to adhere                                    to it and also enables </a:t>
            </a:r>
            <a:r>
              <a:rPr lang="en-GB" sz="2000" b="1"/>
              <a:t>publishing post-grant</a:t>
            </a:r>
          </a:p>
          <a:p>
            <a:pPr algn="just"/>
            <a:r>
              <a:rPr lang="en-GB" sz="2000"/>
              <a:t>Leading by example in operationalising </a:t>
            </a:r>
            <a:r>
              <a:rPr lang="en-GB" sz="2000" b="1"/>
              <a:t>open science principles </a:t>
            </a:r>
            <a:r>
              <a:rPr lang="en-GB" sz="2000"/>
              <a:t>within scientific publishing and </a:t>
            </a:r>
            <a:r>
              <a:rPr lang="en-GB" sz="2000" b="1"/>
              <a:t>enabling the European Research Area</a:t>
            </a:r>
          </a:p>
          <a:p>
            <a:pPr algn="just"/>
            <a:r>
              <a:rPr lang="en-GB" sz="2000"/>
              <a:t>Contribute to </a:t>
            </a:r>
            <a:r>
              <a:rPr lang="en-GB" sz="2000" b="1"/>
              <a:t>transparency</a:t>
            </a:r>
            <a:r>
              <a:rPr lang="en-GB" sz="2000"/>
              <a:t> and </a:t>
            </a:r>
            <a:r>
              <a:rPr lang="en-GB" sz="2000" b="1"/>
              <a:t>cost-effectiveness</a:t>
            </a:r>
            <a:r>
              <a:rPr lang="en-GB" sz="2000"/>
              <a:t> and explore </a:t>
            </a:r>
            <a:r>
              <a:rPr lang="en-GB" sz="2000" b="1"/>
              <a:t>sustainable </a:t>
            </a:r>
            <a:r>
              <a:rPr lang="en-GB" sz="2000"/>
              <a:t>open access publishing business models</a:t>
            </a:r>
          </a:p>
          <a:p>
            <a:pPr marL="0" indent="0" algn="just">
              <a:buNone/>
            </a:pPr>
            <a:r>
              <a:rPr lang="en-GB" sz="2000" b="1">
                <a:solidFill>
                  <a:srgbClr val="FFC000"/>
                </a:solidFill>
              </a:rPr>
              <a:t>What is Open Research Europe?</a:t>
            </a:r>
          </a:p>
          <a:p>
            <a:pPr algn="just"/>
            <a:r>
              <a:rPr lang="en-US" sz="2000" b="1"/>
              <a:t>A peer-reviewed </a:t>
            </a:r>
            <a:r>
              <a:rPr lang="en-US" sz="2000" u="sng"/>
              <a:t>publishing platform</a:t>
            </a:r>
            <a:r>
              <a:rPr lang="en-US" sz="2000"/>
              <a:t>. </a:t>
            </a:r>
            <a:r>
              <a:rPr lang="en-US" sz="2000" u="sng"/>
              <a:t>Not a repository</a:t>
            </a:r>
            <a:r>
              <a:rPr lang="en-US" sz="2000"/>
              <a:t>. Post-publication peer-review model. First you publish, then review takes place. Publication and review reports open access under CC BY licenses. </a:t>
            </a:r>
            <a:r>
              <a:rPr lang="en-US" sz="2000" u="sng"/>
              <a:t>Optional service </a:t>
            </a:r>
            <a:r>
              <a:rPr lang="en-US" sz="2000"/>
              <a:t>for our beneficiaries at </a:t>
            </a:r>
            <a:r>
              <a:rPr lang="en-US" sz="2000" u="sng"/>
              <a:t>no cost to them</a:t>
            </a:r>
            <a:r>
              <a:rPr lang="en-US" sz="2000"/>
              <a:t>.</a:t>
            </a:r>
            <a:endParaRPr lang="en-US" sz="2000" b="1"/>
          </a:p>
          <a:p>
            <a:pPr marL="0" indent="0">
              <a:buNone/>
            </a:pPr>
            <a:endParaRPr lang="en-GB" sz="2000"/>
          </a:p>
        </p:txBody>
      </p:sp>
      <p:sp>
        <p:nvSpPr>
          <p:cNvPr id="3" name="Title 2"/>
          <p:cNvSpPr>
            <a:spLocks noGrp="1"/>
          </p:cNvSpPr>
          <p:nvPr>
            <p:ph type="title"/>
          </p:nvPr>
        </p:nvSpPr>
        <p:spPr>
          <a:xfrm>
            <a:off x="1020415" y="187212"/>
            <a:ext cx="10515600" cy="782357"/>
          </a:xfrm>
        </p:spPr>
        <p:txBody>
          <a:bodyPr/>
          <a:lstStyle/>
          <a:p>
            <a:r>
              <a:rPr lang="en-US"/>
              <a:t>Open Research Europe</a:t>
            </a:r>
            <a:endParaRPr lang="en-GB"/>
          </a:p>
        </p:txBody>
      </p:sp>
      <p:pic>
        <p:nvPicPr>
          <p:cNvPr id="10" name="Picture 9"/>
          <p:cNvPicPr>
            <a:picLocks noChangeAspect="1"/>
          </p:cNvPicPr>
          <p:nvPr/>
        </p:nvPicPr>
        <p:blipFill rotWithShape="1">
          <a:blip r:embed="rId3"/>
          <a:srcRect l="48492"/>
          <a:stretch/>
        </p:blipFill>
        <p:spPr>
          <a:xfrm>
            <a:off x="9022310" y="9462"/>
            <a:ext cx="3169690" cy="2822814"/>
          </a:xfrm>
          <a:prstGeom prst="rect">
            <a:avLst/>
          </a:prstGeom>
        </p:spPr>
      </p:pic>
    </p:spTree>
    <p:extLst>
      <p:ext uri="{BB962C8B-B14F-4D97-AF65-F5344CB8AC3E}">
        <p14:creationId xmlns:p14="http://schemas.microsoft.com/office/powerpoint/2010/main" val="76248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44252" y="1051846"/>
            <a:ext cx="11354548" cy="4638970"/>
          </a:xfrm>
        </p:spPr>
        <p:txBody>
          <a:bodyPr vert="horz" lIns="91440" tIns="45720" rIns="91440" bIns="45720" rtlCol="0" anchor="t">
            <a:noAutofit/>
          </a:bodyPr>
          <a:lstStyle/>
          <a:p>
            <a:pPr>
              <a:spcBef>
                <a:spcPts val="600"/>
              </a:spcBef>
            </a:pPr>
            <a:r>
              <a:rPr lang="en-US" dirty="0">
                <a:ea typeface="+mn-lt"/>
                <a:cs typeface="+mn-lt"/>
              </a:rPr>
              <a:t>Beneficiaries </a:t>
            </a:r>
            <a:r>
              <a:rPr lang="en-US" b="1" dirty="0">
                <a:ea typeface="+mn-lt"/>
                <a:cs typeface="+mn-lt"/>
              </a:rPr>
              <a:t>must manage the digital research data </a:t>
            </a:r>
            <a:r>
              <a:rPr lang="en-US" dirty="0">
                <a:ea typeface="+mn-lt"/>
                <a:cs typeface="+mn-lt"/>
              </a:rPr>
              <a:t>generated in the action responsibly, </a:t>
            </a:r>
            <a:r>
              <a:rPr lang="en-US" b="1" dirty="0">
                <a:ea typeface="+mn-lt"/>
                <a:cs typeface="+mn-lt"/>
              </a:rPr>
              <a:t>in line with the FAIR (“Findable”, “Accessible”, “Interoperable”, Reusable”) principle</a:t>
            </a:r>
            <a:endParaRPr lang="en-US" dirty="0"/>
          </a:p>
          <a:p>
            <a:pPr>
              <a:spcBef>
                <a:spcPts val="600"/>
              </a:spcBef>
            </a:pPr>
            <a:r>
              <a:rPr lang="en-US" dirty="0">
                <a:ea typeface="+mn-lt"/>
                <a:cs typeface="+mn-lt"/>
              </a:rPr>
              <a:t>  Establish + regularly update a </a:t>
            </a:r>
            <a:r>
              <a:rPr lang="en-US" b="1" dirty="0">
                <a:ea typeface="+mn-lt"/>
                <a:cs typeface="+mn-lt"/>
              </a:rPr>
              <a:t>data management plan </a:t>
            </a:r>
            <a:r>
              <a:rPr lang="en-US" dirty="0">
                <a:ea typeface="+mn-lt"/>
                <a:cs typeface="+mn-lt"/>
              </a:rPr>
              <a:t>(‘DMP’) for generated (and/or collected) data </a:t>
            </a:r>
          </a:p>
          <a:p>
            <a:pPr>
              <a:spcBef>
                <a:spcPts val="600"/>
              </a:spcBef>
            </a:pPr>
            <a:r>
              <a:rPr lang="en-US" b="1" dirty="0">
                <a:ea typeface="+mn-lt"/>
                <a:cs typeface="+mn-lt"/>
              </a:rPr>
              <a:t>Ensure open access ‘as open as possible, as closed as necessary'</a:t>
            </a:r>
          </a:p>
          <a:p>
            <a:pPr marL="0" indent="0">
              <a:spcBef>
                <a:spcPts val="600"/>
              </a:spcBef>
              <a:buNone/>
            </a:pPr>
            <a:r>
              <a:rPr lang="en-US" sz="2000" b="1" u="sng" dirty="0">
                <a:solidFill>
                  <a:srgbClr val="FF0000"/>
                </a:solidFill>
                <a:ea typeface="+mn-lt"/>
                <a:cs typeface="+mn-lt"/>
              </a:rPr>
              <a:t>Useful</a:t>
            </a:r>
            <a:r>
              <a:rPr lang="en-US" sz="2000" b="1" u="sng" dirty="0">
                <a:solidFill>
                  <a:srgbClr val="FF0000"/>
                </a:solidFill>
                <a:cs typeface="Arial"/>
              </a:rPr>
              <a:t> resources </a:t>
            </a:r>
            <a:endParaRPr lang="en-US" sz="2000" u="sng" dirty="0">
              <a:solidFill>
                <a:srgbClr val="FF0000"/>
              </a:solidFill>
              <a:cs typeface="Arial"/>
            </a:endParaRPr>
          </a:p>
          <a:p>
            <a:pPr>
              <a:spcBef>
                <a:spcPts val="600"/>
              </a:spcBef>
            </a:pPr>
            <a:r>
              <a:rPr lang="en-IE" u="sng" dirty="0">
                <a:hlinkClick r:id="rId2"/>
              </a:rPr>
              <a:t>Horizon Europe Annotated Model Grant </a:t>
            </a:r>
            <a:r>
              <a:rPr lang="en-IE" u="sng">
                <a:hlinkClick r:id="rId2"/>
              </a:rPr>
              <a:t>Agreement</a:t>
            </a:r>
            <a:r>
              <a:rPr lang="en-IE"/>
              <a:t> </a:t>
            </a:r>
            <a:endParaRPr lang="en-IE" dirty="0">
              <a:cs typeface="Arial"/>
            </a:endParaRPr>
          </a:p>
          <a:p>
            <a:pPr>
              <a:spcBef>
                <a:spcPts val="600"/>
              </a:spcBef>
            </a:pPr>
            <a:r>
              <a:rPr lang="en-IE" u="sng" dirty="0">
                <a:hlinkClick r:id="rId3"/>
              </a:rPr>
              <a:t>Horizon Europe Data Management Plan Template</a:t>
            </a:r>
            <a:r>
              <a:rPr lang="en-IE" dirty="0"/>
              <a:t> </a:t>
            </a:r>
            <a:r>
              <a:rPr lang="en-GB" dirty="0"/>
              <a:t> (under </a:t>
            </a:r>
            <a:r>
              <a:rPr lang="en-GB" u="sng" dirty="0">
                <a:hlinkClick r:id="rId4"/>
              </a:rPr>
              <a:t>reference documents</a:t>
            </a:r>
            <a:r>
              <a:rPr lang="en-GB" dirty="0"/>
              <a:t> of the Funding and Tenders portal). </a:t>
            </a:r>
            <a:endParaRPr lang="en-GB" dirty="0">
              <a:cs typeface="Arial"/>
            </a:endParaRPr>
          </a:p>
          <a:p>
            <a:endParaRPr lang="en-GB" dirty="0"/>
          </a:p>
        </p:txBody>
      </p:sp>
      <p:sp>
        <p:nvSpPr>
          <p:cNvPr id="3" name="Title 2"/>
          <p:cNvSpPr>
            <a:spLocks noGrp="1"/>
          </p:cNvSpPr>
          <p:nvPr>
            <p:ph type="title"/>
          </p:nvPr>
        </p:nvSpPr>
        <p:spPr>
          <a:xfrm>
            <a:off x="1033247" y="-457152"/>
            <a:ext cx="10913587" cy="1828799"/>
          </a:xfrm>
        </p:spPr>
        <p:txBody>
          <a:bodyPr/>
          <a:lstStyle/>
          <a:p>
            <a:r>
              <a:rPr lang="en-IE"/>
              <a:t>Key points on open science in Horizon Europe </a:t>
            </a:r>
            <a:br>
              <a:rPr lang="en-GB"/>
            </a:br>
            <a:endParaRPr lang="en-GB"/>
          </a:p>
        </p:txBody>
      </p:sp>
    </p:spTree>
    <p:extLst>
      <p:ext uri="{BB962C8B-B14F-4D97-AF65-F5344CB8AC3E}">
        <p14:creationId xmlns:p14="http://schemas.microsoft.com/office/powerpoint/2010/main" val="304793735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80622" y="1493860"/>
            <a:ext cx="10905699" cy="4051503"/>
          </a:xfrm>
        </p:spPr>
        <p:txBody>
          <a:bodyPr/>
          <a:lstStyle/>
          <a:p>
            <a:pPr marL="0" indent="0" algn="just">
              <a:spcBef>
                <a:spcPts val="1200"/>
              </a:spcBef>
              <a:spcAft>
                <a:spcPts val="0"/>
              </a:spcAft>
              <a:buClr>
                <a:srgbClr val="FFC000"/>
              </a:buClr>
              <a:buNone/>
            </a:pPr>
            <a:endParaRPr lang="en-US" b="1">
              <a:solidFill>
                <a:srgbClr val="004494"/>
              </a:solidFill>
            </a:endParaRPr>
          </a:p>
          <a:p>
            <a:pPr lvl="0" algn="just">
              <a:spcBef>
                <a:spcPts val="600"/>
              </a:spcBef>
              <a:spcAft>
                <a:spcPts val="0"/>
              </a:spcAft>
              <a:buClr>
                <a:srgbClr val="FFC000"/>
              </a:buClr>
              <a:buFont typeface="Wingdings" panose="05000000000000000000" pitchFamily="2" charset="2"/>
              <a:buChar char="Ø"/>
            </a:pPr>
            <a:r>
              <a:rPr lang="en-US">
                <a:solidFill>
                  <a:srgbClr val="004494"/>
                </a:solidFill>
              </a:rPr>
              <a:t>  </a:t>
            </a:r>
            <a:r>
              <a:rPr lang="en-US"/>
              <a:t>Beneficiaries (or authors) </a:t>
            </a:r>
            <a:r>
              <a:rPr lang="en-US" b="1"/>
              <a:t>must retain sufficient intellectual property rights </a:t>
            </a:r>
            <a:r>
              <a:rPr lang="en-US"/>
              <a:t>to comply with the open access requirements</a:t>
            </a:r>
          </a:p>
          <a:p>
            <a:pPr marL="0" indent="0" algn="just">
              <a:spcBef>
                <a:spcPts val="600"/>
              </a:spcBef>
              <a:spcAft>
                <a:spcPts val="0"/>
              </a:spcAft>
              <a:buClr>
                <a:srgbClr val="FFC000"/>
              </a:buClr>
              <a:buNone/>
            </a:pPr>
            <a:endParaRPr lang="en-US"/>
          </a:p>
          <a:p>
            <a:pPr algn="just">
              <a:spcBef>
                <a:spcPts val="600"/>
              </a:spcBef>
              <a:spcAft>
                <a:spcPts val="0"/>
              </a:spcAft>
              <a:buClr>
                <a:srgbClr val="FFC000"/>
              </a:buClr>
              <a:buFont typeface="Wingdings" panose="05000000000000000000" pitchFamily="2" charset="2"/>
              <a:buChar char="Ø"/>
            </a:pPr>
            <a:r>
              <a:rPr lang="en-US"/>
              <a:t>Publication in venue of their choice but </a:t>
            </a:r>
            <a:r>
              <a:rPr lang="en-US" b="1"/>
              <a:t>publication fees are reimbursable only if publishing venue is full open access </a:t>
            </a:r>
            <a:r>
              <a:rPr lang="en-US"/>
              <a:t>(publication fees in hybrid venues are not reimbursed)</a:t>
            </a:r>
          </a:p>
          <a:p>
            <a:pPr marL="0" indent="0" algn="just">
              <a:spcBef>
                <a:spcPts val="600"/>
              </a:spcBef>
              <a:spcAft>
                <a:spcPts val="0"/>
              </a:spcAft>
              <a:buClr>
                <a:srgbClr val="FFC000"/>
              </a:buClr>
              <a:buNone/>
            </a:pPr>
            <a:endParaRPr lang="en-US"/>
          </a:p>
          <a:p>
            <a:pPr algn="just">
              <a:spcBef>
                <a:spcPts val="600"/>
              </a:spcBef>
              <a:spcAft>
                <a:spcPts val="0"/>
              </a:spcAft>
              <a:buClr>
                <a:srgbClr val="FFC000"/>
              </a:buClr>
              <a:buFont typeface="Wingdings" panose="05000000000000000000" pitchFamily="2" charset="2"/>
              <a:buChar char="Ø"/>
            </a:pPr>
            <a:r>
              <a:rPr lang="en-US"/>
              <a:t>Beneficiaries have the possibility to publish at no costs in </a:t>
            </a:r>
            <a:r>
              <a:rPr lang="en-US" b="1" u="sng">
                <a:hlinkClick r:id="rId4"/>
              </a:rPr>
              <a:t>Open Research Europe</a:t>
            </a:r>
            <a:r>
              <a:rPr lang="en-US"/>
              <a:t>, the European Commission open access publishing platform</a:t>
            </a:r>
            <a:endParaRPr lang="en-GB"/>
          </a:p>
          <a:p>
            <a:pPr>
              <a:spcBef>
                <a:spcPts val="600"/>
              </a:spcBef>
              <a:spcAft>
                <a:spcPts val="0"/>
              </a:spcAft>
              <a:buClr>
                <a:srgbClr val="FFC000"/>
              </a:buClr>
              <a:buFont typeface="Wingdings" panose="05000000000000000000" pitchFamily="2" charset="2"/>
              <a:buChar char="Ø"/>
            </a:pPr>
            <a:endParaRPr lang="en-US">
              <a:solidFill>
                <a:srgbClr val="004494"/>
              </a:solidFill>
            </a:endParaRPr>
          </a:p>
          <a:p>
            <a:pPr>
              <a:spcBef>
                <a:spcPts val="600"/>
              </a:spcBef>
              <a:spcAft>
                <a:spcPts val="0"/>
              </a:spcAft>
              <a:buClr>
                <a:srgbClr val="FFC000"/>
              </a:buClr>
              <a:buFont typeface="Wingdings" panose="05000000000000000000" pitchFamily="2" charset="2"/>
              <a:buChar char="Ø"/>
            </a:pPr>
            <a:endParaRPr lang="en-US">
              <a:solidFill>
                <a:srgbClr val="004494"/>
              </a:solidFill>
            </a:endParaRPr>
          </a:p>
          <a:p>
            <a:pPr>
              <a:spcBef>
                <a:spcPts val="600"/>
              </a:spcBef>
              <a:spcAft>
                <a:spcPts val="0"/>
              </a:spcAft>
              <a:buClr>
                <a:srgbClr val="FFC000"/>
              </a:buClr>
              <a:buFont typeface="Wingdings" panose="05000000000000000000" pitchFamily="2" charset="2"/>
              <a:buChar char="Ø"/>
            </a:pPr>
            <a:endParaRPr lang="en-US">
              <a:solidFill>
                <a:srgbClr val="004494"/>
              </a:solidFill>
            </a:endParaRPr>
          </a:p>
          <a:p>
            <a:pPr marL="0" indent="0" algn="just">
              <a:spcBef>
                <a:spcPts val="600"/>
              </a:spcBef>
              <a:spcAft>
                <a:spcPts val="0"/>
              </a:spcAft>
              <a:buClr>
                <a:srgbClr val="FFC000"/>
              </a:buClr>
              <a:buNone/>
            </a:pPr>
            <a:endParaRPr lang="en-US" sz="2200">
              <a:solidFill>
                <a:srgbClr val="004494"/>
              </a:solidFill>
            </a:endParaRPr>
          </a:p>
          <a:p>
            <a:pPr marL="0" indent="0" algn="just">
              <a:spcBef>
                <a:spcPts val="1200"/>
              </a:spcBef>
              <a:spcAft>
                <a:spcPts val="0"/>
              </a:spcAft>
              <a:buClr>
                <a:srgbClr val="FFC000"/>
              </a:buClr>
              <a:buNone/>
            </a:pPr>
            <a:endParaRPr lang="en-US" sz="2350" b="1">
              <a:solidFill>
                <a:srgbClr val="004494"/>
              </a:solidFill>
            </a:endParaRPr>
          </a:p>
          <a:p>
            <a:pPr marL="457200" lvl="1" indent="0" algn="just">
              <a:spcBef>
                <a:spcPts val="1200"/>
              </a:spcBef>
              <a:spcAft>
                <a:spcPts val="0"/>
              </a:spcAft>
              <a:buClr>
                <a:srgbClr val="FFC000"/>
              </a:buClr>
              <a:buNone/>
            </a:pPr>
            <a:endParaRPr lang="en-US" sz="2400">
              <a:solidFill>
                <a:srgbClr val="004494"/>
              </a:solidFill>
            </a:endParaRPr>
          </a:p>
        </p:txBody>
      </p:sp>
      <p:sp>
        <p:nvSpPr>
          <p:cNvPr id="2" name="Title 1"/>
          <p:cNvSpPr>
            <a:spLocks noGrp="1"/>
          </p:cNvSpPr>
          <p:nvPr>
            <p:ph type="title"/>
          </p:nvPr>
        </p:nvSpPr>
        <p:spPr>
          <a:xfrm>
            <a:off x="970721" y="278579"/>
            <a:ext cx="10515600" cy="782357"/>
          </a:xfrm>
        </p:spPr>
        <p:txBody>
          <a:bodyPr/>
          <a:lstStyle/>
          <a:p>
            <a:r>
              <a:rPr lang="en-IE" dirty="0"/>
              <a:t>Open access to publications  </a:t>
            </a:r>
            <a:endParaRPr lang="en-GB" dirty="0"/>
          </a:p>
        </p:txBody>
      </p:sp>
    </p:spTree>
    <p:custDataLst>
      <p:tags r:id="rId1"/>
    </p:custDataLst>
    <p:extLst>
      <p:ext uri="{BB962C8B-B14F-4D97-AF65-F5344CB8AC3E}">
        <p14:creationId xmlns:p14="http://schemas.microsoft.com/office/powerpoint/2010/main" val="3904321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animEffect transition="in" filter="fade">
                                      <p:cBhvr>
                                        <p:cTn id="7" dur="500"/>
                                        <p:tgtEl>
                                          <p:spTgt spid="5">
                                            <p:txEl>
                                              <p:pRg st="3" end="3"/>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5" end="5"/>
                                            </p:txEl>
                                          </p:spTgt>
                                        </p:tgtEl>
                                        <p:attrNameLst>
                                          <p:attrName>style.visibility</p:attrName>
                                        </p:attrNameLst>
                                      </p:cBhvr>
                                      <p:to>
                                        <p:strVal val="visible"/>
                                      </p:to>
                                    </p:set>
                                    <p:animEffect transition="in" filter="fade">
                                      <p:cBhvr>
                                        <p:cTn id="12"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a:br>
            <a:r>
              <a:rPr lang="fr-BE"/>
              <a:t>Audits</a:t>
            </a:r>
            <a:endParaRPr lang="en-GB"/>
          </a:p>
        </p:txBody>
      </p:sp>
    </p:spTree>
    <p:extLst>
      <p:ext uri="{BB962C8B-B14F-4D97-AF65-F5344CB8AC3E}">
        <p14:creationId xmlns:p14="http://schemas.microsoft.com/office/powerpoint/2010/main" val="41480200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970722" y="254260"/>
            <a:ext cx="10515600" cy="782357"/>
          </a:xfrm>
        </p:spPr>
        <p:txBody>
          <a:bodyPr/>
          <a:lstStyle/>
          <a:p>
            <a:r>
              <a:rPr lang="fr-BE"/>
              <a:t>Audits </a:t>
            </a:r>
          </a:p>
        </p:txBody>
      </p:sp>
      <p:graphicFrame>
        <p:nvGraphicFramePr>
          <p:cNvPr id="7" name="Content Placeholder 6"/>
          <p:cNvGraphicFramePr>
            <a:graphicFrameLocks noGrp="1"/>
          </p:cNvGraphicFramePr>
          <p:nvPr>
            <p:ph idx="1"/>
          </p:nvPr>
        </p:nvGraphicFramePr>
        <p:xfrm>
          <a:off x="838201" y="1865375"/>
          <a:ext cx="10482072" cy="384168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77964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a:br>
            <a:r>
              <a:rPr lang="fr-BE"/>
              <a:t>Links and </a:t>
            </a:r>
            <a:r>
              <a:rPr lang="fr-BE" err="1"/>
              <a:t>useful</a:t>
            </a:r>
            <a:r>
              <a:rPr lang="fr-BE"/>
              <a:t> information</a:t>
            </a:r>
            <a:endParaRPr lang="en-GB"/>
          </a:p>
        </p:txBody>
      </p:sp>
    </p:spTree>
    <p:extLst>
      <p:ext uri="{BB962C8B-B14F-4D97-AF65-F5344CB8AC3E}">
        <p14:creationId xmlns:p14="http://schemas.microsoft.com/office/powerpoint/2010/main" val="736430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0722" y="174695"/>
            <a:ext cx="10515600" cy="784310"/>
          </a:xfrm>
        </p:spPr>
        <p:txBody>
          <a:bodyPr/>
          <a:lstStyle/>
          <a:p>
            <a:r>
              <a:rPr lang="fr-BE"/>
              <a:t>HE Online </a:t>
            </a:r>
            <a:r>
              <a:rPr lang="en-IE"/>
              <a:t>Manual</a:t>
            </a:r>
          </a:p>
        </p:txBody>
      </p:sp>
      <p:sp>
        <p:nvSpPr>
          <p:cNvPr id="9" name="Rectangle 8"/>
          <p:cNvSpPr/>
          <p:nvPr/>
        </p:nvSpPr>
        <p:spPr>
          <a:xfrm>
            <a:off x="970722" y="1296913"/>
            <a:ext cx="10118035" cy="646331"/>
          </a:xfrm>
          <a:prstGeom prst="rect">
            <a:avLst/>
          </a:prstGeom>
        </p:spPr>
        <p:txBody>
          <a:bodyPr wrap="square">
            <a:spAutoFit/>
          </a:bodyPr>
          <a:lstStyle/>
          <a:p>
            <a:r>
              <a:rPr lang="fr-BE">
                <a:hlinkClick r:id="rId2"/>
              </a:rPr>
              <a:t>https://webgate.ec.europa.eu/funding-tenders-opportunities/display/OM/Online+Manual</a:t>
            </a:r>
            <a:endParaRPr lang="fr-BE"/>
          </a:p>
          <a:p>
            <a:endParaRPr lang="fr-BE"/>
          </a:p>
        </p:txBody>
      </p:sp>
      <p:sp>
        <p:nvSpPr>
          <p:cNvPr id="10" name="Rectangle 9"/>
          <p:cNvSpPr/>
          <p:nvPr/>
        </p:nvSpPr>
        <p:spPr>
          <a:xfrm>
            <a:off x="119269" y="2136339"/>
            <a:ext cx="10038521" cy="3139321"/>
          </a:xfrm>
          <a:prstGeom prst="rect">
            <a:avLst/>
          </a:prstGeom>
        </p:spPr>
        <p:txBody>
          <a:bodyPr wrap="square">
            <a:spAutoFit/>
          </a:bodyPr>
          <a:lstStyle/>
          <a:p>
            <a:r>
              <a:rPr lang="en-US" b="1">
                <a:solidFill>
                  <a:srgbClr val="0052CC"/>
                </a:solidFill>
                <a:latin typeface="-apple-system"/>
                <a:hlinkClick r:id="rId3"/>
              </a:rPr>
              <a:t>Grant management</a:t>
            </a:r>
            <a:endParaRPr lang="en-US" b="1">
              <a:solidFill>
                <a:srgbClr val="0052CC"/>
              </a:solidFill>
              <a:latin typeface="-apple-system"/>
            </a:endParaRPr>
          </a:p>
          <a:p>
            <a:endParaRPr lang="en-US" b="1">
              <a:solidFill>
                <a:srgbClr val="0052CC"/>
              </a:solidFill>
              <a:latin typeface="-apple-system"/>
            </a:endParaRPr>
          </a:p>
          <a:p>
            <a:endParaRPr lang="en-US" b="1">
              <a:solidFill>
                <a:srgbClr val="172B4D"/>
              </a:solidFill>
              <a:latin typeface="-apple-system"/>
            </a:endParaRPr>
          </a:p>
          <a:p>
            <a:pPr marL="285750" indent="-285750">
              <a:buFont typeface="Arial" panose="020B0604020202020204" pitchFamily="34" charset="0"/>
              <a:buChar char="•"/>
            </a:pPr>
            <a:r>
              <a:rPr lang="en-US">
                <a:solidFill>
                  <a:srgbClr val="0052CC"/>
                </a:solidFill>
                <a:latin typeface="-apple-system"/>
                <a:hlinkClick r:id="rId4"/>
              </a:rPr>
              <a:t>Keeping records</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5"/>
              </a:rPr>
              <a:t>Amendments</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6"/>
              </a:rPr>
              <a:t>Reports &amp; payment requests</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7"/>
              </a:rPr>
              <a:t>Deliverables &amp; milestones</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8"/>
              </a:rPr>
              <a:t>Dissemination &amp; exploitation</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9"/>
              </a:rPr>
              <a:t>Communicating your project</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10"/>
              </a:rPr>
              <a:t>Acknowledgement of EU funding</a:t>
            </a:r>
            <a:endParaRPr lang="en-US">
              <a:solidFill>
                <a:srgbClr val="333333"/>
              </a:solidFill>
              <a:latin typeface="-apple-system"/>
            </a:endParaRPr>
          </a:p>
          <a:p>
            <a:pPr marL="285750" indent="-285750">
              <a:buFont typeface="Arial" panose="020B0604020202020204" pitchFamily="34" charset="0"/>
              <a:buChar char="•"/>
            </a:pPr>
            <a:r>
              <a:rPr lang="en-US">
                <a:solidFill>
                  <a:srgbClr val="0052CC"/>
                </a:solidFill>
                <a:latin typeface="-apple-system"/>
                <a:hlinkClick r:id="rId11"/>
              </a:rPr>
              <a:t>Checks, audits, reviews &amp; investigations</a:t>
            </a:r>
            <a:endParaRPr lang="en-US" b="0" i="0">
              <a:solidFill>
                <a:srgbClr val="333333"/>
              </a:solidFill>
              <a:effectLst/>
              <a:latin typeface="-apple-system"/>
            </a:endParaRPr>
          </a:p>
        </p:txBody>
      </p:sp>
    </p:spTree>
    <p:extLst>
      <p:ext uri="{BB962C8B-B14F-4D97-AF65-F5344CB8AC3E}">
        <p14:creationId xmlns:p14="http://schemas.microsoft.com/office/powerpoint/2010/main" val="1047006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70721" y="309861"/>
            <a:ext cx="10515600" cy="782357"/>
          </a:xfrm>
        </p:spPr>
        <p:txBody>
          <a:bodyPr/>
          <a:lstStyle/>
          <a:p>
            <a:r>
              <a:rPr lang="en-IE"/>
              <a:t>Role Distribution</a:t>
            </a:r>
            <a:endParaRPr lang="en-US"/>
          </a:p>
        </p:txBody>
      </p:sp>
      <p:graphicFrame>
        <p:nvGraphicFramePr>
          <p:cNvPr id="7" name="Content Placeholder 6"/>
          <p:cNvGraphicFramePr>
            <a:graphicFrameLocks noGrp="1"/>
          </p:cNvGraphicFramePr>
          <p:nvPr>
            <p:ph sz="half" idx="2"/>
          </p:nvPr>
        </p:nvGraphicFramePr>
        <p:xfrm>
          <a:off x="804884" y="1265217"/>
          <a:ext cx="10847275" cy="489174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Slide Number Placeholder 1"/>
          <p:cNvSpPr>
            <a:spLocks noGrp="1"/>
          </p:cNvSpPr>
          <p:nvPr>
            <p:ph type="sldNum" sz="quarter" idx="12"/>
          </p:nvPr>
        </p:nvSpPr>
        <p:spPr/>
        <p:txBody>
          <a:bodyPr/>
          <a:lstStyle/>
          <a:p>
            <a:fld id="{F46C79FD-C571-418B-AB0F-5EE936C85276}" type="slidenum">
              <a:rPr lang="en-GB" smtClean="0"/>
              <a:t>3</a:t>
            </a:fld>
            <a:endParaRPr lang="en-GB"/>
          </a:p>
        </p:txBody>
      </p:sp>
    </p:spTree>
    <p:extLst>
      <p:ext uri="{BB962C8B-B14F-4D97-AF65-F5344CB8AC3E}">
        <p14:creationId xmlns:p14="http://schemas.microsoft.com/office/powerpoint/2010/main" val="29189158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918446" y="434341"/>
            <a:ext cx="10515600" cy="674369"/>
          </a:xfrm>
        </p:spPr>
        <p:txBody>
          <a:bodyPr/>
          <a:lstStyle/>
          <a:p>
            <a:r>
              <a:rPr lang="en-GB"/>
              <a:t>Useful links</a:t>
            </a:r>
          </a:p>
        </p:txBody>
      </p:sp>
      <p:sp>
        <p:nvSpPr>
          <p:cNvPr id="7" name="Rectangle 1"/>
          <p:cNvSpPr>
            <a:spLocks noGrp="1" noChangeArrowheads="1"/>
          </p:cNvSpPr>
          <p:nvPr>
            <p:ph sz="half" idx="2"/>
          </p:nvPr>
        </p:nvSpPr>
        <p:spPr bwMode="auto">
          <a:xfrm>
            <a:off x="1200150" y="1484400"/>
            <a:ext cx="9863231" cy="433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eaLnBrk="0" hangingPunct="0">
              <a:spcBef>
                <a:spcPct val="20000"/>
              </a:spcBef>
              <a:buClr>
                <a:schemeClr val="bg1"/>
              </a:buClr>
              <a:defRPr sz="2400" i="1">
                <a:solidFill>
                  <a:srgbClr val="0F5494"/>
                </a:solidFill>
                <a:latin typeface="Verdana" pitchFamily="34" charset="0"/>
              </a:defRPr>
            </a:lvl1pPr>
            <a:lvl2pPr eaLnBrk="0" hangingPunct="0">
              <a:spcBef>
                <a:spcPct val="20000"/>
              </a:spcBef>
              <a:buClr>
                <a:srgbClr val="009FBA"/>
              </a:buClr>
              <a:buChar char="•"/>
              <a:defRPr sz="2000" b="1">
                <a:solidFill>
                  <a:srgbClr val="0F5494"/>
                </a:solidFill>
                <a:latin typeface="Verdana" pitchFamily="34" charset="0"/>
              </a:defRPr>
            </a:lvl2pPr>
            <a:lvl3pPr marL="1143000" indent="-228600" eaLnBrk="0" hangingPunct="0">
              <a:spcBef>
                <a:spcPct val="20000"/>
              </a:spcBef>
              <a:defRPr sz="1400">
                <a:solidFill>
                  <a:srgbClr val="0F5494"/>
                </a:solidFill>
                <a:latin typeface="Verdana" pitchFamily="34"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180975" lvl="1" indent="0" eaLnBrk="1" hangingPunct="1">
              <a:spcBef>
                <a:spcPct val="0"/>
              </a:spcBef>
              <a:spcAft>
                <a:spcPts val="0"/>
              </a:spcAft>
              <a:buClrTx/>
              <a:buFontTx/>
              <a:buNone/>
              <a:defRPr/>
            </a:pPr>
            <a:endParaRPr lang="en-GB" altLang="en-US">
              <a:latin typeface="+mn-lt"/>
            </a:endParaRPr>
          </a:p>
          <a:p>
            <a:pPr marL="180975" lvl="1" indent="0" eaLnBrk="1" hangingPunct="1">
              <a:spcBef>
                <a:spcPct val="0"/>
              </a:spcBef>
              <a:spcAft>
                <a:spcPts val="0"/>
              </a:spcAft>
              <a:buClrTx/>
              <a:buFontTx/>
              <a:buNone/>
              <a:defRPr/>
            </a:pPr>
            <a:r>
              <a:rPr lang="en-GB" altLang="en-US">
                <a:latin typeface="+mn-lt"/>
                <a:hlinkClick r:id="rId3"/>
              </a:rPr>
              <a:t>HE </a:t>
            </a:r>
            <a:r>
              <a:rPr lang="en-US" altLang="en-US">
                <a:latin typeface="+mn-lt"/>
                <a:hlinkClick r:id="rId3"/>
              </a:rPr>
              <a:t>Annotated Model Grant Agreement</a:t>
            </a:r>
            <a:endParaRPr lang="en-US" altLang="en-US">
              <a:latin typeface="+mn-lt"/>
            </a:endParaRPr>
          </a:p>
          <a:p>
            <a:pPr marL="180975" lvl="1" indent="0" eaLnBrk="1" hangingPunct="1">
              <a:spcBef>
                <a:spcPct val="0"/>
              </a:spcBef>
              <a:spcAft>
                <a:spcPts val="0"/>
              </a:spcAft>
              <a:buClrTx/>
              <a:buFontTx/>
              <a:buNone/>
              <a:defRPr/>
            </a:pPr>
            <a:endParaRPr lang="en-US" altLang="en-US" b="0" u="sng">
              <a:solidFill>
                <a:srgbClr val="035DC1"/>
              </a:solidFill>
              <a:latin typeface="+mn-lt"/>
            </a:endParaRPr>
          </a:p>
          <a:p>
            <a:pPr marL="180975" lvl="1" indent="0" eaLnBrk="1" hangingPunct="1">
              <a:spcBef>
                <a:spcPct val="0"/>
              </a:spcBef>
              <a:spcAft>
                <a:spcPts val="0"/>
              </a:spcAft>
              <a:buClrTx/>
              <a:buNone/>
              <a:defRPr/>
            </a:pPr>
            <a:r>
              <a:rPr lang="en-IE">
                <a:solidFill>
                  <a:schemeClr val="tx2"/>
                </a:solidFill>
                <a:latin typeface="+mn-lt"/>
                <a:hlinkClick r:id="rId4"/>
              </a:rPr>
              <a:t>Guidance on social media for EU funded R&amp;I projects</a:t>
            </a:r>
            <a:endParaRPr lang="en-IE">
              <a:solidFill>
                <a:schemeClr val="tx2"/>
              </a:solidFill>
              <a:latin typeface="+mn-lt"/>
            </a:endParaRPr>
          </a:p>
          <a:p>
            <a:pPr marL="180975" lvl="1" indent="0" eaLnBrk="1" hangingPunct="1">
              <a:spcBef>
                <a:spcPct val="0"/>
              </a:spcBef>
              <a:spcAft>
                <a:spcPts val="0"/>
              </a:spcAft>
              <a:buClrTx/>
              <a:buNone/>
              <a:defRPr/>
            </a:pPr>
            <a:endParaRPr lang="en-GB">
              <a:solidFill>
                <a:schemeClr val="tx2"/>
              </a:solidFill>
              <a:latin typeface="+mn-lt"/>
            </a:endParaRPr>
          </a:p>
          <a:p>
            <a:pPr marL="180975" lvl="1" indent="0" eaLnBrk="1" hangingPunct="1">
              <a:spcBef>
                <a:spcPct val="0"/>
              </a:spcBef>
              <a:spcAft>
                <a:spcPts val="0"/>
              </a:spcAft>
              <a:buClrTx/>
              <a:buFontTx/>
              <a:buNone/>
              <a:defRPr/>
            </a:pPr>
            <a:endParaRPr lang="en-GB" altLang="en-US" b="0">
              <a:latin typeface="+mn-lt"/>
            </a:endParaRPr>
          </a:p>
          <a:p>
            <a:pPr marL="180975" lvl="1" indent="0" eaLnBrk="1" hangingPunct="1">
              <a:spcBef>
                <a:spcPct val="0"/>
              </a:spcBef>
              <a:spcAft>
                <a:spcPts val="0"/>
              </a:spcAft>
              <a:buClrTx/>
              <a:buFontTx/>
              <a:buNone/>
              <a:defRPr/>
            </a:pPr>
            <a:r>
              <a:rPr lang="en-US" i="0">
                <a:solidFill>
                  <a:schemeClr val="tx2"/>
                </a:solidFill>
                <a:latin typeface="+mn-lt"/>
                <a:hlinkClick r:id="rId5"/>
              </a:rPr>
              <a:t>Horizon Europe – Funding Programme for Research and Innovation</a:t>
            </a:r>
            <a:endParaRPr lang="en-US" i="0">
              <a:solidFill>
                <a:schemeClr val="tx2"/>
              </a:solidFill>
              <a:latin typeface="+mn-lt"/>
            </a:endParaRPr>
          </a:p>
          <a:p>
            <a:pPr marL="180975" lvl="1" indent="0" eaLnBrk="1" hangingPunct="1">
              <a:spcBef>
                <a:spcPct val="0"/>
              </a:spcBef>
              <a:spcAft>
                <a:spcPts val="0"/>
              </a:spcAft>
              <a:buClrTx/>
              <a:buFontTx/>
              <a:buNone/>
              <a:defRPr/>
            </a:pPr>
            <a:endParaRPr lang="en-US">
              <a:solidFill>
                <a:schemeClr val="tx2"/>
              </a:solidFill>
              <a:latin typeface="+mn-lt"/>
              <a:hlinkClick r:id="rId6"/>
            </a:endParaRPr>
          </a:p>
          <a:p>
            <a:pPr marL="180975" lvl="1" indent="0" eaLnBrk="1" hangingPunct="1">
              <a:spcBef>
                <a:spcPct val="0"/>
              </a:spcBef>
              <a:spcAft>
                <a:spcPts val="0"/>
              </a:spcAft>
              <a:buClrTx/>
              <a:buFontTx/>
              <a:buNone/>
              <a:defRPr/>
            </a:pPr>
            <a:r>
              <a:rPr lang="en-IE" i="0">
                <a:solidFill>
                  <a:schemeClr val="tx2"/>
                </a:solidFill>
                <a:latin typeface="+mn-lt"/>
                <a:hlinkClick r:id="" action="ppaction://noaction"/>
              </a:rPr>
              <a:t>Factsheet ‘Open Science in Horizon Europe’</a:t>
            </a:r>
            <a:endParaRPr lang="en-IE" i="0">
              <a:solidFill>
                <a:schemeClr val="tx2"/>
              </a:solidFill>
              <a:latin typeface="+mn-lt"/>
            </a:endParaRPr>
          </a:p>
          <a:p>
            <a:pPr marL="180975" lvl="1" indent="0" eaLnBrk="1" hangingPunct="1">
              <a:spcBef>
                <a:spcPct val="0"/>
              </a:spcBef>
              <a:spcAft>
                <a:spcPts val="0"/>
              </a:spcAft>
              <a:buClrTx/>
              <a:buFontTx/>
              <a:buNone/>
              <a:defRPr/>
            </a:pPr>
            <a:endParaRPr lang="en-IE">
              <a:solidFill>
                <a:schemeClr val="tx2"/>
              </a:solidFill>
              <a:latin typeface="+mn-lt"/>
              <a:hlinkClick r:id="rId7"/>
            </a:endParaRPr>
          </a:p>
          <a:p>
            <a:pPr marL="180975" lvl="1" indent="0" eaLnBrk="1" hangingPunct="1">
              <a:spcBef>
                <a:spcPct val="0"/>
              </a:spcBef>
              <a:spcAft>
                <a:spcPts val="0"/>
              </a:spcAft>
              <a:buClrTx/>
              <a:buFontTx/>
              <a:buNone/>
              <a:defRPr/>
            </a:pPr>
            <a:r>
              <a:rPr lang="fr-BE" i="0">
                <a:solidFill>
                  <a:schemeClr val="tx2"/>
                </a:solidFill>
                <a:latin typeface="+mn-lt"/>
                <a:hlinkClick r:id="rId7"/>
              </a:rPr>
              <a:t>Communication on ‘A new ERA for </a:t>
            </a:r>
            <a:r>
              <a:rPr lang="fr-BE" i="0" err="1">
                <a:solidFill>
                  <a:schemeClr val="tx2"/>
                </a:solidFill>
                <a:latin typeface="+mn-lt"/>
                <a:hlinkClick r:id="rId7"/>
              </a:rPr>
              <a:t>Research</a:t>
            </a:r>
            <a:r>
              <a:rPr lang="fr-BE" i="0">
                <a:solidFill>
                  <a:schemeClr val="tx2"/>
                </a:solidFill>
                <a:latin typeface="+mn-lt"/>
                <a:hlinkClick r:id="rId7"/>
              </a:rPr>
              <a:t> and Innovation</a:t>
            </a:r>
            <a:r>
              <a:rPr lang="fr-BE" i="0">
                <a:solidFill>
                  <a:schemeClr val="tx2"/>
                </a:solidFill>
                <a:latin typeface="+mn-lt"/>
              </a:rPr>
              <a:t>’</a:t>
            </a:r>
          </a:p>
          <a:p>
            <a:pPr marL="180975" lvl="1" indent="0" eaLnBrk="1" hangingPunct="1">
              <a:spcBef>
                <a:spcPct val="0"/>
              </a:spcBef>
              <a:spcAft>
                <a:spcPts val="0"/>
              </a:spcAft>
              <a:buClrTx/>
              <a:buFontTx/>
              <a:buNone/>
              <a:defRPr/>
            </a:pPr>
            <a:endParaRPr lang="fr-BE">
              <a:solidFill>
                <a:schemeClr val="tx2"/>
              </a:solidFill>
              <a:latin typeface="+mn-lt"/>
            </a:endParaRPr>
          </a:p>
          <a:p>
            <a:pPr marL="180975" lvl="1" indent="0" eaLnBrk="1" hangingPunct="1">
              <a:spcBef>
                <a:spcPct val="0"/>
              </a:spcBef>
              <a:spcAft>
                <a:spcPts val="0"/>
              </a:spcAft>
              <a:buClrTx/>
              <a:buFontTx/>
              <a:buNone/>
              <a:defRPr/>
            </a:pPr>
            <a:r>
              <a:rPr lang="en-IE" i="0">
                <a:solidFill>
                  <a:schemeClr val="tx2"/>
                </a:solidFill>
                <a:latin typeface="+mn-lt"/>
                <a:hlinkClick r:id="rId8"/>
              </a:rPr>
              <a:t>Pact for Research and Innovation in Europe </a:t>
            </a:r>
            <a:endParaRPr lang="en-IE" i="0">
              <a:solidFill>
                <a:schemeClr val="tx2"/>
              </a:solidFill>
              <a:latin typeface="+mn-lt"/>
            </a:endParaRPr>
          </a:p>
          <a:p>
            <a:pPr marL="180975" lvl="1" indent="0" eaLnBrk="1" hangingPunct="1">
              <a:spcBef>
                <a:spcPct val="0"/>
              </a:spcBef>
              <a:spcAft>
                <a:spcPts val="0"/>
              </a:spcAft>
              <a:buClrTx/>
              <a:buFontTx/>
              <a:buNone/>
              <a:defRPr/>
            </a:pPr>
            <a:endParaRPr lang="en-GB" altLang="en-US" sz="1600" b="0">
              <a:latin typeface="+mn-lt"/>
            </a:endParaRPr>
          </a:p>
        </p:txBody>
      </p:sp>
    </p:spTree>
    <p:extLst>
      <p:ext uri="{BB962C8B-B14F-4D97-AF65-F5344CB8AC3E}">
        <p14:creationId xmlns:p14="http://schemas.microsoft.com/office/powerpoint/2010/main" val="36108713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8597" y="365760"/>
            <a:ext cx="10515600" cy="688561"/>
          </a:xfrm>
        </p:spPr>
        <p:txBody>
          <a:bodyPr/>
          <a:lstStyle/>
          <a:p>
            <a:r>
              <a:rPr lang="en-IE"/>
              <a:t>Keep in touch</a:t>
            </a:r>
            <a:endParaRPr lang="en-GB"/>
          </a:p>
        </p:txBody>
      </p:sp>
      <p:sp>
        <p:nvSpPr>
          <p:cNvPr id="5" name="Content Placeholder 4"/>
          <p:cNvSpPr>
            <a:spLocks noGrp="1"/>
          </p:cNvSpPr>
          <p:nvPr>
            <p:ph idx="1"/>
          </p:nvPr>
        </p:nvSpPr>
        <p:spPr>
          <a:xfrm>
            <a:off x="7915504" y="4966252"/>
            <a:ext cx="3688238" cy="366170"/>
          </a:xfrm>
        </p:spPr>
        <p:txBody>
          <a:bodyPr/>
          <a:lstStyle/>
          <a:p>
            <a:pPr marL="0" indent="0">
              <a:buNone/>
            </a:pPr>
            <a:r>
              <a:rPr lang="en-IE" sz="1600">
                <a:hlinkClick r:id="rId3"/>
              </a:rPr>
              <a:t>EU Spotify</a:t>
            </a:r>
            <a:endParaRPr lang="en-GB" sz="1600"/>
          </a:p>
        </p:txBody>
      </p:sp>
      <p:pic>
        <p:nvPicPr>
          <p:cNvPr id="4" name="Picture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1630238"/>
            <a:ext cx="684199" cy="750146"/>
          </a:xfrm>
          <a:prstGeom prst="rect">
            <a:avLst/>
          </a:prstGeom>
        </p:spPr>
      </p:pic>
      <p:sp>
        <p:nvSpPr>
          <p:cNvPr id="2" name="Rectangle 1"/>
          <p:cNvSpPr/>
          <p:nvPr/>
        </p:nvSpPr>
        <p:spPr>
          <a:xfrm>
            <a:off x="1819504" y="1774881"/>
            <a:ext cx="4379725" cy="338554"/>
          </a:xfrm>
          <a:prstGeom prst="rect">
            <a:avLst/>
          </a:prstGeom>
        </p:spPr>
        <p:txBody>
          <a:bodyPr wrap="none">
            <a:spAutoFit/>
          </a:bodyPr>
          <a:lstStyle/>
          <a:p>
            <a:r>
              <a:rPr lang="en-IE" sz="1600" u="sng">
                <a:solidFill>
                  <a:srgbClr val="035DC1"/>
                </a:solidFill>
              </a:rPr>
              <a:t>ec.europa.eu/info/research-and-</a:t>
            </a:r>
            <a:r>
              <a:rPr lang="en-IE" sz="1600" u="sng" err="1">
                <a:solidFill>
                  <a:srgbClr val="035DC1"/>
                </a:solidFill>
              </a:rPr>
              <a:t>innovation_en</a:t>
            </a:r>
            <a:endParaRPr lang="en-IE" sz="1600" u="sng">
              <a:solidFill>
                <a:srgbClr val="035DC1"/>
              </a:solidFill>
            </a:endParaRPr>
          </a:p>
        </p:txBody>
      </p:sp>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0722" y="2635213"/>
            <a:ext cx="684199" cy="750146"/>
          </a:xfrm>
          <a:prstGeom prst="rect">
            <a:avLst/>
          </a:prstGeom>
        </p:spPr>
      </p:pic>
      <p:sp>
        <p:nvSpPr>
          <p:cNvPr id="7" name="Rectangle 6"/>
          <p:cNvSpPr/>
          <p:nvPr/>
        </p:nvSpPr>
        <p:spPr>
          <a:xfrm>
            <a:off x="1819504" y="2841009"/>
            <a:ext cx="1736373" cy="338554"/>
          </a:xfrm>
          <a:prstGeom prst="rect">
            <a:avLst/>
          </a:prstGeom>
        </p:spPr>
        <p:txBody>
          <a:bodyPr wrap="none">
            <a:spAutoFit/>
          </a:bodyPr>
          <a:lstStyle/>
          <a:p>
            <a:r>
              <a:rPr lang="en-IE" sz="1600">
                <a:hlinkClick r:id="rId5"/>
              </a:rPr>
              <a:t>rea.ec.europa.eu</a:t>
            </a:r>
            <a:endParaRPr lang="en-GB" sz="1600"/>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970722" y="3717426"/>
            <a:ext cx="640631" cy="702230"/>
          </a:xfrm>
          <a:prstGeom prst="rect">
            <a:avLst/>
          </a:prstGeom>
        </p:spPr>
      </p:pic>
      <p:sp>
        <p:nvSpPr>
          <p:cNvPr id="9" name="Rectangle 8"/>
          <p:cNvSpPr/>
          <p:nvPr/>
        </p:nvSpPr>
        <p:spPr>
          <a:xfrm>
            <a:off x="1773818" y="3899264"/>
            <a:ext cx="1827744" cy="338554"/>
          </a:xfrm>
          <a:prstGeom prst="rect">
            <a:avLst/>
          </a:prstGeom>
        </p:spPr>
        <p:txBody>
          <a:bodyPr wrap="none">
            <a:spAutoFit/>
          </a:bodyPr>
          <a:lstStyle/>
          <a:p>
            <a:r>
              <a:rPr lang="en-IE" sz="1600">
                <a:hlinkClick r:id="rId7"/>
              </a:rPr>
              <a:t>@</a:t>
            </a:r>
            <a:r>
              <a:rPr lang="en-IE" sz="1600" err="1">
                <a:hlinkClick r:id="rId7"/>
              </a:rPr>
              <a:t>REA_research</a:t>
            </a:r>
            <a:r>
              <a:rPr lang="en-IE" sz="1200"/>
              <a:t> </a:t>
            </a:r>
            <a:endParaRPr lang="en-GB" sz="1200"/>
          </a:p>
        </p:txBody>
      </p:sp>
      <p:sp>
        <p:nvSpPr>
          <p:cNvPr id="12" name="Rectangle 11"/>
          <p:cNvSpPr/>
          <p:nvPr/>
        </p:nvSpPr>
        <p:spPr>
          <a:xfrm>
            <a:off x="1819504" y="5014428"/>
            <a:ext cx="6096000" cy="338554"/>
          </a:xfrm>
          <a:prstGeom prst="rect">
            <a:avLst/>
          </a:prstGeom>
        </p:spPr>
        <p:txBody>
          <a:bodyPr>
            <a:spAutoFit/>
          </a:bodyPr>
          <a:lstStyle/>
          <a:p>
            <a:r>
              <a:rPr lang="en-US" sz="1600">
                <a:hlinkClick r:id="rId8"/>
              </a:rPr>
              <a:t>European Research Executive Agency (REA)</a:t>
            </a:r>
            <a:endParaRPr lang="en-GB" sz="1600">
              <a:hlinkClick r:id="rId9"/>
            </a:endParaRPr>
          </a:p>
        </p:txBody>
      </p:sp>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98597" y="4848893"/>
            <a:ext cx="620230" cy="681506"/>
          </a:xfrm>
          <a:prstGeom prst="rect">
            <a:avLst/>
          </a:prstGeom>
        </p:spPr>
      </p:pic>
      <p:pic>
        <p:nvPicPr>
          <p:cNvPr id="14" name="Picture 1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065486" y="1630552"/>
            <a:ext cx="647562" cy="711537"/>
          </a:xfrm>
          <a:prstGeom prst="rect">
            <a:avLst/>
          </a:prstGeom>
        </p:spPr>
      </p:pic>
      <p:sp>
        <p:nvSpPr>
          <p:cNvPr id="15" name="Rectangle 14"/>
          <p:cNvSpPr/>
          <p:nvPr/>
        </p:nvSpPr>
        <p:spPr>
          <a:xfrm>
            <a:off x="7887158" y="1774881"/>
            <a:ext cx="2370383" cy="338554"/>
          </a:xfrm>
          <a:prstGeom prst="rect">
            <a:avLst/>
          </a:prstGeom>
        </p:spPr>
        <p:txBody>
          <a:bodyPr wrap="square">
            <a:spAutoFit/>
          </a:bodyPr>
          <a:lstStyle/>
          <a:p>
            <a:r>
              <a:rPr lang="en-IE" sz="1600">
                <a:hlinkClick r:id="rId12"/>
              </a:rPr>
              <a:t>europeancommission</a:t>
            </a:r>
            <a:r>
              <a:rPr lang="en-IE" sz="1600"/>
              <a:t> </a:t>
            </a:r>
            <a:endParaRPr lang="en-GB" sz="1200"/>
          </a:p>
        </p:txBody>
      </p:sp>
      <p:pic>
        <p:nvPicPr>
          <p:cNvPr id="16" name="Picture 1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088659" y="2702685"/>
            <a:ext cx="568985" cy="623695"/>
          </a:xfrm>
          <a:prstGeom prst="rect">
            <a:avLst/>
          </a:prstGeom>
        </p:spPr>
      </p:pic>
      <p:sp>
        <p:nvSpPr>
          <p:cNvPr id="17" name="Rectangle 16">
            <a:hlinkClick r:id="rId14"/>
          </p:cNvPr>
          <p:cNvSpPr/>
          <p:nvPr/>
        </p:nvSpPr>
        <p:spPr>
          <a:xfrm>
            <a:off x="7915504" y="2841009"/>
            <a:ext cx="2465740" cy="338554"/>
          </a:xfrm>
          <a:prstGeom prst="rect">
            <a:avLst/>
          </a:prstGeom>
        </p:spPr>
        <p:txBody>
          <a:bodyPr wrap="none">
            <a:spAutoFit/>
          </a:bodyPr>
          <a:lstStyle/>
          <a:p>
            <a:r>
              <a:rPr lang="en-GB" sz="1600">
                <a:hlinkClick r:id="rId14"/>
              </a:rPr>
              <a:t>@</a:t>
            </a:r>
            <a:r>
              <a:rPr lang="en-GB" sz="1600" err="1">
                <a:hlinkClick r:id="rId14"/>
              </a:rPr>
              <a:t>EuropeanCommission</a:t>
            </a:r>
            <a:endParaRPr lang="en-GB" sz="1200"/>
          </a:p>
        </p:txBody>
      </p:sp>
      <p:sp>
        <p:nvSpPr>
          <p:cNvPr id="18" name="Rectangle 17"/>
          <p:cNvSpPr/>
          <p:nvPr/>
        </p:nvSpPr>
        <p:spPr>
          <a:xfrm>
            <a:off x="7915504" y="3905156"/>
            <a:ext cx="927242" cy="338554"/>
          </a:xfrm>
          <a:prstGeom prst="rect">
            <a:avLst/>
          </a:prstGeom>
        </p:spPr>
        <p:txBody>
          <a:bodyPr wrap="none">
            <a:spAutoFit/>
          </a:bodyPr>
          <a:lstStyle/>
          <a:p>
            <a:r>
              <a:rPr lang="en-IE" sz="1600">
                <a:hlinkClick r:id="rId15"/>
              </a:rPr>
              <a:t>EUTube</a:t>
            </a:r>
            <a:endParaRPr lang="en-IE" sz="1200"/>
          </a:p>
        </p:txBody>
      </p:sp>
      <p:pic>
        <p:nvPicPr>
          <p:cNvPr id="19" name="Picture 18"/>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065486" y="3705539"/>
            <a:ext cx="660728" cy="726004"/>
          </a:xfrm>
          <a:prstGeom prst="rect">
            <a:avLst/>
          </a:prstGeom>
        </p:spPr>
      </p:pic>
      <p:pic>
        <p:nvPicPr>
          <p:cNvPr id="20" name="Picture 19"/>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7069894" y="4768275"/>
            <a:ext cx="695271" cy="762124"/>
          </a:xfrm>
          <a:prstGeom prst="rect">
            <a:avLst/>
          </a:prstGeom>
        </p:spPr>
      </p:pic>
    </p:spTree>
    <p:extLst>
      <p:ext uri="{BB962C8B-B14F-4D97-AF65-F5344CB8AC3E}">
        <p14:creationId xmlns:p14="http://schemas.microsoft.com/office/powerpoint/2010/main" val="86187743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IE" dirty="0"/>
              <a:t>Thank you</a:t>
            </a:r>
            <a:br>
              <a:rPr lang="en-IE" dirty="0"/>
            </a:br>
            <a:r>
              <a:rPr lang="en-IE" sz="2400" i="1" dirty="0"/>
              <a:t>angela.lahuerta-marin@ec.europa.eu</a:t>
            </a:r>
            <a:endParaRPr lang="en-GB" i="1" dirty="0"/>
          </a:p>
        </p:txBody>
      </p:sp>
      <p:sp>
        <p:nvSpPr>
          <p:cNvPr id="3" name="Subtitle 2"/>
          <p:cNvSpPr>
            <a:spLocks noGrp="1"/>
          </p:cNvSpPr>
          <p:nvPr>
            <p:ph type="subTitle" idx="1"/>
          </p:nvPr>
        </p:nvSpPr>
        <p:spPr>
          <a:xfrm>
            <a:off x="759575" y="4646435"/>
            <a:ext cx="8941016" cy="1853519"/>
          </a:xfrm>
        </p:spPr>
        <p:txBody>
          <a:bodyPr wrap="square" anchor="b" anchorCtr="0"/>
          <a:lstStyle/>
          <a:p>
            <a:r>
              <a:rPr lang="en-US" sz="1050" b="1"/>
              <a:t>© European Union 2020</a:t>
            </a:r>
          </a:p>
          <a:p>
            <a:r>
              <a:rPr lang="en-US" sz="1050"/>
              <a:t>Unless otherwise noted the reuse of this presentation is </a:t>
            </a:r>
            <a:r>
              <a:rPr lang="en-US" sz="1050" err="1"/>
              <a:t>authorised</a:t>
            </a:r>
            <a:r>
              <a:rPr lang="en-US" sz="1050"/>
              <a:t> under the </a:t>
            </a:r>
            <a:r>
              <a:rPr lang="en-US" sz="1050">
                <a:hlinkClick r:id="rId3"/>
              </a:rPr>
              <a:t>CC BY 4.0 </a:t>
            </a:r>
            <a:r>
              <a:rPr lang="en-US" sz="1050"/>
              <a:t>license. For any use or reproduction of elements that are not owned by the EU, permission may need to be sought directly from the respective right holders.</a:t>
            </a:r>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0524" y="4858246"/>
            <a:ext cx="1023496" cy="358097"/>
          </a:xfrm>
          <a:prstGeom prst="rect">
            <a:avLst/>
          </a:prstGeom>
        </p:spPr>
      </p:pic>
      <p:pic>
        <p:nvPicPr>
          <p:cNvPr id="1026" name="Picture 2">
            <a:extLst>
              <a:ext uri="{FF2B5EF4-FFF2-40B4-BE49-F238E27FC236}">
                <a16:creationId xmlns:a16="http://schemas.microsoft.com/office/drawing/2014/main" id="{87C9FCBC-A80D-AC2C-DE83-BB35C126F73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22866" y="1354372"/>
            <a:ext cx="3546828" cy="4739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0184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98788" y="974034"/>
            <a:ext cx="10031820" cy="1381539"/>
          </a:xfrm>
        </p:spPr>
        <p:txBody>
          <a:bodyPr/>
          <a:lstStyle/>
          <a:p>
            <a:br>
              <a:rPr lang="fr-BE" dirty="0"/>
            </a:br>
            <a:r>
              <a:rPr lang="fr-BE" dirty="0"/>
              <a:t>Extra-Slide</a:t>
            </a:r>
            <a:endParaRPr lang="en-GB" dirty="0"/>
          </a:p>
        </p:txBody>
      </p:sp>
    </p:spTree>
    <p:extLst>
      <p:ext uri="{BB962C8B-B14F-4D97-AF65-F5344CB8AC3E}">
        <p14:creationId xmlns:p14="http://schemas.microsoft.com/office/powerpoint/2010/main" val="30573121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944595" y="1284674"/>
            <a:ext cx="10878207" cy="1248411"/>
          </a:xfrm>
        </p:spPr>
        <p:txBody>
          <a:bodyPr wrap="square" tIns="36000" bIns="36000" anchor="t" anchorCtr="0">
            <a:noAutofit/>
          </a:bodyPr>
          <a:lstStyle/>
          <a:p>
            <a:pPr marL="0" indent="0">
              <a:lnSpc>
                <a:spcPts val="3200"/>
              </a:lnSpc>
              <a:spcAft>
                <a:spcPts val="0"/>
              </a:spcAft>
              <a:buNone/>
            </a:pPr>
            <a:r>
              <a:rPr lang="en-US" altLang="en-US" b="1" dirty="0">
                <a:solidFill>
                  <a:schemeClr val="accent1"/>
                </a:solidFill>
                <a:latin typeface="Arial" panose="020B0604020202020204" pitchFamily="34" charset="0"/>
                <a:cs typeface="Arial" panose="020B0604020202020204" pitchFamily="34" charset="0"/>
              </a:rPr>
              <a:t>Facilities providing resources and services </a:t>
            </a:r>
            <a:r>
              <a:rPr lang="en-US" altLang="en-US" dirty="0">
                <a:latin typeface="Arial" panose="020B0604020202020204" pitchFamily="34" charset="0"/>
                <a:cs typeface="Arial" panose="020B0604020202020204" pitchFamily="34" charset="0"/>
              </a:rPr>
              <a:t>for research communities to conduct research and foster innovation</a:t>
            </a:r>
            <a:r>
              <a:rPr lang="en-US" altLang="en-US" sz="3200" dirty="0">
                <a:latin typeface="Arial" panose="020B0604020202020204" pitchFamily="34" charset="0"/>
                <a:cs typeface="Arial" panose="020B0604020202020204" pitchFamily="34" charset="0"/>
              </a:rPr>
              <a:t> </a:t>
            </a:r>
            <a:r>
              <a:rPr lang="en-US" altLang="en-US" dirty="0">
                <a:latin typeface="Arial" panose="020B0604020202020204" pitchFamily="34" charset="0"/>
                <a:cs typeface="Arial" panose="020B0604020202020204" pitchFamily="34" charset="0"/>
              </a:rPr>
              <a:t>(single site, distributed, virtual). They provide </a:t>
            </a:r>
            <a:r>
              <a:rPr lang="en-US" altLang="en-US" b="1" dirty="0">
                <a:solidFill>
                  <a:schemeClr val="accent1"/>
                </a:solidFill>
                <a:latin typeface="Arial" panose="020B0604020202020204" pitchFamily="34" charset="0"/>
                <a:cs typeface="Arial" panose="020B0604020202020204" pitchFamily="34" charset="0"/>
              </a:rPr>
              <a:t>access to external users</a:t>
            </a:r>
            <a:r>
              <a:rPr lang="en-US" altLang="en-US" dirty="0">
                <a:latin typeface="Arial" panose="020B0604020202020204" pitchFamily="34" charset="0"/>
                <a:cs typeface="Arial" panose="020B0604020202020204" pitchFamily="34" charset="0"/>
              </a:rPr>
              <a:t>.</a:t>
            </a:r>
          </a:p>
          <a:p>
            <a:endParaRPr lang="en-GB" dirty="0"/>
          </a:p>
        </p:txBody>
      </p:sp>
      <p:sp>
        <p:nvSpPr>
          <p:cNvPr id="3" name="Content Placeholder 2"/>
          <p:cNvSpPr>
            <a:spLocks noGrp="1"/>
          </p:cNvSpPr>
          <p:nvPr>
            <p:ph sz="half" idx="2"/>
          </p:nvPr>
        </p:nvSpPr>
        <p:spPr>
          <a:xfrm>
            <a:off x="518067" y="5059705"/>
            <a:ext cx="6359466" cy="1356169"/>
          </a:xfrm>
        </p:spPr>
        <p:txBody>
          <a:bodyPr/>
          <a:lstStyle/>
          <a:p>
            <a:pPr marL="457200" lvl="1" indent="0" defTabSz="781903">
              <a:spcAft>
                <a:spcPts val="600"/>
              </a:spcAft>
              <a:buClr>
                <a:srgbClr val="0060C0"/>
              </a:buClr>
              <a:buNone/>
              <a:defRPr/>
            </a:pPr>
            <a:r>
              <a:rPr lang="en-US" altLang="en-US" i="1" dirty="0">
                <a:solidFill>
                  <a:srgbClr val="FFC000"/>
                </a:solidFill>
                <a:latin typeface="Arial" panose="020B0604020202020204" pitchFamily="34" charset="0"/>
                <a:cs typeface="Arial" panose="020B0604020202020204" pitchFamily="34" charset="0"/>
              </a:rPr>
              <a:t>Inter alia, RIs contribute to:</a:t>
            </a:r>
            <a:endParaRPr lang="en-GB" altLang="en-US" i="1" dirty="0">
              <a:solidFill>
                <a:srgbClr val="FFC000"/>
              </a:solidFill>
              <a:latin typeface="Arial" panose="020B0604020202020204" pitchFamily="34" charset="0"/>
              <a:cs typeface="Arial" panose="020B0604020202020204" pitchFamily="34" charset="0"/>
            </a:endParaRPr>
          </a:p>
          <a:p>
            <a:pPr marL="742950" lvl="1" indent="-285750" defTabSz="781903">
              <a:buClr>
                <a:srgbClr val="0060C0"/>
              </a:buClr>
              <a:buFont typeface="Wingdings" panose="05000000000000000000" pitchFamily="2" charset="2"/>
              <a:buChar char="ü"/>
              <a:defRPr/>
            </a:pPr>
            <a:r>
              <a:rPr lang="en-GB" altLang="en-US" dirty="0">
                <a:latin typeface="Arial" panose="020B0604020202020204" pitchFamily="34" charset="0"/>
                <a:cs typeface="Arial" panose="020B0604020202020204" pitchFamily="34" charset="0"/>
              </a:rPr>
              <a:t>Extend the frontiers of knowledge</a:t>
            </a:r>
          </a:p>
          <a:p>
            <a:pPr marL="742950" lvl="1" indent="-285750" defTabSz="781903">
              <a:buClr>
                <a:srgbClr val="0060C0"/>
              </a:buClr>
              <a:buFont typeface="Wingdings" panose="05000000000000000000" pitchFamily="2" charset="2"/>
              <a:buChar char="ü"/>
              <a:defRPr/>
            </a:pPr>
            <a:r>
              <a:rPr lang="en-GB" altLang="en-US" dirty="0">
                <a:latin typeface="Arial" panose="020B0604020202020204" pitchFamily="34" charset="0"/>
                <a:cs typeface="Arial" panose="020B0604020202020204" pitchFamily="34" charset="0"/>
              </a:rPr>
              <a:t>Exchange and transmit knowledge</a:t>
            </a:r>
          </a:p>
          <a:p>
            <a:pPr marL="0" indent="0">
              <a:buNone/>
            </a:pPr>
            <a:endParaRPr lang="en-GB" dirty="0"/>
          </a:p>
        </p:txBody>
      </p:sp>
      <p:sp>
        <p:nvSpPr>
          <p:cNvPr id="4" name="Title 3"/>
          <p:cNvSpPr>
            <a:spLocks noGrp="1"/>
          </p:cNvSpPr>
          <p:nvPr>
            <p:ph type="title"/>
          </p:nvPr>
        </p:nvSpPr>
        <p:spPr>
          <a:xfrm>
            <a:off x="1025715" y="270654"/>
            <a:ext cx="10515600" cy="782357"/>
          </a:xfrm>
        </p:spPr>
        <p:txBody>
          <a:bodyPr/>
          <a:lstStyle/>
          <a:p>
            <a:pPr algn="ctr"/>
            <a:r>
              <a:rPr lang="en-GB" b="1" dirty="0"/>
              <a:t>Research Infrastructures </a:t>
            </a:r>
          </a:p>
        </p:txBody>
      </p:sp>
      <p:pic>
        <p:nvPicPr>
          <p:cNvPr id="5" name="Picture 4" descr="CERN"/>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7707" y="3147462"/>
            <a:ext cx="1876425"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3975">
                <a:solidFill>
                  <a:srgbClr val="3366FF"/>
                </a:solidFill>
                <a:miter lim="800000"/>
                <a:headEnd/>
                <a:tailEnd/>
              </a14:hiddenLine>
            </a:ext>
          </a:extLst>
        </p:spPr>
      </p:pic>
      <p:pic>
        <p:nvPicPr>
          <p:cNvPr id="6" name="Picture 5" descr="Polarster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83699" y="3147462"/>
            <a:ext cx="21097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descr="image_deposit_mice">
            <a:hlinkClick r:id="rId5" tooltip="Submissions of mice - a new window opens"/>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54796" y="3147462"/>
            <a:ext cx="1503362"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7" descr="computer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370864" y="3149050"/>
            <a:ext cx="1860550" cy="1395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extBox 8"/>
          <p:cNvSpPr txBox="1">
            <a:spLocks noChangeArrowheads="1"/>
          </p:cNvSpPr>
          <p:nvPr/>
        </p:nvSpPr>
        <p:spPr bwMode="auto">
          <a:xfrm>
            <a:off x="4964118" y="2737448"/>
            <a:ext cx="283686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FontTx/>
              <a:buNone/>
            </a:pPr>
            <a:r>
              <a:rPr lang="en-US" altLang="en-US" sz="1600" dirty="0">
                <a:solidFill>
                  <a:srgbClr val="035DC1"/>
                </a:solidFill>
                <a:latin typeface="Arial" panose="020B0604020202020204" pitchFamily="34" charset="0"/>
                <a:cs typeface="Arial" panose="020B0604020202020204" pitchFamily="34" charset="0"/>
              </a:rPr>
              <a:t>Major scientific </a:t>
            </a:r>
            <a:r>
              <a:rPr lang="en-US" altLang="en-US" sz="1600" dirty="0" err="1">
                <a:solidFill>
                  <a:srgbClr val="035DC1"/>
                </a:solidFill>
                <a:latin typeface="Arial" panose="020B0604020202020204" pitchFamily="34" charset="0"/>
                <a:cs typeface="Arial" panose="020B0604020202020204" pitchFamily="34" charset="0"/>
              </a:rPr>
              <a:t>equipments</a:t>
            </a:r>
            <a:endParaRPr lang="en-GB" altLang="en-US" sz="2000" dirty="0">
              <a:solidFill>
                <a:srgbClr val="035DC1"/>
              </a:solidFill>
              <a:latin typeface="Arial" panose="020B0604020202020204" pitchFamily="34" charset="0"/>
              <a:cs typeface="Arial" panose="020B0604020202020204" pitchFamily="34" charset="0"/>
            </a:endParaRPr>
          </a:p>
        </p:txBody>
      </p:sp>
      <p:sp>
        <p:nvSpPr>
          <p:cNvPr id="10" name="TextBox 10"/>
          <p:cNvSpPr txBox="1">
            <a:spLocks noChangeArrowheads="1"/>
          </p:cNvSpPr>
          <p:nvPr/>
        </p:nvSpPr>
        <p:spPr bwMode="auto">
          <a:xfrm>
            <a:off x="9398190" y="2733851"/>
            <a:ext cx="21431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FontTx/>
              <a:buNone/>
            </a:pPr>
            <a:r>
              <a:rPr lang="en-US" altLang="en-US" sz="1600" dirty="0">
                <a:solidFill>
                  <a:srgbClr val="035DC1"/>
                </a:solidFill>
                <a:latin typeface="Arial" panose="020B0604020202020204" pitchFamily="34" charset="0"/>
                <a:cs typeface="Arial" panose="020B0604020202020204" pitchFamily="34" charset="0"/>
              </a:rPr>
              <a:t>ICT infrastructures</a:t>
            </a:r>
            <a:endParaRPr lang="en-GB" altLang="en-US" sz="2000" dirty="0">
              <a:solidFill>
                <a:srgbClr val="035DC1"/>
              </a:solidFill>
              <a:latin typeface="Arial" panose="020B0604020202020204" pitchFamily="34" charset="0"/>
              <a:cs typeface="Arial" panose="020B0604020202020204" pitchFamily="34" charset="0"/>
            </a:endParaRPr>
          </a:p>
        </p:txBody>
      </p:sp>
      <p:sp>
        <p:nvSpPr>
          <p:cNvPr id="11" name="TextBox 9"/>
          <p:cNvSpPr txBox="1">
            <a:spLocks noChangeArrowheads="1"/>
          </p:cNvSpPr>
          <p:nvPr/>
        </p:nvSpPr>
        <p:spPr bwMode="auto">
          <a:xfrm>
            <a:off x="738700" y="2737448"/>
            <a:ext cx="29591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FontTx/>
              <a:buNone/>
            </a:pPr>
            <a:r>
              <a:rPr lang="en-US" altLang="en-US" sz="1600" dirty="0">
                <a:solidFill>
                  <a:srgbClr val="035DC1"/>
                </a:solidFill>
                <a:latin typeface="Arial" panose="020B0604020202020204" pitchFamily="34" charset="0"/>
                <a:cs typeface="Arial" panose="020B0604020202020204" pitchFamily="34" charset="0"/>
              </a:rPr>
              <a:t>Knowledge-related facilities</a:t>
            </a:r>
            <a:endParaRPr lang="en-GB" altLang="en-US" sz="1600" dirty="0">
              <a:solidFill>
                <a:srgbClr val="035DC1"/>
              </a:solidFill>
              <a:latin typeface="Arial" panose="020B0604020202020204" pitchFamily="34" charset="0"/>
              <a:cs typeface="Arial" panose="020B0604020202020204" pitchFamily="34" charset="0"/>
            </a:endParaRPr>
          </a:p>
        </p:txBody>
      </p:sp>
      <p:sp>
        <p:nvSpPr>
          <p:cNvPr id="12" name="Content Placeholder 2"/>
          <p:cNvSpPr txBox="1">
            <a:spLocks/>
          </p:cNvSpPr>
          <p:nvPr/>
        </p:nvSpPr>
        <p:spPr>
          <a:xfrm>
            <a:off x="5427607" y="5035643"/>
            <a:ext cx="6131758" cy="1356169"/>
          </a:xfrm>
          <a:prstGeom prst="rect">
            <a:avLst/>
          </a:prstGeom>
        </p:spPr>
        <p:txBody>
          <a:bodyPr vert="horz" lIns="91440" tIns="45720" rIns="91440" bIns="45720" rtlCol="0">
            <a:noAutofit/>
          </a:bodyPr>
          <a:lstStyle>
            <a:lvl1pPr marL="228600" indent="-228600" algn="l" defTabSz="914400" rtl="0" eaLnBrk="1" latinLnBrk="0" hangingPunct="1">
              <a:lnSpc>
                <a:spcPct val="100000"/>
              </a:lnSpc>
              <a:spcBef>
                <a:spcPts val="0"/>
              </a:spcBef>
              <a:spcAft>
                <a:spcPts val="1800"/>
              </a:spcAft>
              <a:buClr>
                <a:schemeClr val="tx2"/>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chemeClr val="tx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defTabSz="781903">
              <a:spcAft>
                <a:spcPts val="600"/>
              </a:spcAft>
              <a:buClr>
                <a:srgbClr val="0060C0"/>
              </a:buClr>
              <a:buFont typeface="Arial" panose="020B0604020202020204" pitchFamily="34" charset="0"/>
              <a:buNone/>
              <a:defRPr/>
            </a:pPr>
            <a:endParaRPr lang="en-GB" altLang="en-US" dirty="0">
              <a:latin typeface="Arial" panose="020B0604020202020204" pitchFamily="34" charset="0"/>
              <a:cs typeface="Arial" panose="020B0604020202020204" pitchFamily="34" charset="0"/>
            </a:endParaRPr>
          </a:p>
          <a:p>
            <a:pPr marL="742950" lvl="1" indent="-285750" defTabSz="781903">
              <a:buClr>
                <a:srgbClr val="0060C0"/>
              </a:buClr>
              <a:buFont typeface="Wingdings" panose="05000000000000000000" pitchFamily="2" charset="2"/>
              <a:buChar char="ü"/>
              <a:defRPr/>
            </a:pPr>
            <a:r>
              <a:rPr lang="en-GB" altLang="en-US" dirty="0">
                <a:latin typeface="Arial" panose="020B0604020202020204" pitchFamily="34" charset="0"/>
                <a:cs typeface="Arial" panose="020B0604020202020204" pitchFamily="34" charset="0"/>
              </a:rPr>
              <a:t>Train the next generation of top researchers</a:t>
            </a:r>
          </a:p>
          <a:p>
            <a:pPr marL="742950" lvl="1" indent="-285750" defTabSz="781903">
              <a:buClr>
                <a:srgbClr val="0060C0"/>
              </a:buClr>
              <a:buFont typeface="Wingdings" panose="05000000000000000000" pitchFamily="2" charset="2"/>
              <a:buChar char="ü"/>
              <a:defRPr/>
            </a:pPr>
            <a:r>
              <a:rPr lang="en-GB" altLang="en-US" dirty="0">
                <a:latin typeface="Arial" panose="020B0604020202020204" pitchFamily="34" charset="0"/>
                <a:cs typeface="Arial" panose="020B0604020202020204" pitchFamily="34" charset="0"/>
              </a:rPr>
              <a:t>Support industrial innovation</a:t>
            </a:r>
          </a:p>
          <a:p>
            <a:endParaRPr lang="en-GB" dirty="0"/>
          </a:p>
        </p:txBody>
      </p:sp>
      <p:sp>
        <p:nvSpPr>
          <p:cNvPr id="13" name="TextBox 9"/>
          <p:cNvSpPr txBox="1">
            <a:spLocks noChangeArrowheads="1"/>
          </p:cNvSpPr>
          <p:nvPr/>
        </p:nvSpPr>
        <p:spPr bwMode="auto">
          <a:xfrm>
            <a:off x="1025714" y="4580604"/>
            <a:ext cx="1042005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lr>
                <a:schemeClr val="bg1"/>
              </a:buClr>
              <a:buChar char="•"/>
              <a:defRPr sz="2400" i="1">
                <a:solidFill>
                  <a:srgbClr val="0F5494"/>
                </a:solidFill>
                <a:latin typeface="Verdana" panose="020B0604030504040204" pitchFamily="34" charset="0"/>
                <a:ea typeface="ＭＳ Ｐゴシック" panose="020B0600070205080204" pitchFamily="34" charset="-128"/>
              </a:defRPr>
            </a:lvl1pPr>
            <a:lvl2pPr marL="742950" indent="-285750">
              <a:spcBef>
                <a:spcPct val="20000"/>
              </a:spcBef>
              <a:buClr>
                <a:srgbClr val="009FBA"/>
              </a:buClr>
              <a:buChar char="•"/>
              <a:defRPr sz="2000" b="1">
                <a:solidFill>
                  <a:srgbClr val="0F5494"/>
                </a:solidFill>
                <a:latin typeface="Verdana" panose="020B0604030504040204" pitchFamily="34" charset="0"/>
                <a:ea typeface="ＭＳ Ｐゴシック" panose="020B0600070205080204" pitchFamily="34" charset="-128"/>
              </a:defRPr>
            </a:lvl2pPr>
            <a:lvl3pPr marL="1143000" indent="-228600">
              <a:spcBef>
                <a:spcPct val="20000"/>
              </a:spcBef>
              <a:defRPr sz="1400">
                <a:solidFill>
                  <a:srgbClr val="0F5494"/>
                </a:solidFill>
                <a:latin typeface="Verdana" panose="020B0604030504040204" pitchFamily="34" charset="0"/>
                <a:ea typeface="ＭＳ Ｐゴシック" panose="020B0600070205080204" pitchFamily="34" charset="-128"/>
              </a:defRPr>
            </a:lvl3pPr>
            <a:lvl4pPr marL="16002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har char="»"/>
              <a:defRPr sz="20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ＭＳ Ｐゴシック" panose="020B0600070205080204" pitchFamily="34" charset="-128"/>
              </a:defRPr>
            </a:lvl9pPr>
          </a:lstStyle>
          <a:p>
            <a:pPr algn="just" eaLnBrk="1" hangingPunct="1">
              <a:spcBef>
                <a:spcPct val="0"/>
              </a:spcBef>
              <a:buClrTx/>
              <a:buFontTx/>
              <a:buNone/>
            </a:pPr>
            <a:r>
              <a:rPr lang="en-US" altLang="en-US" sz="1400" i="0" dirty="0">
                <a:solidFill>
                  <a:srgbClr val="035DC1"/>
                </a:solidFill>
                <a:latin typeface="Arial" panose="020B0604020202020204" pitchFamily="34" charset="0"/>
                <a:cs typeface="Arial" panose="020B0604020202020204" pitchFamily="34" charset="0"/>
              </a:rPr>
              <a:t>e.g.: archives, collections, data infrastructures, telescopes, research vessels, FEL, computing systems, communication networks</a:t>
            </a:r>
            <a:endParaRPr lang="en-GB" altLang="en-US" sz="1400" i="0" dirty="0">
              <a:solidFill>
                <a:srgbClr val="035DC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80822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697020" y="1899897"/>
            <a:ext cx="11284744"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285750" indent="-285750">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marL="360000" indent="-358775">
              <a:spcAft>
                <a:spcPts val="1200"/>
              </a:spcAft>
              <a:buFont typeface="Wingdings" panose="05000000000000000000" pitchFamily="2" charset="2"/>
              <a:buChar char="Ø"/>
            </a:pPr>
            <a:r>
              <a:rPr lang="en-US" altLang="en-US" sz="2000" b="1" dirty="0">
                <a:solidFill>
                  <a:srgbClr val="000000"/>
                </a:solidFill>
                <a:latin typeface="Arial" panose="020B0604020202020204" pitchFamily="34" charset="0"/>
              </a:rPr>
              <a:t>INFRASERV: </a:t>
            </a:r>
            <a:r>
              <a:rPr lang="en-US" altLang="en-US" sz="2000" dirty="0">
                <a:solidFill>
                  <a:srgbClr val="000000"/>
                </a:solidFill>
                <a:latin typeface="Arial" panose="020B0604020202020204" pitchFamily="34" charset="0"/>
              </a:rPr>
              <a:t>RI services to support health research, accelerate the green and digital transformation, and advance frontier knowledge</a:t>
            </a:r>
          </a:p>
          <a:p>
            <a:pPr marL="360000" indent="-358775">
              <a:spcAft>
                <a:spcPts val="1200"/>
              </a:spcAft>
              <a:buFont typeface="Wingdings" panose="05000000000000000000" pitchFamily="2" charset="2"/>
              <a:buChar char="Ø"/>
            </a:pPr>
            <a:r>
              <a:rPr lang="en-US" altLang="en-US" sz="2000" b="1" dirty="0">
                <a:solidFill>
                  <a:schemeClr val="tx1">
                    <a:lumMod val="75000"/>
                  </a:schemeClr>
                </a:solidFill>
                <a:latin typeface="Arial" panose="020B0604020202020204" pitchFamily="34" charset="0"/>
              </a:rPr>
              <a:t>INFRATECH</a:t>
            </a:r>
            <a:r>
              <a:rPr lang="en-US" altLang="en-US" sz="2000" dirty="0">
                <a:solidFill>
                  <a:schemeClr val="tx1">
                    <a:lumMod val="75000"/>
                  </a:schemeClr>
                </a:solidFill>
                <a:latin typeface="Arial" panose="020B0604020202020204" pitchFamily="34" charset="0"/>
              </a:rPr>
              <a:t>: </a:t>
            </a:r>
            <a:r>
              <a:rPr lang="en-US" altLang="en-US" sz="2000" dirty="0">
                <a:solidFill>
                  <a:srgbClr val="000000"/>
                </a:solidFill>
                <a:latin typeface="Arial" panose="020B0604020202020204" pitchFamily="34" charset="0"/>
              </a:rPr>
              <a:t>Next generation of scientific instrumentation, tools and methods and advanced digital solutions </a:t>
            </a:r>
            <a:endParaRPr lang="en-US" altLang="en-US" i="1" dirty="0">
              <a:solidFill>
                <a:srgbClr val="00B0F0"/>
              </a:solidFill>
              <a:latin typeface="Arial" panose="020B0604020202020204" pitchFamily="34" charset="0"/>
            </a:endParaRPr>
          </a:p>
          <a:p>
            <a:pPr marL="360000" indent="-358775">
              <a:spcAft>
                <a:spcPts val="1200"/>
              </a:spcAft>
              <a:buFont typeface="Wingdings" panose="05000000000000000000" pitchFamily="2" charset="2"/>
              <a:buChar char="Ø"/>
            </a:pPr>
            <a:r>
              <a:rPr lang="en-US" altLang="en-US" sz="1800" b="1" dirty="0">
                <a:solidFill>
                  <a:schemeClr val="tx2">
                    <a:lumMod val="60000"/>
                    <a:lumOff val="40000"/>
                  </a:schemeClr>
                </a:solidFill>
                <a:latin typeface="Arial" panose="020B0604020202020204" pitchFamily="34" charset="0"/>
              </a:rPr>
              <a:t>INFRADEV: </a:t>
            </a:r>
            <a:r>
              <a:rPr lang="en-US" sz="1800" dirty="0">
                <a:solidFill>
                  <a:schemeClr val="tx2">
                    <a:lumMod val="60000"/>
                    <a:lumOff val="40000"/>
                  </a:schemeClr>
                </a:solidFill>
                <a:latin typeface="Arial" panose="020B0604020202020204" pitchFamily="34" charset="0"/>
              </a:rPr>
              <a:t>Developing, consolidating and </a:t>
            </a:r>
            <a:r>
              <a:rPr lang="en-US" sz="1800" dirty="0" err="1">
                <a:solidFill>
                  <a:schemeClr val="tx2">
                    <a:lumMod val="60000"/>
                    <a:lumOff val="40000"/>
                  </a:schemeClr>
                </a:solidFill>
                <a:latin typeface="Arial" panose="020B0604020202020204" pitchFamily="34" charset="0"/>
              </a:rPr>
              <a:t>optimising</a:t>
            </a:r>
            <a:r>
              <a:rPr lang="en-US" sz="1800" dirty="0">
                <a:solidFill>
                  <a:schemeClr val="tx2">
                    <a:lumMod val="60000"/>
                    <a:lumOff val="40000"/>
                  </a:schemeClr>
                </a:solidFill>
                <a:latin typeface="Arial" panose="020B0604020202020204" pitchFamily="34" charset="0"/>
              </a:rPr>
              <a:t> the European RI landscape, maintaining global leadership-</a:t>
            </a:r>
            <a:r>
              <a:rPr lang="en-US" sz="1800" i="1" dirty="0">
                <a:solidFill>
                  <a:schemeClr val="tx2">
                    <a:lumMod val="60000"/>
                    <a:lumOff val="40000"/>
                  </a:schemeClr>
                </a:solidFill>
                <a:latin typeface="Arial" panose="020B0604020202020204" pitchFamily="34" charset="0"/>
              </a:rPr>
              <a:t>Research Infrastructure Concept Development- provision of integrated RIs services to enable R&amp;I addressing major societal challenges</a:t>
            </a:r>
            <a:endParaRPr lang="en-US" i="1" dirty="0">
              <a:solidFill>
                <a:schemeClr val="tx2">
                  <a:lumMod val="60000"/>
                  <a:lumOff val="40000"/>
                </a:schemeClr>
              </a:solidFill>
              <a:latin typeface="Arial" panose="020B0604020202020204" pitchFamily="34" charset="0"/>
            </a:endParaRPr>
          </a:p>
          <a:p>
            <a:pPr marL="360000" indent="-358775">
              <a:spcAft>
                <a:spcPts val="1200"/>
              </a:spcAft>
              <a:buFont typeface="Wingdings" panose="05000000000000000000" pitchFamily="2" charset="2"/>
              <a:buChar char="Ø"/>
            </a:pPr>
            <a:r>
              <a:rPr lang="en-US" altLang="en-US" sz="2000" b="1" dirty="0">
                <a:solidFill>
                  <a:srgbClr val="000000"/>
                </a:solidFill>
                <a:latin typeface="Arial" panose="020B0604020202020204" pitchFamily="34" charset="0"/>
              </a:rPr>
              <a:t>INFRAEOSC: </a:t>
            </a:r>
            <a:r>
              <a:rPr lang="en-US" altLang="en-US" sz="2000" dirty="0">
                <a:solidFill>
                  <a:srgbClr val="000000"/>
                </a:solidFill>
                <a:latin typeface="Arial" panose="020B0604020202020204" pitchFamily="34" charset="0"/>
              </a:rPr>
              <a:t>Enabling an operational, open and FAIR EOSC ecosystem</a:t>
            </a:r>
          </a:p>
          <a:p>
            <a:pPr marL="360000" indent="-358775">
              <a:spcAft>
                <a:spcPts val="1200"/>
              </a:spcAft>
              <a:buFont typeface="Wingdings" panose="05000000000000000000" pitchFamily="2" charset="2"/>
              <a:buChar char="Ø"/>
            </a:pPr>
            <a:r>
              <a:rPr lang="en-US" altLang="en-US" sz="2000" b="1" dirty="0">
                <a:solidFill>
                  <a:srgbClr val="000000"/>
                </a:solidFill>
                <a:latin typeface="Arial" panose="020B0604020202020204" pitchFamily="34" charset="0"/>
              </a:rPr>
              <a:t>INFRANET: </a:t>
            </a:r>
            <a:r>
              <a:rPr lang="en-US" altLang="en-US" sz="2000" dirty="0">
                <a:solidFill>
                  <a:srgbClr val="000000"/>
                </a:solidFill>
                <a:latin typeface="Arial" panose="020B0604020202020204" pitchFamily="34" charset="0"/>
              </a:rPr>
              <a:t>Network connectivity in Research and Education – Enabling collaboration without boundaries</a:t>
            </a:r>
            <a:endParaRPr lang="en-GB" altLang="en-US" sz="2000" dirty="0">
              <a:solidFill>
                <a:srgbClr val="000000"/>
              </a:solidFill>
              <a:latin typeface="Arial" panose="020B0604020202020204" pitchFamily="34" charset="0"/>
            </a:endParaRPr>
          </a:p>
        </p:txBody>
      </p:sp>
      <p:sp>
        <p:nvSpPr>
          <p:cNvPr id="5" name="Title 3"/>
          <p:cNvSpPr>
            <a:spLocks noGrp="1"/>
          </p:cNvSpPr>
          <p:nvPr>
            <p:ph type="title"/>
          </p:nvPr>
        </p:nvSpPr>
        <p:spPr>
          <a:xfrm>
            <a:off x="907255" y="526472"/>
            <a:ext cx="10864273" cy="1126049"/>
          </a:xfrm>
        </p:spPr>
        <p:txBody>
          <a:bodyPr/>
          <a:lstStyle/>
          <a:p>
            <a:pPr algn="ctr"/>
            <a:r>
              <a:rPr lang="en-IE" sz="3200" b="1" dirty="0">
                <a:ea typeface="Verdana" panose="020B0604030504040204" pitchFamily="34" charset="0"/>
              </a:rPr>
              <a:t>Research Infrastructures Work Programme 2021-2022</a:t>
            </a:r>
            <a:br>
              <a:rPr lang="en-IE" sz="3200" b="1" dirty="0">
                <a:ea typeface="Verdana" panose="020B0604030504040204" pitchFamily="34" charset="0"/>
              </a:rPr>
            </a:br>
            <a:br>
              <a:rPr lang="en-IE" sz="3200" b="1" dirty="0">
                <a:ea typeface="Verdana" panose="020B0604030504040204" pitchFamily="34" charset="0"/>
              </a:rPr>
            </a:br>
            <a:r>
              <a:rPr lang="en-IE" sz="3200" b="1" i="1" dirty="0">
                <a:solidFill>
                  <a:schemeClr val="accent1"/>
                </a:solidFill>
                <a:ea typeface="Verdana" panose="020B0604030504040204" pitchFamily="34" charset="0"/>
              </a:rPr>
              <a:t>Destinations</a:t>
            </a:r>
            <a:endParaRPr lang="en-GB" sz="3200" i="1" dirty="0">
              <a:solidFill>
                <a:schemeClr val="accent1"/>
              </a:solidFill>
              <a:ea typeface="Verdana" panose="020B0604030504040204" pitchFamily="34" charset="0"/>
            </a:endParaRPr>
          </a:p>
        </p:txBody>
      </p:sp>
    </p:spTree>
    <p:extLst>
      <p:ext uri="{BB962C8B-B14F-4D97-AF65-F5344CB8AC3E}">
        <p14:creationId xmlns:p14="http://schemas.microsoft.com/office/powerpoint/2010/main" val="3487360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518" y="185270"/>
            <a:ext cx="10515600" cy="525388"/>
          </a:xfrm>
        </p:spPr>
        <p:txBody>
          <a:bodyPr/>
          <a:lstStyle/>
          <a:p>
            <a:br>
              <a:rPr lang="en-US" dirty="0"/>
            </a:br>
            <a:r>
              <a:rPr lang="en-US" sz="2800" dirty="0">
                <a:solidFill>
                  <a:srgbClr val="004494"/>
                </a:solidFill>
              </a:rPr>
              <a:t>Projects (HORIZON-INFRA-2022-DEV-01-01)</a:t>
            </a:r>
            <a:endParaRPr lang="en-GB" sz="2800" dirty="0">
              <a:solidFill>
                <a:srgbClr val="004494"/>
              </a:solidFill>
            </a:endParaRPr>
          </a:p>
        </p:txBody>
      </p:sp>
      <p:sp>
        <p:nvSpPr>
          <p:cNvPr id="6" name="Text Placeholder 2"/>
          <p:cNvSpPr txBox="1">
            <a:spLocks/>
          </p:cNvSpPr>
          <p:nvPr/>
        </p:nvSpPr>
        <p:spPr>
          <a:xfrm>
            <a:off x="971549" y="1078992"/>
            <a:ext cx="10799453" cy="5178644"/>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lvl="1" indent="-342900" algn="just">
              <a:spcBef>
                <a:spcPts val="1200"/>
              </a:spcBef>
              <a:buClr>
                <a:schemeClr val="accent2"/>
              </a:buClr>
              <a:buFont typeface="Arial" panose="020B0604020202020204" pitchFamily="34" charset="0"/>
              <a:buChar char="•"/>
            </a:pPr>
            <a:endParaRPr lang="en-IE" sz="2000" b="0" dirty="0">
              <a:solidFill>
                <a:schemeClr val="tx1"/>
              </a:solidFill>
            </a:endParaRPr>
          </a:p>
        </p:txBody>
      </p:sp>
      <p:graphicFrame>
        <p:nvGraphicFramePr>
          <p:cNvPr id="3" name="Table 3">
            <a:extLst>
              <a:ext uri="{FF2B5EF4-FFF2-40B4-BE49-F238E27FC236}">
                <a16:creationId xmlns:a16="http://schemas.microsoft.com/office/drawing/2014/main" id="{86FF34C5-9564-4453-9F1B-919347470626}"/>
              </a:ext>
            </a:extLst>
          </p:cNvPr>
          <p:cNvGraphicFramePr>
            <a:graphicFrameLocks noGrp="1"/>
          </p:cNvGraphicFramePr>
          <p:nvPr>
            <p:extLst>
              <p:ext uri="{D42A27DB-BD31-4B8C-83A1-F6EECF244321}">
                <p14:modId xmlns:p14="http://schemas.microsoft.com/office/powerpoint/2010/main" val="3950240019"/>
              </p:ext>
            </p:extLst>
          </p:nvPr>
        </p:nvGraphicFramePr>
        <p:xfrm>
          <a:off x="947882" y="710657"/>
          <a:ext cx="10846789" cy="5497581"/>
        </p:xfrm>
        <a:graphic>
          <a:graphicData uri="http://schemas.openxmlformats.org/drawingml/2006/table">
            <a:tbl>
              <a:tblPr firstRow="1" bandRow="1">
                <a:tableStyleId>{FABFCF23-3B69-468F-B69F-88F6DE6A72F2}</a:tableStyleId>
              </a:tblPr>
              <a:tblGrid>
                <a:gridCol w="2235954">
                  <a:extLst>
                    <a:ext uri="{9D8B030D-6E8A-4147-A177-3AD203B41FA5}">
                      <a16:colId xmlns:a16="http://schemas.microsoft.com/office/drawing/2014/main" val="3704065265"/>
                    </a:ext>
                  </a:extLst>
                </a:gridCol>
                <a:gridCol w="8610835">
                  <a:extLst>
                    <a:ext uri="{9D8B030D-6E8A-4147-A177-3AD203B41FA5}">
                      <a16:colId xmlns:a16="http://schemas.microsoft.com/office/drawing/2014/main" val="1281763694"/>
                    </a:ext>
                  </a:extLst>
                </a:gridCol>
              </a:tblGrid>
              <a:tr h="409734">
                <a:tc>
                  <a:txBody>
                    <a:bodyPr/>
                    <a:lstStyle/>
                    <a:p>
                      <a:pPr algn="l" fontAlgn="b"/>
                      <a:r>
                        <a:rPr lang="en-IE" sz="1400" b="0" i="0" u="none" strike="noStrike" dirty="0">
                          <a:solidFill>
                            <a:srgbClr val="333333"/>
                          </a:solidFill>
                          <a:effectLst/>
                          <a:latin typeface="Arial" panose="020B0604020202020204" pitchFamily="34" charset="0"/>
                        </a:rPr>
                        <a:t>Project Acronym</a:t>
                      </a:r>
                    </a:p>
                  </a:txBody>
                  <a:tcPr marL="9525" marR="9525" marT="9525" marB="0" anchor="ctr"/>
                </a:tc>
                <a:tc>
                  <a:txBody>
                    <a:bodyPr/>
                    <a:lstStyle/>
                    <a:p>
                      <a:pPr algn="l" fontAlgn="b"/>
                      <a:r>
                        <a:rPr lang="en-IE" sz="1400" b="0" i="0" u="none" strike="noStrike" dirty="0">
                          <a:solidFill>
                            <a:srgbClr val="333333"/>
                          </a:solidFill>
                          <a:effectLst/>
                          <a:latin typeface="Arial" panose="020B0604020202020204" pitchFamily="34" charset="0"/>
                        </a:rPr>
                        <a:t>Project Title</a:t>
                      </a:r>
                    </a:p>
                  </a:txBody>
                  <a:tcPr marL="9525" marR="9525" marT="9525" marB="0" anchor="ctr"/>
                </a:tc>
                <a:extLst>
                  <a:ext uri="{0D108BD9-81ED-4DB2-BD59-A6C34878D82A}">
                    <a16:rowId xmlns:a16="http://schemas.microsoft.com/office/drawing/2014/main" val="4290666121"/>
                  </a:ext>
                </a:extLst>
              </a:tr>
              <a:tr h="409734">
                <a:tc>
                  <a:txBody>
                    <a:bodyPr/>
                    <a:lstStyle/>
                    <a:p>
                      <a:pPr algn="l" fontAlgn="b"/>
                      <a:r>
                        <a:rPr lang="en-IE" sz="1600" b="0" i="0" u="none" strike="noStrike" dirty="0">
                          <a:solidFill>
                            <a:schemeClr val="tx1">
                              <a:lumMod val="75000"/>
                            </a:schemeClr>
                          </a:solidFill>
                          <a:effectLst/>
                          <a:latin typeface="Arial" panose="020B0604020202020204" pitchFamily="34" charset="0"/>
                        </a:rPr>
                        <a:t>ARGOS-CDS</a:t>
                      </a:r>
                    </a:p>
                  </a:txBody>
                  <a:tcPr marL="9525" marR="9525" marT="9525" marB="0" anchor="ctr"/>
                </a:tc>
                <a:tc>
                  <a:txBody>
                    <a:bodyPr/>
                    <a:lstStyle/>
                    <a:p>
                      <a:pPr algn="l" fontAlgn="b"/>
                      <a:r>
                        <a:rPr lang="en-US" sz="1400" b="0" i="0" kern="1200" dirty="0">
                          <a:solidFill>
                            <a:schemeClr val="dk1"/>
                          </a:solidFill>
                          <a:effectLst/>
                          <a:latin typeface="+mn-lt"/>
                          <a:ea typeface="+mn-ea"/>
                          <a:cs typeface="+mn-cs"/>
                        </a:rPr>
                        <a:t>ARGOS Conceptual Design Study: Designing a next-generation radio facility for </a:t>
                      </a:r>
                      <a:r>
                        <a:rPr lang="en-US" sz="1400" b="1" i="0" kern="1200" dirty="0">
                          <a:solidFill>
                            <a:schemeClr val="dk1"/>
                          </a:solidFill>
                          <a:effectLst/>
                          <a:latin typeface="+mn-lt"/>
                          <a:ea typeface="+mn-ea"/>
                          <a:cs typeface="+mn-cs"/>
                        </a:rPr>
                        <a:t>multi-messenger astronomy</a:t>
                      </a:r>
                      <a:endParaRPr lang="en-US" sz="1400" b="1" i="0" u="none" strike="noStrike" dirty="0">
                        <a:solidFill>
                          <a:srgbClr val="0070C0"/>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19251255"/>
                  </a:ext>
                </a:extLst>
              </a:tr>
              <a:tr h="409734">
                <a:tc>
                  <a:txBody>
                    <a:bodyPr/>
                    <a:lstStyle/>
                    <a:p>
                      <a:pPr algn="l" fontAlgn="b"/>
                      <a:r>
                        <a:rPr lang="en-IE" sz="1600" b="0" i="0" u="none" strike="noStrike" dirty="0">
                          <a:solidFill>
                            <a:srgbClr val="333333"/>
                          </a:solidFill>
                          <a:effectLst/>
                          <a:latin typeface="Arial" panose="020B0604020202020204" pitchFamily="34" charset="0"/>
                        </a:rPr>
                        <a:t>DAESY</a:t>
                      </a:r>
                    </a:p>
                  </a:txBody>
                  <a:tcPr marL="9525" marR="9525" marT="9525" marB="0" anchor="ctr"/>
                </a:tc>
                <a:tc>
                  <a:txBody>
                    <a:bodyPr/>
                    <a:lstStyle/>
                    <a:p>
                      <a:pPr algn="l" fontAlgn="b"/>
                      <a:r>
                        <a:rPr lang="en-US" sz="1400" b="1" i="0" kern="1200" dirty="0" err="1">
                          <a:solidFill>
                            <a:schemeClr val="dk1"/>
                          </a:solidFill>
                          <a:effectLst/>
                          <a:latin typeface="+mn-lt"/>
                          <a:ea typeface="+mn-ea"/>
                          <a:cs typeface="+mn-cs"/>
                        </a:rPr>
                        <a:t>DAta</a:t>
                      </a:r>
                      <a:r>
                        <a:rPr lang="en-US" sz="1400" b="0" i="0" kern="1200" dirty="0">
                          <a:solidFill>
                            <a:schemeClr val="dk1"/>
                          </a:solidFill>
                          <a:effectLst/>
                          <a:latin typeface="+mn-lt"/>
                          <a:ea typeface="+mn-ea"/>
                          <a:cs typeface="+mn-cs"/>
                        </a:rPr>
                        <a:t> and services for the </a:t>
                      </a:r>
                      <a:r>
                        <a:rPr lang="en-US" sz="1400" b="1" i="0" kern="1200" dirty="0">
                          <a:solidFill>
                            <a:schemeClr val="dk1"/>
                          </a:solidFill>
                          <a:effectLst/>
                          <a:latin typeface="+mn-lt"/>
                          <a:ea typeface="+mn-ea"/>
                          <a:cs typeface="+mn-cs"/>
                        </a:rPr>
                        <a:t>Earth </a:t>
                      </a:r>
                      <a:r>
                        <a:rPr lang="en-US" sz="1400" b="1" i="0" kern="1200" dirty="0" err="1">
                          <a:solidFill>
                            <a:schemeClr val="dk1"/>
                          </a:solidFill>
                          <a:effectLst/>
                          <a:latin typeface="+mn-lt"/>
                          <a:ea typeface="+mn-ea"/>
                          <a:cs typeface="+mn-cs"/>
                        </a:rPr>
                        <a:t>SYstem</a:t>
                      </a:r>
                      <a:r>
                        <a:rPr lang="en-US" sz="1400" b="1" i="0" kern="1200" dirty="0">
                          <a:solidFill>
                            <a:schemeClr val="dk1"/>
                          </a:solidFill>
                          <a:effectLst/>
                          <a:latin typeface="+mn-lt"/>
                          <a:ea typeface="+mn-ea"/>
                          <a:cs typeface="+mn-cs"/>
                        </a:rPr>
                        <a:t> </a:t>
                      </a:r>
                      <a:r>
                        <a:rPr lang="en-US" sz="1400" b="0" i="0" kern="1200" dirty="0">
                          <a:solidFill>
                            <a:schemeClr val="dk1"/>
                          </a:solidFill>
                          <a:effectLst/>
                          <a:latin typeface="+mn-lt"/>
                          <a:ea typeface="+mn-ea"/>
                          <a:cs typeface="+mn-cs"/>
                        </a:rPr>
                        <a:t>science</a:t>
                      </a:r>
                      <a:endParaRPr lang="en-US" sz="1400" b="0"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611683388"/>
                  </a:ext>
                </a:extLst>
              </a:tr>
              <a:tr h="481998">
                <a:tc>
                  <a:txBody>
                    <a:bodyPr/>
                    <a:lstStyle/>
                    <a:p>
                      <a:pPr algn="l" fontAlgn="b"/>
                      <a:r>
                        <a:rPr lang="en-IE" sz="1600" b="0" i="0" kern="1200" dirty="0" err="1">
                          <a:solidFill>
                            <a:srgbClr val="0356B1"/>
                          </a:solidFill>
                          <a:effectLst/>
                          <a:latin typeface="+mn-lt"/>
                          <a:ea typeface="+mn-ea"/>
                          <a:cs typeface="+mn-cs"/>
                        </a:rPr>
                        <a:t>ESSnuSBplus</a:t>
                      </a:r>
                      <a:endParaRPr lang="en-IE" sz="1600" b="0" i="0" u="none" strike="noStrike" dirty="0">
                        <a:solidFill>
                          <a:srgbClr val="0356B1"/>
                        </a:solidFill>
                        <a:effectLst/>
                        <a:latin typeface="Arial" panose="020B0604020202020204" pitchFamily="34" charset="0"/>
                      </a:endParaRPr>
                    </a:p>
                  </a:txBody>
                  <a:tcPr marL="9525" marR="9525" marT="9525" marB="0" anchor="ctr"/>
                </a:tc>
                <a:tc>
                  <a:txBody>
                    <a:bodyPr/>
                    <a:lstStyle/>
                    <a:p>
                      <a:pPr algn="l" fontAlgn="b"/>
                      <a:r>
                        <a:rPr lang="en-US" sz="1400" b="0" i="0" kern="1200" dirty="0">
                          <a:solidFill>
                            <a:srgbClr val="0356B1"/>
                          </a:solidFill>
                          <a:effectLst/>
                          <a:latin typeface="+mn-lt"/>
                          <a:ea typeface="+mn-ea"/>
                          <a:cs typeface="+mn-cs"/>
                        </a:rPr>
                        <a:t>Study of the use of the ESS facility to accurately measure the neutrino cross-sections for </a:t>
                      </a:r>
                      <a:r>
                        <a:rPr lang="en-US" sz="1400" b="0" i="0" kern="1200" dirty="0" err="1">
                          <a:solidFill>
                            <a:srgbClr val="0356B1"/>
                          </a:solidFill>
                          <a:effectLst/>
                          <a:latin typeface="+mn-lt"/>
                          <a:ea typeface="+mn-ea"/>
                          <a:cs typeface="+mn-cs"/>
                        </a:rPr>
                        <a:t>ESSnuSB</a:t>
                      </a:r>
                      <a:r>
                        <a:rPr lang="en-US" sz="1400" b="0" i="0" kern="1200" dirty="0">
                          <a:solidFill>
                            <a:srgbClr val="0356B1"/>
                          </a:solidFill>
                          <a:effectLst/>
                          <a:latin typeface="+mn-lt"/>
                          <a:ea typeface="+mn-ea"/>
                          <a:cs typeface="+mn-cs"/>
                        </a:rPr>
                        <a:t> leptonic CP violation measurements and to perform sterile </a:t>
                      </a:r>
                      <a:r>
                        <a:rPr lang="en-US" sz="1400" b="1" i="0" kern="1200" dirty="0">
                          <a:solidFill>
                            <a:srgbClr val="0356B1"/>
                          </a:solidFill>
                          <a:effectLst/>
                          <a:latin typeface="+mn-lt"/>
                          <a:ea typeface="+mn-ea"/>
                          <a:cs typeface="+mn-cs"/>
                        </a:rPr>
                        <a:t>neutrino searches </a:t>
                      </a:r>
                      <a:r>
                        <a:rPr lang="en-US" sz="1400" b="0" i="0" kern="1200" dirty="0">
                          <a:solidFill>
                            <a:srgbClr val="0356B1"/>
                          </a:solidFill>
                          <a:effectLst/>
                          <a:latin typeface="+mn-lt"/>
                          <a:ea typeface="+mn-ea"/>
                          <a:cs typeface="+mn-cs"/>
                        </a:rPr>
                        <a:t>and </a:t>
                      </a:r>
                      <a:r>
                        <a:rPr lang="en-US" sz="1400" b="1" i="0" kern="1200" dirty="0" err="1">
                          <a:solidFill>
                            <a:srgbClr val="0356B1"/>
                          </a:solidFill>
                          <a:effectLst/>
                          <a:latin typeface="+mn-lt"/>
                          <a:ea typeface="+mn-ea"/>
                          <a:cs typeface="+mn-cs"/>
                        </a:rPr>
                        <a:t>astroparticle</a:t>
                      </a:r>
                      <a:r>
                        <a:rPr lang="en-US" sz="1400" b="1" i="0" kern="1200" dirty="0">
                          <a:solidFill>
                            <a:srgbClr val="0356B1"/>
                          </a:solidFill>
                          <a:effectLst/>
                          <a:latin typeface="+mn-lt"/>
                          <a:ea typeface="+mn-ea"/>
                          <a:cs typeface="+mn-cs"/>
                        </a:rPr>
                        <a:t> physics</a:t>
                      </a:r>
                      <a:endParaRPr lang="en-US" sz="1400" b="1" i="0" u="none" strike="noStrike" dirty="0">
                        <a:solidFill>
                          <a:srgbClr val="0356B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440657097"/>
                  </a:ext>
                </a:extLst>
              </a:tr>
              <a:tr h="409734">
                <a:tc>
                  <a:txBody>
                    <a:bodyPr/>
                    <a:lstStyle/>
                    <a:p>
                      <a:pPr algn="l" fontAlgn="b"/>
                      <a:r>
                        <a:rPr lang="en-IE" sz="1600" b="0" i="0" kern="1200" dirty="0">
                          <a:solidFill>
                            <a:schemeClr val="dk1"/>
                          </a:solidFill>
                          <a:effectLst/>
                          <a:latin typeface="+mn-lt"/>
                          <a:ea typeface="+mn-ea"/>
                          <a:cs typeface="+mn-cs"/>
                        </a:rPr>
                        <a:t>Euro GO-SHIP</a:t>
                      </a:r>
                      <a:endParaRPr lang="en-IE" sz="1600" b="0" i="0" u="none" strike="noStrike" dirty="0">
                        <a:solidFill>
                          <a:srgbClr val="333333"/>
                        </a:solidFill>
                        <a:effectLst/>
                        <a:latin typeface="Arial" panose="020B0604020202020204" pitchFamily="34" charset="0"/>
                      </a:endParaRPr>
                    </a:p>
                  </a:txBody>
                  <a:tcPr marL="9525" marR="9525" marT="9525" marB="0" anchor="ctr"/>
                </a:tc>
                <a:tc>
                  <a:txBody>
                    <a:bodyPr/>
                    <a:lstStyle/>
                    <a:p>
                      <a:pPr algn="l" fontAlgn="b"/>
                      <a:r>
                        <a:rPr lang="en-US" sz="1800" b="0" i="0" kern="1200" dirty="0">
                          <a:solidFill>
                            <a:schemeClr val="dk1"/>
                          </a:solidFill>
                          <a:effectLst/>
                          <a:latin typeface="+mn-lt"/>
                          <a:ea typeface="+mn-ea"/>
                          <a:cs typeface="+mn-cs"/>
                        </a:rPr>
                        <a:t> </a:t>
                      </a:r>
                      <a:r>
                        <a:rPr lang="en-US" sz="1600" b="0" i="0" kern="1200" dirty="0">
                          <a:solidFill>
                            <a:schemeClr val="dk1"/>
                          </a:solidFill>
                          <a:effectLst/>
                          <a:latin typeface="+mn-lt"/>
                          <a:ea typeface="+mn-ea"/>
                          <a:cs typeface="+mn-cs"/>
                        </a:rPr>
                        <a:t>Developing a Research Infrastructure concept to support </a:t>
                      </a:r>
                      <a:r>
                        <a:rPr lang="en-US" sz="1600" b="1" i="0" kern="1200" dirty="0">
                          <a:solidFill>
                            <a:schemeClr val="dk1"/>
                          </a:solidFill>
                          <a:effectLst/>
                          <a:latin typeface="+mn-lt"/>
                          <a:ea typeface="+mn-ea"/>
                          <a:cs typeface="+mn-cs"/>
                        </a:rPr>
                        <a:t>European hydrography</a:t>
                      </a:r>
                      <a:endParaRPr lang="en-US" sz="1600" b="1"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005344215"/>
                  </a:ext>
                </a:extLst>
              </a:tr>
              <a:tr h="409734">
                <a:tc>
                  <a:txBody>
                    <a:bodyPr/>
                    <a:lstStyle/>
                    <a:p>
                      <a:pPr algn="l" fontAlgn="b"/>
                      <a:r>
                        <a:rPr lang="en-IE" sz="1600" b="0" i="0" kern="1200" dirty="0" err="1">
                          <a:solidFill>
                            <a:schemeClr val="tx1"/>
                          </a:solidFill>
                          <a:effectLst/>
                          <a:latin typeface="+mn-lt"/>
                          <a:ea typeface="+mn-ea"/>
                          <a:cs typeface="+mn-cs"/>
                        </a:rPr>
                        <a:t>EuroFAANG</a:t>
                      </a:r>
                      <a:endParaRPr lang="en-IE" sz="1600" b="0" i="0" u="none" strike="noStrike" dirty="0">
                        <a:solidFill>
                          <a:schemeClr val="tx1"/>
                        </a:solidFill>
                        <a:effectLst/>
                        <a:latin typeface="Arial" panose="020B0604020202020204" pitchFamily="34" charset="0"/>
                      </a:endParaRPr>
                    </a:p>
                  </a:txBody>
                  <a:tcPr marL="9525" marR="9525" marT="9525" marB="0" anchor="ctr"/>
                </a:tc>
                <a:tc>
                  <a:txBody>
                    <a:bodyPr/>
                    <a:lstStyle/>
                    <a:p>
                      <a:pPr algn="l" fontAlgn="b"/>
                      <a:r>
                        <a:rPr lang="en-US" sz="1600" b="0" i="0" kern="1200" dirty="0">
                          <a:solidFill>
                            <a:schemeClr val="tx1"/>
                          </a:solidFill>
                          <a:effectLst/>
                          <a:latin typeface="+mn-lt"/>
                          <a:ea typeface="+mn-ea"/>
                          <a:cs typeface="+mn-cs"/>
                        </a:rPr>
                        <a:t>A European infrastructure for </a:t>
                      </a:r>
                      <a:r>
                        <a:rPr lang="en-US" sz="1600" b="1" i="0" kern="1200" dirty="0">
                          <a:solidFill>
                            <a:schemeClr val="tx1"/>
                          </a:solidFill>
                          <a:effectLst/>
                          <a:latin typeface="+mn-lt"/>
                          <a:ea typeface="+mn-ea"/>
                          <a:cs typeface="+mn-cs"/>
                        </a:rPr>
                        <a:t>farmed animal genotype </a:t>
                      </a:r>
                      <a:r>
                        <a:rPr lang="en-US" sz="1600" b="0" i="0" kern="1200" dirty="0">
                          <a:solidFill>
                            <a:schemeClr val="tx1"/>
                          </a:solidFill>
                          <a:effectLst/>
                          <a:latin typeface="+mn-lt"/>
                          <a:ea typeface="+mn-ea"/>
                          <a:cs typeface="+mn-cs"/>
                        </a:rPr>
                        <a:t>to phenotype research</a:t>
                      </a:r>
                      <a:endParaRPr lang="en-US" sz="1600" b="0" i="0" u="none" strike="noStrike" dirty="0">
                        <a:solidFill>
                          <a:schemeClr val="tx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181172079"/>
                  </a:ext>
                </a:extLst>
              </a:tr>
              <a:tr h="409734">
                <a:tc>
                  <a:txBody>
                    <a:bodyPr/>
                    <a:lstStyle/>
                    <a:p>
                      <a:pPr algn="l" fontAlgn="b"/>
                      <a:r>
                        <a:rPr lang="en-IE" sz="1600" b="0" i="0" u="none" strike="noStrike" dirty="0">
                          <a:solidFill>
                            <a:schemeClr val="tx1"/>
                          </a:solidFill>
                          <a:effectLst/>
                          <a:latin typeface="Arial" panose="020B0604020202020204" pitchFamily="34" charset="0"/>
                        </a:rPr>
                        <a:t>MDDB</a:t>
                      </a:r>
                    </a:p>
                  </a:txBody>
                  <a:tcPr marL="9525" marR="9525" marT="9525" marB="0" anchor="ctr"/>
                </a:tc>
                <a:tc>
                  <a:txBody>
                    <a:bodyPr/>
                    <a:lstStyle/>
                    <a:p>
                      <a:pPr algn="l" fontAlgn="b"/>
                      <a:r>
                        <a:rPr lang="en-US" sz="1600" b="0" i="0" kern="1200" dirty="0">
                          <a:solidFill>
                            <a:schemeClr val="tx1"/>
                          </a:solidFill>
                          <a:effectLst/>
                          <a:latin typeface="+mn-lt"/>
                          <a:ea typeface="+mn-ea"/>
                          <a:cs typeface="+mn-cs"/>
                        </a:rPr>
                        <a:t>Molecular Dynamics Data Bank. The European Repository for </a:t>
                      </a:r>
                      <a:r>
                        <a:rPr lang="en-US" sz="1600" b="0" i="0" kern="1200" dirty="0" err="1">
                          <a:solidFill>
                            <a:schemeClr val="tx1"/>
                          </a:solidFill>
                          <a:effectLst/>
                          <a:latin typeface="+mn-lt"/>
                          <a:ea typeface="+mn-ea"/>
                          <a:cs typeface="+mn-cs"/>
                        </a:rPr>
                        <a:t>Biosimulation</a:t>
                      </a:r>
                      <a:r>
                        <a:rPr lang="en-US" sz="1600" b="0" i="0" kern="1200" dirty="0">
                          <a:solidFill>
                            <a:schemeClr val="tx1"/>
                          </a:solidFill>
                          <a:effectLst/>
                          <a:latin typeface="+mn-lt"/>
                          <a:ea typeface="+mn-ea"/>
                          <a:cs typeface="+mn-cs"/>
                        </a:rPr>
                        <a:t> Data</a:t>
                      </a:r>
                      <a:endParaRPr lang="en-US" sz="1600" b="0" i="0" u="none" strike="noStrike" dirty="0">
                        <a:solidFill>
                          <a:schemeClr val="tx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302126502"/>
                  </a:ext>
                </a:extLst>
              </a:tr>
              <a:tr h="409734">
                <a:tc>
                  <a:txBody>
                    <a:bodyPr/>
                    <a:lstStyle/>
                    <a:p>
                      <a:pPr algn="l" fontAlgn="b"/>
                      <a:r>
                        <a:rPr lang="en-IE" sz="1600" b="0" i="0" kern="1200" dirty="0" err="1">
                          <a:solidFill>
                            <a:srgbClr val="0356B1"/>
                          </a:solidFill>
                          <a:effectLst/>
                          <a:latin typeface="+mn-lt"/>
                          <a:ea typeface="+mn-ea"/>
                          <a:cs typeface="+mn-cs"/>
                        </a:rPr>
                        <a:t>MuCol</a:t>
                      </a:r>
                      <a:endParaRPr lang="en-IE" sz="1600" b="0" i="0" u="none" strike="noStrike" dirty="0">
                        <a:solidFill>
                          <a:srgbClr val="0356B1"/>
                        </a:solidFill>
                        <a:effectLst/>
                        <a:latin typeface="Arial" panose="020B0604020202020204" pitchFamily="34" charset="0"/>
                      </a:endParaRPr>
                    </a:p>
                  </a:txBody>
                  <a:tcPr marL="9525" marR="9525" marT="9525" marB="0" anchor="ctr"/>
                </a:tc>
                <a:tc>
                  <a:txBody>
                    <a:bodyPr/>
                    <a:lstStyle/>
                    <a:p>
                      <a:pPr algn="l" fontAlgn="b"/>
                      <a:r>
                        <a:rPr lang="en-US" sz="1600" b="0" i="0" kern="1200" dirty="0">
                          <a:solidFill>
                            <a:srgbClr val="0356B1"/>
                          </a:solidFill>
                          <a:effectLst/>
                          <a:latin typeface="+mn-lt"/>
                          <a:ea typeface="+mn-ea"/>
                          <a:cs typeface="+mn-cs"/>
                        </a:rPr>
                        <a:t>A Design Study for a </a:t>
                      </a:r>
                      <a:r>
                        <a:rPr lang="en-US" sz="1600" b="1" i="0" kern="1200" dirty="0">
                          <a:solidFill>
                            <a:srgbClr val="0356B1"/>
                          </a:solidFill>
                          <a:effectLst/>
                          <a:latin typeface="+mn-lt"/>
                          <a:ea typeface="+mn-ea"/>
                          <a:cs typeface="+mn-cs"/>
                        </a:rPr>
                        <a:t>Muon Collider complex </a:t>
                      </a:r>
                      <a:r>
                        <a:rPr lang="en-US" sz="1600" b="0" i="0" kern="1200" dirty="0">
                          <a:solidFill>
                            <a:srgbClr val="0356B1"/>
                          </a:solidFill>
                          <a:effectLst/>
                          <a:latin typeface="+mn-lt"/>
                          <a:ea typeface="+mn-ea"/>
                          <a:cs typeface="+mn-cs"/>
                        </a:rPr>
                        <a:t>at 10+ </a:t>
                      </a:r>
                      <a:r>
                        <a:rPr lang="en-US" sz="1600" b="0" i="0" kern="1200" dirty="0" err="1">
                          <a:solidFill>
                            <a:srgbClr val="0356B1"/>
                          </a:solidFill>
                          <a:effectLst/>
                          <a:latin typeface="+mn-lt"/>
                          <a:ea typeface="+mn-ea"/>
                          <a:cs typeface="+mn-cs"/>
                        </a:rPr>
                        <a:t>TeV</a:t>
                      </a:r>
                      <a:r>
                        <a:rPr lang="en-US" sz="1600" b="0" i="0" kern="1200" dirty="0">
                          <a:solidFill>
                            <a:srgbClr val="0356B1"/>
                          </a:solidFill>
                          <a:effectLst/>
                          <a:latin typeface="+mn-lt"/>
                          <a:ea typeface="+mn-ea"/>
                          <a:cs typeface="+mn-cs"/>
                        </a:rPr>
                        <a:t> center of mass</a:t>
                      </a:r>
                      <a:endParaRPr lang="en-US" sz="1600" b="0" i="0" u="none" strike="noStrike" dirty="0">
                        <a:solidFill>
                          <a:srgbClr val="0356B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660555153"/>
                  </a:ext>
                </a:extLst>
              </a:tr>
              <a:tr h="481998">
                <a:tc>
                  <a:txBody>
                    <a:bodyPr/>
                    <a:lstStyle/>
                    <a:p>
                      <a:pPr algn="l" fontAlgn="b"/>
                      <a:r>
                        <a:rPr lang="en-IE" sz="1600" b="0" i="0" kern="1200" dirty="0">
                          <a:solidFill>
                            <a:srgbClr val="0356B1"/>
                          </a:solidFill>
                          <a:effectLst/>
                          <a:latin typeface="+mn-lt"/>
                          <a:ea typeface="+mn-ea"/>
                          <a:cs typeface="+mn-cs"/>
                        </a:rPr>
                        <a:t>PRESTO</a:t>
                      </a:r>
                      <a:endParaRPr lang="en-IE" sz="1600" b="0" i="0" u="none" strike="noStrike" dirty="0">
                        <a:solidFill>
                          <a:srgbClr val="0356B1"/>
                        </a:solidFill>
                        <a:effectLst/>
                        <a:latin typeface="Arial" panose="020B0604020202020204" pitchFamily="34" charset="0"/>
                      </a:endParaRPr>
                    </a:p>
                  </a:txBody>
                  <a:tcPr marL="9525" marR="9525" marT="9525" marB="0" anchor="ctr"/>
                </a:tc>
                <a:tc>
                  <a:txBody>
                    <a:bodyPr/>
                    <a:lstStyle/>
                    <a:p>
                      <a:pPr algn="l" fontAlgn="b"/>
                      <a:r>
                        <a:rPr lang="en-US" sz="1400" b="0" i="0" kern="1200" dirty="0">
                          <a:solidFill>
                            <a:srgbClr val="0356B1"/>
                          </a:solidFill>
                          <a:effectLst/>
                          <a:latin typeface="+mn-lt"/>
                          <a:ea typeface="+mn-ea"/>
                          <a:cs typeface="+mn-cs"/>
                        </a:rPr>
                        <a:t>Pathfinder facility for a new class of precision-physics storage </a:t>
                      </a:r>
                      <a:r>
                        <a:rPr lang="en-US" sz="1400" b="1" i="0" kern="1200" dirty="0">
                          <a:solidFill>
                            <a:srgbClr val="0356B1"/>
                          </a:solidFill>
                          <a:effectLst/>
                          <a:latin typeface="+mn-lt"/>
                          <a:ea typeface="+mn-ea"/>
                          <a:cs typeface="+mn-cs"/>
                        </a:rPr>
                        <a:t>rings Pathfinder </a:t>
                      </a:r>
                      <a:r>
                        <a:rPr lang="en-US" sz="1400" b="0" i="0" kern="1200" dirty="0">
                          <a:solidFill>
                            <a:srgbClr val="0356B1"/>
                          </a:solidFill>
                          <a:effectLst/>
                          <a:latin typeface="+mn-lt"/>
                          <a:ea typeface="+mn-ea"/>
                          <a:cs typeface="+mn-cs"/>
                        </a:rPr>
                        <a:t>facility for a new class of </a:t>
                      </a:r>
                      <a:r>
                        <a:rPr lang="en-US" sz="1400" b="0" i="0" kern="1200" dirty="0" err="1">
                          <a:solidFill>
                            <a:srgbClr val="0356B1"/>
                          </a:solidFill>
                          <a:effectLst/>
                          <a:latin typeface="+mn-lt"/>
                          <a:ea typeface="+mn-ea"/>
                          <a:cs typeface="+mn-cs"/>
                        </a:rPr>
                        <a:t>PREcision</a:t>
                      </a:r>
                      <a:r>
                        <a:rPr lang="en-US" sz="1400" b="0" i="0" kern="1200" dirty="0">
                          <a:solidFill>
                            <a:srgbClr val="0356B1"/>
                          </a:solidFill>
                          <a:effectLst/>
                          <a:latin typeface="+mn-lt"/>
                          <a:ea typeface="+mn-ea"/>
                          <a:cs typeface="+mn-cs"/>
                        </a:rPr>
                        <a:t>-physics </a:t>
                      </a:r>
                      <a:r>
                        <a:rPr lang="en-US" sz="1400" b="1" i="0" kern="1200" dirty="0" err="1">
                          <a:solidFill>
                            <a:srgbClr val="0356B1"/>
                          </a:solidFill>
                          <a:effectLst/>
                          <a:latin typeface="+mn-lt"/>
                          <a:ea typeface="+mn-ea"/>
                          <a:cs typeface="+mn-cs"/>
                        </a:rPr>
                        <a:t>STOrage</a:t>
                      </a:r>
                      <a:r>
                        <a:rPr lang="en-US" sz="1400" b="1" i="0" kern="1200" dirty="0">
                          <a:solidFill>
                            <a:srgbClr val="0356B1"/>
                          </a:solidFill>
                          <a:effectLst/>
                          <a:latin typeface="+mn-lt"/>
                          <a:ea typeface="+mn-ea"/>
                          <a:cs typeface="+mn-cs"/>
                        </a:rPr>
                        <a:t> rings</a:t>
                      </a:r>
                      <a:endParaRPr lang="en-US" sz="1400" b="1" i="0" u="none" strike="noStrike" dirty="0">
                        <a:solidFill>
                          <a:srgbClr val="0356B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50204888"/>
                  </a:ext>
                </a:extLst>
              </a:tr>
              <a:tr h="409734">
                <a:tc>
                  <a:txBody>
                    <a:bodyPr/>
                    <a:lstStyle/>
                    <a:p>
                      <a:pPr algn="l" fontAlgn="b"/>
                      <a:r>
                        <a:rPr lang="en-IE" sz="1600" b="0" i="0" kern="1200" dirty="0">
                          <a:solidFill>
                            <a:schemeClr val="tx1"/>
                          </a:solidFill>
                          <a:effectLst/>
                          <a:latin typeface="+mn-lt"/>
                          <a:ea typeface="+mn-ea"/>
                          <a:cs typeface="+mn-cs"/>
                        </a:rPr>
                        <a:t>PRO-GRACE</a:t>
                      </a:r>
                      <a:endParaRPr lang="en-IE" sz="1600" b="0" i="0" u="none" strike="noStrike" dirty="0">
                        <a:solidFill>
                          <a:schemeClr val="tx1"/>
                        </a:solidFill>
                        <a:effectLst/>
                        <a:latin typeface="Arial" panose="020B0604020202020204" pitchFamily="34" charset="0"/>
                      </a:endParaRPr>
                    </a:p>
                  </a:txBody>
                  <a:tcPr marL="9525" marR="9525" marT="9525" marB="0" anchor="ctr"/>
                </a:tc>
                <a:tc>
                  <a:txBody>
                    <a:bodyPr/>
                    <a:lstStyle/>
                    <a:p>
                      <a:pPr algn="l" fontAlgn="b"/>
                      <a:r>
                        <a:rPr lang="en-US" sz="1600" b="0" i="0" kern="1200" dirty="0">
                          <a:solidFill>
                            <a:schemeClr val="tx1"/>
                          </a:solidFill>
                          <a:effectLst/>
                          <a:latin typeface="+mn-lt"/>
                          <a:ea typeface="+mn-ea"/>
                          <a:cs typeface="+mn-cs"/>
                        </a:rPr>
                        <a:t>Promoting a </a:t>
                      </a:r>
                      <a:r>
                        <a:rPr lang="en-US" sz="1600" b="1" i="0" kern="1200" dirty="0">
                          <a:solidFill>
                            <a:schemeClr val="tx1"/>
                          </a:solidFill>
                          <a:effectLst/>
                          <a:latin typeface="+mn-lt"/>
                          <a:ea typeface="+mn-ea"/>
                          <a:cs typeface="+mn-cs"/>
                        </a:rPr>
                        <a:t>Plant Genetic Resource </a:t>
                      </a:r>
                      <a:r>
                        <a:rPr lang="en-US" sz="1600" b="0" i="0" kern="1200" dirty="0">
                          <a:solidFill>
                            <a:schemeClr val="tx1"/>
                          </a:solidFill>
                          <a:effectLst/>
                          <a:latin typeface="+mn-lt"/>
                          <a:ea typeface="+mn-ea"/>
                          <a:cs typeface="+mn-cs"/>
                        </a:rPr>
                        <a:t>Community for Europe</a:t>
                      </a:r>
                      <a:endParaRPr lang="en-US" sz="1600" b="0" i="0" u="none" strike="noStrike" dirty="0">
                        <a:solidFill>
                          <a:schemeClr val="tx1"/>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583709163"/>
                  </a:ext>
                </a:extLst>
              </a:tr>
              <a:tr h="409734">
                <a:tc>
                  <a:txBody>
                    <a:bodyPr/>
                    <a:lstStyle/>
                    <a:p>
                      <a:pPr algn="l" fontAlgn="b"/>
                      <a:r>
                        <a:rPr lang="en-IE" sz="1600" b="0" i="0" kern="1200" dirty="0">
                          <a:solidFill>
                            <a:schemeClr val="dk1"/>
                          </a:solidFill>
                          <a:effectLst/>
                          <a:latin typeface="+mn-lt"/>
                          <a:ea typeface="+mn-ea"/>
                          <a:cs typeface="+mn-cs"/>
                        </a:rPr>
                        <a:t>RITIFI</a:t>
                      </a:r>
                      <a:endParaRPr lang="en-IE" sz="1600" b="0" i="0" u="none" strike="noStrike" dirty="0">
                        <a:solidFill>
                          <a:srgbClr val="333333"/>
                        </a:solidFill>
                        <a:effectLst/>
                        <a:latin typeface="Arial" panose="020B0604020202020204" pitchFamily="34" charset="0"/>
                      </a:endParaRPr>
                    </a:p>
                  </a:txBody>
                  <a:tcPr marL="9525" marR="9525" marT="9525" marB="0" anchor="ctr"/>
                </a:tc>
                <a:tc>
                  <a:txBody>
                    <a:bodyPr/>
                    <a:lstStyle/>
                    <a:p>
                      <a:pPr algn="l" fontAlgn="b"/>
                      <a:r>
                        <a:rPr lang="en-IE" sz="1600" b="0" i="0" kern="1200" dirty="0">
                          <a:solidFill>
                            <a:schemeClr val="dk1"/>
                          </a:solidFill>
                          <a:effectLst/>
                          <a:latin typeface="+mn-lt"/>
                          <a:ea typeface="+mn-ea"/>
                          <a:cs typeface="+mn-cs"/>
                        </a:rPr>
                        <a:t>Research Infrastructure Technology Infrastructure For Impact</a:t>
                      </a:r>
                      <a:endParaRPr lang="en-IE" sz="1600" b="0"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1842532636"/>
                  </a:ext>
                </a:extLst>
              </a:tr>
              <a:tr h="409734">
                <a:tc>
                  <a:txBody>
                    <a:bodyPr/>
                    <a:lstStyle/>
                    <a:p>
                      <a:pPr algn="l" fontAlgn="b"/>
                      <a:r>
                        <a:rPr lang="en-IE" sz="1600" b="0" i="0" kern="1200" dirty="0">
                          <a:solidFill>
                            <a:schemeClr val="dk1"/>
                          </a:solidFill>
                          <a:effectLst/>
                          <a:latin typeface="+mn-lt"/>
                          <a:ea typeface="+mn-ea"/>
                          <a:cs typeface="+mn-cs"/>
                        </a:rPr>
                        <a:t>STRAITS</a:t>
                      </a:r>
                      <a:endParaRPr lang="en-IE" sz="1600" b="0" i="0" u="none" strike="noStrike" dirty="0">
                        <a:solidFill>
                          <a:srgbClr val="333333"/>
                        </a:solidFill>
                        <a:effectLst/>
                        <a:latin typeface="Arial" panose="020B0604020202020204" pitchFamily="34" charset="0"/>
                      </a:endParaRPr>
                    </a:p>
                  </a:txBody>
                  <a:tcPr marL="9525" marR="9525" marT="9525" marB="0" anchor="ctr"/>
                </a:tc>
                <a:tc>
                  <a:txBody>
                    <a:bodyPr/>
                    <a:lstStyle/>
                    <a:p>
                      <a:pPr algn="l" fontAlgn="b"/>
                      <a:r>
                        <a:rPr lang="en-US" sz="1600" b="0" i="0" kern="1200" dirty="0">
                          <a:solidFill>
                            <a:schemeClr val="dk1"/>
                          </a:solidFill>
                          <a:effectLst/>
                          <a:latin typeface="+mn-lt"/>
                          <a:ea typeface="+mn-ea"/>
                          <a:cs typeface="+mn-cs"/>
                        </a:rPr>
                        <a:t>Strategic Infrastructure for improved </a:t>
                      </a:r>
                      <a:r>
                        <a:rPr lang="en-US" sz="1600" b="1" i="0" kern="1200" dirty="0">
                          <a:solidFill>
                            <a:schemeClr val="dk1"/>
                          </a:solidFill>
                          <a:effectLst/>
                          <a:latin typeface="+mn-lt"/>
                          <a:ea typeface="+mn-ea"/>
                          <a:cs typeface="+mn-cs"/>
                        </a:rPr>
                        <a:t>animal Tracking </a:t>
                      </a:r>
                      <a:r>
                        <a:rPr lang="en-US" sz="1600" b="0" i="0" kern="1200" dirty="0">
                          <a:solidFill>
                            <a:schemeClr val="dk1"/>
                          </a:solidFill>
                          <a:effectLst/>
                          <a:latin typeface="+mn-lt"/>
                          <a:ea typeface="+mn-ea"/>
                          <a:cs typeface="+mn-cs"/>
                        </a:rPr>
                        <a:t>in </a:t>
                      </a:r>
                      <a:r>
                        <a:rPr lang="en-US" sz="1600" b="1" i="0" kern="1200" dirty="0">
                          <a:solidFill>
                            <a:schemeClr val="dk1"/>
                          </a:solidFill>
                          <a:effectLst/>
                          <a:latin typeface="+mn-lt"/>
                          <a:ea typeface="+mn-ea"/>
                          <a:cs typeface="+mn-cs"/>
                        </a:rPr>
                        <a:t>European Seas</a:t>
                      </a:r>
                      <a:endParaRPr lang="en-US" sz="1600" b="1"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34565388"/>
                  </a:ext>
                </a:extLst>
              </a:tr>
              <a:tr h="409734">
                <a:tc>
                  <a:txBody>
                    <a:bodyPr/>
                    <a:lstStyle/>
                    <a:p>
                      <a:pPr algn="l" fontAlgn="b"/>
                      <a:r>
                        <a:rPr lang="en-IE" sz="1600" b="0" i="0" kern="1200" dirty="0">
                          <a:solidFill>
                            <a:schemeClr val="dk1"/>
                          </a:solidFill>
                          <a:effectLst/>
                          <a:latin typeface="+mn-lt"/>
                          <a:ea typeface="+mn-ea"/>
                          <a:cs typeface="+mn-cs"/>
                        </a:rPr>
                        <a:t>WST</a:t>
                      </a:r>
                      <a:endParaRPr lang="en-IE" sz="1600" b="0" i="0" u="none" strike="noStrike" dirty="0">
                        <a:solidFill>
                          <a:srgbClr val="333333"/>
                        </a:solidFill>
                        <a:effectLst/>
                        <a:latin typeface="Arial" panose="020B0604020202020204" pitchFamily="34" charset="0"/>
                      </a:endParaRPr>
                    </a:p>
                  </a:txBody>
                  <a:tcPr marL="9525" marR="9525" marT="9525" marB="0" anchor="ctr"/>
                </a:tc>
                <a:tc>
                  <a:txBody>
                    <a:bodyPr/>
                    <a:lstStyle/>
                    <a:p>
                      <a:pPr algn="l" fontAlgn="b"/>
                      <a:r>
                        <a:rPr lang="en-US" sz="1600" b="0" i="0" kern="1200" dirty="0">
                          <a:solidFill>
                            <a:schemeClr val="dk1"/>
                          </a:solidFill>
                          <a:effectLst/>
                          <a:latin typeface="+mn-lt"/>
                          <a:ea typeface="+mn-ea"/>
                          <a:cs typeface="+mn-cs"/>
                        </a:rPr>
                        <a:t>The Wide Field Spectroscopic Telescope</a:t>
                      </a:r>
                      <a:endParaRPr lang="en-US" sz="1600" b="0" i="0" u="none" strike="noStrike" dirty="0">
                        <a:solidFill>
                          <a:srgbClr val="333333"/>
                        </a:solidFill>
                        <a:effectLst/>
                        <a:latin typeface="Arial" panose="020B0604020202020204" pitchFamily="34" charset="0"/>
                      </a:endParaRPr>
                    </a:p>
                  </a:txBody>
                  <a:tcPr marL="9525" marR="9525" marT="9525" marB="0" anchor="ctr"/>
                </a:tc>
                <a:extLst>
                  <a:ext uri="{0D108BD9-81ED-4DB2-BD59-A6C34878D82A}">
                    <a16:rowId xmlns:a16="http://schemas.microsoft.com/office/drawing/2014/main" val="2392734807"/>
                  </a:ext>
                </a:extLst>
              </a:tr>
            </a:tbl>
          </a:graphicData>
        </a:graphic>
      </p:graphicFrame>
    </p:spTree>
    <p:extLst>
      <p:ext uri="{BB962C8B-B14F-4D97-AF65-F5344CB8AC3E}">
        <p14:creationId xmlns:p14="http://schemas.microsoft.com/office/powerpoint/2010/main" val="2230456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8518" y="307369"/>
            <a:ext cx="10515600" cy="672345"/>
          </a:xfrm>
        </p:spPr>
        <p:txBody>
          <a:bodyPr/>
          <a:lstStyle/>
          <a:p>
            <a:br>
              <a:rPr lang="en-US" dirty="0"/>
            </a:br>
            <a:r>
              <a:rPr lang="en-US" sz="2800">
                <a:solidFill>
                  <a:srgbClr val="004494"/>
                </a:solidFill>
              </a:rPr>
              <a:t>Relevant European </a:t>
            </a:r>
            <a:r>
              <a:rPr lang="en-US" sz="2800" dirty="0">
                <a:solidFill>
                  <a:srgbClr val="004494"/>
                </a:solidFill>
              </a:rPr>
              <a:t>RIs, projects and </a:t>
            </a:r>
            <a:r>
              <a:rPr lang="en-US" sz="2800" dirty="0" err="1">
                <a:solidFill>
                  <a:srgbClr val="004494"/>
                </a:solidFill>
              </a:rPr>
              <a:t>programmes</a:t>
            </a:r>
            <a:endParaRPr lang="en-GB" sz="2800" dirty="0">
              <a:solidFill>
                <a:srgbClr val="004494"/>
              </a:solidFill>
            </a:endParaRPr>
          </a:p>
        </p:txBody>
      </p:sp>
      <p:sp>
        <p:nvSpPr>
          <p:cNvPr id="6" name="Text Placeholder 2"/>
          <p:cNvSpPr txBox="1">
            <a:spLocks/>
          </p:cNvSpPr>
          <p:nvPr/>
        </p:nvSpPr>
        <p:spPr>
          <a:xfrm>
            <a:off x="696273" y="1208313"/>
            <a:ext cx="10799453" cy="4940465"/>
          </a:xfrm>
          <a:prstGeom prst="rect">
            <a:avLst/>
          </a:prstGeom>
        </p:spPr>
        <p:txBody>
          <a:bodyPr vert="horz" lIns="91440" tIns="45720" rIns="91440" bIns="45720" rtlCol="0">
            <a:noAutofit/>
          </a:bodyPr>
          <a:lstStyle>
            <a:defPPr>
              <a:defRPr lang="en-US"/>
            </a:defPPr>
            <a:lvl1pPr marL="0" indent="0" algn="l" defTabSz="914400" rtl="0" eaLnBrk="1" latinLnBrk="0" hangingPunct="1">
              <a:spcAft>
                <a:spcPts val="0"/>
              </a:spcAft>
              <a:buNone/>
              <a:defRPr sz="2000" b="1" kern="1200">
                <a:solidFill>
                  <a:schemeClr val="tx2"/>
                </a:solidFill>
                <a:latin typeface="+mn-lt"/>
                <a:ea typeface="+mn-ea"/>
                <a:cs typeface="+mn-cs"/>
              </a:defRPr>
            </a:lvl1pPr>
            <a:lvl2pPr marL="0" indent="0" algn="l" defTabSz="914400" rtl="0" eaLnBrk="1" latinLnBrk="0" hangingPunct="1">
              <a:buNone/>
              <a:defRPr sz="1800" b="1" kern="1200">
                <a:solidFill>
                  <a:schemeClr val="accent2"/>
                </a:solidFill>
                <a:latin typeface="+mn-lt"/>
                <a:ea typeface="+mn-ea"/>
                <a:cs typeface="+mn-cs"/>
              </a:defRPr>
            </a:lvl2pPr>
            <a:lvl3pPr marL="914400" algn="l" defTabSz="914400" rtl="0" eaLnBrk="1" latinLnBrk="0" hangingPunct="1">
              <a:defRPr sz="2000" kern="1200">
                <a:solidFill>
                  <a:schemeClr val="tx1"/>
                </a:solidFill>
                <a:latin typeface="+mn-lt"/>
                <a:ea typeface="+mn-ea"/>
                <a:cs typeface="+mn-cs"/>
              </a:defRPr>
            </a:lvl3pPr>
            <a:lvl4pPr marL="1371600" algn="l" defTabSz="914400" rtl="0" eaLnBrk="1" latinLnBrk="0" hangingPunct="1">
              <a:defRPr sz="2000" kern="1200">
                <a:solidFill>
                  <a:schemeClr val="tx1"/>
                </a:solidFill>
                <a:latin typeface="+mn-lt"/>
                <a:ea typeface="+mn-ea"/>
                <a:cs typeface="+mn-cs"/>
              </a:defRPr>
            </a:lvl4pPr>
            <a:lvl5pPr marL="1828800" algn="l" defTabSz="914400" rtl="0" eaLnBrk="1" latinLnBrk="0" hangingPunct="1">
              <a:defRPr sz="20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a:spcBef>
                <a:spcPts val="1200"/>
              </a:spcBef>
              <a:spcAft>
                <a:spcPts val="600"/>
              </a:spcAft>
              <a:buClr>
                <a:schemeClr val="accent2"/>
              </a:buClr>
            </a:pPr>
            <a:r>
              <a:rPr lang="en-IE" dirty="0"/>
              <a:t>European Research infrastructures-ESFRI/ERICS </a:t>
            </a:r>
            <a:endParaRPr lang="en-IE" b="0" dirty="0">
              <a:solidFill>
                <a:schemeClr val="tx1"/>
              </a:solidFill>
            </a:endParaRPr>
          </a:p>
          <a:p>
            <a:pPr marL="342900" lvl="1" indent="-342900" algn="just">
              <a:spcBef>
                <a:spcPts val="600"/>
              </a:spcBef>
              <a:spcAft>
                <a:spcPts val="600"/>
              </a:spcAft>
              <a:buClr>
                <a:schemeClr val="accent2"/>
              </a:buClr>
              <a:buFont typeface="Arial" panose="020B0604020202020204" pitchFamily="34" charset="0"/>
              <a:buChar char="•"/>
            </a:pPr>
            <a:r>
              <a:rPr lang="en-US" sz="2000" dirty="0" err="1">
                <a:solidFill>
                  <a:srgbClr val="024B9C"/>
                </a:solidFill>
              </a:rPr>
              <a:t>EuPRAXIA</a:t>
            </a:r>
            <a:r>
              <a:rPr lang="en-US" sz="2000" b="0" dirty="0">
                <a:solidFill>
                  <a:srgbClr val="024B9C"/>
                </a:solidFill>
              </a:rPr>
              <a:t>,  </a:t>
            </a:r>
            <a:r>
              <a:rPr lang="en-US" sz="2000" dirty="0">
                <a:solidFill>
                  <a:srgbClr val="0356B1"/>
                </a:solidFill>
              </a:rPr>
              <a:t>HL-LHC</a:t>
            </a:r>
            <a:r>
              <a:rPr lang="en-US" sz="2000" b="0" dirty="0">
                <a:solidFill>
                  <a:srgbClr val="0356B1"/>
                </a:solidFill>
              </a:rPr>
              <a:t> and </a:t>
            </a:r>
            <a:r>
              <a:rPr lang="en-US" sz="2000" dirty="0">
                <a:solidFill>
                  <a:srgbClr val="0356B1"/>
                </a:solidFill>
              </a:rPr>
              <a:t>European Spallation Source-ERIC</a:t>
            </a:r>
            <a:endParaRPr lang="en-US" sz="2000" u="sng" dirty="0">
              <a:solidFill>
                <a:srgbClr val="0356B1"/>
              </a:solidFill>
            </a:endParaRPr>
          </a:p>
          <a:p>
            <a:pPr algn="just">
              <a:spcBef>
                <a:spcPts val="600"/>
              </a:spcBef>
              <a:spcAft>
                <a:spcPts val="600"/>
              </a:spcAft>
              <a:buClr>
                <a:srgbClr val="FFC000"/>
              </a:buClr>
            </a:pPr>
            <a:endParaRPr lang="en-IE" dirty="0">
              <a:solidFill>
                <a:srgbClr val="004494"/>
              </a:solidFill>
            </a:endParaRPr>
          </a:p>
          <a:p>
            <a:pPr algn="just">
              <a:spcBef>
                <a:spcPts val="600"/>
              </a:spcBef>
              <a:spcAft>
                <a:spcPts val="600"/>
              </a:spcAft>
              <a:buClr>
                <a:srgbClr val="FFC000"/>
              </a:buClr>
            </a:pPr>
            <a:r>
              <a:rPr lang="en-IE" dirty="0">
                <a:solidFill>
                  <a:srgbClr val="004494"/>
                </a:solidFill>
              </a:rPr>
              <a:t>European Projects, alliances</a:t>
            </a:r>
            <a:endParaRPr lang="en-IE" b="0" dirty="0">
              <a:solidFill>
                <a:schemeClr val="tx1"/>
              </a:solidFill>
            </a:endParaRPr>
          </a:p>
          <a:p>
            <a:pPr marL="342900" lvl="1" indent="-342900" algn="just">
              <a:spcBef>
                <a:spcPts val="600"/>
              </a:spcBef>
              <a:spcAft>
                <a:spcPts val="600"/>
              </a:spcAft>
              <a:buClr>
                <a:schemeClr val="accent2"/>
              </a:buClr>
              <a:buFont typeface="Arial" panose="020B0604020202020204" pitchFamily="34" charset="0"/>
              <a:buChar char="•"/>
            </a:pPr>
            <a:r>
              <a:rPr lang="en-IE" sz="2000" dirty="0">
                <a:solidFill>
                  <a:srgbClr val="024B9C"/>
                </a:solidFill>
              </a:rPr>
              <a:t>EURO-LABS</a:t>
            </a:r>
            <a:r>
              <a:rPr lang="en-IE" sz="2000" b="0" dirty="0">
                <a:solidFill>
                  <a:schemeClr val="tx1"/>
                </a:solidFill>
              </a:rPr>
              <a:t> (INFRASERV) </a:t>
            </a:r>
          </a:p>
          <a:p>
            <a:pPr marL="342900" lvl="1" indent="-342900" algn="just">
              <a:spcBef>
                <a:spcPts val="600"/>
              </a:spcBef>
              <a:spcAft>
                <a:spcPts val="600"/>
              </a:spcAft>
              <a:buClr>
                <a:schemeClr val="accent2"/>
              </a:buClr>
              <a:buFont typeface="Arial" panose="020B0604020202020204" pitchFamily="34" charset="0"/>
              <a:buChar char="•"/>
            </a:pPr>
            <a:r>
              <a:rPr lang="en-IE" sz="2000" dirty="0">
                <a:solidFill>
                  <a:srgbClr val="024B9C"/>
                </a:solidFill>
              </a:rPr>
              <a:t>IMPRESS </a:t>
            </a:r>
            <a:r>
              <a:rPr lang="en-IE" sz="2000" b="0" dirty="0">
                <a:solidFill>
                  <a:schemeClr val="tx1"/>
                </a:solidFill>
              </a:rPr>
              <a:t>(INFRATECH)</a:t>
            </a:r>
          </a:p>
          <a:p>
            <a:pPr lvl="1" algn="just">
              <a:spcBef>
                <a:spcPts val="600"/>
              </a:spcBef>
              <a:spcAft>
                <a:spcPts val="600"/>
              </a:spcAft>
              <a:buClr>
                <a:schemeClr val="accent2"/>
              </a:buClr>
            </a:pPr>
            <a:endParaRPr lang="en-IE" sz="2000" dirty="0">
              <a:solidFill>
                <a:srgbClr val="004494"/>
              </a:solidFill>
            </a:endParaRPr>
          </a:p>
          <a:p>
            <a:pPr lvl="1" algn="just">
              <a:spcBef>
                <a:spcPts val="600"/>
              </a:spcBef>
              <a:spcAft>
                <a:spcPts val="600"/>
              </a:spcAft>
              <a:buClr>
                <a:schemeClr val="accent2"/>
              </a:buClr>
            </a:pPr>
            <a:r>
              <a:rPr lang="en-IE" sz="2000" dirty="0">
                <a:solidFill>
                  <a:srgbClr val="004494"/>
                </a:solidFill>
              </a:rPr>
              <a:t>European Programmes</a:t>
            </a:r>
            <a:endParaRPr lang="en-IE" sz="2000" b="0" dirty="0">
              <a:solidFill>
                <a:schemeClr val="tx1"/>
              </a:solidFill>
            </a:endParaRPr>
          </a:p>
          <a:p>
            <a:pPr marL="342900" lvl="1" indent="-342900" algn="just">
              <a:spcBef>
                <a:spcPts val="600"/>
              </a:spcBef>
              <a:spcAft>
                <a:spcPts val="600"/>
              </a:spcAft>
              <a:buClr>
                <a:schemeClr val="accent2"/>
              </a:buClr>
              <a:buFont typeface="Arial" panose="020B0604020202020204" pitchFamily="34" charset="0"/>
              <a:buChar char="•"/>
            </a:pPr>
            <a:r>
              <a:rPr lang="en-US" sz="2000" b="0" dirty="0">
                <a:solidFill>
                  <a:srgbClr val="024B9C"/>
                </a:solidFill>
              </a:rPr>
              <a:t>to ensure interoperability with </a:t>
            </a:r>
            <a:r>
              <a:rPr lang="en-US" sz="2000" b="0" u="sng" dirty="0">
                <a:solidFill>
                  <a:srgbClr val="024B9C"/>
                </a:solidFill>
              </a:rPr>
              <a:t>and availability of data to</a:t>
            </a:r>
            <a:r>
              <a:rPr lang="en-US" sz="2000" b="0" dirty="0">
                <a:solidFill>
                  <a:srgbClr val="024B9C"/>
                </a:solidFill>
              </a:rPr>
              <a:t>: </a:t>
            </a:r>
            <a:r>
              <a:rPr lang="en-US" sz="2000" dirty="0">
                <a:solidFill>
                  <a:srgbClr val="024B9C"/>
                </a:solidFill>
              </a:rPr>
              <a:t>EOSC</a:t>
            </a:r>
            <a:endParaRPr lang="en-US" sz="2000" dirty="0">
              <a:solidFill>
                <a:schemeClr val="tx1"/>
              </a:solidFill>
            </a:endParaRPr>
          </a:p>
        </p:txBody>
      </p:sp>
    </p:spTree>
    <p:extLst>
      <p:ext uri="{BB962C8B-B14F-4D97-AF65-F5344CB8AC3E}">
        <p14:creationId xmlns:p14="http://schemas.microsoft.com/office/powerpoint/2010/main" val="31799861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0006" y="894522"/>
            <a:ext cx="10676038" cy="1196769"/>
          </a:xfrm>
        </p:spPr>
        <p:txBody>
          <a:bodyPr/>
          <a:lstStyle/>
          <a:p>
            <a:br>
              <a:rPr lang="fr-BE" dirty="0"/>
            </a:br>
            <a:r>
              <a:rPr lang="fr-BE" dirty="0" err="1"/>
              <a:t>Reporting</a:t>
            </a:r>
            <a:r>
              <a:rPr lang="fr-BE" dirty="0"/>
              <a:t> guidelines-</a:t>
            </a:r>
            <a:r>
              <a:rPr lang="fr-BE" dirty="0" err="1"/>
              <a:t>MuCoI</a:t>
            </a:r>
            <a:endParaRPr lang="en-GB" dirty="0"/>
          </a:p>
        </p:txBody>
      </p:sp>
    </p:spTree>
    <p:extLst>
      <p:ext uri="{BB962C8B-B14F-4D97-AF65-F5344CB8AC3E}">
        <p14:creationId xmlns:p14="http://schemas.microsoft.com/office/powerpoint/2010/main" val="24040846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006678" y="268448"/>
            <a:ext cx="10479643" cy="1030000"/>
          </a:xfrm>
        </p:spPr>
        <p:txBody>
          <a:bodyPr/>
          <a:lstStyle/>
          <a:p>
            <a:r>
              <a:rPr lang="en-IE" dirty="0"/>
              <a:t>Periodic report</a:t>
            </a:r>
            <a:br>
              <a:rPr lang="en-IE" dirty="0"/>
            </a:br>
            <a:r>
              <a:rPr lang="en-IE" sz="1800" i="1" dirty="0" err="1"/>
              <a:t>MuCoI</a:t>
            </a:r>
            <a:r>
              <a:rPr lang="en-IE" sz="1800" i="1" dirty="0"/>
              <a:t>: period 1 M1-24 (28/2/25), period 2 M25-48 (28/2/27)</a:t>
            </a:r>
          </a:p>
        </p:txBody>
      </p:sp>
      <p:graphicFrame>
        <p:nvGraphicFramePr>
          <p:cNvPr id="6" name="Content Placeholder 3"/>
          <p:cNvGraphicFramePr>
            <a:graphicFrameLocks noGrp="1"/>
          </p:cNvGraphicFramePr>
          <p:nvPr>
            <p:ph idx="1"/>
          </p:nvPr>
        </p:nvGraphicFramePr>
        <p:xfrm>
          <a:off x="1296441" y="1591003"/>
          <a:ext cx="9589389" cy="4602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Down Arrow 7"/>
          <p:cNvSpPr/>
          <p:nvPr/>
        </p:nvSpPr>
        <p:spPr>
          <a:xfrm>
            <a:off x="5687568" y="2587752"/>
            <a:ext cx="329184" cy="201168"/>
          </a:xfrm>
          <a:prstGeom prst="downArrow">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Tree>
    <p:extLst>
      <p:ext uri="{BB962C8B-B14F-4D97-AF65-F5344CB8AC3E}">
        <p14:creationId xmlns:p14="http://schemas.microsoft.com/office/powerpoint/2010/main" val="4182476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970722" y="206024"/>
            <a:ext cx="10515600" cy="782357"/>
          </a:xfrm>
        </p:spPr>
        <p:txBody>
          <a:bodyPr/>
          <a:lstStyle/>
          <a:p>
            <a:r>
              <a:rPr lang="en-IE" dirty="0"/>
              <a:t>Periodic reporting: reviews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132342331"/>
              </p:ext>
            </p:extLst>
          </p:nvPr>
        </p:nvGraphicFramePr>
        <p:xfrm>
          <a:off x="838200" y="1572768"/>
          <a:ext cx="11076432" cy="4370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6916402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OFFISYNC_SLIDE_GUID" val="1b3aee02-91ef-4adf-942e-4fd810b21e2e"/>
</p:tagLst>
</file>

<file path=ppt/theme/theme1.xml><?xml version="1.0" encoding="utf-8"?>
<a:theme xmlns:a="http://schemas.openxmlformats.org/drawingml/2006/main" name="Office Theme">
  <a:themeElements>
    <a:clrScheme name="Accent 7">
      <a:dk1>
        <a:srgbClr val="4D4D4D"/>
      </a:dk1>
      <a:lt1>
        <a:srgbClr val="FFFFFF"/>
      </a:lt1>
      <a:dk2>
        <a:srgbClr val="004494"/>
      </a:dk2>
      <a:lt2>
        <a:srgbClr val="D3E8F9"/>
      </a:lt2>
      <a:accent1>
        <a:srgbClr val="F39E0C"/>
      </a:accent1>
      <a:accent2>
        <a:srgbClr val="931680"/>
      </a:accent2>
      <a:accent3>
        <a:srgbClr val="0F5364"/>
      </a:accent3>
      <a:accent4>
        <a:srgbClr val="B0D10E"/>
      </a:accent4>
      <a:accent5>
        <a:srgbClr val="A2D5D0"/>
      </a:accent5>
      <a:accent6>
        <a:srgbClr val="009EE0"/>
      </a:accent6>
      <a:hlink>
        <a:srgbClr val="004494"/>
      </a:hlink>
      <a:folHlink>
        <a:srgbClr val="004494"/>
      </a:folHlink>
    </a:clrScheme>
    <a:fontScheme name="Custom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C_Corporate_PPT_Template" id="{9E25CBC4-264C-4E5F-8DDF-C73C2B944108}" vid="{63966CC3-CC63-46CF-BE8C-07ABBDCD62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628D117DBB2F44FA1D2A1966638EA6B" ma:contentTypeVersion="16" ma:contentTypeDescription="Create a new document." ma:contentTypeScope="" ma:versionID="7e1feb27e4b1830bce3aed60f0b303d5">
  <xsd:schema xmlns:xsd="http://www.w3.org/2001/XMLSchema" xmlns:xs="http://www.w3.org/2001/XMLSchema" xmlns:p="http://schemas.microsoft.com/office/2006/metadata/properties" xmlns:ns2="ca8317cf-74c1-4891-b748-a60e5112f8b7" xmlns:ns3="e12cc50a-6100-433c-9888-46e6873f3252" targetNamespace="http://schemas.microsoft.com/office/2006/metadata/properties" ma:root="true" ma:fieldsID="d8f23f74bfe63585f36ee02f0d352a9c" ns2:_="" ns3:_="">
    <xsd:import namespace="ca8317cf-74c1-4891-b748-a60e5112f8b7"/>
    <xsd:import namespace="e12cc50a-6100-433c-9888-46e6873f325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a8317cf-74c1-4891-b748-a60e5112f8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Image Tags" ma:readOnly="false" ma:fieldId="{5cf76f15-5ced-4ddc-b409-7134ff3c332f}" ma:taxonomyMulti="true" ma:sspId="22b2fad6-9d2c-441c-a321-3f5f1e9bd928"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EventHashCode" ma:index="21"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2cc50a-6100-433c-9888-46e6873f325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element name="TaxCatchAll" ma:index="18" nillable="true" ma:displayName="Taxonomy Catch All Column" ma:hidden="true" ma:list="{85968cf0-0a00-4b13-8015-c9e009f87e15}" ma:internalName="TaxCatchAll" ma:showField="CatchAllData" ma:web="e12cc50a-6100-433c-9888-46e6873f325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12cc50a-6100-433c-9888-46e6873f3252" xsi:nil="true"/>
    <lcf76f155ced4ddcb4097134ff3c332f xmlns="ca8317cf-74c1-4891-b748-a60e5112f8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3704815C-D21B-48C3-958A-2A53EA48443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a8317cf-74c1-4891-b748-a60e5112f8b7"/>
    <ds:schemaRef ds:uri="e12cc50a-6100-433c-9888-46e6873f325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12C32E1-EC8B-4770-8A9E-10EC95898DF7}">
  <ds:schemaRefs>
    <ds:schemaRef ds:uri="http://schemas.microsoft.com/sharepoint/v3/contenttype/forms"/>
  </ds:schemaRefs>
</ds:datastoreItem>
</file>

<file path=customXml/itemProps3.xml><?xml version="1.0" encoding="utf-8"?>
<ds:datastoreItem xmlns:ds="http://schemas.openxmlformats.org/officeDocument/2006/customXml" ds:itemID="{AB4B65F9-DD13-4DDE-8071-67CE36825102}">
  <ds:schemaRefs>
    <ds:schemaRef ds:uri="http://schemas.microsoft.com/office/infopath/2007/PartnerControls"/>
    <ds:schemaRef ds:uri="http://purl.org/dc/terms/"/>
    <ds:schemaRef ds:uri="http://purl.org/dc/elements/1.1/"/>
    <ds:schemaRef ds:uri="e12cc50a-6100-433c-9888-46e6873f3252"/>
    <ds:schemaRef ds:uri="http://schemas.microsoft.com/office/2006/metadata/properties"/>
    <ds:schemaRef ds:uri="http://schemas.microsoft.com/office/2006/documentManagement/types"/>
    <ds:schemaRef ds:uri="http://schemas.openxmlformats.org/package/2006/metadata/core-properties"/>
    <ds:schemaRef ds:uri="ca8317cf-74c1-4891-b748-a60e5112f8b7"/>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11979</TotalTime>
  <Words>2013</Words>
  <Application>Microsoft Office PowerPoint</Application>
  <PresentationFormat>Widescreen</PresentationFormat>
  <Paragraphs>294</Paragraphs>
  <Slides>34</Slides>
  <Notes>11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ＭＳ Ｐゴシック</vt:lpstr>
      <vt:lpstr>-apple-system</vt:lpstr>
      <vt:lpstr>Arial</vt:lpstr>
      <vt:lpstr>Calibri</vt:lpstr>
      <vt:lpstr>EC Square Sans Pro Light</vt:lpstr>
      <vt:lpstr>Times New Roman</vt:lpstr>
      <vt:lpstr>Verdana</vt:lpstr>
      <vt:lpstr>Wingdings</vt:lpstr>
      <vt:lpstr>Office Theme</vt:lpstr>
      <vt:lpstr>MuCoI A Design Study for a Muon Collier Complex  at 10+ TeV Centre of Mass </vt:lpstr>
      <vt:lpstr>Research Infrastructures in Horizon Europe</vt:lpstr>
      <vt:lpstr>Role Distribution</vt:lpstr>
      <vt:lpstr>Research Infrastructures Work Programme 2021-2022  Destinations</vt:lpstr>
      <vt:lpstr> Projects (HORIZON-INFRA-2022-DEV-01-01)</vt:lpstr>
      <vt:lpstr> Relevant European RIs, projects and programmes</vt:lpstr>
      <vt:lpstr> Reporting guidelines-MuCoI</vt:lpstr>
      <vt:lpstr>Periodic report MuCoI: period 1 M1-24 (28/2/25), period 2 M25-48 (28/2/27)</vt:lpstr>
      <vt:lpstr>Periodic reporting: reviews</vt:lpstr>
      <vt:lpstr>PowerPoint Presentation</vt:lpstr>
      <vt:lpstr>Continuous Reporting – deliverables  </vt:lpstr>
      <vt:lpstr>Novelties in continuous reporting - HE</vt:lpstr>
      <vt:lpstr> Financial management: some advice</vt:lpstr>
      <vt:lpstr> Amendments</vt:lpstr>
      <vt:lpstr>Amendments</vt:lpstr>
      <vt:lpstr> Communication, Dissemination, Exploitation </vt:lpstr>
      <vt:lpstr>Communication, dissemination and exploitation </vt:lpstr>
      <vt:lpstr>Acknowledge EU Funding</vt:lpstr>
      <vt:lpstr>Disclaimer </vt:lpstr>
      <vt:lpstr> How can REA support you?</vt:lpstr>
      <vt:lpstr>Free-of-charge European Commission dissemination tools</vt:lpstr>
      <vt:lpstr>Open Science</vt:lpstr>
      <vt:lpstr>Open Research Europe</vt:lpstr>
      <vt:lpstr>Key points on open science in Horizon Europe  </vt:lpstr>
      <vt:lpstr>Open access to publications  </vt:lpstr>
      <vt:lpstr> Audits</vt:lpstr>
      <vt:lpstr>Audits </vt:lpstr>
      <vt:lpstr> Links and useful information</vt:lpstr>
      <vt:lpstr>HE Online Manual</vt:lpstr>
      <vt:lpstr>Useful links</vt:lpstr>
      <vt:lpstr>Keep in touch</vt:lpstr>
      <vt:lpstr>Thank you angela.lahuerta-marin@ec.europa.eu</vt:lpstr>
      <vt:lpstr> Extra-Slide</vt:lpstr>
      <vt:lpstr>Research Infrastructures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ZACHARIADOU Eleftheria (RTD-EXT)</dc:creator>
  <cp:lastModifiedBy>LAHUERTA MARIN Angela (REA)</cp:lastModifiedBy>
  <cp:revision>304</cp:revision>
  <cp:lastPrinted>2023-04-21T13:23:34Z</cp:lastPrinted>
  <dcterms:created xsi:type="dcterms:W3CDTF">2020-12-04T09:35:19Z</dcterms:created>
  <dcterms:modified xsi:type="dcterms:W3CDTF">2023-06-20T15:50:04Z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6bd9ddd1-4d20-43f6-abfa-fc3c07406f94_Enabled">
    <vt:lpwstr>true</vt:lpwstr>
  </property>
  <property fmtid="{D5CDD505-2E9C-101B-9397-08002B2CF9AE}" pid="3" name="MSIP_Label_6bd9ddd1-4d20-43f6-abfa-fc3c07406f94_SetDate">
    <vt:lpwstr>2022-12-21T11:19:59Z</vt:lpwstr>
  </property>
  <property fmtid="{D5CDD505-2E9C-101B-9397-08002B2CF9AE}" pid="4" name="MSIP_Label_6bd9ddd1-4d20-43f6-abfa-fc3c07406f94_Method">
    <vt:lpwstr>Standard</vt:lpwstr>
  </property>
  <property fmtid="{D5CDD505-2E9C-101B-9397-08002B2CF9AE}" pid="5" name="MSIP_Label_6bd9ddd1-4d20-43f6-abfa-fc3c07406f94_Name">
    <vt:lpwstr>Commission Use</vt:lpwstr>
  </property>
  <property fmtid="{D5CDD505-2E9C-101B-9397-08002B2CF9AE}" pid="6" name="MSIP_Label_6bd9ddd1-4d20-43f6-abfa-fc3c07406f94_SiteId">
    <vt:lpwstr>b24c8b06-522c-46fe-9080-70926f8dddb1</vt:lpwstr>
  </property>
  <property fmtid="{D5CDD505-2E9C-101B-9397-08002B2CF9AE}" pid="7" name="MSIP_Label_6bd9ddd1-4d20-43f6-abfa-fc3c07406f94_ActionId">
    <vt:lpwstr>90b8247c-6b16-489a-91f4-6c65d2ad0b7e</vt:lpwstr>
  </property>
  <property fmtid="{D5CDD505-2E9C-101B-9397-08002B2CF9AE}" pid="8" name="MSIP_Label_6bd9ddd1-4d20-43f6-abfa-fc3c07406f94_ContentBits">
    <vt:lpwstr>0</vt:lpwstr>
  </property>
  <property fmtid="{D5CDD505-2E9C-101B-9397-08002B2CF9AE}" pid="9" name="ContentTypeId">
    <vt:lpwstr>0x010100F628D117DBB2F44FA1D2A1966638EA6B</vt:lpwstr>
  </property>
</Properties>
</file>