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727" r:id="rId4"/>
    <p:sldMasterId id="2147483719" r:id="rId5"/>
    <p:sldMasterId id="2147483663" r:id="rId6"/>
    <p:sldMasterId id="2147483734" r:id="rId7"/>
  </p:sldMasterIdLst>
  <p:handoutMasterIdLst>
    <p:handoutMasterId r:id="rId19"/>
  </p:handoutMasterIdLst>
  <p:sldIdLst>
    <p:sldId id="256" r:id="rId8"/>
    <p:sldId id="261" r:id="rId9"/>
    <p:sldId id="257" r:id="rId10"/>
    <p:sldId id="262" r:id="rId11"/>
    <p:sldId id="260" r:id="rId12"/>
    <p:sldId id="267" r:id="rId13"/>
    <p:sldId id="258" r:id="rId14"/>
    <p:sldId id="264" r:id="rId15"/>
    <p:sldId id="266" r:id="rId16"/>
    <p:sldId id="265" r:id="rId17"/>
    <p:sldId id="263" r:id="rId18"/>
  </p:sldIdLst>
  <p:sldSz cx="12192000" cy="6858000"/>
  <p:notesSz cx="6858000" cy="9144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D1B"/>
    <a:srgbClr val="676767"/>
    <a:srgbClr val="00308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51B3F1-2E02-45A5-9B16-AB9DCDABFC49}" v="22" dt="2023-10-04T15:49:45.8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489" autoAdjust="0"/>
    <p:restoredTop sz="94660"/>
  </p:normalViewPr>
  <p:slideViewPr>
    <p:cSldViewPr snapToGrid="0">
      <p:cViewPr varScale="1">
        <p:scale>
          <a:sx n="71" d="100"/>
          <a:sy n="71" d="100"/>
        </p:scale>
        <p:origin x="45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slide" Target="slides/slide11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font" Target="fonts/font2.fntdata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5.xml"/><Relationship Id="rId17" Type="http://schemas.openxmlformats.org/officeDocument/2006/relationships/slide" Target="slides/slide10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9.xml"/><Relationship Id="rId20" Type="http://schemas.openxmlformats.org/officeDocument/2006/relationships/font" Target="fonts/font1.fntdata"/><Relationship Id="rId29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4.xml"/><Relationship Id="rId24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8.xml"/><Relationship Id="rId23" Type="http://schemas.openxmlformats.org/officeDocument/2006/relationships/font" Target="fonts/font4.fntdata"/><Relationship Id="rId28" Type="http://schemas.microsoft.com/office/2016/11/relationships/changesInfo" Target="changesInfos/changesInfo1.xml"/><Relationship Id="rId10" Type="http://schemas.openxmlformats.org/officeDocument/2006/relationships/slide" Target="slides/slide3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slide" Target="slides/slide7.xml"/><Relationship Id="rId22" Type="http://schemas.openxmlformats.org/officeDocument/2006/relationships/font" Target="fonts/font3.fntdata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ichardson, Stephanie (STFC,RAL,ISIS)" userId="fb9e1876-ffcf-45bf-abd9-b21078f88f3e" providerId="ADAL" clId="{425C2B4A-486F-4F96-BA80-A77DEA667113}"/>
    <pc:docChg chg="modMainMaster">
      <pc:chgData name="Richardson, Stephanie (STFC,RAL,ISIS)" userId="fb9e1876-ffcf-45bf-abd9-b21078f88f3e" providerId="ADAL" clId="{425C2B4A-486F-4F96-BA80-A77DEA667113}" dt="2023-08-11T19:17:55.756" v="2" actId="14826"/>
      <pc:docMkLst>
        <pc:docMk/>
      </pc:docMkLst>
      <pc:sldMasterChg chg="modSp">
        <pc:chgData name="Richardson, Stephanie (STFC,RAL,ISIS)" userId="fb9e1876-ffcf-45bf-abd9-b21078f88f3e" providerId="ADAL" clId="{425C2B4A-486F-4F96-BA80-A77DEA667113}" dt="2023-08-11T19:17:16.339" v="1" actId="14826"/>
        <pc:sldMasterMkLst>
          <pc:docMk/>
          <pc:sldMasterMk cId="3837374745" sldId="2147483663"/>
        </pc:sldMasterMkLst>
        <pc:picChg chg="mod">
          <ac:chgData name="Richardson, Stephanie (STFC,RAL,ISIS)" userId="fb9e1876-ffcf-45bf-abd9-b21078f88f3e" providerId="ADAL" clId="{425C2B4A-486F-4F96-BA80-A77DEA667113}" dt="2023-08-11T19:17:16.339" v="1" actId="14826"/>
          <ac:picMkLst>
            <pc:docMk/>
            <pc:sldMasterMk cId="3837374745" sldId="2147483663"/>
            <ac:picMk id="7" creationId="{52AB5F44-508E-D5E3-9686-E5DB5331D657}"/>
          </ac:picMkLst>
        </pc:picChg>
      </pc:sldMasterChg>
      <pc:sldMasterChg chg="modSp">
        <pc:chgData name="Richardson, Stephanie (STFC,RAL,ISIS)" userId="fb9e1876-ffcf-45bf-abd9-b21078f88f3e" providerId="ADAL" clId="{425C2B4A-486F-4F96-BA80-A77DEA667113}" dt="2023-08-11T19:17:04.472" v="0" actId="14826"/>
        <pc:sldMasterMkLst>
          <pc:docMk/>
          <pc:sldMasterMk cId="2232557041" sldId="2147483719"/>
        </pc:sldMasterMkLst>
        <pc:picChg chg="mod">
          <ac:chgData name="Richardson, Stephanie (STFC,RAL,ISIS)" userId="fb9e1876-ffcf-45bf-abd9-b21078f88f3e" providerId="ADAL" clId="{425C2B4A-486F-4F96-BA80-A77DEA667113}" dt="2023-08-11T19:17:04.472" v="0" actId="14826"/>
          <ac:picMkLst>
            <pc:docMk/>
            <pc:sldMasterMk cId="2232557041" sldId="2147483719"/>
            <ac:picMk id="4" creationId="{C5EE97D3-004E-241C-1F4D-DA2001CE0425}"/>
          </ac:picMkLst>
        </pc:picChg>
      </pc:sldMasterChg>
      <pc:sldMasterChg chg="modSp">
        <pc:chgData name="Richardson, Stephanie (STFC,RAL,ISIS)" userId="fb9e1876-ffcf-45bf-abd9-b21078f88f3e" providerId="ADAL" clId="{425C2B4A-486F-4F96-BA80-A77DEA667113}" dt="2023-08-11T19:17:55.756" v="2" actId="14826"/>
        <pc:sldMasterMkLst>
          <pc:docMk/>
          <pc:sldMasterMk cId="3562387349" sldId="2147483734"/>
        </pc:sldMasterMkLst>
        <pc:picChg chg="mod">
          <ac:chgData name="Richardson, Stephanie (STFC,RAL,ISIS)" userId="fb9e1876-ffcf-45bf-abd9-b21078f88f3e" providerId="ADAL" clId="{425C2B4A-486F-4F96-BA80-A77DEA667113}" dt="2023-08-11T19:17:55.756" v="2" actId="14826"/>
          <ac:picMkLst>
            <pc:docMk/>
            <pc:sldMasterMk cId="3562387349" sldId="2147483734"/>
            <ac:picMk id="7" creationId="{52AB5F44-508E-D5E3-9686-E5DB5331D657}"/>
          </ac:picMkLst>
        </pc:picChg>
      </pc:sldMasterChg>
    </pc:docChg>
  </pc:docChgLst>
  <pc:docChgLst>
    <pc:chgData name="Maqbool, Hamza (STFC,RAL,ISIS)" userId="eda9bba6-bda5-420a-9268-1cf5ff305f65" providerId="ADAL" clId="{4F51B3F1-2E02-45A5-9B16-AB9DCDABFC49}"/>
    <pc:docChg chg="undo redo custSel modSld">
      <pc:chgData name="Maqbool, Hamza (STFC,RAL,ISIS)" userId="eda9bba6-bda5-420a-9268-1cf5ff305f65" providerId="ADAL" clId="{4F51B3F1-2E02-45A5-9B16-AB9DCDABFC49}" dt="2023-10-04T15:49:45.801" v="3730" actId="1076"/>
      <pc:docMkLst>
        <pc:docMk/>
      </pc:docMkLst>
      <pc:sldChg chg="addSp delSp modSp mod">
        <pc:chgData name="Maqbool, Hamza (STFC,RAL,ISIS)" userId="eda9bba6-bda5-420a-9268-1cf5ff305f65" providerId="ADAL" clId="{4F51B3F1-2E02-45A5-9B16-AB9DCDABFC49}" dt="2023-10-04T14:28:58.780" v="3683" actId="20577"/>
        <pc:sldMkLst>
          <pc:docMk/>
          <pc:sldMk cId="583982086" sldId="257"/>
        </pc:sldMkLst>
        <pc:spChg chg="add del mod">
          <ac:chgData name="Maqbool, Hamza (STFC,RAL,ISIS)" userId="eda9bba6-bda5-420a-9268-1cf5ff305f65" providerId="ADAL" clId="{4F51B3F1-2E02-45A5-9B16-AB9DCDABFC49}" dt="2023-10-04T08:04:00.437" v="1021" actId="478"/>
          <ac:spMkLst>
            <pc:docMk/>
            <pc:sldMk cId="583982086" sldId="257"/>
            <ac:spMk id="4" creationId="{8FA38821-14ED-EA75-DFC4-22EA6F6CA5EA}"/>
          </ac:spMkLst>
        </pc:spChg>
        <pc:spChg chg="mod">
          <ac:chgData name="Maqbool, Hamza (STFC,RAL,ISIS)" userId="eda9bba6-bda5-420a-9268-1cf5ff305f65" providerId="ADAL" clId="{4F51B3F1-2E02-45A5-9B16-AB9DCDABFC49}" dt="2023-10-04T14:28:58.780" v="3683" actId="20577"/>
          <ac:spMkLst>
            <pc:docMk/>
            <pc:sldMk cId="583982086" sldId="257"/>
            <ac:spMk id="10" creationId="{5A97388D-F6C4-DC10-D607-94B23F6D6CEF}"/>
          </ac:spMkLst>
        </pc:spChg>
        <pc:picChg chg="del">
          <ac:chgData name="Maqbool, Hamza (STFC,RAL,ISIS)" userId="eda9bba6-bda5-420a-9268-1cf5ff305f65" providerId="ADAL" clId="{4F51B3F1-2E02-45A5-9B16-AB9DCDABFC49}" dt="2023-10-04T08:03:49.702" v="1020" actId="478"/>
          <ac:picMkLst>
            <pc:docMk/>
            <pc:sldMk cId="583982086" sldId="257"/>
            <ac:picMk id="12" creationId="{0CB0DD35-F9BB-BBAF-D75D-5829DD1DBA99}"/>
          </ac:picMkLst>
        </pc:picChg>
        <pc:picChg chg="mod">
          <ac:chgData name="Maqbool, Hamza (STFC,RAL,ISIS)" userId="eda9bba6-bda5-420a-9268-1cf5ff305f65" providerId="ADAL" clId="{4F51B3F1-2E02-45A5-9B16-AB9DCDABFC49}" dt="2023-10-04T08:04:24.978" v="1025" actId="1076"/>
          <ac:picMkLst>
            <pc:docMk/>
            <pc:sldMk cId="583982086" sldId="257"/>
            <ac:picMk id="14" creationId="{AA379E58-2F24-5F8A-4D22-E00CC1A4854F}"/>
          </ac:picMkLst>
        </pc:picChg>
      </pc:sldChg>
      <pc:sldChg chg="addSp delSp modSp mod">
        <pc:chgData name="Maqbool, Hamza (STFC,RAL,ISIS)" userId="eda9bba6-bda5-420a-9268-1cf5ff305f65" providerId="ADAL" clId="{4F51B3F1-2E02-45A5-9B16-AB9DCDABFC49}" dt="2023-10-04T14:37:26.973" v="3723" actId="20577"/>
        <pc:sldMkLst>
          <pc:docMk/>
          <pc:sldMk cId="3699373884" sldId="258"/>
        </pc:sldMkLst>
        <pc:spChg chg="mod">
          <ac:chgData name="Maqbool, Hamza (STFC,RAL,ISIS)" userId="eda9bba6-bda5-420a-9268-1cf5ff305f65" providerId="ADAL" clId="{4F51B3F1-2E02-45A5-9B16-AB9DCDABFC49}" dt="2023-10-04T14:29:41.981" v="3712" actId="20577"/>
          <ac:spMkLst>
            <pc:docMk/>
            <pc:sldMk cId="3699373884" sldId="258"/>
            <ac:spMk id="2" creationId="{B729453A-290E-C313-1C7C-59A696FFC716}"/>
          </ac:spMkLst>
        </pc:spChg>
        <pc:spChg chg="mod">
          <ac:chgData name="Maqbool, Hamza (STFC,RAL,ISIS)" userId="eda9bba6-bda5-420a-9268-1cf5ff305f65" providerId="ADAL" clId="{4F51B3F1-2E02-45A5-9B16-AB9DCDABFC49}" dt="2023-10-04T14:37:26.973" v="3723" actId="20577"/>
          <ac:spMkLst>
            <pc:docMk/>
            <pc:sldMk cId="3699373884" sldId="258"/>
            <ac:spMk id="3" creationId="{B33B1D2E-609A-2683-35A2-91656A16747D}"/>
          </ac:spMkLst>
        </pc:spChg>
        <pc:picChg chg="add del">
          <ac:chgData name="Maqbool, Hamza (STFC,RAL,ISIS)" userId="eda9bba6-bda5-420a-9268-1cf5ff305f65" providerId="ADAL" clId="{4F51B3F1-2E02-45A5-9B16-AB9DCDABFC49}" dt="2023-10-03T14:34:19.454" v="151" actId="22"/>
          <ac:picMkLst>
            <pc:docMk/>
            <pc:sldMk cId="3699373884" sldId="258"/>
            <ac:picMk id="5" creationId="{820EF2AD-744B-F078-5DB4-F4A5BBB4F5CB}"/>
          </ac:picMkLst>
        </pc:picChg>
      </pc:sldChg>
      <pc:sldChg chg="addSp delSp modSp mod">
        <pc:chgData name="Maqbool, Hamza (STFC,RAL,ISIS)" userId="eda9bba6-bda5-420a-9268-1cf5ff305f65" providerId="ADAL" clId="{4F51B3F1-2E02-45A5-9B16-AB9DCDABFC49}" dt="2023-10-04T15:49:45.801" v="3730" actId="1076"/>
        <pc:sldMkLst>
          <pc:docMk/>
          <pc:sldMk cId="160374965" sldId="260"/>
        </pc:sldMkLst>
        <pc:spChg chg="mod">
          <ac:chgData name="Maqbool, Hamza (STFC,RAL,ISIS)" userId="eda9bba6-bda5-420a-9268-1cf5ff305f65" providerId="ADAL" clId="{4F51B3F1-2E02-45A5-9B16-AB9DCDABFC49}" dt="2023-10-04T08:10:25.835" v="1054" actId="20577"/>
          <ac:spMkLst>
            <pc:docMk/>
            <pc:sldMk cId="160374965" sldId="260"/>
            <ac:spMk id="4" creationId="{87F14E85-F5CD-1451-1683-B340EBD99284}"/>
          </ac:spMkLst>
        </pc:spChg>
        <pc:spChg chg="mod">
          <ac:chgData name="Maqbool, Hamza (STFC,RAL,ISIS)" userId="eda9bba6-bda5-420a-9268-1cf5ff305f65" providerId="ADAL" clId="{4F51B3F1-2E02-45A5-9B16-AB9DCDABFC49}" dt="2023-10-04T14:31:57.405" v="3715" actId="404"/>
          <ac:spMkLst>
            <pc:docMk/>
            <pc:sldMk cId="160374965" sldId="260"/>
            <ac:spMk id="6" creationId="{2CD6CDB4-833F-8CB3-919C-4E70868DAE25}"/>
          </ac:spMkLst>
        </pc:spChg>
        <pc:spChg chg="add del">
          <ac:chgData name="Maqbool, Hamza (STFC,RAL,ISIS)" userId="eda9bba6-bda5-420a-9268-1cf5ff305f65" providerId="ADAL" clId="{4F51B3F1-2E02-45A5-9B16-AB9DCDABFC49}" dt="2023-10-04T14:13:03.628" v="3577" actId="478"/>
          <ac:spMkLst>
            <pc:docMk/>
            <pc:sldMk cId="160374965" sldId="260"/>
            <ac:spMk id="10" creationId="{8E7D182C-4940-0CE5-C5D4-060C8C2428BD}"/>
          </ac:spMkLst>
        </pc:spChg>
        <pc:picChg chg="add del mod">
          <ac:chgData name="Maqbool, Hamza (STFC,RAL,ISIS)" userId="eda9bba6-bda5-420a-9268-1cf5ff305f65" providerId="ADAL" clId="{4F51B3F1-2E02-45A5-9B16-AB9DCDABFC49}" dt="2023-10-04T14:13:00.220" v="3576"/>
          <ac:picMkLst>
            <pc:docMk/>
            <pc:sldMk cId="160374965" sldId="260"/>
            <ac:picMk id="3" creationId="{AE04EDB3-F0F7-9450-BFA6-1FC1AA70F75A}"/>
          </ac:picMkLst>
        </pc:picChg>
        <pc:picChg chg="add mod modCrop">
          <ac:chgData name="Maqbool, Hamza (STFC,RAL,ISIS)" userId="eda9bba6-bda5-420a-9268-1cf5ff305f65" providerId="ADAL" clId="{4F51B3F1-2E02-45A5-9B16-AB9DCDABFC49}" dt="2023-10-04T14:35:16.908" v="3717" actId="1076"/>
          <ac:picMkLst>
            <pc:docMk/>
            <pc:sldMk cId="160374965" sldId="260"/>
            <ac:picMk id="7" creationId="{07353062-DA5E-BC68-CD7A-D09EF32D4947}"/>
          </ac:picMkLst>
        </pc:picChg>
        <pc:picChg chg="add mod">
          <ac:chgData name="Maqbool, Hamza (STFC,RAL,ISIS)" userId="eda9bba6-bda5-420a-9268-1cf5ff305f65" providerId="ADAL" clId="{4F51B3F1-2E02-45A5-9B16-AB9DCDABFC49}" dt="2023-10-04T15:49:45.801" v="3730" actId="1076"/>
          <ac:picMkLst>
            <pc:docMk/>
            <pc:sldMk cId="160374965" sldId="260"/>
            <ac:picMk id="1026" creationId="{7A47E82D-A7C8-B270-53C0-887C026615C0}"/>
          </ac:picMkLst>
        </pc:picChg>
      </pc:sldChg>
      <pc:sldChg chg="addSp delSp modSp mod">
        <pc:chgData name="Maqbool, Hamza (STFC,RAL,ISIS)" userId="eda9bba6-bda5-420a-9268-1cf5ff305f65" providerId="ADAL" clId="{4F51B3F1-2E02-45A5-9B16-AB9DCDABFC49}" dt="2023-10-04T14:29:22.113" v="3686" actId="1076"/>
        <pc:sldMkLst>
          <pc:docMk/>
          <pc:sldMk cId="2093133529" sldId="261"/>
        </pc:sldMkLst>
        <pc:spChg chg="mod">
          <ac:chgData name="Maqbool, Hamza (STFC,RAL,ISIS)" userId="eda9bba6-bda5-420a-9268-1cf5ff305f65" providerId="ADAL" clId="{4F51B3F1-2E02-45A5-9B16-AB9DCDABFC49}" dt="2023-10-04T14:29:17.313" v="3685" actId="404"/>
          <ac:spMkLst>
            <pc:docMk/>
            <pc:sldMk cId="2093133529" sldId="261"/>
            <ac:spMk id="13" creationId="{42A228A7-77CE-0FB1-368E-508D82A045E7}"/>
          </ac:spMkLst>
        </pc:spChg>
        <pc:picChg chg="add mod">
          <ac:chgData name="Maqbool, Hamza (STFC,RAL,ISIS)" userId="eda9bba6-bda5-420a-9268-1cf5ff305f65" providerId="ADAL" clId="{4F51B3F1-2E02-45A5-9B16-AB9DCDABFC49}" dt="2023-10-04T14:29:22.113" v="3686" actId="1076"/>
          <ac:picMkLst>
            <pc:docMk/>
            <pc:sldMk cId="2093133529" sldId="261"/>
            <ac:picMk id="3" creationId="{017516E1-0B38-FC59-0037-DA79AD3E2DFA}"/>
          </ac:picMkLst>
        </pc:picChg>
        <pc:picChg chg="del">
          <ac:chgData name="Maqbool, Hamza (STFC,RAL,ISIS)" userId="eda9bba6-bda5-420a-9268-1cf5ff305f65" providerId="ADAL" clId="{4F51B3F1-2E02-45A5-9B16-AB9DCDABFC49}" dt="2023-10-04T08:02:50.673" v="1018" actId="478"/>
          <ac:picMkLst>
            <pc:docMk/>
            <pc:sldMk cId="2093133529" sldId="261"/>
            <ac:picMk id="16" creationId="{141D3ED8-2C8C-D389-4385-CA3DBFDCA1D0}"/>
          </ac:picMkLst>
        </pc:picChg>
      </pc:sldChg>
      <pc:sldChg chg="modSp mod">
        <pc:chgData name="Maqbool, Hamza (STFC,RAL,ISIS)" userId="eda9bba6-bda5-420a-9268-1cf5ff305f65" providerId="ADAL" clId="{4F51B3F1-2E02-45A5-9B16-AB9DCDABFC49}" dt="2023-10-04T14:23:49.347" v="3603" actId="404"/>
        <pc:sldMkLst>
          <pc:docMk/>
          <pc:sldMk cId="4061102702" sldId="262"/>
        </pc:sldMkLst>
        <pc:spChg chg="mod">
          <ac:chgData name="Maqbool, Hamza (STFC,RAL,ISIS)" userId="eda9bba6-bda5-420a-9268-1cf5ff305f65" providerId="ADAL" clId="{4F51B3F1-2E02-45A5-9B16-AB9DCDABFC49}" dt="2023-10-04T14:23:49.347" v="3603" actId="404"/>
          <ac:spMkLst>
            <pc:docMk/>
            <pc:sldMk cId="4061102702" sldId="262"/>
            <ac:spMk id="8" creationId="{34841511-C40D-8D7E-B7DC-04BCC2E93AE9}"/>
          </ac:spMkLst>
        </pc:spChg>
      </pc:sldChg>
      <pc:sldChg chg="addSp delSp modSp mod">
        <pc:chgData name="Maqbool, Hamza (STFC,RAL,ISIS)" userId="eda9bba6-bda5-420a-9268-1cf5ff305f65" providerId="ADAL" clId="{4F51B3F1-2E02-45A5-9B16-AB9DCDABFC49}" dt="2023-10-04T14:11:22.645" v="3538" actId="1076"/>
        <pc:sldMkLst>
          <pc:docMk/>
          <pc:sldMk cId="1220833192" sldId="263"/>
        </pc:sldMkLst>
        <pc:spChg chg="add del">
          <ac:chgData name="Maqbool, Hamza (STFC,RAL,ISIS)" userId="eda9bba6-bda5-420a-9268-1cf5ff305f65" providerId="ADAL" clId="{4F51B3F1-2E02-45A5-9B16-AB9DCDABFC49}" dt="2023-10-04T14:05:21.834" v="3482" actId="478"/>
          <ac:spMkLst>
            <pc:docMk/>
            <pc:sldMk cId="1220833192" sldId="263"/>
            <ac:spMk id="2" creationId="{F563DF50-B16B-232B-3367-E4DEB88E7558}"/>
          </ac:spMkLst>
        </pc:spChg>
        <pc:spChg chg="add del">
          <ac:chgData name="Maqbool, Hamza (STFC,RAL,ISIS)" userId="eda9bba6-bda5-420a-9268-1cf5ff305f65" providerId="ADAL" clId="{4F51B3F1-2E02-45A5-9B16-AB9DCDABFC49}" dt="2023-10-04T14:05:19.698" v="3481" actId="478"/>
          <ac:spMkLst>
            <pc:docMk/>
            <pc:sldMk cId="1220833192" sldId="263"/>
            <ac:spMk id="3" creationId="{F67A1D08-882A-0F55-7FC6-B6D8E0D5267B}"/>
          </ac:spMkLst>
        </pc:spChg>
        <pc:spChg chg="add del mod">
          <ac:chgData name="Maqbool, Hamza (STFC,RAL,ISIS)" userId="eda9bba6-bda5-420a-9268-1cf5ff305f65" providerId="ADAL" clId="{4F51B3F1-2E02-45A5-9B16-AB9DCDABFC49}" dt="2023-10-04T14:11:22.645" v="3538" actId="1076"/>
          <ac:spMkLst>
            <pc:docMk/>
            <pc:sldMk cId="1220833192" sldId="263"/>
            <ac:spMk id="4" creationId="{5F451888-36FA-8188-A11C-A2D7CFB144AD}"/>
          </ac:spMkLst>
        </pc:spChg>
        <pc:picChg chg="add del mod ord">
          <ac:chgData name="Maqbool, Hamza (STFC,RAL,ISIS)" userId="eda9bba6-bda5-420a-9268-1cf5ff305f65" providerId="ADAL" clId="{4F51B3F1-2E02-45A5-9B16-AB9DCDABFC49}" dt="2023-10-04T14:10:22.343" v="3536"/>
          <ac:picMkLst>
            <pc:docMk/>
            <pc:sldMk cId="1220833192" sldId="263"/>
            <ac:picMk id="6" creationId="{CE8D8F79-676F-01A7-1C89-947AE4A6693A}"/>
          </ac:picMkLst>
        </pc:picChg>
        <pc:picChg chg="add del mod ord">
          <ac:chgData name="Maqbool, Hamza (STFC,RAL,ISIS)" userId="eda9bba6-bda5-420a-9268-1cf5ff305f65" providerId="ADAL" clId="{4F51B3F1-2E02-45A5-9B16-AB9DCDABFC49}" dt="2023-10-04T14:05:13.059" v="3478" actId="478"/>
          <ac:picMkLst>
            <pc:docMk/>
            <pc:sldMk cId="1220833192" sldId="263"/>
            <ac:picMk id="7" creationId="{3DAA94E3-0959-E99E-4BBD-B4C4D99B79E8}"/>
          </ac:picMkLst>
        </pc:picChg>
        <pc:picChg chg="add del mod modCrop">
          <ac:chgData name="Maqbool, Hamza (STFC,RAL,ISIS)" userId="eda9bba6-bda5-420a-9268-1cf5ff305f65" providerId="ADAL" clId="{4F51B3F1-2E02-45A5-9B16-AB9DCDABFC49}" dt="2023-10-04T14:10:06.227" v="3533" actId="478"/>
          <ac:picMkLst>
            <pc:docMk/>
            <pc:sldMk cId="1220833192" sldId="263"/>
            <ac:picMk id="9" creationId="{7AAB5353-5F8E-1674-96C3-BF5F67553B8C}"/>
          </ac:picMkLst>
        </pc:picChg>
      </pc:sldChg>
      <pc:sldChg chg="modSp mod">
        <pc:chgData name="Maqbool, Hamza (STFC,RAL,ISIS)" userId="eda9bba6-bda5-420a-9268-1cf5ff305f65" providerId="ADAL" clId="{4F51B3F1-2E02-45A5-9B16-AB9DCDABFC49}" dt="2023-10-04T14:29:35.571" v="3702" actId="20577"/>
        <pc:sldMkLst>
          <pc:docMk/>
          <pc:sldMk cId="1427276121" sldId="264"/>
        </pc:sldMkLst>
        <pc:spChg chg="mod">
          <ac:chgData name="Maqbool, Hamza (STFC,RAL,ISIS)" userId="eda9bba6-bda5-420a-9268-1cf5ff305f65" providerId="ADAL" clId="{4F51B3F1-2E02-45A5-9B16-AB9DCDABFC49}" dt="2023-10-04T14:29:35.571" v="3702" actId="20577"/>
          <ac:spMkLst>
            <pc:docMk/>
            <pc:sldMk cId="1427276121" sldId="264"/>
            <ac:spMk id="2" creationId="{B729453A-290E-C313-1C7C-59A696FFC716}"/>
          </ac:spMkLst>
        </pc:spChg>
        <pc:spChg chg="mod">
          <ac:chgData name="Maqbool, Hamza (STFC,RAL,ISIS)" userId="eda9bba6-bda5-420a-9268-1cf5ff305f65" providerId="ADAL" clId="{4F51B3F1-2E02-45A5-9B16-AB9DCDABFC49}" dt="2023-10-04T13:34:56.007" v="3390" actId="20577"/>
          <ac:spMkLst>
            <pc:docMk/>
            <pc:sldMk cId="1427276121" sldId="264"/>
            <ac:spMk id="3" creationId="{B33B1D2E-609A-2683-35A2-91656A16747D}"/>
          </ac:spMkLst>
        </pc:spChg>
      </pc:sldChg>
      <pc:sldChg chg="modSp mod">
        <pc:chgData name="Maqbool, Hamza (STFC,RAL,ISIS)" userId="eda9bba6-bda5-420a-9268-1cf5ff305f65" providerId="ADAL" clId="{4F51B3F1-2E02-45A5-9B16-AB9DCDABFC49}" dt="2023-10-04T14:11:50.042" v="3548" actId="20577"/>
        <pc:sldMkLst>
          <pc:docMk/>
          <pc:sldMk cId="3912017187" sldId="265"/>
        </pc:sldMkLst>
        <pc:spChg chg="mod">
          <ac:chgData name="Maqbool, Hamza (STFC,RAL,ISIS)" userId="eda9bba6-bda5-420a-9268-1cf5ff305f65" providerId="ADAL" clId="{4F51B3F1-2E02-45A5-9B16-AB9DCDABFC49}" dt="2023-10-04T14:11:50.042" v="3548" actId="20577"/>
          <ac:spMkLst>
            <pc:docMk/>
            <pc:sldMk cId="3912017187" sldId="265"/>
            <ac:spMk id="2" creationId="{47566E0E-C49A-C844-AD8B-CE2D8630ED4A}"/>
          </ac:spMkLst>
        </pc:spChg>
        <pc:spChg chg="mod">
          <ac:chgData name="Maqbool, Hamza (STFC,RAL,ISIS)" userId="eda9bba6-bda5-420a-9268-1cf5ff305f65" providerId="ADAL" clId="{4F51B3F1-2E02-45A5-9B16-AB9DCDABFC49}" dt="2023-10-04T13:32:32.857" v="3282" actId="20577"/>
          <ac:spMkLst>
            <pc:docMk/>
            <pc:sldMk cId="3912017187" sldId="265"/>
            <ac:spMk id="3" creationId="{8EE60A48-D8F2-79F6-33AF-F227CB5EA78A}"/>
          </ac:spMkLst>
        </pc:spChg>
      </pc:sldChg>
      <pc:sldChg chg="modSp mod">
        <pc:chgData name="Maqbool, Hamza (STFC,RAL,ISIS)" userId="eda9bba6-bda5-420a-9268-1cf5ff305f65" providerId="ADAL" clId="{4F51B3F1-2E02-45A5-9B16-AB9DCDABFC49}" dt="2023-10-04T14:12:06.817" v="3570" actId="20577"/>
        <pc:sldMkLst>
          <pc:docMk/>
          <pc:sldMk cId="3723535743" sldId="266"/>
        </pc:sldMkLst>
        <pc:spChg chg="mod">
          <ac:chgData name="Maqbool, Hamza (STFC,RAL,ISIS)" userId="eda9bba6-bda5-420a-9268-1cf5ff305f65" providerId="ADAL" clId="{4F51B3F1-2E02-45A5-9B16-AB9DCDABFC49}" dt="2023-10-04T14:12:06.817" v="3570" actId="20577"/>
          <ac:spMkLst>
            <pc:docMk/>
            <pc:sldMk cId="3723535743" sldId="266"/>
            <ac:spMk id="2" creationId="{F88DF599-35CD-3C3E-019F-A7B5E0E43B10}"/>
          </ac:spMkLst>
        </pc:spChg>
        <pc:spChg chg="mod">
          <ac:chgData name="Maqbool, Hamza (STFC,RAL,ISIS)" userId="eda9bba6-bda5-420a-9268-1cf5ff305f65" providerId="ADAL" clId="{4F51B3F1-2E02-45A5-9B16-AB9DCDABFC49}" dt="2023-10-04T13:36:48.754" v="3423" actId="20577"/>
          <ac:spMkLst>
            <pc:docMk/>
            <pc:sldMk cId="3723535743" sldId="266"/>
            <ac:spMk id="3" creationId="{4339E027-A9F2-0F91-F1D9-8E486D8DA3AF}"/>
          </ac:spMkLst>
        </pc:spChg>
      </pc:sldChg>
    </pc:docChg>
  </pc:docChgLst>
  <pc:docChgLst>
    <pc:chgData name="Maqbool, Hamza (STFC,RAL,ISIS)" userId="eda9bba6-bda5-420a-9268-1cf5ff305f65" providerId="ADAL" clId="{75EBBA10-0EC0-44E0-96A3-9F5B5CB5087F}"/>
    <pc:docChg chg="undo custSel modSld">
      <pc:chgData name="Maqbool, Hamza (STFC,RAL,ISIS)" userId="eda9bba6-bda5-420a-9268-1cf5ff305f65" providerId="ADAL" clId="{75EBBA10-0EC0-44E0-96A3-9F5B5CB5087F}" dt="2023-10-03T13:24:34.188" v="1132" actId="20577"/>
      <pc:docMkLst>
        <pc:docMk/>
      </pc:docMkLst>
      <pc:sldChg chg="modSp mod">
        <pc:chgData name="Maqbool, Hamza (STFC,RAL,ISIS)" userId="eda9bba6-bda5-420a-9268-1cf5ff305f65" providerId="ADAL" clId="{75EBBA10-0EC0-44E0-96A3-9F5B5CB5087F}" dt="2023-10-03T13:24:34.188" v="1132" actId="20577"/>
        <pc:sldMkLst>
          <pc:docMk/>
          <pc:sldMk cId="3699373884" sldId="258"/>
        </pc:sldMkLst>
        <pc:spChg chg="mod">
          <ac:chgData name="Maqbool, Hamza (STFC,RAL,ISIS)" userId="eda9bba6-bda5-420a-9268-1cf5ff305f65" providerId="ADAL" clId="{75EBBA10-0EC0-44E0-96A3-9F5B5CB5087F}" dt="2023-10-03T12:34:04.412" v="112" actId="20577"/>
          <ac:spMkLst>
            <pc:docMk/>
            <pc:sldMk cId="3699373884" sldId="258"/>
            <ac:spMk id="2" creationId="{B729453A-290E-C313-1C7C-59A696FFC716}"/>
          </ac:spMkLst>
        </pc:spChg>
        <pc:spChg chg="mod">
          <ac:chgData name="Maqbool, Hamza (STFC,RAL,ISIS)" userId="eda9bba6-bda5-420a-9268-1cf5ff305f65" providerId="ADAL" clId="{75EBBA10-0EC0-44E0-96A3-9F5B5CB5087F}" dt="2023-10-03T13:24:34.188" v="1132" actId="20577"/>
          <ac:spMkLst>
            <pc:docMk/>
            <pc:sldMk cId="3699373884" sldId="258"/>
            <ac:spMk id="3" creationId="{B33B1D2E-609A-2683-35A2-91656A16747D}"/>
          </ac:spMkLst>
        </pc:spChg>
      </pc:sldChg>
      <pc:sldChg chg="modSp mod">
        <pc:chgData name="Maqbool, Hamza (STFC,RAL,ISIS)" userId="eda9bba6-bda5-420a-9268-1cf5ff305f65" providerId="ADAL" clId="{75EBBA10-0EC0-44E0-96A3-9F5B5CB5087F}" dt="2023-10-03T13:14:53.744" v="831" actId="27636"/>
        <pc:sldMkLst>
          <pc:docMk/>
          <pc:sldMk cId="160374965" sldId="260"/>
        </pc:sldMkLst>
        <pc:spChg chg="mod">
          <ac:chgData name="Maqbool, Hamza (STFC,RAL,ISIS)" userId="eda9bba6-bda5-420a-9268-1cf5ff305f65" providerId="ADAL" clId="{75EBBA10-0EC0-44E0-96A3-9F5B5CB5087F}" dt="2023-10-03T13:14:53.744" v="831" actId="27636"/>
          <ac:spMkLst>
            <pc:docMk/>
            <pc:sldMk cId="160374965" sldId="260"/>
            <ac:spMk id="6" creationId="{2CD6CDB4-833F-8CB3-919C-4E70868DAE25}"/>
          </ac:spMkLst>
        </pc:spChg>
      </pc:sldChg>
    </pc:docChg>
  </pc:docChgLst>
  <pc:docChgLst>
    <pc:chgData name="Richardson, Stephanie (STFC,RAL,ISIS)" userId="fb9e1876-ffcf-45bf-abd9-b21078f88f3e" providerId="ADAL" clId="{9AD97143-98FB-4579-9750-783D5C12E4A2}"/>
    <pc:docChg chg="undo custSel addSld delSld modSld sldOrd addMainMaster delMainMaster modMainMaster">
      <pc:chgData name="Richardson, Stephanie (STFC,RAL,ISIS)" userId="fb9e1876-ffcf-45bf-abd9-b21078f88f3e" providerId="ADAL" clId="{9AD97143-98FB-4579-9750-783D5C12E4A2}" dt="2023-06-13T10:37:38.715" v="172" actId="14826"/>
      <pc:docMkLst>
        <pc:docMk/>
      </pc:docMkLst>
      <pc:sldChg chg="del">
        <pc:chgData name="Richardson, Stephanie (STFC,RAL,ISIS)" userId="fb9e1876-ffcf-45bf-abd9-b21078f88f3e" providerId="ADAL" clId="{9AD97143-98FB-4579-9750-783D5C12E4A2}" dt="2023-06-13T09:44:59.998" v="5" actId="47"/>
        <pc:sldMkLst>
          <pc:docMk/>
          <pc:sldMk cId="1229566265" sldId="256"/>
        </pc:sldMkLst>
      </pc:sldChg>
      <pc:sldChg chg="modSp new mod">
        <pc:chgData name="Richardson, Stephanie (STFC,RAL,ISIS)" userId="fb9e1876-ffcf-45bf-abd9-b21078f88f3e" providerId="ADAL" clId="{9AD97143-98FB-4579-9750-783D5C12E4A2}" dt="2023-06-13T09:57:56.830" v="159" actId="27636"/>
        <pc:sldMkLst>
          <pc:docMk/>
          <pc:sldMk cId="1481826788" sldId="256"/>
        </pc:sldMkLst>
        <pc:spChg chg="mod">
          <ac:chgData name="Richardson, Stephanie (STFC,RAL,ISIS)" userId="fb9e1876-ffcf-45bf-abd9-b21078f88f3e" providerId="ADAL" clId="{9AD97143-98FB-4579-9750-783D5C12E4A2}" dt="2023-06-13T09:57:56.830" v="159" actId="27636"/>
          <ac:spMkLst>
            <pc:docMk/>
            <pc:sldMk cId="1481826788" sldId="256"/>
            <ac:spMk id="4" creationId="{F317514D-CA92-5C28-8A6F-C434B7EF14DE}"/>
          </ac:spMkLst>
        </pc:spChg>
        <pc:spChg chg="mod">
          <ac:chgData name="Richardson, Stephanie (STFC,RAL,ISIS)" userId="fb9e1876-ffcf-45bf-abd9-b21078f88f3e" providerId="ADAL" clId="{9AD97143-98FB-4579-9750-783D5C12E4A2}" dt="2023-06-13T09:57:56.820" v="158" actId="27636"/>
          <ac:spMkLst>
            <pc:docMk/>
            <pc:sldMk cId="1481826788" sldId="256"/>
            <ac:spMk id="5" creationId="{F4CC80D5-0EB8-807C-B0E7-140CDCF28F4C}"/>
          </ac:spMkLst>
        </pc:spChg>
      </pc:sldChg>
      <pc:sldChg chg="new del">
        <pc:chgData name="Richardson, Stephanie (STFC,RAL,ISIS)" userId="fb9e1876-ffcf-45bf-abd9-b21078f88f3e" providerId="ADAL" clId="{9AD97143-98FB-4579-9750-783D5C12E4A2}" dt="2023-06-13T09:50:27.893" v="42" actId="47"/>
        <pc:sldMkLst>
          <pc:docMk/>
          <pc:sldMk cId="3957375093" sldId="256"/>
        </pc:sldMkLst>
      </pc:sldChg>
      <pc:sldChg chg="new del">
        <pc:chgData name="Richardson, Stephanie (STFC,RAL,ISIS)" userId="fb9e1876-ffcf-45bf-abd9-b21078f88f3e" providerId="ADAL" clId="{9AD97143-98FB-4579-9750-783D5C12E4A2}" dt="2023-06-13T09:58:26.490" v="161" actId="47"/>
        <pc:sldMkLst>
          <pc:docMk/>
          <pc:sldMk cId="487648230" sldId="257"/>
        </pc:sldMkLst>
      </pc:sldChg>
      <pc:sldChg chg="new">
        <pc:chgData name="Richardson, Stephanie (STFC,RAL,ISIS)" userId="fb9e1876-ffcf-45bf-abd9-b21078f88f3e" providerId="ADAL" clId="{9AD97143-98FB-4579-9750-783D5C12E4A2}" dt="2023-06-13T10:05:27.475" v="169" actId="680"/>
        <pc:sldMkLst>
          <pc:docMk/>
          <pc:sldMk cId="583982086" sldId="257"/>
        </pc:sldMkLst>
      </pc:sldChg>
      <pc:sldChg chg="new">
        <pc:chgData name="Richardson, Stephanie (STFC,RAL,ISIS)" userId="fb9e1876-ffcf-45bf-abd9-b21078f88f3e" providerId="ADAL" clId="{9AD97143-98FB-4579-9750-783D5C12E4A2}" dt="2023-06-13T10:05:34.385" v="170" actId="680"/>
        <pc:sldMkLst>
          <pc:docMk/>
          <pc:sldMk cId="3699373884" sldId="258"/>
        </pc:sldMkLst>
      </pc:sldChg>
      <pc:sldChg chg="new">
        <pc:chgData name="Richardson, Stephanie (STFC,RAL,ISIS)" userId="fb9e1876-ffcf-45bf-abd9-b21078f88f3e" providerId="ADAL" clId="{9AD97143-98FB-4579-9750-783D5C12E4A2}" dt="2023-06-13T10:05:37.535" v="171" actId="680"/>
        <pc:sldMkLst>
          <pc:docMk/>
          <pc:sldMk cId="67218123" sldId="259"/>
        </pc:sldMkLst>
      </pc:sldChg>
      <pc:sldChg chg="del">
        <pc:chgData name="Richardson, Stephanie (STFC,RAL,ISIS)" userId="fb9e1876-ffcf-45bf-abd9-b21078f88f3e" providerId="ADAL" clId="{9AD97143-98FB-4579-9750-783D5C12E4A2}" dt="2023-06-13T09:45:00.983" v="6" actId="47"/>
        <pc:sldMkLst>
          <pc:docMk/>
          <pc:sldMk cId="1187316113" sldId="263"/>
        </pc:sldMkLst>
      </pc:sldChg>
      <pc:sldChg chg="new del ord">
        <pc:chgData name="Richardson, Stephanie (STFC,RAL,ISIS)" userId="fb9e1876-ffcf-45bf-abd9-b21078f88f3e" providerId="ADAL" clId="{9AD97143-98FB-4579-9750-783D5C12E4A2}" dt="2023-06-13T09:46:03.793" v="18" actId="47"/>
        <pc:sldMkLst>
          <pc:docMk/>
          <pc:sldMk cId="2346451150" sldId="264"/>
        </pc:sldMkLst>
      </pc:sldChg>
      <pc:sldChg chg="new del ord">
        <pc:chgData name="Richardson, Stephanie (STFC,RAL,ISIS)" userId="fb9e1876-ffcf-45bf-abd9-b21078f88f3e" providerId="ADAL" clId="{9AD97143-98FB-4579-9750-783D5C12E4A2}" dt="2023-06-13T09:46:04.716" v="19" actId="47"/>
        <pc:sldMkLst>
          <pc:docMk/>
          <pc:sldMk cId="869075889" sldId="265"/>
        </pc:sldMkLst>
      </pc:sldChg>
      <pc:sldChg chg="new del ord">
        <pc:chgData name="Richardson, Stephanie (STFC,RAL,ISIS)" userId="fb9e1876-ffcf-45bf-abd9-b21078f88f3e" providerId="ADAL" clId="{9AD97143-98FB-4579-9750-783D5C12E4A2}" dt="2023-06-13T09:46:06.077" v="21" actId="47"/>
        <pc:sldMkLst>
          <pc:docMk/>
          <pc:sldMk cId="3532201644" sldId="266"/>
        </pc:sldMkLst>
      </pc:sldChg>
      <pc:sldChg chg="new del ord">
        <pc:chgData name="Richardson, Stephanie (STFC,RAL,ISIS)" userId="fb9e1876-ffcf-45bf-abd9-b21078f88f3e" providerId="ADAL" clId="{9AD97143-98FB-4579-9750-783D5C12E4A2}" dt="2023-06-13T09:46:05.263" v="20" actId="47"/>
        <pc:sldMkLst>
          <pc:docMk/>
          <pc:sldMk cId="1735777302" sldId="267"/>
        </pc:sldMkLst>
      </pc:sldChg>
      <pc:sldMasterChg chg="modSp mod addSldLayout delSldLayout modSldLayout">
        <pc:chgData name="Richardson, Stephanie (STFC,RAL,ISIS)" userId="fb9e1876-ffcf-45bf-abd9-b21078f88f3e" providerId="ADAL" clId="{9AD97143-98FB-4579-9750-783D5C12E4A2}" dt="2023-06-13T10:04:03.236" v="167" actId="6014"/>
        <pc:sldMasterMkLst>
          <pc:docMk/>
          <pc:sldMasterMk cId="3837374745" sldId="2147483663"/>
        </pc:sldMasterMkLst>
        <pc:picChg chg="mod">
          <ac:chgData name="Richardson, Stephanie (STFC,RAL,ISIS)" userId="fb9e1876-ffcf-45bf-abd9-b21078f88f3e" providerId="ADAL" clId="{9AD97143-98FB-4579-9750-783D5C12E4A2}" dt="2023-06-13T09:55:44.891" v="153" actId="14826"/>
          <ac:picMkLst>
            <pc:docMk/>
            <pc:sldMasterMk cId="3837374745" sldId="2147483663"/>
            <ac:picMk id="7" creationId="{52AB5F44-508E-D5E3-9686-E5DB5331D657}"/>
          </ac:picMkLst>
        </pc:picChg>
        <pc:sldLayoutChg chg="del">
          <pc:chgData name="Richardson, Stephanie (STFC,RAL,ISIS)" userId="fb9e1876-ffcf-45bf-abd9-b21078f88f3e" providerId="ADAL" clId="{9AD97143-98FB-4579-9750-783D5C12E4A2}" dt="2023-06-13T09:58:47.520" v="164" actId="2696"/>
          <pc:sldLayoutMkLst>
            <pc:docMk/>
            <pc:sldMasterMk cId="3837374745" sldId="2147483663"/>
            <pc:sldLayoutMk cId="1028419414" sldId="2147483670"/>
          </pc:sldLayoutMkLst>
        </pc:sldLayoutChg>
        <pc:sldLayoutChg chg="modSp mod">
          <pc:chgData name="Richardson, Stephanie (STFC,RAL,ISIS)" userId="fb9e1876-ffcf-45bf-abd9-b21078f88f3e" providerId="ADAL" clId="{9AD97143-98FB-4579-9750-783D5C12E4A2}" dt="2023-06-13T09:49:08.927" v="36" actId="14100"/>
          <pc:sldLayoutMkLst>
            <pc:docMk/>
            <pc:sldMasterMk cId="3837374745" sldId="2147483663"/>
            <pc:sldLayoutMk cId="1309071196" sldId="2147483671"/>
          </pc:sldLayoutMkLst>
          <pc:spChg chg="mod">
            <ac:chgData name="Richardson, Stephanie (STFC,RAL,ISIS)" userId="fb9e1876-ffcf-45bf-abd9-b21078f88f3e" providerId="ADAL" clId="{9AD97143-98FB-4579-9750-783D5C12E4A2}" dt="2023-06-13T09:49:02.437" v="34" actId="14100"/>
            <ac:spMkLst>
              <pc:docMk/>
              <pc:sldMasterMk cId="3837374745" sldId="2147483663"/>
              <pc:sldLayoutMk cId="1309071196" sldId="2147483671"/>
              <ac:spMk id="3" creationId="{D0882BAE-96E7-8067-F384-6C81451D56C7}"/>
            </ac:spMkLst>
          </pc:spChg>
          <pc:spChg chg="mod">
            <ac:chgData name="Richardson, Stephanie (STFC,RAL,ISIS)" userId="fb9e1876-ffcf-45bf-abd9-b21078f88f3e" providerId="ADAL" clId="{9AD97143-98FB-4579-9750-783D5C12E4A2}" dt="2023-06-13T09:49:05.097" v="35" actId="14100"/>
            <ac:spMkLst>
              <pc:docMk/>
              <pc:sldMasterMk cId="3837374745" sldId="2147483663"/>
              <pc:sldLayoutMk cId="1309071196" sldId="2147483671"/>
              <ac:spMk id="4" creationId="{F017ED95-2655-DA64-A0CC-0DB50CEC6D30}"/>
            </ac:spMkLst>
          </pc:spChg>
          <pc:spChg chg="mod">
            <ac:chgData name="Richardson, Stephanie (STFC,RAL,ISIS)" userId="fb9e1876-ffcf-45bf-abd9-b21078f88f3e" providerId="ADAL" clId="{9AD97143-98FB-4579-9750-783D5C12E4A2}" dt="2023-06-13T09:49:08.927" v="36" actId="14100"/>
            <ac:spMkLst>
              <pc:docMk/>
              <pc:sldMasterMk cId="3837374745" sldId="2147483663"/>
              <pc:sldLayoutMk cId="1309071196" sldId="2147483671"/>
              <ac:spMk id="8" creationId="{57006FAE-DBD1-BA77-7F74-11A8DCE9D304}"/>
            </ac:spMkLst>
          </pc:spChg>
        </pc:sldLayoutChg>
        <pc:sldLayoutChg chg="modSp del mod">
          <pc:chgData name="Richardson, Stephanie (STFC,RAL,ISIS)" userId="fb9e1876-ffcf-45bf-abd9-b21078f88f3e" providerId="ADAL" clId="{9AD97143-98FB-4579-9750-783D5C12E4A2}" dt="2023-06-13T09:49:19.383" v="38" actId="2696"/>
          <pc:sldLayoutMkLst>
            <pc:docMk/>
            <pc:sldMasterMk cId="3837374745" sldId="2147483663"/>
            <pc:sldLayoutMk cId="131455711" sldId="2147483673"/>
          </pc:sldLayoutMkLst>
          <pc:spChg chg="mod">
            <ac:chgData name="Richardson, Stephanie (STFC,RAL,ISIS)" userId="fb9e1876-ffcf-45bf-abd9-b21078f88f3e" providerId="ADAL" clId="{9AD97143-98FB-4579-9750-783D5C12E4A2}" dt="2023-06-13T09:49:17.923" v="37" actId="14100"/>
            <ac:spMkLst>
              <pc:docMk/>
              <pc:sldMasterMk cId="3837374745" sldId="2147483663"/>
              <pc:sldLayoutMk cId="131455711" sldId="2147483673"/>
              <ac:spMk id="3" creationId="{4CC73CB0-95F2-D5D0-1F36-A5C150CB2F7E}"/>
            </ac:spMkLst>
          </pc:spChg>
        </pc:sldLayoutChg>
        <pc:sldLayoutChg chg="del">
          <pc:chgData name="Richardson, Stephanie (STFC,RAL,ISIS)" userId="fb9e1876-ffcf-45bf-abd9-b21078f88f3e" providerId="ADAL" clId="{9AD97143-98FB-4579-9750-783D5C12E4A2}" dt="2023-06-13T09:49:21.023" v="39" actId="2696"/>
          <pc:sldLayoutMkLst>
            <pc:docMk/>
            <pc:sldMasterMk cId="3837374745" sldId="2147483663"/>
            <pc:sldLayoutMk cId="3491272922" sldId="2147483674"/>
          </pc:sldLayoutMkLst>
        </pc:sldLayoutChg>
        <pc:sldLayoutChg chg="add del mod">
          <pc:chgData name="Richardson, Stephanie (STFC,RAL,ISIS)" userId="fb9e1876-ffcf-45bf-abd9-b21078f88f3e" providerId="ADAL" clId="{9AD97143-98FB-4579-9750-783D5C12E4A2}" dt="2023-06-13T10:04:03.236" v="167" actId="6014"/>
          <pc:sldLayoutMkLst>
            <pc:docMk/>
            <pc:sldMasterMk cId="3837374745" sldId="2147483663"/>
            <pc:sldLayoutMk cId="1238967463" sldId="2147483744"/>
          </pc:sldLayoutMkLst>
        </pc:sldLayoutChg>
      </pc:sldMasterChg>
      <pc:sldMasterChg chg="del addSldLayout delSldLayout modSldLayout sldLayoutOrd">
        <pc:chgData name="Richardson, Stephanie (STFC,RAL,ISIS)" userId="fb9e1876-ffcf-45bf-abd9-b21078f88f3e" providerId="ADAL" clId="{9AD97143-98FB-4579-9750-783D5C12E4A2}" dt="2023-06-13T09:55:33.113" v="151" actId="2696"/>
        <pc:sldMasterMkLst>
          <pc:docMk/>
          <pc:sldMasterMk cId="1988553359" sldId="2147483712"/>
        </pc:sldMasterMkLst>
        <pc:sldLayoutChg chg="del">
          <pc:chgData name="Richardson, Stephanie (STFC,RAL,ISIS)" userId="fb9e1876-ffcf-45bf-abd9-b21078f88f3e" providerId="ADAL" clId="{9AD97143-98FB-4579-9750-783D5C12E4A2}" dt="2023-06-13T09:55:33.102" v="148" actId="2696"/>
          <pc:sldLayoutMkLst>
            <pc:docMk/>
            <pc:sldMasterMk cId="1988553359" sldId="2147483712"/>
            <pc:sldLayoutMk cId="3192206052" sldId="2147483713"/>
          </pc:sldLayoutMkLst>
        </pc:sldLayoutChg>
        <pc:sldLayoutChg chg="del">
          <pc:chgData name="Richardson, Stephanie (STFC,RAL,ISIS)" userId="fb9e1876-ffcf-45bf-abd9-b21078f88f3e" providerId="ADAL" clId="{9AD97143-98FB-4579-9750-783D5C12E4A2}" dt="2023-06-13T09:47:34.623" v="27" actId="2696"/>
          <pc:sldLayoutMkLst>
            <pc:docMk/>
            <pc:sldMasterMk cId="1988553359" sldId="2147483712"/>
            <pc:sldLayoutMk cId="2853269508" sldId="2147483714"/>
          </pc:sldLayoutMkLst>
        </pc:sldLayoutChg>
        <pc:sldLayoutChg chg="del">
          <pc:chgData name="Richardson, Stephanie (STFC,RAL,ISIS)" userId="fb9e1876-ffcf-45bf-abd9-b21078f88f3e" providerId="ADAL" clId="{9AD97143-98FB-4579-9750-783D5C12E4A2}" dt="2023-06-13T09:55:33.102" v="149" actId="2696"/>
          <pc:sldLayoutMkLst>
            <pc:docMk/>
            <pc:sldMasterMk cId="1988553359" sldId="2147483712"/>
            <pc:sldLayoutMk cId="4126579370" sldId="2147483715"/>
          </pc:sldLayoutMkLst>
        </pc:sldLayoutChg>
        <pc:sldLayoutChg chg="del">
          <pc:chgData name="Richardson, Stephanie (STFC,RAL,ISIS)" userId="fb9e1876-ffcf-45bf-abd9-b21078f88f3e" providerId="ADAL" clId="{9AD97143-98FB-4579-9750-783D5C12E4A2}" dt="2023-06-13T09:47:35.553" v="28" actId="2696"/>
          <pc:sldLayoutMkLst>
            <pc:docMk/>
            <pc:sldMasterMk cId="1988553359" sldId="2147483712"/>
            <pc:sldLayoutMk cId="2480453323" sldId="2147483716"/>
          </pc:sldLayoutMkLst>
        </pc:sldLayoutChg>
        <pc:sldLayoutChg chg="del">
          <pc:chgData name="Richardson, Stephanie (STFC,RAL,ISIS)" userId="fb9e1876-ffcf-45bf-abd9-b21078f88f3e" providerId="ADAL" clId="{9AD97143-98FB-4579-9750-783D5C12E4A2}" dt="2023-06-13T09:55:33.102" v="150" actId="2696"/>
          <pc:sldLayoutMkLst>
            <pc:docMk/>
            <pc:sldMasterMk cId="1988553359" sldId="2147483712"/>
            <pc:sldLayoutMk cId="2368600610" sldId="2147483717"/>
          </pc:sldLayoutMkLst>
        </pc:sldLayoutChg>
        <pc:sldLayoutChg chg="del ord">
          <pc:chgData name="Richardson, Stephanie (STFC,RAL,ISIS)" userId="fb9e1876-ffcf-45bf-abd9-b21078f88f3e" providerId="ADAL" clId="{9AD97143-98FB-4579-9750-783D5C12E4A2}" dt="2023-06-13T09:48:14.183" v="32" actId="2696"/>
          <pc:sldLayoutMkLst>
            <pc:docMk/>
            <pc:sldMasterMk cId="1988553359" sldId="2147483712"/>
            <pc:sldLayoutMk cId="1429509868" sldId="2147483718"/>
          </pc:sldLayoutMkLst>
        </pc:sldLayoutChg>
        <pc:sldLayoutChg chg="new del mod replId">
          <pc:chgData name="Richardson, Stephanie (STFC,RAL,ISIS)" userId="fb9e1876-ffcf-45bf-abd9-b21078f88f3e" providerId="ADAL" clId="{9AD97143-98FB-4579-9750-783D5C12E4A2}" dt="2023-06-13T09:47:51.505" v="31" actId="2696"/>
          <pc:sldLayoutMkLst>
            <pc:docMk/>
            <pc:sldMasterMk cId="1988553359" sldId="2147483712"/>
            <pc:sldLayoutMk cId="2225168723" sldId="2147483734"/>
          </pc:sldLayoutMkLst>
        </pc:sldLayoutChg>
      </pc:sldMasterChg>
      <pc:sldMasterChg chg="mod addSldLayout delSldLayout modSldLayout">
        <pc:chgData name="Richardson, Stephanie (STFC,RAL,ISIS)" userId="fb9e1876-ffcf-45bf-abd9-b21078f88f3e" providerId="ADAL" clId="{9AD97143-98FB-4579-9750-783D5C12E4A2}" dt="2023-06-13T10:00:01.010" v="166"/>
        <pc:sldMasterMkLst>
          <pc:docMk/>
          <pc:sldMasterMk cId="2232557041" sldId="2147483719"/>
        </pc:sldMasterMkLst>
        <pc:sldLayoutChg chg="modSp mod">
          <pc:chgData name="Richardson, Stephanie (STFC,RAL,ISIS)" userId="fb9e1876-ffcf-45bf-abd9-b21078f88f3e" providerId="ADAL" clId="{9AD97143-98FB-4579-9750-783D5C12E4A2}" dt="2023-06-13T09:53:08.643" v="53" actId="14100"/>
          <pc:sldLayoutMkLst>
            <pc:docMk/>
            <pc:sldMasterMk cId="2232557041" sldId="2147483719"/>
            <pc:sldLayoutMk cId="1675949791" sldId="2147483721"/>
          </pc:sldLayoutMkLst>
          <pc:spChg chg="mod">
            <ac:chgData name="Richardson, Stephanie (STFC,RAL,ISIS)" userId="fb9e1876-ffcf-45bf-abd9-b21078f88f3e" providerId="ADAL" clId="{9AD97143-98FB-4579-9750-783D5C12E4A2}" dt="2023-06-13T09:53:02.219" v="51" actId="14100"/>
            <ac:spMkLst>
              <pc:docMk/>
              <pc:sldMasterMk cId="2232557041" sldId="2147483719"/>
              <pc:sldLayoutMk cId="1675949791" sldId="2147483721"/>
              <ac:spMk id="5" creationId="{BCE196B2-446B-C638-E24B-42F7A659B1DC}"/>
            </ac:spMkLst>
          </pc:spChg>
          <pc:spChg chg="mod">
            <ac:chgData name="Richardson, Stephanie (STFC,RAL,ISIS)" userId="fb9e1876-ffcf-45bf-abd9-b21078f88f3e" providerId="ADAL" clId="{9AD97143-98FB-4579-9750-783D5C12E4A2}" dt="2023-06-13T09:53:08.643" v="53" actId="14100"/>
            <ac:spMkLst>
              <pc:docMk/>
              <pc:sldMasterMk cId="2232557041" sldId="2147483719"/>
              <pc:sldLayoutMk cId="1675949791" sldId="2147483721"/>
              <ac:spMk id="6" creationId="{9E2D15B4-3C1F-6E32-114C-0E3C063437E2}"/>
            </ac:spMkLst>
          </pc:spChg>
          <pc:spChg chg="mod">
            <ac:chgData name="Richardson, Stephanie (STFC,RAL,ISIS)" userId="fb9e1876-ffcf-45bf-abd9-b21078f88f3e" providerId="ADAL" clId="{9AD97143-98FB-4579-9750-783D5C12E4A2}" dt="2023-06-13T09:53:00.202" v="50" actId="14100"/>
            <ac:spMkLst>
              <pc:docMk/>
              <pc:sldMasterMk cId="2232557041" sldId="2147483719"/>
              <pc:sldLayoutMk cId="1675949791" sldId="2147483721"/>
              <ac:spMk id="7" creationId="{6D58FB62-6305-D775-94D1-00380F2AC31D}"/>
            </ac:spMkLst>
          </pc:spChg>
        </pc:sldLayoutChg>
        <pc:sldLayoutChg chg="del">
          <pc:chgData name="Richardson, Stephanie (STFC,RAL,ISIS)" userId="fb9e1876-ffcf-45bf-abd9-b21078f88f3e" providerId="ADAL" clId="{9AD97143-98FB-4579-9750-783D5C12E4A2}" dt="2023-06-13T09:47:24.373" v="26" actId="2696"/>
          <pc:sldLayoutMkLst>
            <pc:docMk/>
            <pc:sldMasterMk cId="2232557041" sldId="2147483719"/>
            <pc:sldLayoutMk cId="1922209044" sldId="2147483722"/>
          </pc:sldLayoutMkLst>
        </pc:sldLayoutChg>
        <pc:sldLayoutChg chg="del">
          <pc:chgData name="Richardson, Stephanie (STFC,RAL,ISIS)" userId="fb9e1876-ffcf-45bf-abd9-b21078f88f3e" providerId="ADAL" clId="{9AD97143-98FB-4579-9750-783D5C12E4A2}" dt="2023-06-13T09:50:02.353" v="40" actId="2696"/>
          <pc:sldLayoutMkLst>
            <pc:docMk/>
            <pc:sldMasterMk cId="2232557041" sldId="2147483719"/>
            <pc:sldLayoutMk cId="1863908208" sldId="2147483723"/>
          </pc:sldLayoutMkLst>
        </pc:sldLayoutChg>
        <pc:sldLayoutChg chg="modSp mod">
          <pc:chgData name="Richardson, Stephanie (STFC,RAL,ISIS)" userId="fb9e1876-ffcf-45bf-abd9-b21078f88f3e" providerId="ADAL" clId="{9AD97143-98FB-4579-9750-783D5C12E4A2}" dt="2023-06-13T09:55:17.820" v="147" actId="14100"/>
          <pc:sldLayoutMkLst>
            <pc:docMk/>
            <pc:sldMasterMk cId="2232557041" sldId="2147483719"/>
            <pc:sldLayoutMk cId="1747815310" sldId="2147483724"/>
          </pc:sldLayoutMkLst>
          <pc:spChg chg="mod">
            <ac:chgData name="Richardson, Stephanie (STFC,RAL,ISIS)" userId="fb9e1876-ffcf-45bf-abd9-b21078f88f3e" providerId="ADAL" clId="{9AD97143-98FB-4579-9750-783D5C12E4A2}" dt="2023-06-13T09:55:17.820" v="147" actId="14100"/>
            <ac:spMkLst>
              <pc:docMk/>
              <pc:sldMasterMk cId="2232557041" sldId="2147483719"/>
              <pc:sldLayoutMk cId="1747815310" sldId="2147483724"/>
              <ac:spMk id="4" creationId="{D3A8A21F-2C7D-3EED-D3DE-935B34DCFB6C}"/>
            </ac:spMkLst>
          </pc:spChg>
        </pc:sldLayoutChg>
        <pc:sldLayoutChg chg="mod">
          <pc:chgData name="Richardson, Stephanie (STFC,RAL,ISIS)" userId="fb9e1876-ffcf-45bf-abd9-b21078f88f3e" providerId="ADAL" clId="{9AD97143-98FB-4579-9750-783D5C12E4A2}" dt="2023-06-13T09:52:36.938" v="49" actId="6014"/>
          <pc:sldLayoutMkLst>
            <pc:docMk/>
            <pc:sldMasterMk cId="2232557041" sldId="2147483719"/>
            <pc:sldLayoutMk cId="3910029188" sldId="2147483725"/>
          </pc:sldLayoutMkLst>
        </pc:sldLayoutChg>
        <pc:sldLayoutChg chg="del">
          <pc:chgData name="Richardson, Stephanie (STFC,RAL,ISIS)" userId="fb9e1876-ffcf-45bf-abd9-b21078f88f3e" providerId="ADAL" clId="{9AD97143-98FB-4579-9750-783D5C12E4A2}" dt="2023-06-13T09:44:59.998" v="5" actId="47"/>
          <pc:sldLayoutMkLst>
            <pc:docMk/>
            <pc:sldMasterMk cId="2232557041" sldId="2147483719"/>
            <pc:sldLayoutMk cId="963376447" sldId="2147483726"/>
          </pc:sldLayoutMkLst>
        </pc:sldLayoutChg>
        <pc:sldLayoutChg chg="new del mod">
          <pc:chgData name="Richardson, Stephanie (STFC,RAL,ISIS)" userId="fb9e1876-ffcf-45bf-abd9-b21078f88f3e" providerId="ADAL" clId="{9AD97143-98FB-4579-9750-783D5C12E4A2}" dt="2023-06-13T09:51:18.793" v="46" actId="2696"/>
          <pc:sldLayoutMkLst>
            <pc:docMk/>
            <pc:sldMasterMk cId="2232557041" sldId="2147483719"/>
            <pc:sldLayoutMk cId="2812007920" sldId="2147483726"/>
          </pc:sldLayoutMkLst>
        </pc:sldLayoutChg>
        <pc:sldLayoutChg chg="addSp delSp modSp add mod modTransition">
          <pc:chgData name="Richardson, Stephanie (STFC,RAL,ISIS)" userId="fb9e1876-ffcf-45bf-abd9-b21078f88f3e" providerId="ADAL" clId="{9AD97143-98FB-4579-9750-783D5C12E4A2}" dt="2023-06-13T09:55:09.755" v="146" actId="6014"/>
          <pc:sldLayoutMkLst>
            <pc:docMk/>
            <pc:sldMasterMk cId="2232557041" sldId="2147483719"/>
            <pc:sldLayoutMk cId="3623609204" sldId="2147483726"/>
          </pc:sldLayoutMkLst>
          <pc:spChg chg="add mod">
            <ac:chgData name="Richardson, Stephanie (STFC,RAL,ISIS)" userId="fb9e1876-ffcf-45bf-abd9-b21078f88f3e" providerId="ADAL" clId="{9AD97143-98FB-4579-9750-783D5C12E4A2}" dt="2023-06-13T09:54:20.608" v="129" actId="14100"/>
            <ac:spMkLst>
              <pc:docMk/>
              <pc:sldMasterMk cId="2232557041" sldId="2147483719"/>
              <pc:sldLayoutMk cId="3623609204" sldId="2147483726"/>
              <ac:spMk id="2" creationId="{39A72C94-07DD-E2CA-345A-A35125CE44A6}"/>
            </ac:spMkLst>
          </pc:spChg>
          <pc:spChg chg="add mod">
            <ac:chgData name="Richardson, Stephanie (STFC,RAL,ISIS)" userId="fb9e1876-ffcf-45bf-abd9-b21078f88f3e" providerId="ADAL" clId="{9AD97143-98FB-4579-9750-783D5C12E4A2}" dt="2023-06-13T09:54:25.892" v="133" actId="408"/>
            <ac:spMkLst>
              <pc:docMk/>
              <pc:sldMasterMk cId="2232557041" sldId="2147483719"/>
              <pc:sldLayoutMk cId="3623609204" sldId="2147483726"/>
              <ac:spMk id="3" creationId="{1BFA7CDF-E186-FDDF-CF2E-0B3F10DB84DD}"/>
            </ac:spMkLst>
          </pc:spChg>
          <pc:spChg chg="add del">
            <ac:chgData name="Richardson, Stephanie (STFC,RAL,ISIS)" userId="fb9e1876-ffcf-45bf-abd9-b21078f88f3e" providerId="ADAL" clId="{9AD97143-98FB-4579-9750-783D5C12E4A2}" dt="2023-06-13T09:54:32.809" v="134" actId="11529"/>
            <ac:spMkLst>
              <pc:docMk/>
              <pc:sldMasterMk cId="2232557041" sldId="2147483719"/>
              <pc:sldLayoutMk cId="3623609204" sldId="2147483726"/>
              <ac:spMk id="4" creationId="{97D7855A-65D1-22A7-5579-ACA2935602DA}"/>
            </ac:spMkLst>
          </pc:spChg>
          <pc:spChg chg="mod">
            <ac:chgData name="Richardson, Stephanie (STFC,RAL,ISIS)" userId="fb9e1876-ffcf-45bf-abd9-b21078f88f3e" providerId="ADAL" clId="{9AD97143-98FB-4579-9750-783D5C12E4A2}" dt="2023-06-13T09:54:22.662" v="132" actId="1038"/>
            <ac:spMkLst>
              <pc:docMk/>
              <pc:sldMasterMk cId="2232557041" sldId="2147483719"/>
              <pc:sldLayoutMk cId="3623609204" sldId="2147483726"/>
              <ac:spMk id="6" creationId="{9E2D15B4-3C1F-6E32-114C-0E3C063437E2}"/>
            </ac:spMkLst>
          </pc:spChg>
          <pc:spChg chg="del">
            <ac:chgData name="Richardson, Stephanie (STFC,RAL,ISIS)" userId="fb9e1876-ffcf-45bf-abd9-b21078f88f3e" providerId="ADAL" clId="{9AD97143-98FB-4579-9750-783D5C12E4A2}" dt="2023-06-13T09:53:29.553" v="56" actId="478"/>
            <ac:spMkLst>
              <pc:docMk/>
              <pc:sldMasterMk cId="2232557041" sldId="2147483719"/>
              <pc:sldLayoutMk cId="3623609204" sldId="2147483726"/>
              <ac:spMk id="7" creationId="{6D58FB62-6305-D775-94D1-00380F2AC31D}"/>
            </ac:spMkLst>
          </pc:spChg>
          <pc:spChg chg="add mod">
            <ac:chgData name="Richardson, Stephanie (STFC,RAL,ISIS)" userId="fb9e1876-ffcf-45bf-abd9-b21078f88f3e" providerId="ADAL" clId="{9AD97143-98FB-4579-9750-783D5C12E4A2}" dt="2023-06-13T09:54:56.659" v="145" actId="14100"/>
            <ac:spMkLst>
              <pc:docMk/>
              <pc:sldMasterMk cId="2232557041" sldId="2147483719"/>
              <pc:sldLayoutMk cId="3623609204" sldId="2147483726"/>
              <ac:spMk id="8" creationId="{4A93167B-5805-9EBB-6E54-360D545AFA15}"/>
            </ac:spMkLst>
          </pc:spChg>
        </pc:sldLayoutChg>
        <pc:sldLayoutChg chg="modSp">
          <pc:chgData name="Richardson, Stephanie (STFC,RAL,ISIS)" userId="fb9e1876-ffcf-45bf-abd9-b21078f88f3e" providerId="ADAL" clId="{9AD97143-98FB-4579-9750-783D5C12E4A2}" dt="2023-06-13T10:00:01.010" v="166"/>
          <pc:sldLayoutMkLst>
            <pc:docMk/>
            <pc:sldMasterMk cId="2232557041" sldId="2147483719"/>
            <pc:sldLayoutMk cId="2652264531" sldId="2147483754"/>
          </pc:sldLayoutMkLst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2652264531" sldId="2147483754"/>
              <ac:spMk id="4" creationId="{B7783C9B-D14B-899C-B084-D233E5CF9D89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2652264531" sldId="2147483754"/>
              <ac:spMk id="5" creationId="{2E2C38EF-93AE-9214-FDFE-009AE71CD7A1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2652264531" sldId="2147483754"/>
              <ac:spMk id="6" creationId="{4E881CBA-3EB3-43A7-D2FA-2410CF2BAE2D}"/>
            </ac:spMkLst>
          </pc:spChg>
        </pc:sldLayoutChg>
        <pc:sldLayoutChg chg="modSp">
          <pc:chgData name="Richardson, Stephanie (STFC,RAL,ISIS)" userId="fb9e1876-ffcf-45bf-abd9-b21078f88f3e" providerId="ADAL" clId="{9AD97143-98FB-4579-9750-783D5C12E4A2}" dt="2023-06-13T10:00:01.010" v="166"/>
          <pc:sldLayoutMkLst>
            <pc:docMk/>
            <pc:sldMasterMk cId="2232557041" sldId="2147483719"/>
            <pc:sldLayoutMk cId="3831121784" sldId="2147483755"/>
          </pc:sldLayoutMkLst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831121784" sldId="2147483755"/>
              <ac:spMk id="4" creationId="{0311ECD2-7228-FC6F-D057-E1D381721D2D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831121784" sldId="2147483755"/>
              <ac:spMk id="5" creationId="{A0501347-B148-1746-115D-B3672939A7E1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831121784" sldId="2147483755"/>
              <ac:spMk id="6" creationId="{E474C7FE-56F7-317A-6A29-7F808D2B3C8A}"/>
            </ac:spMkLst>
          </pc:spChg>
        </pc:sldLayoutChg>
        <pc:sldLayoutChg chg="modSp">
          <pc:chgData name="Richardson, Stephanie (STFC,RAL,ISIS)" userId="fb9e1876-ffcf-45bf-abd9-b21078f88f3e" providerId="ADAL" clId="{9AD97143-98FB-4579-9750-783D5C12E4A2}" dt="2023-06-13T10:00:01.010" v="166"/>
          <pc:sldLayoutMkLst>
            <pc:docMk/>
            <pc:sldMasterMk cId="2232557041" sldId="2147483719"/>
            <pc:sldLayoutMk cId="1672187643" sldId="2147483756"/>
          </pc:sldLayoutMkLst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672187643" sldId="2147483756"/>
              <ac:spMk id="4" creationId="{DC61FB1F-7BDA-DC86-9EF3-DB36350C8D2F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672187643" sldId="2147483756"/>
              <ac:spMk id="5" creationId="{C77E4339-5CB2-7EDB-C9AA-C007FA14F698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672187643" sldId="2147483756"/>
              <ac:spMk id="6" creationId="{1B47BCC8-EC59-1A12-7C24-DEA423BC7F75}"/>
            </ac:spMkLst>
          </pc:spChg>
        </pc:sldLayoutChg>
        <pc:sldLayoutChg chg="modSp">
          <pc:chgData name="Richardson, Stephanie (STFC,RAL,ISIS)" userId="fb9e1876-ffcf-45bf-abd9-b21078f88f3e" providerId="ADAL" clId="{9AD97143-98FB-4579-9750-783D5C12E4A2}" dt="2023-06-13T10:00:01.010" v="166"/>
          <pc:sldLayoutMkLst>
            <pc:docMk/>
            <pc:sldMasterMk cId="2232557041" sldId="2147483719"/>
            <pc:sldLayoutMk cId="1546897535" sldId="2147483757"/>
          </pc:sldLayoutMkLst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546897535" sldId="2147483757"/>
              <ac:spMk id="5" creationId="{C400EE24-2BFB-8E46-2E66-3BA36D59A1CA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546897535" sldId="2147483757"/>
              <ac:spMk id="6" creationId="{F5F2556D-B5E1-EF44-908B-500C8837B6D3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546897535" sldId="2147483757"/>
              <ac:spMk id="7" creationId="{36B4910F-1642-C042-4D26-BC4F3A55A63E}"/>
            </ac:spMkLst>
          </pc:spChg>
        </pc:sldLayoutChg>
        <pc:sldLayoutChg chg="modSp">
          <pc:chgData name="Richardson, Stephanie (STFC,RAL,ISIS)" userId="fb9e1876-ffcf-45bf-abd9-b21078f88f3e" providerId="ADAL" clId="{9AD97143-98FB-4579-9750-783D5C12E4A2}" dt="2023-06-13T10:00:01.010" v="166"/>
          <pc:sldLayoutMkLst>
            <pc:docMk/>
            <pc:sldMasterMk cId="2232557041" sldId="2147483719"/>
            <pc:sldLayoutMk cId="3075672927" sldId="2147483758"/>
          </pc:sldLayoutMkLst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075672927" sldId="2147483758"/>
              <ac:spMk id="7" creationId="{CF70523E-13BC-6AF4-F44B-1E81F5078040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075672927" sldId="2147483758"/>
              <ac:spMk id="8" creationId="{22ACC21D-81ED-0C7F-2CF7-CFDE23016EBF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075672927" sldId="2147483758"/>
              <ac:spMk id="9" creationId="{A75BA4D1-1395-871F-083F-CCC3ADAA7675}"/>
            </ac:spMkLst>
          </pc:spChg>
        </pc:sldLayoutChg>
        <pc:sldLayoutChg chg="modSp">
          <pc:chgData name="Richardson, Stephanie (STFC,RAL,ISIS)" userId="fb9e1876-ffcf-45bf-abd9-b21078f88f3e" providerId="ADAL" clId="{9AD97143-98FB-4579-9750-783D5C12E4A2}" dt="2023-06-13T10:00:01.010" v="166"/>
          <pc:sldLayoutMkLst>
            <pc:docMk/>
            <pc:sldMasterMk cId="2232557041" sldId="2147483719"/>
            <pc:sldLayoutMk cId="107841998" sldId="2147483759"/>
          </pc:sldLayoutMkLst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07841998" sldId="2147483759"/>
              <ac:spMk id="3" creationId="{ACA4210A-8AD6-DB76-6435-6F1565CF23B3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07841998" sldId="2147483759"/>
              <ac:spMk id="4" creationId="{E65DFFE2-973C-8808-2027-0A0826D0678B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107841998" sldId="2147483759"/>
              <ac:spMk id="5" creationId="{2827C7D8-7501-4918-C3A4-210FC2D1AD31}"/>
            </ac:spMkLst>
          </pc:spChg>
        </pc:sldLayoutChg>
        <pc:sldLayoutChg chg="modSp">
          <pc:chgData name="Richardson, Stephanie (STFC,RAL,ISIS)" userId="fb9e1876-ffcf-45bf-abd9-b21078f88f3e" providerId="ADAL" clId="{9AD97143-98FB-4579-9750-783D5C12E4A2}" dt="2023-06-13T10:00:01.010" v="166"/>
          <pc:sldLayoutMkLst>
            <pc:docMk/>
            <pc:sldMasterMk cId="2232557041" sldId="2147483719"/>
            <pc:sldLayoutMk cId="528458597" sldId="2147483760"/>
          </pc:sldLayoutMkLst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528458597" sldId="2147483760"/>
              <ac:spMk id="5" creationId="{0BBF7D06-9178-0519-324E-D3FAE1553A1C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528458597" sldId="2147483760"/>
              <ac:spMk id="6" creationId="{DDED0C21-14CC-0A4D-09D2-207115B3D4DC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528458597" sldId="2147483760"/>
              <ac:spMk id="7" creationId="{094D343D-82C5-3AAA-AADD-2197F991E673}"/>
            </ac:spMkLst>
          </pc:spChg>
        </pc:sldLayoutChg>
        <pc:sldLayoutChg chg="modSp">
          <pc:chgData name="Richardson, Stephanie (STFC,RAL,ISIS)" userId="fb9e1876-ffcf-45bf-abd9-b21078f88f3e" providerId="ADAL" clId="{9AD97143-98FB-4579-9750-783D5C12E4A2}" dt="2023-06-13T10:00:01.010" v="166"/>
          <pc:sldLayoutMkLst>
            <pc:docMk/>
            <pc:sldMasterMk cId="2232557041" sldId="2147483719"/>
            <pc:sldLayoutMk cId="3264549565" sldId="2147483761"/>
          </pc:sldLayoutMkLst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264549565" sldId="2147483761"/>
              <ac:spMk id="5" creationId="{687748DA-A10C-6B03-FEDA-D99AE6E85A9B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264549565" sldId="2147483761"/>
              <ac:spMk id="6" creationId="{5009BA5F-3B12-9A62-2D70-80CF77B9951B}"/>
            </ac:spMkLst>
          </pc:spChg>
          <pc:spChg chg="mod">
            <ac:chgData name="Richardson, Stephanie (STFC,RAL,ISIS)" userId="fb9e1876-ffcf-45bf-abd9-b21078f88f3e" providerId="ADAL" clId="{9AD97143-98FB-4579-9750-783D5C12E4A2}" dt="2023-06-13T10:00:01.010" v="166"/>
            <ac:spMkLst>
              <pc:docMk/>
              <pc:sldMasterMk cId="2232557041" sldId="2147483719"/>
              <pc:sldLayoutMk cId="3264549565" sldId="2147483761"/>
              <ac:spMk id="7" creationId="{361A75CB-A493-E2D5-0C56-6C9F25C86CA4}"/>
            </ac:spMkLst>
          </pc:spChg>
        </pc:sldLayoutChg>
      </pc:sldMasterChg>
      <pc:sldMasterChg chg="modSp mod modSldLayout">
        <pc:chgData name="Richardson, Stephanie (STFC,RAL,ISIS)" userId="fb9e1876-ffcf-45bf-abd9-b21078f88f3e" providerId="ADAL" clId="{9AD97143-98FB-4579-9750-783D5C12E4A2}" dt="2023-06-13T10:37:38.715" v="172" actId="14826"/>
        <pc:sldMasterMkLst>
          <pc:docMk/>
          <pc:sldMasterMk cId="3796829732" sldId="2147483727"/>
        </pc:sldMasterMkLst>
        <pc:picChg chg="mod">
          <ac:chgData name="Richardson, Stephanie (STFC,RAL,ISIS)" userId="fb9e1876-ffcf-45bf-abd9-b21078f88f3e" providerId="ADAL" clId="{9AD97143-98FB-4579-9750-783D5C12E4A2}" dt="2023-06-13T10:37:38.715" v="172" actId="14826"/>
          <ac:picMkLst>
            <pc:docMk/>
            <pc:sldMasterMk cId="3796829732" sldId="2147483727"/>
            <ac:picMk id="4" creationId="{C5EE97D3-004E-241C-1F4D-DA2001CE0425}"/>
          </ac:picMkLst>
        </pc:picChg>
        <pc:sldLayoutChg chg="mod">
          <pc:chgData name="Richardson, Stephanie (STFC,RAL,ISIS)" userId="fb9e1876-ffcf-45bf-abd9-b21078f88f3e" providerId="ADAL" clId="{9AD97143-98FB-4579-9750-783D5C12E4A2}" dt="2023-06-13T09:47:07.019" v="25" actId="6014"/>
          <pc:sldLayoutMkLst>
            <pc:docMk/>
            <pc:sldMasterMk cId="3796829732" sldId="2147483727"/>
            <pc:sldLayoutMk cId="1361455900" sldId="2147483733"/>
          </pc:sldLayoutMkLst>
        </pc:sldLayoutChg>
      </pc:sldMasterChg>
      <pc:sldMasterChg chg="new del mod addSldLayout delSldLayout">
        <pc:chgData name="Richardson, Stephanie (STFC,RAL,ISIS)" userId="fb9e1876-ffcf-45bf-abd9-b21078f88f3e" providerId="ADAL" clId="{9AD97143-98FB-4579-9750-783D5C12E4A2}" dt="2023-06-13T09:50:58.333" v="44" actId="6938"/>
        <pc:sldMasterMkLst>
          <pc:docMk/>
          <pc:sldMasterMk cId="2547378874" sldId="2147483734"/>
        </pc:sldMasterMkLst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1173839450" sldId="2147483735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2467079635" sldId="2147483736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2881842932" sldId="2147483737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509497509" sldId="2147483738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1104118082" sldId="2147483739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3458179380" sldId="2147483740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2874716688" sldId="2147483741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1545531455" sldId="2147483742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3260352868" sldId="2147483743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325583450" sldId="2147483744"/>
          </pc:sldLayoutMkLst>
        </pc:sldLayoutChg>
        <pc:sldLayoutChg chg="new del replId">
          <pc:chgData name="Richardson, Stephanie (STFC,RAL,ISIS)" userId="fb9e1876-ffcf-45bf-abd9-b21078f88f3e" providerId="ADAL" clId="{9AD97143-98FB-4579-9750-783D5C12E4A2}" dt="2023-06-13T09:50:58.333" v="44" actId="6938"/>
          <pc:sldLayoutMkLst>
            <pc:docMk/>
            <pc:sldMasterMk cId="2547378874" sldId="2147483734"/>
            <pc:sldLayoutMk cId="2583740436" sldId="2147483745"/>
          </pc:sldLayoutMkLst>
        </pc:sldLayoutChg>
      </pc:sldMasterChg>
      <pc:sldMasterChg chg="add mod addSldLayout delSldLayout modSldLayout">
        <pc:chgData name="Richardson, Stephanie (STFC,RAL,ISIS)" userId="fb9e1876-ffcf-45bf-abd9-b21078f88f3e" providerId="ADAL" clId="{9AD97143-98FB-4579-9750-783D5C12E4A2}" dt="2023-06-13T10:04:22.250" v="168" actId="6014"/>
        <pc:sldMasterMkLst>
          <pc:docMk/>
          <pc:sldMasterMk cId="3562387349" sldId="2147483734"/>
        </pc:sldMasterMkLst>
        <pc:sldLayoutChg chg="add mod replId">
          <pc:chgData name="Richardson, Stephanie (STFC,RAL,ISIS)" userId="fb9e1876-ffcf-45bf-abd9-b21078f88f3e" providerId="ADAL" clId="{9AD97143-98FB-4579-9750-783D5C12E4A2}" dt="2023-06-13T09:55:35.765" v="152" actId="2890"/>
          <pc:sldLayoutMkLst>
            <pc:docMk/>
            <pc:sldMasterMk cId="3562387349" sldId="2147483734"/>
            <pc:sldLayoutMk cId="379747361" sldId="2147483735"/>
          </pc:sldLayoutMkLst>
        </pc:sldLayoutChg>
        <pc:sldLayoutChg chg="add mod replId">
          <pc:chgData name="Richardson, Stephanie (STFC,RAL,ISIS)" userId="fb9e1876-ffcf-45bf-abd9-b21078f88f3e" providerId="ADAL" clId="{9AD97143-98FB-4579-9750-783D5C12E4A2}" dt="2023-06-13T09:55:35.765" v="152" actId="2890"/>
          <pc:sldLayoutMkLst>
            <pc:docMk/>
            <pc:sldMasterMk cId="3562387349" sldId="2147483734"/>
            <pc:sldLayoutMk cId="180950474" sldId="2147483736"/>
          </pc:sldLayoutMkLst>
        </pc:sldLayoutChg>
        <pc:sldLayoutChg chg="add mod replId">
          <pc:chgData name="Richardson, Stephanie (STFC,RAL,ISIS)" userId="fb9e1876-ffcf-45bf-abd9-b21078f88f3e" providerId="ADAL" clId="{9AD97143-98FB-4579-9750-783D5C12E4A2}" dt="2023-06-13T09:55:35.765" v="152" actId="2890"/>
          <pc:sldLayoutMkLst>
            <pc:docMk/>
            <pc:sldMasterMk cId="3562387349" sldId="2147483734"/>
            <pc:sldLayoutMk cId="2187053031" sldId="2147483737"/>
          </pc:sldLayoutMkLst>
        </pc:sldLayoutChg>
        <pc:sldLayoutChg chg="add mod replId">
          <pc:chgData name="Richardson, Stephanie (STFC,RAL,ISIS)" userId="fb9e1876-ffcf-45bf-abd9-b21078f88f3e" providerId="ADAL" clId="{9AD97143-98FB-4579-9750-783D5C12E4A2}" dt="2023-06-13T09:55:35.765" v="152" actId="2890"/>
          <pc:sldLayoutMkLst>
            <pc:docMk/>
            <pc:sldMasterMk cId="3562387349" sldId="2147483734"/>
            <pc:sldLayoutMk cId="1905161976" sldId="2147483738"/>
          </pc:sldLayoutMkLst>
        </pc:sldLayoutChg>
        <pc:sldLayoutChg chg="add mod replId">
          <pc:chgData name="Richardson, Stephanie (STFC,RAL,ISIS)" userId="fb9e1876-ffcf-45bf-abd9-b21078f88f3e" providerId="ADAL" clId="{9AD97143-98FB-4579-9750-783D5C12E4A2}" dt="2023-06-13T09:55:35.765" v="152" actId="2890"/>
          <pc:sldLayoutMkLst>
            <pc:docMk/>
            <pc:sldMasterMk cId="3562387349" sldId="2147483734"/>
            <pc:sldLayoutMk cId="3538624153" sldId="2147483739"/>
          </pc:sldLayoutMkLst>
        </pc:sldLayoutChg>
        <pc:sldLayoutChg chg="add mod replId">
          <pc:chgData name="Richardson, Stephanie (STFC,RAL,ISIS)" userId="fb9e1876-ffcf-45bf-abd9-b21078f88f3e" providerId="ADAL" clId="{9AD97143-98FB-4579-9750-783D5C12E4A2}" dt="2023-06-13T09:55:35.765" v="152" actId="2890"/>
          <pc:sldLayoutMkLst>
            <pc:docMk/>
            <pc:sldMasterMk cId="3562387349" sldId="2147483734"/>
            <pc:sldLayoutMk cId="2831710968" sldId="2147483740"/>
          </pc:sldLayoutMkLst>
        </pc:sldLayoutChg>
        <pc:sldLayoutChg chg="add del mod replId">
          <pc:chgData name="Richardson, Stephanie (STFC,RAL,ISIS)" userId="fb9e1876-ffcf-45bf-abd9-b21078f88f3e" providerId="ADAL" clId="{9AD97143-98FB-4579-9750-783D5C12E4A2}" dt="2023-06-13T09:58:53.153" v="165" actId="2696"/>
          <pc:sldLayoutMkLst>
            <pc:docMk/>
            <pc:sldMasterMk cId="3562387349" sldId="2147483734"/>
            <pc:sldLayoutMk cId="532212873" sldId="2147483741"/>
          </pc:sldLayoutMkLst>
        </pc:sldLayoutChg>
        <pc:sldLayoutChg chg="add mod replId">
          <pc:chgData name="Richardson, Stephanie (STFC,RAL,ISIS)" userId="fb9e1876-ffcf-45bf-abd9-b21078f88f3e" providerId="ADAL" clId="{9AD97143-98FB-4579-9750-783D5C12E4A2}" dt="2023-06-13T09:55:35.765" v="152" actId="2890"/>
          <pc:sldLayoutMkLst>
            <pc:docMk/>
            <pc:sldMasterMk cId="3562387349" sldId="2147483734"/>
            <pc:sldLayoutMk cId="2539774327" sldId="2147483742"/>
          </pc:sldLayoutMkLst>
        </pc:sldLayoutChg>
        <pc:sldLayoutChg chg="add mod replId">
          <pc:chgData name="Richardson, Stephanie (STFC,RAL,ISIS)" userId="fb9e1876-ffcf-45bf-abd9-b21078f88f3e" providerId="ADAL" clId="{9AD97143-98FB-4579-9750-783D5C12E4A2}" dt="2023-06-13T09:55:35.765" v="152" actId="2890"/>
          <pc:sldLayoutMkLst>
            <pc:docMk/>
            <pc:sldMasterMk cId="3562387349" sldId="2147483734"/>
            <pc:sldLayoutMk cId="2219480384" sldId="2147483743"/>
          </pc:sldLayoutMkLst>
        </pc:sldLayoutChg>
        <pc:sldLayoutChg chg="mod">
          <pc:chgData name="Richardson, Stephanie (STFC,RAL,ISIS)" userId="fb9e1876-ffcf-45bf-abd9-b21078f88f3e" providerId="ADAL" clId="{9AD97143-98FB-4579-9750-783D5C12E4A2}" dt="2023-06-13T10:04:22.250" v="168" actId="6014"/>
          <pc:sldLayoutMkLst>
            <pc:docMk/>
            <pc:sldMasterMk cId="3562387349" sldId="2147483734"/>
            <pc:sldLayoutMk cId="3840627009" sldId="2147483749"/>
          </pc:sldLayoutMkLst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1C82ED0-7452-4354-A24E-35FB24BF9AE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D6969E9-2182-2FF9-A02F-A1842CE2A4F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1D66A77-BC89-4E24-A414-B6543411FF58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3E84D48-5E89-47EA-5EE7-5780CF041D6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169F5C8-55D8-4294-92FA-96C28702B9F0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24A80C6-5E9B-493C-B5B8-6FAC8DE86E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7835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13614559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3409-495B-2752-6BF2-B1848FDE6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D184-1DF7-03BD-F6A8-1290E291C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00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207A8-6978-C1D1-B0D6-FDA0CC1F4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1383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00EE24-2BFB-8E46-2E66-3BA36D59A1C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6E3D24-6BCE-48F4-B6DB-AB007E8B5F8E}" type="datetimeFigureOut">
              <a:rPr lang="en-GB" smtClean="0"/>
              <a:pPr/>
              <a:t>05/10/2023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F2556D-B5E1-EF44-908B-500C8837B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4910F-1642-C042-4D26-BC4F3A55A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68975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8E961-1532-85E1-EF19-CD6FD29F8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1" y="1304925"/>
            <a:ext cx="5580000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2AB67-467B-B4C7-6EEB-C8D144E3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6700" y="2330075"/>
            <a:ext cx="5580000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F16626-4911-CA49-90C2-CE3262F72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1380" y="1304925"/>
            <a:ext cx="5580001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2FF839-783C-36FF-2F59-B33FD00F2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1379" y="2330075"/>
            <a:ext cx="5580003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0523E-13BC-6AF4-F44B-1E81F507804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6E3D24-6BCE-48F4-B6DB-AB007E8B5F8E}" type="datetimeFigureOut">
              <a:rPr lang="en-GB" smtClean="0"/>
              <a:pPr/>
              <a:t>05/10/2023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ACC21D-81ED-0C7F-2CF7-CFDE23016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5BA4D1-1395-871F-083F-CCC3ADAA7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6479E40-CA8C-9DEB-E10E-9B0E9423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756729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A4210A-8AD6-DB76-6435-6F1565CF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6E3D24-6BCE-48F4-B6DB-AB007E8B5F8E}" type="datetimeFigureOut">
              <a:rPr lang="en-GB" smtClean="0"/>
              <a:pPr/>
              <a:t>05/10/2023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DFFE2-973C-8808-2027-0A0826D0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7C7D8-7501-4918-C3A4-210FC2D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3C41D6-330E-7D22-3BA7-5AD129D2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8419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82BAE-96E7-8067-F384-6C81451D5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65125"/>
            <a:ext cx="5825382" cy="481428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7ED95-2655-DA64-A0CC-0DB50CEC6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5588000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BF7D06-9178-0519-324E-D3FAE1553A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6E3D24-6BCE-48F4-B6DB-AB007E8B5F8E}" type="datetimeFigureOut">
              <a:rPr lang="en-GB" smtClean="0"/>
              <a:pPr/>
              <a:t>05/10/2023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D0C21-14CC-0A4D-09D2-207115B3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4D343D-82C5-3AAA-AADD-2197F991E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006FAE-DBD1-BA77-7F74-11A8DCE9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5588000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284585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03EE30-E243-DD16-09E0-8B68AEC32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365125"/>
            <a:ext cx="6738195" cy="4788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748DA-A10C-6B03-FEDA-D99AE6E85A9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6E3D24-6BCE-48F4-B6DB-AB007E8B5F8E}" type="datetimeFigureOut">
              <a:rPr lang="en-GB" smtClean="0"/>
              <a:pPr/>
              <a:t>05/10/2023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9BA5F-3B12-9A62-2D70-80CF77B99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A75CB-A493-E2D5-0C56-6C9F25C8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EDEF678-90EE-1594-AB80-39E97C15D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4638586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BA06E30-B013-E2B6-FBD1-5AB60061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4638586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645495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8967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40259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95305481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98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7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7825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1117600"/>
            <a:ext cx="102235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93287634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3A8A21F-2C7D-3EED-D3DE-935B34DCF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9222521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7277783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678089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4CB8-F44D-BEE4-6DCA-1B2662AB0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699" y="1122363"/>
            <a:ext cx="1165468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CF0F3-44B5-9EF2-3A88-E4424DDC8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3602038"/>
            <a:ext cx="11654682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83C9B-D14B-899C-B084-D233E5CF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C38EF-93AE-9214-FDFE-009AE71CD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81CBA-3EB3-43A7-D2FA-2410CF2B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067073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4E776-F347-2357-03E5-35C58A73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32FCD-286F-104A-BCF2-B9138BD0B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304925"/>
            <a:ext cx="11654683" cy="38655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1ECD2-7228-FC6F-D057-E1D381721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01347-B148-1746-115D-B3672939A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4C7FE-56F7-317A-6A29-7F808D2B3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9000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1C41-E6F8-8CDB-15CB-AFE023C1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709738"/>
            <a:ext cx="11654682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976CA-B5E0-87F5-9BB8-567EA6D05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699" y="4700187"/>
            <a:ext cx="11654683" cy="44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1FB1F-7BDA-DC86-9EF3-DB36350C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E4339-5CB2-7EDB-C9AA-C007FA14F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7BCC8-EC59-1A12-7C24-DEA423BC7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8313434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3409-495B-2752-6BF2-B1848FDE6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D184-1DF7-03BD-F6A8-1290E291C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00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207A8-6978-C1D1-B0D6-FDA0CC1F4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1383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00EE24-2BFB-8E46-2E66-3BA36D59A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F2556D-B5E1-EF44-908B-500C8837B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4910F-1642-C042-4D26-BC4F3A55A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</p:spPr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497945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8E961-1532-85E1-EF19-CD6FD29F8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1" y="1304925"/>
            <a:ext cx="5580000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2AB67-467B-B4C7-6EEB-C8D144E3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6700" y="2330075"/>
            <a:ext cx="5580000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F16626-4911-CA49-90C2-CE3262F72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1380" y="1304925"/>
            <a:ext cx="5580001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2FF839-783C-36FF-2F59-B33FD00F2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1379" y="2330075"/>
            <a:ext cx="5580003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0523E-13BC-6AF4-F44B-1E81F5078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ACC21D-81ED-0C7F-2CF7-CFDE23016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5BA4D1-1395-871F-083F-CCC3ADAA7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6479E40-CA8C-9DEB-E10E-9B0E9423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7631575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A4210A-8AD6-DB76-6435-6F1565CF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DFFE2-973C-8808-2027-0A0826D0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7C7D8-7501-4918-C3A4-210FC2D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3C41D6-330E-7D22-3BA7-5AD129D2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4015038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82BAE-96E7-8067-F384-6C81451D5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65125"/>
            <a:ext cx="5825382" cy="481428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7ED95-2655-DA64-A0CC-0DB50CEC6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5588000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BF7D06-9178-0519-324E-D3FAE1553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D0C21-14CC-0A4D-09D2-207115B3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4D343D-82C5-3AAA-AADD-2197F991E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006FAE-DBD1-BA77-7F74-11A8DCE9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5588000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0907119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03EE30-E243-DD16-09E0-8B68AEC32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365125"/>
            <a:ext cx="6738195" cy="4788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748DA-A10C-6B03-FEDA-D99AE6E85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9BA5F-3B12-9A62-2D70-80CF77B99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A75CB-A493-E2D5-0C56-6C9F25C8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EDEF678-90EE-1594-AB80-39E97C15D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4638586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BA06E30-B013-E2B6-FBD1-5AB60061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4638586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5619910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062700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40259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2834799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88100" y="1304922"/>
            <a:ext cx="4025900" cy="4351339"/>
          </a:xfrm>
        </p:spPr>
        <p:txBody>
          <a:bodyPr/>
          <a:lstStyle/>
          <a:p>
            <a:endParaRPr lang="en-GB"/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6D58FB62-6305-D775-94D1-00380F2AC3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58293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675949791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98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7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7825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1117600"/>
            <a:ext cx="102235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15547079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/>
              <a:t>Click to edit title</a:t>
            </a:r>
            <a:endParaRPr lang="en-GB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3A8A21F-2C7D-3EED-D3DE-935B34DCF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91630272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784310797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4CB8-F44D-BEE4-6DCA-1B2662AB0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699" y="1122363"/>
            <a:ext cx="1165468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CF0F3-44B5-9EF2-3A88-E4424DDC8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3602038"/>
            <a:ext cx="11654682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83C9B-D14B-899C-B084-D233E5CF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C38EF-93AE-9214-FDFE-009AE71CD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81CBA-3EB3-43A7-D2FA-2410CF2B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74736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4E776-F347-2357-03E5-35C58A73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32FCD-286F-104A-BCF2-B9138BD0B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304925"/>
            <a:ext cx="11654683" cy="38655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1ECD2-7228-FC6F-D057-E1D381721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01347-B148-1746-115D-B3672939A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4C7FE-56F7-317A-6A29-7F808D2B3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95047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1C41-E6F8-8CDB-15CB-AFE023C1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709738"/>
            <a:ext cx="11654682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976CA-B5E0-87F5-9BB8-567EA6D05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699" y="4700187"/>
            <a:ext cx="11654683" cy="44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1FB1F-7BDA-DC86-9EF3-DB36350C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E4339-5CB2-7EDB-C9AA-C007FA14F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7BCC8-EC59-1A12-7C24-DEA423BC7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705303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673409-495B-2752-6BF2-B1848FDE66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F4D184-1DF7-03BD-F6A8-1290E291CFC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6700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7F207A8-6978-C1D1-B0D6-FDA0CC1F4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1383" y="1304925"/>
            <a:ext cx="5580000" cy="38520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00EE24-2BFB-8E46-2E66-3BA36D59A1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F2556D-B5E1-EF44-908B-500C8837B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B4910F-1642-C042-4D26-BC4F3A55A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</p:spPr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516197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238E961-1532-85E1-EF19-CD6FD29F8D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1" y="1304925"/>
            <a:ext cx="5580000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52AB67-467B-B4C7-6EEB-C8D144E364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66700" y="2330075"/>
            <a:ext cx="5580000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4F16626-4911-CA49-90C2-CE3262F728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1380" y="1304925"/>
            <a:ext cx="5580001" cy="745721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2FF839-783C-36FF-2F59-B33FD00F2E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1379" y="2330075"/>
            <a:ext cx="5580003" cy="284676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F70523E-13BC-6AF4-F44B-1E81F50780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ACC21D-81ED-0C7F-2CF7-CFDE23016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75BA4D1-1395-871F-083F-CCC3ADAA7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6479E40-CA8C-9DEB-E10E-9B0E9423E3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38624153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CA4210A-8AD6-DB76-6435-6F1565CF2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65DFFE2-973C-8808-2027-0A0826D06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827C7D8-7501-4918-C3A4-210FC2D1AD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153C41D6-330E-7D22-3BA7-5AD129D230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087100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171096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882BAE-96E7-8067-F384-6C81451D56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0" y="365125"/>
            <a:ext cx="5825382" cy="481428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1E5DF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Click to edit Master text styles</a:t>
            </a:r>
          </a:p>
          <a:p>
            <a:pPr marL="685800" marR="0" lvl="1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Second level</a:t>
            </a:r>
          </a:p>
          <a:p>
            <a:pPr marL="1143000" marR="0" lvl="2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Third level</a:t>
            </a:r>
          </a:p>
          <a:p>
            <a:pPr marL="1600200" marR="0" lvl="3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Fourth level</a:t>
            </a:r>
          </a:p>
          <a:p>
            <a:pPr marL="2057400" marR="0" lvl="4" indent="-228600" algn="l" defTabSz="914400" rtl="0" eaLnBrk="1" fontAlgn="auto" latinLnBrk="0" hangingPunct="1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676767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Fifth level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676767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17ED95-2655-DA64-A0CC-0DB50CEC6D3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5588000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BBF7D06-9178-0519-324E-D3FAE1553A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DED0C21-14CC-0A4D-09D2-207115B3D4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94D343D-82C5-3AAA-AADD-2197F991E6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57006FAE-DBD1-BA77-7F74-11A8DCE9D3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5588000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39774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,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Placeholder 8">
            <a:extLst>
              <a:ext uri="{FF2B5EF4-FFF2-40B4-BE49-F238E27FC236}">
                <a16:creationId xmlns:a16="http://schemas.microsoft.com/office/drawing/2014/main" id="{BCE196B2-446B-C638-E24B-42F7A659B1D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58293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6" name="Picture Placeholder 8">
            <a:extLst>
              <a:ext uri="{FF2B5EF4-FFF2-40B4-BE49-F238E27FC236}">
                <a16:creationId xmlns:a16="http://schemas.microsoft.com/office/drawing/2014/main" id="{9E2D15B4-3C1F-6E32-114C-0E3C063437E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898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2" name="Picture Placeholder 8">
            <a:extLst>
              <a:ext uri="{FF2B5EF4-FFF2-40B4-BE49-F238E27FC236}">
                <a16:creationId xmlns:a16="http://schemas.microsoft.com/office/drawing/2014/main" id="{39A72C94-07DD-E2CA-345A-A35125CE44A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6670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3" name="Picture Placeholder 8">
            <a:extLst>
              <a:ext uri="{FF2B5EF4-FFF2-40B4-BE49-F238E27FC236}">
                <a16:creationId xmlns:a16="http://schemas.microsoft.com/office/drawing/2014/main" id="{1BFA7CDF-E186-FDDF-CF2E-0B3F10DB84D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78251" y="2286000"/>
            <a:ext cx="3201066" cy="3213102"/>
          </a:xfrm>
        </p:spPr>
        <p:txBody>
          <a:bodyPr/>
          <a:lstStyle/>
          <a:p>
            <a:endParaRPr lang="en-GB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A93167B-5805-9EBB-6E54-360D545AFA1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266700" y="1117600"/>
            <a:ext cx="10223500" cy="838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623609204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03EE30-E243-DD16-09E0-8B68AEC324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7" y="365125"/>
            <a:ext cx="6738195" cy="478812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7748DA-A10C-6B03-FEDA-D99AE6E85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E3D24-6BCE-48F4-B6DB-AB007E8B5F8E}" type="datetimeFigureOut">
              <a:rPr lang="en-GB" smtClean="0"/>
              <a:t>05/10/2023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09BA5F-3B12-9A62-2D70-80CF77B99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61A75CB-A493-E2D5-0C56-6C9F25C86C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601B8E-4C5D-4D9E-8821-9696CA0E0E3F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id="{DEDEF678-90EE-1594-AB80-39E97C15D7D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4638586" cy="376108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DBA06E30-B013-E2B6-FBD1-5AB600612D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4638586" cy="865469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94803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ing,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Placeholder 8">
            <a:extLst>
              <a:ext uri="{FF2B5EF4-FFF2-40B4-BE49-F238E27FC236}">
                <a16:creationId xmlns:a16="http://schemas.microsoft.com/office/drawing/2014/main" id="{3BF16C2F-A1C7-9D4A-331C-5D46DAAB20B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66700" y="365125"/>
            <a:ext cx="6324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>
            <a:lvl1pPr>
              <a:defRPr/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4" name="Text Placeholder 9">
            <a:extLst>
              <a:ext uri="{FF2B5EF4-FFF2-40B4-BE49-F238E27FC236}">
                <a16:creationId xmlns:a16="http://schemas.microsoft.com/office/drawing/2014/main" id="{D3A8A21F-2C7D-3EED-D3DE-935B34DCFB6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" y="1304925"/>
            <a:ext cx="10261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1747815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25D46A-4F53-F706-E005-3B7F94B067AB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203200" y="2557461"/>
            <a:ext cx="9144000" cy="1138240"/>
          </a:xfrm>
        </p:spPr>
        <p:txBody>
          <a:bodyPr anchor="t" anchorCtr="0">
            <a:normAutofit/>
          </a:bodyPr>
          <a:lstStyle>
            <a:lvl1pPr algn="l">
              <a:defRPr sz="3600" b="0">
                <a:latin typeface="+mj-lt"/>
              </a:defRPr>
            </a:lvl1pPr>
          </a:lstStyle>
          <a:p>
            <a:r>
              <a:rPr lang="en-US" dirty="0"/>
              <a:t>Click to edit title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C7060A-4567-A74A-3AF0-E66CB6AC3343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203200" y="3929062"/>
            <a:ext cx="9144000" cy="431349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speaker name</a:t>
            </a:r>
            <a:endParaRPr lang="en-GB" dirty="0"/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77C9208F-2B17-BF13-15F3-C2942141E5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03200" y="4610100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location </a:t>
            </a:r>
          </a:p>
        </p:txBody>
      </p:sp>
      <p:sp>
        <p:nvSpPr>
          <p:cNvPr id="18" name="Text Placeholder 13">
            <a:extLst>
              <a:ext uri="{FF2B5EF4-FFF2-40B4-BE49-F238E27FC236}">
                <a16:creationId xmlns:a16="http://schemas.microsoft.com/office/drawing/2014/main" id="{633D74CF-0634-649D-508B-5F74DC1A060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203200" y="4930325"/>
            <a:ext cx="8648700" cy="263975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chemeClr val="tx2"/>
                </a:solidFill>
                <a:latin typeface="+mn-lt"/>
              </a:defRPr>
            </a:lvl1pPr>
            <a:lvl3pPr marL="914400" indent="0">
              <a:buNone/>
              <a:defRPr/>
            </a:lvl3pPr>
          </a:lstStyle>
          <a:p>
            <a:pPr lvl="0"/>
            <a:r>
              <a:rPr lang="en-US" dirty="0"/>
              <a:t>Click to edit date </a:t>
            </a:r>
          </a:p>
        </p:txBody>
      </p:sp>
    </p:spTree>
    <p:extLst>
      <p:ext uri="{BB962C8B-B14F-4D97-AF65-F5344CB8AC3E}">
        <p14:creationId xmlns:p14="http://schemas.microsoft.com/office/powerpoint/2010/main" val="39100291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8B4CB8-F44D-BEE4-6DCA-1B2662AB002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66699" y="1122363"/>
            <a:ext cx="11654683" cy="2387600"/>
          </a:xfrm>
          <a:prstGeom prst="rect">
            <a:avLst/>
          </a:prstGeo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3BCF0F3-44B5-9EF2-3A88-E4424DDC895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6700" y="3602038"/>
            <a:ext cx="11654682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7783C9B-D14B-899C-B084-D233E5CF9D8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6E3D24-6BCE-48F4-B6DB-AB007E8B5F8E}" type="datetimeFigureOut">
              <a:rPr lang="en-GB" smtClean="0"/>
              <a:pPr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2C38EF-93AE-9214-FDFE-009AE71CD7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881CBA-3EB3-43A7-D2FA-2410CF2BAE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2645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74E776-F347-2357-03E5-35C58A7364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132FCD-286F-104A-BCF2-B9138BD0B6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699" y="1304925"/>
            <a:ext cx="11654683" cy="38655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1ECD2-7228-FC6F-D057-E1D381721D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6E3D24-6BCE-48F4-B6DB-AB007E8B5F8E}" type="datetimeFigureOut">
              <a:rPr lang="en-GB" smtClean="0"/>
              <a:pPr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0501347-B148-1746-115D-B3672939A7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74C7FE-56F7-317A-6A29-7F808D2B3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311217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941C41-E6F8-8CDB-15CB-AFE023C130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1709738"/>
            <a:ext cx="11654682" cy="2852737"/>
          </a:xfrm>
          <a:prstGeom prst="rect">
            <a:avLst/>
          </a:prstGeo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9976CA-B5E0-87F5-9BB8-567EA6D050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699" y="4700187"/>
            <a:ext cx="11654683" cy="44807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61FB1F-7BDA-DC86-9EF3-DB36350C8D2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046E3D24-6BCE-48F4-B6DB-AB007E8B5F8E}" type="datetimeFigureOut">
              <a:rPr lang="en-GB" smtClean="0"/>
              <a:pPr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7E4339-5CB2-7EDB-C9AA-C007FA14F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7BCC8-EC59-1A12-7C24-DEA423BC7F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21876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4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Relationship Id="rId1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7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6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Relationship Id="rId1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40.xml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9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E97D3-004E-241C-1F4D-DA2001CE0425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4" y="0"/>
            <a:ext cx="12190811" cy="6857998"/>
          </a:xfrm>
          <a:prstGeom prst="rect">
            <a:avLst/>
          </a:prstGeom>
        </p:spPr>
      </p:pic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D0781EEC-C938-86FA-B882-0B112DC0D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7086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BCFD7A-BAD1-80E9-241B-1E0D4B057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8659" y="1304925"/>
            <a:ext cx="116546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3796829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>
          <a:solidFill>
            <a:schemeClr val="accent3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2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5EE97D3-004E-241C-1F4D-DA2001CE0425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93" y="0"/>
            <a:ext cx="12190813" cy="6857998"/>
          </a:xfrm>
          <a:prstGeom prst="rect">
            <a:avLst/>
          </a:prstGeom>
        </p:spPr>
      </p:pic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D0781EEC-C938-86FA-B882-0B112DC0D0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7086600" cy="574675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6BCFD7A-BAD1-80E9-241B-1E0D4B057C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8659" y="1304925"/>
            <a:ext cx="11654683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body text</a:t>
            </a:r>
          </a:p>
        </p:txBody>
      </p:sp>
    </p:spTree>
    <p:extLst>
      <p:ext uri="{BB962C8B-B14F-4D97-AF65-F5344CB8AC3E}">
        <p14:creationId xmlns:p14="http://schemas.microsoft.com/office/powerpoint/2010/main" val="22325570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6" r:id="rId3"/>
    <p:sldLayoutId id="2147483724" r:id="rId4"/>
    <p:sldLayoutId id="2147483725" r:id="rId5"/>
    <p:sldLayoutId id="2147483754" r:id="rId6"/>
    <p:sldLayoutId id="2147483755" r:id="rId7"/>
    <p:sldLayoutId id="2147483756" r:id="rId8"/>
    <p:sldLayoutId id="2147483757" r:id="rId9"/>
    <p:sldLayoutId id="2147483758" r:id="rId10"/>
    <p:sldLayoutId id="2147483759" r:id="rId11"/>
    <p:sldLayoutId id="2147483760" r:id="rId12"/>
    <p:sldLayoutId id="21474837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kern="1200">
          <a:solidFill>
            <a:schemeClr val="accent3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1600" kern="1200">
          <a:solidFill>
            <a:schemeClr val="tx2"/>
          </a:solidFill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2AB5F44-508E-D5E3-9686-E5DB5331D657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55" y="0"/>
            <a:ext cx="12189289" cy="6857998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592D61-4A60-6946-D1E3-5AC93DE86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C4AB4-12A7-2444-B999-E190C2D00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46E3D24-6BCE-48F4-B6DB-AB007E8B5F8E}" type="datetimeFigureOut">
              <a:rPr lang="en-GB" smtClean="0"/>
              <a:pPr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43241-55FA-000D-E911-88A86A203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6D9DA-6B18-0AEA-604C-ADB3F8C641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7E71A0C6-6FDD-31C0-2DA4-598F590530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0" y="1304925"/>
            <a:ext cx="11654683" cy="3865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73747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  <p:sldLayoutId id="2147483671" r:id="rId12"/>
    <p:sldLayoutId id="2147483672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30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2AB5F44-508E-D5E3-9686-E5DB5331D657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55" y="0"/>
            <a:ext cx="12189289" cy="6857999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3592D61-4A60-6946-D1E3-5AC93DE86E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11654682" cy="4723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1C4AB4-12A7-2444-B999-E190C2D007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66700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46E3D24-6BCE-48F4-B6DB-AB007E8B5F8E}" type="datetimeFigureOut">
              <a:rPr lang="en-GB" smtClean="0"/>
              <a:pPr/>
              <a:t>05/10/2023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C43241-55FA-000D-E911-88A86A203D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6642" y="536713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F6D9DA-6B18-0AEA-604C-ADB3F8C6415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178183" y="536713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94601B8E-4C5D-4D9E-8821-9696CA0E0E3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3" name="Text Placeholder 2">
            <a:extLst>
              <a:ext uri="{FF2B5EF4-FFF2-40B4-BE49-F238E27FC236}">
                <a16:creationId xmlns:a16="http://schemas.microsoft.com/office/drawing/2014/main" id="{7E71A0C6-6FDD-31C0-2DA4-598F590530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66700" y="1304925"/>
            <a:ext cx="11654683" cy="3865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62387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  <p:sldLayoutId id="2147483750" r:id="rId2"/>
    <p:sldLayoutId id="2147483751" r:id="rId3"/>
    <p:sldLayoutId id="2147483752" r:id="rId4"/>
    <p:sldLayoutId id="2147483753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  <p:sldLayoutId id="2147483742" r:id="rId12"/>
    <p:sldLayoutId id="214748374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rgbClr val="003088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rgbClr val="676767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9B5CD0-94BB-02A9-D0D6-755513A2911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03200" y="2208085"/>
            <a:ext cx="9144000" cy="1138240"/>
          </a:xfrm>
        </p:spPr>
        <p:txBody>
          <a:bodyPr>
            <a:normAutofit/>
          </a:bodyPr>
          <a:lstStyle/>
          <a:p>
            <a:r>
              <a:rPr lang="en-GB" sz="3200" dirty="0"/>
              <a:t>Controls at the</a:t>
            </a:r>
            <a:br>
              <a:rPr lang="en-GB" sz="3200" dirty="0"/>
            </a:br>
            <a:r>
              <a:rPr lang="en-GB" sz="3200" dirty="0"/>
              <a:t>ISIS Neutron and Muon Source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A80B9D-A009-468E-DD38-1C459E82E2B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Hamza Maqbool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317514D-CA92-5C28-8A6F-C434B7EF14D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203200" y="4748607"/>
            <a:ext cx="8648700" cy="263975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hamza.maqbool@stfc.ac.uk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4CC80D5-0EB8-807C-B0E7-140CDCF28F4C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203200" y="5033563"/>
            <a:ext cx="8648700" cy="263975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Rutherford Appleton Laboratory, Oxfordshire UK</a:t>
            </a:r>
          </a:p>
        </p:txBody>
      </p:sp>
      <p:sp>
        <p:nvSpPr>
          <p:cNvPr id="6" name="Text Placeholder 3">
            <a:extLst>
              <a:ext uri="{FF2B5EF4-FFF2-40B4-BE49-F238E27FC236}">
                <a16:creationId xmlns:a16="http://schemas.microsoft.com/office/drawing/2014/main" id="{F69F1975-B0ED-B291-858B-32B98B7E37F0}"/>
              </a:ext>
            </a:extLst>
          </p:cNvPr>
          <p:cNvSpPr txBox="1">
            <a:spLocks/>
          </p:cNvSpPr>
          <p:nvPr/>
        </p:nvSpPr>
        <p:spPr>
          <a:xfrm>
            <a:off x="203200" y="4457398"/>
            <a:ext cx="8648700" cy="26397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600" kern="1200">
                <a:solidFill>
                  <a:schemeClr val="tx2"/>
                </a:solidFill>
                <a:latin typeface="+mn-lt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Target Controls Engineer</a:t>
            </a:r>
          </a:p>
        </p:txBody>
      </p:sp>
    </p:spTree>
    <p:extLst>
      <p:ext uri="{BB962C8B-B14F-4D97-AF65-F5344CB8AC3E}">
        <p14:creationId xmlns:p14="http://schemas.microsoft.com/office/powerpoint/2010/main" val="14818267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66E0E-C49A-C844-AD8B-CE2D8630ED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CHALLENGES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E60A48-D8F2-79F6-33AF-F227CB5EA7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Reverse Engineering (Upgrading Turnkey solutions)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Some code blocks locked as contractor IP so needed to call them for servicing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Not written to standards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Lack of proper documentation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Limitations of smart, complicated electronics in Radiation areas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Balancing design work with operational support hinders speed of upgrades</a:t>
            </a:r>
          </a:p>
        </p:txBody>
      </p:sp>
    </p:spTree>
    <p:extLst>
      <p:ext uri="{BB962C8B-B14F-4D97-AF65-F5344CB8AC3E}">
        <p14:creationId xmlns:p14="http://schemas.microsoft.com/office/powerpoint/2010/main" val="39120171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E8D8F79-676F-01A7-1C89-947AE4A6693A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0" y="0"/>
            <a:ext cx="12191999" cy="6858000"/>
          </a:xfrm>
          <a:prstGeom prst="rect">
            <a:avLst/>
          </a:prstGeom>
        </p:spPr>
      </p:pic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451888-36FA-8188-A11C-A2D7CFB144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390" y="4446331"/>
            <a:ext cx="5713771" cy="14382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7200" dirty="0">
                <a:solidFill>
                  <a:schemeClr val="bg1">
                    <a:lumMod val="95000"/>
                  </a:schemeClr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220833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14">
            <a:extLst>
              <a:ext uri="{FF2B5EF4-FFF2-40B4-BE49-F238E27FC236}">
                <a16:creationId xmlns:a16="http://schemas.microsoft.com/office/drawing/2014/main" id="{FEABCCF8-AA40-265F-CFD3-F15CD651795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9277" r="7303"/>
          <a:stretch/>
        </p:blipFill>
        <p:spPr>
          <a:xfrm>
            <a:off x="6337302" y="872203"/>
            <a:ext cx="5133688" cy="365696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42A228A7-77CE-0FB1-368E-508D82A045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27376"/>
            <a:ext cx="5588000" cy="376108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World leading materials science research centre near Oxford, serving the UK and international scientific community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First neutron spallation in 1984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Study materials at the atomic level using a suite of advanced scientific instruments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26770CD4-4A51-8CA3-1450-044D42B633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6362700" cy="865469"/>
          </a:xfrm>
        </p:spPr>
        <p:txBody>
          <a:bodyPr/>
          <a:lstStyle/>
          <a:p>
            <a:r>
              <a:rPr lang="en-GB" dirty="0"/>
              <a:t>ISIS NEUTRON AND MUON SOURCE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B8ADBF8-6D1F-1543-44E4-9BA9A43D2A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6700" y="4377663"/>
            <a:ext cx="5181180" cy="1155017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541B3547-DAAF-5F93-0303-CADDCCFE4E4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7880" y="4680681"/>
            <a:ext cx="4169086" cy="1048781"/>
          </a:xfrm>
          <a:prstGeom prst="rect">
            <a:avLst/>
          </a:prstGeom>
        </p:spPr>
      </p:pic>
      <p:pic>
        <p:nvPicPr>
          <p:cNvPr id="3" name="Picture 2" descr="A blue circle with white letter in it&#10;&#10;Description automatically generated">
            <a:extLst>
              <a:ext uri="{FF2B5EF4-FFF2-40B4-BE49-F238E27FC236}">
                <a16:creationId xmlns:a16="http://schemas.microsoft.com/office/drawing/2014/main" id="{017516E1-0B38-FC59-0037-DA79AD3E2D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1426" y="3307916"/>
            <a:ext cx="4018547" cy="9267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3133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A97388D-F6C4-DC10-D607-94B23F6D6CE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Accelerated Proton beam to impact various Targets for generating Neutrons and Muons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Negative Hydrogen ions are generated in the ion source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A Radio Frequency Quadrupole (RFQ) and four Drift Tube </a:t>
            </a:r>
            <a:r>
              <a:rPr lang="en-GB" sz="1600" dirty="0" err="1"/>
              <a:t>Linac</a:t>
            </a:r>
            <a:r>
              <a:rPr lang="en-GB" sz="1600" dirty="0"/>
              <a:t> (DTL) cylinders in series accelerate the ions further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The ions are converted into protons and the synchrotron performs the final acceleration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The protons are sent to the two Target stations where they generate Neutrons and Muons for use in Instruments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53F1732-71F0-AFCA-5CBC-23A2199A41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FACILITY</a:t>
            </a:r>
          </a:p>
        </p:txBody>
      </p:sp>
      <p:pic>
        <p:nvPicPr>
          <p:cNvPr id="14" name="Picture 13" descr="A blueprint of a machine&#10;&#10;Description automatically generated">
            <a:extLst>
              <a:ext uri="{FF2B5EF4-FFF2-40B4-BE49-F238E27FC236}">
                <a16:creationId xmlns:a16="http://schemas.microsoft.com/office/drawing/2014/main" id="{AA379E58-2F24-5F8A-4D22-E00CC1A485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2724" y="74586"/>
            <a:ext cx="5410669" cy="6708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9820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D8B3C400-FB6A-DE90-A85F-8256CECD51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70621" y="4634602"/>
            <a:ext cx="5580000" cy="745721"/>
          </a:xfrm>
        </p:spPr>
        <p:txBody>
          <a:bodyPr/>
          <a:lstStyle/>
          <a:p>
            <a:r>
              <a:rPr lang="en-GB" dirty="0"/>
              <a:t>Target Station 1</a:t>
            </a:r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E39DA276-5ADA-A9CF-DAEB-6218D984894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384678" y="1529393"/>
            <a:ext cx="5240458" cy="3384931"/>
          </a:xfrm>
        </p:spPr>
      </p:pic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4841511-C40D-8D7E-B7DC-04BCC2E93AE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466573" y="1529393"/>
            <a:ext cx="3174686" cy="745721"/>
          </a:xfrm>
        </p:spPr>
        <p:txBody>
          <a:bodyPr>
            <a:normAutofit/>
          </a:bodyPr>
          <a:lstStyle/>
          <a:p>
            <a:r>
              <a:rPr lang="en-GB" dirty="0"/>
              <a:t>Target Station 2</a:t>
            </a:r>
          </a:p>
        </p:txBody>
      </p:sp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CEB8B0D4-4179-F995-5E3A-D88B194918BB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964678" y="2274655"/>
            <a:ext cx="5240458" cy="3474106"/>
          </a:xfr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644888BE-EBAD-AA47-0E18-AEEA73E0C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EXPERIMENTAL HALLS</a:t>
            </a:r>
          </a:p>
        </p:txBody>
      </p:sp>
    </p:spTree>
    <p:extLst>
      <p:ext uri="{BB962C8B-B14F-4D97-AF65-F5344CB8AC3E}">
        <p14:creationId xmlns:p14="http://schemas.microsoft.com/office/powerpoint/2010/main" val="40611027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2CD6CDB4-833F-8CB3-919C-4E70868DAE2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66700" y="1418324"/>
            <a:ext cx="4939579" cy="194344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Design and Operational Support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Tungsten Targets</a:t>
            </a:r>
            <a:endParaRPr lang="en-GB" sz="11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Triple Water-cooling circuits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Cryogenics: Methane and Hydrogen moderators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600" dirty="0"/>
              <a:t>Beryllium Reflectors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7F14E85-F5CD-1451-1683-B340EBD992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5017994" cy="865469"/>
          </a:xfrm>
        </p:spPr>
        <p:txBody>
          <a:bodyPr/>
          <a:lstStyle/>
          <a:p>
            <a:r>
              <a:rPr lang="en-GB" dirty="0"/>
              <a:t>TARGET CONTROLS</a:t>
            </a:r>
          </a:p>
        </p:txBody>
      </p:sp>
      <p:pic>
        <p:nvPicPr>
          <p:cNvPr id="7" name="Picture 6" descr="A screenshot of a computer generated image&#10;&#10;Description automatically generated">
            <a:extLst>
              <a:ext uri="{FF2B5EF4-FFF2-40B4-BE49-F238E27FC236}">
                <a16:creationId xmlns:a16="http://schemas.microsoft.com/office/drawing/2014/main" id="{07353062-DA5E-BC68-CD7A-D09EF32D494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04" t="39596" r="37931"/>
          <a:stretch/>
        </p:blipFill>
        <p:spPr>
          <a:xfrm>
            <a:off x="458920" y="3597790"/>
            <a:ext cx="3311287" cy="1675349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BE1A5ADA-DA85-37AA-1A03-EB64DE24A4F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6279" y="2552700"/>
            <a:ext cx="6873663" cy="364639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Text Placeholder 5">
            <a:extLst>
              <a:ext uri="{FF2B5EF4-FFF2-40B4-BE49-F238E27FC236}">
                <a16:creationId xmlns:a16="http://schemas.microsoft.com/office/drawing/2014/main" id="{A1969C04-598E-9B4B-919E-3E5A50A5DB44}"/>
              </a:ext>
            </a:extLst>
          </p:cNvPr>
          <p:cNvSpPr txBox="1">
            <a:spLocks/>
          </p:cNvSpPr>
          <p:nvPr/>
        </p:nvSpPr>
        <p:spPr>
          <a:xfrm>
            <a:off x="1774999" y="5179404"/>
            <a:ext cx="1089225" cy="428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Target</a:t>
            </a:r>
          </a:p>
        </p:txBody>
      </p:sp>
      <p:sp>
        <p:nvSpPr>
          <p:cNvPr id="8" name="Text Placeholder 5">
            <a:extLst>
              <a:ext uri="{FF2B5EF4-FFF2-40B4-BE49-F238E27FC236}">
                <a16:creationId xmlns:a16="http://schemas.microsoft.com/office/drawing/2014/main" id="{7F5B6BF4-4981-24F5-3538-98BEEF81F61C}"/>
              </a:ext>
            </a:extLst>
          </p:cNvPr>
          <p:cNvSpPr txBox="1">
            <a:spLocks/>
          </p:cNvSpPr>
          <p:nvPr/>
        </p:nvSpPr>
        <p:spPr>
          <a:xfrm>
            <a:off x="8485340" y="2124680"/>
            <a:ext cx="1089225" cy="4280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err="1"/>
              <a:t>TRaM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603749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7320C2EA-E1B7-188A-D283-1E4363423F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6700" y="365125"/>
            <a:ext cx="6355976" cy="865469"/>
          </a:xfrm>
        </p:spPr>
        <p:txBody>
          <a:bodyPr/>
          <a:lstStyle/>
          <a:p>
            <a:r>
              <a:rPr lang="en-GB" dirty="0"/>
              <a:t>OTHER SYSTEMS</a:t>
            </a:r>
          </a:p>
        </p:txBody>
      </p:sp>
      <p:pic>
        <p:nvPicPr>
          <p:cNvPr id="15" name="Picture 14" descr="A machine with many colored wires&#10;&#10;Description automatically generated with medium confidence">
            <a:extLst>
              <a:ext uri="{FF2B5EF4-FFF2-40B4-BE49-F238E27FC236}">
                <a16:creationId xmlns:a16="http://schemas.microsoft.com/office/drawing/2014/main" id="{23022864-330A-1F1B-0312-EA6813C9FA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5942" y="2563949"/>
            <a:ext cx="7541623" cy="3057805"/>
          </a:xfrm>
          <a:prstGeom prst="rect">
            <a:avLst/>
          </a:prstGeom>
        </p:spPr>
      </p:pic>
      <p:sp>
        <p:nvSpPr>
          <p:cNvPr id="16" name="Text Placeholder 5">
            <a:extLst>
              <a:ext uri="{FF2B5EF4-FFF2-40B4-BE49-F238E27FC236}">
                <a16:creationId xmlns:a16="http://schemas.microsoft.com/office/drawing/2014/main" id="{1F176C72-04A8-7913-23D8-801011DD6816}"/>
              </a:ext>
            </a:extLst>
          </p:cNvPr>
          <p:cNvSpPr txBox="1">
            <a:spLocks/>
          </p:cNvSpPr>
          <p:nvPr/>
        </p:nvSpPr>
        <p:spPr>
          <a:xfrm>
            <a:off x="524435" y="4066024"/>
            <a:ext cx="2655795" cy="3893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/>
              <a:t>Graphite Muon Target</a:t>
            </a:r>
          </a:p>
        </p:txBody>
      </p:sp>
      <p:pic>
        <p:nvPicPr>
          <p:cNvPr id="17" name="Picture 2">
            <a:extLst>
              <a:ext uri="{FF2B5EF4-FFF2-40B4-BE49-F238E27FC236}">
                <a16:creationId xmlns:a16="http://schemas.microsoft.com/office/drawing/2014/main" id="{042210F4-2DF2-D336-FC58-91101B8347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24" y="1394757"/>
            <a:ext cx="3140330" cy="24190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 Placeholder 5">
            <a:extLst>
              <a:ext uri="{FF2B5EF4-FFF2-40B4-BE49-F238E27FC236}">
                <a16:creationId xmlns:a16="http://schemas.microsoft.com/office/drawing/2014/main" id="{EA60EE52-0C84-750D-5A3A-C073C56B8B15}"/>
              </a:ext>
            </a:extLst>
          </p:cNvPr>
          <p:cNvSpPr txBox="1">
            <a:spLocks/>
          </p:cNvSpPr>
          <p:nvPr/>
        </p:nvSpPr>
        <p:spPr>
          <a:xfrm>
            <a:off x="6158753" y="2174575"/>
            <a:ext cx="4650441" cy="38937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tx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/>
              <a:t>Target Services Area with Void Vessel in the front</a:t>
            </a:r>
          </a:p>
        </p:txBody>
      </p:sp>
    </p:spTree>
    <p:extLst>
      <p:ext uri="{BB962C8B-B14F-4D97-AF65-F5344CB8AC3E}">
        <p14:creationId xmlns:p14="http://schemas.microsoft.com/office/powerpoint/2010/main" val="15967787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9453A-290E-C313-1C7C-59A696FFC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TECHNOLOGY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3B1D2E-609A-2683-35A2-91656A1674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Bespoke electronics in early days</a:t>
            </a:r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Control by Omron PLC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Originally designed on C500, CS PLC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Most systems transitioned to CJ PLC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EtherNet</a:t>
            </a:r>
            <a:r>
              <a:rPr lang="en-GB" sz="1400" dirty="0"/>
              <a:t>/IP, with </a:t>
            </a:r>
            <a:r>
              <a:rPr lang="en-GB" sz="1400" dirty="0" err="1"/>
              <a:t>DeviceNet</a:t>
            </a:r>
            <a:r>
              <a:rPr lang="en-GB" sz="1400" dirty="0"/>
              <a:t> for Remote I/O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Some turnkey solutions on Siemens S7-300 in Target Station 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Interfaces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Process Instruments via PR, </a:t>
            </a:r>
            <a:r>
              <a:rPr lang="en-GB" sz="1400" dirty="0" err="1"/>
              <a:t>Pepperl+Fuchs</a:t>
            </a:r>
            <a:r>
              <a:rPr lang="en-GB" sz="1400" dirty="0"/>
              <a:t> converters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Radiation monitoring (radiation count, alarms)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Vacuum Pump control (Roughing/TMP) directly from PLC/HMI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Cryogenics, Water cooling pumps controlled by ABB drives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Safety PLCs for beam trip (Omron/</a:t>
            </a:r>
            <a:r>
              <a:rPr lang="en-GB" sz="1400" dirty="0" err="1"/>
              <a:t>Pilz</a:t>
            </a:r>
            <a:r>
              <a:rPr lang="en-GB" sz="1400" dirty="0"/>
              <a:t>/Allen Bradley)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937388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29453A-290E-C313-1C7C-59A696FFC7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RECENT UPGRADE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33B1D2E-609A-2683-35A2-91656A1674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Target Station 1 mechanical upgrade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Transition to Omron NJ PLC on base systems (Cryogenics/Cooling)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Tag based addressing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EtherCAT for Remote I/O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 err="1"/>
              <a:t>EtherNet</a:t>
            </a:r>
            <a:r>
              <a:rPr lang="en-GB" sz="1400" dirty="0"/>
              <a:t>/IP to connect with Main Control Room, HMI, DC Power Supplies in cabinet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Online edits via network gateway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Sysmac Studio: one software instead of previous CX-One suite, one program file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Ladder Logic, ST (inline), Functional Blocks (safety)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Documentation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Drawing database on Autodesk Vault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/>
              <a:t>Digital User Manuals (critical information on HMI help prompts)</a:t>
            </a:r>
            <a:endParaRPr lang="en-GB" sz="9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EPICS integration</a:t>
            </a:r>
          </a:p>
        </p:txBody>
      </p:sp>
    </p:spTree>
    <p:extLst>
      <p:ext uri="{BB962C8B-B14F-4D97-AF65-F5344CB8AC3E}">
        <p14:creationId xmlns:p14="http://schemas.microsoft.com/office/powerpoint/2010/main" val="14272761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8DF599-35CD-3C3E-019F-A7B5E0E43B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ONGOING PROJECTS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339E027-A9F2-0F91-F1D9-8E486D8DA3A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Using code blocks standardized in upgrade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TS1 auxiliary systems (RGA, shutters)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Intermediate Target upgrade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TS2 existing Siemens S7 turnkey solution to Omron</a:t>
            </a:r>
            <a:endParaRPr lang="en-GB" sz="11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New Version Control in </a:t>
            </a:r>
            <a:r>
              <a:rPr lang="en-GB" dirty="0" err="1"/>
              <a:t>Sysmac</a:t>
            </a:r>
            <a:r>
              <a:rPr lang="en-GB" dirty="0"/>
              <a:t> Studio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Collaborations for planned ISIS-II facility (Investigating Reinforcement learning, Data-driven, MPC)</a:t>
            </a:r>
          </a:p>
        </p:txBody>
      </p:sp>
      <p:pic>
        <p:nvPicPr>
          <p:cNvPr id="5" name="Picture 4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17276B4C-5B5B-6642-8B1F-A945C9DED9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9204" y="3589548"/>
            <a:ext cx="4772154" cy="2280029"/>
          </a:xfrm>
          <a:prstGeom prst="rect">
            <a:avLst/>
          </a:prstGeom>
        </p:spPr>
      </p:pic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D52EA1A-1650-CBB3-A8D7-B284F0B53D93}"/>
              </a:ext>
            </a:extLst>
          </p:cNvPr>
          <p:cNvSpPr txBox="1">
            <a:spLocks/>
          </p:cNvSpPr>
          <p:nvPr/>
        </p:nvSpPr>
        <p:spPr>
          <a:xfrm>
            <a:off x="6801727" y="6021388"/>
            <a:ext cx="2447108" cy="4280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3200" kern="1200">
                <a:solidFill>
                  <a:schemeClr val="tx2"/>
                </a:solidFill>
                <a:latin typeface="Arial" panose="020B0604020202020204" pitchFamily="34" charset="0"/>
                <a:ea typeface="Verdana" panose="020B0604030504040204" pitchFamily="34" charset="0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600" dirty="0" err="1"/>
              <a:t>Sysmac</a:t>
            </a:r>
            <a:r>
              <a:rPr lang="en-GB" sz="1600" dirty="0"/>
              <a:t> Version Control</a:t>
            </a:r>
          </a:p>
        </p:txBody>
      </p:sp>
    </p:spTree>
    <p:extLst>
      <p:ext uri="{BB962C8B-B14F-4D97-AF65-F5344CB8AC3E}">
        <p14:creationId xmlns:p14="http://schemas.microsoft.com/office/powerpoint/2010/main" val="3723535743"/>
      </p:ext>
    </p:extLst>
  </p:cSld>
  <p:clrMapOvr>
    <a:masterClrMapping/>
  </p:clrMapOvr>
</p:sld>
</file>

<file path=ppt/theme/theme1.xml><?xml version="1.0" encoding="utf-8"?>
<a:theme xmlns:a="http://schemas.openxmlformats.org/drawingml/2006/main" name="1_Title slide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2_Triangles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3_Pattern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4_Blank Layouts">
  <a:themeElements>
    <a:clrScheme name="STFC Colour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E5DF8"/>
      </a:accent1>
      <a:accent2>
        <a:srgbClr val="FF9D1B"/>
      </a:accent2>
      <a:accent3>
        <a:srgbClr val="003088"/>
      </a:accent3>
      <a:accent4>
        <a:srgbClr val="D77900"/>
      </a:accent4>
      <a:accent5>
        <a:srgbClr val="008AAD"/>
      </a:accent5>
      <a:accent6>
        <a:srgbClr val="3E863E"/>
      </a:accent6>
      <a:hlink>
        <a:srgbClr val="1E5DF8"/>
      </a:hlink>
      <a:folHlink>
        <a:srgbClr val="923D96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C2453390EE4BA43A5D6133E94472E90" ma:contentTypeVersion="16" ma:contentTypeDescription="Create a new document." ma:contentTypeScope="" ma:versionID="3f32205e828f7673b0b9b0d9eebf48ef">
  <xsd:schema xmlns:xsd="http://www.w3.org/2001/XMLSchema" xmlns:xs="http://www.w3.org/2001/XMLSchema" xmlns:p="http://schemas.microsoft.com/office/2006/metadata/properties" xmlns:ns2="7a6c5452-7205-4e2c-a322-0d36e47a4095" xmlns:ns3="4367b676-3231-4229-b246-27e36f6a6ea0" targetNamespace="http://schemas.microsoft.com/office/2006/metadata/properties" ma:root="true" ma:fieldsID="eb6983e8a2aa9e49efed4522fdaf97eb" ns2:_="" ns3:_="">
    <xsd:import namespace="7a6c5452-7205-4e2c-a322-0d36e47a4095"/>
    <xsd:import namespace="4367b676-3231-4229-b246-27e36f6a6ea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LengthInSeconds" minOccurs="0"/>
                <xsd:element ref="ns3:SharedWithUsers" minOccurs="0"/>
                <xsd:element ref="ns3:SharedWithDetail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a6c5452-7205-4e2c-a322-0d36e47a40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LengthInSeconds" ma:index="17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fe07c91c-676c-4292-ab42-0332d43006d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67b676-3231-4229-b246-27e36f6a6ea0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2" nillable="true" ma:displayName="Taxonomy Catch All Column" ma:hidden="true" ma:list="{55bb8876-a7eb-42f8-850b-785a27f532ba}" ma:internalName="TaxCatchAll" ma:showField="CatchAllData" ma:web="4367b676-3231-4229-b246-27e36f6a6ea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367b676-3231-4229-b246-27e36f6a6ea0" xsi:nil="true"/>
    <lcf76f155ced4ddcb4097134ff3c332f xmlns="7a6c5452-7205-4e2c-a322-0d36e47a4095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7253726-C6DC-4C48-BF6A-3E1423463D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a6c5452-7205-4e2c-a322-0d36e47a4095"/>
    <ds:schemaRef ds:uri="4367b676-3231-4229-b246-27e36f6a6ea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9DF670E-3DD2-40A0-8524-D0B4771A7312}">
  <ds:schemaRefs>
    <ds:schemaRef ds:uri="http://schemas.microsoft.com/office/2006/metadata/properties"/>
    <ds:schemaRef ds:uri="http://schemas.microsoft.com/office/infopath/2007/PartnerControls"/>
    <ds:schemaRef ds:uri="4367b676-3231-4229-b246-27e36f6a6ea0"/>
    <ds:schemaRef ds:uri="7a6c5452-7205-4e2c-a322-0d36e47a4095"/>
  </ds:schemaRefs>
</ds:datastoreItem>
</file>

<file path=customXml/itemProps3.xml><?xml version="1.0" encoding="utf-8"?>
<ds:datastoreItem xmlns:ds="http://schemas.openxmlformats.org/officeDocument/2006/customXml" ds:itemID="{D79237DF-6E98-4AFD-A1AD-E1C9D616A34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1101</TotalTime>
  <Words>482</Words>
  <Application>Microsoft Office PowerPoint</Application>
  <PresentationFormat>Widescreen</PresentationFormat>
  <Paragraphs>71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1_Title slide</vt:lpstr>
      <vt:lpstr>2_Triangles</vt:lpstr>
      <vt:lpstr>3_Pattern</vt:lpstr>
      <vt:lpstr>4_Blank Layouts</vt:lpstr>
      <vt:lpstr>Controls at the ISIS Neutron and Muon Source</vt:lpstr>
      <vt:lpstr>ISIS NEUTRON AND MUON SOURCE</vt:lpstr>
      <vt:lpstr>THE FACILITY</vt:lpstr>
      <vt:lpstr>EXPERIMENTAL HALLS</vt:lpstr>
      <vt:lpstr>TARGET CONTROLS</vt:lpstr>
      <vt:lpstr>OTHER SYSTEMS</vt:lpstr>
      <vt:lpstr>TECHNOLOGY</vt:lpstr>
      <vt:lpstr>RECENT UPGRADE</vt:lpstr>
      <vt:lpstr>ONGOING PROJECTS</vt:lpstr>
      <vt:lpstr>CHALLENGES</vt:lpstr>
      <vt:lpstr>PowerPoint Presentation</vt:lpstr>
    </vt:vector>
  </TitlesOfParts>
  <Company>Science and Technology Facilities Council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Richardson, Stephanie (STFC,RAL,ISIS)</dc:creator>
  <cp:lastModifiedBy>Hamza  Maqbool</cp:lastModifiedBy>
  <cp:revision>10</cp:revision>
  <dcterms:created xsi:type="dcterms:W3CDTF">2023-01-10T12:41:06Z</dcterms:created>
  <dcterms:modified xsi:type="dcterms:W3CDTF">2023-10-05T13:34:53Z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0x010100FC2453390EE4BA43A5D6133E94472E90</vt:lpwstr>
  </property>
</Properties>
</file>