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7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Lato" panose="020F0502020204030203" pitchFamily="34" charset="0"/>
      <p:regular r:id="rId24"/>
      <p:bold r:id="rId25"/>
      <p:italic r:id="rId26"/>
      <p:boldItalic r:id="rId27"/>
    </p:embeddedFont>
    <p:embeddedFont>
      <p:font typeface="Lato Black" panose="020F0502020204030203" pitchFamily="34" charset="0"/>
      <p:bold r:id="rId28"/>
      <p:boldItalic r:id="rId29"/>
    </p:embeddedFont>
    <p:embeddedFont>
      <p:font typeface="Montserrat" panose="00000500000000000000" pitchFamily="2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504">
          <p15:clr>
            <a:srgbClr val="A4A3A4"/>
          </p15:clr>
        </p15:guide>
        <p15:guide id="4" orient="horz" pos="1176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4" roundtripDataSignature="AMtx7mhv2W0QDI9siXNC+GtS/cw8S2piK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01" y="230"/>
      </p:cViewPr>
      <p:guideLst>
        <p:guide orient="horz" pos="2160"/>
        <p:guide pos="3840"/>
        <p:guide pos="504"/>
        <p:guide orient="horz" pos="11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21" Type="http://schemas.openxmlformats.org/officeDocument/2006/relationships/font" Target="fonts/font2.fntdata"/><Relationship Id="rId34" Type="http://customschemas.google.com/relationships/presentationmetadata" Target="meta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slac.stanford.edu/display/PCDS/ECS+TwinCAT+Standards+and+Style+Guide#ECSTwinCATStandardsandStyleGuide-PytmcPragma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confluence.slac.stanford.edu/display/PCDS/Beckhoff+Training+Materials?preview=%2F377731607%2F377731788%2FPragmas.pdf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lucid.app/lucidchart/9436372b-21e8-4776-8ffd-3e5ebcfcc0be/edit?viewport_loc=-561%2C153%2C1617%2C1464%2C0_0&amp;invitationId=inv_60aea002-6a26-482a-b743-8af5a67da684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4c5666039f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g24c5666039f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4c5666039f_5_4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4c5666039f_5_4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g24c5666039f_5_4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24c5666039f_2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24c5666039f_2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g24c5666039f_2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24c5666039f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24c5666039f_5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g24c5666039f_5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4c5666039f_2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24c5666039f_2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g24c5666039f_2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24c5666039f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24c5666039f_2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g24c5666039f_2_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24c5666039f_2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24c5666039f_2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g24c5666039f_2_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24c5666039f_2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2" name="Google Shape;512;g24c5666039f_2_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g24c5666039f_2_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4c5666039f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g24c5666039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4c5666039f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g24c5666039f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4c5666039f_2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24c5666039f_2_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g24c5666039f_2_6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24c5666039f_0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g24c5666039f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24c5666039f_5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24c5666039f_5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https://confluence.slac.stanford.edu/display/PCDS/ECS+TwinCAT+Standards+and+Style+Guide#ECSTwinCATStandardsandStyleGuide-PytmcPragmas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https://confluence.slac.stanford.edu/display/PCDS/Beckhoff+Training+Materials?preview=%2F377731607%2F377731788%2FPragmas.pdf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g24c5666039f_5_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4c5666039f_5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24c5666039f_5_2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https://lucid.app/lucidchart/9436372b-21e8-4776-8ffd-3e5ebcfcc0be/edit?viewport_loc=-561%2C153%2C1617%2C1464%2C0_0&amp;invitationId=inv_60aea002-6a26-482a-b743-8af5a67da684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lucidchart is fancy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PLC up before IOC, which expects PLC to be online, in run-mode, with project loaded</a:t>
            </a:r>
            <a:endParaRPr/>
          </a:p>
        </p:txBody>
      </p:sp>
      <p:sp>
        <p:nvSpPr>
          <p:cNvPr id="421" name="Google Shape;421;g24c5666039f_5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8"/>
          <p:cNvSpPr txBox="1">
            <a:spLocks noGrp="1"/>
          </p:cNvSpPr>
          <p:nvPr>
            <p:ph type="body" idx="1"/>
          </p:nvPr>
        </p:nvSpPr>
        <p:spPr>
          <a:xfrm>
            <a:off x="800100" y="1110216"/>
            <a:ext cx="10553700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2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8" name="Google Shape;18;p28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Google Shape;19;p28"/>
          <p:cNvSpPr txBox="1">
            <a:spLocks noGrp="1"/>
          </p:cNvSpPr>
          <p:nvPr>
            <p:ph type="body" idx="2"/>
          </p:nvPr>
        </p:nvSpPr>
        <p:spPr>
          <a:xfrm>
            <a:off x="800100" y="1605068"/>
            <a:ext cx="10553700" cy="4452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4036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3F3F3F"/>
                </a:solidFill>
              </a:defRPr>
            </a:lvl3pPr>
            <a:lvl4pPr marL="1828800" lvl="3" indent="-32816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4pPr>
            <a:lvl5pPr marL="2286000" lvl="4" indent="-32816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8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Red">
  <p:cSld name="Section Break - Red">
    <p:bg>
      <p:bgPr>
        <a:gradFill>
          <a:gsLst>
            <a:gs pos="0">
              <a:srgbClr val="E04F39"/>
            </a:gs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0"/>
        </a:gra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46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2" name="Google Shape;142;p46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3" name="Google Shape;143;p46"/>
          <p:cNvSpPr txBox="1">
            <a:spLocks noGrp="1"/>
          </p:cNvSpPr>
          <p:nvPr>
            <p:ph type="body" idx="1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44" name="Google Shape;144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4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Blue">
  <p:cSld name="Section Break - Blue">
    <p:bg>
      <p:bgPr>
        <a:gradFill>
          <a:gsLst>
            <a:gs pos="0">
              <a:srgbClr val="1AA4BC"/>
            </a:gs>
            <a:gs pos="50000">
              <a:srgbClr val="006983"/>
            </a:gs>
            <a:gs pos="100000">
              <a:srgbClr val="013948"/>
            </a:gs>
          </a:gsLst>
          <a:lin ang="8100000" scaled="0"/>
        </a:gra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47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9" name="Google Shape;149;p47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50" name="Google Shape;150;p47"/>
          <p:cNvSpPr txBox="1">
            <a:spLocks noGrp="1"/>
          </p:cNvSpPr>
          <p:nvPr>
            <p:ph type="body" idx="1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51" name="Google Shape;151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4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Purple">
  <p:cSld name="Section Break - Purple">
    <p:bg>
      <p:bgPr>
        <a:gradFill>
          <a:gsLst>
            <a:gs pos="0">
              <a:srgbClr val="B6B1A9"/>
            </a:gs>
            <a:gs pos="50000">
              <a:srgbClr val="877F7A"/>
            </a:gs>
            <a:gs pos="100000">
              <a:srgbClr val="544948"/>
            </a:gs>
          </a:gsLst>
          <a:lin ang="8100000" scaled="0"/>
        </a:gra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48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6" name="Google Shape;156;p48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57" name="Google Shape;157;p48"/>
          <p:cNvSpPr txBox="1">
            <a:spLocks noGrp="1"/>
          </p:cNvSpPr>
          <p:nvPr>
            <p:ph type="body" idx="1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58" name="Google Shape;158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4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Orange">
  <p:cSld name="Section Break - Orange">
    <p:bg>
      <p:bgPr>
        <a:gradFill>
          <a:gsLst>
            <a:gs pos="0">
              <a:srgbClr val="FEDD5C"/>
            </a:gs>
            <a:gs pos="38000">
              <a:srgbClr val="F4B12F"/>
            </a:gs>
            <a:gs pos="78000">
              <a:srgbClr val="E98300"/>
            </a:gs>
            <a:gs pos="100000">
              <a:srgbClr val="E98300"/>
            </a:gs>
          </a:gsLst>
          <a:lin ang="8100000" scaled="0"/>
        </a:gra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49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63" name="Google Shape;163;p49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4" name="Google Shape;164;p49"/>
          <p:cNvSpPr txBox="1">
            <a:spLocks noGrp="1"/>
          </p:cNvSpPr>
          <p:nvPr>
            <p:ph type="body" idx="1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65" name="Google Shape;165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4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Green">
  <p:cSld name="Section Break - Green">
    <p:bg>
      <p:bgPr>
        <a:gradFill>
          <a:gsLst>
            <a:gs pos="0">
              <a:srgbClr val="8AC751"/>
            </a:gs>
            <a:gs pos="50000">
              <a:srgbClr val="59B06D"/>
            </a:gs>
            <a:gs pos="100000">
              <a:srgbClr val="279989"/>
            </a:gs>
          </a:gsLst>
          <a:lin ang="8100000" scaled="0"/>
        </a:gra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50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70" name="Google Shape;170;p50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1" name="Google Shape;171;p50"/>
          <p:cNvSpPr txBox="1">
            <a:spLocks noGrp="1"/>
          </p:cNvSpPr>
          <p:nvPr>
            <p:ph type="body" idx="1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72" name="Google Shape;172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5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Break - Printable">
  <p:cSld name="Section Break - Printab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51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>
                <a:solidFill>
                  <a:srgbClr val="8C151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76" name="Google Shape;176;p51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7" name="Google Shape;177;p51"/>
          <p:cNvSpPr txBox="1">
            <a:spLocks noGrp="1"/>
          </p:cNvSpPr>
          <p:nvPr>
            <p:ph type="body" idx="1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51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5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1">
  <p:cSld name="Text Slide - 1 Column_1">
    <p:bg>
      <p:bgPr>
        <a:solidFill>
          <a:schemeClr val="lt1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4c5666039f_5_234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46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300"/>
              <a:buChar char="•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>
                <a:solidFill>
                  <a:schemeClr val="lt1"/>
                </a:solidFill>
              </a:defRPr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>
                <a:solidFill>
                  <a:schemeClr val="lt1"/>
                </a:solidFill>
              </a:defRPr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•"/>
              <a:defRPr>
                <a:solidFill>
                  <a:schemeClr val="lt1"/>
                </a:solidFill>
              </a:defRPr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•"/>
              <a:defRPr>
                <a:solidFill>
                  <a:schemeClr val="lt1"/>
                </a:solidFill>
              </a:defRPr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•"/>
              <a:defRPr>
                <a:solidFill>
                  <a:schemeClr val="lt1"/>
                </a:solidFill>
              </a:defRPr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2" name="Google Shape;182;g24c5666039f_5_23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83" name="Google Shape;183;g24c5666039f_5_23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4" name="Google Shape;184;g24c5666039f_5_234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3655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302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500">
                <a:solidFill>
                  <a:srgbClr val="3F3F3F"/>
                </a:solidFill>
              </a:defRPr>
            </a:lvl3pPr>
            <a:lvl4pPr marL="1828800" lvl="3" indent="-3302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●"/>
              <a:defRPr>
                <a:solidFill>
                  <a:srgbClr val="3F3F3F"/>
                </a:solidFill>
              </a:defRPr>
            </a:lvl4pPr>
            <a:lvl5pPr marL="2286000" lvl="4" indent="-3302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85" name="Google Shape;185;g24c5666039f_5_23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6" name="Google Shape;186;g24c5666039f_5_23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2">
  <p:cSld name="Text Slide - 1 Column_2">
    <p:bg>
      <p:bgPr>
        <a:solidFill>
          <a:schemeClr val="lt1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4c5666039f_5_431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•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•"/>
              <a:defRPr>
                <a:solidFill>
                  <a:schemeClr val="lt1"/>
                </a:solidFill>
              </a:defRPr>
            </a:lvl3pPr>
            <a:lvl4pPr marL="182880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4pPr>
            <a:lvl5pPr marL="228600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g24c5666039f_5_431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90" name="Google Shape;190;g24c5666039f_5_431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1" name="Google Shape;191;g24c5666039f_5_431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•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92" name="Google Shape;192;g24c5666039f_5_43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3" name="Google Shape;193;g24c5666039f_5_431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3">
  <p:cSld name="Text Slide - 1 Column_3">
    <p:bg>
      <p:bgPr>
        <a:solidFill>
          <a:schemeClr val="lt1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4c5666039f_5_632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•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•"/>
              <a:defRPr>
                <a:solidFill>
                  <a:schemeClr val="lt1"/>
                </a:solidFill>
              </a:defRPr>
            </a:lvl3pPr>
            <a:lvl4pPr marL="182880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4pPr>
            <a:lvl5pPr marL="228600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6" name="Google Shape;196;g24c5666039f_5_632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97" name="Google Shape;197;g24c5666039f_5_632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8" name="Google Shape;198;g24c5666039f_5_632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•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99" name="Google Shape;199;g24c5666039f_5_63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0" name="Google Shape;200;g24c5666039f_5_632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1">
  <p:cSld name="Title Slide - Option 1">
    <p:bg>
      <p:bgPr>
        <a:gradFill>
          <a:gsLst>
            <a:gs pos="0">
              <a:srgbClr val="E04F39"/>
            </a:gs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0"/>
        </a:gra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0"/>
          <p:cNvSpPr txBox="1">
            <a:spLocks noGrp="1"/>
          </p:cNvSpPr>
          <p:nvPr>
            <p:ph type="body" idx="1"/>
          </p:nvPr>
        </p:nvSpPr>
        <p:spPr>
          <a:xfrm>
            <a:off x="800100" y="647701"/>
            <a:ext cx="7563494" cy="22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>
                <a:solidFill>
                  <a:schemeClr val="lt1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7" name="Google Shape;207;p30"/>
          <p:cNvSpPr txBox="1">
            <a:spLocks noGrp="1"/>
          </p:cNvSpPr>
          <p:nvPr>
            <p:ph type="body" idx="2"/>
          </p:nvPr>
        </p:nvSpPr>
        <p:spPr>
          <a:xfrm>
            <a:off x="800099" y="2931546"/>
            <a:ext cx="7563495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  <a:defRPr sz="2800">
                <a:solidFill>
                  <a:schemeClr val="lt1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8" name="Google Shape;208;p30"/>
          <p:cNvSpPr txBox="1">
            <a:spLocks noGrp="1"/>
          </p:cNvSpPr>
          <p:nvPr>
            <p:ph type="body" idx="3"/>
          </p:nvPr>
        </p:nvSpPr>
        <p:spPr>
          <a:xfrm>
            <a:off x="800100" y="3941112"/>
            <a:ext cx="7563494" cy="363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None/>
              <a:defRPr sz="1800">
                <a:solidFill>
                  <a:schemeClr val="lt1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9" name="Google Shape;209;p30"/>
          <p:cNvSpPr txBox="1">
            <a:spLocks noGrp="1"/>
          </p:cNvSpPr>
          <p:nvPr>
            <p:ph type="body" idx="4"/>
          </p:nvPr>
        </p:nvSpPr>
        <p:spPr>
          <a:xfrm>
            <a:off x="800100" y="4306401"/>
            <a:ext cx="5199706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Lato"/>
              <a:buNone/>
              <a:defRPr sz="1600" b="1" i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10" name="Google Shape;210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2" name="Google Shape;212;p30"/>
          <p:cNvCxnSpPr/>
          <p:nvPr/>
        </p:nvCxnSpPr>
        <p:spPr>
          <a:xfrm>
            <a:off x="800100" y="3762332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1">
  <p:cSld name="Agenda - Option 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8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8"/>
          <p:cNvSpPr txBox="1">
            <a:spLocks noGrp="1"/>
          </p:cNvSpPr>
          <p:nvPr>
            <p:ph type="body" idx="1"/>
          </p:nvPr>
        </p:nvSpPr>
        <p:spPr>
          <a:xfrm>
            <a:off x="4403687" y="723007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8"/>
          <p:cNvSpPr txBox="1">
            <a:spLocks noGrp="1"/>
          </p:cNvSpPr>
          <p:nvPr>
            <p:ph type="body" idx="2"/>
          </p:nvPr>
        </p:nvSpPr>
        <p:spPr>
          <a:xfrm>
            <a:off x="4403687" y="2270224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8"/>
          <p:cNvSpPr txBox="1">
            <a:spLocks noGrp="1"/>
          </p:cNvSpPr>
          <p:nvPr>
            <p:ph type="body" idx="3"/>
          </p:nvPr>
        </p:nvSpPr>
        <p:spPr>
          <a:xfrm>
            <a:off x="4403687" y="3798312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8"/>
          <p:cNvSpPr txBox="1">
            <a:spLocks noGrp="1"/>
          </p:cNvSpPr>
          <p:nvPr>
            <p:ph type="body" idx="4"/>
          </p:nvPr>
        </p:nvSpPr>
        <p:spPr>
          <a:xfrm>
            <a:off x="7979932" y="711892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8"/>
          <p:cNvSpPr txBox="1">
            <a:spLocks noGrp="1"/>
          </p:cNvSpPr>
          <p:nvPr>
            <p:ph type="body" idx="5"/>
          </p:nvPr>
        </p:nvSpPr>
        <p:spPr>
          <a:xfrm>
            <a:off x="7979932" y="2259109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8"/>
          <p:cNvSpPr txBox="1">
            <a:spLocks noGrp="1"/>
          </p:cNvSpPr>
          <p:nvPr>
            <p:ph type="body" idx="6"/>
          </p:nvPr>
        </p:nvSpPr>
        <p:spPr>
          <a:xfrm>
            <a:off x="7979932" y="3787197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8"/>
          <p:cNvSpPr txBox="1">
            <a:spLocks noGrp="1"/>
          </p:cNvSpPr>
          <p:nvPr>
            <p:ph type="body" idx="7"/>
          </p:nvPr>
        </p:nvSpPr>
        <p:spPr>
          <a:xfrm>
            <a:off x="4403725" y="1136987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38"/>
          <p:cNvSpPr txBox="1">
            <a:spLocks noGrp="1"/>
          </p:cNvSpPr>
          <p:nvPr>
            <p:ph type="body" idx="8"/>
          </p:nvPr>
        </p:nvSpPr>
        <p:spPr>
          <a:xfrm>
            <a:off x="4403725" y="2686682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8"/>
          <p:cNvSpPr txBox="1">
            <a:spLocks noGrp="1"/>
          </p:cNvSpPr>
          <p:nvPr>
            <p:ph type="body" idx="9"/>
          </p:nvPr>
        </p:nvSpPr>
        <p:spPr>
          <a:xfrm>
            <a:off x="4403687" y="4218136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38"/>
          <p:cNvSpPr txBox="1">
            <a:spLocks noGrp="1"/>
          </p:cNvSpPr>
          <p:nvPr>
            <p:ph type="body" idx="13"/>
          </p:nvPr>
        </p:nvSpPr>
        <p:spPr>
          <a:xfrm>
            <a:off x="7979970" y="1115645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38"/>
          <p:cNvSpPr txBox="1">
            <a:spLocks noGrp="1"/>
          </p:cNvSpPr>
          <p:nvPr>
            <p:ph type="body" idx="14"/>
          </p:nvPr>
        </p:nvSpPr>
        <p:spPr>
          <a:xfrm>
            <a:off x="7979970" y="2665340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38"/>
          <p:cNvSpPr txBox="1">
            <a:spLocks noGrp="1"/>
          </p:cNvSpPr>
          <p:nvPr>
            <p:ph type="body" idx="15"/>
          </p:nvPr>
        </p:nvSpPr>
        <p:spPr>
          <a:xfrm>
            <a:off x="7979932" y="4196794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6" name="Google Shape;36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38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38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- Option 3">
  <p:cSld name="1_Title Slide - Option 3">
    <p:bg>
      <p:bgPr>
        <a:solidFill>
          <a:schemeClr val="lt1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1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0CECE"/>
          </a:solidFill>
          <a:ln>
            <a:noFill/>
          </a:ln>
        </p:spPr>
      </p:sp>
      <p:sp>
        <p:nvSpPr>
          <p:cNvPr id="215" name="Google Shape;215;p31"/>
          <p:cNvSpPr txBox="1">
            <a:spLocks noGrp="1"/>
          </p:cNvSpPr>
          <p:nvPr>
            <p:ph type="body" idx="1"/>
          </p:nvPr>
        </p:nvSpPr>
        <p:spPr>
          <a:xfrm>
            <a:off x="800100" y="647701"/>
            <a:ext cx="7563494" cy="22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>
                <a:solidFill>
                  <a:schemeClr val="lt1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6" name="Google Shape;216;p31"/>
          <p:cNvSpPr txBox="1">
            <a:spLocks noGrp="1"/>
          </p:cNvSpPr>
          <p:nvPr>
            <p:ph type="body" idx="3"/>
          </p:nvPr>
        </p:nvSpPr>
        <p:spPr>
          <a:xfrm>
            <a:off x="800099" y="2931546"/>
            <a:ext cx="7563495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  <a:defRPr sz="2800">
                <a:solidFill>
                  <a:schemeClr val="lt1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7" name="Google Shape;217;p31"/>
          <p:cNvSpPr txBox="1">
            <a:spLocks noGrp="1"/>
          </p:cNvSpPr>
          <p:nvPr>
            <p:ph type="body" idx="4"/>
          </p:nvPr>
        </p:nvSpPr>
        <p:spPr>
          <a:xfrm>
            <a:off x="800100" y="3941112"/>
            <a:ext cx="7563494" cy="363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None/>
              <a:defRPr sz="1800">
                <a:solidFill>
                  <a:schemeClr val="lt1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p31"/>
          <p:cNvSpPr txBox="1">
            <a:spLocks noGrp="1"/>
          </p:cNvSpPr>
          <p:nvPr>
            <p:ph type="body" idx="5"/>
          </p:nvPr>
        </p:nvSpPr>
        <p:spPr>
          <a:xfrm>
            <a:off x="800099" y="4306401"/>
            <a:ext cx="7563493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Lato"/>
              <a:buNone/>
              <a:defRPr sz="1600" b="1" i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p31"/>
          <p:cNvSpPr txBox="1">
            <a:spLocks noGrp="1"/>
          </p:cNvSpPr>
          <p:nvPr>
            <p:ph type="body" idx="6"/>
          </p:nvPr>
        </p:nvSpPr>
        <p:spPr>
          <a:xfrm>
            <a:off x="9347200" y="6156325"/>
            <a:ext cx="2006600" cy="33655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0" name="Google Shape;220;p31"/>
          <p:cNvSpPr txBox="1">
            <a:spLocks noGrp="1"/>
          </p:cNvSpPr>
          <p:nvPr>
            <p:ph type="body" idx="7"/>
          </p:nvPr>
        </p:nvSpPr>
        <p:spPr>
          <a:xfrm>
            <a:off x="800099" y="3740943"/>
            <a:ext cx="10553701" cy="45719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31"/>
          <p:cNvSpPr txBox="1">
            <a:spLocks noGrp="1"/>
          </p:cNvSpPr>
          <p:nvPr>
            <p:ph type="body" idx="8"/>
          </p:nvPr>
        </p:nvSpPr>
        <p:spPr>
          <a:xfrm>
            <a:off x="759144" y="6156325"/>
            <a:ext cx="1734820" cy="322263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2">
  <p:cSld name="Title Slide - Option 2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32" descr="A picture containing ocean floor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2"/>
          <p:cNvSpPr txBox="1">
            <a:spLocks noGrp="1"/>
          </p:cNvSpPr>
          <p:nvPr>
            <p:ph type="body" idx="1"/>
          </p:nvPr>
        </p:nvSpPr>
        <p:spPr>
          <a:xfrm>
            <a:off x="800100" y="647701"/>
            <a:ext cx="7563494" cy="22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>
                <a:solidFill>
                  <a:schemeClr val="lt1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p32"/>
          <p:cNvSpPr txBox="1">
            <a:spLocks noGrp="1"/>
          </p:cNvSpPr>
          <p:nvPr>
            <p:ph type="body" idx="2"/>
          </p:nvPr>
        </p:nvSpPr>
        <p:spPr>
          <a:xfrm>
            <a:off x="800099" y="2931546"/>
            <a:ext cx="7563495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4D1D1"/>
              </a:buClr>
              <a:buSzPts val="2800"/>
              <a:buFont typeface="Lato"/>
              <a:buNone/>
              <a:defRPr sz="2800">
                <a:solidFill>
                  <a:srgbClr val="D4D1D1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p32"/>
          <p:cNvSpPr txBox="1">
            <a:spLocks noGrp="1"/>
          </p:cNvSpPr>
          <p:nvPr>
            <p:ph type="body" idx="3"/>
          </p:nvPr>
        </p:nvSpPr>
        <p:spPr>
          <a:xfrm>
            <a:off x="800100" y="3941112"/>
            <a:ext cx="7563494" cy="363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None/>
              <a:defRPr sz="1800">
                <a:solidFill>
                  <a:schemeClr val="lt1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32"/>
          <p:cNvSpPr txBox="1">
            <a:spLocks noGrp="1"/>
          </p:cNvSpPr>
          <p:nvPr>
            <p:ph type="body" idx="4"/>
          </p:nvPr>
        </p:nvSpPr>
        <p:spPr>
          <a:xfrm>
            <a:off x="800100" y="4306401"/>
            <a:ext cx="5199706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4D1D1"/>
              </a:buClr>
              <a:buSzPts val="1600"/>
              <a:buFont typeface="Lato"/>
              <a:buNone/>
              <a:defRPr sz="1600" b="1" i="0">
                <a:solidFill>
                  <a:srgbClr val="D4D1D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8" name="Google Shape;228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0" name="Google Shape;230;p32"/>
          <p:cNvCxnSpPr/>
          <p:nvPr/>
        </p:nvCxnSpPr>
        <p:spPr>
          <a:xfrm>
            <a:off x="800100" y="3762332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4A">
  <p:cSld name="Title Slide - Option 4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 txBox="1">
            <a:spLocks noGrp="1"/>
          </p:cNvSpPr>
          <p:nvPr>
            <p:ph type="body" idx="1"/>
          </p:nvPr>
        </p:nvSpPr>
        <p:spPr>
          <a:xfrm>
            <a:off x="800100" y="638271"/>
            <a:ext cx="6449112" cy="22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4800"/>
              <a:buFont typeface="Lato"/>
              <a:buNone/>
              <a:defRPr sz="4800" b="1">
                <a:solidFill>
                  <a:srgbClr val="8C1515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33" name="Google Shape;233;p33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4" name="Google Shape;234;p33"/>
          <p:cNvSpPr txBox="1">
            <a:spLocks noGrp="1"/>
          </p:cNvSpPr>
          <p:nvPr>
            <p:ph type="body" idx="2"/>
          </p:nvPr>
        </p:nvSpPr>
        <p:spPr>
          <a:xfrm>
            <a:off x="800100" y="2903265"/>
            <a:ext cx="6553200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Lato"/>
              <a:buNone/>
              <a:defRPr sz="2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5" name="Google Shape;235;p33"/>
          <p:cNvSpPr txBox="1">
            <a:spLocks noGrp="1"/>
          </p:cNvSpPr>
          <p:nvPr>
            <p:ph type="body" idx="3"/>
          </p:nvPr>
        </p:nvSpPr>
        <p:spPr>
          <a:xfrm>
            <a:off x="800100" y="3836713"/>
            <a:ext cx="6553200" cy="416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33"/>
          <p:cNvSpPr txBox="1">
            <a:spLocks noGrp="1"/>
          </p:cNvSpPr>
          <p:nvPr>
            <p:ph type="body" idx="4"/>
          </p:nvPr>
        </p:nvSpPr>
        <p:spPr>
          <a:xfrm>
            <a:off x="800100" y="4260940"/>
            <a:ext cx="6553200" cy="416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37" name="Google Shape;237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 - Option 4C - Printable">
  <p:cSld name="1_Title Slide - Option 4C - Printab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4"/>
          <p:cNvSpPr txBox="1">
            <a:spLocks noGrp="1"/>
          </p:cNvSpPr>
          <p:nvPr>
            <p:ph type="body" idx="1"/>
          </p:nvPr>
        </p:nvSpPr>
        <p:spPr>
          <a:xfrm>
            <a:off x="800100" y="638271"/>
            <a:ext cx="6449112" cy="22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4800"/>
              <a:buFont typeface="Lato"/>
              <a:buNone/>
              <a:defRPr sz="4800" b="1">
                <a:solidFill>
                  <a:srgbClr val="8C1515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42" name="Google Shape;242;p34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3" name="Google Shape;243;p34"/>
          <p:cNvSpPr txBox="1">
            <a:spLocks noGrp="1"/>
          </p:cNvSpPr>
          <p:nvPr>
            <p:ph type="body" idx="2"/>
          </p:nvPr>
        </p:nvSpPr>
        <p:spPr>
          <a:xfrm>
            <a:off x="800100" y="2903265"/>
            <a:ext cx="6553200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Lato"/>
              <a:buNone/>
              <a:defRPr sz="2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4" name="Google Shape;244;p34"/>
          <p:cNvSpPr txBox="1">
            <a:spLocks noGrp="1"/>
          </p:cNvSpPr>
          <p:nvPr>
            <p:ph type="body" idx="3"/>
          </p:nvPr>
        </p:nvSpPr>
        <p:spPr>
          <a:xfrm>
            <a:off x="800100" y="3836713"/>
            <a:ext cx="6553200" cy="416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34"/>
          <p:cNvSpPr txBox="1">
            <a:spLocks noGrp="1"/>
          </p:cNvSpPr>
          <p:nvPr>
            <p:ph type="body" idx="4"/>
          </p:nvPr>
        </p:nvSpPr>
        <p:spPr>
          <a:xfrm>
            <a:off x="800100" y="4260940"/>
            <a:ext cx="6553200" cy="416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46" name="Google Shape;246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5">
  <p:cSld name="Title Slide - Option 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5"/>
          <p:cNvSpPr txBox="1">
            <a:spLocks noGrp="1"/>
          </p:cNvSpPr>
          <p:nvPr>
            <p:ph type="body" idx="1"/>
          </p:nvPr>
        </p:nvSpPr>
        <p:spPr>
          <a:xfrm>
            <a:off x="800099" y="647700"/>
            <a:ext cx="7013041" cy="2199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Lato"/>
              <a:buNone/>
              <a:defRPr sz="48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35"/>
          <p:cNvSpPr txBox="1">
            <a:spLocks noGrp="1"/>
          </p:cNvSpPr>
          <p:nvPr>
            <p:ph type="body" idx="2"/>
          </p:nvPr>
        </p:nvSpPr>
        <p:spPr>
          <a:xfrm>
            <a:off x="800100" y="2884411"/>
            <a:ext cx="7013040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2800"/>
              <a:buFont typeface="Lato"/>
              <a:buNone/>
              <a:defRPr sz="2800">
                <a:solidFill>
                  <a:srgbClr val="8C1515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35"/>
          <p:cNvSpPr txBox="1">
            <a:spLocks noGrp="1"/>
          </p:cNvSpPr>
          <p:nvPr>
            <p:ph type="body" idx="3"/>
          </p:nvPr>
        </p:nvSpPr>
        <p:spPr>
          <a:xfrm>
            <a:off x="800099" y="3845860"/>
            <a:ext cx="7013041" cy="395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35"/>
          <p:cNvSpPr txBox="1">
            <a:spLocks noGrp="1"/>
          </p:cNvSpPr>
          <p:nvPr>
            <p:ph type="body" idx="4"/>
          </p:nvPr>
        </p:nvSpPr>
        <p:spPr>
          <a:xfrm>
            <a:off x="800098" y="4241336"/>
            <a:ext cx="7013041" cy="395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1800"/>
              <a:buFont typeface="Lato"/>
              <a:buNone/>
              <a:defRPr sz="1800" b="0" i="0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52" name="Google Shape;252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95982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6">
  <p:cSld name="Title Slide - Option 6">
    <p:bg>
      <p:bgPr>
        <a:solidFill>
          <a:srgbClr val="D4D1D1"/>
        </a:solid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6"/>
          <p:cNvSpPr txBox="1">
            <a:spLocks noGrp="1"/>
          </p:cNvSpPr>
          <p:nvPr>
            <p:ph type="body" idx="1"/>
          </p:nvPr>
        </p:nvSpPr>
        <p:spPr>
          <a:xfrm>
            <a:off x="800099" y="487442"/>
            <a:ext cx="6210301" cy="22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Lato"/>
              <a:buNone/>
              <a:defRPr sz="4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6" name="Google Shape;256;p36"/>
          <p:cNvSpPr txBox="1">
            <a:spLocks noGrp="1"/>
          </p:cNvSpPr>
          <p:nvPr>
            <p:ph type="body" idx="2"/>
          </p:nvPr>
        </p:nvSpPr>
        <p:spPr>
          <a:xfrm>
            <a:off x="800100" y="2903265"/>
            <a:ext cx="5947562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2800"/>
              <a:buFont typeface="Lato"/>
              <a:buNone/>
              <a:defRPr sz="2800">
                <a:solidFill>
                  <a:srgbClr val="8C1515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36"/>
          <p:cNvSpPr txBox="1">
            <a:spLocks noGrp="1"/>
          </p:cNvSpPr>
          <p:nvPr>
            <p:ph type="body" idx="3"/>
          </p:nvPr>
        </p:nvSpPr>
        <p:spPr>
          <a:xfrm>
            <a:off x="800100" y="4413375"/>
            <a:ext cx="5947564" cy="374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6"/>
          <p:cNvSpPr txBox="1">
            <a:spLocks noGrp="1"/>
          </p:cNvSpPr>
          <p:nvPr>
            <p:ph type="body" idx="4"/>
          </p:nvPr>
        </p:nvSpPr>
        <p:spPr>
          <a:xfrm>
            <a:off x="800097" y="4806484"/>
            <a:ext cx="5947565" cy="374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 Black"/>
              <a:buNone/>
              <a:defRPr sz="1200" b="1" i="0">
                <a:solidFill>
                  <a:srgbClr val="3F3F3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59" name="Google Shape;259;p36"/>
          <p:cNvCxnSpPr/>
          <p:nvPr/>
        </p:nvCxnSpPr>
        <p:spPr>
          <a:xfrm>
            <a:off x="0" y="4191000"/>
            <a:ext cx="7340828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0" name="Google Shape;260;p36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1" name="Google Shape;261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6"/>
          <p:cNvSpPr>
            <a:spLocks noGrp="1"/>
          </p:cNvSpPr>
          <p:nvPr>
            <p:ph type="pic" idx="5"/>
          </p:nvPr>
        </p:nvSpPr>
        <p:spPr>
          <a:xfrm>
            <a:off x="7340826" y="0"/>
            <a:ext cx="4851173" cy="58689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6 - Printable">
  <p:cSld name="Title Slide - Option 6 - Printable">
    <p:bg>
      <p:bgPr>
        <a:solidFill>
          <a:schemeClr val="lt1"/>
        </a:solidFill>
        <a:effectLst/>
      </p:bgPr>
    </p:bg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7"/>
          <p:cNvSpPr txBox="1">
            <a:spLocks noGrp="1"/>
          </p:cNvSpPr>
          <p:nvPr>
            <p:ph type="body" idx="1"/>
          </p:nvPr>
        </p:nvSpPr>
        <p:spPr>
          <a:xfrm>
            <a:off x="800099" y="487442"/>
            <a:ext cx="5947565" cy="22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Lato"/>
              <a:buNone/>
              <a:defRPr sz="4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6" name="Google Shape;266;p37"/>
          <p:cNvSpPr txBox="1">
            <a:spLocks noGrp="1"/>
          </p:cNvSpPr>
          <p:nvPr>
            <p:ph type="body" idx="2"/>
          </p:nvPr>
        </p:nvSpPr>
        <p:spPr>
          <a:xfrm>
            <a:off x="800100" y="2903265"/>
            <a:ext cx="5947562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2800"/>
              <a:buFont typeface="Lato"/>
              <a:buNone/>
              <a:defRPr sz="2800">
                <a:solidFill>
                  <a:srgbClr val="8C1515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7" name="Google Shape;267;p37"/>
          <p:cNvSpPr txBox="1">
            <a:spLocks noGrp="1"/>
          </p:cNvSpPr>
          <p:nvPr>
            <p:ph type="body" idx="3"/>
          </p:nvPr>
        </p:nvSpPr>
        <p:spPr>
          <a:xfrm>
            <a:off x="800100" y="4413375"/>
            <a:ext cx="5947564" cy="374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37"/>
          <p:cNvSpPr txBox="1">
            <a:spLocks noGrp="1"/>
          </p:cNvSpPr>
          <p:nvPr>
            <p:ph type="body" idx="4"/>
          </p:nvPr>
        </p:nvSpPr>
        <p:spPr>
          <a:xfrm>
            <a:off x="800097" y="4806484"/>
            <a:ext cx="5947565" cy="374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 Black"/>
              <a:buNone/>
              <a:defRPr sz="1200" b="1" i="0">
                <a:solidFill>
                  <a:srgbClr val="3F3F3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69" name="Google Shape;269;p37"/>
          <p:cNvCxnSpPr/>
          <p:nvPr/>
        </p:nvCxnSpPr>
        <p:spPr>
          <a:xfrm>
            <a:off x="0" y="4191000"/>
            <a:ext cx="7340828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0" name="Google Shape;270;p37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71" name="Google Shape;271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7"/>
          <p:cNvSpPr>
            <a:spLocks noGrp="1"/>
          </p:cNvSpPr>
          <p:nvPr>
            <p:ph type="pic" idx="5"/>
          </p:nvPr>
        </p:nvSpPr>
        <p:spPr>
          <a:xfrm>
            <a:off x="7340826" y="0"/>
            <a:ext cx="4851173" cy="5868988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4B">
  <p:cSld name="Title Slide - Option 4B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52"/>
          <p:cNvSpPr txBox="1">
            <a:spLocks noGrp="1"/>
          </p:cNvSpPr>
          <p:nvPr>
            <p:ph type="body" idx="1"/>
          </p:nvPr>
        </p:nvSpPr>
        <p:spPr>
          <a:xfrm>
            <a:off x="800100" y="638271"/>
            <a:ext cx="6449112" cy="22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4800"/>
              <a:buFont typeface="Lato"/>
              <a:buNone/>
              <a:defRPr sz="4800" b="1">
                <a:solidFill>
                  <a:srgbClr val="8C1515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77" name="Google Shape;277;p52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78" name="Google Shape;278;p52"/>
          <p:cNvSpPr txBox="1">
            <a:spLocks noGrp="1"/>
          </p:cNvSpPr>
          <p:nvPr>
            <p:ph type="body" idx="2"/>
          </p:nvPr>
        </p:nvSpPr>
        <p:spPr>
          <a:xfrm>
            <a:off x="800100" y="2903265"/>
            <a:ext cx="6553200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Lato"/>
              <a:buNone/>
              <a:defRPr sz="2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9" name="Google Shape;279;p52"/>
          <p:cNvSpPr txBox="1">
            <a:spLocks noGrp="1"/>
          </p:cNvSpPr>
          <p:nvPr>
            <p:ph type="body" idx="3"/>
          </p:nvPr>
        </p:nvSpPr>
        <p:spPr>
          <a:xfrm>
            <a:off x="800100" y="3836713"/>
            <a:ext cx="6553200" cy="416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0" name="Google Shape;280;p52"/>
          <p:cNvSpPr txBox="1">
            <a:spLocks noGrp="1"/>
          </p:cNvSpPr>
          <p:nvPr>
            <p:ph type="body" idx="4"/>
          </p:nvPr>
        </p:nvSpPr>
        <p:spPr>
          <a:xfrm>
            <a:off x="800100" y="4260940"/>
            <a:ext cx="6553200" cy="416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81" name="Google Shape;281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4C">
  <p:cSld name="Title Slide - Option 4C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Google Shape;283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53"/>
          <p:cNvSpPr txBox="1">
            <a:spLocks noGrp="1"/>
          </p:cNvSpPr>
          <p:nvPr>
            <p:ph type="body" idx="1"/>
          </p:nvPr>
        </p:nvSpPr>
        <p:spPr>
          <a:xfrm>
            <a:off x="800100" y="638271"/>
            <a:ext cx="6449112" cy="22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4800"/>
              <a:buFont typeface="Lato"/>
              <a:buNone/>
              <a:defRPr sz="4800" b="1">
                <a:solidFill>
                  <a:srgbClr val="8C1515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85" name="Google Shape;285;p53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6" name="Google Shape;286;p53"/>
          <p:cNvSpPr txBox="1">
            <a:spLocks noGrp="1"/>
          </p:cNvSpPr>
          <p:nvPr>
            <p:ph type="body" idx="2"/>
          </p:nvPr>
        </p:nvSpPr>
        <p:spPr>
          <a:xfrm>
            <a:off x="800100" y="2903265"/>
            <a:ext cx="6553200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Lato"/>
              <a:buNone/>
              <a:defRPr sz="2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7" name="Google Shape;287;p53"/>
          <p:cNvSpPr txBox="1">
            <a:spLocks noGrp="1"/>
          </p:cNvSpPr>
          <p:nvPr>
            <p:ph type="body" idx="3"/>
          </p:nvPr>
        </p:nvSpPr>
        <p:spPr>
          <a:xfrm>
            <a:off x="800100" y="3836713"/>
            <a:ext cx="6553200" cy="416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8" name="Google Shape;288;p53"/>
          <p:cNvSpPr txBox="1">
            <a:spLocks noGrp="1"/>
          </p:cNvSpPr>
          <p:nvPr>
            <p:ph type="body" idx="4"/>
          </p:nvPr>
        </p:nvSpPr>
        <p:spPr>
          <a:xfrm>
            <a:off x="800100" y="4260940"/>
            <a:ext cx="6553200" cy="416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89" name="Google Shape;289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4A - Printable">
  <p:cSld name="Title Slide - Option 4A - Printab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54"/>
          <p:cNvSpPr txBox="1">
            <a:spLocks noGrp="1"/>
          </p:cNvSpPr>
          <p:nvPr>
            <p:ph type="body" idx="1"/>
          </p:nvPr>
        </p:nvSpPr>
        <p:spPr>
          <a:xfrm>
            <a:off x="800100" y="638271"/>
            <a:ext cx="6449112" cy="22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4800"/>
              <a:buFont typeface="Lato"/>
              <a:buNone/>
              <a:defRPr sz="4800" b="1">
                <a:solidFill>
                  <a:srgbClr val="8C1515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92" name="Google Shape;292;p54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93" name="Google Shape;293;p54"/>
          <p:cNvSpPr txBox="1">
            <a:spLocks noGrp="1"/>
          </p:cNvSpPr>
          <p:nvPr>
            <p:ph type="body" idx="2"/>
          </p:nvPr>
        </p:nvSpPr>
        <p:spPr>
          <a:xfrm>
            <a:off x="800100" y="2903265"/>
            <a:ext cx="6553200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Lato"/>
              <a:buNone/>
              <a:defRPr sz="2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4" name="Google Shape;294;p54"/>
          <p:cNvSpPr txBox="1">
            <a:spLocks noGrp="1"/>
          </p:cNvSpPr>
          <p:nvPr>
            <p:ph type="body" idx="3"/>
          </p:nvPr>
        </p:nvSpPr>
        <p:spPr>
          <a:xfrm>
            <a:off x="800100" y="3836713"/>
            <a:ext cx="6553200" cy="416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5" name="Google Shape;295;p54"/>
          <p:cNvSpPr txBox="1">
            <a:spLocks noGrp="1"/>
          </p:cNvSpPr>
          <p:nvPr>
            <p:ph type="body" idx="4"/>
          </p:nvPr>
        </p:nvSpPr>
        <p:spPr>
          <a:xfrm>
            <a:off x="800100" y="4260940"/>
            <a:ext cx="6553200" cy="416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96" name="Google Shape;296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2">
  <p:cSld name="Agenda - Option 2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9"/>
          <p:cNvSpPr txBox="1">
            <a:spLocks noGrp="1"/>
          </p:cNvSpPr>
          <p:nvPr>
            <p:ph type="body" idx="1"/>
          </p:nvPr>
        </p:nvSpPr>
        <p:spPr>
          <a:xfrm>
            <a:off x="4383050" y="723007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39"/>
          <p:cNvSpPr txBox="1">
            <a:spLocks noGrp="1"/>
          </p:cNvSpPr>
          <p:nvPr>
            <p:ph type="body" idx="2"/>
          </p:nvPr>
        </p:nvSpPr>
        <p:spPr>
          <a:xfrm>
            <a:off x="6096001" y="722981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sz="16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39"/>
          <p:cNvSpPr txBox="1">
            <a:spLocks noGrp="1"/>
          </p:cNvSpPr>
          <p:nvPr>
            <p:ph type="body" idx="3"/>
          </p:nvPr>
        </p:nvSpPr>
        <p:spPr>
          <a:xfrm>
            <a:off x="6096001" y="1048833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9"/>
          <p:cNvSpPr txBox="1">
            <a:spLocks noGrp="1"/>
          </p:cNvSpPr>
          <p:nvPr>
            <p:ph type="body" idx="4"/>
          </p:nvPr>
        </p:nvSpPr>
        <p:spPr>
          <a:xfrm>
            <a:off x="4383050" y="1520675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39"/>
          <p:cNvSpPr txBox="1">
            <a:spLocks noGrp="1"/>
          </p:cNvSpPr>
          <p:nvPr>
            <p:ph type="body" idx="5"/>
          </p:nvPr>
        </p:nvSpPr>
        <p:spPr>
          <a:xfrm>
            <a:off x="6096001" y="1520649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sz="16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39"/>
          <p:cNvSpPr txBox="1">
            <a:spLocks noGrp="1"/>
          </p:cNvSpPr>
          <p:nvPr>
            <p:ph type="body" idx="6"/>
          </p:nvPr>
        </p:nvSpPr>
        <p:spPr>
          <a:xfrm>
            <a:off x="6096001" y="1846501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39"/>
          <p:cNvSpPr txBox="1">
            <a:spLocks noGrp="1"/>
          </p:cNvSpPr>
          <p:nvPr>
            <p:ph type="body" idx="7"/>
          </p:nvPr>
        </p:nvSpPr>
        <p:spPr>
          <a:xfrm>
            <a:off x="4383050" y="2324828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9"/>
          <p:cNvSpPr txBox="1">
            <a:spLocks noGrp="1"/>
          </p:cNvSpPr>
          <p:nvPr>
            <p:ph type="body" idx="8"/>
          </p:nvPr>
        </p:nvSpPr>
        <p:spPr>
          <a:xfrm>
            <a:off x="6096001" y="2324802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sz="16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39"/>
          <p:cNvSpPr txBox="1">
            <a:spLocks noGrp="1"/>
          </p:cNvSpPr>
          <p:nvPr>
            <p:ph type="body" idx="9"/>
          </p:nvPr>
        </p:nvSpPr>
        <p:spPr>
          <a:xfrm>
            <a:off x="6096001" y="2650654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39"/>
          <p:cNvSpPr txBox="1">
            <a:spLocks noGrp="1"/>
          </p:cNvSpPr>
          <p:nvPr>
            <p:ph type="body" idx="13"/>
          </p:nvPr>
        </p:nvSpPr>
        <p:spPr>
          <a:xfrm>
            <a:off x="4383050" y="3135454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39"/>
          <p:cNvSpPr txBox="1">
            <a:spLocks noGrp="1"/>
          </p:cNvSpPr>
          <p:nvPr>
            <p:ph type="body" idx="14"/>
          </p:nvPr>
        </p:nvSpPr>
        <p:spPr>
          <a:xfrm>
            <a:off x="6096001" y="3135428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sz="16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39"/>
          <p:cNvSpPr txBox="1">
            <a:spLocks noGrp="1"/>
          </p:cNvSpPr>
          <p:nvPr>
            <p:ph type="body" idx="15"/>
          </p:nvPr>
        </p:nvSpPr>
        <p:spPr>
          <a:xfrm>
            <a:off x="6096001" y="3461280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39"/>
          <p:cNvSpPr txBox="1">
            <a:spLocks noGrp="1"/>
          </p:cNvSpPr>
          <p:nvPr>
            <p:ph type="body" idx="16"/>
          </p:nvPr>
        </p:nvSpPr>
        <p:spPr>
          <a:xfrm>
            <a:off x="4383050" y="3946105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39"/>
          <p:cNvSpPr txBox="1">
            <a:spLocks noGrp="1"/>
          </p:cNvSpPr>
          <p:nvPr>
            <p:ph type="body" idx="17"/>
          </p:nvPr>
        </p:nvSpPr>
        <p:spPr>
          <a:xfrm>
            <a:off x="6096001" y="3946079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sz="16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39"/>
          <p:cNvSpPr txBox="1">
            <a:spLocks noGrp="1"/>
          </p:cNvSpPr>
          <p:nvPr>
            <p:ph type="body" idx="18"/>
          </p:nvPr>
        </p:nvSpPr>
        <p:spPr>
          <a:xfrm>
            <a:off x="6096001" y="4271931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39"/>
          <p:cNvSpPr txBox="1">
            <a:spLocks noGrp="1"/>
          </p:cNvSpPr>
          <p:nvPr>
            <p:ph type="body" idx="19"/>
          </p:nvPr>
        </p:nvSpPr>
        <p:spPr>
          <a:xfrm>
            <a:off x="4383050" y="4756743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39"/>
          <p:cNvSpPr txBox="1">
            <a:spLocks noGrp="1"/>
          </p:cNvSpPr>
          <p:nvPr>
            <p:ph type="body" idx="20"/>
          </p:nvPr>
        </p:nvSpPr>
        <p:spPr>
          <a:xfrm>
            <a:off x="6096001" y="4756717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sz="16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39"/>
          <p:cNvSpPr txBox="1">
            <a:spLocks noGrp="1"/>
          </p:cNvSpPr>
          <p:nvPr>
            <p:ph type="body" idx="21"/>
          </p:nvPr>
        </p:nvSpPr>
        <p:spPr>
          <a:xfrm>
            <a:off x="6096001" y="5082569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39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0" name="Google Shape;60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39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39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4B - Printable">
  <p:cSld name="Title Slide - Option 4B - Printab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Google Shape;299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55"/>
          <p:cNvSpPr txBox="1">
            <a:spLocks noGrp="1"/>
          </p:cNvSpPr>
          <p:nvPr>
            <p:ph type="body" idx="1"/>
          </p:nvPr>
        </p:nvSpPr>
        <p:spPr>
          <a:xfrm>
            <a:off x="800100" y="638271"/>
            <a:ext cx="6449112" cy="22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4800"/>
              <a:buFont typeface="Lato"/>
              <a:buNone/>
              <a:defRPr sz="4800" b="1">
                <a:solidFill>
                  <a:srgbClr val="8C1515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01" name="Google Shape;301;p55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2" name="Google Shape;302;p55"/>
          <p:cNvSpPr txBox="1">
            <a:spLocks noGrp="1"/>
          </p:cNvSpPr>
          <p:nvPr>
            <p:ph type="body" idx="2"/>
          </p:nvPr>
        </p:nvSpPr>
        <p:spPr>
          <a:xfrm>
            <a:off x="800100" y="2903265"/>
            <a:ext cx="6553200" cy="50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Lato"/>
              <a:buNone/>
              <a:defRPr sz="2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3" name="Google Shape;303;p55"/>
          <p:cNvSpPr txBox="1">
            <a:spLocks noGrp="1"/>
          </p:cNvSpPr>
          <p:nvPr>
            <p:ph type="body" idx="3"/>
          </p:nvPr>
        </p:nvSpPr>
        <p:spPr>
          <a:xfrm>
            <a:off x="800100" y="3836713"/>
            <a:ext cx="6553200" cy="416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chemeClr val="lt1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chemeClr val="lt1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4" name="Google Shape;304;p55"/>
          <p:cNvSpPr txBox="1">
            <a:spLocks noGrp="1"/>
          </p:cNvSpPr>
          <p:nvPr>
            <p:ph type="body" idx="4"/>
          </p:nvPr>
        </p:nvSpPr>
        <p:spPr>
          <a:xfrm>
            <a:off x="800100" y="4260940"/>
            <a:ext cx="6553200" cy="416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 sz="1800" b="0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00B0F0"/>
                </a:solidFill>
              </a:defRPr>
            </a:lvl2pPr>
            <a:lvl3pPr marL="1371600" lvl="2" indent="-34036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00B0F0"/>
                </a:solidFill>
              </a:defRPr>
            </a:lvl3pPr>
            <a:lvl4pPr marL="1828800" lvl="3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4pPr>
            <a:lvl5pPr marL="2286000" lvl="4" indent="-328167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00B0F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05" name="Google Shape;305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Layout">
  <p:cSld name="Blank Layout"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5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8" name="Google Shape;308;p56"/>
          <p:cNvSpPr txBox="1">
            <a:spLocks noGrp="1"/>
          </p:cNvSpPr>
          <p:nvPr>
            <p:ph type="body" idx="1"/>
          </p:nvPr>
        </p:nvSpPr>
        <p:spPr>
          <a:xfrm>
            <a:off x="838200" y="1819275"/>
            <a:ext cx="10515600" cy="4560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3">
  <p:cSld name="Agenda - Option 3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0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1391" cy="804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sz="3600" b="0" i="0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40"/>
          <p:cNvSpPr txBox="1">
            <a:spLocks noGrp="1"/>
          </p:cNvSpPr>
          <p:nvPr>
            <p:ph type="subTitle" idx="1"/>
          </p:nvPr>
        </p:nvSpPr>
        <p:spPr>
          <a:xfrm>
            <a:off x="800100" y="1649637"/>
            <a:ext cx="3367809" cy="325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67" name="Google Shape;67;p40"/>
          <p:cNvCxnSpPr/>
          <p:nvPr/>
        </p:nvCxnSpPr>
        <p:spPr>
          <a:xfrm>
            <a:off x="800100" y="1975489"/>
            <a:ext cx="10569864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" name="Google Shape;68;p40"/>
          <p:cNvSpPr txBox="1">
            <a:spLocks noGrp="1"/>
          </p:cNvSpPr>
          <p:nvPr>
            <p:ph type="body" idx="2"/>
          </p:nvPr>
        </p:nvSpPr>
        <p:spPr>
          <a:xfrm>
            <a:off x="4412095" y="1649638"/>
            <a:ext cx="3367810" cy="325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40"/>
          <p:cNvSpPr txBox="1">
            <a:spLocks noGrp="1"/>
          </p:cNvSpPr>
          <p:nvPr>
            <p:ph type="body" idx="3"/>
          </p:nvPr>
        </p:nvSpPr>
        <p:spPr>
          <a:xfrm>
            <a:off x="8024090" y="1649638"/>
            <a:ext cx="3345873" cy="325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40"/>
          <p:cNvSpPr txBox="1">
            <a:spLocks noGrp="1"/>
          </p:cNvSpPr>
          <p:nvPr>
            <p:ph type="body" idx="4"/>
          </p:nvPr>
        </p:nvSpPr>
        <p:spPr>
          <a:xfrm>
            <a:off x="793614" y="2122841"/>
            <a:ext cx="3367809" cy="561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40"/>
          <p:cNvSpPr txBox="1">
            <a:spLocks noGrp="1"/>
          </p:cNvSpPr>
          <p:nvPr>
            <p:ph type="body" idx="5"/>
          </p:nvPr>
        </p:nvSpPr>
        <p:spPr>
          <a:xfrm>
            <a:off x="793614" y="2684332"/>
            <a:ext cx="3367809" cy="748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40"/>
          <p:cNvSpPr txBox="1">
            <a:spLocks noGrp="1"/>
          </p:cNvSpPr>
          <p:nvPr>
            <p:ph type="body" idx="6"/>
          </p:nvPr>
        </p:nvSpPr>
        <p:spPr>
          <a:xfrm>
            <a:off x="4412095" y="2122841"/>
            <a:ext cx="3367809" cy="561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40"/>
          <p:cNvSpPr txBox="1">
            <a:spLocks noGrp="1"/>
          </p:cNvSpPr>
          <p:nvPr>
            <p:ph type="body" idx="7"/>
          </p:nvPr>
        </p:nvSpPr>
        <p:spPr>
          <a:xfrm>
            <a:off x="4412095" y="2684332"/>
            <a:ext cx="3367809" cy="748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40"/>
          <p:cNvSpPr txBox="1">
            <a:spLocks noGrp="1"/>
          </p:cNvSpPr>
          <p:nvPr>
            <p:ph type="body" idx="8"/>
          </p:nvPr>
        </p:nvSpPr>
        <p:spPr>
          <a:xfrm>
            <a:off x="8030577" y="2122841"/>
            <a:ext cx="3317674" cy="561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40"/>
          <p:cNvSpPr txBox="1">
            <a:spLocks noGrp="1"/>
          </p:cNvSpPr>
          <p:nvPr>
            <p:ph type="body" idx="9"/>
          </p:nvPr>
        </p:nvSpPr>
        <p:spPr>
          <a:xfrm>
            <a:off x="8030577" y="2684332"/>
            <a:ext cx="3317674" cy="748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40"/>
          <p:cNvSpPr txBox="1">
            <a:spLocks noGrp="1"/>
          </p:cNvSpPr>
          <p:nvPr>
            <p:ph type="body" idx="13"/>
          </p:nvPr>
        </p:nvSpPr>
        <p:spPr>
          <a:xfrm>
            <a:off x="4412095" y="3822149"/>
            <a:ext cx="3389674" cy="325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40"/>
          <p:cNvSpPr txBox="1">
            <a:spLocks noGrp="1"/>
          </p:cNvSpPr>
          <p:nvPr>
            <p:ph type="body" idx="14"/>
          </p:nvPr>
        </p:nvSpPr>
        <p:spPr>
          <a:xfrm>
            <a:off x="8030577" y="3822149"/>
            <a:ext cx="3317673" cy="325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40"/>
          <p:cNvSpPr txBox="1">
            <a:spLocks noGrp="1"/>
          </p:cNvSpPr>
          <p:nvPr>
            <p:ph type="body" idx="15"/>
          </p:nvPr>
        </p:nvSpPr>
        <p:spPr>
          <a:xfrm>
            <a:off x="793614" y="4295352"/>
            <a:ext cx="3361323" cy="561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40"/>
          <p:cNvSpPr txBox="1">
            <a:spLocks noGrp="1"/>
          </p:cNvSpPr>
          <p:nvPr>
            <p:ph type="body" idx="16"/>
          </p:nvPr>
        </p:nvSpPr>
        <p:spPr>
          <a:xfrm>
            <a:off x="793614" y="4856843"/>
            <a:ext cx="3361323" cy="748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40"/>
          <p:cNvSpPr txBox="1">
            <a:spLocks noGrp="1"/>
          </p:cNvSpPr>
          <p:nvPr>
            <p:ph type="body" idx="17"/>
          </p:nvPr>
        </p:nvSpPr>
        <p:spPr>
          <a:xfrm>
            <a:off x="4412095" y="4295352"/>
            <a:ext cx="3389674" cy="561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40"/>
          <p:cNvSpPr txBox="1">
            <a:spLocks noGrp="1"/>
          </p:cNvSpPr>
          <p:nvPr>
            <p:ph type="body" idx="18"/>
          </p:nvPr>
        </p:nvSpPr>
        <p:spPr>
          <a:xfrm>
            <a:off x="4412095" y="4856843"/>
            <a:ext cx="3389674" cy="748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40"/>
          <p:cNvSpPr txBox="1">
            <a:spLocks noGrp="1"/>
          </p:cNvSpPr>
          <p:nvPr>
            <p:ph type="body" idx="19"/>
          </p:nvPr>
        </p:nvSpPr>
        <p:spPr>
          <a:xfrm>
            <a:off x="8030577" y="4295352"/>
            <a:ext cx="3317673" cy="561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sz="1400" b="0" i="1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40"/>
          <p:cNvSpPr txBox="1">
            <a:spLocks noGrp="1"/>
          </p:cNvSpPr>
          <p:nvPr>
            <p:ph type="body" idx="20"/>
          </p:nvPr>
        </p:nvSpPr>
        <p:spPr>
          <a:xfrm>
            <a:off x="8030577" y="4856843"/>
            <a:ext cx="3317673" cy="748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 b="0" i="0">
                <a:latin typeface="Lato"/>
                <a:ea typeface="Lato"/>
                <a:cs typeface="Lato"/>
                <a:sym typeface="Lato"/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40"/>
          <p:cNvSpPr txBox="1">
            <a:spLocks noGrp="1"/>
          </p:cNvSpPr>
          <p:nvPr>
            <p:ph type="body" idx="21"/>
          </p:nvPr>
        </p:nvSpPr>
        <p:spPr>
          <a:xfrm>
            <a:off x="800100" y="3822149"/>
            <a:ext cx="3361323" cy="325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85" name="Google Shape;85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40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7" name="Google Shape;87;p40"/>
          <p:cNvCxnSpPr/>
          <p:nvPr/>
        </p:nvCxnSpPr>
        <p:spPr>
          <a:xfrm>
            <a:off x="800100" y="4155271"/>
            <a:ext cx="10569864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8" name="Google Shape;88;p40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2 Column">
  <p:cSld name="Text Slide - 2 Column">
    <p:bg>
      <p:bgPr>
        <a:solidFill>
          <a:schemeClr val="lt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1"/>
          <p:cNvSpPr txBox="1">
            <a:spLocks noGrp="1"/>
          </p:cNvSpPr>
          <p:nvPr>
            <p:ph type="body" idx="1"/>
          </p:nvPr>
        </p:nvSpPr>
        <p:spPr>
          <a:xfrm>
            <a:off x="800100" y="1602938"/>
            <a:ext cx="5157788" cy="4454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4036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3F3F3F"/>
                </a:solidFill>
              </a:defRPr>
            </a:lvl3pPr>
            <a:lvl4pPr marL="1828800" lvl="3" indent="-32816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4pPr>
            <a:lvl5pPr marL="2286000" lvl="4" indent="-32816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41"/>
          <p:cNvSpPr txBox="1">
            <a:spLocks noGrp="1"/>
          </p:cNvSpPr>
          <p:nvPr>
            <p:ph type="body" idx="2"/>
          </p:nvPr>
        </p:nvSpPr>
        <p:spPr>
          <a:xfrm>
            <a:off x="6229939" y="1602938"/>
            <a:ext cx="5157788" cy="4454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4036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3F3F3F"/>
                </a:solidFill>
              </a:defRPr>
            </a:lvl3pPr>
            <a:lvl4pPr marL="1828800" lvl="3" indent="-32816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4pPr>
            <a:lvl5pPr marL="2286000" lvl="4" indent="-32816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41"/>
          <p:cNvSpPr txBox="1">
            <a:spLocks noGrp="1"/>
          </p:cNvSpPr>
          <p:nvPr>
            <p:ph type="body" idx="3"/>
          </p:nvPr>
        </p:nvSpPr>
        <p:spPr>
          <a:xfrm>
            <a:off x="794904" y="1107621"/>
            <a:ext cx="5164831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41"/>
          <p:cNvSpPr txBox="1">
            <a:spLocks noGrp="1"/>
          </p:cNvSpPr>
          <p:nvPr>
            <p:ph type="body" idx="4"/>
          </p:nvPr>
        </p:nvSpPr>
        <p:spPr>
          <a:xfrm>
            <a:off x="6234170" y="1107621"/>
            <a:ext cx="5162925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41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96" name="Google Shape;96;p41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7" name="Google Shape;97;p41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4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176">
          <p15:clr>
            <a:srgbClr val="FBAE40"/>
          </p15:clr>
        </p15:guide>
        <p15:guide id="2" orient="horz" pos="888">
          <p15:clr>
            <a:srgbClr val="FBAE40"/>
          </p15:clr>
        </p15:guide>
        <p15:guide id="3" orient="horz" pos="38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One Image">
  <p:cSld name="Photo Slide - One Image">
    <p:bg>
      <p:bgPr>
        <a:solidFill>
          <a:schemeClr val="l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2"/>
          <p:cNvSpPr>
            <a:spLocks noGrp="1"/>
          </p:cNvSpPr>
          <p:nvPr>
            <p:ph type="pic" idx="2"/>
          </p:nvPr>
        </p:nvSpPr>
        <p:spPr>
          <a:xfrm>
            <a:off x="800100" y="1107621"/>
            <a:ext cx="6929879" cy="4950264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42"/>
          <p:cNvSpPr txBox="1">
            <a:spLocks noGrp="1"/>
          </p:cNvSpPr>
          <p:nvPr>
            <p:ph type="body" idx="1"/>
          </p:nvPr>
        </p:nvSpPr>
        <p:spPr>
          <a:xfrm>
            <a:off x="7980362" y="1107621"/>
            <a:ext cx="3373438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42"/>
          <p:cNvSpPr txBox="1">
            <a:spLocks noGrp="1"/>
          </p:cNvSpPr>
          <p:nvPr>
            <p:ph type="body" idx="3"/>
          </p:nvPr>
        </p:nvSpPr>
        <p:spPr>
          <a:xfrm>
            <a:off x="7980363" y="1602470"/>
            <a:ext cx="3373437" cy="4455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4036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3F3F3F"/>
                </a:solidFill>
              </a:defRPr>
            </a:lvl3pPr>
            <a:lvl4pPr marL="1828800" lvl="3" indent="-32816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4pPr>
            <a:lvl5pPr marL="2286000" lvl="4" indent="-32816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42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4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42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6" name="Google Shape;106;p42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2 Images">
  <p:cSld name="Photo Slide - 2 Images">
    <p:bg>
      <p:bgPr>
        <a:solidFill>
          <a:schemeClr val="l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3"/>
          <p:cNvSpPr>
            <a:spLocks noGrp="1"/>
          </p:cNvSpPr>
          <p:nvPr>
            <p:ph type="pic" idx="2"/>
          </p:nvPr>
        </p:nvSpPr>
        <p:spPr>
          <a:xfrm>
            <a:off x="800100" y="1107622"/>
            <a:ext cx="5143050" cy="3190048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43"/>
          <p:cNvSpPr>
            <a:spLocks noGrp="1"/>
          </p:cNvSpPr>
          <p:nvPr>
            <p:ph type="pic" idx="3"/>
          </p:nvPr>
        </p:nvSpPr>
        <p:spPr>
          <a:xfrm>
            <a:off x="6229939" y="1107620"/>
            <a:ext cx="5123861" cy="3190049"/>
          </a:xfrm>
          <a:prstGeom prst="rect">
            <a:avLst/>
          </a:prstGeom>
          <a:noFill/>
          <a:ln>
            <a:noFill/>
          </a:ln>
        </p:spPr>
      </p:sp>
      <p:sp>
        <p:nvSpPr>
          <p:cNvPr id="110" name="Google Shape;110;p43"/>
          <p:cNvSpPr txBox="1">
            <a:spLocks noGrp="1"/>
          </p:cNvSpPr>
          <p:nvPr>
            <p:ph type="body" idx="1"/>
          </p:nvPr>
        </p:nvSpPr>
        <p:spPr>
          <a:xfrm>
            <a:off x="800100" y="4955452"/>
            <a:ext cx="5143050" cy="1102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43"/>
          <p:cNvSpPr txBox="1">
            <a:spLocks noGrp="1"/>
          </p:cNvSpPr>
          <p:nvPr>
            <p:ph type="body" idx="4"/>
          </p:nvPr>
        </p:nvSpPr>
        <p:spPr>
          <a:xfrm>
            <a:off x="800100" y="4482939"/>
            <a:ext cx="5143050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43"/>
          <p:cNvSpPr txBox="1">
            <a:spLocks noGrp="1"/>
          </p:cNvSpPr>
          <p:nvPr>
            <p:ph type="body" idx="5"/>
          </p:nvPr>
        </p:nvSpPr>
        <p:spPr>
          <a:xfrm>
            <a:off x="6237422" y="4955452"/>
            <a:ext cx="5143050" cy="1102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43"/>
          <p:cNvSpPr txBox="1">
            <a:spLocks noGrp="1"/>
          </p:cNvSpPr>
          <p:nvPr>
            <p:ph type="body" idx="6"/>
          </p:nvPr>
        </p:nvSpPr>
        <p:spPr>
          <a:xfrm>
            <a:off x="6237422" y="4482939"/>
            <a:ext cx="5143050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43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4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6" name="Google Shape;116;p43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17" name="Google Shape;117;p43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3 Columns">
  <p:cSld name="Content Slide - 3 Columns">
    <p:bg>
      <p:bgPr>
        <a:solidFill>
          <a:schemeClr val="lt1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4"/>
          <p:cNvSpPr txBox="1">
            <a:spLocks noGrp="1"/>
          </p:cNvSpPr>
          <p:nvPr>
            <p:ph type="body" idx="1"/>
          </p:nvPr>
        </p:nvSpPr>
        <p:spPr>
          <a:xfrm>
            <a:off x="800100" y="1107622"/>
            <a:ext cx="3367810" cy="28146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 sz="1600">
                <a:solidFill>
                  <a:srgbClr val="544948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2pPr>
            <a:lvl3pPr marL="1371600" lvl="2" indent="-34036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3pPr>
            <a:lvl4pPr marL="1828800" lvl="3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4pPr>
            <a:lvl5pPr marL="2286000" lvl="4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20" name="Google Shape;120;p44"/>
          <p:cNvSpPr txBox="1">
            <a:spLocks noGrp="1"/>
          </p:cNvSpPr>
          <p:nvPr>
            <p:ph type="body" idx="2"/>
          </p:nvPr>
        </p:nvSpPr>
        <p:spPr>
          <a:xfrm>
            <a:off x="800099" y="4601585"/>
            <a:ext cx="3367810" cy="1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44"/>
          <p:cNvSpPr txBox="1">
            <a:spLocks noGrp="1"/>
          </p:cNvSpPr>
          <p:nvPr>
            <p:ph type="body" idx="3"/>
          </p:nvPr>
        </p:nvSpPr>
        <p:spPr>
          <a:xfrm>
            <a:off x="800099" y="4104388"/>
            <a:ext cx="3367810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44"/>
          <p:cNvSpPr txBox="1">
            <a:spLocks noGrp="1"/>
          </p:cNvSpPr>
          <p:nvPr>
            <p:ph type="body" idx="4"/>
          </p:nvPr>
        </p:nvSpPr>
        <p:spPr>
          <a:xfrm>
            <a:off x="4412095" y="1107622"/>
            <a:ext cx="3367810" cy="28146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 sz="1600">
                <a:solidFill>
                  <a:srgbClr val="544948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2pPr>
            <a:lvl3pPr marL="1371600" lvl="2" indent="-34036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3pPr>
            <a:lvl4pPr marL="1828800" lvl="3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4pPr>
            <a:lvl5pPr marL="2286000" lvl="4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23" name="Google Shape;123;p44"/>
          <p:cNvSpPr txBox="1">
            <a:spLocks noGrp="1"/>
          </p:cNvSpPr>
          <p:nvPr>
            <p:ph type="body" idx="5"/>
          </p:nvPr>
        </p:nvSpPr>
        <p:spPr>
          <a:xfrm>
            <a:off x="4412094" y="4601585"/>
            <a:ext cx="3367810" cy="1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44"/>
          <p:cNvSpPr txBox="1">
            <a:spLocks noGrp="1"/>
          </p:cNvSpPr>
          <p:nvPr>
            <p:ph type="body" idx="6"/>
          </p:nvPr>
        </p:nvSpPr>
        <p:spPr>
          <a:xfrm>
            <a:off x="4412094" y="4104388"/>
            <a:ext cx="3367810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44"/>
          <p:cNvSpPr txBox="1">
            <a:spLocks noGrp="1"/>
          </p:cNvSpPr>
          <p:nvPr>
            <p:ph type="body" idx="7"/>
          </p:nvPr>
        </p:nvSpPr>
        <p:spPr>
          <a:xfrm>
            <a:off x="8003707" y="1107622"/>
            <a:ext cx="3367810" cy="28146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 sz="1600">
                <a:solidFill>
                  <a:srgbClr val="544948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2pPr>
            <a:lvl3pPr marL="1371600" lvl="2" indent="-34036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3pPr>
            <a:lvl4pPr marL="1828800" lvl="3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4pPr>
            <a:lvl5pPr marL="2286000" lvl="4" indent="-34239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26" name="Google Shape;126;p44"/>
          <p:cNvSpPr txBox="1">
            <a:spLocks noGrp="1"/>
          </p:cNvSpPr>
          <p:nvPr>
            <p:ph type="body" idx="8"/>
          </p:nvPr>
        </p:nvSpPr>
        <p:spPr>
          <a:xfrm>
            <a:off x="8003706" y="4601585"/>
            <a:ext cx="3367810" cy="1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44"/>
          <p:cNvSpPr txBox="1">
            <a:spLocks noGrp="1"/>
          </p:cNvSpPr>
          <p:nvPr>
            <p:ph type="body" idx="9"/>
          </p:nvPr>
        </p:nvSpPr>
        <p:spPr>
          <a:xfrm>
            <a:off x="8003706" y="4104388"/>
            <a:ext cx="3367810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44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4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0" name="Google Shape;130;p44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1" name="Google Shape;131;p4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Image">
  <p:cSld name="Section Break - Image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45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5" name="Google Shape;135;p45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6" name="Google Shape;136;p45"/>
          <p:cNvSpPr txBox="1">
            <a:spLocks noGrp="1"/>
          </p:cNvSpPr>
          <p:nvPr>
            <p:ph type="body" idx="1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marL="914400" lvl="1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37" name="Google Shape;137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4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sz="3600" b="0" i="0" u="none" strike="noStrike" cap="non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7"/>
          <p:cNvSpPr txBox="1"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39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4036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28167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28167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7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" name="Google Shape;14;p27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9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3" name="Google Shape;203;p29"/>
          <p:cNvSpPr txBox="1"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392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•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4036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Font typeface="Arial"/>
              <a:buChar char="•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2816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sz="14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2816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sz="1400" b="0" i="1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">
          <p15:clr>
            <a:srgbClr val="F26B43"/>
          </p15:clr>
        </p15:guide>
        <p15:guide id="2" orient="horz" pos="408">
          <p15:clr>
            <a:srgbClr val="F26B43"/>
          </p15:clr>
        </p15:guide>
        <p15:guide id="3" orient="horz" pos="1104">
          <p15:clr>
            <a:srgbClr val="F26B43"/>
          </p15:clr>
        </p15:guide>
        <p15:guide id="4" orient="horz" pos="1464">
          <p15:clr>
            <a:srgbClr val="F26B43"/>
          </p15:clr>
        </p15:guide>
        <p15:guide id="5" pos="3840">
          <p15:clr>
            <a:srgbClr val="F26B43"/>
          </p15:clr>
        </p15:guide>
        <p15:guide id="6" pos="504">
          <p15:clr>
            <a:srgbClr val="F26B43"/>
          </p15:clr>
        </p15:guide>
        <p15:guide id="7" pos="7152">
          <p15:clr>
            <a:srgbClr val="F26B43"/>
          </p15:clr>
        </p15:guide>
        <p15:guide id="8" orient="horz" pos="3984">
          <p15:clr>
            <a:srgbClr val="F26B43"/>
          </p15:clr>
        </p15:guide>
        <p15:guide id="9" orient="horz" pos="4128">
          <p15:clr>
            <a:srgbClr val="F26B43"/>
          </p15:clr>
        </p15:guide>
        <p15:guide id="10" orient="horz" pos="3816">
          <p15:clr>
            <a:srgbClr val="F26B43"/>
          </p15:clr>
        </p15:guide>
        <p15:guide id="11" pos="43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2-y1bGFEUJgvN0v_cEUzJf08U2XhFinV?usp=sharing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cdshub/lcls-plc-template-twincat-projec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cdshub.github.io/pytmc/master/pragma_usage.html#pragma-field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g24c5666039f_0_80">
            <a:hlinkClick r:id="rId3"/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D0CECE"/>
          </a:solidFill>
          <a:ln>
            <a:noFill/>
          </a:ln>
        </p:spPr>
      </p:pic>
      <p:sp>
        <p:nvSpPr>
          <p:cNvPr id="314" name="Google Shape;314;g24c5666039f_0_80"/>
          <p:cNvSpPr txBox="1">
            <a:spLocks noGrp="1"/>
          </p:cNvSpPr>
          <p:nvPr>
            <p:ph type="body" idx="1"/>
          </p:nvPr>
        </p:nvSpPr>
        <p:spPr>
          <a:xfrm>
            <a:off x="800100" y="647700"/>
            <a:ext cx="9205200" cy="15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</a:pPr>
            <a:r>
              <a:rPr lang="en-US"/>
              <a:t>LCLS Experiment Control Systems Platform Development</a:t>
            </a:r>
            <a:endParaRPr/>
          </a:p>
        </p:txBody>
      </p:sp>
      <p:sp>
        <p:nvSpPr>
          <p:cNvPr id="315" name="Google Shape;315;g24c5666039f_0_80"/>
          <p:cNvSpPr txBox="1">
            <a:spLocks noGrp="1"/>
          </p:cNvSpPr>
          <p:nvPr>
            <p:ph type="body" idx="3"/>
          </p:nvPr>
        </p:nvSpPr>
        <p:spPr>
          <a:xfrm>
            <a:off x="800099" y="2931546"/>
            <a:ext cx="85470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</a:pPr>
            <a:r>
              <a:rPr lang="en-US"/>
              <a:t>ICALEPCS2023 - PLC Workshop Presentation</a:t>
            </a:r>
            <a:endParaRPr/>
          </a:p>
        </p:txBody>
      </p:sp>
      <p:sp>
        <p:nvSpPr>
          <p:cNvPr id="316" name="Google Shape;316;g24c5666039f_0_80"/>
          <p:cNvSpPr txBox="1">
            <a:spLocks noGrp="1"/>
          </p:cNvSpPr>
          <p:nvPr>
            <p:ph type="body" idx="4"/>
          </p:nvPr>
        </p:nvSpPr>
        <p:spPr>
          <a:xfrm>
            <a:off x="800100" y="3941112"/>
            <a:ext cx="7563600" cy="3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None/>
            </a:pPr>
            <a:r>
              <a:rPr lang="en-US"/>
              <a:t>Alex Wallace / Dept. Head / ECS PD</a:t>
            </a:r>
            <a:endParaRPr/>
          </a:p>
        </p:txBody>
      </p:sp>
      <p:sp>
        <p:nvSpPr>
          <p:cNvPr id="317" name="Google Shape;317;g24c5666039f_0_80"/>
          <p:cNvSpPr txBox="1">
            <a:spLocks noGrp="1"/>
          </p:cNvSpPr>
          <p:nvPr>
            <p:ph type="body" idx="5"/>
          </p:nvPr>
        </p:nvSpPr>
        <p:spPr>
          <a:xfrm>
            <a:off x="800099" y="4306401"/>
            <a:ext cx="75636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Lato"/>
              <a:buNone/>
            </a:pPr>
            <a:r>
              <a:rPr lang="en-US"/>
              <a:t>07  October 2023</a:t>
            </a:r>
            <a:endParaRPr/>
          </a:p>
        </p:txBody>
      </p:sp>
      <p:sp>
        <p:nvSpPr>
          <p:cNvPr id="318" name="Google Shape;318;g24c5666039f_0_80"/>
          <p:cNvSpPr txBox="1">
            <a:spLocks noGrp="1"/>
          </p:cNvSpPr>
          <p:nvPr>
            <p:ph type="body" idx="6"/>
          </p:nvPr>
        </p:nvSpPr>
        <p:spPr>
          <a:xfrm>
            <a:off x="9347200" y="6156325"/>
            <a:ext cx="2006700" cy="33660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</a:pPr>
            <a:endParaRPr/>
          </a:p>
        </p:txBody>
      </p:sp>
      <p:sp>
        <p:nvSpPr>
          <p:cNvPr id="319" name="Google Shape;319;g24c5666039f_0_80"/>
          <p:cNvSpPr txBox="1">
            <a:spLocks noGrp="1"/>
          </p:cNvSpPr>
          <p:nvPr>
            <p:ph type="body" idx="7"/>
          </p:nvPr>
        </p:nvSpPr>
        <p:spPr>
          <a:xfrm>
            <a:off x="800099" y="3740943"/>
            <a:ext cx="10553700" cy="45600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</a:pPr>
            <a:endParaRPr/>
          </a:p>
        </p:txBody>
      </p:sp>
      <p:sp>
        <p:nvSpPr>
          <p:cNvPr id="320" name="Google Shape;320;g24c5666039f_0_80"/>
          <p:cNvSpPr txBox="1">
            <a:spLocks noGrp="1"/>
          </p:cNvSpPr>
          <p:nvPr>
            <p:ph type="body" idx="8"/>
          </p:nvPr>
        </p:nvSpPr>
        <p:spPr>
          <a:xfrm>
            <a:off x="759144" y="6156325"/>
            <a:ext cx="1734900" cy="322200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24c5666039f_5_438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https://github.com/pcdshub/lcls-plc-template-twincat-project</a:t>
            </a:r>
            <a:r>
              <a:rPr lang="en-US"/>
              <a:t> </a:t>
            </a:r>
            <a:endParaRPr/>
          </a:p>
        </p:txBody>
      </p:sp>
      <p:sp>
        <p:nvSpPr>
          <p:cNvPr id="434" name="Google Shape;434;g24c5666039f_5_43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 use the Github template system for new project templates</a:t>
            </a:r>
            <a:endParaRPr/>
          </a:p>
        </p:txBody>
      </p:sp>
      <p:sp>
        <p:nvSpPr>
          <p:cNvPr id="435" name="Google Shape;435;g24c5666039f_5_438"/>
          <p:cNvSpPr txBox="1">
            <a:spLocks noGrp="1"/>
          </p:cNvSpPr>
          <p:nvPr>
            <p:ph type="body" idx="2"/>
          </p:nvPr>
        </p:nvSpPr>
        <p:spPr>
          <a:xfrm>
            <a:off x="800100" y="1534625"/>
            <a:ext cx="10553700" cy="1576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Using the template is as easy as clicking a button:</a:t>
            </a:r>
            <a:endParaRPr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g24c5666039f_5_43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437" name="Google Shape;437;g24c5666039f_5_43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Beckhoff Development Setup: Template Projects</a:t>
            </a:r>
            <a:endParaRPr/>
          </a:p>
        </p:txBody>
      </p:sp>
      <p:pic>
        <p:nvPicPr>
          <p:cNvPr id="438" name="Google Shape;438;g24c5666039f_5_4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100" y="2029846"/>
            <a:ext cx="10553701" cy="1411267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439" name="Google Shape;439;g24c5666039f_5_438"/>
          <p:cNvCxnSpPr/>
          <p:nvPr/>
        </p:nvCxnSpPr>
        <p:spPr>
          <a:xfrm>
            <a:off x="9946725" y="1390363"/>
            <a:ext cx="264000" cy="15762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40" name="Google Shape;440;g24c5666039f_5_438"/>
          <p:cNvSpPr txBox="1">
            <a:spLocks noGrp="1"/>
          </p:cNvSpPr>
          <p:nvPr>
            <p:ph type="body" idx="2"/>
          </p:nvPr>
        </p:nvSpPr>
        <p:spPr>
          <a:xfrm>
            <a:off x="952500" y="3524700"/>
            <a:ext cx="5143500" cy="26058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Includes</a:t>
            </a:r>
            <a:endParaRPr/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Pre-commit configuration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Standard GitHub actions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Pre-commit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pytmc summary (inspects .tsproj files)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pytmc pragma linting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Style, syntax checks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Documentation building, template</a:t>
            </a:r>
            <a:endParaRPr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41" name="Google Shape;441;g24c5666039f_5_438"/>
          <p:cNvPicPr preferRelativeResize="0"/>
          <p:nvPr/>
        </p:nvPicPr>
        <p:blipFill rotWithShape="1">
          <a:blip r:embed="rId5">
            <a:alphaModFix/>
          </a:blip>
          <a:srcRect t="20773" b="7169"/>
          <a:stretch/>
        </p:blipFill>
        <p:spPr>
          <a:xfrm>
            <a:off x="6096000" y="3429000"/>
            <a:ext cx="4724401" cy="329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Google Shape;447;g24c5666039f_2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93973" y="5266973"/>
            <a:ext cx="2465975" cy="1380946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g24c5666039f_2_11"/>
          <p:cNvSpPr txBox="1">
            <a:spLocks noGrp="1"/>
          </p:cNvSpPr>
          <p:nvPr>
            <p:ph type="body" idx="1"/>
          </p:nvPr>
        </p:nvSpPr>
        <p:spPr>
          <a:xfrm>
            <a:off x="800100" y="1110216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ECS uses GitHub</a:t>
            </a:r>
            <a:endParaRPr/>
          </a:p>
        </p:txBody>
      </p:sp>
      <p:sp>
        <p:nvSpPr>
          <p:cNvPr id="449" name="Google Shape;449;g24c5666039f_2_11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Github works well for source control, could be even better</a:t>
            </a:r>
            <a:endParaRPr/>
          </a:p>
        </p:txBody>
      </p:sp>
      <p:sp>
        <p:nvSpPr>
          <p:cNvPr id="450" name="Google Shape;450;g24c5666039f_2_11"/>
          <p:cNvSpPr txBox="1">
            <a:spLocks noGrp="1"/>
          </p:cNvSpPr>
          <p:nvPr>
            <p:ph type="body" idx="2"/>
          </p:nvPr>
        </p:nvSpPr>
        <p:spPr>
          <a:xfrm>
            <a:off x="800100" y="1605075"/>
            <a:ext cx="8253300" cy="4829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Progression:</a:t>
            </a:r>
            <a:endParaRPr/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TwinCAT 3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Started with Beckhoff integrated SVN</a:t>
            </a:r>
            <a:endParaRPr/>
          </a:p>
          <a:p>
            <a:pPr marL="1371600" lvl="2" indent="-340360" algn="l" rtl="0">
              <a:spcBef>
                <a:spcPts val="0"/>
              </a:spcBef>
              <a:spcAft>
                <a:spcPts val="0"/>
              </a:spcAft>
              <a:buSzPts val="1760"/>
              <a:buChar char="■"/>
            </a:pPr>
            <a:r>
              <a:rPr lang="en-US"/>
              <a:t>Worked </a:t>
            </a:r>
            <a:r>
              <a:rPr lang="en-US" i="1"/>
              <a:t>OK</a:t>
            </a:r>
            <a:endParaRPr i="1"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Git shows up, much better than SVN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Beckhoff integrates git into TwinCAT</a:t>
            </a:r>
            <a:endParaRPr/>
          </a:p>
          <a:p>
            <a:pPr marL="1371600" lvl="2" indent="-340360" algn="l" rtl="0">
              <a:spcBef>
                <a:spcPts val="0"/>
              </a:spcBef>
              <a:spcAft>
                <a:spcPts val="0"/>
              </a:spcAft>
              <a:buSzPts val="1760"/>
              <a:buChar char="■"/>
            </a:pPr>
            <a:r>
              <a:rPr lang="en-US"/>
              <a:t>Works </a:t>
            </a:r>
            <a:r>
              <a:rPr lang="en-US" i="1"/>
              <a:t>OK</a:t>
            </a:r>
            <a:endParaRPr i="1"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Went back to using standalone git, either git-bash, or GitHub’s nice GUI system</a:t>
            </a:r>
            <a:endParaRPr/>
          </a:p>
          <a:p>
            <a:pPr marL="1371600" lvl="2" indent="-340360" algn="l" rtl="0">
              <a:spcBef>
                <a:spcPts val="0"/>
              </a:spcBef>
              <a:spcAft>
                <a:spcPts val="0"/>
              </a:spcAft>
              <a:buSzPts val="1760"/>
              <a:buChar char="■"/>
            </a:pPr>
            <a:r>
              <a:rPr lang="en-US"/>
              <a:t>Works </a:t>
            </a:r>
            <a:r>
              <a:rPr lang="en-US" i="1" u="sng"/>
              <a:t>best</a:t>
            </a:r>
            <a:endParaRPr i="1" u="sng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Moved </a:t>
            </a:r>
            <a:r>
              <a:rPr lang="en-US" i="1"/>
              <a:t>everything</a:t>
            </a:r>
            <a:r>
              <a:rPr lang="en-US"/>
              <a:t> to GitHub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We made a nice system for viewing TwinCAT projects in web pages hosted by GH 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Actions automatically update these pages with repo commits; see testing slides!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Currently investigating ways to make GitHub identify and display .xml TwinCAT project files nicer/natively</a:t>
            </a:r>
            <a:endParaRPr/>
          </a:p>
        </p:txBody>
      </p:sp>
      <p:sp>
        <p:nvSpPr>
          <p:cNvPr id="451" name="Google Shape;451;g24c5666039f_2_1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pic>
        <p:nvPicPr>
          <p:cNvPr id="452" name="Google Shape;452;g24c5666039f_2_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89738" y="3509663"/>
            <a:ext cx="2074450" cy="101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g24c5666039f_2_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538987" y="1203713"/>
            <a:ext cx="1775925" cy="15637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4" name="Google Shape;454;g24c5666039f_2_11"/>
          <p:cNvCxnSpPr>
            <a:stCxn id="453" idx="2"/>
            <a:endCxn id="452" idx="0"/>
          </p:cNvCxnSpPr>
          <p:nvPr/>
        </p:nvCxnSpPr>
        <p:spPr>
          <a:xfrm rot="-5400000" flipH="1">
            <a:off x="10056150" y="3138261"/>
            <a:ext cx="7422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5" name="Google Shape;455;g24c5666039f_2_11"/>
          <p:cNvCxnSpPr>
            <a:stCxn id="453" idx="2"/>
            <a:endCxn id="452" idx="0"/>
          </p:cNvCxnSpPr>
          <p:nvPr/>
        </p:nvCxnSpPr>
        <p:spPr>
          <a:xfrm>
            <a:off x="10426950" y="2767461"/>
            <a:ext cx="0" cy="742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56" name="Google Shape;456;g24c5666039f_2_11"/>
          <p:cNvCxnSpPr>
            <a:stCxn id="452" idx="2"/>
            <a:endCxn id="447" idx="0"/>
          </p:cNvCxnSpPr>
          <p:nvPr/>
        </p:nvCxnSpPr>
        <p:spPr>
          <a:xfrm rot="-5400000" flipH="1">
            <a:off x="10058562" y="4897988"/>
            <a:ext cx="737400" cy="600"/>
          </a:xfrm>
          <a:prstGeom prst="bentConnector3">
            <a:avLst>
              <a:gd name="adj1" fmla="val 49999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24c5666039f_5_0"/>
          <p:cNvSpPr txBox="1">
            <a:spLocks noGrp="1"/>
          </p:cNvSpPr>
          <p:nvPr>
            <p:ph type="body" idx="1"/>
          </p:nvPr>
        </p:nvSpPr>
        <p:spPr>
          <a:xfrm>
            <a:off x="800100" y="1110216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Per-PLC project web view “documentation” of sorts, plus facility-wide summary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g24c5666039f_5_0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GitHub Pages PLC Code View</a:t>
            </a:r>
            <a:endParaRPr/>
          </a:p>
        </p:txBody>
      </p:sp>
      <p:sp>
        <p:nvSpPr>
          <p:cNvPr id="464" name="Google Shape;464;g24c5666039f_5_0"/>
          <p:cNvSpPr txBox="1">
            <a:spLocks noGrp="1"/>
          </p:cNvSpPr>
          <p:nvPr>
            <p:ph type="body" idx="2"/>
          </p:nvPr>
        </p:nvSpPr>
        <p:spPr>
          <a:xfrm>
            <a:off x="800100" y="1605068"/>
            <a:ext cx="10553700" cy="4452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g24c5666039f_5_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466" name="Google Shape;466;g24c5666039f_5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6950" y="1605068"/>
            <a:ext cx="6182032" cy="5252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g24c5666039f_5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858" y="1605068"/>
            <a:ext cx="6593836" cy="63260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24c5666039f_2_28"/>
          <p:cNvSpPr txBox="1">
            <a:spLocks noGrp="1"/>
          </p:cNvSpPr>
          <p:nvPr>
            <p:ph type="body" idx="1"/>
          </p:nvPr>
        </p:nvSpPr>
        <p:spPr>
          <a:xfrm>
            <a:off x="800100" y="1110216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TwinCAT development environment installs and updates for free</a:t>
            </a:r>
            <a:endParaRPr/>
          </a:p>
        </p:txBody>
      </p:sp>
      <p:sp>
        <p:nvSpPr>
          <p:cNvPr id="485" name="Google Shape;485;g24c5666039f_2_2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Development and deployment systems</a:t>
            </a:r>
            <a:endParaRPr/>
          </a:p>
        </p:txBody>
      </p:sp>
      <p:sp>
        <p:nvSpPr>
          <p:cNvPr id="486" name="Google Shape;486;g24c5666039f_2_28"/>
          <p:cNvSpPr txBox="1">
            <a:spLocks noGrp="1"/>
          </p:cNvSpPr>
          <p:nvPr>
            <p:ph type="body" idx="2"/>
          </p:nvPr>
        </p:nvSpPr>
        <p:spPr>
          <a:xfrm>
            <a:off x="800100" y="1605076"/>
            <a:ext cx="10553700" cy="4905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Managing TwinCAT target versions vs. development environments can be </a:t>
            </a:r>
            <a:r>
              <a:rPr lang="en-US" u="sng"/>
              <a:t>tricky</a:t>
            </a:r>
            <a:endParaRPr u="sng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We use a centralized development environment and deploy to </a:t>
            </a:r>
            <a:r>
              <a:rPr lang="en-US" u="sng"/>
              <a:t>any</a:t>
            </a:r>
            <a:r>
              <a:rPr lang="en-US"/>
              <a:t> PLC via the network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Uses a hypervisor provided Windows Server instance which is utilized by the whole team </a:t>
            </a:r>
            <a:r>
              <a:rPr lang="en-US" i="1"/>
              <a:t>simultaneously</a:t>
            </a:r>
            <a:r>
              <a:rPr lang="en-US"/>
              <a:t> </a:t>
            </a:r>
            <a:endParaRPr/>
          </a:p>
          <a:p>
            <a:pPr marL="1371600" lvl="2" indent="-340360" algn="l" rtl="0">
              <a:spcBef>
                <a:spcPts val="0"/>
              </a:spcBef>
              <a:spcAft>
                <a:spcPts val="0"/>
              </a:spcAft>
              <a:buSzPts val="1760"/>
              <a:buChar char="■"/>
            </a:pPr>
            <a:r>
              <a:rPr lang="en-US"/>
              <a:t>We’ve seen up to ~10 simultaneous users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Originally used a “fleet” of 4 machines which we tried to keep synchronized</a:t>
            </a:r>
            <a:endParaRPr/>
          </a:p>
          <a:p>
            <a:pPr marL="1371600" lvl="2" indent="-340360" algn="l" rtl="0">
              <a:spcBef>
                <a:spcPts val="0"/>
              </a:spcBef>
              <a:spcAft>
                <a:spcPts val="0"/>
              </a:spcAft>
              <a:buSzPts val="1760"/>
              <a:buChar char="■"/>
            </a:pPr>
            <a:r>
              <a:rPr lang="en-US"/>
              <a:t>Very difficult</a:t>
            </a:r>
            <a:endParaRPr/>
          </a:p>
          <a:p>
            <a:pPr marL="1371600" lvl="2" indent="-340360" algn="l" rtl="0">
              <a:spcBef>
                <a:spcPts val="0"/>
              </a:spcBef>
              <a:spcAft>
                <a:spcPts val="0"/>
              </a:spcAft>
              <a:buSzPts val="1760"/>
              <a:buChar char="■"/>
            </a:pPr>
            <a:r>
              <a:rPr lang="en-US"/>
              <a:t>Environments quickly diverged</a:t>
            </a:r>
            <a:endParaRPr/>
          </a:p>
          <a:p>
            <a:pPr marL="1371600" lvl="2" indent="-340360" algn="l" rtl="0">
              <a:spcBef>
                <a:spcPts val="0"/>
              </a:spcBef>
              <a:spcAft>
                <a:spcPts val="0"/>
              </a:spcAft>
              <a:buSzPts val="1760"/>
              <a:buChar char="■"/>
            </a:pPr>
            <a:r>
              <a:rPr lang="en-US"/>
              <a:t>Load balancing doesn’t quite work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The centralized environment maintains consistency between our engineers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Generally runs OK</a:t>
            </a:r>
            <a:endParaRPr/>
          </a:p>
          <a:p>
            <a:pPr marL="1371600" lvl="2" indent="-340360" algn="l" rtl="0">
              <a:spcBef>
                <a:spcPts val="0"/>
              </a:spcBef>
              <a:spcAft>
                <a:spcPts val="0"/>
              </a:spcAft>
              <a:buSzPts val="1760"/>
              <a:buChar char="■"/>
            </a:pPr>
            <a:r>
              <a:rPr lang="en-US"/>
              <a:t>Headcount has grown; issues are starting to occur more frequently</a:t>
            </a:r>
            <a:endParaRPr/>
          </a:p>
          <a:p>
            <a:pPr marL="1371600" lvl="2" indent="-340360" algn="l" rtl="0">
              <a:spcBef>
                <a:spcPts val="0"/>
              </a:spcBef>
              <a:spcAft>
                <a:spcPts val="0"/>
              </a:spcAft>
              <a:buSzPts val="1760"/>
              <a:buChar char="■"/>
            </a:pPr>
            <a:r>
              <a:rPr lang="en-US"/>
              <a:t>This is not a “supported” way of using TwinCAT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This machine sits inside a </a:t>
            </a: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secure</a:t>
            </a: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 </a:t>
            </a:r>
            <a:r>
              <a:rPr lang="en-US"/>
              <a:t>enclave</a:t>
            </a:r>
            <a:endParaRPr/>
          </a:p>
          <a:p>
            <a:pPr marL="1371600" lvl="2" indent="-340360" algn="l" rtl="0">
              <a:spcBef>
                <a:spcPts val="0"/>
              </a:spcBef>
              <a:spcAft>
                <a:spcPts val="0"/>
              </a:spcAft>
              <a:buSzPts val="1760"/>
              <a:buChar char="■"/>
            </a:pPr>
            <a:r>
              <a:rPr lang="en-US"/>
              <a:t>Accessed via rdesktop</a:t>
            </a:r>
            <a:endParaRPr/>
          </a:p>
          <a:p>
            <a:pPr marL="1371600" lvl="2" indent="-340360" algn="l" rtl="0">
              <a:spcBef>
                <a:spcPts val="0"/>
              </a:spcBef>
              <a:spcAft>
                <a:spcPts val="0"/>
              </a:spcAft>
              <a:buSzPts val="1760"/>
              <a:buChar char="■"/>
            </a:pPr>
            <a:r>
              <a:rPr lang="en-US"/>
              <a:t>Uses a proxy for GitHub access</a:t>
            </a:r>
            <a:endParaRPr/>
          </a:p>
        </p:txBody>
      </p:sp>
      <p:sp>
        <p:nvSpPr>
          <p:cNvPr id="487" name="Google Shape;487;g24c5666039f_2_2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24c5666039f_2_37"/>
          <p:cNvSpPr txBox="1">
            <a:spLocks noGrp="1"/>
          </p:cNvSpPr>
          <p:nvPr>
            <p:ph type="body" idx="1"/>
          </p:nvPr>
        </p:nvSpPr>
        <p:spPr>
          <a:xfrm>
            <a:off x="800100" y="1110216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Most testing is done via procedure during qualifications, but some is automatic</a:t>
            </a:r>
            <a:endParaRPr/>
          </a:p>
        </p:txBody>
      </p:sp>
      <p:sp>
        <p:nvSpPr>
          <p:cNvPr id="494" name="Google Shape;494;g24c5666039f_2_37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Testing</a:t>
            </a:r>
            <a:endParaRPr/>
          </a:p>
        </p:txBody>
      </p:sp>
      <p:sp>
        <p:nvSpPr>
          <p:cNvPr id="495" name="Google Shape;495;g24c5666039f_2_37"/>
          <p:cNvSpPr txBox="1">
            <a:spLocks noGrp="1"/>
          </p:cNvSpPr>
          <p:nvPr>
            <p:ph type="body" idx="2"/>
          </p:nvPr>
        </p:nvSpPr>
        <p:spPr>
          <a:xfrm>
            <a:off x="800100" y="1605068"/>
            <a:ext cx="10553700" cy="4452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Linting, or making sure the ST code is formatted consistently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Some of our core libraries are covered by TcUnit tests which are embedded in runtime projects included in the library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So a developer can deploy a “library” to a PLC and run it and receive a list of the test results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PLC code unit tests look a lot like an ordinary software unit test</a:t>
            </a:r>
            <a:endParaRPr/>
          </a:p>
        </p:txBody>
      </p:sp>
      <p:sp>
        <p:nvSpPr>
          <p:cNvPr id="496" name="Google Shape;496;g24c5666039f_2_3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pic>
        <p:nvPicPr>
          <p:cNvPr id="497" name="Google Shape;497;g24c5666039f_2_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53599" y="3193249"/>
            <a:ext cx="4564701" cy="152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g24c5666039f_2_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66050" y="4914963"/>
            <a:ext cx="37338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g24c5666039f_2_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40287" y="4039375"/>
            <a:ext cx="4523701" cy="2247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500" name="Google Shape;500;g24c5666039f_2_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40287" y="3257650"/>
            <a:ext cx="5368276" cy="6321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24c5666039f_2_57"/>
          <p:cNvSpPr txBox="1">
            <a:spLocks noGrp="1"/>
          </p:cNvSpPr>
          <p:nvPr>
            <p:ph type="body" idx="1"/>
          </p:nvPr>
        </p:nvSpPr>
        <p:spPr>
          <a:xfrm>
            <a:off x="800100" y="1110216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TcBSD and GitHub Actions holds some promise for Continuous Integration for PLC code</a:t>
            </a:r>
            <a:endParaRPr/>
          </a:p>
        </p:txBody>
      </p:sp>
      <p:sp>
        <p:nvSpPr>
          <p:cNvPr id="507" name="Google Shape;507;g24c5666039f_2_57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Automated testing with TcUnit</a:t>
            </a:r>
            <a:endParaRPr/>
          </a:p>
        </p:txBody>
      </p:sp>
      <p:sp>
        <p:nvSpPr>
          <p:cNvPr id="508" name="Google Shape;508;g24c5666039f_2_57"/>
          <p:cNvSpPr txBox="1">
            <a:spLocks noGrp="1"/>
          </p:cNvSpPr>
          <p:nvPr>
            <p:ph type="body" idx="2"/>
          </p:nvPr>
        </p:nvSpPr>
        <p:spPr>
          <a:xfrm>
            <a:off x="800100" y="1605068"/>
            <a:ext cx="10553700" cy="4452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Currently collaborating with J. Sagatowski on a proof of concept for a continuous integration “pipeline” for automated execution of TcUnit test suites and other code quality checks.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The concept: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An engineer commits a change to a library or implementation project git branch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The new code (including tests) is deployed to either a virtual PLC, or a physical testing PLC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The tests run, and results are returned to GitHub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The results are displayed inline with the branch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Can gate the integration of the code change into the main branch by the tests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Physical PLCs for testing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Future may include virtualized PLC instances (TcBSD) for hardware-less testing</a:t>
            </a:r>
            <a:endParaRPr/>
          </a:p>
        </p:txBody>
      </p:sp>
      <p:sp>
        <p:nvSpPr>
          <p:cNvPr id="509" name="Google Shape;509;g24c5666039f_2_5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4c5666039f_2_46"/>
          <p:cNvSpPr txBox="1">
            <a:spLocks noGrp="1"/>
          </p:cNvSpPr>
          <p:nvPr>
            <p:ph type="body" idx="1"/>
          </p:nvPr>
        </p:nvSpPr>
        <p:spPr>
          <a:xfrm>
            <a:off x="800100" y="1110216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ECS Team and our collaborators</a:t>
            </a:r>
            <a:endParaRPr/>
          </a:p>
        </p:txBody>
      </p:sp>
      <p:sp>
        <p:nvSpPr>
          <p:cNvPr id="516" name="Google Shape;516;g24c5666039f_2_46"/>
          <p:cNvSpPr txBox="1">
            <a:spLocks noGrp="1"/>
          </p:cNvSpPr>
          <p:nvPr>
            <p:ph type="body" idx="2"/>
          </p:nvPr>
        </p:nvSpPr>
        <p:spPr>
          <a:xfrm>
            <a:off x="800100" y="1605068"/>
            <a:ext cx="10553700" cy="4452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Margaret Ghaly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Will give a talk about our vacuum controls systems!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Tyler Johnson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Will give a talk about our laser timing control systems!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Ken Lauer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Posters about TcBSD, our PLC logging system, and an EPICS parser.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Jakob Sagatowski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Originator of the TcUnit framework, extremely knowledgeable of all things Beckhoff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ESS</a:t>
            </a:r>
            <a:endParaRPr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Original authors of the EPICS device support for our PLCs</a:t>
            </a:r>
            <a:endParaRPr/>
          </a:p>
        </p:txBody>
      </p:sp>
      <p:sp>
        <p:nvSpPr>
          <p:cNvPr id="517" name="Google Shape;517;g24c5666039f_2_46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Acknowledgements</a:t>
            </a:r>
            <a:endParaRPr/>
          </a:p>
        </p:txBody>
      </p:sp>
      <p:sp>
        <p:nvSpPr>
          <p:cNvPr id="518" name="Google Shape;518;g24c5666039f_2_4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24c5666039f_0_1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LCLS Instrument Suite</a:t>
            </a:r>
            <a:endParaRPr/>
          </a:p>
        </p:txBody>
      </p:sp>
      <p:sp>
        <p:nvSpPr>
          <p:cNvPr id="326" name="Google Shape;326;g24c5666039f_0_15"/>
          <p:cNvSpPr txBox="1">
            <a:spLocks noGrp="1"/>
          </p:cNvSpPr>
          <p:nvPr>
            <p:ph type="body" idx="2"/>
          </p:nvPr>
        </p:nvSpPr>
        <p:spPr>
          <a:xfrm>
            <a:off x="800100" y="1605068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g24c5666039f_0_15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g24c5666039f_0_1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grpSp>
        <p:nvGrpSpPr>
          <p:cNvPr id="329" name="Google Shape;329;g24c5666039f_0_15"/>
          <p:cNvGrpSpPr/>
          <p:nvPr/>
        </p:nvGrpSpPr>
        <p:grpSpPr>
          <a:xfrm>
            <a:off x="282275" y="1697700"/>
            <a:ext cx="12192002" cy="4244965"/>
            <a:chOff x="282275" y="2231100"/>
            <a:chExt cx="12192002" cy="4244965"/>
          </a:xfrm>
        </p:grpSpPr>
        <p:pic>
          <p:nvPicPr>
            <p:cNvPr id="330" name="Google Shape;330;g24c5666039f_0_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82275" y="2341386"/>
              <a:ext cx="12192002" cy="41346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1" name="Google Shape;331;g24c5666039f_0_15"/>
            <p:cNvSpPr txBox="1"/>
            <p:nvPr/>
          </p:nvSpPr>
          <p:spPr>
            <a:xfrm>
              <a:off x="7339550" y="2231100"/>
              <a:ext cx="1876500" cy="531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332" name="Google Shape;332;g24c5666039f_0_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38450" y="3091950"/>
            <a:ext cx="5005975" cy="273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4c5666039f_0_28"/>
          <p:cNvSpPr txBox="1">
            <a:spLocks noGrp="1"/>
          </p:cNvSpPr>
          <p:nvPr>
            <p:ph type="body" idx="2"/>
          </p:nvPr>
        </p:nvSpPr>
        <p:spPr>
          <a:xfrm>
            <a:off x="800100" y="1605068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b="1"/>
              <a:t>LCLS-I Controls</a:t>
            </a:r>
            <a:endParaRPr b="1"/>
          </a:p>
          <a:p>
            <a:pPr marL="45720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B83A4B"/>
                </a:solidFill>
              </a:rPr>
              <a:t>LCLS-II Controls</a:t>
            </a:r>
            <a:endParaRPr b="1">
              <a:solidFill>
                <a:srgbClr val="B83A4B"/>
              </a:solidFill>
            </a:endParaRPr>
          </a:p>
          <a:p>
            <a:pPr marL="45720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g24c5666039f_0_2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LCLS Instrument Suite</a:t>
            </a:r>
            <a:endParaRPr/>
          </a:p>
        </p:txBody>
      </p:sp>
      <p:sp>
        <p:nvSpPr>
          <p:cNvPr id="339" name="Google Shape;339;g24c5666039f_0_28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g24c5666039f_0_2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grpSp>
        <p:nvGrpSpPr>
          <p:cNvPr id="341" name="Google Shape;341;g24c5666039f_0_28"/>
          <p:cNvGrpSpPr/>
          <p:nvPr/>
        </p:nvGrpSpPr>
        <p:grpSpPr>
          <a:xfrm>
            <a:off x="282275" y="2231100"/>
            <a:ext cx="12192002" cy="4244965"/>
            <a:chOff x="282275" y="2231100"/>
            <a:chExt cx="12192002" cy="4244965"/>
          </a:xfrm>
        </p:grpSpPr>
        <p:pic>
          <p:nvPicPr>
            <p:cNvPr id="342" name="Google Shape;342;g24c5666039f_0_2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82275" y="2341386"/>
              <a:ext cx="12192002" cy="41346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3" name="Google Shape;343;g24c5666039f_0_28"/>
            <p:cNvSpPr txBox="1"/>
            <p:nvPr/>
          </p:nvSpPr>
          <p:spPr>
            <a:xfrm>
              <a:off x="7339550" y="2231100"/>
              <a:ext cx="1876500" cy="531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344" name="Google Shape;344;g24c5666039f_0_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04875" y="3625350"/>
            <a:ext cx="2510675" cy="16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g24c5666039f_0_28"/>
          <p:cNvSpPr/>
          <p:nvPr/>
        </p:nvSpPr>
        <p:spPr>
          <a:xfrm>
            <a:off x="9731075" y="4755100"/>
            <a:ext cx="2743200" cy="6321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24c5666039f_2_65"/>
          <p:cNvSpPr txBox="1">
            <a:spLocks noGrp="1"/>
          </p:cNvSpPr>
          <p:nvPr>
            <p:ph type="body" idx="1"/>
          </p:nvPr>
        </p:nvSpPr>
        <p:spPr>
          <a:xfrm>
            <a:off x="800100" y="1110216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Background</a:t>
            </a:r>
            <a:endParaRPr/>
          </a:p>
        </p:txBody>
      </p:sp>
      <p:sp>
        <p:nvSpPr>
          <p:cNvPr id="352" name="Google Shape;352;g24c5666039f_2_6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Experiment Control System Division Background</a:t>
            </a:r>
            <a:endParaRPr/>
          </a:p>
        </p:txBody>
      </p:sp>
      <p:sp>
        <p:nvSpPr>
          <p:cNvPr id="353" name="Google Shape;353;g24c5666039f_2_65"/>
          <p:cNvSpPr txBox="1">
            <a:spLocks noGrp="1"/>
          </p:cNvSpPr>
          <p:nvPr>
            <p:ph type="body" idx="2"/>
          </p:nvPr>
        </p:nvSpPr>
        <p:spPr>
          <a:xfrm>
            <a:off x="800100" y="1605075"/>
            <a:ext cx="4221900" cy="4452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~25 control system engineers with a wide range of expertise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Supporting day-to-day operations, experiment setup, XFEL beam delivery, and major projects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In existence since roughly 2010, originally called the Photon Controls and Data System (PCDS) group</a:t>
            </a:r>
            <a:endParaRPr/>
          </a:p>
        </p:txBody>
      </p:sp>
      <p:sp>
        <p:nvSpPr>
          <p:cNvPr id="354" name="Google Shape;354;g24c5666039f_2_6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355" name="Google Shape;355;g24c5666039f_2_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4575" y="1508616"/>
            <a:ext cx="5959214" cy="44694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4"/>
          <p:cNvSpPr txBox="1">
            <a:spLocks noGrp="1"/>
          </p:cNvSpPr>
          <p:nvPr>
            <p:ph type="body" idx="1"/>
          </p:nvPr>
        </p:nvSpPr>
        <p:spPr>
          <a:xfrm>
            <a:off x="800100" y="1110216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ato"/>
              <a:buNone/>
            </a:pPr>
            <a:r>
              <a:rPr lang="en-US"/>
              <a:t>30-50 Beckhoff PLCs deployed, 7 Automation Direction in legacy areas.</a:t>
            </a:r>
            <a:endParaRPr/>
          </a:p>
        </p:txBody>
      </p:sp>
      <p:sp>
        <p:nvSpPr>
          <p:cNvPr id="361" name="Google Shape;361;p1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Migrated towards a single PLC platform</a:t>
            </a:r>
            <a:endParaRPr/>
          </a:p>
        </p:txBody>
      </p:sp>
      <p:sp>
        <p:nvSpPr>
          <p:cNvPr id="362" name="Google Shape;362;p14"/>
          <p:cNvSpPr txBox="1">
            <a:spLocks noGrp="1"/>
          </p:cNvSpPr>
          <p:nvPr>
            <p:ph type="body" idx="2"/>
          </p:nvPr>
        </p:nvSpPr>
        <p:spPr>
          <a:xfrm>
            <a:off x="800100" y="1605075"/>
            <a:ext cx="4328700" cy="22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Legacy Automation Direct, phasing out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Beckhoff PLC and TwinCAT 3 in all new areas and any new projects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Structured Text everywhere (Ladder in the Automation Direct legacy systems)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Common libraries, Vacuum, Motion, Machine Protection, Optics, General</a:t>
            </a:r>
            <a:endParaRPr/>
          </a:p>
          <a:p>
            <a:pPr marL="45720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14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1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365" name="Google Shape;3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9449" y="3958075"/>
            <a:ext cx="3326750" cy="202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00" y="4149275"/>
            <a:ext cx="4082901" cy="18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268825" y="4149274"/>
            <a:ext cx="1830276" cy="1830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4451908"/>
            <a:ext cx="1715000" cy="12250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9" name="Google Shape;369;p14"/>
          <p:cNvCxnSpPr>
            <a:stCxn id="365" idx="3"/>
          </p:cNvCxnSpPr>
          <p:nvPr/>
        </p:nvCxnSpPr>
        <p:spPr>
          <a:xfrm rot="10800000" flipH="1">
            <a:off x="5036199" y="4958612"/>
            <a:ext cx="860100" cy="102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370" name="Google Shape;370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97731" y="1866900"/>
            <a:ext cx="6388920" cy="157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5"/>
          <p:cNvSpPr txBox="1">
            <a:spLocks noGrp="1"/>
          </p:cNvSpPr>
          <p:nvPr>
            <p:ph type="body" idx="1"/>
          </p:nvPr>
        </p:nvSpPr>
        <p:spPr>
          <a:xfrm>
            <a:off x="800100" y="1602950"/>
            <a:ext cx="4377300" cy="20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Vacuum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Stepper Motors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Diagnostics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Optics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Machine protection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Sample Delivery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Optical laser delivery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etc.</a:t>
            </a:r>
            <a:endParaRPr/>
          </a:p>
        </p:txBody>
      </p:sp>
      <p:sp>
        <p:nvSpPr>
          <p:cNvPr id="376" name="Google Shape;376;p15"/>
          <p:cNvSpPr txBox="1">
            <a:spLocks noGrp="1"/>
          </p:cNvSpPr>
          <p:nvPr>
            <p:ph type="body" idx="3"/>
          </p:nvPr>
        </p:nvSpPr>
        <p:spPr>
          <a:xfrm>
            <a:off x="794904" y="1107621"/>
            <a:ext cx="5164831" cy="39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ato"/>
              <a:buNone/>
            </a:pPr>
            <a:r>
              <a:rPr lang="en-US"/>
              <a:t>Subsystems using PLCs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</a:pPr>
            <a:endParaRPr/>
          </a:p>
        </p:txBody>
      </p:sp>
      <p:sp>
        <p:nvSpPr>
          <p:cNvPr id="377" name="Google Shape;377;p15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Experiment Control Systems is a SCADA</a:t>
            </a:r>
            <a:endParaRPr/>
          </a:p>
        </p:txBody>
      </p:sp>
      <p:sp>
        <p:nvSpPr>
          <p:cNvPr id="378" name="Google Shape;378;p15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1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380" name="Google Shape;3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7616" y="1107626"/>
            <a:ext cx="6661984" cy="5008876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15"/>
          <p:cNvSpPr txBox="1">
            <a:spLocks noGrp="1"/>
          </p:cNvSpPr>
          <p:nvPr>
            <p:ph type="body" idx="1"/>
          </p:nvPr>
        </p:nvSpPr>
        <p:spPr>
          <a:xfrm>
            <a:off x="800100" y="4566075"/>
            <a:ext cx="4377300" cy="16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High speed DAQ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Camera systems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Piezo Motors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Timing systems (event, precision)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Misc. instrumentation and diagnostics</a:t>
            </a:r>
            <a:endParaRPr/>
          </a:p>
        </p:txBody>
      </p:sp>
      <p:sp>
        <p:nvSpPr>
          <p:cNvPr id="382" name="Google Shape;382;p15"/>
          <p:cNvSpPr txBox="1">
            <a:spLocks noGrp="1"/>
          </p:cNvSpPr>
          <p:nvPr>
            <p:ph type="body" idx="3"/>
          </p:nvPr>
        </p:nvSpPr>
        <p:spPr>
          <a:xfrm>
            <a:off x="794904" y="4070746"/>
            <a:ext cx="51648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ato"/>
              <a:buNone/>
            </a:pPr>
            <a:r>
              <a:rPr lang="en-US"/>
              <a:t>Subsystems </a:t>
            </a:r>
            <a:r>
              <a:rPr lang="en-US" i="1" u="sng"/>
              <a:t>not</a:t>
            </a:r>
            <a:r>
              <a:rPr lang="en-US"/>
              <a:t> using PLCs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Google Shape;387;g24c5666039f_0_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8655" y="4144200"/>
            <a:ext cx="3411169" cy="2503725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g24c5666039f_0_57"/>
          <p:cNvSpPr txBox="1">
            <a:spLocks noGrp="1"/>
          </p:cNvSpPr>
          <p:nvPr>
            <p:ph type="body" idx="3"/>
          </p:nvPr>
        </p:nvSpPr>
        <p:spPr>
          <a:xfrm>
            <a:off x="794904" y="1107621"/>
            <a:ext cx="51648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ato"/>
              <a:buNone/>
            </a:pPr>
            <a:r>
              <a:rPr lang="en-US"/>
              <a:t>Beckhoff  PLC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</a:pPr>
            <a:endParaRPr/>
          </a:p>
        </p:txBody>
      </p:sp>
      <p:sp>
        <p:nvSpPr>
          <p:cNvPr id="389" name="Google Shape;389;g24c5666039f_0_57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ct val="100000"/>
              <a:buFont typeface="Lato"/>
              <a:buNone/>
            </a:pPr>
            <a:r>
              <a:rPr lang="en-US"/>
              <a:t>ECS uses Beckhoff and EPICS and a Python-based framework</a:t>
            </a:r>
            <a:endParaRPr/>
          </a:p>
        </p:txBody>
      </p:sp>
      <p:sp>
        <p:nvSpPr>
          <p:cNvPr id="390" name="Google Shape;390;g24c5666039f_0_57"/>
          <p:cNvSpPr txBox="1">
            <a:spLocks noGrp="1"/>
          </p:cNvSpPr>
          <p:nvPr>
            <p:ph type="ftr" idx="11"/>
          </p:nvPr>
        </p:nvSpPr>
        <p:spPr>
          <a:xfrm>
            <a:off x="1634490" y="6282824"/>
            <a:ext cx="585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g24c5666039f_0_5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392" name="Google Shape;392;g24c5666039f_0_57"/>
          <p:cNvSpPr txBox="1">
            <a:spLocks noGrp="1"/>
          </p:cNvSpPr>
          <p:nvPr>
            <p:ph type="body" idx="2"/>
          </p:nvPr>
        </p:nvSpPr>
        <p:spPr>
          <a:xfrm>
            <a:off x="800100" y="1605075"/>
            <a:ext cx="6028800" cy="4452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ECS maintains a network-based distributed controls system built on top of EPICS.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Control system is primarily Beckhoff PLCs</a:t>
            </a:r>
            <a:endParaRPr sz="20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000"/>
              <a:t>Mostly 2 part numbers CX5010 and CX5020</a:t>
            </a:r>
            <a:endParaRPr sz="20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000"/>
              <a:t>Consolidating to CX5240 on Tc/BSD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EPICS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Beckhoff communication interface over TCP/IP: ADS (Automation Device Specification)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Automatic IOC generation</a:t>
            </a:r>
            <a:endParaRPr sz="2000"/>
          </a:p>
        </p:txBody>
      </p:sp>
      <p:pic>
        <p:nvPicPr>
          <p:cNvPr id="393" name="Google Shape;393;g24c5666039f_0_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38025" y="2835000"/>
            <a:ext cx="1648425" cy="94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g24c5666039f_0_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089450" y="2776725"/>
            <a:ext cx="839612" cy="40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g24c5666039f_0_5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568063" y="3375193"/>
            <a:ext cx="1882375" cy="521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g24c5666039f_0_57"/>
          <p:cNvPicPr preferRelativeResize="0"/>
          <p:nvPr/>
        </p:nvPicPr>
        <p:blipFill rotWithShape="1">
          <a:blip r:embed="rId7">
            <a:alphaModFix/>
          </a:blip>
          <a:srcRect r="4933"/>
          <a:stretch/>
        </p:blipFill>
        <p:spPr>
          <a:xfrm>
            <a:off x="8947947" y="1394100"/>
            <a:ext cx="2661515" cy="94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g24c5666039f_0_5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482137" y="1162552"/>
            <a:ext cx="1560201" cy="140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4c5666039f_5_34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100"/>
              </a:spcBef>
              <a:spcAft>
                <a:spcPts val="0"/>
              </a:spcAft>
              <a:buNone/>
            </a:pPr>
            <a:r>
              <a:rPr lang="en-US"/>
              <a:t>IOCs made easy: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pytmc pragmas</a:t>
            </a:r>
            <a:endParaRPr/>
          </a:p>
        </p:txBody>
      </p:sp>
      <p:sp>
        <p:nvSpPr>
          <p:cNvPr id="404" name="Google Shape;404;g24c5666039f_5_3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Automatic EPICS IOC Generation from PLC Source Code</a:t>
            </a:r>
            <a:endParaRPr/>
          </a:p>
        </p:txBody>
      </p:sp>
      <p:sp>
        <p:nvSpPr>
          <p:cNvPr id="405" name="Google Shape;405;g24c5666039f_5_34"/>
          <p:cNvSpPr txBox="1">
            <a:spLocks noGrp="1"/>
          </p:cNvSpPr>
          <p:nvPr>
            <p:ph type="body" idx="2"/>
          </p:nvPr>
        </p:nvSpPr>
        <p:spPr>
          <a:xfrm>
            <a:off x="800100" y="4187675"/>
            <a:ext cx="10553700" cy="1800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6550" algn="l" rtl="0">
              <a:spcBef>
                <a:spcPts val="110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Uses Structured Text to mark PLC Variables for exposing data to the EPICS IOC layer</a:t>
            </a:r>
            <a:endParaRPr sz="19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Our tooling looks at a build artifact from TwinCAT (.tmc) to generate an IOC database file (.db)</a:t>
            </a:r>
            <a:endParaRPr sz="19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ADS communication allows for access by way of symbol (PLC variable) name</a:t>
            </a:r>
            <a:endParaRPr sz="19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Creating an IOC becomes an automated process!</a:t>
            </a:r>
            <a:endParaRPr sz="19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No more modbus address maps or keeping separate mappings of PLC variable/symbol names to PV names</a:t>
            </a:r>
            <a:endParaRPr sz="1900"/>
          </a:p>
        </p:txBody>
      </p:sp>
      <p:sp>
        <p:nvSpPr>
          <p:cNvPr id="406" name="Google Shape;406;g24c5666039f_5_3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407" name="Google Shape;407;g24c5666039f_5_3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TwinCAT PLC Coding: Pragmas</a:t>
            </a:r>
            <a:endParaRPr/>
          </a:p>
        </p:txBody>
      </p:sp>
      <p:grpSp>
        <p:nvGrpSpPr>
          <p:cNvPr id="408" name="Google Shape;408;g24c5666039f_5_34"/>
          <p:cNvGrpSpPr/>
          <p:nvPr/>
        </p:nvGrpSpPr>
        <p:grpSpPr>
          <a:xfrm>
            <a:off x="1378177" y="2269755"/>
            <a:ext cx="3480755" cy="1728805"/>
            <a:chOff x="1378225" y="1643275"/>
            <a:chExt cx="3233400" cy="2261650"/>
          </a:xfrm>
        </p:grpSpPr>
        <p:sp>
          <p:nvSpPr>
            <p:cNvPr id="409" name="Google Shape;409;g24c5666039f_5_34"/>
            <p:cNvSpPr/>
            <p:nvPr/>
          </p:nvSpPr>
          <p:spPr>
            <a:xfrm>
              <a:off x="1378225" y="2014325"/>
              <a:ext cx="3233400" cy="18906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{attribute </a:t>
              </a:r>
              <a:r>
                <a:rPr lang="en-US" sz="1500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'</a:t>
              </a: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pytmc</a:t>
              </a:r>
              <a:r>
                <a:rPr lang="en-US" sz="1500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'</a:t>
              </a: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 := </a:t>
              </a:r>
              <a:r>
                <a:rPr lang="en-US" sz="1500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'</a:t>
              </a:r>
              <a:endParaRPr sz="15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    </a:t>
              </a:r>
              <a:r>
                <a:rPr lang="en-US" sz="1500" b="1">
                  <a:latin typeface="Courier New"/>
                  <a:ea typeface="Courier New"/>
                  <a:cs typeface="Courier New"/>
                  <a:sym typeface="Courier New"/>
                </a:rPr>
                <a:t>pv: </a:t>
              </a:r>
              <a:r>
                <a:rPr lang="en-US" sz="1500" b="1" u="sng">
                  <a:latin typeface="Courier New"/>
                  <a:ea typeface="Courier New"/>
                  <a:cs typeface="Courier New"/>
                  <a:sym typeface="Courier New"/>
                </a:rPr>
                <a:t>IOC:PV:NAME</a:t>
              </a:r>
              <a:endParaRPr sz="1500" b="1" u="sng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'</a:t>
              </a: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}</a:t>
              </a:r>
              <a:endParaRPr sz="15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 b="1">
                  <a:latin typeface="Courier New"/>
                  <a:ea typeface="Courier New"/>
                  <a:cs typeface="Courier New"/>
                  <a:sym typeface="Courier New"/>
                </a:rPr>
                <a:t>fValue: LREAL;</a:t>
              </a:r>
              <a:endParaRPr sz="1500" b="1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410" name="Google Shape;410;g24c5666039f_5_34"/>
            <p:cNvSpPr/>
            <p:nvPr/>
          </p:nvSpPr>
          <p:spPr>
            <a:xfrm>
              <a:off x="1378225" y="1643275"/>
              <a:ext cx="3233400" cy="3651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 b="1"/>
                <a:t>PLC Project</a:t>
              </a:r>
              <a:endParaRPr sz="1900" b="1"/>
            </a:p>
          </p:txBody>
        </p:sp>
      </p:grpSp>
      <p:grpSp>
        <p:nvGrpSpPr>
          <p:cNvPr id="411" name="Google Shape;411;g24c5666039f_5_34"/>
          <p:cNvGrpSpPr/>
          <p:nvPr/>
        </p:nvGrpSpPr>
        <p:grpSpPr>
          <a:xfrm>
            <a:off x="6937500" y="2269778"/>
            <a:ext cx="3233400" cy="1728805"/>
            <a:chOff x="1378225" y="1643275"/>
            <a:chExt cx="3233400" cy="2261650"/>
          </a:xfrm>
        </p:grpSpPr>
        <p:sp>
          <p:nvSpPr>
            <p:cNvPr id="412" name="Google Shape;412;g24c5666039f_5_34"/>
            <p:cNvSpPr/>
            <p:nvPr/>
          </p:nvSpPr>
          <p:spPr>
            <a:xfrm>
              <a:off x="1378225" y="2014325"/>
              <a:ext cx="3233400" cy="18906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record(ai, </a:t>
              </a:r>
              <a:r>
                <a:rPr lang="en-US" sz="1500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"</a:t>
              </a: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IOC:PV:NAME</a:t>
              </a:r>
              <a:r>
                <a:rPr lang="en-US" sz="1500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"</a:t>
              </a: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)</a:t>
              </a:r>
              <a:endParaRPr sz="15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{</a:t>
              </a:r>
              <a:endParaRPr sz="15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    field(DESC, </a:t>
              </a:r>
              <a:r>
                <a:rPr lang="en-US" sz="1500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"</a:t>
              </a: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fValue</a:t>
              </a:r>
              <a:r>
                <a:rPr lang="en-US" sz="1500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"</a:t>
              </a: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)</a:t>
              </a:r>
              <a:endParaRPr sz="15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    field(INP, </a:t>
              </a:r>
              <a:r>
                <a:rPr lang="en-US" sz="1500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"</a:t>
              </a: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@asyn...")</a:t>
              </a:r>
              <a:endParaRPr sz="15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	...</a:t>
              </a:r>
              <a:endParaRPr sz="15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latin typeface="Courier New"/>
                  <a:ea typeface="Courier New"/>
                  <a:cs typeface="Courier New"/>
                  <a:sym typeface="Courier New"/>
                </a:rPr>
                <a:t>}</a:t>
              </a:r>
              <a:endParaRPr sz="15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413" name="Google Shape;413;g24c5666039f_5_34"/>
            <p:cNvSpPr/>
            <p:nvPr/>
          </p:nvSpPr>
          <p:spPr>
            <a:xfrm>
              <a:off x="1378225" y="1643275"/>
              <a:ext cx="3233400" cy="3651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 b="1"/>
                <a:t>EPICS IOC Database</a:t>
              </a:r>
              <a:endParaRPr sz="1900" b="1"/>
            </a:p>
          </p:txBody>
        </p:sp>
      </p:grpSp>
      <p:cxnSp>
        <p:nvCxnSpPr>
          <p:cNvPr id="414" name="Google Shape;414;g24c5666039f_5_34"/>
          <p:cNvCxnSpPr>
            <a:stCxn id="409" idx="3"/>
            <a:endCxn id="412" idx="1"/>
          </p:cNvCxnSpPr>
          <p:nvPr/>
        </p:nvCxnSpPr>
        <p:spPr>
          <a:xfrm>
            <a:off x="4858932" y="3275972"/>
            <a:ext cx="20787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5" name="Google Shape;415;g24c5666039f_5_34"/>
          <p:cNvSpPr txBox="1"/>
          <p:nvPr/>
        </p:nvSpPr>
        <p:spPr>
          <a:xfrm>
            <a:off x="5254125" y="2875775"/>
            <a:ext cx="16299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latin typeface="Courier New"/>
                <a:ea typeface="Courier New"/>
                <a:cs typeface="Courier New"/>
                <a:sym typeface="Courier New"/>
              </a:rPr>
              <a:t>$ pytmc db</a:t>
            </a:r>
            <a:endParaRPr sz="15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16" name="Google Shape;416;g24c5666039f_5_34"/>
          <p:cNvSpPr txBox="1"/>
          <p:nvPr/>
        </p:nvSpPr>
        <p:spPr>
          <a:xfrm>
            <a:off x="139225" y="1613800"/>
            <a:ext cx="8771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IEC 61131-3 pragma annotating the following line - the variable declaration of “</a:t>
            </a:r>
            <a:r>
              <a:rPr lang="en-US" sz="15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fValue</a:t>
            </a:r>
            <a:r>
              <a:rPr lang="en-US"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endParaRPr sz="1500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417" name="Google Shape;417;g24c5666039f_5_34"/>
          <p:cNvCxnSpPr/>
          <p:nvPr/>
        </p:nvCxnSpPr>
        <p:spPr>
          <a:xfrm>
            <a:off x="1136225" y="2068175"/>
            <a:ext cx="331800" cy="689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24c5666039f_5_241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TwinCAT PLC workflow</a:t>
            </a:r>
            <a:endParaRPr/>
          </a:p>
        </p:txBody>
      </p:sp>
      <p:sp>
        <p:nvSpPr>
          <p:cNvPr id="424" name="Google Shape;424;g24c5666039f_5_241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PLC code development uses a common software development workflow, fork-pull.</a:t>
            </a:r>
            <a:endParaRPr/>
          </a:p>
        </p:txBody>
      </p:sp>
      <p:sp>
        <p:nvSpPr>
          <p:cNvPr id="425" name="Google Shape;425;g24c5666039f_5_24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426" name="Google Shape;426;g24c5666039f_5_241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TwinCAT PLC Workflow</a:t>
            </a:r>
            <a:endParaRPr/>
          </a:p>
        </p:txBody>
      </p:sp>
      <p:pic>
        <p:nvPicPr>
          <p:cNvPr id="427" name="Google Shape;427;g24c5666039f_5_2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4550" y="1601425"/>
            <a:ext cx="9285668" cy="4588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AC Interior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AC Covers/Title Slides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C1515"/>
      </a:accent1>
      <a:accent2>
        <a:srgbClr val="4198B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1165</Words>
  <Application>Microsoft Office PowerPoint</Application>
  <PresentationFormat>Widescreen</PresentationFormat>
  <Paragraphs>179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Lato Black</vt:lpstr>
      <vt:lpstr>Courier New</vt:lpstr>
      <vt:lpstr>Lato</vt:lpstr>
      <vt:lpstr>Montserrat</vt:lpstr>
      <vt:lpstr>Calibri</vt:lpstr>
      <vt:lpstr>Arial</vt:lpstr>
      <vt:lpstr>SLAC Interior Slides</vt:lpstr>
      <vt:lpstr>SLAC Covers/Title Slides</vt:lpstr>
      <vt:lpstr>PowerPoint Presentation</vt:lpstr>
      <vt:lpstr>LCLS Instrument Suite</vt:lpstr>
      <vt:lpstr>LCLS Instrument Suite</vt:lpstr>
      <vt:lpstr>Experiment Control System Division Background</vt:lpstr>
      <vt:lpstr>Migrated towards a single PLC platform</vt:lpstr>
      <vt:lpstr>Experiment Control Systems is a SCADA</vt:lpstr>
      <vt:lpstr>ECS uses Beckhoff and EPICS and a Python-based framework</vt:lpstr>
      <vt:lpstr>Automatic EPICS IOC Generation from PLC Source Code</vt:lpstr>
      <vt:lpstr>PLC code development uses a common software development workflow, fork-pull.</vt:lpstr>
      <vt:lpstr>We use the Github template system for new project templates</vt:lpstr>
      <vt:lpstr>Github works well for source control, could be even better</vt:lpstr>
      <vt:lpstr>GitHub Pages PLC Code View</vt:lpstr>
      <vt:lpstr>Development and deployment systems</vt:lpstr>
      <vt:lpstr>Testing</vt:lpstr>
      <vt:lpstr>Automated testing with TcUnit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McCulloch, Linda U</dc:creator>
  <cp:lastModifiedBy>Wallace, Alex</cp:lastModifiedBy>
  <cp:revision>2</cp:revision>
  <dcterms:created xsi:type="dcterms:W3CDTF">2023-05-25T23:24:36Z</dcterms:created>
  <dcterms:modified xsi:type="dcterms:W3CDTF">2023-10-07T08:50:54Z</dcterms:modified>
</cp:coreProperties>
</file>