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2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3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4.xml" ContentType="application/vnd.openxmlformats-officedocument.theme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theme/theme5.xml" ContentType="application/vnd.openxmlformats-officedocument.theme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2.xml" ContentType="application/vnd.openxmlformats-officedocument.drawingml.chart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12" r:id="rId2"/>
    <p:sldMasterId id="2147483743" r:id="rId3"/>
    <p:sldMasterId id="2147483778" r:id="rId4"/>
    <p:sldMasterId id="2147483810" r:id="rId5"/>
    <p:sldMasterId id="2147483846" r:id="rId6"/>
  </p:sldMasterIdLst>
  <p:notesMasterIdLst>
    <p:notesMasterId r:id="rId33"/>
  </p:notesMasterIdLst>
  <p:handoutMasterIdLst>
    <p:handoutMasterId r:id="rId34"/>
  </p:handoutMasterIdLst>
  <p:sldIdLst>
    <p:sldId id="534" r:id="rId7"/>
    <p:sldId id="525" r:id="rId8"/>
    <p:sldId id="563" r:id="rId9"/>
    <p:sldId id="545" r:id="rId10"/>
    <p:sldId id="589" r:id="rId11"/>
    <p:sldId id="591" r:id="rId12"/>
    <p:sldId id="582" r:id="rId13"/>
    <p:sldId id="587" r:id="rId14"/>
    <p:sldId id="547" r:id="rId15"/>
    <p:sldId id="590" r:id="rId16"/>
    <p:sldId id="549" r:id="rId17"/>
    <p:sldId id="550" r:id="rId18"/>
    <p:sldId id="544" r:id="rId19"/>
    <p:sldId id="580" r:id="rId20"/>
    <p:sldId id="552" r:id="rId21"/>
    <p:sldId id="546" r:id="rId22"/>
    <p:sldId id="585" r:id="rId23"/>
    <p:sldId id="584" r:id="rId24"/>
    <p:sldId id="586" r:id="rId25"/>
    <p:sldId id="537" r:id="rId26"/>
    <p:sldId id="542" r:id="rId27"/>
    <p:sldId id="541" r:id="rId28"/>
    <p:sldId id="538" r:id="rId29"/>
    <p:sldId id="539" r:id="rId30"/>
    <p:sldId id="548" r:id="rId31"/>
    <p:sldId id="558" r:id="rId32"/>
  </p:sldIdLst>
  <p:sldSz cx="12192000" cy="6858000"/>
  <p:notesSz cx="7104063" cy="10234613"/>
  <p:custDataLst>
    <p:tags r:id="rId35"/>
  </p:custDataLst>
  <p:defaultTextStyle>
    <a:defPPr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VDL" id="{43E1C1D8-AEFD-407B-B633-DF64F47B4C53}">
          <p14:sldIdLst>
            <p14:sldId id="534"/>
            <p14:sldId id="525"/>
            <p14:sldId id="563"/>
            <p14:sldId id="545"/>
            <p14:sldId id="589"/>
            <p14:sldId id="591"/>
            <p14:sldId id="582"/>
            <p14:sldId id="587"/>
            <p14:sldId id="547"/>
            <p14:sldId id="590"/>
            <p14:sldId id="549"/>
            <p14:sldId id="550"/>
            <p14:sldId id="544"/>
            <p14:sldId id="580"/>
            <p14:sldId id="552"/>
            <p14:sldId id="546"/>
            <p14:sldId id="585"/>
            <p14:sldId id="584"/>
            <p14:sldId id="586"/>
            <p14:sldId id="537"/>
            <p14:sldId id="542"/>
            <p14:sldId id="541"/>
            <p14:sldId id="538"/>
            <p14:sldId id="539"/>
            <p14:sldId id="548"/>
            <p14:sldId id="55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  <p15:guide id="3" orient="horz" pos="4319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10">
          <p15:clr>
            <a:srgbClr val="A4A3A4"/>
          </p15:clr>
        </p15:guide>
        <p15:guide id="2" pos="2142">
          <p15:clr>
            <a:srgbClr val="A4A3A4"/>
          </p15:clr>
        </p15:guide>
        <p15:guide id="3" orient="horz" pos="3024">
          <p15:clr>
            <a:srgbClr val="A4A3A4"/>
          </p15:clr>
        </p15:guide>
        <p15:guide id="4" pos="2305">
          <p15:clr>
            <a:srgbClr val="A4A3A4"/>
          </p15:clr>
        </p15:guide>
        <p15:guide id="5" orient="horz" pos="3315">
          <p15:clr>
            <a:srgbClr val="A4A3A4"/>
          </p15:clr>
        </p15:guide>
        <p15:guide id="6" orient="horz" pos="3224">
          <p15:clr>
            <a:srgbClr val="A4A3A4"/>
          </p15:clr>
        </p15:guide>
        <p15:guide id="7" pos="2080">
          <p15:clr>
            <a:srgbClr val="A4A3A4"/>
          </p15:clr>
        </p15:guide>
        <p15:guide id="8" pos="2238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Puck Koene" initials="PK" lastIdx="289" clrIdx="0"/>
  <p:cmAuthor id="1" name="Kelsey Luhrman" initials="KL" lastIdx="9" clrIdx="1">
    <p:extLst/>
  </p:cmAuthor>
  <p:cmAuthor id="2" name="Jongen, Annick" initials="JA" lastIdx="15" clrIdx="2"/>
  <p:cmAuthor id="3" name="Ilse de Groot" initials="IdG" lastIdx="10" clrIdx="3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9000"/>
    <a:srgbClr val="D10505"/>
    <a:srgbClr val="002C51"/>
    <a:srgbClr val="92D050"/>
    <a:srgbClr val="0D3082"/>
    <a:srgbClr val="FFEAD5"/>
    <a:srgbClr val="FEC900"/>
    <a:srgbClr val="FFFFFF"/>
    <a:srgbClr val="2D4961"/>
    <a:srgbClr val="AFB0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Stijl, gemiddeld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709" autoAdjust="0"/>
    <p:restoredTop sz="93590" autoAdjust="0"/>
  </p:normalViewPr>
  <p:slideViewPr>
    <p:cSldViewPr snapToGrid="0">
      <p:cViewPr varScale="1">
        <p:scale>
          <a:sx n="96" d="100"/>
          <a:sy n="96" d="100"/>
        </p:scale>
        <p:origin x="96" y="396"/>
      </p:cViewPr>
      <p:guideLst>
        <p:guide orient="horz" pos="2160"/>
        <p:guide pos="3840"/>
        <p:guide orient="horz" pos="4319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3036"/>
    </p:cViewPr>
  </p:sorterViewPr>
  <p:notesViewPr>
    <p:cSldViewPr snapToGrid="0">
      <p:cViewPr>
        <p:scale>
          <a:sx n="90" d="100"/>
          <a:sy n="90" d="100"/>
        </p:scale>
        <p:origin x="-3834" y="390"/>
      </p:cViewPr>
      <p:guideLst>
        <p:guide orient="horz" pos="3110"/>
        <p:guide pos="2142"/>
        <p:guide orient="horz" pos="3024"/>
        <p:guide pos="2305"/>
        <p:guide orient="horz" pos="3315"/>
        <p:guide orient="horz" pos="3224"/>
        <p:guide pos="2080"/>
        <p:guide pos="2238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theme" Target="theme/theme1.xml"/><Relationship Id="rId21" Type="http://schemas.openxmlformats.org/officeDocument/2006/relationships/slide" Target="slides/slide15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notesMaster" Target="notesMasters/notesMaster1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commentAuthors" Target="commentAuthor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tags" Target="tags/tag1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Book1" TargetMode="External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32"/>
    </mc:Choice>
    <mc:Fallback>
      <c:style val="3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invertIfNegative val="0"/>
          <c:cat>
            <c:strRef>
              <c:f>Sheet1!$B$20:$B$32</c:f>
              <c:strCache>
                <c:ptCount val="13"/>
                <c:pt idx="0">
                  <c:v>Mill</c:v>
                </c:pt>
                <c:pt idx="1">
                  <c:v>Diamond tool</c:v>
                </c:pt>
                <c:pt idx="2">
                  <c:v>Work preparation</c:v>
                </c:pt>
                <c:pt idx="3">
                  <c:v>Programming PT / HPT</c:v>
                </c:pt>
                <c:pt idx="4">
                  <c:v>Programming UPT</c:v>
                </c:pt>
                <c:pt idx="5">
                  <c:v>Programming 3D metrology</c:v>
                </c:pt>
                <c:pt idx="6">
                  <c:v>Sawing</c:v>
                </c:pt>
                <c:pt idx="7">
                  <c:v>Turning PT</c:v>
                </c:pt>
                <c:pt idx="8">
                  <c:v>Annealing</c:v>
                </c:pt>
                <c:pt idx="9">
                  <c:v>Turning UPT Pre-machining</c:v>
                </c:pt>
                <c:pt idx="10">
                  <c:v>Turning UPT end machining</c:v>
                </c:pt>
                <c:pt idx="11">
                  <c:v>Cleaning</c:v>
                </c:pt>
                <c:pt idx="12">
                  <c:v>Metrology</c:v>
                </c:pt>
              </c:strCache>
            </c:strRef>
          </c:cat>
          <c:val>
            <c:numRef>
              <c:f>Sheet1!$C$20:$C$32</c:f>
              <c:numCache>
                <c:formatCode>0.00%</c:formatCode>
                <c:ptCount val="13"/>
                <c:pt idx="0">
                  <c:v>1.6872890888638917E-2</c:v>
                </c:pt>
                <c:pt idx="1">
                  <c:v>3.4870641169853764E-2</c:v>
                </c:pt>
                <c:pt idx="2">
                  <c:v>1.6872890888638917E-2</c:v>
                </c:pt>
                <c:pt idx="3">
                  <c:v>3.4870641169853764E-2</c:v>
                </c:pt>
                <c:pt idx="4">
                  <c:v>5.1743532058492678E-2</c:v>
                </c:pt>
                <c:pt idx="5">
                  <c:v>3.4870641169853764E-2</c:v>
                </c:pt>
                <c:pt idx="6">
                  <c:v>1.6872890888638917E-2</c:v>
                </c:pt>
                <c:pt idx="7">
                  <c:v>0.1687289088863892</c:v>
                </c:pt>
                <c:pt idx="8">
                  <c:v>1.6872890888638917E-2</c:v>
                </c:pt>
                <c:pt idx="9">
                  <c:v>0.1687289088863892</c:v>
                </c:pt>
                <c:pt idx="10">
                  <c:v>0.25309336332958376</c:v>
                </c:pt>
                <c:pt idx="11">
                  <c:v>1.6872890888638917E-2</c:v>
                </c:pt>
                <c:pt idx="12">
                  <c:v>0.1687289088863892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E1-4511-928F-BFE07E22B7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86716800"/>
        <c:axId val="386718336"/>
      </c:barChart>
      <c:catAx>
        <c:axId val="3867168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386718336"/>
        <c:crosses val="autoZero"/>
        <c:auto val="1"/>
        <c:lblAlgn val="ctr"/>
        <c:lblOffset val="100"/>
        <c:noMultiLvlLbl val="0"/>
      </c:catAx>
      <c:valAx>
        <c:axId val="386718336"/>
        <c:scaling>
          <c:orientation val="minMax"/>
        </c:scaling>
        <c:delete val="0"/>
        <c:axPos val="l"/>
        <c:majorGridlines/>
        <c:numFmt formatCode="0%" sourceLinked="0"/>
        <c:majorTickMark val="out"/>
        <c:minorTickMark val="none"/>
        <c:tickLblPos val="nextTo"/>
        <c:crossAx val="386716800"/>
        <c:crosses val="autoZero"/>
        <c:crossBetween val="between"/>
      </c:valAx>
    </c:plotArea>
    <c:plotVisOnly val="1"/>
    <c:dispBlanksAs val="gap"/>
    <c:showDLblsOverMax val="0"/>
  </c:chart>
  <c:spPr>
    <a:solidFill>
      <a:sysClr val="window" lastClr="FFFFFF"/>
    </a:solidFill>
  </c:sp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32"/>
    </mc:Choice>
    <mc:Fallback>
      <c:style val="3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invertIfNegative val="0"/>
          <c:cat>
            <c:strRef>
              <c:f>Sheet1!$B$20:$B$32</c:f>
              <c:strCache>
                <c:ptCount val="13"/>
                <c:pt idx="0">
                  <c:v>Mill</c:v>
                </c:pt>
                <c:pt idx="1">
                  <c:v>Diamond tool</c:v>
                </c:pt>
                <c:pt idx="2">
                  <c:v>Work preparation</c:v>
                </c:pt>
                <c:pt idx="3">
                  <c:v>Programming PT / HPT</c:v>
                </c:pt>
                <c:pt idx="4">
                  <c:v>Programming UPT</c:v>
                </c:pt>
                <c:pt idx="5">
                  <c:v>Programming 3D metrology</c:v>
                </c:pt>
                <c:pt idx="6">
                  <c:v>Sawing</c:v>
                </c:pt>
                <c:pt idx="7">
                  <c:v>Turning PT</c:v>
                </c:pt>
                <c:pt idx="8">
                  <c:v>Annealing</c:v>
                </c:pt>
                <c:pt idx="9">
                  <c:v>Turning UPT Pre-machining</c:v>
                </c:pt>
                <c:pt idx="10">
                  <c:v>Turning UPT end machining</c:v>
                </c:pt>
                <c:pt idx="11">
                  <c:v>Cleaning</c:v>
                </c:pt>
                <c:pt idx="12">
                  <c:v>Metrology</c:v>
                </c:pt>
              </c:strCache>
            </c:strRef>
          </c:cat>
          <c:val>
            <c:numRef>
              <c:f>Sheet1!$C$20:$C$32</c:f>
              <c:numCache>
                <c:formatCode>0.00%</c:formatCode>
                <c:ptCount val="13"/>
                <c:pt idx="0">
                  <c:v>1.6872890888638917E-2</c:v>
                </c:pt>
                <c:pt idx="1">
                  <c:v>3.4870641169853764E-2</c:v>
                </c:pt>
                <c:pt idx="2">
                  <c:v>1.6872890888638917E-2</c:v>
                </c:pt>
                <c:pt idx="3">
                  <c:v>3.4870641169853764E-2</c:v>
                </c:pt>
                <c:pt idx="4">
                  <c:v>5.1743532058492678E-2</c:v>
                </c:pt>
                <c:pt idx="5">
                  <c:v>3.4870641169853764E-2</c:v>
                </c:pt>
                <c:pt idx="6">
                  <c:v>1.6872890888638917E-2</c:v>
                </c:pt>
                <c:pt idx="7">
                  <c:v>0.1687289088863892</c:v>
                </c:pt>
                <c:pt idx="8">
                  <c:v>1.6872890888638917E-2</c:v>
                </c:pt>
                <c:pt idx="9">
                  <c:v>0.1687289088863892</c:v>
                </c:pt>
                <c:pt idx="10">
                  <c:v>0.25309336332958376</c:v>
                </c:pt>
                <c:pt idx="11">
                  <c:v>1.6872890888638917E-2</c:v>
                </c:pt>
                <c:pt idx="12">
                  <c:v>0.1687289088863892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9E-401C-9E8A-AC5B013E45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86716800"/>
        <c:axId val="386718336"/>
      </c:barChart>
      <c:catAx>
        <c:axId val="3867168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386718336"/>
        <c:crosses val="autoZero"/>
        <c:auto val="1"/>
        <c:lblAlgn val="ctr"/>
        <c:lblOffset val="100"/>
        <c:noMultiLvlLbl val="0"/>
      </c:catAx>
      <c:valAx>
        <c:axId val="386718336"/>
        <c:scaling>
          <c:orientation val="minMax"/>
        </c:scaling>
        <c:delete val="0"/>
        <c:axPos val="l"/>
        <c:majorGridlines/>
        <c:numFmt formatCode="0%" sourceLinked="0"/>
        <c:majorTickMark val="out"/>
        <c:minorTickMark val="none"/>
        <c:tickLblPos val="nextTo"/>
        <c:crossAx val="386716800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diagrams/_rels/data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jpeg"/><Relationship Id="rId3" Type="http://schemas.openxmlformats.org/officeDocument/2006/relationships/image" Target="../media/image50.png"/><Relationship Id="rId7" Type="http://schemas.openxmlformats.org/officeDocument/2006/relationships/image" Target="../media/image54.jpg"/><Relationship Id="rId2" Type="http://schemas.openxmlformats.org/officeDocument/2006/relationships/image" Target="../media/image49.jpeg"/><Relationship Id="rId1" Type="http://schemas.openxmlformats.org/officeDocument/2006/relationships/image" Target="../media/image48.jpeg"/><Relationship Id="rId6" Type="http://schemas.openxmlformats.org/officeDocument/2006/relationships/image" Target="../media/image53.jpeg"/><Relationship Id="rId5" Type="http://schemas.openxmlformats.org/officeDocument/2006/relationships/image" Target="../media/image52.jpeg"/><Relationship Id="rId10" Type="http://schemas.openxmlformats.org/officeDocument/2006/relationships/image" Target="../media/image57.png"/><Relationship Id="rId4" Type="http://schemas.openxmlformats.org/officeDocument/2006/relationships/image" Target="../media/image51.jpeg"/><Relationship Id="rId9" Type="http://schemas.openxmlformats.org/officeDocument/2006/relationships/image" Target="../media/image56.jpeg"/></Relationships>
</file>

<file path=ppt/diagrams/_rels/drawing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jpeg"/><Relationship Id="rId3" Type="http://schemas.openxmlformats.org/officeDocument/2006/relationships/image" Target="../media/image50.png"/><Relationship Id="rId7" Type="http://schemas.openxmlformats.org/officeDocument/2006/relationships/image" Target="../media/image54.jpg"/><Relationship Id="rId2" Type="http://schemas.openxmlformats.org/officeDocument/2006/relationships/image" Target="../media/image49.jpeg"/><Relationship Id="rId1" Type="http://schemas.openxmlformats.org/officeDocument/2006/relationships/image" Target="../media/image48.jpeg"/><Relationship Id="rId6" Type="http://schemas.openxmlformats.org/officeDocument/2006/relationships/image" Target="../media/image53.jpeg"/><Relationship Id="rId5" Type="http://schemas.openxmlformats.org/officeDocument/2006/relationships/image" Target="../media/image52.jpeg"/><Relationship Id="rId10" Type="http://schemas.openxmlformats.org/officeDocument/2006/relationships/image" Target="../media/image57.png"/><Relationship Id="rId4" Type="http://schemas.openxmlformats.org/officeDocument/2006/relationships/image" Target="../media/image51.jpeg"/><Relationship Id="rId9" Type="http://schemas.openxmlformats.org/officeDocument/2006/relationships/image" Target="../media/image56.jpe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1#2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3C5DF8E-4149-4FAA-8B4D-A5A09E180360}" type="doc">
      <dgm:prSet loTypeId="urn:microsoft.com/office/officeart/2008/layout/HexagonCluster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F789D606-E13E-428E-94A9-6E99531C5C69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Precision mechanics</a:t>
          </a:r>
          <a:endParaRPr lang="en-US" dirty="0"/>
        </a:p>
      </dgm:t>
    </dgm:pt>
    <dgm:pt modelId="{7352A60D-A6EA-4D6C-9E3C-1CF9C614C7FE}" type="parTrans" cxnId="{B8B3384A-F461-4A3B-AC29-9BE5A3E72CD2}">
      <dgm:prSet/>
      <dgm:spPr/>
      <dgm:t>
        <a:bodyPr/>
        <a:lstStyle/>
        <a:p>
          <a:endParaRPr lang="en-US"/>
        </a:p>
      </dgm:t>
    </dgm:pt>
    <dgm:pt modelId="{02D94AAC-5B95-4D5E-B72C-2ACFC55E1625}" type="sibTrans" cxnId="{B8B3384A-F461-4A3B-AC29-9BE5A3E72CD2}">
      <dgm:prSet/>
      <dgm:spPr>
        <a:blipFill>
          <a:blip xmlns:r="http://schemas.openxmlformats.org/officeDocument/2006/relationships"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8000" r="-8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BC9504D7-83EA-4DFE-9E4F-0D40CB89184A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Mechatronics</a:t>
          </a:r>
          <a:endParaRPr lang="en-US" dirty="0"/>
        </a:p>
      </dgm:t>
    </dgm:pt>
    <dgm:pt modelId="{A8FF2C7D-7861-4D19-8CFF-108BE5710298}" type="parTrans" cxnId="{6BC391F4-9FC7-4115-8146-A64828ADF08C}">
      <dgm:prSet/>
      <dgm:spPr/>
      <dgm:t>
        <a:bodyPr/>
        <a:lstStyle/>
        <a:p>
          <a:endParaRPr lang="en-US"/>
        </a:p>
      </dgm:t>
    </dgm:pt>
    <dgm:pt modelId="{6377B5B2-9887-489A-A569-D7678CD7FDF8}" type="sibTrans" cxnId="{6BC391F4-9FC7-4115-8146-A64828ADF08C}">
      <dgm:prSet/>
      <dgm:spPr>
        <a:blipFill>
          <a:blip xmlns:r="http://schemas.openxmlformats.org/officeDocument/2006/relationships"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6000" r="-26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5B889404-90B9-42E8-9F7C-A251BD2FF7B7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Vacuum technology</a:t>
          </a:r>
          <a:endParaRPr lang="en-US" dirty="0"/>
        </a:p>
      </dgm:t>
    </dgm:pt>
    <dgm:pt modelId="{ED7BF1DA-980C-4464-B9CB-B4A8A1ED65AF}" type="parTrans" cxnId="{B1005772-6B34-43A1-B501-8E376FB0444B}">
      <dgm:prSet/>
      <dgm:spPr/>
      <dgm:t>
        <a:bodyPr/>
        <a:lstStyle/>
        <a:p>
          <a:endParaRPr lang="en-US"/>
        </a:p>
      </dgm:t>
    </dgm:pt>
    <dgm:pt modelId="{CA16FB2B-F0A5-4AF1-9B3D-AB8073BBF886}" type="sibTrans" cxnId="{B1005772-6B34-43A1-B501-8E376FB0444B}">
      <dgm:prSet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000" r="-2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6AEF2D59-A675-4539-AFB7-CD8CBC22EA64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Contamination control</a:t>
          </a:r>
          <a:endParaRPr lang="en-US" dirty="0"/>
        </a:p>
      </dgm:t>
    </dgm:pt>
    <dgm:pt modelId="{B9A5DBE1-5C2F-4526-B1BA-5326C9F3F24D}" type="parTrans" cxnId="{9502F678-AF44-46B5-B129-98F2E6049FA0}">
      <dgm:prSet/>
      <dgm:spPr/>
      <dgm:t>
        <a:bodyPr/>
        <a:lstStyle/>
        <a:p>
          <a:endParaRPr lang="en-US"/>
        </a:p>
      </dgm:t>
    </dgm:pt>
    <dgm:pt modelId="{DB34A115-988B-4EE3-90D2-5FFBD13FF810}" type="sibTrans" cxnId="{9502F678-AF44-46B5-B129-98F2E6049FA0}">
      <dgm:prSet/>
      <dgm:spPr>
        <a:blipFill>
          <a:blip xmlns:r="http://schemas.openxmlformats.org/officeDocument/2006/relationships"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0160628B-CD2F-4EA1-A0F3-7B542A2BDEBD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Optics</a:t>
          </a:r>
          <a:endParaRPr lang="en-US" dirty="0"/>
        </a:p>
      </dgm:t>
    </dgm:pt>
    <dgm:pt modelId="{2E2A82F8-4FC0-46D0-A939-AAF64494BA1C}" type="parTrans" cxnId="{19537FE8-A3C6-448C-B9D9-806B6024DFBF}">
      <dgm:prSet/>
      <dgm:spPr/>
      <dgm:t>
        <a:bodyPr/>
        <a:lstStyle/>
        <a:p>
          <a:endParaRPr lang="en-US"/>
        </a:p>
      </dgm:t>
    </dgm:pt>
    <dgm:pt modelId="{D62A517B-CB27-4C46-9C62-4618A7E68396}" type="sibTrans" cxnId="{19537FE8-A3C6-448C-B9D9-806B6024DFBF}">
      <dgm:prSet/>
      <dgm:spPr>
        <a:blipFill>
          <a:blip xmlns:r="http://schemas.openxmlformats.org/officeDocument/2006/relationships"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C4BC57B2-1324-488B-A6B7-09BF2BED8D99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Cryogenics</a:t>
          </a:r>
          <a:endParaRPr lang="en-US" dirty="0"/>
        </a:p>
      </dgm:t>
    </dgm:pt>
    <dgm:pt modelId="{E11A3ABB-4F87-44CF-9C50-2593991E4399}" type="parTrans" cxnId="{1EBC3F04-2CBE-4432-9991-C8708DFADFAF}">
      <dgm:prSet/>
      <dgm:spPr/>
      <dgm:t>
        <a:bodyPr/>
        <a:lstStyle/>
        <a:p>
          <a:endParaRPr lang="en-US"/>
        </a:p>
      </dgm:t>
    </dgm:pt>
    <dgm:pt modelId="{A4FE559A-5C7B-4B0C-99A9-854139C18031}" type="sibTrans" cxnId="{1EBC3F04-2CBE-4432-9991-C8708DFADFAF}">
      <dgm:prSet/>
      <dgm:spPr>
        <a:blipFill>
          <a:blip xmlns:r="http://schemas.openxmlformats.org/officeDocument/2006/relationships"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59DDF3B3-C0A9-4E3B-8543-CD7E04708AC8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Nanotechnology</a:t>
          </a:r>
          <a:endParaRPr lang="en-US" dirty="0"/>
        </a:p>
      </dgm:t>
    </dgm:pt>
    <dgm:pt modelId="{4029588F-FF56-4C49-B96D-C62C780B14BA}" type="parTrans" cxnId="{7D150DE4-A836-461E-A0A6-72E496960D31}">
      <dgm:prSet/>
      <dgm:spPr/>
      <dgm:t>
        <a:bodyPr/>
        <a:lstStyle/>
        <a:p>
          <a:endParaRPr lang="en-US"/>
        </a:p>
      </dgm:t>
    </dgm:pt>
    <dgm:pt modelId="{0377B83F-DD08-48F6-8039-0453EA01DDB7}" type="sibTrans" cxnId="{7D150DE4-A836-461E-A0A6-72E496960D31}">
      <dgm:prSet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4000" r="-14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867F4487-F7AE-4618-888B-144AC1EF3F28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Equipment design</a:t>
          </a:r>
          <a:endParaRPr lang="en-US" dirty="0"/>
        </a:p>
      </dgm:t>
    </dgm:pt>
    <dgm:pt modelId="{63A5FC42-74CE-4A51-8B78-C76C453B630B}" type="parTrans" cxnId="{99619894-68B1-4531-A5EF-2C2FE2357628}">
      <dgm:prSet/>
      <dgm:spPr/>
      <dgm:t>
        <a:bodyPr/>
        <a:lstStyle/>
        <a:p>
          <a:endParaRPr lang="en-US"/>
        </a:p>
      </dgm:t>
    </dgm:pt>
    <dgm:pt modelId="{CAFB79A8-43B4-4F3E-B948-BC4AAEC52987}" type="sibTrans" cxnId="{99619894-68B1-4531-A5EF-2C2FE2357628}">
      <dgm:prSet/>
      <dgm:spPr>
        <a:blipFill>
          <a:blip xmlns:r="http://schemas.openxmlformats.org/officeDocument/2006/relationships"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94B10E80-13C2-410F-BCEA-F926A0608791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Systems engineering</a:t>
          </a:r>
          <a:endParaRPr lang="en-US" dirty="0"/>
        </a:p>
      </dgm:t>
    </dgm:pt>
    <dgm:pt modelId="{5F60BA5F-B9D8-476B-9364-ADCAA4F026C1}" type="parTrans" cxnId="{5654DBB8-F3A7-4478-9B05-2A87E4865C88}">
      <dgm:prSet/>
      <dgm:spPr/>
      <dgm:t>
        <a:bodyPr/>
        <a:lstStyle/>
        <a:p>
          <a:endParaRPr lang="en-US"/>
        </a:p>
      </dgm:t>
    </dgm:pt>
    <dgm:pt modelId="{D0245E9C-5ABA-4EC4-B1AB-4F493FCAF6F6}" type="sibTrans" cxnId="{5654DBB8-F3A7-4478-9B05-2A87E4865C88}">
      <dgm:prSet/>
      <dgm:spPr>
        <a:blipFill>
          <a:blip xmlns:r="http://schemas.openxmlformats.org/officeDocument/2006/relationships"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3D0E005B-49A3-49B9-88B3-B3FBBE2CA2DC}">
      <dgm:prSet phldrT="[Text]"/>
      <dgm:spPr>
        <a:solidFill>
          <a:schemeClr val="tx2"/>
        </a:solidFill>
        <a:ln>
          <a:solidFill>
            <a:schemeClr val="tx2"/>
          </a:solidFill>
        </a:ln>
      </dgm:spPr>
      <dgm:t>
        <a:bodyPr/>
        <a:lstStyle/>
        <a:p>
          <a:r>
            <a:rPr lang="en-US" dirty="0" smtClean="0"/>
            <a:t>Control systems</a:t>
          </a:r>
          <a:endParaRPr lang="en-US" dirty="0"/>
        </a:p>
      </dgm:t>
    </dgm:pt>
    <dgm:pt modelId="{412F7736-2BD0-41C0-9109-E1FF2A7CE586}" type="parTrans" cxnId="{45346743-3E17-4839-BD73-EC4CB7C3DB69}">
      <dgm:prSet/>
      <dgm:spPr/>
      <dgm:t>
        <a:bodyPr/>
        <a:lstStyle/>
        <a:p>
          <a:endParaRPr lang="en-US"/>
        </a:p>
      </dgm:t>
    </dgm:pt>
    <dgm:pt modelId="{8E776003-6849-4D41-A3A6-351952309E1B}" type="sibTrans" cxnId="{45346743-3E17-4839-BD73-EC4CB7C3DB69}">
      <dgm:prSet/>
      <dgm:spPr>
        <a:blipFill>
          <a:blip xmlns:r="http://schemas.openxmlformats.org/officeDocument/2006/relationships"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2000" r="-12000"/>
          </a:stretch>
        </a:blipFill>
        <a:ln>
          <a:solidFill>
            <a:schemeClr val="tx2"/>
          </a:solidFill>
        </a:ln>
      </dgm:spPr>
      <dgm:t>
        <a:bodyPr/>
        <a:lstStyle/>
        <a:p>
          <a:endParaRPr lang="en-US"/>
        </a:p>
      </dgm:t>
    </dgm:pt>
    <dgm:pt modelId="{C8125836-5090-4BE1-9B67-6B8F036A697D}" type="pres">
      <dgm:prSet presAssocID="{93C5DF8E-4149-4FAA-8B4D-A5A09E180360}" presName="Name0" presStyleCnt="0">
        <dgm:presLayoutVars>
          <dgm:chMax val="21"/>
          <dgm:chPref val="21"/>
        </dgm:presLayoutVars>
      </dgm:prSet>
      <dgm:spPr/>
      <dgm:t>
        <a:bodyPr/>
        <a:lstStyle/>
        <a:p>
          <a:endParaRPr lang="nl-NL"/>
        </a:p>
      </dgm:t>
    </dgm:pt>
    <dgm:pt modelId="{7DD88B3D-7C48-4D57-BEDF-97276C9FA824}" type="pres">
      <dgm:prSet presAssocID="{F789D606-E13E-428E-94A9-6E99531C5C69}" presName="text1" presStyleCnt="0"/>
      <dgm:spPr/>
    </dgm:pt>
    <dgm:pt modelId="{AAF652A5-5D66-4661-A9A2-705CDCC1F30D}" type="pres">
      <dgm:prSet presAssocID="{F789D606-E13E-428E-94A9-6E99531C5C69}" presName="textRepeatNode" presStyleLbl="alignNode1" presStyleIdx="0" presStyleCnt="10" custLinFactNeighborY="188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F58EFF-9D0E-42F0-B273-0E75EA4E30A8}" type="pres">
      <dgm:prSet presAssocID="{F789D606-E13E-428E-94A9-6E99531C5C69}" presName="textaccent1" presStyleCnt="0"/>
      <dgm:spPr/>
    </dgm:pt>
    <dgm:pt modelId="{422D7CE0-B865-4A9D-9118-B9D0D61B71CC}" type="pres">
      <dgm:prSet presAssocID="{F789D606-E13E-428E-94A9-6E99531C5C69}" presName="accentRepeatNode" presStyleLbl="solidAlignAcc1" presStyleIdx="0" presStyleCnt="20"/>
      <dgm:spPr/>
    </dgm:pt>
    <dgm:pt modelId="{A026B76F-99C7-44A5-8A5B-B32E2156D60C}" type="pres">
      <dgm:prSet presAssocID="{02D94AAC-5B95-4D5E-B72C-2ACFC55E1625}" presName="image1" presStyleCnt="0"/>
      <dgm:spPr/>
    </dgm:pt>
    <dgm:pt modelId="{8ECEA758-FE2B-42A5-A32F-2240A5C04AB0}" type="pres">
      <dgm:prSet presAssocID="{02D94AAC-5B95-4D5E-B72C-2ACFC55E1625}" presName="imageRepeatNode" presStyleLbl="alignAcc1" presStyleIdx="0" presStyleCnt="10"/>
      <dgm:spPr/>
      <dgm:t>
        <a:bodyPr/>
        <a:lstStyle/>
        <a:p>
          <a:endParaRPr lang="nl-NL"/>
        </a:p>
      </dgm:t>
    </dgm:pt>
    <dgm:pt modelId="{480B48A3-4496-44D3-9612-D5E2F0962F0C}" type="pres">
      <dgm:prSet presAssocID="{02D94AAC-5B95-4D5E-B72C-2ACFC55E1625}" presName="imageaccent1" presStyleCnt="0"/>
      <dgm:spPr/>
    </dgm:pt>
    <dgm:pt modelId="{9C379E5E-307C-4DA7-9912-8FCDF24A7788}" type="pres">
      <dgm:prSet presAssocID="{02D94AAC-5B95-4D5E-B72C-2ACFC55E1625}" presName="accentRepeatNode" presStyleLbl="solidAlignAcc1" presStyleIdx="1" presStyleCnt="20"/>
      <dgm:spPr/>
    </dgm:pt>
    <dgm:pt modelId="{09930682-E7B0-4487-8D50-2E545F9D0FB6}" type="pres">
      <dgm:prSet presAssocID="{BC9504D7-83EA-4DFE-9E4F-0D40CB89184A}" presName="text2" presStyleCnt="0"/>
      <dgm:spPr/>
    </dgm:pt>
    <dgm:pt modelId="{3CBA555F-DDFD-4A86-AC44-C66716665F6E}" type="pres">
      <dgm:prSet presAssocID="{BC9504D7-83EA-4DFE-9E4F-0D40CB89184A}" presName="textRepeatNode" presStyleLbl="alignNode1" presStyleIdx="1" presStyleCnt="10" custLinFactNeighborX="1383" custLinFactNeighborY="188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nl-NL"/>
        </a:p>
      </dgm:t>
    </dgm:pt>
    <dgm:pt modelId="{AC4DB00F-EFA0-4706-95B9-06A8DADAEED2}" type="pres">
      <dgm:prSet presAssocID="{BC9504D7-83EA-4DFE-9E4F-0D40CB89184A}" presName="textaccent2" presStyleCnt="0"/>
      <dgm:spPr/>
    </dgm:pt>
    <dgm:pt modelId="{CA075CF5-64E8-42CE-BC6A-18108661E1A8}" type="pres">
      <dgm:prSet presAssocID="{BC9504D7-83EA-4DFE-9E4F-0D40CB89184A}" presName="accentRepeatNode" presStyleLbl="solidAlignAcc1" presStyleIdx="2" presStyleCnt="20"/>
      <dgm:spPr/>
    </dgm:pt>
    <dgm:pt modelId="{372E8B55-5D2F-4192-B050-599F897084C1}" type="pres">
      <dgm:prSet presAssocID="{6377B5B2-9887-489A-A569-D7678CD7FDF8}" presName="image2" presStyleCnt="0"/>
      <dgm:spPr/>
    </dgm:pt>
    <dgm:pt modelId="{3AED8D6A-F20D-4252-8259-1965BAD1ECCA}" type="pres">
      <dgm:prSet presAssocID="{6377B5B2-9887-489A-A569-D7678CD7FDF8}" presName="imageRepeatNode" presStyleLbl="alignAcc1" presStyleIdx="1" presStyleCnt="10"/>
      <dgm:spPr/>
      <dgm:t>
        <a:bodyPr/>
        <a:lstStyle/>
        <a:p>
          <a:endParaRPr lang="nl-NL"/>
        </a:p>
      </dgm:t>
    </dgm:pt>
    <dgm:pt modelId="{E5CEAFB4-9317-4BB3-A49F-D6C5E2166A5A}" type="pres">
      <dgm:prSet presAssocID="{6377B5B2-9887-489A-A569-D7678CD7FDF8}" presName="imageaccent2" presStyleCnt="0"/>
      <dgm:spPr/>
    </dgm:pt>
    <dgm:pt modelId="{F06ED77F-9A3C-4376-A772-30162720FA63}" type="pres">
      <dgm:prSet presAssocID="{6377B5B2-9887-489A-A569-D7678CD7FDF8}" presName="accentRepeatNode" presStyleLbl="solidAlignAcc1" presStyleIdx="3" presStyleCnt="20"/>
      <dgm:spPr/>
    </dgm:pt>
    <dgm:pt modelId="{DA2A20BD-AABB-445C-95E8-497DB40091C7}" type="pres">
      <dgm:prSet presAssocID="{5B889404-90B9-42E8-9F7C-A251BD2FF7B7}" presName="text3" presStyleCnt="0"/>
      <dgm:spPr/>
    </dgm:pt>
    <dgm:pt modelId="{91E000CE-10CD-45ED-B85A-CBA6A7F38F40}" type="pres">
      <dgm:prSet presAssocID="{5B889404-90B9-42E8-9F7C-A251BD2FF7B7}" presName="textRepeatNode" presStyleLbl="alignNode1" presStyleIdx="2" presStyleCnt="10" custLinFactNeighborX="1383" custLinFactNeighborY="188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nl-NL"/>
        </a:p>
      </dgm:t>
    </dgm:pt>
    <dgm:pt modelId="{6EC0BFA7-D03C-45A3-B296-570AA5AE5EF2}" type="pres">
      <dgm:prSet presAssocID="{5B889404-90B9-42E8-9F7C-A251BD2FF7B7}" presName="textaccent3" presStyleCnt="0"/>
      <dgm:spPr/>
    </dgm:pt>
    <dgm:pt modelId="{282FD8A1-D381-4130-B0A0-EFAF6A980BBC}" type="pres">
      <dgm:prSet presAssocID="{5B889404-90B9-42E8-9F7C-A251BD2FF7B7}" presName="accentRepeatNode" presStyleLbl="solidAlignAcc1" presStyleIdx="4" presStyleCnt="20"/>
      <dgm:spPr/>
    </dgm:pt>
    <dgm:pt modelId="{B94C36F6-652E-4317-8CED-FD7DDF4187C3}" type="pres">
      <dgm:prSet presAssocID="{CA16FB2B-F0A5-4AF1-9B3D-AB8073BBF886}" presName="image3" presStyleCnt="0"/>
      <dgm:spPr/>
    </dgm:pt>
    <dgm:pt modelId="{07FACD81-667A-4EE6-94E5-8E7DBD2BE5D6}" type="pres">
      <dgm:prSet presAssocID="{CA16FB2B-F0A5-4AF1-9B3D-AB8073BBF886}" presName="imageRepeatNode" presStyleLbl="alignAcc1" presStyleIdx="2" presStyleCnt="10"/>
      <dgm:spPr/>
      <dgm:t>
        <a:bodyPr/>
        <a:lstStyle/>
        <a:p>
          <a:endParaRPr lang="nl-NL"/>
        </a:p>
      </dgm:t>
    </dgm:pt>
    <dgm:pt modelId="{4EAC33F4-FBB2-4838-8743-C1C2D2A1CA5B}" type="pres">
      <dgm:prSet presAssocID="{CA16FB2B-F0A5-4AF1-9B3D-AB8073BBF886}" presName="imageaccent3" presStyleCnt="0"/>
      <dgm:spPr/>
    </dgm:pt>
    <dgm:pt modelId="{E559407D-D046-41BF-8F74-173B5C31A09A}" type="pres">
      <dgm:prSet presAssocID="{CA16FB2B-F0A5-4AF1-9B3D-AB8073BBF886}" presName="accentRepeatNode" presStyleLbl="solidAlignAcc1" presStyleIdx="5" presStyleCnt="20"/>
      <dgm:spPr/>
    </dgm:pt>
    <dgm:pt modelId="{CEB3D6CA-54BB-409D-9AB9-821619F682A6}" type="pres">
      <dgm:prSet presAssocID="{6AEF2D59-A675-4539-AFB7-CD8CBC22EA64}" presName="text4" presStyleCnt="0"/>
      <dgm:spPr/>
    </dgm:pt>
    <dgm:pt modelId="{439CEF46-2CB4-4BD6-B2C4-31CF90CDC1A2}" type="pres">
      <dgm:prSet presAssocID="{6AEF2D59-A675-4539-AFB7-CD8CBC22EA64}" presName="textRepeatNode" presStyleLbl="alignNode1" presStyleIdx="3" presStyleCnt="1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0E635EA-5767-45A1-ADFD-F3C3ED7F6DEB}" type="pres">
      <dgm:prSet presAssocID="{6AEF2D59-A675-4539-AFB7-CD8CBC22EA64}" presName="textaccent4" presStyleCnt="0"/>
      <dgm:spPr/>
    </dgm:pt>
    <dgm:pt modelId="{2CC059CF-474F-4FCB-ABAA-5C402C43BAB6}" type="pres">
      <dgm:prSet presAssocID="{6AEF2D59-A675-4539-AFB7-CD8CBC22EA64}" presName="accentRepeatNode" presStyleLbl="solidAlignAcc1" presStyleIdx="6" presStyleCnt="20"/>
      <dgm:spPr/>
    </dgm:pt>
    <dgm:pt modelId="{24FFAD41-78AA-48FD-92E9-81E3A2555D97}" type="pres">
      <dgm:prSet presAssocID="{DB34A115-988B-4EE3-90D2-5FFBD13FF810}" presName="image4" presStyleCnt="0"/>
      <dgm:spPr/>
    </dgm:pt>
    <dgm:pt modelId="{2A1C3914-C40A-4DAB-9563-3306A74A5CE9}" type="pres">
      <dgm:prSet presAssocID="{DB34A115-988B-4EE3-90D2-5FFBD13FF810}" presName="imageRepeatNode" presStyleLbl="alignAcc1" presStyleIdx="3" presStyleCnt="10"/>
      <dgm:spPr/>
      <dgm:t>
        <a:bodyPr/>
        <a:lstStyle/>
        <a:p>
          <a:endParaRPr lang="nl-NL"/>
        </a:p>
      </dgm:t>
    </dgm:pt>
    <dgm:pt modelId="{45376FD0-0121-4BF0-A16D-DB72126201ED}" type="pres">
      <dgm:prSet presAssocID="{DB34A115-988B-4EE3-90D2-5FFBD13FF810}" presName="imageaccent4" presStyleCnt="0"/>
      <dgm:spPr/>
    </dgm:pt>
    <dgm:pt modelId="{6B924683-AC9B-4214-A65C-403598D0AEFC}" type="pres">
      <dgm:prSet presAssocID="{DB34A115-988B-4EE3-90D2-5FFBD13FF810}" presName="accentRepeatNode" presStyleLbl="solidAlignAcc1" presStyleIdx="7" presStyleCnt="20"/>
      <dgm:spPr/>
    </dgm:pt>
    <dgm:pt modelId="{7696F8E6-9657-4BF0-8187-6E8156B2750C}" type="pres">
      <dgm:prSet presAssocID="{0160628B-CD2F-4EA1-A0F3-7B542A2BDEBD}" presName="text5" presStyleCnt="0"/>
      <dgm:spPr/>
    </dgm:pt>
    <dgm:pt modelId="{5819017D-F0C0-4363-98FF-10B5A7E45AFE}" type="pres">
      <dgm:prSet presAssocID="{0160628B-CD2F-4EA1-A0F3-7B542A2BDEBD}" presName="textRepeatNode" presStyleLbl="alignNode1" presStyleIdx="4" presStyleCnt="1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nl-NL"/>
        </a:p>
      </dgm:t>
    </dgm:pt>
    <dgm:pt modelId="{03FF3EC5-65F5-4742-A36C-6D3142F11D84}" type="pres">
      <dgm:prSet presAssocID="{0160628B-CD2F-4EA1-A0F3-7B542A2BDEBD}" presName="textaccent5" presStyleCnt="0"/>
      <dgm:spPr/>
    </dgm:pt>
    <dgm:pt modelId="{7A55A7FD-95DB-425E-8DFD-70D751469AB7}" type="pres">
      <dgm:prSet presAssocID="{0160628B-CD2F-4EA1-A0F3-7B542A2BDEBD}" presName="accentRepeatNode" presStyleLbl="solidAlignAcc1" presStyleIdx="8" presStyleCnt="20"/>
      <dgm:spPr/>
    </dgm:pt>
    <dgm:pt modelId="{660006EC-458A-4179-945E-9087A9534995}" type="pres">
      <dgm:prSet presAssocID="{D62A517B-CB27-4C46-9C62-4618A7E68396}" presName="image5" presStyleCnt="0"/>
      <dgm:spPr/>
    </dgm:pt>
    <dgm:pt modelId="{66A6D996-882B-48DE-ADE6-555AA50DCEC3}" type="pres">
      <dgm:prSet presAssocID="{D62A517B-CB27-4C46-9C62-4618A7E68396}" presName="imageRepeatNode" presStyleLbl="alignAcc1" presStyleIdx="4" presStyleCnt="10"/>
      <dgm:spPr/>
      <dgm:t>
        <a:bodyPr/>
        <a:lstStyle/>
        <a:p>
          <a:endParaRPr lang="nl-NL"/>
        </a:p>
      </dgm:t>
    </dgm:pt>
    <dgm:pt modelId="{363A5B95-3973-420B-A713-8045D30436A0}" type="pres">
      <dgm:prSet presAssocID="{D62A517B-CB27-4C46-9C62-4618A7E68396}" presName="imageaccent5" presStyleCnt="0"/>
      <dgm:spPr/>
    </dgm:pt>
    <dgm:pt modelId="{D9A9645F-5A33-4963-95BF-7CF2E4E6F57A}" type="pres">
      <dgm:prSet presAssocID="{D62A517B-CB27-4C46-9C62-4618A7E68396}" presName="accentRepeatNode" presStyleLbl="solidAlignAcc1" presStyleIdx="9" presStyleCnt="20"/>
      <dgm:spPr/>
    </dgm:pt>
    <dgm:pt modelId="{F337E295-1ECF-4CB8-ADBC-24862B240198}" type="pres">
      <dgm:prSet presAssocID="{C4BC57B2-1324-488B-A6B7-09BF2BED8D99}" presName="text6" presStyleCnt="0"/>
      <dgm:spPr/>
    </dgm:pt>
    <dgm:pt modelId="{D3E0E22E-78AD-4818-BA48-A6218617F55B}" type="pres">
      <dgm:prSet presAssocID="{C4BC57B2-1324-488B-A6B7-09BF2BED8D99}" presName="textRepeatNode" presStyleLbl="alignNode1" presStyleIdx="5" presStyleCnt="10" custLinFactNeighborX="4241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nl-NL"/>
        </a:p>
      </dgm:t>
    </dgm:pt>
    <dgm:pt modelId="{04389203-EE6F-4DBF-9F28-D95F17A24749}" type="pres">
      <dgm:prSet presAssocID="{C4BC57B2-1324-488B-A6B7-09BF2BED8D99}" presName="textaccent6" presStyleCnt="0"/>
      <dgm:spPr/>
    </dgm:pt>
    <dgm:pt modelId="{6752D786-A139-4BB4-A22A-E02569B23673}" type="pres">
      <dgm:prSet presAssocID="{C4BC57B2-1324-488B-A6B7-09BF2BED8D99}" presName="accentRepeatNode" presStyleLbl="solidAlignAcc1" presStyleIdx="10" presStyleCnt="20"/>
      <dgm:spPr/>
    </dgm:pt>
    <dgm:pt modelId="{ED3DF1D5-DE51-49BB-9D64-ADDAD8F89507}" type="pres">
      <dgm:prSet presAssocID="{A4FE559A-5C7B-4B0C-99A9-854139C18031}" presName="image6" presStyleCnt="0"/>
      <dgm:spPr/>
    </dgm:pt>
    <dgm:pt modelId="{53C8BA20-992A-4390-BFA7-185A9E2A9089}" type="pres">
      <dgm:prSet presAssocID="{A4FE559A-5C7B-4B0C-99A9-854139C18031}" presName="imageRepeatNode" presStyleLbl="alignAcc1" presStyleIdx="5" presStyleCnt="10"/>
      <dgm:spPr/>
      <dgm:t>
        <a:bodyPr/>
        <a:lstStyle/>
        <a:p>
          <a:endParaRPr lang="nl-NL"/>
        </a:p>
      </dgm:t>
    </dgm:pt>
    <dgm:pt modelId="{C72BD871-299D-4AF6-A606-6A70B85CC0FC}" type="pres">
      <dgm:prSet presAssocID="{A4FE559A-5C7B-4B0C-99A9-854139C18031}" presName="imageaccent6" presStyleCnt="0"/>
      <dgm:spPr/>
    </dgm:pt>
    <dgm:pt modelId="{18706FD9-E4B0-46C8-B172-55FE8B5778C8}" type="pres">
      <dgm:prSet presAssocID="{A4FE559A-5C7B-4B0C-99A9-854139C18031}" presName="accentRepeatNode" presStyleLbl="solidAlignAcc1" presStyleIdx="11" presStyleCnt="20"/>
      <dgm:spPr/>
    </dgm:pt>
    <dgm:pt modelId="{06BF77C0-9F15-4A6D-8C7D-A9E9B5E05FEB}" type="pres">
      <dgm:prSet presAssocID="{59DDF3B3-C0A9-4E3B-8543-CD7E04708AC8}" presName="text7" presStyleCnt="0"/>
      <dgm:spPr/>
    </dgm:pt>
    <dgm:pt modelId="{404C7F8C-CB84-40CA-B9B6-BFB9EC072C11}" type="pres">
      <dgm:prSet presAssocID="{59DDF3B3-C0A9-4E3B-8543-CD7E04708AC8}" presName="textRepeatNode" presStyleLbl="alignNode1" presStyleIdx="6" presStyleCnt="1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D0877B8-6230-4CFC-93E6-C59E32958B22}" type="pres">
      <dgm:prSet presAssocID="{59DDF3B3-C0A9-4E3B-8543-CD7E04708AC8}" presName="textaccent7" presStyleCnt="0"/>
      <dgm:spPr/>
    </dgm:pt>
    <dgm:pt modelId="{C854E4A0-FEF3-4E14-B4B7-B12161B333B2}" type="pres">
      <dgm:prSet presAssocID="{59DDF3B3-C0A9-4E3B-8543-CD7E04708AC8}" presName="accentRepeatNode" presStyleLbl="solidAlignAcc1" presStyleIdx="12" presStyleCnt="20"/>
      <dgm:spPr/>
    </dgm:pt>
    <dgm:pt modelId="{1A3067A0-6198-4625-85AF-29C22D3CFA23}" type="pres">
      <dgm:prSet presAssocID="{0377B83F-DD08-48F6-8039-0453EA01DDB7}" presName="image7" presStyleCnt="0"/>
      <dgm:spPr/>
    </dgm:pt>
    <dgm:pt modelId="{CBFC4AE5-E5F3-48BE-BC6E-4EE2DD7A525F}" type="pres">
      <dgm:prSet presAssocID="{0377B83F-DD08-48F6-8039-0453EA01DDB7}" presName="imageRepeatNode" presStyleLbl="alignAcc1" presStyleIdx="6" presStyleCnt="10"/>
      <dgm:spPr/>
      <dgm:t>
        <a:bodyPr/>
        <a:lstStyle/>
        <a:p>
          <a:endParaRPr lang="nl-NL"/>
        </a:p>
      </dgm:t>
    </dgm:pt>
    <dgm:pt modelId="{3B3AA051-7D6F-4491-AE75-DC51CC0FE443}" type="pres">
      <dgm:prSet presAssocID="{0377B83F-DD08-48F6-8039-0453EA01DDB7}" presName="imageaccent7" presStyleCnt="0"/>
      <dgm:spPr/>
    </dgm:pt>
    <dgm:pt modelId="{2498DE6A-A323-411C-B721-66900D270987}" type="pres">
      <dgm:prSet presAssocID="{0377B83F-DD08-48F6-8039-0453EA01DDB7}" presName="accentRepeatNode" presStyleLbl="solidAlignAcc1" presStyleIdx="13" presStyleCnt="20"/>
      <dgm:spPr/>
    </dgm:pt>
    <dgm:pt modelId="{A070F861-9E27-4995-B157-E42D3348466E}" type="pres">
      <dgm:prSet presAssocID="{867F4487-F7AE-4618-888B-144AC1EF3F28}" presName="text8" presStyleCnt="0"/>
      <dgm:spPr/>
    </dgm:pt>
    <dgm:pt modelId="{BB7B3D66-52D4-43EC-A560-51366C78E974}" type="pres">
      <dgm:prSet presAssocID="{867F4487-F7AE-4618-888B-144AC1EF3F28}" presName="textRepeatNode" presStyleLbl="alignNode1" presStyleIdx="7" presStyleCnt="1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nl-NL"/>
        </a:p>
      </dgm:t>
    </dgm:pt>
    <dgm:pt modelId="{FFAB1341-B935-4AA3-8CC2-E11A4349CCE5}" type="pres">
      <dgm:prSet presAssocID="{867F4487-F7AE-4618-888B-144AC1EF3F28}" presName="textaccent8" presStyleCnt="0"/>
      <dgm:spPr/>
    </dgm:pt>
    <dgm:pt modelId="{6528366D-1632-4982-82E2-7C56766CEC68}" type="pres">
      <dgm:prSet presAssocID="{867F4487-F7AE-4618-888B-144AC1EF3F28}" presName="accentRepeatNode" presStyleLbl="solidAlignAcc1" presStyleIdx="14" presStyleCnt="20"/>
      <dgm:spPr/>
    </dgm:pt>
    <dgm:pt modelId="{C41B27BE-7E8A-4C70-B2DB-1C2DCBB8CD29}" type="pres">
      <dgm:prSet presAssocID="{CAFB79A8-43B4-4F3E-B948-BC4AAEC52987}" presName="image8" presStyleCnt="0"/>
      <dgm:spPr/>
    </dgm:pt>
    <dgm:pt modelId="{BBB81A9E-D7A6-450E-B878-4170F9378E45}" type="pres">
      <dgm:prSet presAssocID="{CAFB79A8-43B4-4F3E-B948-BC4AAEC52987}" presName="imageRepeatNode" presStyleLbl="alignAcc1" presStyleIdx="7" presStyleCnt="10"/>
      <dgm:spPr/>
      <dgm:t>
        <a:bodyPr/>
        <a:lstStyle/>
        <a:p>
          <a:endParaRPr lang="nl-NL"/>
        </a:p>
      </dgm:t>
    </dgm:pt>
    <dgm:pt modelId="{E810A6BC-D646-43C0-8DEB-C317968E50E9}" type="pres">
      <dgm:prSet presAssocID="{CAFB79A8-43B4-4F3E-B948-BC4AAEC52987}" presName="imageaccent8" presStyleCnt="0"/>
      <dgm:spPr/>
    </dgm:pt>
    <dgm:pt modelId="{CB793E8A-AB9A-4677-AF3C-B954A04A8B00}" type="pres">
      <dgm:prSet presAssocID="{CAFB79A8-43B4-4F3E-B948-BC4AAEC52987}" presName="accentRepeatNode" presStyleLbl="solidAlignAcc1" presStyleIdx="15" presStyleCnt="20"/>
      <dgm:spPr/>
    </dgm:pt>
    <dgm:pt modelId="{92AD7B53-5C73-4E7F-AE14-9AA6E7A91CF1}" type="pres">
      <dgm:prSet presAssocID="{94B10E80-13C2-410F-BCEA-F926A0608791}" presName="text9" presStyleCnt="0"/>
      <dgm:spPr/>
    </dgm:pt>
    <dgm:pt modelId="{5C607EA1-B2A5-4C12-92DC-4321F5BB5DE0}" type="pres">
      <dgm:prSet presAssocID="{94B10E80-13C2-410F-BCEA-F926A0608791}" presName="textRepeatNode" presStyleLbl="alignNode1" presStyleIdx="8" presStyleCnt="10" custLinFactNeighborX="4241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nl-NL"/>
        </a:p>
      </dgm:t>
    </dgm:pt>
    <dgm:pt modelId="{0999FC54-5EDE-4CFD-9554-536A6F72E939}" type="pres">
      <dgm:prSet presAssocID="{94B10E80-13C2-410F-BCEA-F926A0608791}" presName="textaccent9" presStyleCnt="0"/>
      <dgm:spPr/>
    </dgm:pt>
    <dgm:pt modelId="{552449DE-427E-4B3A-80E6-965AFBADFC13}" type="pres">
      <dgm:prSet presAssocID="{94B10E80-13C2-410F-BCEA-F926A0608791}" presName="accentRepeatNode" presStyleLbl="solidAlignAcc1" presStyleIdx="16" presStyleCnt="20"/>
      <dgm:spPr/>
    </dgm:pt>
    <dgm:pt modelId="{C53C56B1-C722-4AD7-BB43-580092A6E34A}" type="pres">
      <dgm:prSet presAssocID="{D0245E9C-5ABA-4EC4-B1AB-4F493FCAF6F6}" presName="image9" presStyleCnt="0"/>
      <dgm:spPr/>
    </dgm:pt>
    <dgm:pt modelId="{FB72AD26-878D-4BD3-9AC8-F7B583DA2268}" type="pres">
      <dgm:prSet presAssocID="{D0245E9C-5ABA-4EC4-B1AB-4F493FCAF6F6}" presName="imageRepeatNode" presStyleLbl="alignAcc1" presStyleIdx="8" presStyleCnt="10" custLinFactNeighborX="4241"/>
      <dgm:spPr/>
      <dgm:t>
        <a:bodyPr/>
        <a:lstStyle/>
        <a:p>
          <a:endParaRPr lang="nl-NL"/>
        </a:p>
      </dgm:t>
    </dgm:pt>
    <dgm:pt modelId="{6C42C62B-C790-4CB8-AE48-34E95E75E942}" type="pres">
      <dgm:prSet presAssocID="{D0245E9C-5ABA-4EC4-B1AB-4F493FCAF6F6}" presName="imageaccent9" presStyleCnt="0"/>
      <dgm:spPr/>
    </dgm:pt>
    <dgm:pt modelId="{257AAAAE-957E-41C6-B970-2138CC86D905}" type="pres">
      <dgm:prSet presAssocID="{D0245E9C-5ABA-4EC4-B1AB-4F493FCAF6F6}" presName="accentRepeatNode" presStyleLbl="solidAlignAcc1" presStyleIdx="17" presStyleCnt="20"/>
      <dgm:spPr/>
    </dgm:pt>
    <dgm:pt modelId="{8D75C73F-F7F7-4D8D-B26D-23E6F70360E5}" type="pres">
      <dgm:prSet presAssocID="{3D0E005B-49A3-49B9-88B3-B3FBBE2CA2DC}" presName="text10" presStyleCnt="0"/>
      <dgm:spPr/>
    </dgm:pt>
    <dgm:pt modelId="{87B8977F-3D86-42C0-9CDC-329955F2EB48}" type="pres">
      <dgm:prSet presAssocID="{3D0E005B-49A3-49B9-88B3-B3FBBE2CA2DC}" presName="textRepeatNode" presStyleLbl="alignNode1" presStyleIdx="9" presStyleCnt="1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nl-NL"/>
        </a:p>
      </dgm:t>
    </dgm:pt>
    <dgm:pt modelId="{C0BB77E2-5D9B-43B8-A3C8-2E8C85EC571D}" type="pres">
      <dgm:prSet presAssocID="{3D0E005B-49A3-49B9-88B3-B3FBBE2CA2DC}" presName="textaccent10" presStyleCnt="0"/>
      <dgm:spPr/>
    </dgm:pt>
    <dgm:pt modelId="{FF655AA0-895B-4B8F-8363-8BAF142AC4CC}" type="pres">
      <dgm:prSet presAssocID="{3D0E005B-49A3-49B9-88B3-B3FBBE2CA2DC}" presName="accentRepeatNode" presStyleLbl="solidAlignAcc1" presStyleIdx="18" presStyleCnt="20"/>
      <dgm:spPr/>
    </dgm:pt>
    <dgm:pt modelId="{B02419F1-A679-4D2D-B88F-FBA5275C090F}" type="pres">
      <dgm:prSet presAssocID="{8E776003-6849-4D41-A3A6-351952309E1B}" presName="image10" presStyleCnt="0"/>
      <dgm:spPr/>
    </dgm:pt>
    <dgm:pt modelId="{E933CD9F-005D-4920-9B9E-5FA6616BB706}" type="pres">
      <dgm:prSet presAssocID="{8E776003-6849-4D41-A3A6-351952309E1B}" presName="imageRepeatNode" presStyleLbl="alignAcc1" presStyleIdx="9" presStyleCnt="10"/>
      <dgm:spPr/>
      <dgm:t>
        <a:bodyPr/>
        <a:lstStyle/>
        <a:p>
          <a:endParaRPr lang="nl-NL"/>
        </a:p>
      </dgm:t>
    </dgm:pt>
    <dgm:pt modelId="{638F431E-CD9D-4133-9BC0-C5E2FFE205BE}" type="pres">
      <dgm:prSet presAssocID="{8E776003-6849-4D41-A3A6-351952309E1B}" presName="imageaccent10" presStyleCnt="0"/>
      <dgm:spPr/>
    </dgm:pt>
    <dgm:pt modelId="{C9F7C6A5-48BE-4720-8A91-1491CC00C3E9}" type="pres">
      <dgm:prSet presAssocID="{8E776003-6849-4D41-A3A6-351952309E1B}" presName="accentRepeatNode" presStyleLbl="solidAlignAcc1" presStyleIdx="19" presStyleCnt="20"/>
      <dgm:spPr/>
    </dgm:pt>
  </dgm:ptLst>
  <dgm:cxnLst>
    <dgm:cxn modelId="{1CD452BA-9493-4994-805F-274AC16D3827}" type="presOf" srcId="{D0245E9C-5ABA-4EC4-B1AB-4F493FCAF6F6}" destId="{FB72AD26-878D-4BD3-9AC8-F7B583DA2268}" srcOrd="0" destOrd="0" presId="urn:microsoft.com/office/officeart/2008/layout/HexagonCluster"/>
    <dgm:cxn modelId="{08630899-6B75-4A5F-8A4D-D05E4BB3A1EE}" type="presOf" srcId="{A4FE559A-5C7B-4B0C-99A9-854139C18031}" destId="{53C8BA20-992A-4390-BFA7-185A9E2A9089}" srcOrd="0" destOrd="0" presId="urn:microsoft.com/office/officeart/2008/layout/HexagonCluster"/>
    <dgm:cxn modelId="{1EBC3F04-2CBE-4432-9991-C8708DFADFAF}" srcId="{93C5DF8E-4149-4FAA-8B4D-A5A09E180360}" destId="{C4BC57B2-1324-488B-A6B7-09BF2BED8D99}" srcOrd="5" destOrd="0" parTransId="{E11A3ABB-4F87-44CF-9C50-2593991E4399}" sibTransId="{A4FE559A-5C7B-4B0C-99A9-854139C18031}"/>
    <dgm:cxn modelId="{95A6C437-E164-4D70-95B2-43C14401E82A}" type="presOf" srcId="{6AEF2D59-A675-4539-AFB7-CD8CBC22EA64}" destId="{439CEF46-2CB4-4BD6-B2C4-31CF90CDC1A2}" srcOrd="0" destOrd="0" presId="urn:microsoft.com/office/officeart/2008/layout/HexagonCluster"/>
    <dgm:cxn modelId="{9502F678-AF44-46B5-B129-98F2E6049FA0}" srcId="{93C5DF8E-4149-4FAA-8B4D-A5A09E180360}" destId="{6AEF2D59-A675-4539-AFB7-CD8CBC22EA64}" srcOrd="3" destOrd="0" parTransId="{B9A5DBE1-5C2F-4526-B1BA-5326C9F3F24D}" sibTransId="{DB34A115-988B-4EE3-90D2-5FFBD13FF810}"/>
    <dgm:cxn modelId="{F516CAF5-D7A9-4CF9-BA00-C066F63D2A37}" type="presOf" srcId="{C4BC57B2-1324-488B-A6B7-09BF2BED8D99}" destId="{D3E0E22E-78AD-4818-BA48-A6218617F55B}" srcOrd="0" destOrd="0" presId="urn:microsoft.com/office/officeart/2008/layout/HexagonCluster"/>
    <dgm:cxn modelId="{6C67780F-4B79-48F4-B8AB-6CA9C7C1DD2B}" type="presOf" srcId="{6377B5B2-9887-489A-A569-D7678CD7FDF8}" destId="{3AED8D6A-F20D-4252-8259-1965BAD1ECCA}" srcOrd="0" destOrd="0" presId="urn:microsoft.com/office/officeart/2008/layout/HexagonCluster"/>
    <dgm:cxn modelId="{5654DBB8-F3A7-4478-9B05-2A87E4865C88}" srcId="{93C5DF8E-4149-4FAA-8B4D-A5A09E180360}" destId="{94B10E80-13C2-410F-BCEA-F926A0608791}" srcOrd="8" destOrd="0" parTransId="{5F60BA5F-B9D8-476B-9364-ADCAA4F026C1}" sibTransId="{D0245E9C-5ABA-4EC4-B1AB-4F493FCAF6F6}"/>
    <dgm:cxn modelId="{491D594D-20B1-49F3-9E8A-DEE11569DF74}" type="presOf" srcId="{94B10E80-13C2-410F-BCEA-F926A0608791}" destId="{5C607EA1-B2A5-4C12-92DC-4321F5BB5DE0}" srcOrd="0" destOrd="0" presId="urn:microsoft.com/office/officeart/2008/layout/HexagonCluster"/>
    <dgm:cxn modelId="{F4484635-0915-45DB-81E6-700511E3C1B6}" type="presOf" srcId="{59DDF3B3-C0A9-4E3B-8543-CD7E04708AC8}" destId="{404C7F8C-CB84-40CA-B9B6-BFB9EC072C11}" srcOrd="0" destOrd="0" presId="urn:microsoft.com/office/officeart/2008/layout/HexagonCluster"/>
    <dgm:cxn modelId="{30298CFD-4EA1-4740-AC0C-ADB2AACE1A2E}" type="presOf" srcId="{5B889404-90B9-42E8-9F7C-A251BD2FF7B7}" destId="{91E000CE-10CD-45ED-B85A-CBA6A7F38F40}" srcOrd="0" destOrd="0" presId="urn:microsoft.com/office/officeart/2008/layout/HexagonCluster"/>
    <dgm:cxn modelId="{EE51FD33-E070-4DDB-BD83-FA464CD56235}" type="presOf" srcId="{CA16FB2B-F0A5-4AF1-9B3D-AB8073BBF886}" destId="{07FACD81-667A-4EE6-94E5-8E7DBD2BE5D6}" srcOrd="0" destOrd="0" presId="urn:microsoft.com/office/officeart/2008/layout/HexagonCluster"/>
    <dgm:cxn modelId="{B1005772-6B34-43A1-B501-8E376FB0444B}" srcId="{93C5DF8E-4149-4FAA-8B4D-A5A09E180360}" destId="{5B889404-90B9-42E8-9F7C-A251BD2FF7B7}" srcOrd="2" destOrd="0" parTransId="{ED7BF1DA-980C-4464-B9CB-B4A8A1ED65AF}" sibTransId="{CA16FB2B-F0A5-4AF1-9B3D-AB8073BBF886}"/>
    <dgm:cxn modelId="{12083098-9A8D-478B-81C1-8ACD50EB9183}" type="presOf" srcId="{DB34A115-988B-4EE3-90D2-5FFBD13FF810}" destId="{2A1C3914-C40A-4DAB-9563-3306A74A5CE9}" srcOrd="0" destOrd="0" presId="urn:microsoft.com/office/officeart/2008/layout/HexagonCluster"/>
    <dgm:cxn modelId="{1381E77D-7DB3-4972-8341-71B44782971C}" type="presOf" srcId="{BC9504D7-83EA-4DFE-9E4F-0D40CB89184A}" destId="{3CBA555F-DDFD-4A86-AC44-C66716665F6E}" srcOrd="0" destOrd="0" presId="urn:microsoft.com/office/officeart/2008/layout/HexagonCluster"/>
    <dgm:cxn modelId="{2EAA42E0-5452-4183-AE5C-8D25945D61F5}" type="presOf" srcId="{0377B83F-DD08-48F6-8039-0453EA01DDB7}" destId="{CBFC4AE5-E5F3-48BE-BC6E-4EE2DD7A525F}" srcOrd="0" destOrd="0" presId="urn:microsoft.com/office/officeart/2008/layout/HexagonCluster"/>
    <dgm:cxn modelId="{4259CF6A-5FCC-4D2B-ADA6-52021967A4B4}" type="presOf" srcId="{867F4487-F7AE-4618-888B-144AC1EF3F28}" destId="{BB7B3D66-52D4-43EC-A560-51366C78E974}" srcOrd="0" destOrd="0" presId="urn:microsoft.com/office/officeart/2008/layout/HexagonCluster"/>
    <dgm:cxn modelId="{71546808-00DF-46C9-BE39-4EB1FE09CAF1}" type="presOf" srcId="{02D94AAC-5B95-4D5E-B72C-2ACFC55E1625}" destId="{8ECEA758-FE2B-42A5-A32F-2240A5C04AB0}" srcOrd="0" destOrd="0" presId="urn:microsoft.com/office/officeart/2008/layout/HexagonCluster"/>
    <dgm:cxn modelId="{7D150DE4-A836-461E-A0A6-72E496960D31}" srcId="{93C5DF8E-4149-4FAA-8B4D-A5A09E180360}" destId="{59DDF3B3-C0A9-4E3B-8543-CD7E04708AC8}" srcOrd="6" destOrd="0" parTransId="{4029588F-FF56-4C49-B96D-C62C780B14BA}" sibTransId="{0377B83F-DD08-48F6-8039-0453EA01DDB7}"/>
    <dgm:cxn modelId="{3300A9BB-4F70-4E2D-9D64-CC7CEED55F13}" type="presOf" srcId="{D62A517B-CB27-4C46-9C62-4618A7E68396}" destId="{66A6D996-882B-48DE-ADE6-555AA50DCEC3}" srcOrd="0" destOrd="0" presId="urn:microsoft.com/office/officeart/2008/layout/HexagonCluster"/>
    <dgm:cxn modelId="{7BD3F126-E60F-4625-BBDC-5724D1226C0F}" type="presOf" srcId="{0160628B-CD2F-4EA1-A0F3-7B542A2BDEBD}" destId="{5819017D-F0C0-4363-98FF-10B5A7E45AFE}" srcOrd="0" destOrd="0" presId="urn:microsoft.com/office/officeart/2008/layout/HexagonCluster"/>
    <dgm:cxn modelId="{B9B585E7-E9E0-4793-9648-2E760D55EA80}" type="presOf" srcId="{93C5DF8E-4149-4FAA-8B4D-A5A09E180360}" destId="{C8125836-5090-4BE1-9B67-6B8F036A697D}" srcOrd="0" destOrd="0" presId="urn:microsoft.com/office/officeart/2008/layout/HexagonCluster"/>
    <dgm:cxn modelId="{B8B3384A-F461-4A3B-AC29-9BE5A3E72CD2}" srcId="{93C5DF8E-4149-4FAA-8B4D-A5A09E180360}" destId="{F789D606-E13E-428E-94A9-6E99531C5C69}" srcOrd="0" destOrd="0" parTransId="{7352A60D-A6EA-4D6C-9E3C-1CF9C614C7FE}" sibTransId="{02D94AAC-5B95-4D5E-B72C-2ACFC55E1625}"/>
    <dgm:cxn modelId="{19537FE8-A3C6-448C-B9D9-806B6024DFBF}" srcId="{93C5DF8E-4149-4FAA-8B4D-A5A09E180360}" destId="{0160628B-CD2F-4EA1-A0F3-7B542A2BDEBD}" srcOrd="4" destOrd="0" parTransId="{2E2A82F8-4FC0-46D0-A939-AAF64494BA1C}" sibTransId="{D62A517B-CB27-4C46-9C62-4618A7E68396}"/>
    <dgm:cxn modelId="{45346743-3E17-4839-BD73-EC4CB7C3DB69}" srcId="{93C5DF8E-4149-4FAA-8B4D-A5A09E180360}" destId="{3D0E005B-49A3-49B9-88B3-B3FBBE2CA2DC}" srcOrd="9" destOrd="0" parTransId="{412F7736-2BD0-41C0-9109-E1FF2A7CE586}" sibTransId="{8E776003-6849-4D41-A3A6-351952309E1B}"/>
    <dgm:cxn modelId="{99619894-68B1-4531-A5EF-2C2FE2357628}" srcId="{93C5DF8E-4149-4FAA-8B4D-A5A09E180360}" destId="{867F4487-F7AE-4618-888B-144AC1EF3F28}" srcOrd="7" destOrd="0" parTransId="{63A5FC42-74CE-4A51-8B78-C76C453B630B}" sibTransId="{CAFB79A8-43B4-4F3E-B948-BC4AAEC52987}"/>
    <dgm:cxn modelId="{6BC391F4-9FC7-4115-8146-A64828ADF08C}" srcId="{93C5DF8E-4149-4FAA-8B4D-A5A09E180360}" destId="{BC9504D7-83EA-4DFE-9E4F-0D40CB89184A}" srcOrd="1" destOrd="0" parTransId="{A8FF2C7D-7861-4D19-8CFF-108BE5710298}" sibTransId="{6377B5B2-9887-489A-A569-D7678CD7FDF8}"/>
    <dgm:cxn modelId="{BE00CC78-4E59-412B-AF12-AA57C32190BB}" type="presOf" srcId="{3D0E005B-49A3-49B9-88B3-B3FBBE2CA2DC}" destId="{87B8977F-3D86-42C0-9CDC-329955F2EB48}" srcOrd="0" destOrd="0" presId="urn:microsoft.com/office/officeart/2008/layout/HexagonCluster"/>
    <dgm:cxn modelId="{536AE90B-361D-4466-9E4B-9CD32723CC4D}" type="presOf" srcId="{CAFB79A8-43B4-4F3E-B948-BC4AAEC52987}" destId="{BBB81A9E-D7A6-450E-B878-4170F9378E45}" srcOrd="0" destOrd="0" presId="urn:microsoft.com/office/officeart/2008/layout/HexagonCluster"/>
    <dgm:cxn modelId="{A2E00812-C90A-4159-8BDB-7F26A353C70E}" type="presOf" srcId="{F789D606-E13E-428E-94A9-6E99531C5C69}" destId="{AAF652A5-5D66-4661-A9A2-705CDCC1F30D}" srcOrd="0" destOrd="0" presId="urn:microsoft.com/office/officeart/2008/layout/HexagonCluster"/>
    <dgm:cxn modelId="{30F9B17D-3DFE-4045-99F3-5DF635398545}" type="presOf" srcId="{8E776003-6849-4D41-A3A6-351952309E1B}" destId="{E933CD9F-005D-4920-9B9E-5FA6616BB706}" srcOrd="0" destOrd="0" presId="urn:microsoft.com/office/officeart/2008/layout/HexagonCluster"/>
    <dgm:cxn modelId="{C337096E-0CA9-46DF-9114-C383B756F7A7}" type="presParOf" srcId="{C8125836-5090-4BE1-9B67-6B8F036A697D}" destId="{7DD88B3D-7C48-4D57-BEDF-97276C9FA824}" srcOrd="0" destOrd="0" presId="urn:microsoft.com/office/officeart/2008/layout/HexagonCluster"/>
    <dgm:cxn modelId="{08B64375-96D4-44B5-8B40-634AB8702765}" type="presParOf" srcId="{7DD88B3D-7C48-4D57-BEDF-97276C9FA824}" destId="{AAF652A5-5D66-4661-A9A2-705CDCC1F30D}" srcOrd="0" destOrd="0" presId="urn:microsoft.com/office/officeart/2008/layout/HexagonCluster"/>
    <dgm:cxn modelId="{DE5279DC-7325-4827-A350-8BC1020408C2}" type="presParOf" srcId="{C8125836-5090-4BE1-9B67-6B8F036A697D}" destId="{42F58EFF-9D0E-42F0-B273-0E75EA4E30A8}" srcOrd="1" destOrd="0" presId="urn:microsoft.com/office/officeart/2008/layout/HexagonCluster"/>
    <dgm:cxn modelId="{234F70EA-D904-4998-A007-86E3A63EE60A}" type="presParOf" srcId="{42F58EFF-9D0E-42F0-B273-0E75EA4E30A8}" destId="{422D7CE0-B865-4A9D-9118-B9D0D61B71CC}" srcOrd="0" destOrd="0" presId="urn:microsoft.com/office/officeart/2008/layout/HexagonCluster"/>
    <dgm:cxn modelId="{77878814-AEA9-45E7-A66E-FAFFA7D79B4D}" type="presParOf" srcId="{C8125836-5090-4BE1-9B67-6B8F036A697D}" destId="{A026B76F-99C7-44A5-8A5B-B32E2156D60C}" srcOrd="2" destOrd="0" presId="urn:microsoft.com/office/officeart/2008/layout/HexagonCluster"/>
    <dgm:cxn modelId="{DD6CE2E1-2D3A-4FF4-BADC-CBAD1F0B36AD}" type="presParOf" srcId="{A026B76F-99C7-44A5-8A5B-B32E2156D60C}" destId="{8ECEA758-FE2B-42A5-A32F-2240A5C04AB0}" srcOrd="0" destOrd="0" presId="urn:microsoft.com/office/officeart/2008/layout/HexagonCluster"/>
    <dgm:cxn modelId="{2816245C-FCC2-47B1-A8B4-6BDA8C43270F}" type="presParOf" srcId="{C8125836-5090-4BE1-9B67-6B8F036A697D}" destId="{480B48A3-4496-44D3-9612-D5E2F0962F0C}" srcOrd="3" destOrd="0" presId="urn:microsoft.com/office/officeart/2008/layout/HexagonCluster"/>
    <dgm:cxn modelId="{632A29EA-E9BD-4B7F-B337-C702D3F6C1F5}" type="presParOf" srcId="{480B48A3-4496-44D3-9612-D5E2F0962F0C}" destId="{9C379E5E-307C-4DA7-9912-8FCDF24A7788}" srcOrd="0" destOrd="0" presId="urn:microsoft.com/office/officeart/2008/layout/HexagonCluster"/>
    <dgm:cxn modelId="{37938DB7-B894-4864-826A-392374A66B10}" type="presParOf" srcId="{C8125836-5090-4BE1-9B67-6B8F036A697D}" destId="{09930682-E7B0-4487-8D50-2E545F9D0FB6}" srcOrd="4" destOrd="0" presId="urn:microsoft.com/office/officeart/2008/layout/HexagonCluster"/>
    <dgm:cxn modelId="{29175F83-6476-4096-86D0-4E3E34741D19}" type="presParOf" srcId="{09930682-E7B0-4487-8D50-2E545F9D0FB6}" destId="{3CBA555F-DDFD-4A86-AC44-C66716665F6E}" srcOrd="0" destOrd="0" presId="urn:microsoft.com/office/officeart/2008/layout/HexagonCluster"/>
    <dgm:cxn modelId="{61EB84A2-87E5-4E6A-B4E5-071777DB8EFF}" type="presParOf" srcId="{C8125836-5090-4BE1-9B67-6B8F036A697D}" destId="{AC4DB00F-EFA0-4706-95B9-06A8DADAEED2}" srcOrd="5" destOrd="0" presId="urn:microsoft.com/office/officeart/2008/layout/HexagonCluster"/>
    <dgm:cxn modelId="{18AA303E-1722-4132-896B-E47E0F5A7B79}" type="presParOf" srcId="{AC4DB00F-EFA0-4706-95B9-06A8DADAEED2}" destId="{CA075CF5-64E8-42CE-BC6A-18108661E1A8}" srcOrd="0" destOrd="0" presId="urn:microsoft.com/office/officeart/2008/layout/HexagonCluster"/>
    <dgm:cxn modelId="{367AA015-AD78-401E-9EDE-07926313FAF5}" type="presParOf" srcId="{C8125836-5090-4BE1-9B67-6B8F036A697D}" destId="{372E8B55-5D2F-4192-B050-599F897084C1}" srcOrd="6" destOrd="0" presId="urn:microsoft.com/office/officeart/2008/layout/HexagonCluster"/>
    <dgm:cxn modelId="{2FE28AC9-9802-4C7D-9D6C-B4A4A9F81CF0}" type="presParOf" srcId="{372E8B55-5D2F-4192-B050-599F897084C1}" destId="{3AED8D6A-F20D-4252-8259-1965BAD1ECCA}" srcOrd="0" destOrd="0" presId="urn:microsoft.com/office/officeart/2008/layout/HexagonCluster"/>
    <dgm:cxn modelId="{4CF2B467-0D0D-45CC-81A5-DCB618AF4E86}" type="presParOf" srcId="{C8125836-5090-4BE1-9B67-6B8F036A697D}" destId="{E5CEAFB4-9317-4BB3-A49F-D6C5E2166A5A}" srcOrd="7" destOrd="0" presId="urn:microsoft.com/office/officeart/2008/layout/HexagonCluster"/>
    <dgm:cxn modelId="{F7E65A78-826F-4C33-B077-5C95B9635E08}" type="presParOf" srcId="{E5CEAFB4-9317-4BB3-A49F-D6C5E2166A5A}" destId="{F06ED77F-9A3C-4376-A772-30162720FA63}" srcOrd="0" destOrd="0" presId="urn:microsoft.com/office/officeart/2008/layout/HexagonCluster"/>
    <dgm:cxn modelId="{5EDE1A20-8593-45E5-A6E8-A48BC1189886}" type="presParOf" srcId="{C8125836-5090-4BE1-9B67-6B8F036A697D}" destId="{DA2A20BD-AABB-445C-95E8-497DB40091C7}" srcOrd="8" destOrd="0" presId="urn:microsoft.com/office/officeart/2008/layout/HexagonCluster"/>
    <dgm:cxn modelId="{67F8F659-439D-4666-82FA-18BF8FB5FEF3}" type="presParOf" srcId="{DA2A20BD-AABB-445C-95E8-497DB40091C7}" destId="{91E000CE-10CD-45ED-B85A-CBA6A7F38F40}" srcOrd="0" destOrd="0" presId="urn:microsoft.com/office/officeart/2008/layout/HexagonCluster"/>
    <dgm:cxn modelId="{5DAF9ECA-92D3-45B6-B1EC-606204A044F9}" type="presParOf" srcId="{C8125836-5090-4BE1-9B67-6B8F036A697D}" destId="{6EC0BFA7-D03C-45A3-B296-570AA5AE5EF2}" srcOrd="9" destOrd="0" presId="urn:microsoft.com/office/officeart/2008/layout/HexagonCluster"/>
    <dgm:cxn modelId="{B8C52F0E-FF31-4120-ABAA-3BB5FB631027}" type="presParOf" srcId="{6EC0BFA7-D03C-45A3-B296-570AA5AE5EF2}" destId="{282FD8A1-D381-4130-B0A0-EFAF6A980BBC}" srcOrd="0" destOrd="0" presId="urn:microsoft.com/office/officeart/2008/layout/HexagonCluster"/>
    <dgm:cxn modelId="{6390D45F-CA2E-41DF-863A-4DC80D621AB7}" type="presParOf" srcId="{C8125836-5090-4BE1-9B67-6B8F036A697D}" destId="{B94C36F6-652E-4317-8CED-FD7DDF4187C3}" srcOrd="10" destOrd="0" presId="urn:microsoft.com/office/officeart/2008/layout/HexagonCluster"/>
    <dgm:cxn modelId="{71075364-5D65-4CD4-A87B-4060F938D516}" type="presParOf" srcId="{B94C36F6-652E-4317-8CED-FD7DDF4187C3}" destId="{07FACD81-667A-4EE6-94E5-8E7DBD2BE5D6}" srcOrd="0" destOrd="0" presId="urn:microsoft.com/office/officeart/2008/layout/HexagonCluster"/>
    <dgm:cxn modelId="{6CF68464-F639-453D-8944-FA0D160F4E4B}" type="presParOf" srcId="{C8125836-5090-4BE1-9B67-6B8F036A697D}" destId="{4EAC33F4-FBB2-4838-8743-C1C2D2A1CA5B}" srcOrd="11" destOrd="0" presId="urn:microsoft.com/office/officeart/2008/layout/HexagonCluster"/>
    <dgm:cxn modelId="{78F12AE6-0978-48F8-87CC-3BA08D795D16}" type="presParOf" srcId="{4EAC33F4-FBB2-4838-8743-C1C2D2A1CA5B}" destId="{E559407D-D046-41BF-8F74-173B5C31A09A}" srcOrd="0" destOrd="0" presId="urn:microsoft.com/office/officeart/2008/layout/HexagonCluster"/>
    <dgm:cxn modelId="{634542A0-4760-461D-A2F1-7F4A2E4B5260}" type="presParOf" srcId="{C8125836-5090-4BE1-9B67-6B8F036A697D}" destId="{CEB3D6CA-54BB-409D-9AB9-821619F682A6}" srcOrd="12" destOrd="0" presId="urn:microsoft.com/office/officeart/2008/layout/HexagonCluster"/>
    <dgm:cxn modelId="{3743F6A5-BD34-4F75-9449-AB861816DC3F}" type="presParOf" srcId="{CEB3D6CA-54BB-409D-9AB9-821619F682A6}" destId="{439CEF46-2CB4-4BD6-B2C4-31CF90CDC1A2}" srcOrd="0" destOrd="0" presId="urn:microsoft.com/office/officeart/2008/layout/HexagonCluster"/>
    <dgm:cxn modelId="{D394D1BC-4CAF-4474-B860-A89A4AA33906}" type="presParOf" srcId="{C8125836-5090-4BE1-9B67-6B8F036A697D}" destId="{20E635EA-5767-45A1-ADFD-F3C3ED7F6DEB}" srcOrd="13" destOrd="0" presId="urn:microsoft.com/office/officeart/2008/layout/HexagonCluster"/>
    <dgm:cxn modelId="{812947BA-E509-4602-A1E5-43EA6F346FBA}" type="presParOf" srcId="{20E635EA-5767-45A1-ADFD-F3C3ED7F6DEB}" destId="{2CC059CF-474F-4FCB-ABAA-5C402C43BAB6}" srcOrd="0" destOrd="0" presId="urn:microsoft.com/office/officeart/2008/layout/HexagonCluster"/>
    <dgm:cxn modelId="{6B90B05A-31A8-45F9-8D93-DDA913EAF820}" type="presParOf" srcId="{C8125836-5090-4BE1-9B67-6B8F036A697D}" destId="{24FFAD41-78AA-48FD-92E9-81E3A2555D97}" srcOrd="14" destOrd="0" presId="urn:microsoft.com/office/officeart/2008/layout/HexagonCluster"/>
    <dgm:cxn modelId="{2771D5DD-DB03-4A37-B4D4-0E85E0C37107}" type="presParOf" srcId="{24FFAD41-78AA-48FD-92E9-81E3A2555D97}" destId="{2A1C3914-C40A-4DAB-9563-3306A74A5CE9}" srcOrd="0" destOrd="0" presId="urn:microsoft.com/office/officeart/2008/layout/HexagonCluster"/>
    <dgm:cxn modelId="{FD20FFEB-910B-42DE-B3FB-1597DCE00175}" type="presParOf" srcId="{C8125836-5090-4BE1-9B67-6B8F036A697D}" destId="{45376FD0-0121-4BF0-A16D-DB72126201ED}" srcOrd="15" destOrd="0" presId="urn:microsoft.com/office/officeart/2008/layout/HexagonCluster"/>
    <dgm:cxn modelId="{83B4A845-CA7A-4272-8E87-9DB7633B7BBC}" type="presParOf" srcId="{45376FD0-0121-4BF0-A16D-DB72126201ED}" destId="{6B924683-AC9B-4214-A65C-403598D0AEFC}" srcOrd="0" destOrd="0" presId="urn:microsoft.com/office/officeart/2008/layout/HexagonCluster"/>
    <dgm:cxn modelId="{5E8851DA-2E69-445F-AC25-BB25F075551D}" type="presParOf" srcId="{C8125836-5090-4BE1-9B67-6B8F036A697D}" destId="{7696F8E6-9657-4BF0-8187-6E8156B2750C}" srcOrd="16" destOrd="0" presId="urn:microsoft.com/office/officeart/2008/layout/HexagonCluster"/>
    <dgm:cxn modelId="{B3D317EF-44F2-454B-AEB3-2E5F679B2F34}" type="presParOf" srcId="{7696F8E6-9657-4BF0-8187-6E8156B2750C}" destId="{5819017D-F0C0-4363-98FF-10B5A7E45AFE}" srcOrd="0" destOrd="0" presId="urn:microsoft.com/office/officeart/2008/layout/HexagonCluster"/>
    <dgm:cxn modelId="{238990F0-107E-4CD3-97AD-97DB4D87E098}" type="presParOf" srcId="{C8125836-5090-4BE1-9B67-6B8F036A697D}" destId="{03FF3EC5-65F5-4742-A36C-6D3142F11D84}" srcOrd="17" destOrd="0" presId="urn:microsoft.com/office/officeart/2008/layout/HexagonCluster"/>
    <dgm:cxn modelId="{FB676ECF-D0BF-451C-8926-5037533A54FE}" type="presParOf" srcId="{03FF3EC5-65F5-4742-A36C-6D3142F11D84}" destId="{7A55A7FD-95DB-425E-8DFD-70D751469AB7}" srcOrd="0" destOrd="0" presId="urn:microsoft.com/office/officeart/2008/layout/HexagonCluster"/>
    <dgm:cxn modelId="{CCD9F5C2-290E-4219-BB81-1A726EA5988D}" type="presParOf" srcId="{C8125836-5090-4BE1-9B67-6B8F036A697D}" destId="{660006EC-458A-4179-945E-9087A9534995}" srcOrd="18" destOrd="0" presId="urn:microsoft.com/office/officeart/2008/layout/HexagonCluster"/>
    <dgm:cxn modelId="{E6953074-364D-47DD-84D5-276C6E28E516}" type="presParOf" srcId="{660006EC-458A-4179-945E-9087A9534995}" destId="{66A6D996-882B-48DE-ADE6-555AA50DCEC3}" srcOrd="0" destOrd="0" presId="urn:microsoft.com/office/officeart/2008/layout/HexagonCluster"/>
    <dgm:cxn modelId="{25CD484A-F1A3-4181-8E74-CA6A78AE9790}" type="presParOf" srcId="{C8125836-5090-4BE1-9B67-6B8F036A697D}" destId="{363A5B95-3973-420B-A713-8045D30436A0}" srcOrd="19" destOrd="0" presId="urn:microsoft.com/office/officeart/2008/layout/HexagonCluster"/>
    <dgm:cxn modelId="{A7421293-DB86-4BE1-862D-679E80BBD1F8}" type="presParOf" srcId="{363A5B95-3973-420B-A713-8045D30436A0}" destId="{D9A9645F-5A33-4963-95BF-7CF2E4E6F57A}" srcOrd="0" destOrd="0" presId="urn:microsoft.com/office/officeart/2008/layout/HexagonCluster"/>
    <dgm:cxn modelId="{B3A622A5-6E29-4161-A6A8-6E9FC51964BA}" type="presParOf" srcId="{C8125836-5090-4BE1-9B67-6B8F036A697D}" destId="{F337E295-1ECF-4CB8-ADBC-24862B240198}" srcOrd="20" destOrd="0" presId="urn:microsoft.com/office/officeart/2008/layout/HexagonCluster"/>
    <dgm:cxn modelId="{E82DDACC-415C-4A73-AE46-AA3B4C123F67}" type="presParOf" srcId="{F337E295-1ECF-4CB8-ADBC-24862B240198}" destId="{D3E0E22E-78AD-4818-BA48-A6218617F55B}" srcOrd="0" destOrd="0" presId="urn:microsoft.com/office/officeart/2008/layout/HexagonCluster"/>
    <dgm:cxn modelId="{9A6D6ADA-2D5D-4FD9-80C5-BAEBE9D9A1F3}" type="presParOf" srcId="{C8125836-5090-4BE1-9B67-6B8F036A697D}" destId="{04389203-EE6F-4DBF-9F28-D95F17A24749}" srcOrd="21" destOrd="0" presId="urn:microsoft.com/office/officeart/2008/layout/HexagonCluster"/>
    <dgm:cxn modelId="{514AC53B-E988-4513-A86A-62F1548EA9ED}" type="presParOf" srcId="{04389203-EE6F-4DBF-9F28-D95F17A24749}" destId="{6752D786-A139-4BB4-A22A-E02569B23673}" srcOrd="0" destOrd="0" presId="urn:microsoft.com/office/officeart/2008/layout/HexagonCluster"/>
    <dgm:cxn modelId="{DBF34A7B-1F0E-457B-B102-CA7569411C45}" type="presParOf" srcId="{C8125836-5090-4BE1-9B67-6B8F036A697D}" destId="{ED3DF1D5-DE51-49BB-9D64-ADDAD8F89507}" srcOrd="22" destOrd="0" presId="urn:microsoft.com/office/officeart/2008/layout/HexagonCluster"/>
    <dgm:cxn modelId="{D4F5FD5A-2E34-451E-B2ED-CF03EE9BB1AC}" type="presParOf" srcId="{ED3DF1D5-DE51-49BB-9D64-ADDAD8F89507}" destId="{53C8BA20-992A-4390-BFA7-185A9E2A9089}" srcOrd="0" destOrd="0" presId="urn:microsoft.com/office/officeart/2008/layout/HexagonCluster"/>
    <dgm:cxn modelId="{C752D823-4003-40CC-B2C5-4FD1601CB525}" type="presParOf" srcId="{C8125836-5090-4BE1-9B67-6B8F036A697D}" destId="{C72BD871-299D-4AF6-A606-6A70B85CC0FC}" srcOrd="23" destOrd="0" presId="urn:microsoft.com/office/officeart/2008/layout/HexagonCluster"/>
    <dgm:cxn modelId="{0B302ADA-C861-4A90-8B47-09C44895CC5A}" type="presParOf" srcId="{C72BD871-299D-4AF6-A606-6A70B85CC0FC}" destId="{18706FD9-E4B0-46C8-B172-55FE8B5778C8}" srcOrd="0" destOrd="0" presId="urn:microsoft.com/office/officeart/2008/layout/HexagonCluster"/>
    <dgm:cxn modelId="{416FEF2C-DCD8-4628-912F-DD9D87B236F0}" type="presParOf" srcId="{C8125836-5090-4BE1-9B67-6B8F036A697D}" destId="{06BF77C0-9F15-4A6D-8C7D-A9E9B5E05FEB}" srcOrd="24" destOrd="0" presId="urn:microsoft.com/office/officeart/2008/layout/HexagonCluster"/>
    <dgm:cxn modelId="{3BD3BD4F-EE2A-4813-A636-0674ED298F52}" type="presParOf" srcId="{06BF77C0-9F15-4A6D-8C7D-A9E9B5E05FEB}" destId="{404C7F8C-CB84-40CA-B9B6-BFB9EC072C11}" srcOrd="0" destOrd="0" presId="urn:microsoft.com/office/officeart/2008/layout/HexagonCluster"/>
    <dgm:cxn modelId="{5E0C3012-DB09-4B1A-BE79-8272A65BFCCA}" type="presParOf" srcId="{C8125836-5090-4BE1-9B67-6B8F036A697D}" destId="{6D0877B8-6230-4CFC-93E6-C59E32958B22}" srcOrd="25" destOrd="0" presId="urn:microsoft.com/office/officeart/2008/layout/HexagonCluster"/>
    <dgm:cxn modelId="{13F25195-ACBC-4D49-B4B1-98B10F672436}" type="presParOf" srcId="{6D0877B8-6230-4CFC-93E6-C59E32958B22}" destId="{C854E4A0-FEF3-4E14-B4B7-B12161B333B2}" srcOrd="0" destOrd="0" presId="urn:microsoft.com/office/officeart/2008/layout/HexagonCluster"/>
    <dgm:cxn modelId="{0FE59840-E79E-4756-A620-67336FD40B48}" type="presParOf" srcId="{C8125836-5090-4BE1-9B67-6B8F036A697D}" destId="{1A3067A0-6198-4625-85AF-29C22D3CFA23}" srcOrd="26" destOrd="0" presId="urn:microsoft.com/office/officeart/2008/layout/HexagonCluster"/>
    <dgm:cxn modelId="{B8AB15F8-21FB-46A8-A5C6-02B5084E3F35}" type="presParOf" srcId="{1A3067A0-6198-4625-85AF-29C22D3CFA23}" destId="{CBFC4AE5-E5F3-48BE-BC6E-4EE2DD7A525F}" srcOrd="0" destOrd="0" presId="urn:microsoft.com/office/officeart/2008/layout/HexagonCluster"/>
    <dgm:cxn modelId="{9A36B049-C7E5-4E93-9529-678CFAC41F5F}" type="presParOf" srcId="{C8125836-5090-4BE1-9B67-6B8F036A697D}" destId="{3B3AA051-7D6F-4491-AE75-DC51CC0FE443}" srcOrd="27" destOrd="0" presId="urn:microsoft.com/office/officeart/2008/layout/HexagonCluster"/>
    <dgm:cxn modelId="{475D4AD6-85E5-48C4-BC01-6D08733C6363}" type="presParOf" srcId="{3B3AA051-7D6F-4491-AE75-DC51CC0FE443}" destId="{2498DE6A-A323-411C-B721-66900D270987}" srcOrd="0" destOrd="0" presId="urn:microsoft.com/office/officeart/2008/layout/HexagonCluster"/>
    <dgm:cxn modelId="{B386A0D8-FDA4-4C13-94B3-5AB00EF2534E}" type="presParOf" srcId="{C8125836-5090-4BE1-9B67-6B8F036A697D}" destId="{A070F861-9E27-4995-B157-E42D3348466E}" srcOrd="28" destOrd="0" presId="urn:microsoft.com/office/officeart/2008/layout/HexagonCluster"/>
    <dgm:cxn modelId="{BB7DAC1D-3557-4CB8-BF97-7B4AE0531DAC}" type="presParOf" srcId="{A070F861-9E27-4995-B157-E42D3348466E}" destId="{BB7B3D66-52D4-43EC-A560-51366C78E974}" srcOrd="0" destOrd="0" presId="urn:microsoft.com/office/officeart/2008/layout/HexagonCluster"/>
    <dgm:cxn modelId="{5C3C1578-4A5F-4153-A7E9-4B9BD4A79F37}" type="presParOf" srcId="{C8125836-5090-4BE1-9B67-6B8F036A697D}" destId="{FFAB1341-B935-4AA3-8CC2-E11A4349CCE5}" srcOrd="29" destOrd="0" presId="urn:microsoft.com/office/officeart/2008/layout/HexagonCluster"/>
    <dgm:cxn modelId="{D6876CB3-01C7-4D9A-9E99-54A847EC9BEB}" type="presParOf" srcId="{FFAB1341-B935-4AA3-8CC2-E11A4349CCE5}" destId="{6528366D-1632-4982-82E2-7C56766CEC68}" srcOrd="0" destOrd="0" presId="urn:microsoft.com/office/officeart/2008/layout/HexagonCluster"/>
    <dgm:cxn modelId="{0DF4C7F8-C506-40B2-95CF-409BB0EC9146}" type="presParOf" srcId="{C8125836-5090-4BE1-9B67-6B8F036A697D}" destId="{C41B27BE-7E8A-4C70-B2DB-1C2DCBB8CD29}" srcOrd="30" destOrd="0" presId="urn:microsoft.com/office/officeart/2008/layout/HexagonCluster"/>
    <dgm:cxn modelId="{7B5EE8BC-DB64-4B86-B933-C3245D5BE1AA}" type="presParOf" srcId="{C41B27BE-7E8A-4C70-B2DB-1C2DCBB8CD29}" destId="{BBB81A9E-D7A6-450E-B878-4170F9378E45}" srcOrd="0" destOrd="0" presId="urn:microsoft.com/office/officeart/2008/layout/HexagonCluster"/>
    <dgm:cxn modelId="{28DEDB3E-7125-4CCC-A010-CF08602B990F}" type="presParOf" srcId="{C8125836-5090-4BE1-9B67-6B8F036A697D}" destId="{E810A6BC-D646-43C0-8DEB-C317968E50E9}" srcOrd="31" destOrd="0" presId="urn:microsoft.com/office/officeart/2008/layout/HexagonCluster"/>
    <dgm:cxn modelId="{63D1D1C7-8154-43A8-BA09-72E5F094400B}" type="presParOf" srcId="{E810A6BC-D646-43C0-8DEB-C317968E50E9}" destId="{CB793E8A-AB9A-4677-AF3C-B954A04A8B00}" srcOrd="0" destOrd="0" presId="urn:microsoft.com/office/officeart/2008/layout/HexagonCluster"/>
    <dgm:cxn modelId="{567C131D-833B-4EBF-877C-B997A7FCD55B}" type="presParOf" srcId="{C8125836-5090-4BE1-9B67-6B8F036A697D}" destId="{92AD7B53-5C73-4E7F-AE14-9AA6E7A91CF1}" srcOrd="32" destOrd="0" presId="urn:microsoft.com/office/officeart/2008/layout/HexagonCluster"/>
    <dgm:cxn modelId="{23B9AC69-0A35-413D-868E-9602139885A7}" type="presParOf" srcId="{92AD7B53-5C73-4E7F-AE14-9AA6E7A91CF1}" destId="{5C607EA1-B2A5-4C12-92DC-4321F5BB5DE0}" srcOrd="0" destOrd="0" presId="urn:microsoft.com/office/officeart/2008/layout/HexagonCluster"/>
    <dgm:cxn modelId="{08339D8B-9FCB-441E-8149-B6D6EAC97076}" type="presParOf" srcId="{C8125836-5090-4BE1-9B67-6B8F036A697D}" destId="{0999FC54-5EDE-4CFD-9554-536A6F72E939}" srcOrd="33" destOrd="0" presId="urn:microsoft.com/office/officeart/2008/layout/HexagonCluster"/>
    <dgm:cxn modelId="{6D6F63FE-FB78-44E3-85A3-449294D2E6C2}" type="presParOf" srcId="{0999FC54-5EDE-4CFD-9554-536A6F72E939}" destId="{552449DE-427E-4B3A-80E6-965AFBADFC13}" srcOrd="0" destOrd="0" presId="urn:microsoft.com/office/officeart/2008/layout/HexagonCluster"/>
    <dgm:cxn modelId="{323688ED-1983-4531-B91F-840187A45E00}" type="presParOf" srcId="{C8125836-5090-4BE1-9B67-6B8F036A697D}" destId="{C53C56B1-C722-4AD7-BB43-580092A6E34A}" srcOrd="34" destOrd="0" presId="urn:microsoft.com/office/officeart/2008/layout/HexagonCluster"/>
    <dgm:cxn modelId="{507665CF-482E-4A5E-AB51-73B36B052362}" type="presParOf" srcId="{C53C56B1-C722-4AD7-BB43-580092A6E34A}" destId="{FB72AD26-878D-4BD3-9AC8-F7B583DA2268}" srcOrd="0" destOrd="0" presId="urn:microsoft.com/office/officeart/2008/layout/HexagonCluster"/>
    <dgm:cxn modelId="{4A81E7DA-8E3A-46E1-8E61-56DCEC30443D}" type="presParOf" srcId="{C8125836-5090-4BE1-9B67-6B8F036A697D}" destId="{6C42C62B-C790-4CB8-AE48-34E95E75E942}" srcOrd="35" destOrd="0" presId="urn:microsoft.com/office/officeart/2008/layout/HexagonCluster"/>
    <dgm:cxn modelId="{21D9DC34-6D31-4189-AD7C-022A9D073C23}" type="presParOf" srcId="{6C42C62B-C790-4CB8-AE48-34E95E75E942}" destId="{257AAAAE-957E-41C6-B970-2138CC86D905}" srcOrd="0" destOrd="0" presId="urn:microsoft.com/office/officeart/2008/layout/HexagonCluster"/>
    <dgm:cxn modelId="{2014021B-7E41-49CC-9BF6-1F83E44487E0}" type="presParOf" srcId="{C8125836-5090-4BE1-9B67-6B8F036A697D}" destId="{8D75C73F-F7F7-4D8D-B26D-23E6F70360E5}" srcOrd="36" destOrd="0" presId="urn:microsoft.com/office/officeart/2008/layout/HexagonCluster"/>
    <dgm:cxn modelId="{33EE0379-EED7-44BD-AE0C-B3C1BFD2FD4A}" type="presParOf" srcId="{8D75C73F-F7F7-4D8D-B26D-23E6F70360E5}" destId="{87B8977F-3D86-42C0-9CDC-329955F2EB48}" srcOrd="0" destOrd="0" presId="urn:microsoft.com/office/officeart/2008/layout/HexagonCluster"/>
    <dgm:cxn modelId="{A07CA8B8-4B0C-4F9A-8F61-416912BD2BEF}" type="presParOf" srcId="{C8125836-5090-4BE1-9B67-6B8F036A697D}" destId="{C0BB77E2-5D9B-43B8-A3C8-2E8C85EC571D}" srcOrd="37" destOrd="0" presId="urn:microsoft.com/office/officeart/2008/layout/HexagonCluster"/>
    <dgm:cxn modelId="{0C973D1D-C6A7-4D30-B91E-A85AE994825A}" type="presParOf" srcId="{C0BB77E2-5D9B-43B8-A3C8-2E8C85EC571D}" destId="{FF655AA0-895B-4B8F-8363-8BAF142AC4CC}" srcOrd="0" destOrd="0" presId="urn:microsoft.com/office/officeart/2008/layout/HexagonCluster"/>
    <dgm:cxn modelId="{9BAFB454-D44B-486C-A1AD-F67D21F7D2C2}" type="presParOf" srcId="{C8125836-5090-4BE1-9B67-6B8F036A697D}" destId="{B02419F1-A679-4D2D-B88F-FBA5275C090F}" srcOrd="38" destOrd="0" presId="urn:microsoft.com/office/officeart/2008/layout/HexagonCluster"/>
    <dgm:cxn modelId="{F045610D-085A-4CEA-8B99-0899244BCDC9}" type="presParOf" srcId="{B02419F1-A679-4D2D-B88F-FBA5275C090F}" destId="{E933CD9F-005D-4920-9B9E-5FA6616BB706}" srcOrd="0" destOrd="0" presId="urn:microsoft.com/office/officeart/2008/layout/HexagonCluster"/>
    <dgm:cxn modelId="{2AD78B8A-0860-4C28-99F6-359CFECCF855}" type="presParOf" srcId="{C8125836-5090-4BE1-9B67-6B8F036A697D}" destId="{638F431E-CD9D-4133-9BC0-C5E2FFE205BE}" srcOrd="39" destOrd="0" presId="urn:microsoft.com/office/officeart/2008/layout/HexagonCluster"/>
    <dgm:cxn modelId="{98308701-95A6-4C9B-98A6-75E19B96BCF0}" type="presParOf" srcId="{638F431E-CD9D-4133-9BC0-C5E2FFE205BE}" destId="{C9F7C6A5-48BE-4720-8A91-1491CC00C3E9}" srcOrd="0" destOrd="0" presId="urn:microsoft.com/office/officeart/2008/layout/HexagonCluster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BFF7D24-7984-47F4-833B-E99FB38ACEEB}" type="doc">
      <dgm:prSet loTypeId="urn:microsoft.com/office/officeart/2005/8/layout/hierarchy4" loCatId="hierarchy" qsTypeId="urn:microsoft.com/office/officeart/2005/8/quickstyle/simple4" qsCatId="simple" csTypeId="urn:microsoft.com/office/officeart/2005/8/colors/colorful1#2" csCatId="colorful" phldr="1"/>
      <dgm:spPr/>
      <dgm:t>
        <a:bodyPr/>
        <a:lstStyle/>
        <a:p>
          <a:endParaRPr lang="nl-NL"/>
        </a:p>
      </dgm:t>
    </dgm:pt>
    <dgm:pt modelId="{EA483470-AB23-4BC1-88AA-F14CBA64C697}">
      <dgm:prSet phldrT="[Text]" custT="1"/>
      <dgm:spPr>
        <a:solidFill>
          <a:srgbClr val="2D4961"/>
        </a:solidFill>
      </dgm:spPr>
      <dgm:t>
        <a:bodyPr/>
        <a:lstStyle/>
        <a:p>
          <a:r>
            <a:rPr lang="en-US" sz="2400" b="1" noProof="0" dirty="0" smtClean="0">
              <a:latin typeface="+mn-lt"/>
            </a:rPr>
            <a:t>Accelerators</a:t>
          </a:r>
          <a:endParaRPr lang="en-US" sz="2400" b="1" noProof="0" dirty="0">
            <a:latin typeface="+mn-lt"/>
          </a:endParaRPr>
        </a:p>
      </dgm:t>
    </dgm:pt>
    <dgm:pt modelId="{3868649B-0DC6-4FEF-B611-3F9478B8D046}" type="parTrans" cxnId="{6A3F3EE4-3B8E-4D5E-A0D1-6767A74D0EE5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903FE7BC-ED2C-4B27-A91C-B46373D77683}" type="sibTrans" cxnId="{6A3F3EE4-3B8E-4D5E-A0D1-6767A74D0EE5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3DE3CDA2-3774-4E8A-97B6-E02897907E89}">
      <dgm:prSet phldrT="[Text]" custT="1"/>
      <dgm:spPr>
        <a:solidFill>
          <a:schemeClr val="accent2"/>
        </a:solidFill>
      </dgm:spPr>
      <dgm:t>
        <a:bodyPr/>
        <a:lstStyle/>
        <a:p>
          <a:r>
            <a:rPr lang="en-US" sz="1600" b="1" noProof="0" dirty="0" smtClean="0">
              <a:latin typeface="+mn-lt"/>
            </a:rPr>
            <a:t>Electron</a:t>
          </a:r>
          <a:endParaRPr lang="en-US" sz="1600" b="1" noProof="0" dirty="0">
            <a:latin typeface="+mn-lt"/>
          </a:endParaRPr>
        </a:p>
      </dgm:t>
    </dgm:pt>
    <dgm:pt modelId="{2B59E808-8242-4762-ADA6-55F025EBE422}" type="parTrans" cxnId="{61680598-CCDC-4316-B25F-E44FA97F825C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D1C44E95-26AB-4284-91E2-0C7954D5CCBC}" type="sibTrans" cxnId="{61680598-CCDC-4316-B25F-E44FA97F825C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6FC497D8-07BD-4819-A88A-0AFD84024D8F}">
      <dgm:prSet phldrT="[Text]" custT="1"/>
      <dgm:spPr>
        <a:solidFill>
          <a:schemeClr val="accent2"/>
        </a:solidFill>
      </dgm:spPr>
      <dgm:t>
        <a:bodyPr/>
        <a:lstStyle/>
        <a:p>
          <a:r>
            <a:rPr lang="en-US" sz="1600" b="1" noProof="0" dirty="0" smtClean="0">
              <a:latin typeface="+mn-lt"/>
            </a:rPr>
            <a:t>Proton</a:t>
          </a:r>
          <a:endParaRPr lang="en-US" sz="1600" b="1" noProof="0" dirty="0">
            <a:latin typeface="+mn-lt"/>
          </a:endParaRPr>
        </a:p>
      </dgm:t>
    </dgm:pt>
    <dgm:pt modelId="{597BC8C2-FD83-47F3-8EAB-1E6750D67800}" type="parTrans" cxnId="{612D1F42-A0E8-45A6-89CE-15C9FAC7BC11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0B64B610-D9C7-4EAE-9EF7-F7AB29837D51}" type="sibTrans" cxnId="{612D1F42-A0E8-45A6-89CE-15C9FAC7BC11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88D58B91-D5BF-4EC1-9E03-C6849CEAC71D}">
      <dgm:prSet phldrT="[Text]" custT="1"/>
      <dgm:spPr>
        <a:noFill/>
      </dgm:spPr>
      <dgm:t>
        <a:bodyPr vert="horz"/>
        <a:lstStyle/>
        <a:p>
          <a:r>
            <a:rPr lang="en-US" sz="1100" b="1" i="1" noProof="0" dirty="0" smtClean="0">
              <a:latin typeface="+mn-lt"/>
            </a:rPr>
            <a:t>)</a:t>
          </a:r>
          <a:endParaRPr lang="en-US" sz="1100" b="1" i="1" noProof="0" dirty="0">
            <a:latin typeface="+mn-lt"/>
          </a:endParaRPr>
        </a:p>
      </dgm:t>
    </dgm:pt>
    <dgm:pt modelId="{B7E43349-66A4-4E1E-8447-65918A2C2471}" type="parTrans" cxnId="{7A6220D0-F047-42EE-B1B5-CDFEC87DC122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74DBCF73-CB76-49DC-9CC5-3A04070FB8E5}" type="sibTrans" cxnId="{7A6220D0-F047-42EE-B1B5-CDFEC87DC122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4B58F427-284F-4834-8912-ABBE8B3B0E38}">
      <dgm:prSet custT="1"/>
      <dgm:spPr>
        <a:solidFill>
          <a:schemeClr val="accent2"/>
        </a:solidFill>
      </dgm:spPr>
      <dgm:t>
        <a:bodyPr/>
        <a:lstStyle/>
        <a:p>
          <a:r>
            <a:rPr lang="en-US" sz="1600" b="1" noProof="0" dirty="0" smtClean="0">
              <a:latin typeface="+mn-lt"/>
            </a:rPr>
            <a:t>Other elements</a:t>
          </a:r>
          <a:endParaRPr lang="en-US" sz="1600" b="1" noProof="0" dirty="0">
            <a:latin typeface="+mn-lt"/>
          </a:endParaRPr>
        </a:p>
      </dgm:t>
    </dgm:pt>
    <dgm:pt modelId="{8D8C6EFF-979C-4A5F-81FF-7FDC86730259}" type="parTrans" cxnId="{D9C52A56-5185-4060-878F-1566160C9786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2C61A67F-3395-4E53-ADBE-07E4A28E301B}" type="sibTrans" cxnId="{D9C52A56-5185-4060-878F-1566160C9786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7BADF9EB-5A20-4A36-8CBC-F59D4E9F30E6}">
      <dgm:prSet custT="1"/>
      <dgm:spPr>
        <a:solidFill>
          <a:srgbClr val="FF0000"/>
        </a:solidFill>
      </dgm:spPr>
      <dgm:t>
        <a:bodyPr vert="horz"/>
        <a:lstStyle/>
        <a:p>
          <a:r>
            <a:rPr lang="en-US" sz="1100" b="1" noProof="0" dirty="0" smtClean="0">
              <a:latin typeface="+mn-lt"/>
            </a:rPr>
            <a:t>Tumor treatment</a:t>
          </a:r>
        </a:p>
        <a:p>
          <a:r>
            <a:rPr lang="en-US" sz="1100" b="1" i="1" noProof="0" dirty="0" smtClean="0">
              <a:latin typeface="+mn-lt"/>
            </a:rPr>
            <a:t> (</a:t>
          </a:r>
          <a:r>
            <a:rPr lang="en-US" sz="900" b="1" i="1" noProof="0" dirty="0" smtClean="0">
              <a:latin typeface="+mn-lt"/>
            </a:rPr>
            <a:t>small but growing market)</a:t>
          </a:r>
          <a:endParaRPr lang="en-US" sz="900" b="1" noProof="0" dirty="0">
            <a:latin typeface="+mn-lt"/>
          </a:endParaRPr>
        </a:p>
      </dgm:t>
    </dgm:pt>
    <dgm:pt modelId="{687DBC81-FF1C-48FA-BEF1-78EE9631795F}" type="parTrans" cxnId="{FC107DE1-C3C3-4EC0-AB8E-6735AB8C7FB7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F5EAF0E9-9F6A-488B-B90A-09ECFA519FE2}" type="sibTrans" cxnId="{FC107DE1-C3C3-4EC0-AB8E-6735AB8C7FB7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063DD787-64EE-4124-9AF3-8F13F01D3F73}">
      <dgm:prSet custT="1"/>
      <dgm:spPr/>
      <dgm:t>
        <a:bodyPr vert="horz"/>
        <a:lstStyle/>
        <a:p>
          <a:r>
            <a:rPr lang="en-US" sz="1100" b="1" noProof="0" dirty="0" smtClean="0">
              <a:latin typeface="+mn-lt"/>
            </a:rPr>
            <a:t>Materials Research </a:t>
          </a:r>
        </a:p>
        <a:p>
          <a:r>
            <a:rPr lang="en-US" sz="900" b="1" i="1" noProof="0" dirty="0" smtClean="0">
              <a:latin typeface="+mn-lt"/>
            </a:rPr>
            <a:t>(small market)</a:t>
          </a:r>
          <a:endParaRPr lang="en-US" sz="900" b="1" i="1" noProof="0" dirty="0">
            <a:latin typeface="+mn-lt"/>
          </a:endParaRPr>
        </a:p>
      </dgm:t>
    </dgm:pt>
    <dgm:pt modelId="{F8AFCB9D-17A3-450D-9CC1-FC90B56B81E9}" type="parTrans" cxnId="{24FF8330-D175-4A17-AD40-0A35AE898B54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4E905E1A-DF54-4B15-B618-F9D530BAEC9D}" type="sibTrans" cxnId="{24FF8330-D175-4A17-AD40-0A35AE898B54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00ACF812-7C11-46A9-A952-C8A269E9BD4B}">
      <dgm:prSet custT="1"/>
      <dgm:spPr/>
      <dgm:t>
        <a:bodyPr vert="horz"/>
        <a:lstStyle/>
        <a:p>
          <a:r>
            <a:rPr lang="en-US" sz="1100" b="1" noProof="0" dirty="0" smtClean="0">
              <a:latin typeface="+mn-lt"/>
            </a:rPr>
            <a:t>Proton beam lithography</a:t>
          </a:r>
        </a:p>
        <a:p>
          <a:r>
            <a:rPr lang="en-US" sz="900" b="1" i="1" noProof="0" dirty="0" smtClean="0">
              <a:latin typeface="+mn-lt"/>
            </a:rPr>
            <a:t> (ideas)</a:t>
          </a:r>
        </a:p>
      </dgm:t>
    </dgm:pt>
    <dgm:pt modelId="{A7C5DECE-007B-45EE-933D-72AFEBDF52A5}" type="parTrans" cxnId="{C372DB59-B29F-4671-8472-613B490472E2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FA943981-CDF1-496F-ABF0-EC9F9E3F0D21}" type="sibTrans" cxnId="{C372DB59-B29F-4671-8472-613B490472E2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556E79DE-5553-4640-81CB-F5A8C91536D7}">
      <dgm:prSet custT="1"/>
      <dgm:spPr>
        <a:noFill/>
      </dgm:spPr>
      <dgm:t>
        <a:bodyPr vert="horz"/>
        <a:lstStyle/>
        <a:p>
          <a:endParaRPr lang="en-US" sz="1100" b="1" i="1" noProof="0" dirty="0">
            <a:latin typeface="+mn-lt"/>
          </a:endParaRPr>
        </a:p>
      </dgm:t>
    </dgm:pt>
    <dgm:pt modelId="{32F41C7B-5319-480C-BD9D-CBF7CD4ECE76}" type="parTrans" cxnId="{FBE03F03-82D7-4469-A109-31397FA15943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36262296-8BA0-4E5E-8896-664EF15B9880}" type="sibTrans" cxnId="{FBE03F03-82D7-4469-A109-31397FA15943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509C90B7-7BEA-4ADA-ACF3-3059A05F57F5}">
      <dgm:prSet custT="1"/>
      <dgm:spPr/>
      <dgm:t>
        <a:bodyPr vert="horz"/>
        <a:lstStyle/>
        <a:p>
          <a:r>
            <a:rPr lang="en-US" sz="1100" b="1" noProof="0" dirty="0" smtClean="0">
              <a:latin typeface="+mn-lt"/>
            </a:rPr>
            <a:t>Material treatment</a:t>
          </a:r>
        </a:p>
        <a:p>
          <a:r>
            <a:rPr lang="en-US" sz="900" b="1" i="1" noProof="0" dirty="0" smtClean="0">
              <a:latin typeface="+mn-lt"/>
            </a:rPr>
            <a:t>(growing market)</a:t>
          </a:r>
        </a:p>
      </dgm:t>
    </dgm:pt>
    <dgm:pt modelId="{18E66D93-E630-41A0-82FD-B08DD67A1219}" type="parTrans" cxnId="{B1C3B5B2-E5FD-454F-B332-7A3C85433996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FB5A368D-7D41-4B35-B72D-BA9593E74234}" type="sibTrans" cxnId="{B1C3B5B2-E5FD-454F-B332-7A3C85433996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827C88DC-9677-4F54-8182-635081AE1902}" type="asst">
      <dgm:prSet custT="1"/>
      <dgm:spPr>
        <a:solidFill>
          <a:schemeClr val="accent2"/>
        </a:solidFill>
      </dgm:spPr>
      <dgm:t>
        <a:bodyPr/>
        <a:lstStyle/>
        <a:p>
          <a:r>
            <a:rPr lang="en-US" sz="1600" b="1" noProof="0" dirty="0" smtClean="0">
              <a:latin typeface="+mn-lt"/>
            </a:rPr>
            <a:t>Generating radiation</a:t>
          </a:r>
          <a:endParaRPr lang="en-US" sz="1600" b="1" noProof="0" dirty="0">
            <a:latin typeface="+mn-lt"/>
          </a:endParaRPr>
        </a:p>
      </dgm:t>
    </dgm:pt>
    <dgm:pt modelId="{43E3BF7F-5C97-4872-A731-0D5E42D3D397}" type="parTrans" cxnId="{48A71133-F6D1-4806-89E0-B44DDC5B32CF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C06F9CB1-F450-424D-8954-37A6023C0A9C}" type="sibTrans" cxnId="{48A71133-F6D1-4806-89E0-B44DDC5B32CF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7D3BFDC4-A637-48DB-BA96-070E953EB467}" type="asst">
      <dgm:prSet custT="1"/>
      <dgm:spPr>
        <a:solidFill>
          <a:schemeClr val="accent2"/>
        </a:solidFill>
      </dgm:spPr>
      <dgm:t>
        <a:bodyPr vert="horz" lIns="36000" tIns="36000" rIns="36000" bIns="36000"/>
        <a:lstStyle/>
        <a:p>
          <a:r>
            <a:rPr lang="en-US" sz="1200" b="1" noProof="0" dirty="0" smtClean="0">
              <a:latin typeface="+mn-lt"/>
            </a:rPr>
            <a:t>Collision with target to generate X-Ray </a:t>
          </a:r>
        </a:p>
        <a:p>
          <a:r>
            <a:rPr lang="en-US" sz="900" b="1" noProof="0" dirty="0" smtClean="0">
              <a:latin typeface="+mn-lt"/>
            </a:rPr>
            <a:t>(</a:t>
          </a:r>
          <a:r>
            <a:rPr lang="en-US" sz="900" b="1" i="1" noProof="0" dirty="0" smtClean="0">
              <a:latin typeface="+mn-lt"/>
            </a:rPr>
            <a:t>existing and large market)</a:t>
          </a:r>
          <a:endParaRPr lang="en-US" sz="900" b="1" i="1" noProof="0" dirty="0">
            <a:latin typeface="+mn-lt"/>
          </a:endParaRPr>
        </a:p>
      </dgm:t>
    </dgm:pt>
    <dgm:pt modelId="{2593A063-C3C5-4FFA-B634-B71B4AFB5314}" type="parTrans" cxnId="{9DAAE866-4238-49C3-A1E0-4E50FBB9F5CE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1DF765CE-DABB-406E-9AFF-F7763CF8988C}" type="sibTrans" cxnId="{9DAAE866-4238-49C3-A1E0-4E50FBB9F5CE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2069D449-1A69-4817-8A28-812617D1E69C}" type="asst">
      <dgm:prSet custT="1"/>
      <dgm:spPr>
        <a:solidFill>
          <a:schemeClr val="accent2"/>
        </a:solidFill>
      </dgm:spPr>
      <dgm:t>
        <a:bodyPr vert="horz" lIns="36000" tIns="36000" rIns="36000" bIns="36000"/>
        <a:lstStyle/>
        <a:p>
          <a:r>
            <a:rPr lang="en-US" sz="1200" b="1" noProof="0" dirty="0" smtClean="0">
              <a:latin typeface="+mn-lt"/>
            </a:rPr>
            <a:t>Free Electron Laser</a:t>
          </a:r>
        </a:p>
        <a:p>
          <a:r>
            <a:rPr lang="en-US" sz="900" b="1" noProof="0" dirty="0" smtClean="0">
              <a:latin typeface="+mn-lt"/>
            </a:rPr>
            <a:t> wide range of wavelengths </a:t>
          </a:r>
        </a:p>
        <a:p>
          <a:r>
            <a:rPr lang="en-US" sz="900" b="1" i="1" noProof="0" dirty="0" smtClean="0">
              <a:latin typeface="+mn-lt"/>
            </a:rPr>
            <a:t>(growing market</a:t>
          </a:r>
          <a:r>
            <a:rPr lang="en-US" sz="1100" b="1" i="1" noProof="0" dirty="0" smtClean="0">
              <a:latin typeface="+mn-lt"/>
            </a:rPr>
            <a:t>)</a:t>
          </a:r>
        </a:p>
      </dgm:t>
    </dgm:pt>
    <dgm:pt modelId="{729C842C-B40D-4C7E-A571-B23FED2E8001}" type="parTrans" cxnId="{BBA26CB0-CD08-4DEC-A6EE-9671601B1A64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3398D0A7-3B8F-40DE-BB39-C609E948F677}" type="sibTrans" cxnId="{BBA26CB0-CD08-4DEC-A6EE-9671601B1A64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C091246F-7650-4C81-8389-A1CBE5F45373}">
      <dgm:prSet custT="1"/>
      <dgm:spPr>
        <a:solidFill>
          <a:srgbClr val="FF0000"/>
        </a:solidFill>
      </dgm:spPr>
      <dgm:t>
        <a:bodyPr/>
        <a:lstStyle/>
        <a:p>
          <a:r>
            <a:rPr lang="en-US" sz="1100" b="1" noProof="0" dirty="0" smtClean="0">
              <a:latin typeface="+mn-lt"/>
            </a:rPr>
            <a:t>X-ray imaging</a:t>
          </a:r>
        </a:p>
        <a:p>
          <a:r>
            <a:rPr lang="en-US" sz="900" b="1" i="1" noProof="0" dirty="0" smtClean="0">
              <a:latin typeface="+mn-lt"/>
            </a:rPr>
            <a:t> (large market)</a:t>
          </a:r>
        </a:p>
      </dgm:t>
    </dgm:pt>
    <dgm:pt modelId="{4342819A-E9B3-4508-AB17-A52D65B84E88}" type="parTrans" cxnId="{337A94D6-8300-49DE-9949-279092771BEE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D581656C-C49A-4CBB-B4F9-F4A2A57D4BE2}" type="sibTrans" cxnId="{337A94D6-8300-49DE-9949-279092771BEE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B1291B36-BCEA-4ADE-99EA-FDC485DE4C50}">
      <dgm:prSet custT="1"/>
      <dgm:spPr>
        <a:solidFill>
          <a:srgbClr val="FF0000"/>
        </a:solidFill>
      </dgm:spPr>
      <dgm:t>
        <a:bodyPr/>
        <a:lstStyle/>
        <a:p>
          <a:r>
            <a:rPr lang="en-US" sz="1100" b="1" noProof="0" dirty="0" smtClean="0">
              <a:latin typeface="+mn-lt"/>
            </a:rPr>
            <a:t>Tumor treatment</a:t>
          </a:r>
        </a:p>
        <a:p>
          <a:r>
            <a:rPr lang="en-US" sz="1100" b="1" noProof="0" dirty="0" smtClean="0">
              <a:latin typeface="+mn-lt"/>
            </a:rPr>
            <a:t> </a:t>
          </a:r>
          <a:r>
            <a:rPr lang="en-US" sz="900" b="1" i="1" noProof="0" dirty="0" smtClean="0">
              <a:latin typeface="+mn-lt"/>
            </a:rPr>
            <a:t>(large market)</a:t>
          </a:r>
        </a:p>
      </dgm:t>
    </dgm:pt>
    <dgm:pt modelId="{484A0FF9-BF9B-4DA9-B6D8-E5AA99FACE57}" type="parTrans" cxnId="{16E1FB4F-E8AF-454B-97A3-6D8051E5398F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C1E92311-A73A-46B1-853C-DA6E8B0C34A7}" type="sibTrans" cxnId="{16E1FB4F-E8AF-454B-97A3-6D8051E5398F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DBC96760-A9A4-4022-9325-431B6441DB6D}">
      <dgm:prSet custT="1"/>
      <dgm:spPr/>
      <dgm:t>
        <a:bodyPr/>
        <a:lstStyle/>
        <a:p>
          <a:r>
            <a:rPr lang="en-US" sz="1100" b="1" noProof="0" dirty="0" smtClean="0">
              <a:latin typeface="+mn-lt"/>
            </a:rPr>
            <a:t>Sterilization</a:t>
          </a:r>
        </a:p>
        <a:p>
          <a:r>
            <a:rPr lang="en-US" sz="1100" b="1" noProof="0" dirty="0" smtClean="0">
              <a:latin typeface="+mn-lt"/>
            </a:rPr>
            <a:t> </a:t>
          </a:r>
          <a:r>
            <a:rPr lang="en-US" sz="900" b="1" i="1" noProof="0" dirty="0" smtClean="0">
              <a:latin typeface="+mn-lt"/>
            </a:rPr>
            <a:t>(existing / growing market)</a:t>
          </a:r>
        </a:p>
      </dgm:t>
    </dgm:pt>
    <dgm:pt modelId="{638047B0-6E40-4263-81C8-F95BAEE399D2}" type="parTrans" cxnId="{217330FA-CD84-4C21-9EBB-690AC7A54C23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0394D112-0646-45A5-9240-DBB01D5C9F34}" type="sibTrans" cxnId="{217330FA-CD84-4C21-9EBB-690AC7A54C23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A59E7041-49BC-4F2F-95C0-313B0F680F6A}">
      <dgm:prSet custT="1"/>
      <dgm:spPr>
        <a:solidFill>
          <a:srgbClr val="FF0000"/>
        </a:solidFill>
      </dgm:spPr>
      <dgm:t>
        <a:bodyPr/>
        <a:lstStyle/>
        <a:p>
          <a:r>
            <a:rPr lang="en-US" sz="1100" b="1" noProof="0" dirty="0" smtClean="0">
              <a:latin typeface="+mn-lt"/>
            </a:rPr>
            <a:t>Security </a:t>
          </a:r>
        </a:p>
        <a:p>
          <a:r>
            <a:rPr lang="en-US" sz="900" b="1" i="1" noProof="0" dirty="0" smtClean="0">
              <a:latin typeface="+mn-lt"/>
            </a:rPr>
            <a:t>(proof of concept)</a:t>
          </a:r>
        </a:p>
      </dgm:t>
    </dgm:pt>
    <dgm:pt modelId="{D3CA91BF-019F-484D-894F-AE4A112CBD78}" type="parTrans" cxnId="{4391DD76-5230-40AA-948B-1BB16F4F461D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0E751DFA-129C-4190-A798-4F9E6BDF75E3}" type="sibTrans" cxnId="{4391DD76-5230-40AA-948B-1BB16F4F461D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279161BE-F50E-4499-B124-7C64861C401A}">
      <dgm:prSet custT="1"/>
      <dgm:spPr>
        <a:solidFill>
          <a:srgbClr val="FF0000"/>
        </a:solidFill>
      </dgm:spPr>
      <dgm:t>
        <a:bodyPr/>
        <a:lstStyle/>
        <a:p>
          <a:r>
            <a:rPr lang="en-US" sz="1100" b="1" noProof="0" dirty="0" smtClean="0">
              <a:latin typeface="+mn-lt"/>
            </a:rPr>
            <a:t>Materials and biological research</a:t>
          </a:r>
        </a:p>
        <a:p>
          <a:r>
            <a:rPr lang="en-US" sz="900" b="1" i="1" noProof="0" dirty="0" smtClean="0">
              <a:latin typeface="+mn-lt"/>
            </a:rPr>
            <a:t> (growing market)</a:t>
          </a:r>
          <a:endParaRPr lang="en-US" sz="900" b="1" i="1" noProof="0" dirty="0">
            <a:latin typeface="+mn-lt"/>
          </a:endParaRPr>
        </a:p>
      </dgm:t>
    </dgm:pt>
    <dgm:pt modelId="{0E3CFF4A-B3E3-403E-AFBE-1D91F10D9D37}" type="parTrans" cxnId="{AFB657EB-177C-4AC5-9B9D-D26D87BF5B6B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19EAF6DB-BF72-49DF-AE2D-3913F58885F4}" type="sibTrans" cxnId="{AFB657EB-177C-4AC5-9B9D-D26D87BF5B6B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0FB76FBA-D152-4545-BBA3-AA7A556A8C88}">
      <dgm:prSet custT="1"/>
      <dgm:spPr>
        <a:solidFill>
          <a:srgbClr val="FF0000"/>
        </a:solidFill>
      </dgm:spPr>
      <dgm:t>
        <a:bodyPr/>
        <a:lstStyle/>
        <a:p>
          <a:r>
            <a:rPr lang="en-US" sz="1100" b="1" noProof="0" dirty="0" smtClean="0">
              <a:latin typeface="+mn-lt"/>
            </a:rPr>
            <a:t>Light source lithography</a:t>
          </a:r>
        </a:p>
        <a:p>
          <a:r>
            <a:rPr lang="en-US" sz="900" b="1" i="1" noProof="0" dirty="0" smtClean="0">
              <a:latin typeface="+mn-lt"/>
            </a:rPr>
            <a:t> (ideas)</a:t>
          </a:r>
        </a:p>
      </dgm:t>
    </dgm:pt>
    <dgm:pt modelId="{1354F62D-C3CE-4A9A-AB68-032EDF0804BC}" type="parTrans" cxnId="{4F7A1C92-E1D6-4FF2-B8F9-DF843AA6BEBD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9FBEFCB5-D48F-43BC-BFF3-3039C33A1A98}" type="sibTrans" cxnId="{4F7A1C92-E1D6-4FF2-B8F9-DF843AA6BEBD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E0EB9EF3-9734-429E-B9A0-104A4C2B974C}">
      <dgm:prSet custT="1"/>
      <dgm:spPr>
        <a:solidFill>
          <a:srgbClr val="FF0000"/>
        </a:solidFill>
      </dgm:spPr>
      <dgm:t>
        <a:bodyPr/>
        <a:lstStyle/>
        <a:p>
          <a:r>
            <a:rPr lang="en-US" sz="1100" b="1" noProof="0" dirty="0" smtClean="0">
              <a:latin typeface="+mn-lt"/>
            </a:rPr>
            <a:t>Defense (USA)</a:t>
          </a:r>
        </a:p>
        <a:p>
          <a:r>
            <a:rPr lang="en-US" sz="1100" b="1" noProof="0" dirty="0" smtClean="0">
              <a:latin typeface="+mn-lt"/>
            </a:rPr>
            <a:t> </a:t>
          </a:r>
          <a:r>
            <a:rPr lang="en-US" sz="900" b="1" i="1" noProof="0" dirty="0" smtClean="0">
              <a:latin typeface="+mn-lt"/>
            </a:rPr>
            <a:t>(ideas)</a:t>
          </a:r>
        </a:p>
      </dgm:t>
    </dgm:pt>
    <dgm:pt modelId="{FC7A3EC9-C6FC-4383-BB68-C3EC8FB50CAB}" type="parTrans" cxnId="{8CA707B2-63E8-4011-A8C6-0D26CB2F107A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2B81F1CD-BEE4-4320-A111-493B3269CED1}" type="sibTrans" cxnId="{8CA707B2-63E8-4011-A8C6-0D26CB2F107A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E07B5654-DC1C-41E7-B5D2-AB3CF087092E}">
      <dgm:prSet custT="1"/>
      <dgm:spPr>
        <a:solidFill>
          <a:srgbClr val="FF0000"/>
        </a:solidFill>
      </dgm:spPr>
      <dgm:t>
        <a:bodyPr vert="horz"/>
        <a:lstStyle/>
        <a:p>
          <a:r>
            <a:rPr lang="en-US" sz="1100" b="1" noProof="0" dirty="0" smtClean="0">
              <a:latin typeface="+mn-lt"/>
            </a:rPr>
            <a:t>Fundamental research</a:t>
          </a:r>
        </a:p>
        <a:p>
          <a:r>
            <a:rPr lang="en-US" sz="900" b="1" i="1" noProof="0" dirty="0" smtClean="0">
              <a:latin typeface="+mn-lt"/>
            </a:rPr>
            <a:t> (niche market)</a:t>
          </a:r>
          <a:endParaRPr lang="en-US" sz="900" b="1" noProof="0" dirty="0">
            <a:latin typeface="+mn-lt"/>
          </a:endParaRPr>
        </a:p>
      </dgm:t>
    </dgm:pt>
    <dgm:pt modelId="{D264B345-6CFD-46D8-9980-A3FD41113518}" type="parTrans" cxnId="{1BF98026-9743-4B90-A95F-4D3571F86469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2C7B8DB7-27FA-4AE6-9A0A-67053C7FFC39}" type="sibTrans" cxnId="{1BF98026-9743-4B90-A95F-4D3571F86469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6DEBADB3-F461-4C6B-9F64-2FF16CA72246}">
      <dgm:prSet custT="1"/>
      <dgm:spPr>
        <a:noFill/>
      </dgm:spPr>
      <dgm:t>
        <a:bodyPr vert="vert270"/>
        <a:lstStyle/>
        <a:p>
          <a:r>
            <a:rPr lang="en-US" sz="1100" b="1" noProof="0" dirty="0" smtClean="0">
              <a:latin typeface="+mn-lt"/>
            </a:rPr>
            <a:t> </a:t>
          </a:r>
          <a:endParaRPr lang="en-US" sz="1100" b="1" noProof="0" dirty="0">
            <a:latin typeface="+mn-lt"/>
          </a:endParaRPr>
        </a:p>
      </dgm:t>
    </dgm:pt>
    <dgm:pt modelId="{ADEABB85-C5C5-4383-9741-1FE97C042994}" type="parTrans" cxnId="{EEF9D886-1362-4C72-8E57-4A945F07AD0C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27C919B6-D58E-429E-A29A-526396663100}" type="sibTrans" cxnId="{EEF9D886-1362-4C72-8E57-4A945F07AD0C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D5DB198B-38BD-4481-9F24-94761F5949C3}">
      <dgm:prSet phldrT="[Text]" custT="1"/>
      <dgm:spPr>
        <a:gradFill rotWithShape="0">
          <a:gsLst>
            <a:gs pos="0">
              <a:schemeClr val="tx2"/>
            </a:gs>
            <a:gs pos="80000">
              <a:schemeClr val="accent4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</a:gradFill>
      </dgm:spPr>
      <dgm:t>
        <a:bodyPr vert="horz"/>
        <a:lstStyle/>
        <a:p>
          <a:r>
            <a:rPr lang="en-US" sz="1100" b="1" noProof="0" dirty="0" smtClean="0">
              <a:latin typeface="+mn-lt"/>
            </a:rPr>
            <a:t>Material treatment</a:t>
          </a:r>
        </a:p>
        <a:p>
          <a:r>
            <a:rPr lang="en-US" sz="900" b="1" i="1" noProof="0" dirty="0" smtClean="0">
              <a:latin typeface="+mn-lt"/>
            </a:rPr>
            <a:t>(existing / growing market)</a:t>
          </a:r>
        </a:p>
      </dgm:t>
    </dgm:pt>
    <dgm:pt modelId="{ECD7D68F-3071-4516-B5F9-8295BC6169BE}" type="parTrans" cxnId="{F2DE064A-B6A6-4E36-A3D9-A0887E3229FE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E1B3478C-1FB4-4143-8B94-ABA10E5513AD}" type="sibTrans" cxnId="{F2DE064A-B6A6-4E36-A3D9-A0887E3229FE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94D566CD-97E4-40AA-A5CE-A49CD5C7718A}">
      <dgm:prSet custT="1"/>
      <dgm:spPr/>
      <dgm:t>
        <a:bodyPr/>
        <a:lstStyle/>
        <a:p>
          <a:r>
            <a:rPr lang="en-US" sz="1100" b="1" noProof="0" dirty="0" smtClean="0">
              <a:latin typeface="+mn-lt"/>
            </a:rPr>
            <a:t>E-beam Welding</a:t>
          </a:r>
        </a:p>
        <a:p>
          <a:r>
            <a:rPr lang="en-US" sz="1100" b="1" noProof="0" dirty="0" smtClean="0">
              <a:latin typeface="+mn-lt"/>
            </a:rPr>
            <a:t> </a:t>
          </a:r>
          <a:r>
            <a:rPr lang="en-US" sz="900" b="1" i="1" noProof="0" dirty="0" smtClean="0">
              <a:latin typeface="+mn-lt"/>
            </a:rPr>
            <a:t>(growing market)</a:t>
          </a:r>
          <a:endParaRPr lang="en-US" sz="900" b="1" i="1" noProof="0" dirty="0">
            <a:latin typeface="+mn-lt"/>
          </a:endParaRPr>
        </a:p>
      </dgm:t>
    </dgm:pt>
    <dgm:pt modelId="{60E365AA-5FF4-4E0F-AE21-AFD0AECB87C1}" type="parTrans" cxnId="{616B5116-7A94-439E-A60E-8E6E34FCAD74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9EF4C634-4946-4919-8796-20D8BB366C0C}" type="sibTrans" cxnId="{616B5116-7A94-439E-A60E-8E6E34FCAD74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59B78C17-EADB-4F97-9049-65C1A4894C41}">
      <dgm:prSet phldrT="[Text]" custT="1"/>
      <dgm:spPr>
        <a:gradFill rotWithShape="0">
          <a:gsLst>
            <a:gs pos="0">
              <a:schemeClr val="tx2"/>
            </a:gs>
            <a:gs pos="80000">
              <a:schemeClr val="accent4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</a:gradFill>
      </dgm:spPr>
      <dgm:t>
        <a:bodyPr vert="horz"/>
        <a:lstStyle/>
        <a:p>
          <a:endParaRPr lang="en-US" sz="1100" b="1" noProof="0" dirty="0">
            <a:latin typeface="+mn-lt"/>
          </a:endParaRPr>
        </a:p>
      </dgm:t>
    </dgm:pt>
    <dgm:pt modelId="{A84B8C41-268D-450C-8608-2FA8DB83FE10}" type="sibTrans" cxnId="{1CF856AE-6D17-4D4A-B8AC-A2BDC87978A0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7BF79AE9-1A1B-4A3D-8786-49BFCFAB80E0}" type="parTrans" cxnId="{1CF856AE-6D17-4D4A-B8AC-A2BDC87978A0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FF88BBB4-BC4B-4E36-9440-02E806906070}">
      <dgm:prSet custT="1"/>
      <dgm:spPr>
        <a:solidFill>
          <a:srgbClr val="FF0000"/>
        </a:solidFill>
      </dgm:spPr>
      <dgm:t>
        <a:bodyPr vert="horz"/>
        <a:lstStyle/>
        <a:p>
          <a:r>
            <a:rPr lang="en-US" sz="1100" b="1" noProof="0" dirty="0" smtClean="0">
              <a:latin typeface="+mn-lt"/>
            </a:rPr>
            <a:t>Fundamental research</a:t>
          </a:r>
        </a:p>
        <a:p>
          <a:r>
            <a:rPr lang="en-US" sz="900" b="1" i="1" noProof="0" dirty="0" smtClean="0">
              <a:latin typeface="+mn-lt"/>
            </a:rPr>
            <a:t> (niche market)</a:t>
          </a:r>
          <a:endParaRPr lang="en-US" sz="900" b="1" noProof="0" dirty="0">
            <a:latin typeface="+mn-lt"/>
          </a:endParaRPr>
        </a:p>
      </dgm:t>
    </dgm:pt>
    <dgm:pt modelId="{BC79D102-3795-448D-8181-0108E6197864}" type="parTrans" cxnId="{27573677-6214-4679-B794-E970DE7CD528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31882B6C-EA7C-4A57-A640-D18696566570}" type="sibTrans" cxnId="{27573677-6214-4679-B794-E970DE7CD528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66932B7C-C8DA-4BF6-8E3A-C6A1C93984C9}">
      <dgm:prSet custT="1"/>
      <dgm:spPr>
        <a:solidFill>
          <a:srgbClr val="FF0000"/>
        </a:solidFill>
      </dgm:spPr>
      <dgm:t>
        <a:bodyPr vert="horz"/>
        <a:lstStyle/>
        <a:p>
          <a:r>
            <a:rPr lang="en-US" sz="1100" b="1" noProof="0" dirty="0" smtClean="0">
              <a:latin typeface="+mn-lt"/>
            </a:rPr>
            <a:t>Fundamental research </a:t>
          </a:r>
        </a:p>
        <a:p>
          <a:r>
            <a:rPr lang="en-US" sz="1100" b="1" noProof="0" dirty="0" smtClean="0">
              <a:latin typeface="+mn-lt"/>
            </a:rPr>
            <a:t>(</a:t>
          </a:r>
          <a:r>
            <a:rPr lang="en-US" sz="900" b="1" noProof="0" dirty="0" smtClean="0">
              <a:latin typeface="+mn-lt"/>
            </a:rPr>
            <a:t>niche market)</a:t>
          </a:r>
          <a:endParaRPr lang="en-US" sz="900" b="1" noProof="0" dirty="0">
            <a:latin typeface="+mn-lt"/>
          </a:endParaRPr>
        </a:p>
      </dgm:t>
    </dgm:pt>
    <dgm:pt modelId="{59CAE7C5-C22B-49E3-899F-ABB953B074C2}" type="parTrans" cxnId="{7BC77A48-993D-4A92-88EF-E803EFACEFF0}">
      <dgm:prSet/>
      <dgm:spPr/>
      <dgm:t>
        <a:bodyPr/>
        <a:lstStyle/>
        <a:p>
          <a:endParaRPr lang="nl-NL">
            <a:latin typeface="+mn-lt"/>
          </a:endParaRPr>
        </a:p>
      </dgm:t>
    </dgm:pt>
    <dgm:pt modelId="{8DB8DD19-4340-4A40-9741-D24A22770AC7}" type="sibTrans" cxnId="{7BC77A48-993D-4A92-88EF-E803EFACEFF0}">
      <dgm:prSet/>
      <dgm:spPr/>
      <dgm:t>
        <a:bodyPr/>
        <a:lstStyle/>
        <a:p>
          <a:endParaRPr lang="nl-NL">
            <a:latin typeface="+mn-lt"/>
          </a:endParaRPr>
        </a:p>
      </dgm:t>
    </dgm:pt>
    <dgm:pt modelId="{7EDA4D6E-255E-4F06-9210-F1B7B551D10F}">
      <dgm:prSet custT="1"/>
      <dgm:spPr>
        <a:solidFill>
          <a:srgbClr val="FF0000"/>
        </a:solidFill>
      </dgm:spPr>
      <dgm:t>
        <a:bodyPr vert="horz"/>
        <a:lstStyle/>
        <a:p>
          <a:r>
            <a:rPr lang="en-US" sz="1100" b="1" noProof="0" dirty="0" smtClean="0">
              <a:latin typeface="+mn-lt"/>
            </a:rPr>
            <a:t>Fundamental research</a:t>
          </a:r>
        </a:p>
        <a:p>
          <a:r>
            <a:rPr lang="en-US" sz="1100" b="1" i="1" noProof="0" dirty="0" smtClean="0">
              <a:latin typeface="+mn-lt"/>
            </a:rPr>
            <a:t> </a:t>
          </a:r>
          <a:r>
            <a:rPr lang="en-US" sz="900" b="1" i="1" noProof="0" dirty="0" smtClean="0">
              <a:latin typeface="+mn-lt"/>
            </a:rPr>
            <a:t>(niche market)</a:t>
          </a:r>
          <a:endParaRPr lang="en-US" sz="900" b="1" noProof="0" dirty="0">
            <a:latin typeface="+mn-lt"/>
          </a:endParaRPr>
        </a:p>
      </dgm:t>
    </dgm:pt>
    <dgm:pt modelId="{E2857FDE-3F74-43C3-BE89-845D585B65D0}" type="parTrans" cxnId="{134F05F7-1C5A-498B-A676-FC174A6F41AD}">
      <dgm:prSet/>
      <dgm:spPr/>
      <dgm:t>
        <a:bodyPr/>
        <a:lstStyle/>
        <a:p>
          <a:endParaRPr lang="nl-NL">
            <a:latin typeface="+mn-lt"/>
          </a:endParaRPr>
        </a:p>
      </dgm:t>
    </dgm:pt>
    <dgm:pt modelId="{F2284BDC-9ACE-4229-8312-39AA12A3F4EC}" type="sibTrans" cxnId="{134F05F7-1C5A-498B-A676-FC174A6F41AD}">
      <dgm:prSet/>
      <dgm:spPr/>
      <dgm:t>
        <a:bodyPr/>
        <a:lstStyle/>
        <a:p>
          <a:endParaRPr lang="nl-NL">
            <a:latin typeface="+mn-lt"/>
          </a:endParaRPr>
        </a:p>
      </dgm:t>
    </dgm:pt>
    <dgm:pt modelId="{A53FA334-0E87-4B26-B9D8-E86A8B8CE676}">
      <dgm:prSet custT="1"/>
      <dgm:spPr/>
      <dgm:t>
        <a:bodyPr vert="horz"/>
        <a:lstStyle/>
        <a:p>
          <a:r>
            <a:rPr lang="en-US" sz="1100" b="1" noProof="0" dirty="0" smtClean="0">
              <a:latin typeface="+mn-lt"/>
            </a:rPr>
            <a:t>Tumor treatment</a:t>
          </a:r>
        </a:p>
        <a:p>
          <a:r>
            <a:rPr lang="en-US" sz="900" b="1" i="1" noProof="0" dirty="0" smtClean="0">
              <a:latin typeface="+mn-lt"/>
            </a:rPr>
            <a:t>(proof-of-concept)</a:t>
          </a:r>
          <a:endParaRPr lang="en-US" sz="900" b="1" i="1" noProof="0" dirty="0">
            <a:latin typeface="+mn-lt"/>
          </a:endParaRPr>
        </a:p>
      </dgm:t>
    </dgm:pt>
    <dgm:pt modelId="{6F973469-8830-4020-945C-DEAA81D1E589}" type="sibTrans" cxnId="{D58332FD-A63D-4BE7-8365-2B0D0C319A59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2096154B-F2D5-4E13-8B1F-BCC152057AD0}" type="parTrans" cxnId="{D58332FD-A63D-4BE7-8365-2B0D0C319A59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7777F711-8286-456E-93EC-C5FF6A782BCB}">
      <dgm:prSet custT="1"/>
      <dgm:spPr/>
      <dgm:t>
        <a:bodyPr/>
        <a:lstStyle/>
        <a:p>
          <a:r>
            <a:rPr lang="en-US" sz="1100" b="1" noProof="0" dirty="0" smtClean="0">
              <a:latin typeface="+mn-lt"/>
            </a:rPr>
            <a:t>SEM/ TEM</a:t>
          </a:r>
        </a:p>
        <a:p>
          <a:r>
            <a:rPr lang="en-US" sz="900" b="1" i="1" noProof="0" dirty="0" smtClean="0">
              <a:latin typeface="+mn-lt"/>
            </a:rPr>
            <a:t>(existing market) </a:t>
          </a:r>
        </a:p>
      </dgm:t>
    </dgm:pt>
    <dgm:pt modelId="{21D7C3DC-7ADF-4F7B-B622-44BE7174C218}" type="parTrans" cxnId="{AF872A41-24B6-471C-887F-5A53F99547D5}">
      <dgm:prSet/>
      <dgm:spPr/>
      <dgm:t>
        <a:bodyPr/>
        <a:lstStyle/>
        <a:p>
          <a:endParaRPr lang="nl-NL">
            <a:latin typeface="+mn-lt"/>
          </a:endParaRPr>
        </a:p>
      </dgm:t>
    </dgm:pt>
    <dgm:pt modelId="{0C23A8D9-56EE-45C3-984B-9EE73ADCF4E0}" type="sibTrans" cxnId="{AF872A41-24B6-471C-887F-5A53F99547D5}">
      <dgm:prSet/>
      <dgm:spPr/>
      <dgm:t>
        <a:bodyPr/>
        <a:lstStyle/>
        <a:p>
          <a:endParaRPr lang="nl-NL">
            <a:latin typeface="+mn-lt"/>
          </a:endParaRPr>
        </a:p>
      </dgm:t>
    </dgm:pt>
    <dgm:pt modelId="{628B84CD-0384-4C35-A84B-C0359E55AA13}">
      <dgm:prSet phldrT="[Text]" custT="1"/>
      <dgm:spPr>
        <a:noFill/>
      </dgm:spPr>
      <dgm:t>
        <a:bodyPr vert="horz"/>
        <a:lstStyle/>
        <a:p>
          <a:r>
            <a:rPr lang="en-US" sz="1100" b="1" noProof="0" dirty="0" smtClean="0">
              <a:latin typeface="+mn-lt"/>
            </a:rPr>
            <a:t>Low energy application  </a:t>
          </a:r>
        </a:p>
        <a:p>
          <a:r>
            <a:rPr lang="en-US" sz="900" b="1" noProof="0" dirty="0" smtClean="0">
              <a:latin typeface="+mn-lt"/>
            </a:rPr>
            <a:t>(</a:t>
          </a:r>
          <a:r>
            <a:rPr lang="en-US" sz="900" b="1" i="1" noProof="0" dirty="0" smtClean="0">
              <a:latin typeface="+mn-lt"/>
            </a:rPr>
            <a:t>large market)</a:t>
          </a:r>
        </a:p>
      </dgm:t>
    </dgm:pt>
    <dgm:pt modelId="{5AE40240-2103-4CE1-B1A0-56F33BD2B8C4}" type="sibTrans" cxnId="{3332DAE0-DB6B-4334-B66B-E1181AA78B67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2B4D53C0-5D72-4D37-836F-0FDA20A5304C}" type="parTrans" cxnId="{3332DAE0-DB6B-4334-B66B-E1181AA78B67}">
      <dgm:prSet/>
      <dgm:spPr/>
      <dgm:t>
        <a:bodyPr/>
        <a:lstStyle/>
        <a:p>
          <a:endParaRPr lang="nl-NL" sz="1100">
            <a:latin typeface="+mn-lt"/>
          </a:endParaRPr>
        </a:p>
      </dgm:t>
    </dgm:pt>
    <dgm:pt modelId="{FE89288E-60B0-4C98-97E7-B38F3ABF7EFB}" type="pres">
      <dgm:prSet presAssocID="{7BFF7D24-7984-47F4-833B-E99FB38ACEEB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nl-NL"/>
        </a:p>
      </dgm:t>
    </dgm:pt>
    <dgm:pt modelId="{576A8EE2-AECD-4973-A3A4-7E1CCF268431}" type="pres">
      <dgm:prSet presAssocID="{EA483470-AB23-4BC1-88AA-F14CBA64C697}" presName="vertOne" presStyleCnt="0"/>
      <dgm:spPr/>
      <dgm:t>
        <a:bodyPr/>
        <a:lstStyle/>
        <a:p>
          <a:endParaRPr lang="nl-NL"/>
        </a:p>
      </dgm:t>
    </dgm:pt>
    <dgm:pt modelId="{8CD05647-8123-40B6-AB87-78F1FE058B8A}" type="pres">
      <dgm:prSet presAssocID="{EA483470-AB23-4BC1-88AA-F14CBA64C697}" presName="txOne" presStyleLbl="node0" presStyleIdx="0" presStyleCnt="1" custScaleY="75882" custLinFactNeighborX="25" custLinFactNeighborY="-5091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AB3445AF-FBD7-44E3-92C1-F7AB39D81239}" type="pres">
      <dgm:prSet presAssocID="{EA483470-AB23-4BC1-88AA-F14CBA64C697}" presName="parTransOne" presStyleCnt="0"/>
      <dgm:spPr/>
      <dgm:t>
        <a:bodyPr/>
        <a:lstStyle/>
        <a:p>
          <a:endParaRPr lang="nl-NL"/>
        </a:p>
      </dgm:t>
    </dgm:pt>
    <dgm:pt modelId="{3F4DE490-1B16-40FC-9CC7-C91FD84AAA9B}" type="pres">
      <dgm:prSet presAssocID="{EA483470-AB23-4BC1-88AA-F14CBA64C697}" presName="horzOne" presStyleCnt="0"/>
      <dgm:spPr/>
      <dgm:t>
        <a:bodyPr/>
        <a:lstStyle/>
        <a:p>
          <a:endParaRPr lang="nl-NL"/>
        </a:p>
      </dgm:t>
    </dgm:pt>
    <dgm:pt modelId="{220512C7-A503-4E17-8D31-FB21DA729E0E}" type="pres">
      <dgm:prSet presAssocID="{3DE3CDA2-3774-4E8A-97B6-E02897907E89}" presName="vertTwo" presStyleCnt="0"/>
      <dgm:spPr/>
      <dgm:t>
        <a:bodyPr/>
        <a:lstStyle/>
        <a:p>
          <a:endParaRPr lang="nl-NL"/>
        </a:p>
      </dgm:t>
    </dgm:pt>
    <dgm:pt modelId="{54434890-6B75-4B07-AF4E-61CB4AC145EE}" type="pres">
      <dgm:prSet presAssocID="{3DE3CDA2-3774-4E8A-97B6-E02897907E89}" presName="txTwo" presStyleLbl="node2" presStyleIdx="0" presStyleCnt="3" custScaleY="82047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DF65815E-D581-4E43-A1CF-9C913C0809B4}" type="pres">
      <dgm:prSet presAssocID="{3DE3CDA2-3774-4E8A-97B6-E02897907E89}" presName="parTransTwo" presStyleCnt="0"/>
      <dgm:spPr/>
      <dgm:t>
        <a:bodyPr/>
        <a:lstStyle/>
        <a:p>
          <a:endParaRPr lang="nl-NL"/>
        </a:p>
      </dgm:t>
    </dgm:pt>
    <dgm:pt modelId="{98E37AA8-4BDA-45F5-BF50-3FB0197FB9DB}" type="pres">
      <dgm:prSet presAssocID="{3DE3CDA2-3774-4E8A-97B6-E02897907E89}" presName="horzTwo" presStyleCnt="0"/>
      <dgm:spPr/>
      <dgm:t>
        <a:bodyPr/>
        <a:lstStyle/>
        <a:p>
          <a:endParaRPr lang="nl-NL"/>
        </a:p>
      </dgm:t>
    </dgm:pt>
    <dgm:pt modelId="{37E9C57A-D8C4-41E9-A2ED-F6FABF7BD1E6}" type="pres">
      <dgm:prSet presAssocID="{59B78C17-EADB-4F97-9049-65C1A4894C41}" presName="vertThree" presStyleCnt="0"/>
      <dgm:spPr/>
      <dgm:t>
        <a:bodyPr/>
        <a:lstStyle/>
        <a:p>
          <a:endParaRPr lang="nl-NL"/>
        </a:p>
      </dgm:t>
    </dgm:pt>
    <dgm:pt modelId="{4B261C91-3800-40C7-986C-CB2B9A3EBEB6}" type="pres">
      <dgm:prSet presAssocID="{59B78C17-EADB-4F97-9049-65C1A4894C41}" presName="txThree" presStyleLbl="node3" presStyleIdx="0" presStyleCnt="3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016C3D7B-8F26-4A03-B569-61C5F95FEADC}" type="pres">
      <dgm:prSet presAssocID="{59B78C17-EADB-4F97-9049-65C1A4894C41}" presName="parTransThree" presStyleCnt="0"/>
      <dgm:spPr/>
      <dgm:t>
        <a:bodyPr/>
        <a:lstStyle/>
        <a:p>
          <a:endParaRPr lang="nl-NL"/>
        </a:p>
      </dgm:t>
    </dgm:pt>
    <dgm:pt modelId="{E4E0A669-7E45-4C42-9686-4411EA18E9D4}" type="pres">
      <dgm:prSet presAssocID="{59B78C17-EADB-4F97-9049-65C1A4894C41}" presName="horzThree" presStyleCnt="0"/>
      <dgm:spPr/>
      <dgm:t>
        <a:bodyPr/>
        <a:lstStyle/>
        <a:p>
          <a:endParaRPr lang="nl-NL"/>
        </a:p>
      </dgm:t>
    </dgm:pt>
    <dgm:pt modelId="{4BAFAD78-56EB-4C01-8871-F567C4F3FFE0}" type="pres">
      <dgm:prSet presAssocID="{6DEBADB3-F461-4C6B-9F64-2FF16CA72246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06E2A59E-042D-407B-880C-A702419F6A72}" type="pres">
      <dgm:prSet presAssocID="{6DEBADB3-F461-4C6B-9F64-2FF16CA72246}" presName="txFour" presStyleLbl="node4" presStyleIdx="0" presStyleCnt="21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729A5928-D04A-4E3E-8D45-39C0AF7711D8}" type="pres">
      <dgm:prSet presAssocID="{6DEBADB3-F461-4C6B-9F64-2FF16CA72246}" presName="parTransFour" presStyleCnt="0"/>
      <dgm:spPr/>
      <dgm:t>
        <a:bodyPr/>
        <a:lstStyle/>
        <a:p>
          <a:endParaRPr lang="nl-NL"/>
        </a:p>
      </dgm:t>
    </dgm:pt>
    <dgm:pt modelId="{D9C0A7FE-A2E6-41CC-BD29-7204A8C260CD}" type="pres">
      <dgm:prSet presAssocID="{6DEBADB3-F461-4C6B-9F64-2FF16CA72246}" presName="horzFour" presStyleCnt="0"/>
      <dgm:spPr/>
      <dgm:t>
        <a:bodyPr/>
        <a:lstStyle/>
        <a:p>
          <a:endParaRPr lang="nl-NL"/>
        </a:p>
      </dgm:t>
    </dgm:pt>
    <dgm:pt modelId="{151AF75D-DA98-4F6F-BA76-2118009BA90F}" type="pres">
      <dgm:prSet presAssocID="{628B84CD-0384-4C35-A84B-C0359E55AA13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355B9BCD-A550-4C2D-A0E9-A1064C881122}" type="pres">
      <dgm:prSet presAssocID="{628B84CD-0384-4C35-A84B-C0359E55AA13}" presName="txFour" presStyleLbl="node4" presStyleIdx="1" presStyleCnt="21" custLinFactY="-200000" custLinFactNeighborY="-210602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FBC34E6C-C110-4ECD-9501-B42C2F2D8D09}" type="pres">
      <dgm:prSet presAssocID="{628B84CD-0384-4C35-A84B-C0359E55AA13}" presName="parTransFour" presStyleCnt="0"/>
      <dgm:spPr/>
      <dgm:t>
        <a:bodyPr/>
        <a:lstStyle/>
        <a:p>
          <a:endParaRPr lang="nl-NL"/>
        </a:p>
      </dgm:t>
    </dgm:pt>
    <dgm:pt modelId="{848E52DF-AB6E-4157-86BB-6032C8E5069F}" type="pres">
      <dgm:prSet presAssocID="{628B84CD-0384-4C35-A84B-C0359E55AA13}" presName="horzFour" presStyleCnt="0"/>
      <dgm:spPr/>
      <dgm:t>
        <a:bodyPr/>
        <a:lstStyle/>
        <a:p>
          <a:endParaRPr lang="nl-NL"/>
        </a:p>
      </dgm:t>
    </dgm:pt>
    <dgm:pt modelId="{DEA796AF-8212-4BA3-9C3C-55F195BF394F}" type="pres">
      <dgm:prSet presAssocID="{D5DB198B-38BD-4481-9F24-94761F5949C3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48CAD8F5-004C-4FA5-A2B1-A092A14241FA}" type="pres">
      <dgm:prSet presAssocID="{D5DB198B-38BD-4481-9F24-94761F5949C3}" presName="txFour" presStyleLbl="node4" presStyleIdx="2" presStyleCnt="21" custLinFactY="-200000" custLinFactNeighborY="-210602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6FA0C163-AE57-494D-8256-BBFE2529F115}" type="pres">
      <dgm:prSet presAssocID="{D5DB198B-38BD-4481-9F24-94761F5949C3}" presName="parTransFour" presStyleCnt="0"/>
      <dgm:spPr/>
      <dgm:t>
        <a:bodyPr/>
        <a:lstStyle/>
        <a:p>
          <a:endParaRPr lang="nl-NL"/>
        </a:p>
      </dgm:t>
    </dgm:pt>
    <dgm:pt modelId="{8329BFB9-AFBB-4212-A1B4-638BA6EB9F52}" type="pres">
      <dgm:prSet presAssocID="{D5DB198B-38BD-4481-9F24-94761F5949C3}" presName="horzFour" presStyleCnt="0"/>
      <dgm:spPr/>
      <dgm:t>
        <a:bodyPr/>
        <a:lstStyle/>
        <a:p>
          <a:endParaRPr lang="nl-NL"/>
        </a:p>
      </dgm:t>
    </dgm:pt>
    <dgm:pt modelId="{041A4847-6553-41E2-9544-FCC60FEAD00A}" type="pres">
      <dgm:prSet presAssocID="{94D566CD-97E4-40AA-A5CE-A49CD5C7718A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52DE8B25-82E5-4C46-9CA1-9B08B5258FE8}" type="pres">
      <dgm:prSet presAssocID="{94D566CD-97E4-40AA-A5CE-A49CD5C7718A}" presName="txFour" presStyleLbl="node4" presStyleIdx="3" presStyleCnt="21" custLinFactY="-200000" custLinFactNeighborY="-210602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14D88A97-A49C-4B27-AE19-5E2F408F5BA3}" type="pres">
      <dgm:prSet presAssocID="{94D566CD-97E4-40AA-A5CE-A49CD5C7718A}" presName="parTransFour" presStyleCnt="0"/>
      <dgm:spPr/>
      <dgm:t>
        <a:bodyPr/>
        <a:lstStyle/>
        <a:p>
          <a:endParaRPr lang="nl-NL"/>
        </a:p>
      </dgm:t>
    </dgm:pt>
    <dgm:pt modelId="{C437FA54-F224-4973-B0A0-8FEB7E761189}" type="pres">
      <dgm:prSet presAssocID="{94D566CD-97E4-40AA-A5CE-A49CD5C7718A}" presName="horzFour" presStyleCnt="0"/>
      <dgm:spPr/>
      <dgm:t>
        <a:bodyPr/>
        <a:lstStyle/>
        <a:p>
          <a:endParaRPr lang="nl-NL"/>
        </a:p>
      </dgm:t>
    </dgm:pt>
    <dgm:pt modelId="{3D0A7A2B-A5C4-4844-9B55-717F748E46A8}" type="pres">
      <dgm:prSet presAssocID="{7777F711-8286-456E-93EC-C5FF6A782BCB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A25651CE-8EFB-45D1-B72E-D363129D22EB}" type="pres">
      <dgm:prSet presAssocID="{7777F711-8286-456E-93EC-C5FF6A782BCB}" presName="txFour" presStyleLbl="node4" presStyleIdx="4" presStyleCnt="21" custLinFactY="-200000" custLinFactNeighborX="-1271" custLinFactNeighborY="-215416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2D9DEBF6-E051-4F42-AE5C-2F0F0D7B45B8}" type="pres">
      <dgm:prSet presAssocID="{7777F711-8286-456E-93EC-C5FF6A782BCB}" presName="parTransFour" presStyleCnt="0"/>
      <dgm:spPr/>
      <dgm:t>
        <a:bodyPr/>
        <a:lstStyle/>
        <a:p>
          <a:endParaRPr lang="nl-NL"/>
        </a:p>
      </dgm:t>
    </dgm:pt>
    <dgm:pt modelId="{6C3D5B5F-5C70-4ACD-99A1-15DCC9AF6790}" type="pres">
      <dgm:prSet presAssocID="{7777F711-8286-456E-93EC-C5FF6A782BCB}" presName="horzFour" presStyleCnt="0"/>
      <dgm:spPr/>
      <dgm:t>
        <a:bodyPr/>
        <a:lstStyle/>
        <a:p>
          <a:endParaRPr lang="nl-NL"/>
        </a:p>
      </dgm:t>
    </dgm:pt>
    <dgm:pt modelId="{D7A46583-5A55-40B4-84D3-777FFF07F76E}" type="pres">
      <dgm:prSet presAssocID="{FF88BBB4-BC4B-4E36-9440-02E806906070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16F5EEBE-5795-4B9A-AB14-1E36F1D2AE73}" type="pres">
      <dgm:prSet presAssocID="{FF88BBB4-BC4B-4E36-9440-02E806906070}" presName="txFour" presStyleLbl="node4" presStyleIdx="5" presStyleCnt="21" custLinFactY="-100000" custLinFactNeighborX="-1271" custLinFactNeighborY="-119194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B902FB63-3171-4947-B76E-C5F0C346DCFE}" type="pres">
      <dgm:prSet presAssocID="{FF88BBB4-BC4B-4E36-9440-02E806906070}" presName="horzFour" presStyleCnt="0"/>
      <dgm:spPr/>
      <dgm:t>
        <a:bodyPr/>
        <a:lstStyle/>
        <a:p>
          <a:endParaRPr lang="nl-NL"/>
        </a:p>
      </dgm:t>
    </dgm:pt>
    <dgm:pt modelId="{96AB97D1-3269-4CE3-8B2B-9D49B8C93CDE}" type="pres">
      <dgm:prSet presAssocID="{A84B8C41-268D-450C-8608-2FA8DB83FE10}" presName="sibSpaceThree" presStyleCnt="0"/>
      <dgm:spPr/>
      <dgm:t>
        <a:bodyPr/>
        <a:lstStyle/>
        <a:p>
          <a:endParaRPr lang="nl-NL"/>
        </a:p>
      </dgm:t>
    </dgm:pt>
    <dgm:pt modelId="{67C8759F-8AD9-469A-AF8F-40DB3A0FD7DD}" type="pres">
      <dgm:prSet presAssocID="{827C88DC-9677-4F54-8182-635081AE1902}" presName="vertThree" presStyleCnt="0"/>
      <dgm:spPr/>
      <dgm:t>
        <a:bodyPr/>
        <a:lstStyle/>
        <a:p>
          <a:endParaRPr lang="nl-NL"/>
        </a:p>
      </dgm:t>
    </dgm:pt>
    <dgm:pt modelId="{D0D7AB3D-E08B-4B96-AB34-1BA1F482D8B4}" type="pres">
      <dgm:prSet presAssocID="{827C88DC-9677-4F54-8182-635081AE1902}" presName="txThree" presStyleLbl="asst2" presStyleIdx="0" presStyleCnt="3" custScaleX="10164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A45AC386-3D55-4857-8916-CB2DCA7E1125}" type="pres">
      <dgm:prSet presAssocID="{827C88DC-9677-4F54-8182-635081AE1902}" presName="parTransThree" presStyleCnt="0"/>
      <dgm:spPr/>
      <dgm:t>
        <a:bodyPr/>
        <a:lstStyle/>
        <a:p>
          <a:endParaRPr lang="nl-NL"/>
        </a:p>
      </dgm:t>
    </dgm:pt>
    <dgm:pt modelId="{ED426160-05C2-42CC-AA78-7D0583EA2853}" type="pres">
      <dgm:prSet presAssocID="{827C88DC-9677-4F54-8182-635081AE1902}" presName="horzThree" presStyleCnt="0"/>
      <dgm:spPr/>
      <dgm:t>
        <a:bodyPr/>
        <a:lstStyle/>
        <a:p>
          <a:endParaRPr lang="nl-NL"/>
        </a:p>
      </dgm:t>
    </dgm:pt>
    <dgm:pt modelId="{246CF456-286A-4C82-95B7-5896C2B02508}" type="pres">
      <dgm:prSet presAssocID="{7D3BFDC4-A637-48DB-BA96-070E953EB467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624830B9-E4E0-4467-8AF9-03871DCC1C72}" type="pres">
      <dgm:prSet presAssocID="{7D3BFDC4-A637-48DB-BA96-070E953EB467}" presName="txFour" presStyleLbl="asst2" presStyleIdx="1" presStyleCnt="3" custScaleX="110349" custScaleY="94690" custLinFactNeighborX="-1166" custLinFactNeighborY="-10601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9CAD5901-5665-4E1F-80DB-410311E6B07A}" type="pres">
      <dgm:prSet presAssocID="{7D3BFDC4-A637-48DB-BA96-070E953EB467}" presName="parTransFour" presStyleCnt="0"/>
      <dgm:spPr/>
      <dgm:t>
        <a:bodyPr/>
        <a:lstStyle/>
        <a:p>
          <a:endParaRPr lang="nl-NL"/>
        </a:p>
      </dgm:t>
    </dgm:pt>
    <dgm:pt modelId="{5CB205D7-F2A5-4163-856D-DE950518CB98}" type="pres">
      <dgm:prSet presAssocID="{7D3BFDC4-A637-48DB-BA96-070E953EB467}" presName="horzFour" presStyleCnt="0"/>
      <dgm:spPr/>
      <dgm:t>
        <a:bodyPr/>
        <a:lstStyle/>
        <a:p>
          <a:endParaRPr lang="nl-NL"/>
        </a:p>
      </dgm:t>
    </dgm:pt>
    <dgm:pt modelId="{E85A7C17-55B2-4B12-BC5E-D10DFA95D142}" type="pres">
      <dgm:prSet presAssocID="{C091246F-7650-4C81-8389-A1CBE5F45373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2609B7F0-2869-4B4B-BA0B-DEFBDA64B631}" type="pres">
      <dgm:prSet presAssocID="{C091246F-7650-4C81-8389-A1CBE5F45373}" presName="txFour" presStyleLbl="node4" presStyleIdx="6" presStyleCnt="21" custLinFactNeighborX="2444" custLinFactNeighborY="44826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D6D9F7AB-A3C2-43A6-8F68-87CEB6EDBF19}" type="pres">
      <dgm:prSet presAssocID="{C091246F-7650-4C81-8389-A1CBE5F45373}" presName="parTransFour" presStyleCnt="0"/>
      <dgm:spPr/>
      <dgm:t>
        <a:bodyPr/>
        <a:lstStyle/>
        <a:p>
          <a:endParaRPr lang="nl-NL"/>
        </a:p>
      </dgm:t>
    </dgm:pt>
    <dgm:pt modelId="{33DA2944-67C9-4ADA-A3EC-F225432C6B30}" type="pres">
      <dgm:prSet presAssocID="{C091246F-7650-4C81-8389-A1CBE5F45373}" presName="horzFour" presStyleCnt="0"/>
      <dgm:spPr/>
      <dgm:t>
        <a:bodyPr/>
        <a:lstStyle/>
        <a:p>
          <a:endParaRPr lang="nl-NL"/>
        </a:p>
      </dgm:t>
    </dgm:pt>
    <dgm:pt modelId="{62E1D63A-2BF8-4441-A097-24AD1E14C2CB}" type="pres">
      <dgm:prSet presAssocID="{B1291B36-BCEA-4ADE-99EA-FDC485DE4C50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034C7FCF-8A89-461A-AE9D-643BA916B1DE}" type="pres">
      <dgm:prSet presAssocID="{B1291B36-BCEA-4ADE-99EA-FDC485DE4C50}" presName="txFour" presStyleLbl="node4" presStyleIdx="7" presStyleCnt="21" custLinFactNeighborX="2444" custLinFactNeighborY="44826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E53E7840-0C37-4AF4-B536-533A27318832}" type="pres">
      <dgm:prSet presAssocID="{B1291B36-BCEA-4ADE-99EA-FDC485DE4C50}" presName="parTransFour" presStyleCnt="0"/>
      <dgm:spPr/>
      <dgm:t>
        <a:bodyPr/>
        <a:lstStyle/>
        <a:p>
          <a:endParaRPr lang="nl-NL"/>
        </a:p>
      </dgm:t>
    </dgm:pt>
    <dgm:pt modelId="{2ED7BD83-B1B9-48DA-A322-710A80C5FCF7}" type="pres">
      <dgm:prSet presAssocID="{B1291B36-BCEA-4ADE-99EA-FDC485DE4C50}" presName="horzFour" presStyleCnt="0"/>
      <dgm:spPr/>
      <dgm:t>
        <a:bodyPr/>
        <a:lstStyle/>
        <a:p>
          <a:endParaRPr lang="nl-NL"/>
        </a:p>
      </dgm:t>
    </dgm:pt>
    <dgm:pt modelId="{CF795054-F3EB-45CF-85A3-B5F1BAA28E46}" type="pres">
      <dgm:prSet presAssocID="{DBC96760-A9A4-4022-9325-431B6441DB6D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31DC9A45-B10E-49BD-858C-8477D6923EED}" type="pres">
      <dgm:prSet presAssocID="{DBC96760-A9A4-4022-9325-431B6441DB6D}" presName="txFour" presStyleLbl="node4" presStyleIdx="8" presStyleCnt="21" custLinFactNeighborX="2444" custLinFactNeighborY="44826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283CF2FB-8A65-4416-8A59-8FB273697752}" type="pres">
      <dgm:prSet presAssocID="{DBC96760-A9A4-4022-9325-431B6441DB6D}" presName="parTransFour" presStyleCnt="0"/>
      <dgm:spPr/>
      <dgm:t>
        <a:bodyPr/>
        <a:lstStyle/>
        <a:p>
          <a:endParaRPr lang="nl-NL"/>
        </a:p>
      </dgm:t>
    </dgm:pt>
    <dgm:pt modelId="{2AB595F6-D428-4AD5-8280-DB2634E695CA}" type="pres">
      <dgm:prSet presAssocID="{DBC96760-A9A4-4022-9325-431B6441DB6D}" presName="horzFour" presStyleCnt="0"/>
      <dgm:spPr/>
      <dgm:t>
        <a:bodyPr/>
        <a:lstStyle/>
        <a:p>
          <a:endParaRPr lang="nl-NL"/>
        </a:p>
      </dgm:t>
    </dgm:pt>
    <dgm:pt modelId="{FB6763B5-A296-40B3-AC6D-4ABCA544E55D}" type="pres">
      <dgm:prSet presAssocID="{A59E7041-49BC-4F2F-95C0-313B0F680F6A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89363AE0-7946-460C-8036-ABE3163D4C17}" type="pres">
      <dgm:prSet presAssocID="{A59E7041-49BC-4F2F-95C0-313B0F680F6A}" presName="txFour" presStyleLbl="node4" presStyleIdx="9" presStyleCnt="21" custLinFactNeighborX="2444" custLinFactNeighborY="3924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9A85AB1F-078A-476C-8903-565B248D044A}" type="pres">
      <dgm:prSet presAssocID="{A59E7041-49BC-4F2F-95C0-313B0F680F6A}" presName="horzFour" presStyleCnt="0"/>
      <dgm:spPr/>
      <dgm:t>
        <a:bodyPr/>
        <a:lstStyle/>
        <a:p>
          <a:endParaRPr lang="nl-NL"/>
        </a:p>
      </dgm:t>
    </dgm:pt>
    <dgm:pt modelId="{2E319390-ED5C-4B85-A963-CAFE3C1EA81E}" type="pres">
      <dgm:prSet presAssocID="{1DF765CE-DABB-406E-9AFF-F7763CF8988C}" presName="sibSpaceFour" presStyleCnt="0"/>
      <dgm:spPr/>
      <dgm:t>
        <a:bodyPr/>
        <a:lstStyle/>
        <a:p>
          <a:endParaRPr lang="nl-NL"/>
        </a:p>
      </dgm:t>
    </dgm:pt>
    <dgm:pt modelId="{3357D967-70C7-4A36-BCED-C098A755C547}" type="pres">
      <dgm:prSet presAssocID="{2069D449-1A69-4817-8A28-812617D1E69C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8F984D48-8326-4E11-A328-A44FC892F3E3}" type="pres">
      <dgm:prSet presAssocID="{2069D449-1A69-4817-8A28-812617D1E69C}" presName="txFour" presStyleLbl="asst2" presStyleIdx="2" presStyleCnt="3" custScaleX="113841" custScaleY="96490" custLinFactNeighborX="1554" custLinFactNeighborY="-26941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1C1B1E42-6C1B-4029-B3DE-BB9033DB8BD5}" type="pres">
      <dgm:prSet presAssocID="{2069D449-1A69-4817-8A28-812617D1E69C}" presName="parTransFour" presStyleCnt="0"/>
      <dgm:spPr/>
      <dgm:t>
        <a:bodyPr/>
        <a:lstStyle/>
        <a:p>
          <a:endParaRPr lang="nl-NL"/>
        </a:p>
      </dgm:t>
    </dgm:pt>
    <dgm:pt modelId="{A38E1BB0-8AB1-4F55-A9EB-F25F5352E376}" type="pres">
      <dgm:prSet presAssocID="{2069D449-1A69-4817-8A28-812617D1E69C}" presName="horzFour" presStyleCnt="0"/>
      <dgm:spPr/>
      <dgm:t>
        <a:bodyPr/>
        <a:lstStyle/>
        <a:p>
          <a:endParaRPr lang="nl-NL"/>
        </a:p>
      </dgm:t>
    </dgm:pt>
    <dgm:pt modelId="{28FED3C2-B72A-45E7-88A6-978A00953377}" type="pres">
      <dgm:prSet presAssocID="{279161BE-F50E-4499-B124-7C64861C401A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AEBD072B-C28C-4B32-840A-5DE6C96EE94B}" type="pres">
      <dgm:prSet presAssocID="{279161BE-F50E-4499-B124-7C64861C401A}" presName="txFour" presStyleLbl="node4" presStyleIdx="10" presStyleCnt="21" custLinFactNeighborX="7563" custLinFactNeighborY="33323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446432D0-39E7-4C41-B8FC-D1A9B42AA800}" type="pres">
      <dgm:prSet presAssocID="{279161BE-F50E-4499-B124-7C64861C401A}" presName="parTransFour" presStyleCnt="0"/>
      <dgm:spPr/>
      <dgm:t>
        <a:bodyPr/>
        <a:lstStyle/>
        <a:p>
          <a:endParaRPr lang="nl-NL"/>
        </a:p>
      </dgm:t>
    </dgm:pt>
    <dgm:pt modelId="{54FEB7A6-9E26-465F-AFB7-D81B808C2BBB}" type="pres">
      <dgm:prSet presAssocID="{279161BE-F50E-4499-B124-7C64861C401A}" presName="horzFour" presStyleCnt="0"/>
      <dgm:spPr/>
      <dgm:t>
        <a:bodyPr/>
        <a:lstStyle/>
        <a:p>
          <a:endParaRPr lang="nl-NL"/>
        </a:p>
      </dgm:t>
    </dgm:pt>
    <dgm:pt modelId="{2CA80402-7F5D-414E-8B0A-9E1F4CD0FF20}" type="pres">
      <dgm:prSet presAssocID="{0FB76FBA-D152-4545-BBA3-AA7A556A8C88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D5C8EC35-D88A-4D21-8CF0-7AF05992D5A8}" type="pres">
      <dgm:prSet presAssocID="{0FB76FBA-D152-4545-BBA3-AA7A556A8C88}" presName="txFour" presStyleLbl="node4" presStyleIdx="11" presStyleCnt="21" custLinFactNeighborX="7563" custLinFactNeighborY="33323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E47766B5-49DB-4ED4-A3F1-F546F3894B44}" type="pres">
      <dgm:prSet presAssocID="{0FB76FBA-D152-4545-BBA3-AA7A556A8C88}" presName="parTransFour" presStyleCnt="0"/>
      <dgm:spPr/>
      <dgm:t>
        <a:bodyPr/>
        <a:lstStyle/>
        <a:p>
          <a:endParaRPr lang="nl-NL"/>
        </a:p>
      </dgm:t>
    </dgm:pt>
    <dgm:pt modelId="{E5353F42-E1C3-48AC-983C-3700DE7349F7}" type="pres">
      <dgm:prSet presAssocID="{0FB76FBA-D152-4545-BBA3-AA7A556A8C88}" presName="horzFour" presStyleCnt="0"/>
      <dgm:spPr/>
      <dgm:t>
        <a:bodyPr/>
        <a:lstStyle/>
        <a:p>
          <a:endParaRPr lang="nl-NL"/>
        </a:p>
      </dgm:t>
    </dgm:pt>
    <dgm:pt modelId="{9C8264A3-178C-4D6F-902D-3251CF42B133}" type="pres">
      <dgm:prSet presAssocID="{E0EB9EF3-9734-429E-B9A0-104A4C2B974C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F25BEBDD-94DB-4798-87F4-3DCF5B895F1E}" type="pres">
      <dgm:prSet presAssocID="{E0EB9EF3-9734-429E-B9A0-104A4C2B974C}" presName="txFour" presStyleLbl="node4" presStyleIdx="12" presStyleCnt="21" custLinFactNeighborX="7563" custLinFactNeighborY="33323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174B3E07-6985-4329-8829-C613C9908B65}" type="pres">
      <dgm:prSet presAssocID="{E0EB9EF3-9734-429E-B9A0-104A4C2B974C}" presName="parTransFour" presStyleCnt="0"/>
      <dgm:spPr/>
      <dgm:t>
        <a:bodyPr/>
        <a:lstStyle/>
        <a:p>
          <a:endParaRPr lang="nl-NL"/>
        </a:p>
      </dgm:t>
    </dgm:pt>
    <dgm:pt modelId="{5C9D5184-F16B-413D-81DF-086A6D292129}" type="pres">
      <dgm:prSet presAssocID="{E0EB9EF3-9734-429E-B9A0-104A4C2B974C}" presName="horzFour" presStyleCnt="0"/>
      <dgm:spPr/>
      <dgm:t>
        <a:bodyPr/>
        <a:lstStyle/>
        <a:p>
          <a:endParaRPr lang="nl-NL"/>
        </a:p>
      </dgm:t>
    </dgm:pt>
    <dgm:pt modelId="{14AC7CAD-B169-489A-B8A1-CD86A5B94A81}" type="pres">
      <dgm:prSet presAssocID="{E07B5654-DC1C-41E7-B5D2-AB3CF087092E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D8590096-39B9-40B2-8D8E-769DC3CAA5DF}" type="pres">
      <dgm:prSet presAssocID="{E07B5654-DC1C-41E7-B5D2-AB3CF087092E}" presName="txFour" presStyleLbl="node4" presStyleIdx="13" presStyleCnt="21" custLinFactNeighborX="7563" custLinFactNeighborY="3040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AA0C0058-4A88-44FA-882F-2FD27CA38A53}" type="pres">
      <dgm:prSet presAssocID="{E07B5654-DC1C-41E7-B5D2-AB3CF087092E}" presName="horzFour" presStyleCnt="0"/>
      <dgm:spPr/>
      <dgm:t>
        <a:bodyPr/>
        <a:lstStyle/>
        <a:p>
          <a:endParaRPr lang="nl-NL"/>
        </a:p>
      </dgm:t>
    </dgm:pt>
    <dgm:pt modelId="{6BD38CD5-89F4-4F97-A383-6A206EDF8A90}" type="pres">
      <dgm:prSet presAssocID="{D1C44E95-26AB-4284-91E2-0C7954D5CCBC}" presName="sibSpaceTwo" presStyleCnt="0"/>
      <dgm:spPr/>
      <dgm:t>
        <a:bodyPr/>
        <a:lstStyle/>
        <a:p>
          <a:endParaRPr lang="nl-NL"/>
        </a:p>
      </dgm:t>
    </dgm:pt>
    <dgm:pt modelId="{D52F08D9-A8FF-472D-BE33-F268FEB2E459}" type="pres">
      <dgm:prSet presAssocID="{6FC497D8-07BD-4819-A88A-0AFD84024D8F}" presName="vertTwo" presStyleCnt="0"/>
      <dgm:spPr/>
      <dgm:t>
        <a:bodyPr/>
        <a:lstStyle/>
        <a:p>
          <a:endParaRPr lang="nl-NL"/>
        </a:p>
      </dgm:t>
    </dgm:pt>
    <dgm:pt modelId="{4F0CD160-5EE9-4C49-AF7E-399836F63913}" type="pres">
      <dgm:prSet presAssocID="{6FC497D8-07BD-4819-A88A-0AFD84024D8F}" presName="txTwo" presStyleLbl="node2" presStyleIdx="1" presStyleCnt="3" custScaleX="120169" custScaleY="80033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43D5589F-B418-42E6-A1F9-826C4FF2DCDB}" type="pres">
      <dgm:prSet presAssocID="{6FC497D8-07BD-4819-A88A-0AFD84024D8F}" presName="parTransTwo" presStyleCnt="0"/>
      <dgm:spPr/>
      <dgm:t>
        <a:bodyPr/>
        <a:lstStyle/>
        <a:p>
          <a:endParaRPr lang="nl-NL"/>
        </a:p>
      </dgm:t>
    </dgm:pt>
    <dgm:pt modelId="{F3B1A2B7-0D35-4A5E-81A5-9B3CE8BA1F1D}" type="pres">
      <dgm:prSet presAssocID="{6FC497D8-07BD-4819-A88A-0AFD84024D8F}" presName="horzTwo" presStyleCnt="0"/>
      <dgm:spPr/>
      <dgm:t>
        <a:bodyPr/>
        <a:lstStyle/>
        <a:p>
          <a:endParaRPr lang="nl-NL"/>
        </a:p>
      </dgm:t>
    </dgm:pt>
    <dgm:pt modelId="{71350D54-3C02-4FEA-AC90-7111C00EB28B}" type="pres">
      <dgm:prSet presAssocID="{88D58B91-D5BF-4EC1-9E03-C6849CEAC71D}" presName="vertThree" presStyleCnt="0"/>
      <dgm:spPr/>
      <dgm:t>
        <a:bodyPr/>
        <a:lstStyle/>
        <a:p>
          <a:endParaRPr lang="nl-NL"/>
        </a:p>
      </dgm:t>
    </dgm:pt>
    <dgm:pt modelId="{E5A46668-172E-4471-8AAE-2232CEDB1F88}" type="pres">
      <dgm:prSet presAssocID="{88D58B91-D5BF-4EC1-9E03-C6849CEAC71D}" presName="txThree" presStyleLbl="node3" presStyleIdx="1" presStyleCnt="3" custLinFactNeighborX="8861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8C070A50-3505-4D35-A532-28DC97D919C6}" type="pres">
      <dgm:prSet presAssocID="{88D58B91-D5BF-4EC1-9E03-C6849CEAC71D}" presName="parTransThree" presStyleCnt="0"/>
      <dgm:spPr/>
      <dgm:t>
        <a:bodyPr/>
        <a:lstStyle/>
        <a:p>
          <a:endParaRPr lang="nl-NL"/>
        </a:p>
      </dgm:t>
    </dgm:pt>
    <dgm:pt modelId="{B40D065D-186C-4DCB-AD78-0566950B8DC9}" type="pres">
      <dgm:prSet presAssocID="{88D58B91-D5BF-4EC1-9E03-C6849CEAC71D}" presName="horzThree" presStyleCnt="0"/>
      <dgm:spPr/>
      <dgm:t>
        <a:bodyPr/>
        <a:lstStyle/>
        <a:p>
          <a:endParaRPr lang="nl-NL"/>
        </a:p>
      </dgm:t>
    </dgm:pt>
    <dgm:pt modelId="{70BB1E03-B3DC-444E-ACA0-2518247035F8}" type="pres">
      <dgm:prSet presAssocID="{7BADF9EB-5A20-4A36-8CBC-F59D4E9F30E6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6ADED2CA-AB41-417D-9C1E-4E99AB27EB76}" type="pres">
      <dgm:prSet presAssocID="{7BADF9EB-5A20-4A36-8CBC-F59D4E9F30E6}" presName="txFour" presStyleLbl="node4" presStyleIdx="14" presStyleCnt="21" custLinFactY="-94578" custLinFactNeighborX="8861" custLinFactNeighborY="-100000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9AC017AA-7547-4ABE-921D-B47D1B02AE2F}" type="pres">
      <dgm:prSet presAssocID="{7BADF9EB-5A20-4A36-8CBC-F59D4E9F30E6}" presName="parTransFour" presStyleCnt="0"/>
      <dgm:spPr/>
      <dgm:t>
        <a:bodyPr/>
        <a:lstStyle/>
        <a:p>
          <a:endParaRPr lang="nl-NL"/>
        </a:p>
      </dgm:t>
    </dgm:pt>
    <dgm:pt modelId="{0EA47ACA-8D99-4B86-9517-05DA06D069DE}" type="pres">
      <dgm:prSet presAssocID="{7BADF9EB-5A20-4A36-8CBC-F59D4E9F30E6}" presName="horzFour" presStyleCnt="0"/>
      <dgm:spPr/>
      <dgm:t>
        <a:bodyPr/>
        <a:lstStyle/>
        <a:p>
          <a:endParaRPr lang="nl-NL"/>
        </a:p>
      </dgm:t>
    </dgm:pt>
    <dgm:pt modelId="{280728B6-B090-4FA4-9CC4-E598BD76810B}" type="pres">
      <dgm:prSet presAssocID="{063DD787-64EE-4124-9AF3-8F13F01D3F73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03ECBE76-BD98-4862-ABEB-FCF4D318746E}" type="pres">
      <dgm:prSet presAssocID="{063DD787-64EE-4124-9AF3-8F13F01D3F73}" presName="txFour" presStyleLbl="node4" presStyleIdx="15" presStyleCnt="21" custLinFactY="-94578" custLinFactNeighborX="8861" custLinFactNeighborY="-100000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CF7E5642-AE7D-4F41-9BA3-0C1D81405895}" type="pres">
      <dgm:prSet presAssocID="{063DD787-64EE-4124-9AF3-8F13F01D3F73}" presName="parTransFour" presStyleCnt="0"/>
      <dgm:spPr/>
      <dgm:t>
        <a:bodyPr/>
        <a:lstStyle/>
        <a:p>
          <a:endParaRPr lang="nl-NL"/>
        </a:p>
      </dgm:t>
    </dgm:pt>
    <dgm:pt modelId="{C1A466E5-1E2B-4DDE-901B-D9B9CCCF1F55}" type="pres">
      <dgm:prSet presAssocID="{063DD787-64EE-4124-9AF3-8F13F01D3F73}" presName="horzFour" presStyleCnt="0"/>
      <dgm:spPr/>
      <dgm:t>
        <a:bodyPr/>
        <a:lstStyle/>
        <a:p>
          <a:endParaRPr lang="nl-NL"/>
        </a:p>
      </dgm:t>
    </dgm:pt>
    <dgm:pt modelId="{CAB11E5D-805C-4A05-BD25-A0201D3C2724}" type="pres">
      <dgm:prSet presAssocID="{00ACF812-7C11-46A9-A952-C8A269E9BD4B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4628DC0D-3CE0-4279-BD87-474E8F860AE3}" type="pres">
      <dgm:prSet presAssocID="{00ACF812-7C11-46A9-A952-C8A269E9BD4B}" presName="txFour" presStyleLbl="node4" presStyleIdx="16" presStyleCnt="21" custLinFactY="-94578" custLinFactNeighborX="8861" custLinFactNeighborY="-100000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F46AE51E-63BD-4B0E-B2C4-ECF41DE7515E}" type="pres">
      <dgm:prSet presAssocID="{00ACF812-7C11-46A9-A952-C8A269E9BD4B}" presName="parTransFour" presStyleCnt="0"/>
      <dgm:spPr/>
      <dgm:t>
        <a:bodyPr/>
        <a:lstStyle/>
        <a:p>
          <a:endParaRPr lang="nl-NL"/>
        </a:p>
      </dgm:t>
    </dgm:pt>
    <dgm:pt modelId="{8A23AEAC-5A51-4B62-8A87-1CCFB3AE37D5}" type="pres">
      <dgm:prSet presAssocID="{00ACF812-7C11-46A9-A952-C8A269E9BD4B}" presName="horzFour" presStyleCnt="0"/>
      <dgm:spPr/>
      <dgm:t>
        <a:bodyPr/>
        <a:lstStyle/>
        <a:p>
          <a:endParaRPr lang="nl-NL"/>
        </a:p>
      </dgm:t>
    </dgm:pt>
    <dgm:pt modelId="{903255C4-06F8-47EB-BFFF-907F8DB043DC}" type="pres">
      <dgm:prSet presAssocID="{66932B7C-C8DA-4BF6-8E3A-C6A1C93984C9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516EEFF3-1312-4A0E-827D-91E5D5E4014D}" type="pres">
      <dgm:prSet presAssocID="{66932B7C-C8DA-4BF6-8E3A-C6A1C93984C9}" presName="txFour" presStyleLbl="node4" presStyleIdx="17" presStyleCnt="21" custLinFactY="-3332" custLinFactNeighborX="8861" custLinFactNeighborY="-100000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AE0AE517-ACD3-412B-9F1F-7A957467BA26}" type="pres">
      <dgm:prSet presAssocID="{66932B7C-C8DA-4BF6-8E3A-C6A1C93984C9}" presName="horzFour" presStyleCnt="0"/>
      <dgm:spPr/>
      <dgm:t>
        <a:bodyPr/>
        <a:lstStyle/>
        <a:p>
          <a:endParaRPr lang="nl-NL"/>
        </a:p>
      </dgm:t>
    </dgm:pt>
    <dgm:pt modelId="{ECF910A7-7967-4C06-BF46-413CA55312AC}" type="pres">
      <dgm:prSet presAssocID="{0B64B610-D9C7-4EAE-9EF7-F7AB29837D51}" presName="sibSpaceTwo" presStyleCnt="0"/>
      <dgm:spPr/>
      <dgm:t>
        <a:bodyPr/>
        <a:lstStyle/>
        <a:p>
          <a:endParaRPr lang="nl-NL"/>
        </a:p>
      </dgm:t>
    </dgm:pt>
    <dgm:pt modelId="{B3DF5291-2039-48B2-8D50-F08F791377D6}" type="pres">
      <dgm:prSet presAssocID="{4B58F427-284F-4834-8912-ABBE8B3B0E38}" presName="vertTwo" presStyleCnt="0"/>
      <dgm:spPr/>
      <dgm:t>
        <a:bodyPr/>
        <a:lstStyle/>
        <a:p>
          <a:endParaRPr lang="nl-NL"/>
        </a:p>
      </dgm:t>
    </dgm:pt>
    <dgm:pt modelId="{099BBE33-9E89-4CBC-842D-55BBDEC3A523}" type="pres">
      <dgm:prSet presAssocID="{4B58F427-284F-4834-8912-ABBE8B3B0E38}" presName="txTwo" presStyleLbl="node2" presStyleIdx="2" presStyleCnt="3" custScaleX="121594" custScaleY="83259" custLinFactNeighborX="-270" custLinFactNeighborY="-3581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392C0017-7115-4EFF-8F00-79793C9A8AC9}" type="pres">
      <dgm:prSet presAssocID="{4B58F427-284F-4834-8912-ABBE8B3B0E38}" presName="parTransTwo" presStyleCnt="0"/>
      <dgm:spPr/>
      <dgm:t>
        <a:bodyPr/>
        <a:lstStyle/>
        <a:p>
          <a:endParaRPr lang="nl-NL"/>
        </a:p>
      </dgm:t>
    </dgm:pt>
    <dgm:pt modelId="{B2D76C68-EDAC-4CB9-A740-708A122AD484}" type="pres">
      <dgm:prSet presAssocID="{4B58F427-284F-4834-8912-ABBE8B3B0E38}" presName="horzTwo" presStyleCnt="0"/>
      <dgm:spPr/>
      <dgm:t>
        <a:bodyPr/>
        <a:lstStyle/>
        <a:p>
          <a:endParaRPr lang="nl-NL"/>
        </a:p>
      </dgm:t>
    </dgm:pt>
    <dgm:pt modelId="{7726E9BE-AFAE-4321-BBDA-B2AA10E58CD8}" type="pres">
      <dgm:prSet presAssocID="{556E79DE-5553-4640-81CB-F5A8C91536D7}" presName="vertThree" presStyleCnt="0"/>
      <dgm:spPr/>
      <dgm:t>
        <a:bodyPr/>
        <a:lstStyle/>
        <a:p>
          <a:endParaRPr lang="nl-NL"/>
        </a:p>
      </dgm:t>
    </dgm:pt>
    <dgm:pt modelId="{DFEC17C7-84F9-43AB-917B-B1EA257DD964}" type="pres">
      <dgm:prSet presAssocID="{556E79DE-5553-4640-81CB-F5A8C91536D7}" presName="txThree" presStyleLbl="node3" presStyleIdx="2" presStyleCnt="3" custLinFactNeighborY="-16903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70FFDDB0-1D71-4D07-9EFA-AE41AD40C1FD}" type="pres">
      <dgm:prSet presAssocID="{556E79DE-5553-4640-81CB-F5A8C91536D7}" presName="parTransThree" presStyleCnt="0"/>
      <dgm:spPr/>
      <dgm:t>
        <a:bodyPr/>
        <a:lstStyle/>
        <a:p>
          <a:endParaRPr lang="nl-NL"/>
        </a:p>
      </dgm:t>
    </dgm:pt>
    <dgm:pt modelId="{527B4D7E-8815-41FF-9599-71DCC25431A8}" type="pres">
      <dgm:prSet presAssocID="{556E79DE-5553-4640-81CB-F5A8C91536D7}" presName="horzThree" presStyleCnt="0"/>
      <dgm:spPr/>
      <dgm:t>
        <a:bodyPr/>
        <a:lstStyle/>
        <a:p>
          <a:endParaRPr lang="nl-NL"/>
        </a:p>
      </dgm:t>
    </dgm:pt>
    <dgm:pt modelId="{7178AB31-E3E9-4E51-B7E0-31235AFEEEAD}" type="pres">
      <dgm:prSet presAssocID="{A53FA334-0E87-4B26-B9D8-E86A8B8CE676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322E540A-A957-49CF-ACB0-8C4D9D5E7B80}" type="pres">
      <dgm:prSet presAssocID="{A53FA334-0E87-4B26-B9D8-E86A8B8CE676}" presName="txFour" presStyleLbl="node4" presStyleIdx="18" presStyleCnt="21" custLinFactY="-98502" custLinFactNeighborX="11427" custLinFactNeighborY="-100000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97889EDC-AD19-430B-B3F6-58002E6D92D2}" type="pres">
      <dgm:prSet presAssocID="{A53FA334-0E87-4B26-B9D8-E86A8B8CE676}" presName="parTransFour" presStyleCnt="0"/>
      <dgm:spPr/>
      <dgm:t>
        <a:bodyPr/>
        <a:lstStyle/>
        <a:p>
          <a:endParaRPr lang="nl-NL"/>
        </a:p>
      </dgm:t>
    </dgm:pt>
    <dgm:pt modelId="{38ABAF7A-78F2-4797-A23B-247B2BEC2F82}" type="pres">
      <dgm:prSet presAssocID="{A53FA334-0E87-4B26-B9D8-E86A8B8CE676}" presName="horzFour" presStyleCnt="0"/>
      <dgm:spPr/>
      <dgm:t>
        <a:bodyPr/>
        <a:lstStyle/>
        <a:p>
          <a:endParaRPr lang="nl-NL"/>
        </a:p>
      </dgm:t>
    </dgm:pt>
    <dgm:pt modelId="{2A233262-79E5-4DE8-9E97-B5C8EDD66789}" type="pres">
      <dgm:prSet presAssocID="{509C90B7-7BEA-4ADA-ACF3-3059A05F57F5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1B4A65A7-45CC-4FB5-9237-6931A930DB81}" type="pres">
      <dgm:prSet presAssocID="{509C90B7-7BEA-4ADA-ACF3-3059A05F57F5}" presName="txFour" presStyleLbl="node4" presStyleIdx="19" presStyleCnt="21" custLinFactY="-98502" custLinFactNeighborX="11427" custLinFactNeighborY="-100000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805C6229-B440-44DE-A81D-B6CD54A10E73}" type="pres">
      <dgm:prSet presAssocID="{509C90B7-7BEA-4ADA-ACF3-3059A05F57F5}" presName="parTransFour" presStyleCnt="0"/>
      <dgm:spPr/>
      <dgm:t>
        <a:bodyPr/>
        <a:lstStyle/>
        <a:p>
          <a:endParaRPr lang="nl-NL"/>
        </a:p>
      </dgm:t>
    </dgm:pt>
    <dgm:pt modelId="{01C3A8F9-500F-41A8-9E21-0790EF67A73D}" type="pres">
      <dgm:prSet presAssocID="{509C90B7-7BEA-4ADA-ACF3-3059A05F57F5}" presName="horzFour" presStyleCnt="0"/>
      <dgm:spPr/>
      <dgm:t>
        <a:bodyPr/>
        <a:lstStyle/>
        <a:p>
          <a:endParaRPr lang="nl-NL"/>
        </a:p>
      </dgm:t>
    </dgm:pt>
    <dgm:pt modelId="{EC5D9103-60B1-4A86-AE64-8A0FC0CB2ED4}" type="pres">
      <dgm:prSet presAssocID="{7EDA4D6E-255E-4F06-9210-F1B7B551D10F}" presName="vertFour" presStyleCnt="0">
        <dgm:presLayoutVars>
          <dgm:chPref val="3"/>
        </dgm:presLayoutVars>
      </dgm:prSet>
      <dgm:spPr/>
      <dgm:t>
        <a:bodyPr/>
        <a:lstStyle/>
        <a:p>
          <a:endParaRPr lang="nl-NL"/>
        </a:p>
      </dgm:t>
    </dgm:pt>
    <dgm:pt modelId="{681099BF-A7B6-45FD-B432-27D21B5C4B80}" type="pres">
      <dgm:prSet presAssocID="{7EDA4D6E-255E-4F06-9210-F1B7B551D10F}" presName="txFour" presStyleLbl="node4" presStyleIdx="20" presStyleCnt="21" custLinFactY="-7256" custLinFactNeighborX="11427" custLinFactNeighborY="-100000">
        <dgm:presLayoutVars>
          <dgm:chPref val="3"/>
        </dgm:presLayoutVars>
      </dgm:prSet>
      <dgm:spPr>
        <a:prstGeom prst="flowChartDocument">
          <a:avLst/>
        </a:prstGeom>
      </dgm:spPr>
      <dgm:t>
        <a:bodyPr/>
        <a:lstStyle/>
        <a:p>
          <a:endParaRPr lang="nl-NL"/>
        </a:p>
      </dgm:t>
    </dgm:pt>
    <dgm:pt modelId="{A8EBF18D-57E4-4DA9-BAE3-C729C6862086}" type="pres">
      <dgm:prSet presAssocID="{7EDA4D6E-255E-4F06-9210-F1B7B551D10F}" presName="horzFour" presStyleCnt="0"/>
      <dgm:spPr/>
      <dgm:t>
        <a:bodyPr/>
        <a:lstStyle/>
        <a:p>
          <a:endParaRPr lang="nl-NL"/>
        </a:p>
      </dgm:t>
    </dgm:pt>
  </dgm:ptLst>
  <dgm:cxnLst>
    <dgm:cxn modelId="{6A3F3EE4-3B8E-4D5E-A0D1-6767A74D0EE5}" srcId="{7BFF7D24-7984-47F4-833B-E99FB38ACEEB}" destId="{EA483470-AB23-4BC1-88AA-F14CBA64C697}" srcOrd="0" destOrd="0" parTransId="{3868649B-0DC6-4FEF-B611-3F9478B8D046}" sibTransId="{903FE7BC-ED2C-4B27-A91C-B46373D77683}"/>
    <dgm:cxn modelId="{288CA402-CA8A-4FBB-9FA6-5C6D2D914F03}" type="presOf" srcId="{88D58B91-D5BF-4EC1-9E03-C6849CEAC71D}" destId="{E5A46668-172E-4471-8AAE-2232CEDB1F88}" srcOrd="0" destOrd="0" presId="urn:microsoft.com/office/officeart/2005/8/layout/hierarchy4"/>
    <dgm:cxn modelId="{7744E872-C33B-42CF-AB12-CD0920A7F592}" type="presOf" srcId="{2069D449-1A69-4817-8A28-812617D1E69C}" destId="{8F984D48-8326-4E11-A328-A44FC892F3E3}" srcOrd="0" destOrd="0" presId="urn:microsoft.com/office/officeart/2005/8/layout/hierarchy4"/>
    <dgm:cxn modelId="{FC107DE1-C3C3-4EC0-AB8E-6735AB8C7FB7}" srcId="{88D58B91-D5BF-4EC1-9E03-C6849CEAC71D}" destId="{7BADF9EB-5A20-4A36-8CBC-F59D4E9F30E6}" srcOrd="0" destOrd="0" parTransId="{687DBC81-FF1C-48FA-BEF1-78EE9631795F}" sibTransId="{F5EAF0E9-9F6A-488B-B90A-09ECFA519FE2}"/>
    <dgm:cxn modelId="{8EC1C5AF-0C76-4391-90B3-A7CE65F6A4E7}" type="presOf" srcId="{00ACF812-7C11-46A9-A952-C8A269E9BD4B}" destId="{4628DC0D-3CE0-4279-BD87-474E8F860AE3}" srcOrd="0" destOrd="0" presId="urn:microsoft.com/office/officeart/2005/8/layout/hierarchy4"/>
    <dgm:cxn modelId="{61680598-CCDC-4316-B25F-E44FA97F825C}" srcId="{EA483470-AB23-4BC1-88AA-F14CBA64C697}" destId="{3DE3CDA2-3774-4E8A-97B6-E02897907E89}" srcOrd="0" destOrd="0" parTransId="{2B59E808-8242-4762-ADA6-55F025EBE422}" sibTransId="{D1C44E95-26AB-4284-91E2-0C7954D5CCBC}"/>
    <dgm:cxn modelId="{D16775D7-CA65-49D9-A119-2B81F80A5526}" type="presOf" srcId="{66932B7C-C8DA-4BF6-8E3A-C6A1C93984C9}" destId="{516EEFF3-1312-4A0E-827D-91E5D5E4014D}" srcOrd="0" destOrd="0" presId="urn:microsoft.com/office/officeart/2005/8/layout/hierarchy4"/>
    <dgm:cxn modelId="{A4E5FB9A-F109-4FAD-940A-E1EFFE3AF546}" type="presOf" srcId="{FF88BBB4-BC4B-4E36-9440-02E806906070}" destId="{16F5EEBE-5795-4B9A-AB14-1E36F1D2AE73}" srcOrd="0" destOrd="0" presId="urn:microsoft.com/office/officeart/2005/8/layout/hierarchy4"/>
    <dgm:cxn modelId="{1BF98026-9743-4B90-A95F-4D3571F86469}" srcId="{E0EB9EF3-9734-429E-B9A0-104A4C2B974C}" destId="{E07B5654-DC1C-41E7-B5D2-AB3CF087092E}" srcOrd="0" destOrd="0" parTransId="{D264B345-6CFD-46D8-9980-A3FD41113518}" sibTransId="{2C7B8DB7-27FA-4AE6-9A0A-67053C7FFC39}"/>
    <dgm:cxn modelId="{4097EF98-74A3-4C67-BD9F-4F94EE4FCA99}" type="presOf" srcId="{4B58F427-284F-4834-8912-ABBE8B3B0E38}" destId="{099BBE33-9E89-4CBC-842D-55BBDEC3A523}" srcOrd="0" destOrd="0" presId="urn:microsoft.com/office/officeart/2005/8/layout/hierarchy4"/>
    <dgm:cxn modelId="{E06D6932-74A0-4FA1-AC2E-D918F32CB287}" type="presOf" srcId="{3DE3CDA2-3774-4E8A-97B6-E02897907E89}" destId="{54434890-6B75-4B07-AF4E-61CB4AC145EE}" srcOrd="0" destOrd="0" presId="urn:microsoft.com/office/officeart/2005/8/layout/hierarchy4"/>
    <dgm:cxn modelId="{3332DAE0-DB6B-4334-B66B-E1181AA78B67}" srcId="{6DEBADB3-F461-4C6B-9F64-2FF16CA72246}" destId="{628B84CD-0384-4C35-A84B-C0359E55AA13}" srcOrd="0" destOrd="0" parTransId="{2B4D53C0-5D72-4D37-836F-0FDA20A5304C}" sibTransId="{5AE40240-2103-4CE1-B1A0-56F33BD2B8C4}"/>
    <dgm:cxn modelId="{F2DE064A-B6A6-4E36-A3D9-A0887E3229FE}" srcId="{628B84CD-0384-4C35-A84B-C0359E55AA13}" destId="{D5DB198B-38BD-4481-9F24-94761F5949C3}" srcOrd="0" destOrd="0" parTransId="{ECD7D68F-3071-4516-B5F9-8295BC6169BE}" sibTransId="{E1B3478C-1FB4-4143-8B94-ABA10E5513AD}"/>
    <dgm:cxn modelId="{C372DB59-B29F-4671-8472-613B490472E2}" srcId="{063DD787-64EE-4124-9AF3-8F13F01D3F73}" destId="{00ACF812-7C11-46A9-A952-C8A269E9BD4B}" srcOrd="0" destOrd="0" parTransId="{A7C5DECE-007B-45EE-933D-72AFEBDF52A5}" sibTransId="{FA943981-CDF1-496F-ABF0-EC9F9E3F0D21}"/>
    <dgm:cxn modelId="{48A71133-F6D1-4806-89E0-B44DDC5B32CF}" srcId="{3DE3CDA2-3774-4E8A-97B6-E02897907E89}" destId="{827C88DC-9677-4F54-8182-635081AE1902}" srcOrd="1" destOrd="0" parTransId="{43E3BF7F-5C97-4872-A731-0D5E42D3D397}" sibTransId="{C06F9CB1-F450-424D-8954-37A6023C0A9C}"/>
    <dgm:cxn modelId="{B2AE41B4-9DA2-4564-A91C-7618F36C4056}" type="presOf" srcId="{0FB76FBA-D152-4545-BBA3-AA7A556A8C88}" destId="{D5C8EC35-D88A-4D21-8CF0-7AF05992D5A8}" srcOrd="0" destOrd="0" presId="urn:microsoft.com/office/officeart/2005/8/layout/hierarchy4"/>
    <dgm:cxn modelId="{F5B67AF6-5426-48AA-BD88-34758D24EA94}" type="presOf" srcId="{C091246F-7650-4C81-8389-A1CBE5F45373}" destId="{2609B7F0-2869-4B4B-BA0B-DEFBDA64B631}" srcOrd="0" destOrd="0" presId="urn:microsoft.com/office/officeart/2005/8/layout/hierarchy4"/>
    <dgm:cxn modelId="{27573677-6214-4679-B794-E970DE7CD528}" srcId="{7777F711-8286-456E-93EC-C5FF6A782BCB}" destId="{FF88BBB4-BC4B-4E36-9440-02E806906070}" srcOrd="0" destOrd="0" parTransId="{BC79D102-3795-448D-8181-0108E6197864}" sibTransId="{31882B6C-EA7C-4A57-A640-D18696566570}"/>
    <dgm:cxn modelId="{825F227D-BAC6-484E-A0A8-1FE0A57963BF}" type="presOf" srcId="{B1291B36-BCEA-4ADE-99EA-FDC485DE4C50}" destId="{034C7FCF-8A89-461A-AE9D-643BA916B1DE}" srcOrd="0" destOrd="0" presId="urn:microsoft.com/office/officeart/2005/8/layout/hierarchy4"/>
    <dgm:cxn modelId="{93E3EB89-570D-44E4-8229-01609057317C}" type="presOf" srcId="{D5DB198B-38BD-4481-9F24-94761F5949C3}" destId="{48CAD8F5-004C-4FA5-A2B1-A092A14241FA}" srcOrd="0" destOrd="0" presId="urn:microsoft.com/office/officeart/2005/8/layout/hierarchy4"/>
    <dgm:cxn modelId="{24FF8330-D175-4A17-AD40-0A35AE898B54}" srcId="{7BADF9EB-5A20-4A36-8CBC-F59D4E9F30E6}" destId="{063DD787-64EE-4124-9AF3-8F13F01D3F73}" srcOrd="0" destOrd="0" parTransId="{F8AFCB9D-17A3-450D-9CC1-FC90B56B81E9}" sibTransId="{4E905E1A-DF54-4B15-B618-F9D530BAEC9D}"/>
    <dgm:cxn modelId="{AFB657EB-177C-4AC5-9B9D-D26D87BF5B6B}" srcId="{2069D449-1A69-4817-8A28-812617D1E69C}" destId="{279161BE-F50E-4499-B124-7C64861C401A}" srcOrd="0" destOrd="0" parTransId="{0E3CFF4A-B3E3-403E-AFBE-1D91F10D9D37}" sibTransId="{19EAF6DB-BF72-49DF-AE2D-3913F58885F4}"/>
    <dgm:cxn modelId="{BBA26CB0-CD08-4DEC-A6EE-9671601B1A64}" srcId="{827C88DC-9677-4F54-8182-635081AE1902}" destId="{2069D449-1A69-4817-8A28-812617D1E69C}" srcOrd="1" destOrd="0" parTransId="{729C842C-B40D-4C7E-A571-B23FED2E8001}" sibTransId="{3398D0A7-3B8F-40DE-BB39-C609E948F677}"/>
    <dgm:cxn modelId="{616B5116-7A94-439E-A60E-8E6E34FCAD74}" srcId="{D5DB198B-38BD-4481-9F24-94761F5949C3}" destId="{94D566CD-97E4-40AA-A5CE-A49CD5C7718A}" srcOrd="0" destOrd="0" parTransId="{60E365AA-5FF4-4E0F-AE21-AFD0AECB87C1}" sibTransId="{9EF4C634-4946-4919-8796-20D8BB366C0C}"/>
    <dgm:cxn modelId="{337A94D6-8300-49DE-9949-279092771BEE}" srcId="{7D3BFDC4-A637-48DB-BA96-070E953EB467}" destId="{C091246F-7650-4C81-8389-A1CBE5F45373}" srcOrd="0" destOrd="0" parTransId="{4342819A-E9B3-4508-AB17-A52D65B84E88}" sibTransId="{D581656C-C49A-4CBB-B4F9-F4A2A57D4BE2}"/>
    <dgm:cxn modelId="{1615D420-8457-4C78-A134-CD4FA1E5CC11}" type="presOf" srcId="{7777F711-8286-456E-93EC-C5FF6A782BCB}" destId="{A25651CE-8EFB-45D1-B72E-D363129D22EB}" srcOrd="0" destOrd="0" presId="urn:microsoft.com/office/officeart/2005/8/layout/hierarchy4"/>
    <dgm:cxn modelId="{612D1F42-A0E8-45A6-89CE-15C9FAC7BC11}" srcId="{EA483470-AB23-4BC1-88AA-F14CBA64C697}" destId="{6FC497D8-07BD-4819-A88A-0AFD84024D8F}" srcOrd="1" destOrd="0" parTransId="{597BC8C2-FD83-47F3-8EAB-1E6750D67800}" sibTransId="{0B64B610-D9C7-4EAE-9EF7-F7AB29837D51}"/>
    <dgm:cxn modelId="{BED7C019-EB99-4AE8-A463-2AD7AE7D1861}" type="presOf" srcId="{279161BE-F50E-4499-B124-7C64861C401A}" destId="{AEBD072B-C28C-4B32-840A-5DE6C96EE94B}" srcOrd="0" destOrd="0" presId="urn:microsoft.com/office/officeart/2005/8/layout/hierarchy4"/>
    <dgm:cxn modelId="{3CBFA43F-A2C6-40B4-9C26-C2729C81D7AD}" type="presOf" srcId="{063DD787-64EE-4124-9AF3-8F13F01D3F73}" destId="{03ECBE76-BD98-4862-ABEB-FCF4D318746E}" srcOrd="0" destOrd="0" presId="urn:microsoft.com/office/officeart/2005/8/layout/hierarchy4"/>
    <dgm:cxn modelId="{AF872A41-24B6-471C-887F-5A53F99547D5}" srcId="{94D566CD-97E4-40AA-A5CE-A49CD5C7718A}" destId="{7777F711-8286-456E-93EC-C5FF6A782BCB}" srcOrd="0" destOrd="0" parTransId="{21D7C3DC-7ADF-4F7B-B622-44BE7174C218}" sibTransId="{0C23A8D9-56EE-45C3-984B-9EE73ADCF4E0}"/>
    <dgm:cxn modelId="{FBE03F03-82D7-4469-A109-31397FA15943}" srcId="{4B58F427-284F-4834-8912-ABBE8B3B0E38}" destId="{556E79DE-5553-4640-81CB-F5A8C91536D7}" srcOrd="0" destOrd="0" parTransId="{32F41C7B-5319-480C-BD9D-CBF7CD4ECE76}" sibTransId="{36262296-8BA0-4E5E-8896-664EF15B9880}"/>
    <dgm:cxn modelId="{48EF5774-0C72-4F6A-9A2E-EA3A4F9F2699}" type="presOf" srcId="{7BFF7D24-7984-47F4-833B-E99FB38ACEEB}" destId="{FE89288E-60B0-4C98-97E7-B38F3ABF7EFB}" srcOrd="0" destOrd="0" presId="urn:microsoft.com/office/officeart/2005/8/layout/hierarchy4"/>
    <dgm:cxn modelId="{134F05F7-1C5A-498B-A676-FC174A6F41AD}" srcId="{509C90B7-7BEA-4ADA-ACF3-3059A05F57F5}" destId="{7EDA4D6E-255E-4F06-9210-F1B7B551D10F}" srcOrd="0" destOrd="0" parTransId="{E2857FDE-3F74-43C3-BE89-845D585B65D0}" sibTransId="{F2284BDC-9ACE-4229-8312-39AA12A3F4EC}"/>
    <dgm:cxn modelId="{4391DD76-5230-40AA-948B-1BB16F4F461D}" srcId="{DBC96760-A9A4-4022-9325-431B6441DB6D}" destId="{A59E7041-49BC-4F2F-95C0-313B0F680F6A}" srcOrd="0" destOrd="0" parTransId="{D3CA91BF-019F-484D-894F-AE4A112CBD78}" sibTransId="{0E751DFA-129C-4190-A798-4F9E6BDF75E3}"/>
    <dgm:cxn modelId="{5A09AC62-B002-4D21-B611-74C5FF7B76FD}" type="presOf" srcId="{DBC96760-A9A4-4022-9325-431B6441DB6D}" destId="{31DC9A45-B10E-49BD-858C-8477D6923EED}" srcOrd="0" destOrd="0" presId="urn:microsoft.com/office/officeart/2005/8/layout/hierarchy4"/>
    <dgm:cxn modelId="{63387AD5-27ED-476A-A6D1-55E7707E8A42}" type="presOf" srcId="{A59E7041-49BC-4F2F-95C0-313B0F680F6A}" destId="{89363AE0-7946-460C-8036-ABE3163D4C17}" srcOrd="0" destOrd="0" presId="urn:microsoft.com/office/officeart/2005/8/layout/hierarchy4"/>
    <dgm:cxn modelId="{16E1FB4F-E8AF-454B-97A3-6D8051E5398F}" srcId="{C091246F-7650-4C81-8389-A1CBE5F45373}" destId="{B1291B36-BCEA-4ADE-99EA-FDC485DE4C50}" srcOrd="0" destOrd="0" parTransId="{484A0FF9-BF9B-4DA9-B6D8-E5AA99FACE57}" sibTransId="{C1E92311-A73A-46B1-853C-DA6E8B0C34A7}"/>
    <dgm:cxn modelId="{4F7A1C92-E1D6-4FF2-B8F9-DF843AA6BEBD}" srcId="{279161BE-F50E-4499-B124-7C64861C401A}" destId="{0FB76FBA-D152-4545-BBA3-AA7A556A8C88}" srcOrd="0" destOrd="0" parTransId="{1354F62D-C3CE-4A9A-AB68-032EDF0804BC}" sibTransId="{9FBEFCB5-D48F-43BC-BFF3-3039C33A1A98}"/>
    <dgm:cxn modelId="{B8C93EBB-946E-436C-A48C-4983F7C7481A}" type="presOf" srcId="{556E79DE-5553-4640-81CB-F5A8C91536D7}" destId="{DFEC17C7-84F9-43AB-917B-B1EA257DD964}" srcOrd="0" destOrd="0" presId="urn:microsoft.com/office/officeart/2005/8/layout/hierarchy4"/>
    <dgm:cxn modelId="{D64D95D1-6947-4552-9862-55DE90806C5B}" type="presOf" srcId="{7EDA4D6E-255E-4F06-9210-F1B7B551D10F}" destId="{681099BF-A7B6-45FD-B432-27D21B5C4B80}" srcOrd="0" destOrd="0" presId="urn:microsoft.com/office/officeart/2005/8/layout/hierarchy4"/>
    <dgm:cxn modelId="{AD5C5480-63B3-48C0-B231-2A5CC672093D}" type="presOf" srcId="{7D3BFDC4-A637-48DB-BA96-070E953EB467}" destId="{624830B9-E4E0-4467-8AF9-03871DCC1C72}" srcOrd="0" destOrd="0" presId="urn:microsoft.com/office/officeart/2005/8/layout/hierarchy4"/>
    <dgm:cxn modelId="{902D7911-ECDB-4E06-99C8-B508474E5526}" type="presOf" srcId="{509C90B7-7BEA-4ADA-ACF3-3059A05F57F5}" destId="{1B4A65A7-45CC-4FB5-9237-6931A930DB81}" srcOrd="0" destOrd="0" presId="urn:microsoft.com/office/officeart/2005/8/layout/hierarchy4"/>
    <dgm:cxn modelId="{F8488745-2D9C-4B3A-A5AD-F0E22264E04F}" type="presOf" srcId="{827C88DC-9677-4F54-8182-635081AE1902}" destId="{D0D7AB3D-E08B-4B96-AB34-1BA1F482D8B4}" srcOrd="0" destOrd="0" presId="urn:microsoft.com/office/officeart/2005/8/layout/hierarchy4"/>
    <dgm:cxn modelId="{32AFC9A6-4356-4AD3-8CA6-BBA41BB0BCEC}" type="presOf" srcId="{EA483470-AB23-4BC1-88AA-F14CBA64C697}" destId="{8CD05647-8123-40B6-AB87-78F1FE058B8A}" srcOrd="0" destOrd="0" presId="urn:microsoft.com/office/officeart/2005/8/layout/hierarchy4"/>
    <dgm:cxn modelId="{8CA707B2-63E8-4011-A8C6-0D26CB2F107A}" srcId="{0FB76FBA-D152-4545-BBA3-AA7A556A8C88}" destId="{E0EB9EF3-9734-429E-B9A0-104A4C2B974C}" srcOrd="0" destOrd="0" parTransId="{FC7A3EC9-C6FC-4383-BB68-C3EC8FB50CAB}" sibTransId="{2B81F1CD-BEE4-4320-A111-493B3269CED1}"/>
    <dgm:cxn modelId="{D9C52A56-5185-4060-878F-1566160C9786}" srcId="{EA483470-AB23-4BC1-88AA-F14CBA64C697}" destId="{4B58F427-284F-4834-8912-ABBE8B3B0E38}" srcOrd="2" destOrd="0" parTransId="{8D8C6EFF-979C-4A5F-81FF-7FDC86730259}" sibTransId="{2C61A67F-3395-4E53-ADBE-07E4A28E301B}"/>
    <dgm:cxn modelId="{7D9C4F26-47B3-4D11-971F-316F8A6AC661}" type="presOf" srcId="{59B78C17-EADB-4F97-9049-65C1A4894C41}" destId="{4B261C91-3800-40C7-986C-CB2B9A3EBEB6}" srcOrd="0" destOrd="0" presId="urn:microsoft.com/office/officeart/2005/8/layout/hierarchy4"/>
    <dgm:cxn modelId="{9CB832DF-4D59-4B3F-B9FB-94CB0DFBC5DE}" type="presOf" srcId="{E07B5654-DC1C-41E7-B5D2-AB3CF087092E}" destId="{D8590096-39B9-40B2-8D8E-769DC3CAA5DF}" srcOrd="0" destOrd="0" presId="urn:microsoft.com/office/officeart/2005/8/layout/hierarchy4"/>
    <dgm:cxn modelId="{D58332FD-A63D-4BE7-8365-2B0D0C319A59}" srcId="{556E79DE-5553-4640-81CB-F5A8C91536D7}" destId="{A53FA334-0E87-4B26-B9D8-E86A8B8CE676}" srcOrd="0" destOrd="0" parTransId="{2096154B-F2D5-4E13-8B1F-BCC152057AD0}" sibTransId="{6F973469-8830-4020-945C-DEAA81D1E589}"/>
    <dgm:cxn modelId="{7221C43E-F1F9-4C6B-98ED-4C8818594B0E}" type="presOf" srcId="{6DEBADB3-F461-4C6B-9F64-2FF16CA72246}" destId="{06E2A59E-042D-407B-880C-A702419F6A72}" srcOrd="0" destOrd="0" presId="urn:microsoft.com/office/officeart/2005/8/layout/hierarchy4"/>
    <dgm:cxn modelId="{B4B4A098-890C-450C-BFD8-03547B393AFE}" type="presOf" srcId="{6FC497D8-07BD-4819-A88A-0AFD84024D8F}" destId="{4F0CD160-5EE9-4C49-AF7E-399836F63913}" srcOrd="0" destOrd="0" presId="urn:microsoft.com/office/officeart/2005/8/layout/hierarchy4"/>
    <dgm:cxn modelId="{EEF9D886-1362-4C72-8E57-4A945F07AD0C}" srcId="{59B78C17-EADB-4F97-9049-65C1A4894C41}" destId="{6DEBADB3-F461-4C6B-9F64-2FF16CA72246}" srcOrd="0" destOrd="0" parTransId="{ADEABB85-C5C5-4383-9741-1FE97C042994}" sibTransId="{27C919B6-D58E-429E-A29A-526396663100}"/>
    <dgm:cxn modelId="{B1C3B5B2-E5FD-454F-B332-7A3C85433996}" srcId="{A53FA334-0E87-4B26-B9D8-E86A8B8CE676}" destId="{509C90B7-7BEA-4ADA-ACF3-3059A05F57F5}" srcOrd="0" destOrd="0" parTransId="{18E66D93-E630-41A0-82FD-B08DD67A1219}" sibTransId="{FB5A368D-7D41-4B35-B72D-BA9593E74234}"/>
    <dgm:cxn modelId="{7A6220D0-F047-42EE-B1B5-CDFEC87DC122}" srcId="{6FC497D8-07BD-4819-A88A-0AFD84024D8F}" destId="{88D58B91-D5BF-4EC1-9E03-C6849CEAC71D}" srcOrd="0" destOrd="0" parTransId="{B7E43349-66A4-4E1E-8447-65918A2C2471}" sibTransId="{74DBCF73-CB76-49DC-9CC5-3A04070FB8E5}"/>
    <dgm:cxn modelId="{217330FA-CD84-4C21-9EBB-690AC7A54C23}" srcId="{B1291B36-BCEA-4ADE-99EA-FDC485DE4C50}" destId="{DBC96760-A9A4-4022-9325-431B6441DB6D}" srcOrd="0" destOrd="0" parTransId="{638047B0-6E40-4263-81C8-F95BAEE399D2}" sibTransId="{0394D112-0646-45A5-9240-DBB01D5C9F34}"/>
    <dgm:cxn modelId="{1CF856AE-6D17-4D4A-B8AC-A2BDC87978A0}" srcId="{3DE3CDA2-3774-4E8A-97B6-E02897907E89}" destId="{59B78C17-EADB-4F97-9049-65C1A4894C41}" srcOrd="0" destOrd="0" parTransId="{7BF79AE9-1A1B-4A3D-8786-49BFCFAB80E0}" sibTransId="{A84B8C41-268D-450C-8608-2FA8DB83FE10}"/>
    <dgm:cxn modelId="{FDAB6621-070F-4420-9DBC-116B6FEECAB3}" type="presOf" srcId="{94D566CD-97E4-40AA-A5CE-A49CD5C7718A}" destId="{52DE8B25-82E5-4C46-9CA1-9B08B5258FE8}" srcOrd="0" destOrd="0" presId="urn:microsoft.com/office/officeart/2005/8/layout/hierarchy4"/>
    <dgm:cxn modelId="{9DAAE866-4238-49C3-A1E0-4E50FBB9F5CE}" srcId="{827C88DC-9677-4F54-8182-635081AE1902}" destId="{7D3BFDC4-A637-48DB-BA96-070E953EB467}" srcOrd="0" destOrd="0" parTransId="{2593A063-C3C5-4FFA-B634-B71B4AFB5314}" sibTransId="{1DF765CE-DABB-406E-9AFF-F7763CF8988C}"/>
    <dgm:cxn modelId="{7BC77A48-993D-4A92-88EF-E803EFACEFF0}" srcId="{00ACF812-7C11-46A9-A952-C8A269E9BD4B}" destId="{66932B7C-C8DA-4BF6-8E3A-C6A1C93984C9}" srcOrd="0" destOrd="0" parTransId="{59CAE7C5-C22B-49E3-899F-ABB953B074C2}" sibTransId="{8DB8DD19-4340-4A40-9741-D24A22770AC7}"/>
    <dgm:cxn modelId="{29BC7461-6E4A-449A-96B9-F8C7E794A4CF}" type="presOf" srcId="{7BADF9EB-5A20-4A36-8CBC-F59D4E9F30E6}" destId="{6ADED2CA-AB41-417D-9C1E-4E99AB27EB76}" srcOrd="0" destOrd="0" presId="urn:microsoft.com/office/officeart/2005/8/layout/hierarchy4"/>
    <dgm:cxn modelId="{C199E10B-A202-40E3-AB15-E512535A0EFF}" type="presOf" srcId="{A53FA334-0E87-4B26-B9D8-E86A8B8CE676}" destId="{322E540A-A957-49CF-ACB0-8C4D9D5E7B80}" srcOrd="0" destOrd="0" presId="urn:microsoft.com/office/officeart/2005/8/layout/hierarchy4"/>
    <dgm:cxn modelId="{FE37C3AD-C148-4B0E-9C39-7BC1500E7D68}" type="presOf" srcId="{628B84CD-0384-4C35-A84B-C0359E55AA13}" destId="{355B9BCD-A550-4C2D-A0E9-A1064C881122}" srcOrd="0" destOrd="0" presId="urn:microsoft.com/office/officeart/2005/8/layout/hierarchy4"/>
    <dgm:cxn modelId="{3E785DA5-1CE3-496B-B0DC-355F295C5612}" type="presOf" srcId="{E0EB9EF3-9734-429E-B9A0-104A4C2B974C}" destId="{F25BEBDD-94DB-4798-87F4-3DCF5B895F1E}" srcOrd="0" destOrd="0" presId="urn:microsoft.com/office/officeart/2005/8/layout/hierarchy4"/>
    <dgm:cxn modelId="{A86A221D-A7AD-4214-B313-2A7212E920F3}" type="presParOf" srcId="{FE89288E-60B0-4C98-97E7-B38F3ABF7EFB}" destId="{576A8EE2-AECD-4973-A3A4-7E1CCF268431}" srcOrd="0" destOrd="0" presId="urn:microsoft.com/office/officeart/2005/8/layout/hierarchy4"/>
    <dgm:cxn modelId="{1580AC4C-F63F-442D-948B-2BE3140192B4}" type="presParOf" srcId="{576A8EE2-AECD-4973-A3A4-7E1CCF268431}" destId="{8CD05647-8123-40B6-AB87-78F1FE058B8A}" srcOrd="0" destOrd="0" presId="urn:microsoft.com/office/officeart/2005/8/layout/hierarchy4"/>
    <dgm:cxn modelId="{41A9AF63-06E2-410E-AD5A-B07D3807F83E}" type="presParOf" srcId="{576A8EE2-AECD-4973-A3A4-7E1CCF268431}" destId="{AB3445AF-FBD7-44E3-92C1-F7AB39D81239}" srcOrd="1" destOrd="0" presId="urn:microsoft.com/office/officeart/2005/8/layout/hierarchy4"/>
    <dgm:cxn modelId="{BBAA15DC-BB3E-4600-B35F-09B25DF45C7E}" type="presParOf" srcId="{576A8EE2-AECD-4973-A3A4-7E1CCF268431}" destId="{3F4DE490-1B16-40FC-9CC7-C91FD84AAA9B}" srcOrd="2" destOrd="0" presId="urn:microsoft.com/office/officeart/2005/8/layout/hierarchy4"/>
    <dgm:cxn modelId="{B4A20FE6-CECB-4A10-B32A-4737741BEAC1}" type="presParOf" srcId="{3F4DE490-1B16-40FC-9CC7-C91FD84AAA9B}" destId="{220512C7-A503-4E17-8D31-FB21DA729E0E}" srcOrd="0" destOrd="0" presId="urn:microsoft.com/office/officeart/2005/8/layout/hierarchy4"/>
    <dgm:cxn modelId="{766FD166-F2D9-427A-9075-D9B78ACD0E88}" type="presParOf" srcId="{220512C7-A503-4E17-8D31-FB21DA729E0E}" destId="{54434890-6B75-4B07-AF4E-61CB4AC145EE}" srcOrd="0" destOrd="0" presId="urn:microsoft.com/office/officeart/2005/8/layout/hierarchy4"/>
    <dgm:cxn modelId="{F58458BB-E880-43D8-A859-5A7AA414D31E}" type="presParOf" srcId="{220512C7-A503-4E17-8D31-FB21DA729E0E}" destId="{DF65815E-D581-4E43-A1CF-9C913C0809B4}" srcOrd="1" destOrd="0" presId="urn:microsoft.com/office/officeart/2005/8/layout/hierarchy4"/>
    <dgm:cxn modelId="{2A1D0E03-55B2-49A6-B6B4-4306654BF3B8}" type="presParOf" srcId="{220512C7-A503-4E17-8D31-FB21DA729E0E}" destId="{98E37AA8-4BDA-45F5-BF50-3FB0197FB9DB}" srcOrd="2" destOrd="0" presId="urn:microsoft.com/office/officeart/2005/8/layout/hierarchy4"/>
    <dgm:cxn modelId="{6ED06245-8059-432C-9FE1-F83C0128AFAC}" type="presParOf" srcId="{98E37AA8-4BDA-45F5-BF50-3FB0197FB9DB}" destId="{37E9C57A-D8C4-41E9-A2ED-F6FABF7BD1E6}" srcOrd="0" destOrd="0" presId="urn:microsoft.com/office/officeart/2005/8/layout/hierarchy4"/>
    <dgm:cxn modelId="{16126EDD-4C58-4ED9-B057-A126972D2B14}" type="presParOf" srcId="{37E9C57A-D8C4-41E9-A2ED-F6FABF7BD1E6}" destId="{4B261C91-3800-40C7-986C-CB2B9A3EBEB6}" srcOrd="0" destOrd="0" presId="urn:microsoft.com/office/officeart/2005/8/layout/hierarchy4"/>
    <dgm:cxn modelId="{6A50C1F2-A1BD-40F1-B10E-A67D13104DDD}" type="presParOf" srcId="{37E9C57A-D8C4-41E9-A2ED-F6FABF7BD1E6}" destId="{016C3D7B-8F26-4A03-B569-61C5F95FEADC}" srcOrd="1" destOrd="0" presId="urn:microsoft.com/office/officeart/2005/8/layout/hierarchy4"/>
    <dgm:cxn modelId="{679B745A-42E4-47DB-9057-3482BAFC4741}" type="presParOf" srcId="{37E9C57A-D8C4-41E9-A2ED-F6FABF7BD1E6}" destId="{E4E0A669-7E45-4C42-9686-4411EA18E9D4}" srcOrd="2" destOrd="0" presId="urn:microsoft.com/office/officeart/2005/8/layout/hierarchy4"/>
    <dgm:cxn modelId="{511EC2D6-993F-4871-B874-BC66903B7900}" type="presParOf" srcId="{E4E0A669-7E45-4C42-9686-4411EA18E9D4}" destId="{4BAFAD78-56EB-4C01-8871-F567C4F3FFE0}" srcOrd="0" destOrd="0" presId="urn:microsoft.com/office/officeart/2005/8/layout/hierarchy4"/>
    <dgm:cxn modelId="{F3B0EAA7-2AA9-48A9-9C97-95032A24FDF6}" type="presParOf" srcId="{4BAFAD78-56EB-4C01-8871-F567C4F3FFE0}" destId="{06E2A59E-042D-407B-880C-A702419F6A72}" srcOrd="0" destOrd="0" presId="urn:microsoft.com/office/officeart/2005/8/layout/hierarchy4"/>
    <dgm:cxn modelId="{8627E50E-8768-4E0F-8E39-28D34ADC2AE7}" type="presParOf" srcId="{4BAFAD78-56EB-4C01-8871-F567C4F3FFE0}" destId="{729A5928-D04A-4E3E-8D45-39C0AF7711D8}" srcOrd="1" destOrd="0" presId="urn:microsoft.com/office/officeart/2005/8/layout/hierarchy4"/>
    <dgm:cxn modelId="{D8A9197A-6606-4859-B33E-A4E7C0E6581B}" type="presParOf" srcId="{4BAFAD78-56EB-4C01-8871-F567C4F3FFE0}" destId="{D9C0A7FE-A2E6-41CC-BD29-7204A8C260CD}" srcOrd="2" destOrd="0" presId="urn:microsoft.com/office/officeart/2005/8/layout/hierarchy4"/>
    <dgm:cxn modelId="{C3763140-761F-4D58-BC19-FB0A4765A5B2}" type="presParOf" srcId="{D9C0A7FE-A2E6-41CC-BD29-7204A8C260CD}" destId="{151AF75D-DA98-4F6F-BA76-2118009BA90F}" srcOrd="0" destOrd="0" presId="urn:microsoft.com/office/officeart/2005/8/layout/hierarchy4"/>
    <dgm:cxn modelId="{D546B737-88ED-4F5D-9FA7-14BC6153D83E}" type="presParOf" srcId="{151AF75D-DA98-4F6F-BA76-2118009BA90F}" destId="{355B9BCD-A550-4C2D-A0E9-A1064C881122}" srcOrd="0" destOrd="0" presId="urn:microsoft.com/office/officeart/2005/8/layout/hierarchy4"/>
    <dgm:cxn modelId="{3735B56E-7A3A-489D-BB83-B54F1054C6C8}" type="presParOf" srcId="{151AF75D-DA98-4F6F-BA76-2118009BA90F}" destId="{FBC34E6C-C110-4ECD-9501-B42C2F2D8D09}" srcOrd="1" destOrd="0" presId="urn:microsoft.com/office/officeart/2005/8/layout/hierarchy4"/>
    <dgm:cxn modelId="{89E5F722-D28C-458A-AFD7-6645AA9FCE85}" type="presParOf" srcId="{151AF75D-DA98-4F6F-BA76-2118009BA90F}" destId="{848E52DF-AB6E-4157-86BB-6032C8E5069F}" srcOrd="2" destOrd="0" presId="urn:microsoft.com/office/officeart/2005/8/layout/hierarchy4"/>
    <dgm:cxn modelId="{D62513DC-4F72-4BFF-9FC1-D28A09E81AB6}" type="presParOf" srcId="{848E52DF-AB6E-4157-86BB-6032C8E5069F}" destId="{DEA796AF-8212-4BA3-9C3C-55F195BF394F}" srcOrd="0" destOrd="0" presId="urn:microsoft.com/office/officeart/2005/8/layout/hierarchy4"/>
    <dgm:cxn modelId="{E8C3EC18-0EE2-4C58-863C-B0B617F5FB40}" type="presParOf" srcId="{DEA796AF-8212-4BA3-9C3C-55F195BF394F}" destId="{48CAD8F5-004C-4FA5-A2B1-A092A14241FA}" srcOrd="0" destOrd="0" presId="urn:microsoft.com/office/officeart/2005/8/layout/hierarchy4"/>
    <dgm:cxn modelId="{816E1948-DECF-415C-94A9-4DE85058CC31}" type="presParOf" srcId="{DEA796AF-8212-4BA3-9C3C-55F195BF394F}" destId="{6FA0C163-AE57-494D-8256-BBFE2529F115}" srcOrd="1" destOrd="0" presId="urn:microsoft.com/office/officeart/2005/8/layout/hierarchy4"/>
    <dgm:cxn modelId="{FB4AF170-EB19-4506-A146-9898D3A852FC}" type="presParOf" srcId="{DEA796AF-8212-4BA3-9C3C-55F195BF394F}" destId="{8329BFB9-AFBB-4212-A1B4-638BA6EB9F52}" srcOrd="2" destOrd="0" presId="urn:microsoft.com/office/officeart/2005/8/layout/hierarchy4"/>
    <dgm:cxn modelId="{913FFDAB-CC33-440F-B864-7B79B36C4AE8}" type="presParOf" srcId="{8329BFB9-AFBB-4212-A1B4-638BA6EB9F52}" destId="{041A4847-6553-41E2-9544-FCC60FEAD00A}" srcOrd="0" destOrd="0" presId="urn:microsoft.com/office/officeart/2005/8/layout/hierarchy4"/>
    <dgm:cxn modelId="{A8865B70-079B-420A-BAE9-349B1D1DBF46}" type="presParOf" srcId="{041A4847-6553-41E2-9544-FCC60FEAD00A}" destId="{52DE8B25-82E5-4C46-9CA1-9B08B5258FE8}" srcOrd="0" destOrd="0" presId="urn:microsoft.com/office/officeart/2005/8/layout/hierarchy4"/>
    <dgm:cxn modelId="{D19DEBFC-981B-4948-B4F1-42E70693F5C3}" type="presParOf" srcId="{041A4847-6553-41E2-9544-FCC60FEAD00A}" destId="{14D88A97-A49C-4B27-AE19-5E2F408F5BA3}" srcOrd="1" destOrd="0" presId="urn:microsoft.com/office/officeart/2005/8/layout/hierarchy4"/>
    <dgm:cxn modelId="{8120B6EB-9BB1-4922-986C-1C467D2B25A6}" type="presParOf" srcId="{041A4847-6553-41E2-9544-FCC60FEAD00A}" destId="{C437FA54-F224-4973-B0A0-8FEB7E761189}" srcOrd="2" destOrd="0" presId="urn:microsoft.com/office/officeart/2005/8/layout/hierarchy4"/>
    <dgm:cxn modelId="{76AB40B4-31F5-466B-A742-6C425945C584}" type="presParOf" srcId="{C437FA54-F224-4973-B0A0-8FEB7E761189}" destId="{3D0A7A2B-A5C4-4844-9B55-717F748E46A8}" srcOrd="0" destOrd="0" presId="urn:microsoft.com/office/officeart/2005/8/layout/hierarchy4"/>
    <dgm:cxn modelId="{EA4CA583-07DD-43C9-B2FA-269A6A246969}" type="presParOf" srcId="{3D0A7A2B-A5C4-4844-9B55-717F748E46A8}" destId="{A25651CE-8EFB-45D1-B72E-D363129D22EB}" srcOrd="0" destOrd="0" presId="urn:microsoft.com/office/officeart/2005/8/layout/hierarchy4"/>
    <dgm:cxn modelId="{1F720F73-DED7-43C4-BCE3-2BFE4B2638A0}" type="presParOf" srcId="{3D0A7A2B-A5C4-4844-9B55-717F748E46A8}" destId="{2D9DEBF6-E051-4F42-AE5C-2F0F0D7B45B8}" srcOrd="1" destOrd="0" presId="urn:microsoft.com/office/officeart/2005/8/layout/hierarchy4"/>
    <dgm:cxn modelId="{E3E37C71-A977-4566-A24D-C8151B8F9D37}" type="presParOf" srcId="{3D0A7A2B-A5C4-4844-9B55-717F748E46A8}" destId="{6C3D5B5F-5C70-4ACD-99A1-15DCC9AF6790}" srcOrd="2" destOrd="0" presId="urn:microsoft.com/office/officeart/2005/8/layout/hierarchy4"/>
    <dgm:cxn modelId="{AE01837C-14FB-4495-AF8E-9F88929F86C2}" type="presParOf" srcId="{6C3D5B5F-5C70-4ACD-99A1-15DCC9AF6790}" destId="{D7A46583-5A55-40B4-84D3-777FFF07F76E}" srcOrd="0" destOrd="0" presId="urn:microsoft.com/office/officeart/2005/8/layout/hierarchy4"/>
    <dgm:cxn modelId="{07C9F46E-B6D8-4925-A4E8-B4115820FFB4}" type="presParOf" srcId="{D7A46583-5A55-40B4-84D3-777FFF07F76E}" destId="{16F5EEBE-5795-4B9A-AB14-1E36F1D2AE73}" srcOrd="0" destOrd="0" presId="urn:microsoft.com/office/officeart/2005/8/layout/hierarchy4"/>
    <dgm:cxn modelId="{42CCC55D-CFA8-4629-8CF9-A243BCA5868E}" type="presParOf" srcId="{D7A46583-5A55-40B4-84D3-777FFF07F76E}" destId="{B902FB63-3171-4947-B76E-C5F0C346DCFE}" srcOrd="1" destOrd="0" presId="urn:microsoft.com/office/officeart/2005/8/layout/hierarchy4"/>
    <dgm:cxn modelId="{243AE212-4313-455C-9E25-67B0BE372B00}" type="presParOf" srcId="{98E37AA8-4BDA-45F5-BF50-3FB0197FB9DB}" destId="{96AB97D1-3269-4CE3-8B2B-9D49B8C93CDE}" srcOrd="1" destOrd="0" presId="urn:microsoft.com/office/officeart/2005/8/layout/hierarchy4"/>
    <dgm:cxn modelId="{DF8B1D30-F4F8-4334-ABD6-5EE34C1F5615}" type="presParOf" srcId="{98E37AA8-4BDA-45F5-BF50-3FB0197FB9DB}" destId="{67C8759F-8AD9-469A-AF8F-40DB3A0FD7DD}" srcOrd="2" destOrd="0" presId="urn:microsoft.com/office/officeart/2005/8/layout/hierarchy4"/>
    <dgm:cxn modelId="{A399D7B4-73D0-42B0-BA39-BAA1A02EBC9F}" type="presParOf" srcId="{67C8759F-8AD9-469A-AF8F-40DB3A0FD7DD}" destId="{D0D7AB3D-E08B-4B96-AB34-1BA1F482D8B4}" srcOrd="0" destOrd="0" presId="urn:microsoft.com/office/officeart/2005/8/layout/hierarchy4"/>
    <dgm:cxn modelId="{720939DE-419D-4825-8F70-BE3F9313B7CC}" type="presParOf" srcId="{67C8759F-8AD9-469A-AF8F-40DB3A0FD7DD}" destId="{A45AC386-3D55-4857-8916-CB2DCA7E1125}" srcOrd="1" destOrd="0" presId="urn:microsoft.com/office/officeart/2005/8/layout/hierarchy4"/>
    <dgm:cxn modelId="{EB0B8461-F3A1-454C-9C70-FE6AD6E23479}" type="presParOf" srcId="{67C8759F-8AD9-469A-AF8F-40DB3A0FD7DD}" destId="{ED426160-05C2-42CC-AA78-7D0583EA2853}" srcOrd="2" destOrd="0" presId="urn:microsoft.com/office/officeart/2005/8/layout/hierarchy4"/>
    <dgm:cxn modelId="{AA328649-EA01-4E58-AF21-435063F856F8}" type="presParOf" srcId="{ED426160-05C2-42CC-AA78-7D0583EA2853}" destId="{246CF456-286A-4C82-95B7-5896C2B02508}" srcOrd="0" destOrd="0" presId="urn:microsoft.com/office/officeart/2005/8/layout/hierarchy4"/>
    <dgm:cxn modelId="{FEB9FE33-2129-45FA-8E20-68E8A3DA5BE7}" type="presParOf" srcId="{246CF456-286A-4C82-95B7-5896C2B02508}" destId="{624830B9-E4E0-4467-8AF9-03871DCC1C72}" srcOrd="0" destOrd="0" presId="urn:microsoft.com/office/officeart/2005/8/layout/hierarchy4"/>
    <dgm:cxn modelId="{F87AB23B-6C6E-4583-9215-4B06374C5399}" type="presParOf" srcId="{246CF456-286A-4C82-95B7-5896C2B02508}" destId="{9CAD5901-5665-4E1F-80DB-410311E6B07A}" srcOrd="1" destOrd="0" presId="urn:microsoft.com/office/officeart/2005/8/layout/hierarchy4"/>
    <dgm:cxn modelId="{68769BC7-3C4D-4EFB-8EC5-F493657B2EB8}" type="presParOf" srcId="{246CF456-286A-4C82-95B7-5896C2B02508}" destId="{5CB205D7-F2A5-4163-856D-DE950518CB98}" srcOrd="2" destOrd="0" presId="urn:microsoft.com/office/officeart/2005/8/layout/hierarchy4"/>
    <dgm:cxn modelId="{3E7FC687-3049-4A7C-9BA3-E19E2DF3A028}" type="presParOf" srcId="{5CB205D7-F2A5-4163-856D-DE950518CB98}" destId="{E85A7C17-55B2-4B12-BC5E-D10DFA95D142}" srcOrd="0" destOrd="0" presId="urn:microsoft.com/office/officeart/2005/8/layout/hierarchy4"/>
    <dgm:cxn modelId="{50A9690F-C4BA-4E26-A5F4-93E89FB33E4E}" type="presParOf" srcId="{E85A7C17-55B2-4B12-BC5E-D10DFA95D142}" destId="{2609B7F0-2869-4B4B-BA0B-DEFBDA64B631}" srcOrd="0" destOrd="0" presId="urn:microsoft.com/office/officeart/2005/8/layout/hierarchy4"/>
    <dgm:cxn modelId="{9A89E3CD-6661-4B63-9155-1EA1564A6352}" type="presParOf" srcId="{E85A7C17-55B2-4B12-BC5E-D10DFA95D142}" destId="{D6D9F7AB-A3C2-43A6-8F68-87CEB6EDBF19}" srcOrd="1" destOrd="0" presId="urn:microsoft.com/office/officeart/2005/8/layout/hierarchy4"/>
    <dgm:cxn modelId="{5D5EF617-62E6-44FE-AC76-723C0591BD67}" type="presParOf" srcId="{E85A7C17-55B2-4B12-BC5E-D10DFA95D142}" destId="{33DA2944-67C9-4ADA-A3EC-F225432C6B30}" srcOrd="2" destOrd="0" presId="urn:microsoft.com/office/officeart/2005/8/layout/hierarchy4"/>
    <dgm:cxn modelId="{B2069E20-BC92-40BE-BB1D-7B0D97419954}" type="presParOf" srcId="{33DA2944-67C9-4ADA-A3EC-F225432C6B30}" destId="{62E1D63A-2BF8-4441-A097-24AD1E14C2CB}" srcOrd="0" destOrd="0" presId="urn:microsoft.com/office/officeart/2005/8/layout/hierarchy4"/>
    <dgm:cxn modelId="{715472F2-4E9C-4C2F-958F-D6573321FB71}" type="presParOf" srcId="{62E1D63A-2BF8-4441-A097-24AD1E14C2CB}" destId="{034C7FCF-8A89-461A-AE9D-643BA916B1DE}" srcOrd="0" destOrd="0" presId="urn:microsoft.com/office/officeart/2005/8/layout/hierarchy4"/>
    <dgm:cxn modelId="{98A51249-7708-4011-89B8-062D7D02FE14}" type="presParOf" srcId="{62E1D63A-2BF8-4441-A097-24AD1E14C2CB}" destId="{E53E7840-0C37-4AF4-B536-533A27318832}" srcOrd="1" destOrd="0" presId="urn:microsoft.com/office/officeart/2005/8/layout/hierarchy4"/>
    <dgm:cxn modelId="{5EA4D496-0C98-4626-8020-39ECF1CF3136}" type="presParOf" srcId="{62E1D63A-2BF8-4441-A097-24AD1E14C2CB}" destId="{2ED7BD83-B1B9-48DA-A322-710A80C5FCF7}" srcOrd="2" destOrd="0" presId="urn:microsoft.com/office/officeart/2005/8/layout/hierarchy4"/>
    <dgm:cxn modelId="{78D35015-F3A5-487A-A78F-BE341BB0DAC3}" type="presParOf" srcId="{2ED7BD83-B1B9-48DA-A322-710A80C5FCF7}" destId="{CF795054-F3EB-45CF-85A3-B5F1BAA28E46}" srcOrd="0" destOrd="0" presId="urn:microsoft.com/office/officeart/2005/8/layout/hierarchy4"/>
    <dgm:cxn modelId="{C67CBED7-3967-4716-9A98-2911F57B1281}" type="presParOf" srcId="{CF795054-F3EB-45CF-85A3-B5F1BAA28E46}" destId="{31DC9A45-B10E-49BD-858C-8477D6923EED}" srcOrd="0" destOrd="0" presId="urn:microsoft.com/office/officeart/2005/8/layout/hierarchy4"/>
    <dgm:cxn modelId="{57E8CA53-2FEE-47E2-8ACE-DEEEE43C5FBB}" type="presParOf" srcId="{CF795054-F3EB-45CF-85A3-B5F1BAA28E46}" destId="{283CF2FB-8A65-4416-8A59-8FB273697752}" srcOrd="1" destOrd="0" presId="urn:microsoft.com/office/officeart/2005/8/layout/hierarchy4"/>
    <dgm:cxn modelId="{F91CAFDD-6124-4F94-99C7-0F4325EA357C}" type="presParOf" srcId="{CF795054-F3EB-45CF-85A3-B5F1BAA28E46}" destId="{2AB595F6-D428-4AD5-8280-DB2634E695CA}" srcOrd="2" destOrd="0" presId="urn:microsoft.com/office/officeart/2005/8/layout/hierarchy4"/>
    <dgm:cxn modelId="{D5F40E24-DB31-4989-BFFB-3C1222179E4B}" type="presParOf" srcId="{2AB595F6-D428-4AD5-8280-DB2634E695CA}" destId="{FB6763B5-A296-40B3-AC6D-4ABCA544E55D}" srcOrd="0" destOrd="0" presId="urn:microsoft.com/office/officeart/2005/8/layout/hierarchy4"/>
    <dgm:cxn modelId="{AD433E4A-3134-44D6-B1DD-392A6461F6E1}" type="presParOf" srcId="{FB6763B5-A296-40B3-AC6D-4ABCA544E55D}" destId="{89363AE0-7946-460C-8036-ABE3163D4C17}" srcOrd="0" destOrd="0" presId="urn:microsoft.com/office/officeart/2005/8/layout/hierarchy4"/>
    <dgm:cxn modelId="{FCC0CA33-D515-4120-B110-DD703834A316}" type="presParOf" srcId="{FB6763B5-A296-40B3-AC6D-4ABCA544E55D}" destId="{9A85AB1F-078A-476C-8903-565B248D044A}" srcOrd="1" destOrd="0" presId="urn:microsoft.com/office/officeart/2005/8/layout/hierarchy4"/>
    <dgm:cxn modelId="{D7FA8CA4-FB2F-4A9A-8655-95F9CBDC5C89}" type="presParOf" srcId="{ED426160-05C2-42CC-AA78-7D0583EA2853}" destId="{2E319390-ED5C-4B85-A963-CAFE3C1EA81E}" srcOrd="1" destOrd="0" presId="urn:microsoft.com/office/officeart/2005/8/layout/hierarchy4"/>
    <dgm:cxn modelId="{A89980A9-4A19-4888-98D9-FBB91C85F9D9}" type="presParOf" srcId="{ED426160-05C2-42CC-AA78-7D0583EA2853}" destId="{3357D967-70C7-4A36-BCED-C098A755C547}" srcOrd="2" destOrd="0" presId="urn:microsoft.com/office/officeart/2005/8/layout/hierarchy4"/>
    <dgm:cxn modelId="{54DC47C6-7D92-47FE-9C34-BBEF85302D4A}" type="presParOf" srcId="{3357D967-70C7-4A36-BCED-C098A755C547}" destId="{8F984D48-8326-4E11-A328-A44FC892F3E3}" srcOrd="0" destOrd="0" presId="urn:microsoft.com/office/officeart/2005/8/layout/hierarchy4"/>
    <dgm:cxn modelId="{491C1C76-7397-461B-9655-719D16155AB7}" type="presParOf" srcId="{3357D967-70C7-4A36-BCED-C098A755C547}" destId="{1C1B1E42-6C1B-4029-B3DE-BB9033DB8BD5}" srcOrd="1" destOrd="0" presId="urn:microsoft.com/office/officeart/2005/8/layout/hierarchy4"/>
    <dgm:cxn modelId="{F445AFA6-6562-4A1C-9BA6-66E52FD50DBC}" type="presParOf" srcId="{3357D967-70C7-4A36-BCED-C098A755C547}" destId="{A38E1BB0-8AB1-4F55-A9EB-F25F5352E376}" srcOrd="2" destOrd="0" presId="urn:microsoft.com/office/officeart/2005/8/layout/hierarchy4"/>
    <dgm:cxn modelId="{332C9BE9-774E-4B40-9FCA-45966DB42CB1}" type="presParOf" srcId="{A38E1BB0-8AB1-4F55-A9EB-F25F5352E376}" destId="{28FED3C2-B72A-45E7-88A6-978A00953377}" srcOrd="0" destOrd="0" presId="urn:microsoft.com/office/officeart/2005/8/layout/hierarchy4"/>
    <dgm:cxn modelId="{69F5B0E9-22E4-4551-91B0-412A37AA995D}" type="presParOf" srcId="{28FED3C2-B72A-45E7-88A6-978A00953377}" destId="{AEBD072B-C28C-4B32-840A-5DE6C96EE94B}" srcOrd="0" destOrd="0" presId="urn:microsoft.com/office/officeart/2005/8/layout/hierarchy4"/>
    <dgm:cxn modelId="{7DC4DFA0-8FAE-4F45-AA29-C348345F1689}" type="presParOf" srcId="{28FED3C2-B72A-45E7-88A6-978A00953377}" destId="{446432D0-39E7-4C41-B8FC-D1A9B42AA800}" srcOrd="1" destOrd="0" presId="urn:microsoft.com/office/officeart/2005/8/layout/hierarchy4"/>
    <dgm:cxn modelId="{B74E92A2-CE14-405B-8B5A-12C72E75C60F}" type="presParOf" srcId="{28FED3C2-B72A-45E7-88A6-978A00953377}" destId="{54FEB7A6-9E26-465F-AFB7-D81B808C2BBB}" srcOrd="2" destOrd="0" presId="urn:microsoft.com/office/officeart/2005/8/layout/hierarchy4"/>
    <dgm:cxn modelId="{421475FC-0D99-4784-9E18-29EE66D03152}" type="presParOf" srcId="{54FEB7A6-9E26-465F-AFB7-D81B808C2BBB}" destId="{2CA80402-7F5D-414E-8B0A-9E1F4CD0FF20}" srcOrd="0" destOrd="0" presId="urn:microsoft.com/office/officeart/2005/8/layout/hierarchy4"/>
    <dgm:cxn modelId="{F0935E0B-D13B-4E20-B1AE-CBDCC0BC882C}" type="presParOf" srcId="{2CA80402-7F5D-414E-8B0A-9E1F4CD0FF20}" destId="{D5C8EC35-D88A-4D21-8CF0-7AF05992D5A8}" srcOrd="0" destOrd="0" presId="urn:microsoft.com/office/officeart/2005/8/layout/hierarchy4"/>
    <dgm:cxn modelId="{2D9FF15D-555B-43AF-AD0E-CEB65B01D36F}" type="presParOf" srcId="{2CA80402-7F5D-414E-8B0A-9E1F4CD0FF20}" destId="{E47766B5-49DB-4ED4-A3F1-F546F3894B44}" srcOrd="1" destOrd="0" presId="urn:microsoft.com/office/officeart/2005/8/layout/hierarchy4"/>
    <dgm:cxn modelId="{33B923C2-3A93-493D-A2BF-87834E42FB3D}" type="presParOf" srcId="{2CA80402-7F5D-414E-8B0A-9E1F4CD0FF20}" destId="{E5353F42-E1C3-48AC-983C-3700DE7349F7}" srcOrd="2" destOrd="0" presId="urn:microsoft.com/office/officeart/2005/8/layout/hierarchy4"/>
    <dgm:cxn modelId="{0FC83252-3749-457E-9D73-B0278D9B7042}" type="presParOf" srcId="{E5353F42-E1C3-48AC-983C-3700DE7349F7}" destId="{9C8264A3-178C-4D6F-902D-3251CF42B133}" srcOrd="0" destOrd="0" presId="urn:microsoft.com/office/officeart/2005/8/layout/hierarchy4"/>
    <dgm:cxn modelId="{A5049C46-A780-4611-A36C-6BE07D96B431}" type="presParOf" srcId="{9C8264A3-178C-4D6F-902D-3251CF42B133}" destId="{F25BEBDD-94DB-4798-87F4-3DCF5B895F1E}" srcOrd="0" destOrd="0" presId="urn:microsoft.com/office/officeart/2005/8/layout/hierarchy4"/>
    <dgm:cxn modelId="{09D1A640-9DC8-4E98-8F57-03C8BA06EEC5}" type="presParOf" srcId="{9C8264A3-178C-4D6F-902D-3251CF42B133}" destId="{174B3E07-6985-4329-8829-C613C9908B65}" srcOrd="1" destOrd="0" presId="urn:microsoft.com/office/officeart/2005/8/layout/hierarchy4"/>
    <dgm:cxn modelId="{B89DA090-E08E-41F0-990B-B4D34432C609}" type="presParOf" srcId="{9C8264A3-178C-4D6F-902D-3251CF42B133}" destId="{5C9D5184-F16B-413D-81DF-086A6D292129}" srcOrd="2" destOrd="0" presId="urn:microsoft.com/office/officeart/2005/8/layout/hierarchy4"/>
    <dgm:cxn modelId="{9ECCCE2B-F13F-4413-B1CF-1E32DB643D15}" type="presParOf" srcId="{5C9D5184-F16B-413D-81DF-086A6D292129}" destId="{14AC7CAD-B169-489A-B8A1-CD86A5B94A81}" srcOrd="0" destOrd="0" presId="urn:microsoft.com/office/officeart/2005/8/layout/hierarchy4"/>
    <dgm:cxn modelId="{9C321134-15E0-4CCD-A4DE-BFE602FB824F}" type="presParOf" srcId="{14AC7CAD-B169-489A-B8A1-CD86A5B94A81}" destId="{D8590096-39B9-40B2-8D8E-769DC3CAA5DF}" srcOrd="0" destOrd="0" presId="urn:microsoft.com/office/officeart/2005/8/layout/hierarchy4"/>
    <dgm:cxn modelId="{D01C2043-EA55-46BB-BE79-E234862ACF5A}" type="presParOf" srcId="{14AC7CAD-B169-489A-B8A1-CD86A5B94A81}" destId="{AA0C0058-4A88-44FA-882F-2FD27CA38A53}" srcOrd="1" destOrd="0" presId="urn:microsoft.com/office/officeart/2005/8/layout/hierarchy4"/>
    <dgm:cxn modelId="{889B9B14-DB11-4239-B919-0B6B3AEBBA79}" type="presParOf" srcId="{3F4DE490-1B16-40FC-9CC7-C91FD84AAA9B}" destId="{6BD38CD5-89F4-4F97-A383-6A206EDF8A90}" srcOrd="1" destOrd="0" presId="urn:microsoft.com/office/officeart/2005/8/layout/hierarchy4"/>
    <dgm:cxn modelId="{02DFB1A2-D9BC-4535-84DD-CB31712CF175}" type="presParOf" srcId="{3F4DE490-1B16-40FC-9CC7-C91FD84AAA9B}" destId="{D52F08D9-A8FF-472D-BE33-F268FEB2E459}" srcOrd="2" destOrd="0" presId="urn:microsoft.com/office/officeart/2005/8/layout/hierarchy4"/>
    <dgm:cxn modelId="{EC15AA7E-6186-4508-81C9-8E07DA9BE174}" type="presParOf" srcId="{D52F08D9-A8FF-472D-BE33-F268FEB2E459}" destId="{4F0CD160-5EE9-4C49-AF7E-399836F63913}" srcOrd="0" destOrd="0" presId="urn:microsoft.com/office/officeart/2005/8/layout/hierarchy4"/>
    <dgm:cxn modelId="{06169F21-E3DA-4FFA-9F6B-9DB14139B67F}" type="presParOf" srcId="{D52F08D9-A8FF-472D-BE33-F268FEB2E459}" destId="{43D5589F-B418-42E6-A1F9-826C4FF2DCDB}" srcOrd="1" destOrd="0" presId="urn:microsoft.com/office/officeart/2005/8/layout/hierarchy4"/>
    <dgm:cxn modelId="{3F433B17-15AC-4B93-A53D-BB7A38B013BA}" type="presParOf" srcId="{D52F08D9-A8FF-472D-BE33-F268FEB2E459}" destId="{F3B1A2B7-0D35-4A5E-81A5-9B3CE8BA1F1D}" srcOrd="2" destOrd="0" presId="urn:microsoft.com/office/officeart/2005/8/layout/hierarchy4"/>
    <dgm:cxn modelId="{053D6D4C-A352-4AA7-AF6E-C52E42173C5C}" type="presParOf" srcId="{F3B1A2B7-0D35-4A5E-81A5-9B3CE8BA1F1D}" destId="{71350D54-3C02-4FEA-AC90-7111C00EB28B}" srcOrd="0" destOrd="0" presId="urn:microsoft.com/office/officeart/2005/8/layout/hierarchy4"/>
    <dgm:cxn modelId="{964E1DEF-CB59-4280-9287-B8ECC8FB82EA}" type="presParOf" srcId="{71350D54-3C02-4FEA-AC90-7111C00EB28B}" destId="{E5A46668-172E-4471-8AAE-2232CEDB1F88}" srcOrd="0" destOrd="0" presId="urn:microsoft.com/office/officeart/2005/8/layout/hierarchy4"/>
    <dgm:cxn modelId="{E02490F9-C3CC-441F-BD1C-1DDBAAD53D3C}" type="presParOf" srcId="{71350D54-3C02-4FEA-AC90-7111C00EB28B}" destId="{8C070A50-3505-4D35-A532-28DC97D919C6}" srcOrd="1" destOrd="0" presId="urn:microsoft.com/office/officeart/2005/8/layout/hierarchy4"/>
    <dgm:cxn modelId="{EBA646A2-FA77-47E8-9B0D-41AD32F2ADD7}" type="presParOf" srcId="{71350D54-3C02-4FEA-AC90-7111C00EB28B}" destId="{B40D065D-186C-4DCB-AD78-0566950B8DC9}" srcOrd="2" destOrd="0" presId="urn:microsoft.com/office/officeart/2005/8/layout/hierarchy4"/>
    <dgm:cxn modelId="{4DEEBE78-7927-40DE-902A-EB36E531B60C}" type="presParOf" srcId="{B40D065D-186C-4DCB-AD78-0566950B8DC9}" destId="{70BB1E03-B3DC-444E-ACA0-2518247035F8}" srcOrd="0" destOrd="0" presId="urn:microsoft.com/office/officeart/2005/8/layout/hierarchy4"/>
    <dgm:cxn modelId="{CD558C11-DE10-4E1C-84FA-9AD3D2333505}" type="presParOf" srcId="{70BB1E03-B3DC-444E-ACA0-2518247035F8}" destId="{6ADED2CA-AB41-417D-9C1E-4E99AB27EB76}" srcOrd="0" destOrd="0" presId="urn:microsoft.com/office/officeart/2005/8/layout/hierarchy4"/>
    <dgm:cxn modelId="{D0B835B7-F25A-453F-A9B8-4A2082F66E50}" type="presParOf" srcId="{70BB1E03-B3DC-444E-ACA0-2518247035F8}" destId="{9AC017AA-7547-4ABE-921D-B47D1B02AE2F}" srcOrd="1" destOrd="0" presId="urn:microsoft.com/office/officeart/2005/8/layout/hierarchy4"/>
    <dgm:cxn modelId="{4480112A-204C-4798-919D-536D87CED6C4}" type="presParOf" srcId="{70BB1E03-B3DC-444E-ACA0-2518247035F8}" destId="{0EA47ACA-8D99-4B86-9517-05DA06D069DE}" srcOrd="2" destOrd="0" presId="urn:microsoft.com/office/officeart/2005/8/layout/hierarchy4"/>
    <dgm:cxn modelId="{19708520-7535-41CC-8255-278E35243701}" type="presParOf" srcId="{0EA47ACA-8D99-4B86-9517-05DA06D069DE}" destId="{280728B6-B090-4FA4-9CC4-E598BD76810B}" srcOrd="0" destOrd="0" presId="urn:microsoft.com/office/officeart/2005/8/layout/hierarchy4"/>
    <dgm:cxn modelId="{A55A022E-FAAE-44BE-B6EE-F5C26CDFE5D3}" type="presParOf" srcId="{280728B6-B090-4FA4-9CC4-E598BD76810B}" destId="{03ECBE76-BD98-4862-ABEB-FCF4D318746E}" srcOrd="0" destOrd="0" presId="urn:microsoft.com/office/officeart/2005/8/layout/hierarchy4"/>
    <dgm:cxn modelId="{D85FEF30-629B-4BEC-8852-BBCFEA48D976}" type="presParOf" srcId="{280728B6-B090-4FA4-9CC4-E598BD76810B}" destId="{CF7E5642-AE7D-4F41-9BA3-0C1D81405895}" srcOrd="1" destOrd="0" presId="urn:microsoft.com/office/officeart/2005/8/layout/hierarchy4"/>
    <dgm:cxn modelId="{3B87C65F-5133-4AA5-896E-6CE3CF3A6D43}" type="presParOf" srcId="{280728B6-B090-4FA4-9CC4-E598BD76810B}" destId="{C1A466E5-1E2B-4DDE-901B-D9B9CCCF1F55}" srcOrd="2" destOrd="0" presId="urn:microsoft.com/office/officeart/2005/8/layout/hierarchy4"/>
    <dgm:cxn modelId="{566A5DFD-3197-40E1-97C7-B5FBD4EFC2D5}" type="presParOf" srcId="{C1A466E5-1E2B-4DDE-901B-D9B9CCCF1F55}" destId="{CAB11E5D-805C-4A05-BD25-A0201D3C2724}" srcOrd="0" destOrd="0" presId="urn:microsoft.com/office/officeart/2005/8/layout/hierarchy4"/>
    <dgm:cxn modelId="{7A5AD7B4-68B3-49DD-89BA-3B24EAB3BB62}" type="presParOf" srcId="{CAB11E5D-805C-4A05-BD25-A0201D3C2724}" destId="{4628DC0D-3CE0-4279-BD87-474E8F860AE3}" srcOrd="0" destOrd="0" presId="urn:microsoft.com/office/officeart/2005/8/layout/hierarchy4"/>
    <dgm:cxn modelId="{B253A549-57AA-40B6-B731-F5752CD555BD}" type="presParOf" srcId="{CAB11E5D-805C-4A05-BD25-A0201D3C2724}" destId="{F46AE51E-63BD-4B0E-B2C4-ECF41DE7515E}" srcOrd="1" destOrd="0" presId="urn:microsoft.com/office/officeart/2005/8/layout/hierarchy4"/>
    <dgm:cxn modelId="{99658184-76CE-4C6C-ABED-9C6F8E7C1BDB}" type="presParOf" srcId="{CAB11E5D-805C-4A05-BD25-A0201D3C2724}" destId="{8A23AEAC-5A51-4B62-8A87-1CCFB3AE37D5}" srcOrd="2" destOrd="0" presId="urn:microsoft.com/office/officeart/2005/8/layout/hierarchy4"/>
    <dgm:cxn modelId="{6875799A-7E8E-4FE9-8379-7DD8C0EA0255}" type="presParOf" srcId="{8A23AEAC-5A51-4B62-8A87-1CCFB3AE37D5}" destId="{903255C4-06F8-47EB-BFFF-907F8DB043DC}" srcOrd="0" destOrd="0" presId="urn:microsoft.com/office/officeart/2005/8/layout/hierarchy4"/>
    <dgm:cxn modelId="{0DDA1309-058C-44A8-9A98-5A3C40D52D37}" type="presParOf" srcId="{903255C4-06F8-47EB-BFFF-907F8DB043DC}" destId="{516EEFF3-1312-4A0E-827D-91E5D5E4014D}" srcOrd="0" destOrd="0" presId="urn:microsoft.com/office/officeart/2005/8/layout/hierarchy4"/>
    <dgm:cxn modelId="{66C381AF-FAF7-4F33-B21F-763D69E6776E}" type="presParOf" srcId="{903255C4-06F8-47EB-BFFF-907F8DB043DC}" destId="{AE0AE517-ACD3-412B-9F1F-7A957467BA26}" srcOrd="1" destOrd="0" presId="urn:microsoft.com/office/officeart/2005/8/layout/hierarchy4"/>
    <dgm:cxn modelId="{05D04152-7FA2-480B-9EC4-5F4868F526B4}" type="presParOf" srcId="{3F4DE490-1B16-40FC-9CC7-C91FD84AAA9B}" destId="{ECF910A7-7967-4C06-BF46-413CA55312AC}" srcOrd="3" destOrd="0" presId="urn:microsoft.com/office/officeart/2005/8/layout/hierarchy4"/>
    <dgm:cxn modelId="{4EE5F99B-3E44-432A-8488-9F0842E0645E}" type="presParOf" srcId="{3F4DE490-1B16-40FC-9CC7-C91FD84AAA9B}" destId="{B3DF5291-2039-48B2-8D50-F08F791377D6}" srcOrd="4" destOrd="0" presId="urn:microsoft.com/office/officeart/2005/8/layout/hierarchy4"/>
    <dgm:cxn modelId="{AE0EB30E-DA01-45EA-A569-0EE2226AF16B}" type="presParOf" srcId="{B3DF5291-2039-48B2-8D50-F08F791377D6}" destId="{099BBE33-9E89-4CBC-842D-55BBDEC3A523}" srcOrd="0" destOrd="0" presId="urn:microsoft.com/office/officeart/2005/8/layout/hierarchy4"/>
    <dgm:cxn modelId="{ACFF418A-BC4A-4EAE-8D46-7173F9BF5744}" type="presParOf" srcId="{B3DF5291-2039-48B2-8D50-F08F791377D6}" destId="{392C0017-7115-4EFF-8F00-79793C9A8AC9}" srcOrd="1" destOrd="0" presId="urn:microsoft.com/office/officeart/2005/8/layout/hierarchy4"/>
    <dgm:cxn modelId="{E80C62F0-5748-4AF0-BC4A-9D48F8C679AB}" type="presParOf" srcId="{B3DF5291-2039-48B2-8D50-F08F791377D6}" destId="{B2D76C68-EDAC-4CB9-A740-708A122AD484}" srcOrd="2" destOrd="0" presId="urn:microsoft.com/office/officeart/2005/8/layout/hierarchy4"/>
    <dgm:cxn modelId="{F899A64B-6BB3-40E5-B944-F4FA05536776}" type="presParOf" srcId="{B2D76C68-EDAC-4CB9-A740-708A122AD484}" destId="{7726E9BE-AFAE-4321-BBDA-B2AA10E58CD8}" srcOrd="0" destOrd="0" presId="urn:microsoft.com/office/officeart/2005/8/layout/hierarchy4"/>
    <dgm:cxn modelId="{784A8B4F-C684-4414-AF3E-BE896B3879D3}" type="presParOf" srcId="{7726E9BE-AFAE-4321-BBDA-B2AA10E58CD8}" destId="{DFEC17C7-84F9-43AB-917B-B1EA257DD964}" srcOrd="0" destOrd="0" presId="urn:microsoft.com/office/officeart/2005/8/layout/hierarchy4"/>
    <dgm:cxn modelId="{6107FE91-5571-4E3D-BB6E-4D76E05EE7AD}" type="presParOf" srcId="{7726E9BE-AFAE-4321-BBDA-B2AA10E58CD8}" destId="{70FFDDB0-1D71-4D07-9EFA-AE41AD40C1FD}" srcOrd="1" destOrd="0" presId="urn:microsoft.com/office/officeart/2005/8/layout/hierarchy4"/>
    <dgm:cxn modelId="{49ABBF2B-86DC-42EA-AD14-F95D50FEB4B7}" type="presParOf" srcId="{7726E9BE-AFAE-4321-BBDA-B2AA10E58CD8}" destId="{527B4D7E-8815-41FF-9599-71DCC25431A8}" srcOrd="2" destOrd="0" presId="urn:microsoft.com/office/officeart/2005/8/layout/hierarchy4"/>
    <dgm:cxn modelId="{82AF7387-5893-4794-A9B0-ADC308AF2114}" type="presParOf" srcId="{527B4D7E-8815-41FF-9599-71DCC25431A8}" destId="{7178AB31-E3E9-4E51-B7E0-31235AFEEEAD}" srcOrd="0" destOrd="0" presId="urn:microsoft.com/office/officeart/2005/8/layout/hierarchy4"/>
    <dgm:cxn modelId="{99297DDD-F527-4A8D-8A38-170DC3611EDC}" type="presParOf" srcId="{7178AB31-E3E9-4E51-B7E0-31235AFEEEAD}" destId="{322E540A-A957-49CF-ACB0-8C4D9D5E7B80}" srcOrd="0" destOrd="0" presId="urn:microsoft.com/office/officeart/2005/8/layout/hierarchy4"/>
    <dgm:cxn modelId="{14A097AF-8129-4B95-B348-FF190201D70D}" type="presParOf" srcId="{7178AB31-E3E9-4E51-B7E0-31235AFEEEAD}" destId="{97889EDC-AD19-430B-B3F6-58002E6D92D2}" srcOrd="1" destOrd="0" presId="urn:microsoft.com/office/officeart/2005/8/layout/hierarchy4"/>
    <dgm:cxn modelId="{F7DF6DD0-41D3-49E4-B429-B17FE961C669}" type="presParOf" srcId="{7178AB31-E3E9-4E51-B7E0-31235AFEEEAD}" destId="{38ABAF7A-78F2-4797-A23B-247B2BEC2F82}" srcOrd="2" destOrd="0" presId="urn:microsoft.com/office/officeart/2005/8/layout/hierarchy4"/>
    <dgm:cxn modelId="{14F6811D-DA38-4678-AA8B-252EE9DD8C45}" type="presParOf" srcId="{38ABAF7A-78F2-4797-A23B-247B2BEC2F82}" destId="{2A233262-79E5-4DE8-9E97-B5C8EDD66789}" srcOrd="0" destOrd="0" presId="urn:microsoft.com/office/officeart/2005/8/layout/hierarchy4"/>
    <dgm:cxn modelId="{499684B6-7790-4203-9A4A-FE72CD6288A8}" type="presParOf" srcId="{2A233262-79E5-4DE8-9E97-B5C8EDD66789}" destId="{1B4A65A7-45CC-4FB5-9237-6931A930DB81}" srcOrd="0" destOrd="0" presId="urn:microsoft.com/office/officeart/2005/8/layout/hierarchy4"/>
    <dgm:cxn modelId="{BC318E18-CD89-4681-8AF6-1A5751E70ED4}" type="presParOf" srcId="{2A233262-79E5-4DE8-9E97-B5C8EDD66789}" destId="{805C6229-B440-44DE-A81D-B6CD54A10E73}" srcOrd="1" destOrd="0" presId="urn:microsoft.com/office/officeart/2005/8/layout/hierarchy4"/>
    <dgm:cxn modelId="{5A6E969B-63FB-4E1F-844C-78A0B992F879}" type="presParOf" srcId="{2A233262-79E5-4DE8-9E97-B5C8EDD66789}" destId="{01C3A8F9-500F-41A8-9E21-0790EF67A73D}" srcOrd="2" destOrd="0" presId="urn:microsoft.com/office/officeart/2005/8/layout/hierarchy4"/>
    <dgm:cxn modelId="{B842A3C8-78A6-4304-B966-9A81F94F1D1F}" type="presParOf" srcId="{01C3A8F9-500F-41A8-9E21-0790EF67A73D}" destId="{EC5D9103-60B1-4A86-AE64-8A0FC0CB2ED4}" srcOrd="0" destOrd="0" presId="urn:microsoft.com/office/officeart/2005/8/layout/hierarchy4"/>
    <dgm:cxn modelId="{1D120781-9E90-47FD-B416-1F68507EF132}" type="presParOf" srcId="{EC5D9103-60B1-4A86-AE64-8A0FC0CB2ED4}" destId="{681099BF-A7B6-45FD-B432-27D21B5C4B80}" srcOrd="0" destOrd="0" presId="urn:microsoft.com/office/officeart/2005/8/layout/hierarchy4"/>
    <dgm:cxn modelId="{37571260-F42C-4979-9A91-1488ACFF46BA}" type="presParOf" srcId="{EC5D9103-60B1-4A86-AE64-8A0FC0CB2ED4}" destId="{A8EBF18D-57E4-4DA9-BAE3-C729C6862086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AF652A5-5D66-4661-A9A2-705CDCC1F30D}">
      <dsp:nvSpPr>
        <dsp:cNvPr id="0" name=""/>
        <dsp:cNvSpPr/>
      </dsp:nvSpPr>
      <dsp:spPr>
        <a:xfrm>
          <a:off x="1391060" y="2515928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Precision mechanics</a:t>
          </a:r>
          <a:endParaRPr lang="en-US" sz="1200" kern="1200" dirty="0"/>
        </a:p>
      </dsp:txBody>
      <dsp:txXfrm>
        <a:off x="1641529" y="2730949"/>
        <a:ext cx="1116319" cy="958332"/>
      </dsp:txXfrm>
    </dsp:sp>
    <dsp:sp modelId="{422D7CE0-B865-4A9D-9118-B9D0D61B71CC}">
      <dsp:nvSpPr>
        <dsp:cNvPr id="0" name=""/>
        <dsp:cNvSpPr/>
      </dsp:nvSpPr>
      <dsp:spPr>
        <a:xfrm>
          <a:off x="1429922" y="3110815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ECEA758-FE2B-42A5-A32F-2240A5C04AB0}">
      <dsp:nvSpPr>
        <dsp:cNvPr id="0" name=""/>
        <dsp:cNvSpPr/>
      </dsp:nvSpPr>
      <dsp:spPr>
        <a:xfrm>
          <a:off x="0" y="1722440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8000" r="-8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C379E5E-307C-4DA7-9912-8FCDF24A7788}">
      <dsp:nvSpPr>
        <dsp:cNvPr id="0" name=""/>
        <dsp:cNvSpPr/>
      </dsp:nvSpPr>
      <dsp:spPr>
        <a:xfrm>
          <a:off x="1107068" y="2926018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CBA555F-DDFD-4A86-AC44-C66716665F6E}">
      <dsp:nvSpPr>
        <dsp:cNvPr id="0" name=""/>
        <dsp:cNvSpPr/>
      </dsp:nvSpPr>
      <dsp:spPr>
        <a:xfrm>
          <a:off x="2805483" y="1743742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Mechatronics</a:t>
          </a:r>
          <a:endParaRPr lang="en-US" sz="1200" kern="1200" dirty="0"/>
        </a:p>
      </dsp:txBody>
      <dsp:txXfrm>
        <a:off x="3055952" y="1958763"/>
        <a:ext cx="1116319" cy="958332"/>
      </dsp:txXfrm>
    </dsp:sp>
    <dsp:sp modelId="{CA075CF5-64E8-42CE-BC6A-18108661E1A8}">
      <dsp:nvSpPr>
        <dsp:cNvPr id="0" name=""/>
        <dsp:cNvSpPr/>
      </dsp:nvSpPr>
      <dsp:spPr>
        <a:xfrm>
          <a:off x="3896164" y="2918818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AED8D6A-F20D-4252-8259-1965BAD1ECCA}">
      <dsp:nvSpPr>
        <dsp:cNvPr id="0" name=""/>
        <dsp:cNvSpPr/>
      </dsp:nvSpPr>
      <dsp:spPr>
        <a:xfrm>
          <a:off x="4174177" y="2486826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6000" r="-26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06ED77F-9A3C-4376-A772-30162720FA63}">
      <dsp:nvSpPr>
        <dsp:cNvPr id="0" name=""/>
        <dsp:cNvSpPr/>
      </dsp:nvSpPr>
      <dsp:spPr>
        <a:xfrm>
          <a:off x="4213039" y="3104815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1E000CE-10CD-45ED-B85A-CBA6A7F38F40}">
      <dsp:nvSpPr>
        <dsp:cNvPr id="0" name=""/>
        <dsp:cNvSpPr/>
      </dsp:nvSpPr>
      <dsp:spPr>
        <a:xfrm>
          <a:off x="1413427" y="980556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Vacuum technology</a:t>
          </a:r>
          <a:endParaRPr lang="en-US" sz="1200" kern="1200" dirty="0"/>
        </a:p>
      </dsp:txBody>
      <dsp:txXfrm>
        <a:off x="1663896" y="1195577"/>
        <a:ext cx="1116319" cy="958332"/>
      </dsp:txXfrm>
    </dsp:sp>
    <dsp:sp modelId="{282FD8A1-D381-4130-B0A0-EFAF6A980BBC}">
      <dsp:nvSpPr>
        <dsp:cNvPr id="0" name=""/>
        <dsp:cNvSpPr/>
      </dsp:nvSpPr>
      <dsp:spPr>
        <a:xfrm>
          <a:off x="2492150" y="973654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7FACD81-667A-4EE6-94E5-8E7DBD2BE5D6}">
      <dsp:nvSpPr>
        <dsp:cNvPr id="0" name=""/>
        <dsp:cNvSpPr/>
      </dsp:nvSpPr>
      <dsp:spPr>
        <a:xfrm>
          <a:off x="2783117" y="182869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000" r="-2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559407D-D046-41BF-8F74-173B5C31A09A}">
      <dsp:nvSpPr>
        <dsp:cNvPr id="0" name=""/>
        <dsp:cNvSpPr/>
      </dsp:nvSpPr>
      <dsp:spPr>
        <a:xfrm>
          <a:off x="2828954" y="797858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39CEF46-2CB4-4BD6-B2C4-31CF90CDC1A2}">
      <dsp:nvSpPr>
        <dsp:cNvPr id="0" name=""/>
        <dsp:cNvSpPr/>
      </dsp:nvSpPr>
      <dsp:spPr>
        <a:xfrm>
          <a:off x="4174177" y="952055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Contamination control</a:t>
          </a:r>
          <a:endParaRPr lang="en-US" sz="1200" kern="1200" dirty="0"/>
        </a:p>
      </dsp:txBody>
      <dsp:txXfrm>
        <a:off x="4424646" y="1167076"/>
        <a:ext cx="1116319" cy="958332"/>
      </dsp:txXfrm>
    </dsp:sp>
    <dsp:sp modelId="{2CC059CF-474F-4FCB-ABAA-5C402C43BAB6}">
      <dsp:nvSpPr>
        <dsp:cNvPr id="0" name=""/>
        <dsp:cNvSpPr/>
      </dsp:nvSpPr>
      <dsp:spPr>
        <a:xfrm>
          <a:off x="5573209" y="1567043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A1C3914-C40A-4DAB-9563-3306A74A5CE9}">
      <dsp:nvSpPr>
        <dsp:cNvPr id="0" name=""/>
        <dsp:cNvSpPr/>
      </dsp:nvSpPr>
      <dsp:spPr>
        <a:xfrm>
          <a:off x="5565238" y="1732640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B924683-AC9B-4214-A65C-403598D0AEFC}">
      <dsp:nvSpPr>
        <dsp:cNvPr id="0" name=""/>
        <dsp:cNvSpPr/>
      </dsp:nvSpPr>
      <dsp:spPr>
        <a:xfrm>
          <a:off x="5880119" y="1757240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819017D-F0C0-4363-98FF-10B5A7E45AFE}">
      <dsp:nvSpPr>
        <dsp:cNvPr id="0" name=""/>
        <dsp:cNvSpPr/>
      </dsp:nvSpPr>
      <dsp:spPr>
        <a:xfrm>
          <a:off x="5565238" y="197269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Optics</a:t>
          </a:r>
          <a:endParaRPr lang="en-US" sz="1200" kern="1200" dirty="0"/>
        </a:p>
      </dsp:txBody>
      <dsp:txXfrm>
        <a:off x="5815707" y="412290"/>
        <a:ext cx="1116319" cy="958332"/>
      </dsp:txXfrm>
    </dsp:sp>
    <dsp:sp modelId="{7A55A7FD-95DB-425E-8DFD-70D751469AB7}">
      <dsp:nvSpPr>
        <dsp:cNvPr id="0" name=""/>
        <dsp:cNvSpPr/>
      </dsp:nvSpPr>
      <dsp:spPr>
        <a:xfrm>
          <a:off x="6964270" y="820057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6A6D996-882B-48DE-ADE6-555AA50DCEC3}">
      <dsp:nvSpPr>
        <dsp:cNvPr id="0" name=""/>
        <dsp:cNvSpPr/>
      </dsp:nvSpPr>
      <dsp:spPr>
        <a:xfrm>
          <a:off x="6957294" y="972454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9A9645F-5A33-4963-95BF-7CF2E4E6F57A}">
      <dsp:nvSpPr>
        <dsp:cNvPr id="0" name=""/>
        <dsp:cNvSpPr/>
      </dsp:nvSpPr>
      <dsp:spPr>
        <a:xfrm>
          <a:off x="7279151" y="1003054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3E0E22E-78AD-4818-BA48-A6218617F55B}">
      <dsp:nvSpPr>
        <dsp:cNvPr id="0" name=""/>
        <dsp:cNvSpPr/>
      </dsp:nvSpPr>
      <dsp:spPr>
        <a:xfrm>
          <a:off x="7025882" y="2504826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Cryogenics</a:t>
          </a:r>
          <a:endParaRPr lang="en-US" sz="1200" kern="1200" dirty="0"/>
        </a:p>
      </dsp:txBody>
      <dsp:txXfrm>
        <a:off x="7276351" y="2719847"/>
        <a:ext cx="1116319" cy="958332"/>
      </dsp:txXfrm>
    </dsp:sp>
    <dsp:sp modelId="{6752D786-A139-4BB4-A22A-E02569B23673}">
      <dsp:nvSpPr>
        <dsp:cNvPr id="0" name=""/>
        <dsp:cNvSpPr/>
      </dsp:nvSpPr>
      <dsp:spPr>
        <a:xfrm>
          <a:off x="7277159" y="3721004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3C8BA20-992A-4390-BFA7-185A9E2A9089}">
      <dsp:nvSpPr>
        <dsp:cNvPr id="0" name=""/>
        <dsp:cNvSpPr/>
      </dsp:nvSpPr>
      <dsp:spPr>
        <a:xfrm>
          <a:off x="5565238" y="3265012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8706FD9-E4B0-46C8-B172-55FE8B5778C8}">
      <dsp:nvSpPr>
        <dsp:cNvPr id="0" name=""/>
        <dsp:cNvSpPr/>
      </dsp:nvSpPr>
      <dsp:spPr>
        <a:xfrm>
          <a:off x="6977224" y="3874001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04C7F8C-CB84-40CA-B9B6-BFB9EC072C11}">
      <dsp:nvSpPr>
        <dsp:cNvPr id="0" name=""/>
        <dsp:cNvSpPr/>
      </dsp:nvSpPr>
      <dsp:spPr>
        <a:xfrm>
          <a:off x="2782120" y="3256012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Nanotechnology</a:t>
          </a:r>
          <a:endParaRPr lang="en-US" sz="1200" kern="1200" dirty="0"/>
        </a:p>
      </dsp:txBody>
      <dsp:txXfrm>
        <a:off x="3032589" y="3471033"/>
        <a:ext cx="1116319" cy="958332"/>
      </dsp:txXfrm>
    </dsp:sp>
    <dsp:sp modelId="{C854E4A0-FEF3-4E14-B4B7-B12161B333B2}">
      <dsp:nvSpPr>
        <dsp:cNvPr id="0" name=""/>
        <dsp:cNvSpPr/>
      </dsp:nvSpPr>
      <dsp:spPr>
        <a:xfrm>
          <a:off x="2827958" y="3871601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BFC4AE5-E5F3-48BE-BC6E-4EE2DD7A525F}">
      <dsp:nvSpPr>
        <dsp:cNvPr id="0" name=""/>
        <dsp:cNvSpPr/>
      </dsp:nvSpPr>
      <dsp:spPr>
        <a:xfrm>
          <a:off x="1390063" y="4028198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4000" r="-14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498DE6A-A323-411C-B721-66900D270987}">
      <dsp:nvSpPr>
        <dsp:cNvPr id="0" name=""/>
        <dsp:cNvSpPr/>
      </dsp:nvSpPr>
      <dsp:spPr>
        <a:xfrm>
          <a:off x="2491153" y="4047398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B7B3D66-52D4-43EC-A560-51366C78E974}">
      <dsp:nvSpPr>
        <dsp:cNvPr id="0" name=""/>
        <dsp:cNvSpPr/>
      </dsp:nvSpPr>
      <dsp:spPr>
        <a:xfrm>
          <a:off x="8341380" y="3283012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Equipment design</a:t>
          </a:r>
          <a:endParaRPr lang="en-US" sz="1200" kern="1200" dirty="0"/>
        </a:p>
      </dsp:txBody>
      <dsp:txXfrm>
        <a:off x="8591849" y="3498033"/>
        <a:ext cx="1116319" cy="958332"/>
      </dsp:txXfrm>
    </dsp:sp>
    <dsp:sp modelId="{6528366D-1632-4982-82E2-7C56766CEC68}">
      <dsp:nvSpPr>
        <dsp:cNvPr id="0" name=""/>
        <dsp:cNvSpPr/>
      </dsp:nvSpPr>
      <dsp:spPr>
        <a:xfrm>
          <a:off x="8662240" y="4499189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BB81A9E-D7A6-450E-B878-4170F9378E45}">
      <dsp:nvSpPr>
        <dsp:cNvPr id="0" name=""/>
        <dsp:cNvSpPr/>
      </dsp:nvSpPr>
      <dsp:spPr>
        <a:xfrm>
          <a:off x="6950319" y="4042598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B793E8A-AB9A-4677-AF3C-B954A04A8B00}">
      <dsp:nvSpPr>
        <dsp:cNvPr id="0" name=""/>
        <dsp:cNvSpPr/>
      </dsp:nvSpPr>
      <dsp:spPr>
        <a:xfrm>
          <a:off x="8362305" y="4652186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C607EA1-B2A5-4C12-92DC-4321F5BB5DE0}">
      <dsp:nvSpPr>
        <dsp:cNvPr id="0" name=""/>
        <dsp:cNvSpPr/>
      </dsp:nvSpPr>
      <dsp:spPr>
        <a:xfrm>
          <a:off x="8347358" y="212868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Systems engineering</a:t>
          </a:r>
          <a:endParaRPr lang="en-US" sz="1200" kern="1200" dirty="0"/>
        </a:p>
      </dsp:txBody>
      <dsp:txXfrm>
        <a:off x="8597827" y="427889"/>
        <a:ext cx="1116319" cy="958332"/>
      </dsp:txXfrm>
    </dsp:sp>
    <dsp:sp modelId="{552449DE-427E-4B3A-80E6-965AFBADFC13}">
      <dsp:nvSpPr>
        <dsp:cNvPr id="0" name=""/>
        <dsp:cNvSpPr/>
      </dsp:nvSpPr>
      <dsp:spPr>
        <a:xfrm>
          <a:off x="9466385" y="1433246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B72AD26-878D-4BD3-9AC8-F7B583DA2268}">
      <dsp:nvSpPr>
        <dsp:cNvPr id="0" name=""/>
        <dsp:cNvSpPr/>
      </dsp:nvSpPr>
      <dsp:spPr>
        <a:xfrm>
          <a:off x="8347358" y="1745240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t="-25000" b="-25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57AAAAE-957E-41C6-B970-2138CC86D905}">
      <dsp:nvSpPr>
        <dsp:cNvPr id="0" name=""/>
        <dsp:cNvSpPr/>
      </dsp:nvSpPr>
      <dsp:spPr>
        <a:xfrm>
          <a:off x="9466385" y="1753640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7B8977F-3D86-42C0-9CDC-329955F2EB48}">
      <dsp:nvSpPr>
        <dsp:cNvPr id="0" name=""/>
        <dsp:cNvSpPr/>
      </dsp:nvSpPr>
      <dsp:spPr>
        <a:xfrm>
          <a:off x="4168198" y="4034198"/>
          <a:ext cx="1617257" cy="1388374"/>
        </a:xfrm>
        <a:prstGeom prst="hexagon">
          <a:avLst>
            <a:gd name="adj" fmla="val 25000"/>
            <a:gd name="vf" fmla="val 115470"/>
          </a:avLst>
        </a:prstGeom>
        <a:solidFill>
          <a:schemeClr val="tx2"/>
        </a:solid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15240" rIns="0" bIns="1524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Control systems</a:t>
          </a:r>
          <a:endParaRPr lang="en-US" sz="1200" kern="1200" dirty="0"/>
        </a:p>
      </dsp:txBody>
      <dsp:txXfrm>
        <a:off x="4418667" y="4249219"/>
        <a:ext cx="1116319" cy="958332"/>
      </dsp:txXfrm>
    </dsp:sp>
    <dsp:sp modelId="{FF655AA0-895B-4B8F-8363-8BAF142AC4CC}">
      <dsp:nvSpPr>
        <dsp:cNvPr id="0" name=""/>
        <dsp:cNvSpPr/>
      </dsp:nvSpPr>
      <dsp:spPr>
        <a:xfrm>
          <a:off x="4488063" y="5250375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933CD9F-005D-4920-9B9E-5FA6616BB706}">
      <dsp:nvSpPr>
        <dsp:cNvPr id="0" name=""/>
        <dsp:cNvSpPr/>
      </dsp:nvSpPr>
      <dsp:spPr>
        <a:xfrm>
          <a:off x="2776142" y="4794384"/>
          <a:ext cx="1617257" cy="1388374"/>
        </a:xfrm>
        <a:prstGeom prst="hexagon">
          <a:avLst>
            <a:gd name="adj" fmla="val 25000"/>
            <a:gd name="vf" fmla="val 115470"/>
          </a:avLst>
        </a:prstGeom>
        <a:blipFill>
          <a:blip xmlns:r="http://schemas.openxmlformats.org/officeDocument/2006/relationships"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2000" r="-12000"/>
          </a:stretch>
        </a:blipFill>
        <a:ln w="12700" cap="flat" cmpd="sng" algn="ctr">
          <a:solidFill>
            <a:schemeClr val="tx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9F7C6A5-48BE-4720-8A91-1491CC00C3E9}">
      <dsp:nvSpPr>
        <dsp:cNvPr id="0" name=""/>
        <dsp:cNvSpPr/>
      </dsp:nvSpPr>
      <dsp:spPr>
        <a:xfrm>
          <a:off x="4188128" y="5403372"/>
          <a:ext cx="188331" cy="162596"/>
        </a:xfrm>
        <a:prstGeom prst="hexagon">
          <a:avLst>
            <a:gd name="adj" fmla="val 25000"/>
            <a:gd name="vf" fmla="val 11547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CD05647-8123-40B6-AB87-78F1FE058B8A}">
      <dsp:nvSpPr>
        <dsp:cNvPr id="0" name=""/>
        <dsp:cNvSpPr/>
      </dsp:nvSpPr>
      <dsp:spPr>
        <a:xfrm>
          <a:off x="1065" y="0"/>
          <a:ext cx="11868547" cy="504163"/>
        </a:xfrm>
        <a:prstGeom prst="roundRect">
          <a:avLst>
            <a:gd name="adj" fmla="val 10000"/>
          </a:avLst>
        </a:prstGeom>
        <a:solidFill>
          <a:srgbClr val="2D4961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noProof="0" dirty="0" smtClean="0">
              <a:latin typeface="+mn-lt"/>
            </a:rPr>
            <a:t>Accelerators</a:t>
          </a:r>
          <a:endParaRPr lang="en-US" sz="2400" b="1" kern="1200" noProof="0" dirty="0">
            <a:latin typeface="+mn-lt"/>
          </a:endParaRPr>
        </a:p>
      </dsp:txBody>
      <dsp:txXfrm>
        <a:off x="15831" y="14766"/>
        <a:ext cx="11839015" cy="474631"/>
      </dsp:txXfrm>
    </dsp:sp>
    <dsp:sp modelId="{54434890-6B75-4B07-AF4E-61CB4AC145EE}">
      <dsp:nvSpPr>
        <dsp:cNvPr id="0" name=""/>
        <dsp:cNvSpPr/>
      </dsp:nvSpPr>
      <dsp:spPr>
        <a:xfrm>
          <a:off x="12117" y="578069"/>
          <a:ext cx="6678956" cy="545123"/>
        </a:xfrm>
        <a:prstGeom prst="roundRect">
          <a:avLst>
            <a:gd name="adj" fmla="val 1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noProof="0" dirty="0" smtClean="0">
              <a:latin typeface="+mn-lt"/>
            </a:rPr>
            <a:t>Electron</a:t>
          </a:r>
          <a:endParaRPr lang="en-US" sz="1600" b="1" kern="1200" noProof="0" dirty="0">
            <a:latin typeface="+mn-lt"/>
          </a:endParaRPr>
        </a:p>
      </dsp:txBody>
      <dsp:txXfrm>
        <a:off x="28083" y="594035"/>
        <a:ext cx="6647024" cy="513191"/>
      </dsp:txXfrm>
    </dsp:sp>
    <dsp:sp modelId="{4B261C91-3800-40C7-986C-CB2B9A3EBEB6}">
      <dsp:nvSpPr>
        <dsp:cNvPr id="0" name=""/>
        <dsp:cNvSpPr/>
      </dsp:nvSpPr>
      <dsp:spPr>
        <a:xfrm>
          <a:off x="25143" y="1193622"/>
          <a:ext cx="1990713" cy="664404"/>
        </a:xfrm>
        <a:prstGeom prst="flowChartDocument">
          <a:avLst/>
        </a:prstGeom>
        <a:gradFill rotWithShape="0">
          <a:gsLst>
            <a:gs pos="0">
              <a:schemeClr val="tx2"/>
            </a:gs>
            <a:gs pos="80000">
              <a:schemeClr val="accent4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b="1" kern="1200" noProof="0" dirty="0">
            <a:latin typeface="+mn-lt"/>
          </a:endParaRPr>
        </a:p>
      </dsp:txBody>
      <dsp:txXfrm>
        <a:off x="25143" y="1193622"/>
        <a:ext cx="1990713" cy="532815"/>
      </dsp:txXfrm>
    </dsp:sp>
    <dsp:sp modelId="{06E2A59E-042D-407B-880C-A702419F6A72}">
      <dsp:nvSpPr>
        <dsp:cNvPr id="0" name=""/>
        <dsp:cNvSpPr/>
      </dsp:nvSpPr>
      <dsp:spPr>
        <a:xfrm>
          <a:off x="25143" y="1928456"/>
          <a:ext cx="1990713" cy="664404"/>
        </a:xfrm>
        <a:prstGeom prst="roundRect">
          <a:avLst>
            <a:gd name="adj" fmla="val 1000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vert270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 </a:t>
          </a:r>
          <a:endParaRPr lang="en-US" sz="1100" b="1" kern="1200" noProof="0" dirty="0">
            <a:latin typeface="+mn-lt"/>
          </a:endParaRPr>
        </a:p>
      </dsp:txBody>
      <dsp:txXfrm>
        <a:off x="44603" y="1947916"/>
        <a:ext cx="1951793" cy="625484"/>
      </dsp:txXfrm>
    </dsp:sp>
    <dsp:sp modelId="{355B9BCD-A550-4C2D-A0E9-A1064C881122}">
      <dsp:nvSpPr>
        <dsp:cNvPr id="0" name=""/>
        <dsp:cNvSpPr/>
      </dsp:nvSpPr>
      <dsp:spPr>
        <a:xfrm>
          <a:off x="25143" y="1186155"/>
          <a:ext cx="1990713" cy="664404"/>
        </a:xfrm>
        <a:prstGeom prst="flowChartDocumen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Low energy application  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kern="1200" noProof="0" dirty="0" smtClean="0">
              <a:latin typeface="+mn-lt"/>
            </a:rPr>
            <a:t>(</a:t>
          </a:r>
          <a:r>
            <a:rPr lang="en-US" sz="900" b="1" i="1" kern="1200" noProof="0" dirty="0" smtClean="0">
              <a:latin typeface="+mn-lt"/>
            </a:rPr>
            <a:t>large market)</a:t>
          </a:r>
        </a:p>
      </dsp:txBody>
      <dsp:txXfrm>
        <a:off x="25143" y="1186155"/>
        <a:ext cx="1990713" cy="532815"/>
      </dsp:txXfrm>
    </dsp:sp>
    <dsp:sp modelId="{48CAD8F5-004C-4FA5-A2B1-A092A14241FA}">
      <dsp:nvSpPr>
        <dsp:cNvPr id="0" name=""/>
        <dsp:cNvSpPr/>
      </dsp:nvSpPr>
      <dsp:spPr>
        <a:xfrm>
          <a:off x="25143" y="1920989"/>
          <a:ext cx="1990713" cy="664404"/>
        </a:xfrm>
        <a:prstGeom prst="flowChartDocument">
          <a:avLst/>
        </a:prstGeom>
        <a:gradFill rotWithShape="0">
          <a:gsLst>
            <a:gs pos="0">
              <a:schemeClr val="tx2"/>
            </a:gs>
            <a:gs pos="80000">
              <a:schemeClr val="accent4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Material treatment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(existing / growing market)</a:t>
          </a:r>
        </a:p>
      </dsp:txBody>
      <dsp:txXfrm>
        <a:off x="25143" y="1920989"/>
        <a:ext cx="1990713" cy="532815"/>
      </dsp:txXfrm>
    </dsp:sp>
    <dsp:sp modelId="{52DE8B25-82E5-4C46-9CA1-9B08B5258FE8}">
      <dsp:nvSpPr>
        <dsp:cNvPr id="0" name=""/>
        <dsp:cNvSpPr/>
      </dsp:nvSpPr>
      <dsp:spPr>
        <a:xfrm>
          <a:off x="25143" y="2655823"/>
          <a:ext cx="1990713" cy="664404"/>
        </a:xfrm>
        <a:prstGeom prst="flowChartDocumen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E-beam Welding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 </a:t>
          </a:r>
          <a:r>
            <a:rPr lang="en-US" sz="900" b="1" i="1" kern="1200" noProof="0" dirty="0" smtClean="0">
              <a:latin typeface="+mn-lt"/>
            </a:rPr>
            <a:t>(growing market)</a:t>
          </a:r>
          <a:endParaRPr lang="en-US" sz="900" b="1" i="1" kern="1200" noProof="0" dirty="0">
            <a:latin typeface="+mn-lt"/>
          </a:endParaRPr>
        </a:p>
      </dsp:txBody>
      <dsp:txXfrm>
        <a:off x="25143" y="2655823"/>
        <a:ext cx="1990713" cy="532815"/>
      </dsp:txXfrm>
    </dsp:sp>
    <dsp:sp modelId="{A25651CE-8EFB-45D1-B72E-D363129D22EB}">
      <dsp:nvSpPr>
        <dsp:cNvPr id="0" name=""/>
        <dsp:cNvSpPr/>
      </dsp:nvSpPr>
      <dsp:spPr>
        <a:xfrm>
          <a:off x="0" y="3387266"/>
          <a:ext cx="1990713" cy="664404"/>
        </a:xfrm>
        <a:prstGeom prst="flowChartDocumen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SEM/ TEM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(existing market) </a:t>
          </a:r>
        </a:p>
      </dsp:txBody>
      <dsp:txXfrm>
        <a:off x="0" y="3387266"/>
        <a:ext cx="1990713" cy="532815"/>
      </dsp:txXfrm>
    </dsp:sp>
    <dsp:sp modelId="{16F5EEBE-5795-4B9A-AB14-1E36F1D2AE73}">
      <dsp:nvSpPr>
        <dsp:cNvPr id="0" name=""/>
        <dsp:cNvSpPr/>
      </dsp:nvSpPr>
      <dsp:spPr>
        <a:xfrm>
          <a:off x="0" y="4146290"/>
          <a:ext cx="1990713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Fundamental research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 (niche market)</a:t>
          </a:r>
          <a:endParaRPr lang="en-US" sz="900" b="1" kern="1200" noProof="0" dirty="0">
            <a:latin typeface="+mn-lt"/>
          </a:endParaRPr>
        </a:p>
      </dsp:txBody>
      <dsp:txXfrm>
        <a:off x="0" y="4146290"/>
        <a:ext cx="1990713" cy="532815"/>
      </dsp:txXfrm>
    </dsp:sp>
    <dsp:sp modelId="{D0D7AB3D-E08B-4B96-AB34-1BA1F482D8B4}">
      <dsp:nvSpPr>
        <dsp:cNvPr id="0" name=""/>
        <dsp:cNvSpPr/>
      </dsp:nvSpPr>
      <dsp:spPr>
        <a:xfrm>
          <a:off x="2099384" y="1193622"/>
          <a:ext cx="4578663" cy="664404"/>
        </a:xfrm>
        <a:prstGeom prst="roundRect">
          <a:avLst>
            <a:gd name="adj" fmla="val 1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noProof="0" dirty="0" smtClean="0">
              <a:latin typeface="+mn-lt"/>
            </a:rPr>
            <a:t>Generating radiation</a:t>
          </a:r>
          <a:endParaRPr lang="en-US" sz="1600" b="1" kern="1200" noProof="0" dirty="0">
            <a:latin typeface="+mn-lt"/>
          </a:endParaRPr>
        </a:p>
      </dsp:txBody>
      <dsp:txXfrm>
        <a:off x="2118844" y="1213082"/>
        <a:ext cx="4539743" cy="625484"/>
      </dsp:txXfrm>
    </dsp:sp>
    <dsp:sp modelId="{624830B9-E4E0-4467-8AF9-03871DCC1C72}">
      <dsp:nvSpPr>
        <dsp:cNvPr id="0" name=""/>
        <dsp:cNvSpPr/>
      </dsp:nvSpPr>
      <dsp:spPr>
        <a:xfrm>
          <a:off x="2130830" y="1920990"/>
          <a:ext cx="2179628" cy="629124"/>
        </a:xfrm>
        <a:prstGeom prst="roundRect">
          <a:avLst>
            <a:gd name="adj" fmla="val 1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6000" tIns="36000" rIns="36000" bIns="3600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noProof="0" dirty="0" smtClean="0">
              <a:latin typeface="+mn-lt"/>
            </a:rPr>
            <a:t>Collision with target to generate X-Ray </a:t>
          </a:r>
        </a:p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kern="1200" noProof="0" dirty="0" smtClean="0">
              <a:latin typeface="+mn-lt"/>
            </a:rPr>
            <a:t>(</a:t>
          </a:r>
          <a:r>
            <a:rPr lang="en-US" sz="900" b="1" i="1" kern="1200" noProof="0" dirty="0" smtClean="0">
              <a:latin typeface="+mn-lt"/>
            </a:rPr>
            <a:t>existing and large market)</a:t>
          </a:r>
          <a:endParaRPr lang="en-US" sz="900" b="1" i="1" kern="1200" noProof="0" dirty="0">
            <a:latin typeface="+mn-lt"/>
          </a:endParaRPr>
        </a:p>
      </dsp:txBody>
      <dsp:txXfrm>
        <a:off x="2149256" y="1939416"/>
        <a:ext cx="2142776" cy="592272"/>
      </dsp:txXfrm>
    </dsp:sp>
    <dsp:sp modelId="{2609B7F0-2869-4B4B-BA0B-DEFBDA64B631}">
      <dsp:nvSpPr>
        <dsp:cNvPr id="0" name=""/>
        <dsp:cNvSpPr/>
      </dsp:nvSpPr>
      <dsp:spPr>
        <a:xfrm>
          <a:off x="2304342" y="2659581"/>
          <a:ext cx="1975213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X-ray imaging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 (large market)</a:t>
          </a:r>
        </a:p>
      </dsp:txBody>
      <dsp:txXfrm>
        <a:off x="2304342" y="2659581"/>
        <a:ext cx="1975213" cy="532815"/>
      </dsp:txXfrm>
    </dsp:sp>
    <dsp:sp modelId="{034C7FCF-8A89-461A-AE9D-643BA916B1DE}">
      <dsp:nvSpPr>
        <dsp:cNvPr id="0" name=""/>
        <dsp:cNvSpPr/>
      </dsp:nvSpPr>
      <dsp:spPr>
        <a:xfrm>
          <a:off x="2304342" y="3394414"/>
          <a:ext cx="1975213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Tumor treatment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 </a:t>
          </a:r>
          <a:r>
            <a:rPr lang="en-US" sz="900" b="1" i="1" kern="1200" noProof="0" dirty="0" smtClean="0">
              <a:latin typeface="+mn-lt"/>
            </a:rPr>
            <a:t>(large market)</a:t>
          </a:r>
        </a:p>
      </dsp:txBody>
      <dsp:txXfrm>
        <a:off x="2304342" y="3394414"/>
        <a:ext cx="1975213" cy="532815"/>
      </dsp:txXfrm>
    </dsp:sp>
    <dsp:sp modelId="{31DC9A45-B10E-49BD-858C-8477D6923EED}">
      <dsp:nvSpPr>
        <dsp:cNvPr id="0" name=""/>
        <dsp:cNvSpPr/>
      </dsp:nvSpPr>
      <dsp:spPr>
        <a:xfrm>
          <a:off x="2304342" y="4129248"/>
          <a:ext cx="1975213" cy="664404"/>
        </a:xfrm>
        <a:prstGeom prst="flowChartDocumen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Sterilization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 </a:t>
          </a:r>
          <a:r>
            <a:rPr lang="en-US" sz="900" b="1" i="1" kern="1200" noProof="0" dirty="0" smtClean="0">
              <a:latin typeface="+mn-lt"/>
            </a:rPr>
            <a:t>(existing / growing market)</a:t>
          </a:r>
        </a:p>
      </dsp:txBody>
      <dsp:txXfrm>
        <a:off x="2304342" y="4129248"/>
        <a:ext cx="1975213" cy="532815"/>
      </dsp:txXfrm>
    </dsp:sp>
    <dsp:sp modelId="{89363AE0-7946-460C-8036-ABE3163D4C17}">
      <dsp:nvSpPr>
        <dsp:cNvPr id="0" name=""/>
        <dsp:cNvSpPr/>
      </dsp:nvSpPr>
      <dsp:spPr>
        <a:xfrm>
          <a:off x="2304342" y="4858582"/>
          <a:ext cx="1975213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Security 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(proof of concept)</a:t>
          </a:r>
        </a:p>
      </dsp:txBody>
      <dsp:txXfrm>
        <a:off x="2304342" y="4858582"/>
        <a:ext cx="1975213" cy="532815"/>
      </dsp:txXfrm>
    </dsp:sp>
    <dsp:sp modelId="{8F984D48-8326-4E11-A328-A44FC892F3E3}">
      <dsp:nvSpPr>
        <dsp:cNvPr id="0" name=""/>
        <dsp:cNvSpPr/>
      </dsp:nvSpPr>
      <dsp:spPr>
        <a:xfrm>
          <a:off x="4405664" y="1909482"/>
          <a:ext cx="2248603" cy="641083"/>
        </a:xfrm>
        <a:prstGeom prst="roundRect">
          <a:avLst>
            <a:gd name="adj" fmla="val 1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6000" tIns="36000" rIns="36000" bIns="3600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noProof="0" dirty="0" smtClean="0">
              <a:latin typeface="+mn-lt"/>
            </a:rPr>
            <a:t>Free Electron Laser</a:t>
          </a:r>
        </a:p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kern="1200" noProof="0" dirty="0" smtClean="0">
              <a:latin typeface="+mn-lt"/>
            </a:rPr>
            <a:t> wide range of wavelengths </a:t>
          </a:r>
        </a:p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(growing market</a:t>
          </a:r>
          <a:r>
            <a:rPr lang="en-US" sz="1100" b="1" i="1" kern="1200" noProof="0" dirty="0" smtClean="0">
              <a:latin typeface="+mn-lt"/>
            </a:rPr>
            <a:t>)</a:t>
          </a:r>
        </a:p>
      </dsp:txBody>
      <dsp:txXfrm>
        <a:off x="4424441" y="1928259"/>
        <a:ext cx="2211049" cy="603529"/>
      </dsp:txXfrm>
    </dsp:sp>
    <dsp:sp modelId="{AEBD072B-C28C-4B32-840A-5DE6C96EE94B}">
      <dsp:nvSpPr>
        <dsp:cNvPr id="0" name=""/>
        <dsp:cNvSpPr/>
      </dsp:nvSpPr>
      <dsp:spPr>
        <a:xfrm>
          <a:off x="4661049" y="2663438"/>
          <a:ext cx="1975213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Materials and biological research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 (growing market)</a:t>
          </a:r>
          <a:endParaRPr lang="en-US" sz="900" b="1" i="1" kern="1200" noProof="0" dirty="0">
            <a:latin typeface="+mn-lt"/>
          </a:endParaRPr>
        </a:p>
      </dsp:txBody>
      <dsp:txXfrm>
        <a:off x="4661049" y="2663438"/>
        <a:ext cx="1975213" cy="532815"/>
      </dsp:txXfrm>
    </dsp:sp>
    <dsp:sp modelId="{D5C8EC35-D88A-4D21-8CF0-7AF05992D5A8}">
      <dsp:nvSpPr>
        <dsp:cNvPr id="0" name=""/>
        <dsp:cNvSpPr/>
      </dsp:nvSpPr>
      <dsp:spPr>
        <a:xfrm>
          <a:off x="4661049" y="3398272"/>
          <a:ext cx="1975213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Light source lithography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 (ideas)</a:t>
          </a:r>
        </a:p>
      </dsp:txBody>
      <dsp:txXfrm>
        <a:off x="4661049" y="3398272"/>
        <a:ext cx="1975213" cy="532815"/>
      </dsp:txXfrm>
    </dsp:sp>
    <dsp:sp modelId="{F25BEBDD-94DB-4798-87F4-3DCF5B895F1E}">
      <dsp:nvSpPr>
        <dsp:cNvPr id="0" name=""/>
        <dsp:cNvSpPr/>
      </dsp:nvSpPr>
      <dsp:spPr>
        <a:xfrm>
          <a:off x="4661049" y="4133106"/>
          <a:ext cx="1975213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Defense (USA)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 </a:t>
          </a:r>
          <a:r>
            <a:rPr lang="en-US" sz="900" b="1" i="1" kern="1200" noProof="0" dirty="0" smtClean="0">
              <a:latin typeface="+mn-lt"/>
            </a:rPr>
            <a:t>(ideas)</a:t>
          </a:r>
        </a:p>
      </dsp:txBody>
      <dsp:txXfrm>
        <a:off x="4661049" y="4133106"/>
        <a:ext cx="1975213" cy="532815"/>
      </dsp:txXfrm>
    </dsp:sp>
    <dsp:sp modelId="{D8590096-39B9-40B2-8D8E-769DC3CAA5DF}">
      <dsp:nvSpPr>
        <dsp:cNvPr id="0" name=""/>
        <dsp:cNvSpPr/>
      </dsp:nvSpPr>
      <dsp:spPr>
        <a:xfrm>
          <a:off x="4661049" y="4864668"/>
          <a:ext cx="1975213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Fundamental research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 (niche market)</a:t>
          </a:r>
          <a:endParaRPr lang="en-US" sz="900" b="1" kern="1200" noProof="0" dirty="0">
            <a:latin typeface="+mn-lt"/>
          </a:endParaRPr>
        </a:p>
      </dsp:txBody>
      <dsp:txXfrm>
        <a:off x="4661049" y="4864668"/>
        <a:ext cx="1975213" cy="532815"/>
      </dsp:txXfrm>
    </dsp:sp>
    <dsp:sp modelId="{4F0CD160-5EE9-4C49-AF7E-399836F63913}">
      <dsp:nvSpPr>
        <dsp:cNvPr id="0" name=""/>
        <dsp:cNvSpPr/>
      </dsp:nvSpPr>
      <dsp:spPr>
        <a:xfrm>
          <a:off x="6858457" y="578069"/>
          <a:ext cx="2401587" cy="531742"/>
        </a:xfrm>
        <a:prstGeom prst="roundRect">
          <a:avLst>
            <a:gd name="adj" fmla="val 1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noProof="0" dirty="0" smtClean="0">
              <a:latin typeface="+mn-lt"/>
            </a:rPr>
            <a:t>Proton</a:t>
          </a:r>
          <a:endParaRPr lang="en-US" sz="1600" b="1" kern="1200" noProof="0" dirty="0">
            <a:latin typeface="+mn-lt"/>
          </a:endParaRPr>
        </a:p>
      </dsp:txBody>
      <dsp:txXfrm>
        <a:off x="6874031" y="593643"/>
        <a:ext cx="2370439" cy="500594"/>
      </dsp:txXfrm>
    </dsp:sp>
    <dsp:sp modelId="{E5A46668-172E-4471-8AAE-2232CEDB1F88}">
      <dsp:nvSpPr>
        <dsp:cNvPr id="0" name=""/>
        <dsp:cNvSpPr/>
      </dsp:nvSpPr>
      <dsp:spPr>
        <a:xfrm>
          <a:off x="7237085" y="1180241"/>
          <a:ext cx="1998508" cy="664404"/>
        </a:xfrm>
        <a:prstGeom prst="roundRect">
          <a:avLst>
            <a:gd name="adj" fmla="val 1000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i="1" kern="1200" noProof="0" dirty="0" smtClean="0">
              <a:latin typeface="+mn-lt"/>
            </a:rPr>
            <a:t>)</a:t>
          </a:r>
          <a:endParaRPr lang="en-US" sz="1100" b="1" i="1" kern="1200" noProof="0" dirty="0">
            <a:latin typeface="+mn-lt"/>
          </a:endParaRPr>
        </a:p>
      </dsp:txBody>
      <dsp:txXfrm>
        <a:off x="7256545" y="1199701"/>
        <a:ext cx="1959588" cy="625484"/>
      </dsp:txXfrm>
    </dsp:sp>
    <dsp:sp modelId="{6ADED2CA-AB41-417D-9C1E-4E99AB27EB76}">
      <dsp:nvSpPr>
        <dsp:cNvPr id="0" name=""/>
        <dsp:cNvSpPr/>
      </dsp:nvSpPr>
      <dsp:spPr>
        <a:xfrm>
          <a:off x="7237085" y="1216265"/>
          <a:ext cx="1998508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Tumor treatment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i="1" kern="1200" noProof="0" dirty="0" smtClean="0">
              <a:latin typeface="+mn-lt"/>
            </a:rPr>
            <a:t> (</a:t>
          </a:r>
          <a:r>
            <a:rPr lang="en-US" sz="900" b="1" i="1" kern="1200" noProof="0" dirty="0" smtClean="0">
              <a:latin typeface="+mn-lt"/>
            </a:rPr>
            <a:t>small but growing market)</a:t>
          </a:r>
          <a:endParaRPr lang="en-US" sz="900" b="1" kern="1200" noProof="0" dirty="0">
            <a:latin typeface="+mn-lt"/>
          </a:endParaRPr>
        </a:p>
      </dsp:txBody>
      <dsp:txXfrm>
        <a:off x="7237085" y="1216265"/>
        <a:ext cx="1998508" cy="532815"/>
      </dsp:txXfrm>
    </dsp:sp>
    <dsp:sp modelId="{03ECBE76-BD98-4862-ABEB-FCF4D318746E}">
      <dsp:nvSpPr>
        <dsp:cNvPr id="0" name=""/>
        <dsp:cNvSpPr/>
      </dsp:nvSpPr>
      <dsp:spPr>
        <a:xfrm>
          <a:off x="7237085" y="1951099"/>
          <a:ext cx="1998508" cy="664404"/>
        </a:xfrm>
        <a:prstGeom prst="flowChartDocumen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Materials Research 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(small market)</a:t>
          </a:r>
          <a:endParaRPr lang="en-US" sz="900" b="1" i="1" kern="1200" noProof="0" dirty="0">
            <a:latin typeface="+mn-lt"/>
          </a:endParaRPr>
        </a:p>
      </dsp:txBody>
      <dsp:txXfrm>
        <a:off x="7237085" y="1951099"/>
        <a:ext cx="1998508" cy="532815"/>
      </dsp:txXfrm>
    </dsp:sp>
    <dsp:sp modelId="{4628DC0D-3CE0-4279-BD87-474E8F860AE3}">
      <dsp:nvSpPr>
        <dsp:cNvPr id="0" name=""/>
        <dsp:cNvSpPr/>
      </dsp:nvSpPr>
      <dsp:spPr>
        <a:xfrm>
          <a:off x="7237085" y="2685933"/>
          <a:ext cx="1998508" cy="664404"/>
        </a:xfrm>
        <a:prstGeom prst="flowChartDocumen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Proton beam lithography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 (ideas)</a:t>
          </a:r>
        </a:p>
      </dsp:txBody>
      <dsp:txXfrm>
        <a:off x="7237085" y="2685933"/>
        <a:ext cx="1998508" cy="532815"/>
      </dsp:txXfrm>
    </dsp:sp>
    <dsp:sp modelId="{516EEFF3-1312-4A0E-827D-91E5D5E4014D}">
      <dsp:nvSpPr>
        <dsp:cNvPr id="0" name=""/>
        <dsp:cNvSpPr/>
      </dsp:nvSpPr>
      <dsp:spPr>
        <a:xfrm>
          <a:off x="7237085" y="3433034"/>
          <a:ext cx="1998508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Fundamental research 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(</a:t>
          </a:r>
          <a:r>
            <a:rPr lang="en-US" sz="900" b="1" kern="1200" noProof="0" dirty="0" smtClean="0">
              <a:latin typeface="+mn-lt"/>
            </a:rPr>
            <a:t>niche market)</a:t>
          </a:r>
          <a:endParaRPr lang="en-US" sz="900" b="1" kern="1200" noProof="0" dirty="0">
            <a:latin typeface="+mn-lt"/>
          </a:endParaRPr>
        </a:p>
      </dsp:txBody>
      <dsp:txXfrm>
        <a:off x="7237085" y="3433034"/>
        <a:ext cx="1998508" cy="532815"/>
      </dsp:txXfrm>
    </dsp:sp>
    <dsp:sp modelId="{099BBE33-9E89-4CBC-842D-55BBDEC3A523}">
      <dsp:nvSpPr>
        <dsp:cNvPr id="0" name=""/>
        <dsp:cNvSpPr/>
      </dsp:nvSpPr>
      <dsp:spPr>
        <a:xfrm>
          <a:off x="9422032" y="575547"/>
          <a:ext cx="2430066" cy="553176"/>
        </a:xfrm>
        <a:prstGeom prst="roundRect">
          <a:avLst>
            <a:gd name="adj" fmla="val 10000"/>
          </a:avLst>
        </a:prstGeom>
        <a:solidFill>
          <a:schemeClr val="accent2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noProof="0" dirty="0" smtClean="0">
              <a:latin typeface="+mn-lt"/>
            </a:rPr>
            <a:t>Other elements</a:t>
          </a:r>
          <a:endParaRPr lang="en-US" sz="1600" b="1" kern="1200" noProof="0" dirty="0">
            <a:latin typeface="+mn-lt"/>
          </a:endParaRPr>
        </a:p>
      </dsp:txBody>
      <dsp:txXfrm>
        <a:off x="9438234" y="591749"/>
        <a:ext cx="2397662" cy="520772"/>
      </dsp:txXfrm>
    </dsp:sp>
    <dsp:sp modelId="{DFEC17C7-84F9-43AB-917B-B1EA257DD964}">
      <dsp:nvSpPr>
        <dsp:cNvPr id="0" name=""/>
        <dsp:cNvSpPr/>
      </dsp:nvSpPr>
      <dsp:spPr>
        <a:xfrm>
          <a:off x="9643207" y="1189770"/>
          <a:ext cx="1998508" cy="664404"/>
        </a:xfrm>
        <a:prstGeom prst="roundRect">
          <a:avLst>
            <a:gd name="adj" fmla="val 10000"/>
          </a:avLst>
        </a:prstGeom>
        <a:noFill/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b="1" i="1" kern="1200" noProof="0" dirty="0">
            <a:latin typeface="+mn-lt"/>
          </a:endParaRPr>
        </a:p>
      </dsp:txBody>
      <dsp:txXfrm>
        <a:off x="9662667" y="1209230"/>
        <a:ext cx="1959588" cy="625484"/>
      </dsp:txXfrm>
    </dsp:sp>
    <dsp:sp modelId="{322E540A-A957-49CF-ACB0-8C4D9D5E7B80}">
      <dsp:nvSpPr>
        <dsp:cNvPr id="0" name=""/>
        <dsp:cNvSpPr/>
      </dsp:nvSpPr>
      <dsp:spPr>
        <a:xfrm>
          <a:off x="9871104" y="1211628"/>
          <a:ext cx="1998508" cy="664404"/>
        </a:xfrm>
        <a:prstGeom prst="flowChartDocumen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Tumor treatment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(proof-of-concept)</a:t>
          </a:r>
          <a:endParaRPr lang="en-US" sz="900" b="1" i="1" kern="1200" noProof="0" dirty="0">
            <a:latin typeface="+mn-lt"/>
          </a:endParaRPr>
        </a:p>
      </dsp:txBody>
      <dsp:txXfrm>
        <a:off x="9871104" y="1211628"/>
        <a:ext cx="1998508" cy="532815"/>
      </dsp:txXfrm>
    </dsp:sp>
    <dsp:sp modelId="{1B4A65A7-45CC-4FB5-9237-6931A930DB81}">
      <dsp:nvSpPr>
        <dsp:cNvPr id="0" name=""/>
        <dsp:cNvSpPr/>
      </dsp:nvSpPr>
      <dsp:spPr>
        <a:xfrm>
          <a:off x="9871104" y="1946461"/>
          <a:ext cx="1998508" cy="664404"/>
        </a:xfrm>
        <a:prstGeom prst="flowChartDocumen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Material treatment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900" b="1" i="1" kern="1200" noProof="0" dirty="0" smtClean="0">
              <a:latin typeface="+mn-lt"/>
            </a:rPr>
            <a:t>(growing market)</a:t>
          </a:r>
        </a:p>
      </dsp:txBody>
      <dsp:txXfrm>
        <a:off x="9871104" y="1946461"/>
        <a:ext cx="1998508" cy="532815"/>
      </dsp:txXfrm>
    </dsp:sp>
    <dsp:sp modelId="{681099BF-A7B6-45FD-B432-27D21B5C4B80}">
      <dsp:nvSpPr>
        <dsp:cNvPr id="0" name=""/>
        <dsp:cNvSpPr/>
      </dsp:nvSpPr>
      <dsp:spPr>
        <a:xfrm>
          <a:off x="9871104" y="2693563"/>
          <a:ext cx="1998508" cy="664404"/>
        </a:xfrm>
        <a:prstGeom prst="flowChartDocument">
          <a:avLst/>
        </a:prstGeom>
        <a:solidFill>
          <a:srgbClr val="FF0000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kern="1200" noProof="0" dirty="0" smtClean="0">
              <a:latin typeface="+mn-lt"/>
            </a:rPr>
            <a:t>Fundamental research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b="1" i="1" kern="1200" noProof="0" dirty="0" smtClean="0">
              <a:latin typeface="+mn-lt"/>
            </a:rPr>
            <a:t> </a:t>
          </a:r>
          <a:r>
            <a:rPr lang="en-US" sz="900" b="1" i="1" kern="1200" noProof="0" dirty="0" smtClean="0">
              <a:latin typeface="+mn-lt"/>
            </a:rPr>
            <a:t>(niche market)</a:t>
          </a:r>
          <a:endParaRPr lang="en-US" sz="900" b="1" kern="1200" noProof="0" dirty="0">
            <a:latin typeface="+mn-lt"/>
          </a:endParaRPr>
        </a:p>
      </dsp:txBody>
      <dsp:txXfrm>
        <a:off x="9871104" y="2693563"/>
        <a:ext cx="1998508" cy="53281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HexagonCluster">
  <dgm:title val=""/>
  <dgm:desc val=""/>
  <dgm:catLst>
    <dgm:cat type="picture" pri="21000"/>
    <dgm:cat type="relationship" pri="3200"/>
    <dgm:cat type="pictureconvert" pri="210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clrData>
  <dgm:layoutNode name="Name0">
    <dgm:varLst>
      <dgm:chMax val="21"/>
      <dgm:chPref val="21"/>
    </dgm:varLst>
    <dgm:shape xmlns:r="http://schemas.openxmlformats.org/officeDocument/2006/relationships" r:blip="">
      <dgm:adjLst/>
    </dgm:shape>
    <dgm:choose name="Name1">
      <dgm:if name="Name2" axis="ch" ptType="node" func="cnt" op="equ" val="1">
        <dgm:alg type="composite">
          <dgm:param type="ar" val="1.3871"/>
        </dgm:alg>
        <dgm:constrLst>
          <dgm:constr type="primFontSz" for="des" ptType="node" op="equ" val="65"/>
          <dgm:constr type="l" for="ch" forName="text1" refType="w" fact="0.4525"/>
          <dgm:constr type="t" for="ch" forName="text1" refType="h" fact="0.346"/>
          <dgm:constr type="w" for="ch" forName="text1" refType="w" fact="0.5475"/>
          <dgm:constr type="h" for="ch" forName="text1" refType="h" fact="0.654"/>
          <dgm:constr type="l" for="ch" forName="textaccent1" refType="w" fact="0.4652"/>
          <dgm:constr type="t" for="ch" forName="textaccent1" refType="h" fact="0.6348"/>
          <dgm:constr type="w" for="ch" forName="textaccent1" refType="w" fact="0.0639"/>
          <dgm:constr type="h" for="ch" forName="textaccent1" refType="h" fact="0.0765"/>
          <dgm:constr type="l" for="ch" forName="image1" refType="w" fact="0"/>
          <dgm:constr type="t" for="ch" forName="image1" refType="h" fact="0"/>
          <dgm:constr type="w" for="ch" forName="image1" refType="w" fact="0.5468"/>
          <dgm:constr type="h" for="ch" forName="image1" refType="h" fact="0.6538"/>
          <dgm:constr type="l" for="ch" forName="imageaccent1" refType="w" fact="0.3702"/>
          <dgm:constr type="t" for="ch" forName="imageaccent1" refType="h" fact="0.5633"/>
          <dgm:constr type="w" for="ch" forName="imageaccent1" refType="w" fact="0.0639"/>
          <dgm:constr type="h" for="ch" forName="imageaccent1" refType="h" fact="0.0765"/>
        </dgm:constrLst>
      </dgm:if>
      <dgm:if name="Name3" axis="ch" ptType="node" func="cnt" op="equ" val="2">
        <dgm:alg type="composite">
          <dgm:param type="ar" val="2.6443"/>
        </dgm:alg>
        <dgm:constrLst>
          <dgm:constr type="primFontSz" for="des" ptType="node" op="equ" val="65"/>
          <dgm:constr type="l" for="ch" forName="text1" refType="w" fact="0.2383"/>
          <dgm:constr type="t" for="ch" forName="text1" refType="h" fact="0.3501"/>
          <dgm:constr type="w" for="ch" forName="text1" refType="w" fact="0.285"/>
          <dgm:constr type="h" for="ch" forName="text1" refType="h" fact="0.6499"/>
          <dgm:constr type="l" for="ch" forName="textaccent1" refType="w" fact="0.2472"/>
          <dgm:constr type="t" for="ch" forName="textaccent1" refType="h" fact="0.6371"/>
          <dgm:constr type="w" for="ch" forName="textaccent1" refType="w" fact="0.0333"/>
          <dgm:constr type="h" for="ch" forName="textaccent1" refType="h" fact="0.076"/>
          <dgm:constr type="l" for="ch" forName="image1" refType="w" fact="0"/>
          <dgm:constr type="t" for="ch" forName="image1" refType="h" fact="0"/>
          <dgm:constr type="w" for="ch" forName="image1" refType="w" fact="0.285"/>
          <dgm:constr type="h" for="ch" forName="image1" refType="h" fact="0.6499"/>
          <dgm:constr type="l" for="ch" forName="imageaccent1" refType="w" fact="0.1942"/>
          <dgm:constr type="t" for="ch" forName="imageaccent1" refType="h" fact="0.5602"/>
          <dgm:constr type="w" for="ch" forName="imageaccent1" refType="w" fact="0.0333"/>
          <dgm:constr type="h" for="ch" forName="imageaccent1" refType="h" fact="0.076"/>
          <dgm:constr type="l" for="ch" forName="text2" refType="w" fact="0.4767"/>
          <dgm:constr type="t" for="ch" forName="text2" refType="h" fact="0"/>
          <dgm:constr type="w" for="ch" forName="text2" refType="w" fact="0.285"/>
          <dgm:constr type="h" for="ch" forName="text2" refType="h" fact="0.6499"/>
          <dgm:constr type="l" for="ch" forName="textaccent2" refType="w" fact="0.6709"/>
          <dgm:constr type="t" for="ch" forName="textaccent2" refType="h" fact="0.5602"/>
          <dgm:constr type="w" for="ch" forName="textaccent2" refType="w" fact="0.0333"/>
          <dgm:constr type="h" for="ch" forName="textaccent2" refType="h" fact="0.076"/>
          <dgm:constr type="l" for="ch" forName="image2" refType="w" fact="0.715"/>
          <dgm:constr type="t" for="ch" forName="image2" refType="h" fact="0.3501"/>
          <dgm:constr type="w" for="ch" forName="image2" refType="w" fact="0.285"/>
          <dgm:constr type="h" for="ch" forName="image2" refType="h" fact="0.6499"/>
          <dgm:constr type="l" for="ch" forName="imageaccent2" refType="w" fact="0.7239"/>
          <dgm:constr type="t" for="ch" forName="imageaccent2" refType="h" fact="0.6371"/>
          <dgm:constr type="w" for="ch" forName="imageaccent2" refType="w" fact="0.0333"/>
          <dgm:constr type="h" for="ch" forName="imageaccent2" refType="h" fact="0.076"/>
        </dgm:constrLst>
      </dgm:if>
      <dgm:if name="Name4" axis="ch" ptType="node" func="cnt" op="equ" val="3">
        <dgm:alg type="composite">
          <dgm:param type="ar" val="1.5623"/>
        </dgm:alg>
        <dgm:constrLst>
          <dgm:constr type="primFontSz" for="des" ptType="node" op="equ" val="65"/>
          <dgm:constr type="l" for="ch" forName="text1" refType="w" fact="0.2402"/>
          <dgm:constr type="t" for="ch" forName="text1" refType="h" fact="0.6215"/>
          <dgm:constr type="w" for="ch" forName="text1" refType="w" fact="0.281"/>
          <dgm:constr type="h" for="ch" forName="text1" refType="h" fact="0.3785"/>
          <dgm:constr type="l" for="ch" forName="textaccent1" refType="w" fact="0.2475"/>
          <dgm:constr type="t" for="ch" forName="textaccent1" refType="h" fact="0.7886"/>
          <dgm:constr type="w" for="ch" forName="textaccent1" refType="w" fact="0.0329"/>
          <dgm:constr type="h" for="ch" forName="textaccent1" refType="h" fact="0.0443"/>
          <dgm:constr type="l" for="ch" forName="image1" refType="w" fact="0"/>
          <dgm:constr type="t" for="ch" forName="image1" refType="h" fact="0.4182"/>
          <dgm:constr type="w" for="ch" forName="image1" refType="w" fact="0.281"/>
          <dgm:constr type="h" for="ch" forName="image1" refType="h" fact="0.3785"/>
          <dgm:constr type="l" for="ch" forName="imageaccent1" refType="w" fact="0.1913"/>
          <dgm:constr type="t" for="ch" forName="imageaccent1" refType="h" fact="0.7467"/>
          <dgm:constr type="w" for="ch" forName="imageaccent1" refType="w" fact="0.0329"/>
          <dgm:constr type="h" for="ch" forName="imageaccent1" refType="h" fact="0.0443"/>
          <dgm:constr type="l" for="ch" forName="text2" refType="w" fact="0.4796"/>
          <dgm:constr type="t" for="ch" forName="text2" refType="h" fact="0.4137"/>
          <dgm:constr type="w" for="ch" forName="text2" refType="w" fact="0.281"/>
          <dgm:constr type="h" for="ch" forName="text2" refType="h" fact="0.3785"/>
          <dgm:constr type="l" for="ch" forName="textaccent2" refType="w" fact="0.6717"/>
          <dgm:constr type="t" for="ch" forName="textaccent2" refType="h" fact="0.7418"/>
          <dgm:constr type="w" for="ch" forName="textaccent2" refType="w" fact="0.0329"/>
          <dgm:constr type="h" for="ch" forName="textaccent2" refType="h" fact="0.0443"/>
          <dgm:constr type="l" for="ch" forName="image2" refType="w" fact="0.719"/>
          <dgm:constr type="t" for="ch" forName="image2" refType="h" fact="0.6215"/>
          <dgm:constr type="w" for="ch" forName="image2" refType="w" fact="0.281"/>
          <dgm:constr type="h" for="ch" forName="image2" refType="h" fact="0.3785"/>
          <dgm:constr type="l" for="ch" forName="imageaccent2" refType="w" fact="0.7263"/>
          <dgm:constr type="t" for="ch" forName="imageaccent2" refType="h" fact="0.7886"/>
          <dgm:constr type="w" for="ch" forName="imageaccent2" refType="w" fact="0.0329"/>
          <dgm:constr type="h" for="ch" forName="imageaccent2" refType="h" fact="0.0443"/>
          <dgm:constr type="l" for="ch" forName="text3" refType="w" fact="0.2402"/>
          <dgm:constr type="t" for="ch" forName="text3" refType="h" fact="0.2068"/>
          <dgm:constr type="w" for="ch" forName="text3" refType="w" fact="0.281"/>
          <dgm:constr type="h" for="ch" forName="text3" refType="h" fact="0.3785"/>
          <dgm:constr type="l" for="ch" forName="textaccent3" refType="w" fact="0.4307"/>
          <dgm:constr type="t" for="ch" forName="textaccent3" refType="h" fact="0.215"/>
          <dgm:constr type="w" for="ch" forName="textaccent3" refType="w" fact="0.0329"/>
          <dgm:constr type="h" for="ch" forName="textaccent3" refType="h" fact="0.0443"/>
          <dgm:constr type="l" for="ch" forName="image3" refType="w" fact="0.4796"/>
          <dgm:constr type="t" for="ch" forName="image3" refType="h" fact="0"/>
          <dgm:constr type="w" for="ch" forName="image3" refType="w" fact="0.281"/>
          <dgm:constr type="h" for="ch" forName="image3" refType="h" fact="0.3785"/>
          <dgm:constr type="l" for="ch" forName="imageaccent3" refType="w" fact="0.4879"/>
          <dgm:constr type="t" for="ch" forName="imageaccent3" refType="h" fact="0.1662"/>
          <dgm:constr type="w" for="ch" forName="imageaccent3" refType="w" fact="0.0329"/>
          <dgm:constr type="h" for="ch" forName="imageaccent3" refType="h" fact="0.0443"/>
        </dgm:constrLst>
      </dgm:if>
      <dgm:if name="Name5" axis="ch" ptType="node" func="cnt" op="equ" val="4">
        <dgm:alg type="composite">
          <dgm:param type="ar" val="1.943"/>
        </dgm:alg>
        <dgm:constrLst>
          <dgm:constr type="primFontSz" for="des" ptType="node" op="equ" val="65"/>
          <dgm:constr type="l" for="ch" forName="image2" refType="w" fact="0.5787"/>
          <dgm:constr type="t" for="ch" forName="image2" refType="h" fact="0.6208"/>
          <dgm:constr type="w" for="ch" forName="image2" refType="w" fact="0.227"/>
          <dgm:constr type="h" for="ch" forName="image2" refType="h" fact="0.3786"/>
          <dgm:constr type="l" for="ch" forName="text4" refType="w" fact="0.5787"/>
          <dgm:constr type="t" for="ch" forName="text4" refType="h" fact="0.2081"/>
          <dgm:constr type="w" for="ch" forName="text4" refType="w" fact="0.227"/>
          <dgm:constr type="h" for="ch" forName="text4" refType="h" fact="0.3786"/>
          <dgm:constr type="l" for="ch" forName="text2" refType="w" fact="0.3852"/>
          <dgm:constr type="t" for="ch" forName="text2" refType="h" fact="0.4127"/>
          <dgm:constr type="w" for="ch" forName="text2" refType="w" fact="0.227"/>
          <dgm:constr type="h" for="ch" forName="text2" refType="h" fact="0.3786"/>
          <dgm:constr type="l" for="ch" forName="image3" refType="w" fact="0.3852"/>
          <dgm:constr type="t" for="ch" forName="image3" refType="h" fact="0"/>
          <dgm:constr type="w" for="ch" forName="image3" refType="w" fact="0.227"/>
          <dgm:constr type="h" for="ch" forName="image3" refType="h" fact="0.3786"/>
          <dgm:constr type="l" for="ch" forName="text1" refType="w" fact="0.1927"/>
          <dgm:constr type="t" for="ch" forName="text1" refType="h" fact="0.6214"/>
          <dgm:constr type="w" for="ch" forName="text1" refType="w" fact="0.227"/>
          <dgm:constr type="h" for="ch" forName="text1" refType="h" fact="0.3786"/>
          <dgm:constr type="l" for="ch" forName="textaccent1" refType="w" fact="0.1998"/>
          <dgm:constr type="t" for="ch" forName="textaccent1" refType="h" fact="0.7887"/>
          <dgm:constr type="w" for="ch" forName="textaccent1" refType="w" fact="0.0265"/>
          <dgm:constr type="h" for="ch" forName="textaccent1" refType="h" fact="0.0444"/>
          <dgm:constr type="l" for="ch" forName="image1" refType="w" fact="0"/>
          <dgm:constr type="t" for="ch" forName="image1" refType="h" fact="0.4156"/>
          <dgm:constr type="w" for="ch" forName="image1" refType="w" fact="0.227"/>
          <dgm:constr type="h" for="ch" forName="image1" refType="h" fact="0.3786"/>
          <dgm:constr type="l" for="ch" forName="imageaccent1" refType="w" fact="0.1537"/>
          <dgm:constr type="t" for="ch" forName="imageaccent1" refType="h" fact="0.7417"/>
          <dgm:constr type="w" for="ch" forName="imageaccent1" refType="w" fact="0.0265"/>
          <dgm:constr type="h" for="ch" forName="imageaccent1" refType="h" fact="0.0444"/>
          <dgm:constr type="l" for="ch" forName="textaccent2" refType="w" fact="0.5407"/>
          <dgm:constr type="t" for="ch" forName="textaccent2" refType="h" fact="0.7384"/>
          <dgm:constr type="w" for="ch" forName="textaccent2" refType="w" fact="0.0265"/>
          <dgm:constr type="h" for="ch" forName="textaccent2" refType="h" fact="0.0444"/>
          <dgm:constr type="l" for="ch" forName="imageaccent2" refType="w" fact="0.5839"/>
          <dgm:constr type="t" for="ch" forName="imageaccent2" refType="h" fact="0.7904"/>
          <dgm:constr type="w" for="ch" forName="imageaccent2" refType="w" fact="0.0265"/>
          <dgm:constr type="h" for="ch" forName="imageaccent2" refType="h" fact="0.0444"/>
          <dgm:constr type="l" for="ch" forName="text3" refType="w" fact="0.1927"/>
          <dgm:constr type="t" for="ch" forName="text3" refType="h" fact="0.2087"/>
          <dgm:constr type="w" for="ch" forName="text3" refType="w" fact="0.227"/>
          <dgm:constr type="h" for="ch" forName="text3" refType="h" fact="0.3786"/>
          <dgm:constr type="l" for="ch" forName="textaccent3" refType="w" fact="0.3472"/>
          <dgm:constr type="t" for="ch" forName="textaccent3" refType="h" fact="0.2165"/>
          <dgm:constr type="w" for="ch" forName="textaccent3" refType="w" fact="0.0265"/>
          <dgm:constr type="h" for="ch" forName="textaccent3" refType="h" fact="0.0444"/>
          <dgm:constr type="l" for="ch" forName="imageaccent3" refType="w" fact="0.3904"/>
          <dgm:constr type="t" for="ch" forName="imageaccent3" refType="h" fact="0.1678"/>
          <dgm:constr type="w" for="ch" forName="imageaccent3" refType="w" fact="0.0265"/>
          <dgm:constr type="h" for="ch" forName="imageaccent3" refType="h" fact="0.0444"/>
          <dgm:constr type="l" for="ch" forName="textaccent4" refType="w" fact="0.7739"/>
          <dgm:constr type="t" for="ch" forName="textaccent4" refType="h" fact="0.3752"/>
          <dgm:constr type="w" for="ch" forName="textaccent4" refType="w" fact="0.0265"/>
          <dgm:constr type="h" for="ch" forName="textaccent4" refType="h" fact="0.0444"/>
          <dgm:constr type="l" for="ch" forName="image4" refType="w" fact="0.773"/>
          <dgm:constr type="t" for="ch" forName="image4" refType="h" fact="0.4162"/>
          <dgm:constr type="w" for="ch" forName="image4" refType="w" fact="0.227"/>
          <dgm:constr type="h" for="ch" forName="image4" refType="h" fact="0.3786"/>
          <dgm:constr type="l" for="ch" forName="imageaccent4" refType="w" fact="0.8188"/>
          <dgm:constr type="t" for="ch" forName="imageaccent4" refType="h" fact="0.4229"/>
          <dgm:constr type="w" for="ch" forName="imageaccent4" refType="w" fact="0.0265"/>
          <dgm:constr type="h" for="ch" forName="imageaccent4" refType="h" fact="0.0444"/>
        </dgm:constrLst>
      </dgm:if>
      <dgm:if name="Name6" axis="ch" ptType="node" func="cnt" op="equ" val="5">
        <dgm:alg type="composite">
          <dgm:param type="ar" val="2.3203"/>
        </dgm:alg>
        <dgm:constrLst>
          <dgm:constr type="primFontSz" for="des" ptType="node" op="equ" val="65"/>
          <dgm:constr type="l" for="ch" forName="image4" refType="w" fact="0.6491"/>
          <dgm:constr type="t" for="ch" forName="image4" refType="h" fact="0.4193"/>
          <dgm:constr type="w" for="ch" forName="image4" refType="w" fact="0.1886"/>
          <dgm:constr type="h" for="ch" forName="image4" refType="h" fact="0.3757"/>
          <dgm:constr type="l" for="ch" forName="text5" refType="w" fact="0.6491"/>
          <dgm:constr type="t" for="ch" forName="text5" refType="h" fact="0.004"/>
          <dgm:constr type="w" for="ch" forName="text5" refType="w" fact="0.1886"/>
          <dgm:constr type="h" for="ch" forName="text5" refType="h" fact="0.3757"/>
          <dgm:constr type="l" for="ch" forName="image5" refType="w" fact="0.8114"/>
          <dgm:constr type="t" for="ch" forName="image5" refType="h" fact="0.2136"/>
          <dgm:constr type="w" for="ch" forName="image5" refType="w" fact="0.1886"/>
          <dgm:constr type="h" for="ch" forName="image5" refType="h" fact="0.3757"/>
          <dgm:constr type="l" for="ch" forName="image2" refType="w" fact="0.4868"/>
          <dgm:constr type="t" for="ch" forName="image2" refType="h" fact="0.6235"/>
          <dgm:constr type="w" for="ch" forName="image2" refType="w" fact="0.1886"/>
          <dgm:constr type="h" for="ch" forName="image2" refType="h" fact="0.3757"/>
          <dgm:constr type="l" for="ch" forName="text4" refType="w" fact="0.4868"/>
          <dgm:constr type="t" for="ch" forName="text4" refType="h" fact="0.2081"/>
          <dgm:constr type="w" for="ch" forName="text4" refType="w" fact="0.1886"/>
          <dgm:constr type="h" for="ch" forName="text4" refType="h" fact="0.3757"/>
          <dgm:constr type="l" for="ch" forName="text2" refType="w" fact="0.3246"/>
          <dgm:constr type="t" for="ch" forName="text2" refType="h" fact="0.4154"/>
          <dgm:constr type="w" for="ch" forName="text2" refType="w" fact="0.1886"/>
          <dgm:constr type="h" for="ch" forName="text2" refType="h" fact="0.3757"/>
          <dgm:constr type="l" for="ch" forName="image3" refType="w" fact="0.3246"/>
          <dgm:constr type="t" for="ch" forName="image3" refType="h" fact="0"/>
          <dgm:constr type="w" for="ch" forName="image3" refType="w" fact="0.1886"/>
          <dgm:constr type="h" for="ch" forName="image3" refType="h" fact="0.3757"/>
          <dgm:constr type="l" for="ch" forName="text1" refType="w" fact="0.1623"/>
          <dgm:constr type="t" for="ch" forName="text1" refType="h" fact="0.6243"/>
          <dgm:constr type="w" for="ch" forName="text1" refType="w" fact="0.1886"/>
          <dgm:constr type="h" for="ch" forName="text1" refType="h" fact="0.3757"/>
          <dgm:constr type="l" for="ch" forName="text3" refType="w" fact="0.1623"/>
          <dgm:constr type="t" for="ch" forName="text3" refType="h" fact="0.2089"/>
          <dgm:constr type="w" for="ch" forName="text3" refType="w" fact="0.1886"/>
          <dgm:constr type="h" for="ch" forName="text3" refType="h" fact="0.3757"/>
          <dgm:constr type="l" for="ch" forName="textaccent1" refType="w" fact="0.1668"/>
          <dgm:constr type="t" for="ch" forName="textaccent1" refType="h" fact="0.7923"/>
          <dgm:constr type="w" for="ch" forName="textaccent1" refType="w" fact="0.022"/>
          <dgm:constr type="h" for="ch" forName="textaccent1" refType="h" fact="0.044"/>
          <dgm:constr type="l" for="ch" forName="image1" refType="w" fact="0"/>
          <dgm:constr type="t" for="ch" forName="image1" refType="h" fact="0.4166"/>
          <dgm:constr type="w" for="ch" forName="image1" refType="w" fact="0.1886"/>
          <dgm:constr type="h" for="ch" forName="image1" refType="h" fact="0.3757"/>
          <dgm:constr type="l" for="ch" forName="imageaccent1" refType="w" fact="0.1292"/>
          <dgm:constr type="t" for="ch" forName="imageaccent1" refType="h" fact="0.7424"/>
          <dgm:constr type="w" for="ch" forName="imageaccent1" refType="w" fact="0.022"/>
          <dgm:constr type="h" for="ch" forName="imageaccent1" refType="h" fact="0.044"/>
          <dgm:constr type="l" for="ch" forName="textaccent2" refType="w" fact="0.4544"/>
          <dgm:constr type="t" for="ch" forName="textaccent2" refType="h" fact="0.7404"/>
          <dgm:constr type="w" for="ch" forName="textaccent2" refType="w" fact="0.022"/>
          <dgm:constr type="h" for="ch" forName="textaccent2" refType="h" fact="0.044"/>
          <dgm:constr type="l" for="ch" forName="imageaccent2" refType="w" fact="0.4914"/>
          <dgm:constr type="t" for="ch" forName="imageaccent2" refType="h" fact="0.7907"/>
          <dgm:constr type="w" for="ch" forName="imageaccent2" refType="w" fact="0.022"/>
          <dgm:constr type="h" for="ch" forName="imageaccent2" refType="h" fact="0.044"/>
          <dgm:constr type="l" for="ch" forName="textaccent3" refType="w" fact="0.2915"/>
          <dgm:constr type="t" for="ch" forName="textaccent3" refType="h" fact="0.216"/>
          <dgm:constr type="w" for="ch" forName="textaccent3" refType="w" fact="0.022"/>
          <dgm:constr type="h" for="ch" forName="textaccent3" refType="h" fact="0.044"/>
          <dgm:constr type="l" for="ch" forName="imageaccent3" refType="w" fact="0.3299"/>
          <dgm:constr type="t" for="ch" forName="imageaccent3" refType="h" fact="0.1665"/>
          <dgm:constr type="w" for="ch" forName="imageaccent3" refType="w" fact="0.022"/>
          <dgm:constr type="h" for="ch" forName="imageaccent3" refType="h" fact="0.044"/>
          <dgm:constr type="l" for="ch" forName="textaccent4" refType="w" fact="0.65"/>
          <dgm:constr type="t" for="ch" forName="textaccent4" refType="h" fact="0.3746"/>
          <dgm:constr type="w" for="ch" forName="textaccent4" refType="w" fact="0.022"/>
          <dgm:constr type="h" for="ch" forName="textaccent4" refType="h" fact="0.044"/>
          <dgm:constr type="l" for="ch" forName="imageaccent4" refType="w" fact="0.6859"/>
          <dgm:constr type="t" for="ch" forName="imageaccent4" refType="h" fact="0.4261"/>
          <dgm:constr type="w" for="ch" forName="imageaccent4" refType="w" fact="0.022"/>
          <dgm:constr type="h" for="ch" forName="imageaccent4" refType="h" fact="0.044"/>
          <dgm:constr type="l" for="ch" forName="textaccent5" refType="w" fact="0.8123"/>
          <dgm:constr type="t" for="ch" forName="textaccent5" refType="h" fact="0.1724"/>
          <dgm:constr type="w" for="ch" forName="textaccent5" refType="w" fact="0.022"/>
          <dgm:constr type="h" for="ch" forName="textaccent5" refType="h" fact="0.044"/>
          <dgm:constr type="l" for="ch" forName="imageaccent5" refType="w" fact="0.849"/>
          <dgm:constr type="t" for="ch" forName="imageaccent5" refType="h" fact="0.222"/>
          <dgm:constr type="w" for="ch" forName="imageaccent5" refType="w" fact="0.022"/>
          <dgm:constr type="h" for="ch" forName="imageaccent5" refType="h" fact="0.044"/>
        </dgm:constrLst>
      </dgm:if>
      <dgm:if name="Name7" axis="ch" ptType="node" func="cnt" op="equ" val="6">
        <dgm:alg type="composite">
          <dgm:param type="ar" val="1.9179"/>
        </dgm:alg>
        <dgm:constrLst>
          <dgm:constr type="primFontSz" for="des" ptType="node" op="equ" val="65"/>
          <dgm:constr type="l" for="ch" forName="image4" refType="w" fact="0.6491"/>
          <dgm:constr type="t" for="ch" forName="image4" refType="h" fact="0.3466"/>
          <dgm:constr type="w" for="ch" forName="image4" refType="w" fact="0.1886"/>
          <dgm:constr type="h" for="ch" forName="image4" refType="h" fact="0.3106"/>
          <dgm:constr type="l" for="ch" forName="text5" refType="w" fact="0.6491"/>
          <dgm:constr type="t" for="ch" forName="text5" refType="h" fact="0.0033"/>
          <dgm:constr type="w" for="ch" forName="text5" refType="w" fact="0.1886"/>
          <dgm:constr type="h" for="ch" forName="text5" refType="h" fact="0.3106"/>
          <dgm:constr type="l" for="ch" forName="image5" refType="w" fact="0.8114"/>
          <dgm:constr type="t" for="ch" forName="image5" refType="h" fact="0.1766"/>
          <dgm:constr type="w" for="ch" forName="image5" refType="w" fact="0.1886"/>
          <dgm:constr type="h" for="ch" forName="image5" refType="h" fact="0.3106"/>
          <dgm:constr type="l" for="ch" forName="image2" refType="w" fact="0.4868"/>
          <dgm:constr type="t" for="ch" forName="image2" refType="h" fact="0.5154"/>
          <dgm:constr type="w" for="ch" forName="image2" refType="w" fact="0.1886"/>
          <dgm:constr type="h" for="ch" forName="image2" refType="h" fact="0.3106"/>
          <dgm:constr type="l" for="ch" forName="text4" refType="w" fact="0.4868"/>
          <dgm:constr type="t" for="ch" forName="text4" refType="h" fact="0.172"/>
          <dgm:constr type="w" for="ch" forName="text4" refType="w" fact="0.1886"/>
          <dgm:constr type="h" for="ch" forName="text4" refType="h" fact="0.3106"/>
          <dgm:constr type="l" for="ch" forName="text2" refType="w" fact="0.3246"/>
          <dgm:constr type="t" for="ch" forName="text2" refType="h" fact="0.3434"/>
          <dgm:constr type="w" for="ch" forName="text2" refType="w" fact="0.1886"/>
          <dgm:constr type="h" for="ch" forName="text2" refType="h" fact="0.3106"/>
          <dgm:constr type="l" for="ch" forName="image3" refType="w" fact="0.3246"/>
          <dgm:constr type="t" for="ch" forName="image3" refType="h" fact="0"/>
          <dgm:constr type="w" for="ch" forName="image3" refType="w" fact="0.1886"/>
          <dgm:constr type="h" for="ch" forName="image3" refType="h" fact="0.3106"/>
          <dgm:constr type="l" for="ch" forName="text1" refType="w" fact="0.1623"/>
          <dgm:constr type="t" for="ch" forName="text1" refType="h" fact="0.516"/>
          <dgm:constr type="w" for="ch" forName="text1" refType="w" fact="0.1886"/>
          <dgm:constr type="h" for="ch" forName="text1" refType="h" fact="0.3106"/>
          <dgm:constr type="l" for="ch" forName="text3" refType="w" fact="0.1623"/>
          <dgm:constr type="t" for="ch" forName="text3" refType="h" fact="0.1727"/>
          <dgm:constr type="w" for="ch" forName="text3" refType="w" fact="0.1886"/>
          <dgm:constr type="h" for="ch" forName="text3" refType="h" fact="0.3106"/>
          <dgm:constr type="l" for="ch" forName="textaccent1" refType="w" fact="0.1668"/>
          <dgm:constr type="t" for="ch" forName="textaccent1" refType="h" fact="0.6549"/>
          <dgm:constr type="w" for="ch" forName="textaccent1" refType="w" fact="0.022"/>
          <dgm:constr type="h" for="ch" forName="textaccent1" refType="h" fact="0.0364"/>
          <dgm:constr type="l" for="ch" forName="image1" refType="w" fact="0"/>
          <dgm:constr type="t" for="ch" forName="image1" refType="h" fact="0.3443"/>
          <dgm:constr type="w" for="ch" forName="image1" refType="w" fact="0.1886"/>
          <dgm:constr type="h" for="ch" forName="image1" refType="h" fact="0.3106"/>
          <dgm:constr type="l" for="ch" forName="imageaccent1" refType="w" fact="0.1292"/>
          <dgm:constr type="t" for="ch" forName="imageaccent1" refType="h" fact="0.6137"/>
          <dgm:constr type="w" for="ch" forName="imageaccent1" refType="w" fact="0.022"/>
          <dgm:constr type="h" for="ch" forName="imageaccent1" refType="h" fact="0.0364"/>
          <dgm:constr type="l" for="ch" forName="textaccent2" refType="w" fact="0.4544"/>
          <dgm:constr type="t" for="ch" forName="textaccent2" refType="h" fact="0.612"/>
          <dgm:constr type="w" for="ch" forName="textaccent2" refType="w" fact="0.022"/>
          <dgm:constr type="h" for="ch" forName="textaccent2" refType="h" fact="0.0364"/>
          <dgm:constr type="l" for="ch" forName="imageaccent2" refType="w" fact="0.4914"/>
          <dgm:constr type="t" for="ch" forName="imageaccent2" refType="h" fact="0.6536"/>
          <dgm:constr type="w" for="ch" forName="imageaccent2" refType="w" fact="0.022"/>
          <dgm:constr type="h" for="ch" forName="imageaccent2" refType="h" fact="0.0364"/>
          <dgm:constr type="l" for="ch" forName="textaccent3" refType="w" fact="0.2915"/>
          <dgm:constr type="t" for="ch" forName="textaccent3" refType="h" fact="0.1786"/>
          <dgm:constr type="w" for="ch" forName="textaccent3" refType="w" fact="0.022"/>
          <dgm:constr type="h" for="ch" forName="textaccent3" refType="h" fact="0.0364"/>
          <dgm:constr type="l" for="ch" forName="imageaccent3" refType="w" fact="0.3299"/>
          <dgm:constr type="t" for="ch" forName="imageaccent3" refType="h" fact="0.1376"/>
          <dgm:constr type="w" for="ch" forName="imageaccent3" refType="w" fact="0.022"/>
          <dgm:constr type="h" for="ch" forName="imageaccent3" refType="h" fact="0.0364"/>
          <dgm:constr type="l" for="ch" forName="textaccent4" refType="w" fact="0.65"/>
          <dgm:constr type="t" for="ch" forName="textaccent4" refType="h" fact="0.3096"/>
          <dgm:constr type="w" for="ch" forName="textaccent4" refType="w" fact="0.022"/>
          <dgm:constr type="h" for="ch" forName="textaccent4" refType="h" fact="0.0364"/>
          <dgm:constr type="l" for="ch" forName="imageaccent4" refType="w" fact="0.6859"/>
          <dgm:constr type="t" for="ch" forName="imageaccent4" refType="h" fact="0.3522"/>
          <dgm:constr type="w" for="ch" forName="imageaccent4" refType="w" fact="0.022"/>
          <dgm:constr type="h" for="ch" forName="imageaccent4" refType="h" fact="0.0364"/>
          <dgm:constr type="l" for="ch" forName="textaccent5" refType="w" fact="0.8123"/>
          <dgm:constr type="t" for="ch" forName="textaccent5" refType="h" fact="0.1425"/>
          <dgm:constr type="w" for="ch" forName="textaccent5" refType="w" fact="0.022"/>
          <dgm:constr type="h" for="ch" forName="textaccent5" refType="h" fact="0.0364"/>
          <dgm:constr type="l" for="ch" forName="imageaccent5" refType="w" fact="0.849"/>
          <dgm:constr type="t" for="ch" forName="imageaccent5" refType="h" fact="0.1835"/>
          <dgm:constr type="w" for="ch" forName="imageaccent5" refType="w" fact="0.022"/>
          <dgm:constr type="h" for="ch" forName="imageaccent5" refType="h" fact="0.0364"/>
          <dgm:constr type="l" for="ch" forName="image6" refType="w" fact="0.6491"/>
          <dgm:constr type="t" for="ch" forName="image6" refType="h" fact="0.6894"/>
          <dgm:constr type="w" for="ch" forName="image6" refType="w" fact="0.1886"/>
          <dgm:constr type="h" for="ch" forName="image6" refType="h" fact="0.3106"/>
          <dgm:constr type="l" for="ch" forName="text6" refType="w" fact="0.8114"/>
          <dgm:constr type="t" for="ch" forName="text6" refType="h" fact="0.5194"/>
          <dgm:constr type="w" for="ch" forName="text6" refType="w" fact="0.1886"/>
          <dgm:constr type="h" for="ch" forName="text6" refType="h" fact="0.3106"/>
          <dgm:constr type="l" for="ch" forName="imageaccent6" refType="w" fact="0.8138"/>
          <dgm:constr type="t" for="ch" forName="imageaccent6" refType="h" fact="0.8257"/>
          <dgm:constr type="w" for="ch" forName="imageaccent6" refType="w" fact="0.022"/>
          <dgm:constr type="h" for="ch" forName="imageaccent6" refType="h" fact="0.0364"/>
          <dgm:constr type="l" for="ch" forName="textaccent6" refType="w" fact="0.8488"/>
          <dgm:constr type="t" for="ch" forName="textaccent6" refType="h" fact="0.7914"/>
          <dgm:constr type="w" for="ch" forName="textaccent6" refType="w" fact="0.022"/>
          <dgm:constr type="h" for="ch" forName="textaccent6" refType="h" fact="0.0364"/>
        </dgm:constrLst>
      </dgm:if>
      <dgm:if name="Name8" axis="ch" ptType="node" func="cnt" op="equ" val="7">
        <dgm:alg type="composite">
          <dgm:param type="ar" val="1.6382"/>
        </dgm:alg>
        <dgm:constrLst>
          <dgm:constr type="primFontSz" for="des" ptType="node" op="equ" val="65"/>
          <dgm:constr type="l" for="ch" forName="image4" refType="w" fact="0.6491"/>
          <dgm:constr type="t" for="ch" forName="image4" refType="h" fact="0.2961"/>
          <dgm:constr type="w" for="ch" forName="image4" refType="w" fact="0.1886"/>
          <dgm:constr type="h" for="ch" forName="image4" refType="h" fact="0.2653"/>
          <dgm:constr type="l" for="ch" forName="text5" refType="w" fact="0.6491"/>
          <dgm:constr type="t" for="ch" forName="text5" refType="h" fact="0.0028"/>
          <dgm:constr type="w" for="ch" forName="text5" refType="w" fact="0.1886"/>
          <dgm:constr type="h" for="ch" forName="text5" refType="h" fact="0.2653"/>
          <dgm:constr type="l" for="ch" forName="image5" refType="w" fact="0.8114"/>
          <dgm:constr type="t" for="ch" forName="image5" refType="h" fact="0.1508"/>
          <dgm:constr type="w" for="ch" forName="image5" refType="w" fact="0.1886"/>
          <dgm:constr type="h" for="ch" forName="image5" refType="h" fact="0.2653"/>
          <dgm:constr type="l" for="ch" forName="image2" refType="w" fact="0.4868"/>
          <dgm:constr type="t" for="ch" forName="image2" refType="h" fact="0.4402"/>
          <dgm:constr type="w" for="ch" forName="image2" refType="w" fact="0.1886"/>
          <dgm:constr type="h" for="ch" forName="image2" refType="h" fact="0.2653"/>
          <dgm:constr type="l" for="ch" forName="text4" refType="w" fact="0.4868"/>
          <dgm:constr type="t" for="ch" forName="text4" refType="h" fact="0.1469"/>
          <dgm:constr type="w" for="ch" forName="text4" refType="w" fact="0.1886"/>
          <dgm:constr type="h" for="ch" forName="text4" refType="h" fact="0.2653"/>
          <dgm:constr type="l" for="ch" forName="text2" refType="w" fact="0.3246"/>
          <dgm:constr type="t" for="ch" forName="text2" refType="h" fact="0.2933"/>
          <dgm:constr type="w" for="ch" forName="text2" refType="w" fact="0.1886"/>
          <dgm:constr type="h" for="ch" forName="text2" refType="h" fact="0.2653"/>
          <dgm:constr type="l" for="ch" forName="image3" refType="w" fact="0.3246"/>
          <dgm:constr type="t" for="ch" forName="image3" refType="h" fact="0"/>
          <dgm:constr type="w" for="ch" forName="image3" refType="w" fact="0.1886"/>
          <dgm:constr type="h" for="ch" forName="image3" refType="h" fact="0.2653"/>
          <dgm:constr type="l" for="ch" forName="text1" refType="w" fact="0.1623"/>
          <dgm:constr type="t" for="ch" forName="text1" refType="h" fact="0.4408"/>
          <dgm:constr type="w" for="ch" forName="text1" refType="w" fact="0.1886"/>
          <dgm:constr type="h" for="ch" forName="text1" refType="h" fact="0.2653"/>
          <dgm:constr type="l" for="ch" forName="text3" refType="w" fact="0.1623"/>
          <dgm:constr type="t" for="ch" forName="text3" refType="h" fact="0.1475"/>
          <dgm:constr type="w" for="ch" forName="text3" refType="w" fact="0.1886"/>
          <dgm:constr type="h" for="ch" forName="text3" refType="h" fact="0.2653"/>
          <dgm:constr type="l" for="ch" forName="textaccent1" refType="w" fact="0.1668"/>
          <dgm:constr type="t" for="ch" forName="textaccent1" refType="h" fact="0.5594"/>
          <dgm:constr type="w" for="ch" forName="textaccent1" refType="w" fact="0.022"/>
          <dgm:constr type="h" for="ch" forName="textaccent1" refType="h" fact="0.0311"/>
          <dgm:constr type="l" for="ch" forName="image1" refType="w" fact="0"/>
          <dgm:constr type="t" for="ch" forName="image1" refType="h" fact="0.2941"/>
          <dgm:constr type="w" for="ch" forName="image1" refType="w" fact="0.1886"/>
          <dgm:constr type="h" for="ch" forName="image1" refType="h" fact="0.2653"/>
          <dgm:constr type="l" for="ch" forName="imageaccent1" refType="w" fact="0.1292"/>
          <dgm:constr type="t" for="ch" forName="imageaccent1" refType="h" fact="0.5242"/>
          <dgm:constr type="w" for="ch" forName="imageaccent1" refType="w" fact="0.022"/>
          <dgm:constr type="h" for="ch" forName="imageaccent1" refType="h" fact="0.0311"/>
          <dgm:constr type="l" for="ch" forName="textaccent2" refType="w" fact="0.4544"/>
          <dgm:constr type="t" for="ch" forName="textaccent2" refType="h" fact="0.5228"/>
          <dgm:constr type="w" for="ch" forName="textaccent2" refType="w" fact="0.022"/>
          <dgm:constr type="h" for="ch" forName="textaccent2" refType="h" fact="0.0311"/>
          <dgm:constr type="l" for="ch" forName="imageaccent2" refType="w" fact="0.4914"/>
          <dgm:constr type="t" for="ch" forName="imageaccent2" refType="h" fact="0.5583"/>
          <dgm:constr type="w" for="ch" forName="imageaccent2" refType="w" fact="0.022"/>
          <dgm:constr type="h" for="ch" forName="imageaccent2" refType="h" fact="0.0311"/>
          <dgm:constr type="l" for="ch" forName="textaccent3" refType="w" fact="0.2907"/>
          <dgm:constr type="t" for="ch" forName="textaccent3" refType="h" fact="0.1511"/>
          <dgm:constr type="w" for="ch" forName="textaccent3" refType="w" fact="0.022"/>
          <dgm:constr type="h" for="ch" forName="textaccent3" refType="h" fact="0.0311"/>
          <dgm:constr type="l" for="ch" forName="imageaccent3" refType="w" fact="0.3299"/>
          <dgm:constr type="t" for="ch" forName="imageaccent3" refType="h" fact="0.1175"/>
          <dgm:constr type="w" for="ch" forName="imageaccent3" refType="w" fact="0.022"/>
          <dgm:constr type="h" for="ch" forName="imageaccent3" refType="h" fact="0.0311"/>
          <dgm:constr type="l" for="ch" forName="textaccent4" refType="w" fact="0.65"/>
          <dgm:constr type="t" for="ch" forName="textaccent4" refType="h" fact="0.2645"/>
          <dgm:constr type="w" for="ch" forName="textaccent4" refType="w" fact="0.022"/>
          <dgm:constr type="h" for="ch" forName="textaccent4" refType="h" fact="0.0311"/>
          <dgm:constr type="l" for="ch" forName="imageaccent4" refType="w" fact="0.6859"/>
          <dgm:constr type="t" for="ch" forName="imageaccent4" refType="h" fact="0.3008"/>
          <dgm:constr type="w" for="ch" forName="imageaccent4" refType="w" fact="0.022"/>
          <dgm:constr type="h" for="ch" forName="imageaccent4" refType="h" fact="0.0311"/>
          <dgm:constr type="l" for="ch" forName="textaccent5" refType="w" fact="0.8123"/>
          <dgm:constr type="t" for="ch" forName="textaccent5" refType="h" fact="0.1217"/>
          <dgm:constr type="w" for="ch" forName="textaccent5" refType="w" fact="0.022"/>
          <dgm:constr type="h" for="ch" forName="textaccent5" refType="h" fact="0.0311"/>
          <dgm:constr type="l" for="ch" forName="imageaccent5" refType="w" fact="0.849"/>
          <dgm:constr type="t" for="ch" forName="imageaccent5" refType="h" fact="0.1567"/>
          <dgm:constr type="w" for="ch" forName="imageaccent5" refType="w" fact="0.022"/>
          <dgm:constr type="h" for="ch" forName="imageaccent5" refType="h" fact="0.0311"/>
          <dgm:constr type="l" for="ch" forName="image6" refType="w" fact="0.6491"/>
          <dgm:constr type="t" for="ch" forName="image6" refType="h" fact="0.5889"/>
          <dgm:constr type="w" for="ch" forName="image6" refType="w" fact="0.1886"/>
          <dgm:constr type="h" for="ch" forName="image6" refType="h" fact="0.2653"/>
          <dgm:constr type="l" for="ch" forName="text6" refType="w" fact="0.8114"/>
          <dgm:constr type="t" for="ch" forName="text6" refType="h" fact="0.4436"/>
          <dgm:constr type="w" for="ch" forName="text6" refType="w" fact="0.1886"/>
          <dgm:constr type="h" for="ch" forName="text6" refType="h" fact="0.2653"/>
          <dgm:constr type="l" for="ch" forName="imageaccent6" refType="w" fact="0.8138"/>
          <dgm:constr type="t" for="ch" forName="imageaccent6" refType="h" fact="0.7053"/>
          <dgm:constr type="w" for="ch" forName="imageaccent6" refType="w" fact="0.022"/>
          <dgm:constr type="h" for="ch" forName="imageaccent6" refType="h" fact="0.0311"/>
          <dgm:constr type="l" for="ch" forName="textaccent6" refType="w" fact="0.8488"/>
          <dgm:constr type="t" for="ch" forName="textaccent6" refType="h" fact="0.676"/>
          <dgm:constr type="w" for="ch" forName="textaccent6" refType="w" fact="0.022"/>
          <dgm:constr type="h" for="ch" forName="textaccent6" refType="h" fact="0.0311"/>
          <dgm:constr type="l" for="ch" forName="text7" refType="w" fact="0.3244"/>
          <dgm:constr type="t" for="ch" forName="text7" refType="h" fact="0.5872"/>
          <dgm:constr type="w" for="ch" forName="text7" refType="w" fact="0.1886"/>
          <dgm:constr type="h" for="ch" forName="text7" refType="h" fact="0.2653"/>
          <dgm:constr type="l" for="ch" forName="image7" refType="w" fact="0.1622"/>
          <dgm:constr type="t" for="ch" forName="image7" refType="h" fact="0.7347"/>
          <dgm:constr type="w" for="ch" forName="image7" refType="w" fact="0.1886"/>
          <dgm:constr type="h" for="ch" forName="image7" refType="h" fact="0.2653"/>
          <dgm:constr type="l" for="ch" forName="imageaccent7" refType="w" fact="0.2905"/>
          <dgm:constr type="t" for="ch" forName="imageaccent7" refType="h" fact="0.7384"/>
          <dgm:constr type="w" for="ch" forName="imageaccent7" refType="w" fact="0.022"/>
          <dgm:constr type="h" for="ch" forName="imageaccent7" refType="h" fact="0.0311"/>
          <dgm:constr type="l" for="ch" forName="textaccent7" refType="w" fact="0.3298"/>
          <dgm:constr type="t" for="ch" forName="textaccent7" refType="h" fact="0.7048"/>
          <dgm:constr type="w" for="ch" forName="textaccent7" refType="w" fact="0.022"/>
          <dgm:constr type="h" for="ch" forName="textaccent7" refType="h" fact="0.0311"/>
        </dgm:constrLst>
      </dgm:if>
      <dgm:if name="Name9" axis="ch" ptType="node" func="cnt" op="equ" val="8">
        <dgm:alg type="composite">
          <dgm:param type="ar" val="1.8974"/>
        </dgm:alg>
        <dgm:constrLst>
          <dgm:constr type="primFontSz" for="des" ptType="node" op="equ" val="65"/>
          <dgm:constr type="l" for="ch" forName="image4" refType="w" fact="0.5589"/>
          <dgm:constr type="t" for="ch" forName="image4" refType="h" fact="0.2952"/>
          <dgm:constr type="w" for="ch" forName="image4" refType="w" fact="0.1624"/>
          <dgm:constr type="h" for="ch" forName="image4" refType="h" fact="0.2645"/>
          <dgm:constr type="l" for="ch" forName="text5" refType="w" fact="0.5589"/>
          <dgm:constr type="t" for="ch" forName="text5" refType="h" fact="0.0028"/>
          <dgm:constr type="w" for="ch" forName="text5" refType="w" fact="0.1624"/>
          <dgm:constr type="h" for="ch" forName="text5" refType="h" fact="0.2645"/>
          <dgm:constr type="l" for="ch" forName="image5" refType="w" fact="0.6986"/>
          <dgm:constr type="t" for="ch" forName="image5" refType="h" fact="0.1504"/>
          <dgm:constr type="w" for="ch" forName="image5" refType="w" fact="0.1624"/>
          <dgm:constr type="h" for="ch" forName="image5" refType="h" fact="0.2645"/>
          <dgm:constr type="l" for="ch" forName="image2" refType="w" fact="0.4192"/>
          <dgm:constr type="t" for="ch" forName="image2" refType="h" fact="0.439"/>
          <dgm:constr type="w" for="ch" forName="image2" refType="w" fact="0.1624"/>
          <dgm:constr type="h" for="ch" forName="image2" refType="h" fact="0.2645"/>
          <dgm:constr type="l" for="ch" forName="text4" refType="w" fact="0.4192"/>
          <dgm:constr type="t" for="ch" forName="text4" refType="h" fact="0.1465"/>
          <dgm:constr type="w" for="ch" forName="text4" refType="w" fact="0.1624"/>
          <dgm:constr type="h" for="ch" forName="text4" refType="h" fact="0.2645"/>
          <dgm:constr type="l" for="ch" forName="text2" refType="w" fact="0.2794"/>
          <dgm:constr type="t" for="ch" forName="text2" refType="h" fact="0.2925"/>
          <dgm:constr type="w" for="ch" forName="text2" refType="w" fact="0.1624"/>
          <dgm:constr type="h" for="ch" forName="text2" refType="h" fact="0.2645"/>
          <dgm:constr type="l" for="ch" forName="image3" refType="w" fact="0.2794"/>
          <dgm:constr type="t" for="ch" forName="image3" refType="h" fact="0"/>
          <dgm:constr type="w" for="ch" forName="image3" refType="w" fact="0.1624"/>
          <dgm:constr type="h" for="ch" forName="image3" refType="h" fact="0.2645"/>
          <dgm:constr type="l" for="ch" forName="text1" refType="w" fact="0.1397"/>
          <dgm:constr type="t" for="ch" forName="text1" refType="h" fact="0.4395"/>
          <dgm:constr type="w" for="ch" forName="text1" refType="w" fact="0.1624"/>
          <dgm:constr type="h" for="ch" forName="text1" refType="h" fact="0.2645"/>
          <dgm:constr type="l" for="ch" forName="text3" refType="w" fact="0.1397"/>
          <dgm:constr type="t" for="ch" forName="text3" refType="h" fact="0.1471"/>
          <dgm:constr type="w" for="ch" forName="text3" refType="w" fact="0.1624"/>
          <dgm:constr type="h" for="ch" forName="text3" refType="h" fact="0.2645"/>
          <dgm:constr type="l" for="ch" forName="textaccent1" refType="w" fact="0.1436"/>
          <dgm:constr type="t" for="ch" forName="textaccent1" refType="h" fact="0.5578"/>
          <dgm:constr type="w" for="ch" forName="textaccent1" refType="w" fact="0.0189"/>
          <dgm:constr type="h" for="ch" forName="textaccent1" refType="h" fact="0.031"/>
          <dgm:constr type="l" for="ch" forName="image1" refType="w" fact="0"/>
          <dgm:constr type="t" for="ch" forName="image1" refType="h" fact="0.2933"/>
          <dgm:constr type="w" for="ch" forName="image1" refType="w" fact="0.1624"/>
          <dgm:constr type="h" for="ch" forName="image1" refType="h" fact="0.2645"/>
          <dgm:constr type="l" for="ch" forName="imageaccent1" refType="w" fact="0.1112"/>
          <dgm:constr type="t" for="ch" forName="imageaccent1" refType="h" fact="0.5227"/>
          <dgm:constr type="w" for="ch" forName="imageaccent1" refType="w" fact="0.0189"/>
          <dgm:constr type="h" for="ch" forName="imageaccent1" refType="h" fact="0.031"/>
          <dgm:constr type="l" for="ch" forName="textaccent2" refType="w" fact="0.3912"/>
          <dgm:constr type="t" for="ch" forName="textaccent2" refType="h" fact="0.5213"/>
          <dgm:constr type="w" for="ch" forName="textaccent2" refType="w" fact="0.0189"/>
          <dgm:constr type="h" for="ch" forName="textaccent2" refType="h" fact="0.031"/>
          <dgm:constr type="l" for="ch" forName="imageaccent2" refType="w" fact="0.4231"/>
          <dgm:constr type="t" for="ch" forName="imageaccent2" refType="h" fact="0.5567"/>
          <dgm:constr type="w" for="ch" forName="imageaccent2" refType="w" fact="0.0189"/>
          <dgm:constr type="h" for="ch" forName="imageaccent2" refType="h" fact="0.031"/>
          <dgm:constr type="l" for="ch" forName="textaccent3" refType="w" fact="0.2502"/>
          <dgm:constr type="t" for="ch" forName="textaccent3" refType="h" fact="0.1507"/>
          <dgm:constr type="w" for="ch" forName="textaccent3" refType="w" fact="0.0189"/>
          <dgm:constr type="h" for="ch" forName="textaccent3" refType="h" fact="0.031"/>
          <dgm:constr type="l" for="ch" forName="imageaccent3" refType="w" fact="0.2841"/>
          <dgm:constr type="t" for="ch" forName="imageaccent3" refType="h" fact="0.1172"/>
          <dgm:constr type="w" for="ch" forName="imageaccent3" refType="w" fact="0.0189"/>
          <dgm:constr type="h" for="ch" forName="imageaccent3" refType="h" fact="0.031"/>
          <dgm:constr type="l" for="ch" forName="textaccent4" refType="w" fact="0.5596"/>
          <dgm:constr type="t" for="ch" forName="textaccent4" refType="h" fact="0.2637"/>
          <dgm:constr type="w" for="ch" forName="textaccent4" refType="w" fact="0.0189"/>
          <dgm:constr type="h" for="ch" forName="textaccent4" refType="h" fact="0.031"/>
          <dgm:constr type="l" for="ch" forName="imageaccent4" refType="w" fact="0.5905"/>
          <dgm:constr type="t" for="ch" forName="imageaccent4" refType="h" fact="0.3"/>
          <dgm:constr type="w" for="ch" forName="imageaccent4" refType="w" fact="0.0189"/>
          <dgm:constr type="h" for="ch" forName="imageaccent4" refType="h" fact="0.031"/>
          <dgm:constr type="l" for="ch" forName="textaccent5" refType="w" fact="0.6993"/>
          <dgm:constr type="t" for="ch" forName="textaccent5" refType="h" fact="0.1214"/>
          <dgm:constr type="w" for="ch" forName="textaccent5" refType="w" fact="0.0189"/>
          <dgm:constr type="h" for="ch" forName="textaccent5" refType="h" fact="0.031"/>
          <dgm:constr type="l" for="ch" forName="imageaccent5" refType="w" fact="0.731"/>
          <dgm:constr type="t" for="ch" forName="imageaccent5" refType="h" fact="0.1563"/>
          <dgm:constr type="w" for="ch" forName="imageaccent5" refType="w" fact="0.0189"/>
          <dgm:constr type="h" for="ch" forName="imageaccent5" refType="h" fact="0.031"/>
          <dgm:constr type="l" for="ch" forName="image6" refType="w" fact="0.5589"/>
          <dgm:constr type="t" for="ch" forName="image6" refType="h" fact="0.5872"/>
          <dgm:constr type="w" for="ch" forName="image6" refType="w" fact="0.1624"/>
          <dgm:constr type="h" for="ch" forName="image6" refType="h" fact="0.2645"/>
          <dgm:constr type="l" for="ch" forName="text6" refType="w" fact="0.6986"/>
          <dgm:constr type="t" for="ch" forName="text6" refType="h" fact="0.4424"/>
          <dgm:constr type="w" for="ch" forName="text6" refType="w" fact="0.1624"/>
          <dgm:constr type="h" for="ch" forName="text6" refType="h" fact="0.2645"/>
          <dgm:constr type="l" for="ch" forName="imageaccent6" refType="w" fact="0.7007"/>
          <dgm:constr type="t" for="ch" forName="imageaccent6" refType="h" fact="0.7033"/>
          <dgm:constr type="w" for="ch" forName="imageaccent6" refType="w" fact="0.0189"/>
          <dgm:constr type="h" for="ch" forName="imageaccent6" refType="h" fact="0.031"/>
          <dgm:constr type="l" for="ch" forName="textaccent6" refType="w" fact="0.7308"/>
          <dgm:constr type="t" for="ch" forName="textaccent6" refType="h" fact="0.6741"/>
          <dgm:constr type="w" for="ch" forName="textaccent6" refType="w" fact="0.0189"/>
          <dgm:constr type="h" for="ch" forName="textaccent6" refType="h" fact="0.031"/>
          <dgm:constr type="l" for="ch" forName="text7" refType="w" fact="0.2793"/>
          <dgm:constr type="t" for="ch" forName="text7" refType="h" fact="0.5856"/>
          <dgm:constr type="w" for="ch" forName="text7" refType="w" fact="0.1624"/>
          <dgm:constr type="h" for="ch" forName="text7" refType="h" fact="0.2645"/>
          <dgm:constr type="l" for="ch" forName="image7" refType="w" fact="0.1396"/>
          <dgm:constr type="t" for="ch" forName="image7" refType="h" fact="0.7326"/>
          <dgm:constr type="w" for="ch" forName="image7" refType="w" fact="0.1624"/>
          <dgm:constr type="h" for="ch" forName="image7" refType="h" fact="0.2645"/>
          <dgm:constr type="l" for="ch" forName="imageaccent7" refType="w" fact="0.2501"/>
          <dgm:constr type="t" for="ch" forName="imageaccent7" refType="h" fact="0.7363"/>
          <dgm:constr type="w" for="ch" forName="imageaccent7" refType="w" fact="0.0189"/>
          <dgm:constr type="h" for="ch" forName="imageaccent7" refType="h" fact="0.031"/>
          <dgm:constr type="l" for="ch" forName="textaccent7" refType="w" fact="0.284"/>
          <dgm:constr type="t" for="ch" forName="textaccent7" refType="h" fact="0.7028"/>
          <dgm:constr type="w" for="ch" forName="textaccent7" refType="w" fact="0.0189"/>
          <dgm:constr type="h" for="ch" forName="textaccent7" refType="h" fact="0.031"/>
          <dgm:constr type="l" for="ch" forName="image8" refType="w" fact="0.6979"/>
          <dgm:constr type="t" for="ch" forName="image8" refType="h" fact="0.7355"/>
          <dgm:constr type="w" for="ch" forName="image8" refType="w" fact="0.1624"/>
          <dgm:constr type="h" for="ch" forName="image8" refType="h" fact="0.2645"/>
          <dgm:constr type="l" for="ch" forName="text8" refType="w" fact="0.8376"/>
          <dgm:constr type="t" for="ch" forName="text8" refType="h" fact="0.5906"/>
          <dgm:constr type="w" for="ch" forName="text8" refType="w" fact="0.1624"/>
          <dgm:constr type="h" for="ch" forName="text8" refType="h" fact="0.2645"/>
          <dgm:constr type="l" for="ch" forName="imageaccent8" refType="w" fact="0.8397"/>
          <dgm:constr type="t" for="ch" forName="imageaccent8" refType="h" fact="0.8516"/>
          <dgm:constr type="w" for="ch" forName="imageaccent8" refType="w" fact="0.0189"/>
          <dgm:constr type="h" for="ch" forName="imageaccent8" refType="h" fact="0.031"/>
          <dgm:constr type="l" for="ch" forName="textaccent8" refType="w" fact="0.8698"/>
          <dgm:constr type="t" for="ch" forName="textaccent8" refType="h" fact="0.8223"/>
          <dgm:constr type="w" for="ch" forName="textaccent8" refType="w" fact="0.0189"/>
          <dgm:constr type="h" for="ch" forName="textaccent8" refType="h" fact="0.031"/>
        </dgm:constrLst>
      </dgm:if>
      <dgm:if name="Name10" axis="ch" ptType="node" func="cnt" op="equ" val="9">
        <dgm:alg type="composite">
          <dgm:param type="ar" val="1.8986"/>
        </dgm:alg>
        <dgm:constrLst>
          <dgm:constr type="primFontSz" for="des" ptType="node" op="equ" val="65"/>
          <dgm:constr type="l" for="ch" forName="image4" refType="w" fact="0.5585"/>
          <dgm:constr type="t" for="ch" forName="image4" refType="h" fact="0.2952"/>
          <dgm:constr type="w" for="ch" forName="image4" refType="w" fact="0.1623"/>
          <dgm:constr type="h" for="ch" forName="image4" refType="h" fact="0.2645"/>
          <dgm:constr type="l" for="ch" forName="text5" refType="w" fact="0.5585"/>
          <dgm:constr type="t" for="ch" forName="text5" refType="h" fact="0.0028"/>
          <dgm:constr type="w" for="ch" forName="text5" refType="w" fact="0.1623"/>
          <dgm:constr type="h" for="ch" forName="text5" refType="h" fact="0.2645"/>
          <dgm:constr type="l" for="ch" forName="image5" refType="w" fact="0.6982"/>
          <dgm:constr type="t" for="ch" forName="image5" refType="h" fact="0.1504"/>
          <dgm:constr type="w" for="ch" forName="image5" refType="w" fact="0.1623"/>
          <dgm:constr type="h" for="ch" forName="image5" refType="h" fact="0.2645"/>
          <dgm:constr type="l" for="ch" forName="image2" refType="w" fact="0.4189"/>
          <dgm:constr type="t" for="ch" forName="image2" refType="h" fact="0.439"/>
          <dgm:constr type="w" for="ch" forName="image2" refType="w" fact="0.1623"/>
          <dgm:constr type="h" for="ch" forName="image2" refType="h" fact="0.2645"/>
          <dgm:constr type="l" for="ch" forName="text4" refType="w" fact="0.4189"/>
          <dgm:constr type="t" for="ch" forName="text4" refType="h" fact="0.1465"/>
          <dgm:constr type="w" for="ch" forName="text4" refType="w" fact="0.1623"/>
          <dgm:constr type="h" for="ch" forName="text4" refType="h" fact="0.2645"/>
          <dgm:constr type="l" for="ch" forName="text2" refType="w" fact="0.2793"/>
          <dgm:constr type="t" for="ch" forName="text2" refType="h" fact="0.2925"/>
          <dgm:constr type="w" for="ch" forName="text2" refType="w" fact="0.1623"/>
          <dgm:constr type="h" for="ch" forName="text2" refType="h" fact="0.2645"/>
          <dgm:constr type="l" for="ch" forName="image3" refType="w" fact="0.2793"/>
          <dgm:constr type="t" for="ch" forName="image3" refType="h" fact="0"/>
          <dgm:constr type="w" for="ch" forName="image3" refType="w" fact="0.1623"/>
          <dgm:constr type="h" for="ch" forName="image3" refType="h" fact="0.2645"/>
          <dgm:constr type="l" for="ch" forName="text1" refType="w" fact="0.1396"/>
          <dgm:constr type="t" for="ch" forName="text1" refType="h" fact="0.4395"/>
          <dgm:constr type="w" for="ch" forName="text1" refType="w" fact="0.1623"/>
          <dgm:constr type="h" for="ch" forName="text1" refType="h" fact="0.2645"/>
          <dgm:constr type="l" for="ch" forName="text3" refType="w" fact="0.1396"/>
          <dgm:constr type="t" for="ch" forName="text3" refType="h" fact="0.1471"/>
          <dgm:constr type="w" for="ch" forName="text3" refType="w" fact="0.1623"/>
          <dgm:constr type="h" for="ch" forName="text3" refType="h" fact="0.2645"/>
          <dgm:constr type="l" for="ch" forName="textaccent1" refType="w" fact="0.1435"/>
          <dgm:constr type="t" for="ch" forName="textaccent1" refType="h" fact="0.5578"/>
          <dgm:constr type="w" for="ch" forName="textaccent1" refType="w" fact="0.0189"/>
          <dgm:constr type="h" for="ch" forName="textaccent1" refType="h" fact="0.031"/>
          <dgm:constr type="l" for="ch" forName="image1" refType="w" fact="0"/>
          <dgm:constr type="t" for="ch" forName="image1" refType="h" fact="0.2933"/>
          <dgm:constr type="w" for="ch" forName="image1" refType="w" fact="0.1623"/>
          <dgm:constr type="h" for="ch" forName="image1" refType="h" fact="0.2645"/>
          <dgm:constr type="l" for="ch" forName="imageaccent1" refType="w" fact="0.1111"/>
          <dgm:constr type="t" for="ch" forName="imageaccent1" refType="h" fact="0.5227"/>
          <dgm:constr type="w" for="ch" forName="imageaccent1" refType="w" fact="0.0189"/>
          <dgm:constr type="h" for="ch" forName="imageaccent1" refType="h" fact="0.031"/>
          <dgm:constr type="l" for="ch" forName="textaccent2" refType="w" fact="0.391"/>
          <dgm:constr type="t" for="ch" forName="textaccent2" refType="h" fact="0.5213"/>
          <dgm:constr type="w" for="ch" forName="textaccent2" refType="w" fact="0.0189"/>
          <dgm:constr type="h" for="ch" forName="textaccent2" refType="h" fact="0.031"/>
          <dgm:constr type="l" for="ch" forName="imageaccent2" refType="w" fact="0.4228"/>
          <dgm:constr type="t" for="ch" forName="imageaccent2" refType="h" fact="0.5567"/>
          <dgm:constr type="w" for="ch" forName="imageaccent2" refType="w" fact="0.0189"/>
          <dgm:constr type="h" for="ch" forName="imageaccent2" refType="h" fact="0.031"/>
          <dgm:constr type="l" for="ch" forName="textaccent3" refType="w" fact="0.2501"/>
          <dgm:constr type="t" for="ch" forName="textaccent3" refType="h" fact="0.1507"/>
          <dgm:constr type="w" for="ch" forName="textaccent3" refType="w" fact="0.0189"/>
          <dgm:constr type="h" for="ch" forName="textaccent3" refType="h" fact="0.031"/>
          <dgm:constr type="l" for="ch" forName="imageaccent3" refType="w" fact="0.2839"/>
          <dgm:constr type="t" for="ch" forName="imageaccent3" refType="h" fact="0.1172"/>
          <dgm:constr type="w" for="ch" forName="imageaccent3" refType="w" fact="0.0189"/>
          <dgm:constr type="h" for="ch" forName="imageaccent3" refType="h" fact="0.031"/>
          <dgm:constr type="l" for="ch" forName="textaccent4" refType="w" fact="0.5593"/>
          <dgm:constr type="t" for="ch" forName="textaccent4" refType="h" fact="0.2637"/>
          <dgm:constr type="w" for="ch" forName="textaccent4" refType="w" fact="0.0189"/>
          <dgm:constr type="h" for="ch" forName="textaccent4" refType="h" fact="0.031"/>
          <dgm:constr type="l" for="ch" forName="imageaccent4" refType="w" fact="0.5901"/>
          <dgm:constr type="t" for="ch" forName="imageaccent4" refType="h" fact="0.3"/>
          <dgm:constr type="w" for="ch" forName="imageaccent4" refType="w" fact="0.0189"/>
          <dgm:constr type="h" for="ch" forName="imageaccent4" refType="h" fact="0.031"/>
          <dgm:constr type="l" for="ch" forName="textaccent5" refType="w" fact="0.6989"/>
          <dgm:constr type="t" for="ch" forName="textaccent5" refType="h" fact="0.1214"/>
          <dgm:constr type="w" for="ch" forName="textaccent5" refType="w" fact="0.0189"/>
          <dgm:constr type="h" for="ch" forName="textaccent5" refType="h" fact="0.031"/>
          <dgm:constr type="l" for="ch" forName="imageaccent5" refType="w" fact="0.7305"/>
          <dgm:constr type="t" for="ch" forName="imageaccent5" refType="h" fact="0.1563"/>
          <dgm:constr type="w" for="ch" forName="imageaccent5" refType="w" fact="0.0189"/>
          <dgm:constr type="h" for="ch" forName="imageaccent5" refType="h" fact="0.031"/>
          <dgm:constr type="l" for="ch" forName="image6" refType="w" fact="0.5585"/>
          <dgm:constr type="t" for="ch" forName="image6" refType="h" fact="0.5872"/>
          <dgm:constr type="w" for="ch" forName="image6" refType="w" fact="0.1623"/>
          <dgm:constr type="h" for="ch" forName="image6" refType="h" fact="0.2645"/>
          <dgm:constr type="l" for="ch" forName="text6" refType="w" fact="0.6982"/>
          <dgm:constr type="t" for="ch" forName="text6" refType="h" fact="0.4424"/>
          <dgm:constr type="w" for="ch" forName="text6" refType="w" fact="0.1623"/>
          <dgm:constr type="h" for="ch" forName="text6" refType="h" fact="0.2645"/>
          <dgm:constr type="l" for="ch" forName="imageaccent6" refType="w" fact="0.7002"/>
          <dgm:constr type="t" for="ch" forName="imageaccent6" refType="h" fact="0.7033"/>
          <dgm:constr type="w" for="ch" forName="imageaccent6" refType="w" fact="0.0189"/>
          <dgm:constr type="h" for="ch" forName="imageaccent6" refType="h" fact="0.031"/>
          <dgm:constr type="l" for="ch" forName="textaccent6" refType="w" fact="0.7303"/>
          <dgm:constr type="t" for="ch" forName="textaccent6" refType="h" fact="0.6741"/>
          <dgm:constr type="w" for="ch" forName="textaccent6" refType="w" fact="0.0189"/>
          <dgm:constr type="h" for="ch" forName="textaccent6" refType="h" fact="0.031"/>
          <dgm:constr type="l" for="ch" forName="text7" refType="w" fact="0.2792"/>
          <dgm:constr type="t" for="ch" forName="text7" refType="h" fact="0.5856"/>
          <dgm:constr type="w" for="ch" forName="text7" refType="w" fact="0.1623"/>
          <dgm:constr type="h" for="ch" forName="text7" refType="h" fact="0.2645"/>
          <dgm:constr type="l" for="ch" forName="image7" refType="w" fact="0.1395"/>
          <dgm:constr type="t" for="ch" forName="image7" refType="h" fact="0.7326"/>
          <dgm:constr type="w" for="ch" forName="image7" refType="w" fact="0.1623"/>
          <dgm:constr type="h" for="ch" forName="image7" refType="h" fact="0.2645"/>
          <dgm:constr type="l" for="ch" forName="imageaccent7" refType="w" fact="0.25"/>
          <dgm:constr type="t" for="ch" forName="imageaccent7" refType="h" fact="0.7363"/>
          <dgm:constr type="w" for="ch" forName="imageaccent7" refType="w" fact="0.0189"/>
          <dgm:constr type="h" for="ch" forName="imageaccent7" refType="h" fact="0.031"/>
          <dgm:constr type="l" for="ch" forName="textaccent7" refType="w" fact="0.2838"/>
          <dgm:constr type="t" for="ch" forName="textaccent7" refType="h" fact="0.7028"/>
          <dgm:constr type="w" for="ch" forName="textaccent7" refType="w" fact="0.0189"/>
          <dgm:constr type="h" for="ch" forName="textaccent7" refType="h" fact="0.031"/>
          <dgm:constr type="l" for="ch" forName="image8" refType="w" fact="0.6975"/>
          <dgm:constr type="t" for="ch" forName="image8" refType="h" fact="0.7355"/>
          <dgm:constr type="w" for="ch" forName="image8" refType="w" fact="0.1623"/>
          <dgm:constr type="h" for="ch" forName="image8" refType="h" fact="0.2645"/>
          <dgm:constr type="l" for="ch" forName="text8" refType="w" fact="0.8371"/>
          <dgm:constr type="t" for="ch" forName="text8" refType="h" fact="0.5906"/>
          <dgm:constr type="w" for="ch" forName="text8" refType="w" fact="0.1623"/>
          <dgm:constr type="h" for="ch" forName="text8" refType="h" fact="0.2645"/>
          <dgm:constr type="l" for="ch" forName="imageaccent8" refType="w" fact="0.8392"/>
          <dgm:constr type="t" for="ch" forName="imageaccent8" refType="h" fact="0.8516"/>
          <dgm:constr type="w" for="ch" forName="imageaccent8" refType="w" fact="0.0189"/>
          <dgm:constr type="h" for="ch" forName="imageaccent8" refType="h" fact="0.031"/>
          <dgm:constr type="l" for="ch" forName="textaccent8" refType="w" fact="0.8693"/>
          <dgm:constr type="t" for="ch" forName="textaccent8" refType="h" fact="0.8223"/>
          <dgm:constr type="w" for="ch" forName="textaccent8" refType="w" fact="0.0189"/>
          <dgm:constr type="h" for="ch" forName="textaccent8" refType="h" fact="0.031"/>
          <dgm:constr type="l" for="ch" forName="text9" refType="w" fact="0.8377"/>
          <dgm:constr type="t" for="ch" forName="text9" refType="h" fact="0.0057"/>
          <dgm:constr type="w" for="ch" forName="text9" refType="w" fact="0.1623"/>
          <dgm:constr type="h" for="ch" forName="text9" refType="h" fact="0.2645"/>
          <dgm:constr type="l" for="ch" forName="textaccent9" refType="w" fact="0.95"/>
          <dgm:constr type="t" for="ch" forName="textaccent9" refType="h" fact="0.2383"/>
          <dgm:constr type="w" for="ch" forName="textaccent9" refType="w" fact="0.0189"/>
          <dgm:constr type="h" for="ch" forName="textaccent9" refType="h" fact="0.031"/>
          <dgm:constr type="l" for="ch" forName="image9" refType="w" fact="0.8377"/>
          <dgm:constr type="t" for="ch" forName="image9" refType="h" fact="0.2977"/>
          <dgm:constr type="w" for="ch" forName="image9" refType="w" fact="0.1623"/>
          <dgm:constr type="h" for="ch" forName="image9" refType="h" fact="0.2645"/>
          <dgm:constr type="l" for="ch" forName="imageaccent9" refType="w" fact="0.95"/>
          <dgm:constr type="t" for="ch" forName="imageaccent9" refType="h" fact="0.2993"/>
          <dgm:constr type="w" for="ch" forName="imageaccent9" refType="w" fact="0.0189"/>
          <dgm:constr type="h" for="ch" forName="imageaccent9" refType="h" fact="0.031"/>
        </dgm:constrLst>
      </dgm:if>
      <dgm:if name="Name11" axis="ch" ptType="node" func="cnt" op="equ" val="10">
        <dgm:alg type="composite">
          <dgm:param type="ar" val="1.6608"/>
        </dgm:alg>
        <dgm:constrLst>
          <dgm:constr type="primFontSz" for="des" ptType="node" op="equ" val="65"/>
          <dgm:constr type="l" for="ch" forName="image4" refType="w" fact="0.5585"/>
          <dgm:constr type="t" for="ch" forName="image4" refType="h" fact="0.2583"/>
          <dgm:constr type="w" for="ch" forName="image4" refType="w" fact="0.1623"/>
          <dgm:constr type="h" for="ch" forName="image4" refType="h" fact="0.2314"/>
          <dgm:constr type="l" for="ch" forName="text5" refType="w" fact="0.5585"/>
          <dgm:constr type="t" for="ch" forName="text5" refType="h" fact="0.0024"/>
          <dgm:constr type="w" for="ch" forName="text5" refType="w" fact="0.1623"/>
          <dgm:constr type="h" for="ch" forName="text5" refType="h" fact="0.2314"/>
          <dgm:constr type="l" for="ch" forName="image5" refType="w" fact="0.6982"/>
          <dgm:constr type="t" for="ch" forName="image5" refType="h" fact="0.1316"/>
          <dgm:constr type="w" for="ch" forName="image5" refType="w" fact="0.1623"/>
          <dgm:constr type="h" for="ch" forName="image5" refType="h" fact="0.2314"/>
          <dgm:constr type="l" for="ch" forName="image2" refType="w" fact="0.4189"/>
          <dgm:constr type="t" for="ch" forName="image2" refType="h" fact="0.384"/>
          <dgm:constr type="w" for="ch" forName="image2" refType="w" fact="0.1623"/>
          <dgm:constr type="h" for="ch" forName="image2" refType="h" fact="0.2314"/>
          <dgm:constr type="l" for="ch" forName="text4" refType="w" fact="0.4189"/>
          <dgm:constr type="t" for="ch" forName="text4" refType="h" fact="0.1282"/>
          <dgm:constr type="w" for="ch" forName="text4" refType="w" fact="0.1623"/>
          <dgm:constr type="h" for="ch" forName="text4" refType="h" fact="0.2314"/>
          <dgm:constr type="l" for="ch" forName="text2" refType="w" fact="0.2793"/>
          <dgm:constr type="t" for="ch" forName="text2" refType="h" fact="0.2558"/>
          <dgm:constr type="w" for="ch" forName="text2" refType="w" fact="0.1623"/>
          <dgm:constr type="h" for="ch" forName="text2" refType="h" fact="0.2314"/>
          <dgm:constr type="l" for="ch" forName="image3" refType="w" fact="0.2793"/>
          <dgm:constr type="t" for="ch" forName="image3" refType="h" fact="0"/>
          <dgm:constr type="w" for="ch" forName="image3" refType="w" fact="0.1623"/>
          <dgm:constr type="h" for="ch" forName="image3" refType="h" fact="0.2314"/>
          <dgm:constr type="l" for="ch" forName="text1" refType="w" fact="0.1396"/>
          <dgm:constr type="t" for="ch" forName="text1" refType="h" fact="0.3845"/>
          <dgm:constr type="w" for="ch" forName="text1" refType="w" fact="0.1623"/>
          <dgm:constr type="h" for="ch" forName="text1" refType="h" fact="0.2314"/>
          <dgm:constr type="l" for="ch" forName="text3" refType="w" fact="0.1396"/>
          <dgm:constr type="t" for="ch" forName="text3" refType="h" fact="0.1286"/>
          <dgm:constr type="w" for="ch" forName="text3" refType="w" fact="0.1623"/>
          <dgm:constr type="h" for="ch" forName="text3" refType="h" fact="0.2314"/>
          <dgm:constr type="l" for="ch" forName="textaccent1" refType="w" fact="0.1435"/>
          <dgm:constr type="t" for="ch" forName="textaccent1" refType="h" fact="0.488"/>
          <dgm:constr type="w" for="ch" forName="textaccent1" refType="w" fact="0.0189"/>
          <dgm:constr type="h" for="ch" forName="textaccent1" refType="h" fact="0.0271"/>
          <dgm:constr type="l" for="ch" forName="image1" refType="w" fact="0"/>
          <dgm:constr type="t" for="ch" forName="image1" refType="h" fact="0.2566"/>
          <dgm:constr type="w" for="ch" forName="image1" refType="w" fact="0.1623"/>
          <dgm:constr type="h" for="ch" forName="image1" refType="h" fact="0.2314"/>
          <dgm:constr type="l" for="ch" forName="imageaccent1" refType="w" fact="0.1111"/>
          <dgm:constr type="t" for="ch" forName="imageaccent1" refType="h" fact="0.4572"/>
          <dgm:constr type="w" for="ch" forName="imageaccent1" refType="w" fact="0.0189"/>
          <dgm:constr type="h" for="ch" forName="imageaccent1" refType="h" fact="0.0271"/>
          <dgm:constr type="l" for="ch" forName="textaccent2" refType="w" fact="0.391"/>
          <dgm:constr type="t" for="ch" forName="textaccent2" refType="h" fact="0.456"/>
          <dgm:constr type="w" for="ch" forName="textaccent2" refType="w" fact="0.0189"/>
          <dgm:constr type="h" for="ch" forName="textaccent2" refType="h" fact="0.0271"/>
          <dgm:constr type="l" for="ch" forName="imageaccent2" refType="w" fact="0.4228"/>
          <dgm:constr type="t" for="ch" forName="imageaccent2" refType="h" fact="0.487"/>
          <dgm:constr type="w" for="ch" forName="imageaccent2" refType="w" fact="0.0189"/>
          <dgm:constr type="h" for="ch" forName="imageaccent2" refType="h" fact="0.0271"/>
          <dgm:constr type="l" for="ch" forName="textaccent3" refType="w" fact="0.2501"/>
          <dgm:constr type="t" for="ch" forName="textaccent3" refType="h" fact="0.1318"/>
          <dgm:constr type="w" for="ch" forName="textaccent3" refType="w" fact="0.0189"/>
          <dgm:constr type="h" for="ch" forName="textaccent3" refType="h" fact="0.0271"/>
          <dgm:constr type="l" for="ch" forName="imageaccent3" refType="w" fact="0.2839"/>
          <dgm:constr type="t" for="ch" forName="imageaccent3" refType="h" fact="0.1025"/>
          <dgm:constr type="w" for="ch" forName="imageaccent3" refType="w" fact="0.0189"/>
          <dgm:constr type="h" for="ch" forName="imageaccent3" refType="h" fact="0.0271"/>
          <dgm:constr type="l" for="ch" forName="textaccent4" refType="w" fact="0.5593"/>
          <dgm:constr type="t" for="ch" forName="textaccent4" refType="h" fact="0.2307"/>
          <dgm:constr type="w" for="ch" forName="textaccent4" refType="w" fact="0.0189"/>
          <dgm:constr type="h" for="ch" forName="textaccent4" refType="h" fact="0.0271"/>
          <dgm:constr type="l" for="ch" forName="imageaccent4" refType="w" fact="0.5901"/>
          <dgm:constr type="t" for="ch" forName="imageaccent4" refType="h" fact="0.2624"/>
          <dgm:constr type="w" for="ch" forName="imageaccent4" refType="w" fact="0.0189"/>
          <dgm:constr type="h" for="ch" forName="imageaccent4" refType="h" fact="0.0271"/>
          <dgm:constr type="l" for="ch" forName="textaccent5" refType="w" fact="0.6989"/>
          <dgm:constr type="t" for="ch" forName="textaccent5" refType="h" fact="0.1062"/>
          <dgm:constr type="w" for="ch" forName="textaccent5" refType="w" fact="0.0189"/>
          <dgm:constr type="h" for="ch" forName="textaccent5" refType="h" fact="0.0271"/>
          <dgm:constr type="l" for="ch" forName="imageaccent5" refType="w" fact="0.7305"/>
          <dgm:constr type="t" for="ch" forName="imageaccent5" refType="h" fact="0.1367"/>
          <dgm:constr type="w" for="ch" forName="imageaccent5" refType="w" fact="0.0189"/>
          <dgm:constr type="h" for="ch" forName="imageaccent5" refType="h" fact="0.0271"/>
          <dgm:constr type="l" for="ch" forName="image6" refType="w" fact="0.5585"/>
          <dgm:constr type="t" for="ch" forName="image6" refType="h" fact="0.5137"/>
          <dgm:constr type="w" for="ch" forName="image6" refType="w" fact="0.1623"/>
          <dgm:constr type="h" for="ch" forName="image6" refType="h" fact="0.2314"/>
          <dgm:constr type="l" for="ch" forName="text6" refType="w" fact="0.6982"/>
          <dgm:constr type="t" for="ch" forName="text6" refType="h" fact="0.387"/>
          <dgm:constr type="w" for="ch" forName="text6" refType="w" fact="0.1623"/>
          <dgm:constr type="h" for="ch" forName="text6" refType="h" fact="0.2314"/>
          <dgm:constr type="l" for="ch" forName="imageaccent6" refType="w" fact="0.7002"/>
          <dgm:constr type="t" for="ch" forName="imageaccent6" refType="h" fact="0.6152"/>
          <dgm:constr type="w" for="ch" forName="imageaccent6" refType="w" fact="0.0189"/>
          <dgm:constr type="h" for="ch" forName="imageaccent6" refType="h" fact="0.0271"/>
          <dgm:constr type="l" for="ch" forName="textaccent6" refType="w" fact="0.7303"/>
          <dgm:constr type="t" for="ch" forName="textaccent6" refType="h" fact="0.5897"/>
          <dgm:constr type="w" for="ch" forName="textaccent6" refType="w" fact="0.0189"/>
          <dgm:constr type="h" for="ch" forName="textaccent6" refType="h" fact="0.0271"/>
          <dgm:constr type="l" for="ch" forName="text7" refType="w" fact="0.2792"/>
          <dgm:constr type="t" for="ch" forName="text7" refType="h" fact="0.5122"/>
          <dgm:constr type="w" for="ch" forName="text7" refType="w" fact="0.1623"/>
          <dgm:constr type="h" for="ch" forName="text7" refType="h" fact="0.2314"/>
          <dgm:constr type="l" for="ch" forName="image7" refType="w" fact="0.1395"/>
          <dgm:constr type="t" for="ch" forName="image7" refType="h" fact="0.6409"/>
          <dgm:constr type="w" for="ch" forName="image7" refType="w" fact="0.1623"/>
          <dgm:constr type="h" for="ch" forName="image7" refType="h" fact="0.2314"/>
          <dgm:constr type="l" for="ch" forName="imageaccent7" refType="w" fact="0.25"/>
          <dgm:constr type="t" for="ch" forName="imageaccent7" refType="h" fact="0.6441"/>
          <dgm:constr type="w" for="ch" forName="imageaccent7" refType="w" fact="0.0189"/>
          <dgm:constr type="h" for="ch" forName="imageaccent7" refType="h" fact="0.0271"/>
          <dgm:constr type="l" for="ch" forName="textaccent7" refType="w" fact="0.2838"/>
          <dgm:constr type="t" for="ch" forName="textaccent7" refType="h" fact="0.6148"/>
          <dgm:constr type="w" for="ch" forName="textaccent7" refType="w" fact="0.0189"/>
          <dgm:constr type="h" for="ch" forName="textaccent7" refType="h" fact="0.0271"/>
          <dgm:constr type="l" for="ch" forName="image8" refType="w" fact="0.6975"/>
          <dgm:constr type="t" for="ch" forName="image8" refType="h" fact="0.6433"/>
          <dgm:constr type="w" for="ch" forName="image8" refType="w" fact="0.1623"/>
          <dgm:constr type="h" for="ch" forName="image8" refType="h" fact="0.2314"/>
          <dgm:constr type="l" for="ch" forName="text8" refType="w" fact="0.8371"/>
          <dgm:constr type="t" for="ch" forName="text8" refType="h" fact="0.5167"/>
          <dgm:constr type="w" for="ch" forName="text8" refType="w" fact="0.1623"/>
          <dgm:constr type="h" for="ch" forName="text8" refType="h" fact="0.2314"/>
          <dgm:constr type="l" for="ch" forName="imageaccent8" refType="w" fact="0.8392"/>
          <dgm:constr type="t" for="ch" forName="imageaccent8" refType="h" fact="0.7449"/>
          <dgm:constr type="w" for="ch" forName="imageaccent8" refType="w" fact="0.0189"/>
          <dgm:constr type="h" for="ch" forName="imageaccent8" refType="h" fact="0.0271"/>
          <dgm:constr type="l" for="ch" forName="textaccent8" refType="w" fact="0.8693"/>
          <dgm:constr type="t" for="ch" forName="textaccent8" refType="h" fact="0.7194"/>
          <dgm:constr type="w" for="ch" forName="textaccent8" refType="w" fact="0.0189"/>
          <dgm:constr type="h" for="ch" forName="textaccent8" refType="h" fact="0.0271"/>
          <dgm:constr type="l" for="ch" forName="text9" refType="w" fact="0.8377"/>
          <dgm:constr type="t" for="ch" forName="text9" refType="h" fact="0.005"/>
          <dgm:constr type="w" for="ch" forName="text9" refType="w" fact="0.1623"/>
          <dgm:constr type="h" for="ch" forName="text9" refType="h" fact="0.2314"/>
          <dgm:constr type="l" for="ch" forName="textaccent9" refType="w" fact="0.95"/>
          <dgm:constr type="t" for="ch" forName="textaccent9" refType="h" fact="0.2084"/>
          <dgm:constr type="w" for="ch" forName="textaccent9" refType="w" fact="0.0189"/>
          <dgm:constr type="h" for="ch" forName="textaccent9" refType="h" fact="0.0271"/>
          <dgm:constr type="l" for="ch" forName="image9" refType="w" fact="0.8377"/>
          <dgm:constr type="t" for="ch" forName="image9" refType="h" fact="0.2604"/>
          <dgm:constr type="w" for="ch" forName="image9" refType="w" fact="0.1623"/>
          <dgm:constr type="h" for="ch" forName="image9" refType="h" fact="0.2314"/>
          <dgm:constr type="l" for="ch" forName="imageaccent9" refType="w" fact="0.95"/>
          <dgm:constr type="t" for="ch" forName="imageaccent9" refType="h" fact="0.2618"/>
          <dgm:constr type="w" for="ch" forName="imageaccent9" refType="w" fact="0.0189"/>
          <dgm:constr type="h" for="ch" forName="imageaccent9" refType="h" fact="0.0271"/>
          <dgm:constr type="l" for="ch" forName="image10" refType="w" fact="0.2786"/>
          <dgm:constr type="t" for="ch" forName="image10" refType="h" fact="0.7686"/>
          <dgm:constr type="w" for="ch" forName="image10" refType="w" fact="0.1623"/>
          <dgm:constr type="h" for="ch" forName="image10" refType="h" fact="0.2314"/>
          <dgm:constr type="l" for="ch" forName="text10" refType="w" fact="0.4183"/>
          <dgm:constr type="t" for="ch" forName="text10" refType="h" fact="0.6419"/>
          <dgm:constr type="w" for="ch" forName="text10" refType="w" fact="0.1623"/>
          <dgm:constr type="h" for="ch" forName="text10" refType="h" fact="0.2314"/>
          <dgm:constr type="l" for="ch" forName="imageaccent10" refType="w" fact="0.4203"/>
          <dgm:constr type="t" for="ch" forName="imageaccent10" refType="h" fact="0.8701"/>
          <dgm:constr type="w" for="ch" forName="imageaccent10" refType="w" fact="0.0189"/>
          <dgm:constr type="h" for="ch" forName="imageaccent10" refType="h" fact="0.0271"/>
          <dgm:constr type="l" for="ch" forName="textaccent10" refType="w" fact="0.4504"/>
          <dgm:constr type="t" for="ch" forName="textaccent10" refType="h" fact="0.8446"/>
          <dgm:constr type="w" for="ch" forName="textaccent10" refType="w" fact="0.0189"/>
          <dgm:constr type="h" for="ch" forName="textaccent10" refType="h" fact="0.0271"/>
        </dgm:constrLst>
      </dgm:if>
      <dgm:if name="Name12" axis="ch" ptType="node" func="cnt" op="equ" val="11">
        <dgm:alg type="composite">
          <dgm:param type="ar" val="1.4704"/>
        </dgm:alg>
        <dgm:constrLst>
          <dgm:constr type="primFontSz" for="des" ptType="node" op="equ" val="65"/>
          <dgm:constr type="l" for="ch" forName="image4" refType="w" fact="0.5585"/>
          <dgm:constr type="t" for="ch" forName="image4" refType="h" fact="0.2287"/>
          <dgm:constr type="w" for="ch" forName="image4" refType="w" fact="0.1623"/>
          <dgm:constr type="h" for="ch" forName="image4" refType="h" fact="0.2049"/>
          <dgm:constr type="l" for="ch" forName="text5" refType="w" fact="0.5585"/>
          <dgm:constr type="t" for="ch" forName="text5" refType="h" fact="0.0022"/>
          <dgm:constr type="w" for="ch" forName="text5" refType="w" fact="0.1623"/>
          <dgm:constr type="h" for="ch" forName="text5" refType="h" fact="0.2049"/>
          <dgm:constr type="l" for="ch" forName="image5" refType="w" fact="0.6982"/>
          <dgm:constr type="t" for="ch" forName="image5" refType="h" fact="0.1165"/>
          <dgm:constr type="w" for="ch" forName="image5" refType="w" fact="0.1623"/>
          <dgm:constr type="h" for="ch" forName="image5" refType="h" fact="0.2049"/>
          <dgm:constr type="l" for="ch" forName="image2" refType="w" fact="0.4189"/>
          <dgm:constr type="t" for="ch" forName="image2" refType="h" fact="0.34"/>
          <dgm:constr type="w" for="ch" forName="image2" refType="w" fact="0.1623"/>
          <dgm:constr type="h" for="ch" forName="image2" refType="h" fact="0.2049"/>
          <dgm:constr type="l" for="ch" forName="text4" refType="w" fact="0.4189"/>
          <dgm:constr type="t" for="ch" forName="text4" refType="h" fact="0.1135"/>
          <dgm:constr type="w" for="ch" forName="text4" refType="w" fact="0.1623"/>
          <dgm:constr type="h" for="ch" forName="text4" refType="h" fact="0.2049"/>
          <dgm:constr type="l" for="ch" forName="text2" refType="w" fact="0.2793"/>
          <dgm:constr type="t" for="ch" forName="text2" refType="h" fact="0.2265"/>
          <dgm:constr type="w" for="ch" forName="text2" refType="w" fact="0.1623"/>
          <dgm:constr type="h" for="ch" forName="text2" refType="h" fact="0.2049"/>
          <dgm:constr type="l" for="ch" forName="image3" refType="w" fact="0.2793"/>
          <dgm:constr type="t" for="ch" forName="image3" refType="h" fact="0"/>
          <dgm:constr type="w" for="ch" forName="image3" refType="w" fact="0.1623"/>
          <dgm:constr type="h" for="ch" forName="image3" refType="h" fact="0.2049"/>
          <dgm:constr type="l" for="ch" forName="text1" refType="w" fact="0.1396"/>
          <dgm:constr type="t" for="ch" forName="text1" refType="h" fact="0.3404"/>
          <dgm:constr type="w" for="ch" forName="text1" refType="w" fact="0.1623"/>
          <dgm:constr type="h" for="ch" forName="text1" refType="h" fact="0.2049"/>
          <dgm:constr type="l" for="ch" forName="text3" refType="w" fact="0.1396"/>
          <dgm:constr type="t" for="ch" forName="text3" refType="h" fact="0.1139"/>
          <dgm:constr type="w" for="ch" forName="text3" refType="w" fact="0.1623"/>
          <dgm:constr type="h" for="ch" forName="text3" refType="h" fact="0.2049"/>
          <dgm:constr type="l" for="ch" forName="textaccent1" refType="w" fact="0.1435"/>
          <dgm:constr type="t" for="ch" forName="textaccent1" refType="h" fact="0.432"/>
          <dgm:constr type="w" for="ch" forName="textaccent1" refType="w" fact="0.0189"/>
          <dgm:constr type="h" for="ch" forName="textaccent1" refType="h" fact="0.024"/>
          <dgm:constr type="l" for="ch" forName="image1" refType="w" fact="0"/>
          <dgm:constr type="t" for="ch" forName="image1" refType="h" fact="0.2272"/>
          <dgm:constr type="w" for="ch" forName="image1" refType="w" fact="0.1623"/>
          <dgm:constr type="h" for="ch" forName="image1" refType="h" fact="0.2049"/>
          <dgm:constr type="l" for="ch" forName="imageaccent1" refType="w" fact="0.1111"/>
          <dgm:constr type="t" for="ch" forName="imageaccent1" refType="h" fact="0.4048"/>
          <dgm:constr type="w" for="ch" forName="imageaccent1" refType="w" fact="0.0189"/>
          <dgm:constr type="h" for="ch" forName="imageaccent1" refType="h" fact="0.024"/>
          <dgm:constr type="l" for="ch" forName="textaccent2" refType="w" fact="0.391"/>
          <dgm:constr type="t" for="ch" forName="textaccent2" refType="h" fact="0.4038"/>
          <dgm:constr type="w" for="ch" forName="textaccent2" refType="w" fact="0.0189"/>
          <dgm:constr type="h" for="ch" forName="textaccent2" refType="h" fact="0.024"/>
          <dgm:constr type="l" for="ch" forName="imageaccent2" refType="w" fact="0.4228"/>
          <dgm:constr type="t" for="ch" forName="imageaccent2" refType="h" fact="0.4312"/>
          <dgm:constr type="w" for="ch" forName="imageaccent2" refType="w" fact="0.0189"/>
          <dgm:constr type="h" for="ch" forName="imageaccent2" refType="h" fact="0.024"/>
          <dgm:constr type="l" for="ch" forName="textaccent3" refType="w" fact="0.2501"/>
          <dgm:constr type="t" for="ch" forName="textaccent3" refType="h" fact="0.1167"/>
          <dgm:constr type="w" for="ch" forName="textaccent3" refType="w" fact="0.0189"/>
          <dgm:constr type="h" for="ch" forName="textaccent3" refType="h" fact="0.024"/>
          <dgm:constr type="l" for="ch" forName="imageaccent3" refType="w" fact="0.2839"/>
          <dgm:constr type="t" for="ch" forName="imageaccent3" refType="h" fact="0.0908"/>
          <dgm:constr type="w" for="ch" forName="imageaccent3" refType="w" fact="0.0189"/>
          <dgm:constr type="h" for="ch" forName="imageaccent3" refType="h" fact="0.024"/>
          <dgm:constr type="l" for="ch" forName="textaccent4" refType="w" fact="0.5593"/>
          <dgm:constr type="t" for="ch" forName="textaccent4" refType="h" fact="0.2042"/>
          <dgm:constr type="w" for="ch" forName="textaccent4" refType="w" fact="0.0189"/>
          <dgm:constr type="h" for="ch" forName="textaccent4" refType="h" fact="0.024"/>
          <dgm:constr type="l" for="ch" forName="imageaccent4" refType="w" fact="0.5901"/>
          <dgm:constr type="t" for="ch" forName="imageaccent4" refType="h" fact="0.2323"/>
          <dgm:constr type="w" for="ch" forName="imageaccent4" refType="w" fact="0.0189"/>
          <dgm:constr type="h" for="ch" forName="imageaccent4" refType="h" fact="0.024"/>
          <dgm:constr type="l" for="ch" forName="textaccent5" refType="w" fact="0.6989"/>
          <dgm:constr type="t" for="ch" forName="textaccent5" refType="h" fact="0.094"/>
          <dgm:constr type="w" for="ch" forName="textaccent5" refType="w" fact="0.0189"/>
          <dgm:constr type="h" for="ch" forName="textaccent5" refType="h" fact="0.024"/>
          <dgm:constr type="l" for="ch" forName="imageaccent5" refType="w" fact="0.7305"/>
          <dgm:constr type="t" for="ch" forName="imageaccent5" refType="h" fact="0.121"/>
          <dgm:constr type="w" for="ch" forName="imageaccent5" refType="w" fact="0.0189"/>
          <dgm:constr type="h" for="ch" forName="imageaccent5" refType="h" fact="0.024"/>
          <dgm:constr type="l" for="ch" forName="image6" refType="w" fact="0.5585"/>
          <dgm:constr type="t" for="ch" forName="image6" refType="h" fact="0.4548"/>
          <dgm:constr type="w" for="ch" forName="image6" refType="w" fact="0.1623"/>
          <dgm:constr type="h" for="ch" forName="image6" refType="h" fact="0.2049"/>
          <dgm:constr type="l" for="ch" forName="text6" refType="w" fact="0.6982"/>
          <dgm:constr type="t" for="ch" forName="text6" refType="h" fact="0.3426"/>
          <dgm:constr type="w" for="ch" forName="text6" refType="w" fact="0.1623"/>
          <dgm:constr type="h" for="ch" forName="text6" refType="h" fact="0.2049"/>
          <dgm:constr type="l" for="ch" forName="imageaccent6" refType="w" fact="0.7002"/>
          <dgm:constr type="t" for="ch" forName="imageaccent6" refType="h" fact="0.5447"/>
          <dgm:constr type="w" for="ch" forName="imageaccent6" refType="w" fact="0.0189"/>
          <dgm:constr type="h" for="ch" forName="imageaccent6" refType="h" fact="0.024"/>
          <dgm:constr type="l" for="ch" forName="textaccent6" refType="w" fact="0.7303"/>
          <dgm:constr type="t" for="ch" forName="textaccent6" refType="h" fact="0.5221"/>
          <dgm:constr type="w" for="ch" forName="textaccent6" refType="w" fact="0.0189"/>
          <dgm:constr type="h" for="ch" forName="textaccent6" refType="h" fact="0.024"/>
          <dgm:constr type="l" for="ch" forName="text7" refType="w" fact="0.2792"/>
          <dgm:constr type="t" for="ch" forName="text7" refType="h" fact="0.4535"/>
          <dgm:constr type="w" for="ch" forName="text7" refType="w" fact="0.1623"/>
          <dgm:constr type="h" for="ch" forName="text7" refType="h" fact="0.2049"/>
          <dgm:constr type="l" for="ch" forName="image7" refType="w" fact="0.1395"/>
          <dgm:constr type="t" for="ch" forName="image7" refType="h" fact="0.5674"/>
          <dgm:constr type="w" for="ch" forName="image7" refType="w" fact="0.1623"/>
          <dgm:constr type="h" for="ch" forName="image7" refType="h" fact="0.2049"/>
          <dgm:constr type="l" for="ch" forName="imageaccent7" refType="w" fact="0.25"/>
          <dgm:constr type="t" for="ch" forName="imageaccent7" refType="h" fact="0.5703"/>
          <dgm:constr type="w" for="ch" forName="imageaccent7" refType="w" fact="0.0189"/>
          <dgm:constr type="h" for="ch" forName="imageaccent7" refType="h" fact="0.024"/>
          <dgm:constr type="l" for="ch" forName="textaccent7" refType="w" fact="0.2838"/>
          <dgm:constr type="t" for="ch" forName="textaccent7" refType="h" fact="0.5443"/>
          <dgm:constr type="w" for="ch" forName="textaccent7" refType="w" fact="0.0189"/>
          <dgm:constr type="h" for="ch" forName="textaccent7" refType="h" fact="0.024"/>
          <dgm:constr type="l" for="ch" forName="image8" refType="w" fact="0.6975"/>
          <dgm:constr type="t" for="ch" forName="image8" refType="h" fact="0.5696"/>
          <dgm:constr type="w" for="ch" forName="image8" refType="w" fact="0.1623"/>
          <dgm:constr type="h" for="ch" forName="image8" refType="h" fact="0.2049"/>
          <dgm:constr type="l" for="ch" forName="text8" refType="w" fact="0.8371"/>
          <dgm:constr type="t" for="ch" forName="text8" refType="h" fact="0.4574"/>
          <dgm:constr type="w" for="ch" forName="text8" refType="w" fact="0.1623"/>
          <dgm:constr type="h" for="ch" forName="text8" refType="h" fact="0.2049"/>
          <dgm:constr type="l" for="ch" forName="imageaccent8" refType="w" fact="0.8392"/>
          <dgm:constr type="t" for="ch" forName="imageaccent8" refType="h" fact="0.6595"/>
          <dgm:constr type="w" for="ch" forName="imageaccent8" refType="w" fact="0.0189"/>
          <dgm:constr type="h" for="ch" forName="imageaccent8" refType="h" fact="0.024"/>
          <dgm:constr type="l" for="ch" forName="textaccent8" refType="w" fact="0.8693"/>
          <dgm:constr type="t" for="ch" forName="textaccent8" refType="h" fact="0.6369"/>
          <dgm:constr type="w" for="ch" forName="textaccent8" refType="w" fact="0.0189"/>
          <dgm:constr type="h" for="ch" forName="textaccent8" refType="h" fact="0.024"/>
          <dgm:constr type="l" for="ch" forName="text9" refType="w" fact="0.8377"/>
          <dgm:constr type="t" for="ch" forName="text9" refType="h" fact="0.0044"/>
          <dgm:constr type="w" for="ch" forName="text9" refType="w" fact="0.1623"/>
          <dgm:constr type="h" for="ch" forName="text9" refType="h" fact="0.2049"/>
          <dgm:constr type="l" for="ch" forName="textaccent9" refType="w" fact="0.95"/>
          <dgm:constr type="t" for="ch" forName="textaccent9" refType="h" fact="0.1846"/>
          <dgm:constr type="w" for="ch" forName="textaccent9" refType="w" fact="0.0189"/>
          <dgm:constr type="h" for="ch" forName="textaccent9" refType="h" fact="0.024"/>
          <dgm:constr type="l" for="ch" forName="image9" refType="w" fact="0.8377"/>
          <dgm:constr type="t" for="ch" forName="image9" refType="h" fact="0.2306"/>
          <dgm:constr type="w" for="ch" forName="image9" refType="w" fact="0.1623"/>
          <dgm:constr type="h" for="ch" forName="image9" refType="h" fact="0.2049"/>
          <dgm:constr type="l" for="ch" forName="imageaccent9" refType="w" fact="0.95"/>
          <dgm:constr type="t" for="ch" forName="imageaccent9" refType="h" fact="0.2318"/>
          <dgm:constr type="w" for="ch" forName="imageaccent9" refType="w" fact="0.0189"/>
          <dgm:constr type="h" for="ch" forName="imageaccent9" refType="h" fact="0.024"/>
          <dgm:constr type="l" for="ch" forName="image10" refType="w" fact="0.2786"/>
          <dgm:constr type="t" for="ch" forName="image10" refType="h" fact="0.6805"/>
          <dgm:constr type="w" for="ch" forName="image10" refType="w" fact="0.1623"/>
          <dgm:constr type="h" for="ch" forName="image10" refType="h" fact="0.2049"/>
          <dgm:constr type="l" for="ch" forName="text10" refType="w" fact="0.4183"/>
          <dgm:constr type="t" for="ch" forName="text10" refType="h" fact="0.5683"/>
          <dgm:constr type="w" for="ch" forName="text10" refType="w" fact="0.1623"/>
          <dgm:constr type="h" for="ch" forName="text10" refType="h" fact="0.2049"/>
          <dgm:constr type="l" for="ch" forName="imageaccent10" refType="w" fact="0.4203"/>
          <dgm:constr type="t" for="ch" forName="imageaccent10" refType="h" fact="0.7704"/>
          <dgm:constr type="w" for="ch" forName="imageaccent10" refType="w" fact="0.0189"/>
          <dgm:constr type="h" for="ch" forName="imageaccent10" refType="h" fact="0.024"/>
          <dgm:constr type="l" for="ch" forName="textaccent10" refType="w" fact="0.4504"/>
          <dgm:constr type="t" for="ch" forName="textaccent10" refType="h" fact="0.7478"/>
          <dgm:constr type="w" for="ch" forName="textaccent10" refType="w" fact="0.0189"/>
          <dgm:constr type="h" for="ch" forName="textaccent10" refType="h" fact="0.024"/>
          <dgm:constr type="l" for="ch" forName="text11" refType="w" fact="0.6971"/>
          <dgm:constr type="t" for="ch" forName="text11" refType="h" fact="0.7951"/>
          <dgm:constr type="w" for="ch" forName="text11" refType="w" fact="0.1623"/>
          <dgm:constr type="h" for="ch" forName="text11" refType="h" fact="0.2049"/>
          <dgm:constr type="l" for="ch" forName="image11" refType="w" fact="0.5575"/>
          <dgm:constr type="t" for="ch" forName="image11" refType="h" fact="0.6816"/>
          <dgm:constr type="w" for="ch" forName="image11" refType="w" fact="0.1623"/>
          <dgm:constr type="h" for="ch" forName="image11" refType="h" fact="0.2049"/>
          <dgm:constr type="l" for="ch" forName="imageaccent11" refType="w" fact="0.6692"/>
          <dgm:constr type="t" for="ch" forName="imageaccent11" refType="h" fact="0.8589"/>
          <dgm:constr type="w" for="ch" forName="imageaccent11" refType="w" fact="0.0189"/>
          <dgm:constr type="h" for="ch" forName="imageaccent11" refType="h" fact="0.024"/>
          <dgm:constr type="l" for="ch" forName="textaccent11" refType="w" fact="0.701"/>
          <dgm:constr type="t" for="ch" forName="textaccent11" refType="h" fact="0.8863"/>
          <dgm:constr type="w" for="ch" forName="textaccent11" refType="w" fact="0.0189"/>
          <dgm:constr type="h" for="ch" forName="textaccent11" refType="h" fact="0.024"/>
        </dgm:constrLst>
      </dgm:if>
      <dgm:else name="Name13">
        <dgm:alg type="composite">
          <dgm:param type="ar" val="1.675"/>
        </dgm:alg>
        <dgm:constrLst>
          <dgm:constr type="primFontSz" for="des" ptType="node" op="equ" val="65"/>
          <dgm:constr type="l" for="ch" forName="image4" refType="w" fact="0.4903"/>
          <dgm:constr type="t" for="ch" forName="image4" refType="h" fact="0.2287"/>
          <dgm:constr type="w" for="ch" forName="image4" refType="w" fact="0.1425"/>
          <dgm:constr type="h" for="ch" forName="image4" refType="h" fact="0.2049"/>
          <dgm:constr type="l" for="ch" forName="text5" refType="w" fact="0.4903"/>
          <dgm:constr type="t" for="ch" forName="text5" refType="h" fact="0.0022"/>
          <dgm:constr type="w" for="ch" forName="text5" refType="w" fact="0.1425"/>
          <dgm:constr type="h" for="ch" forName="text5" refType="h" fact="0.2049"/>
          <dgm:constr type="l" for="ch" forName="image5" refType="w" fact="0.6129"/>
          <dgm:constr type="t" for="ch" forName="image5" refType="h" fact="0.1165"/>
          <dgm:constr type="w" for="ch" forName="image5" refType="w" fact="0.1425"/>
          <dgm:constr type="h" for="ch" forName="image5" refType="h" fact="0.2049"/>
          <dgm:constr type="l" for="ch" forName="image2" refType="w" fact="0.3677"/>
          <dgm:constr type="t" for="ch" forName="image2" refType="h" fact="0.34"/>
          <dgm:constr type="w" for="ch" forName="image2" refType="w" fact="0.1425"/>
          <dgm:constr type="h" for="ch" forName="image2" refType="h" fact="0.2049"/>
          <dgm:constr type="l" for="ch" forName="text4" refType="w" fact="0.3677"/>
          <dgm:constr type="t" for="ch" forName="text4" refType="h" fact="0.1135"/>
          <dgm:constr type="w" for="ch" forName="text4" refType="w" fact="0.1425"/>
          <dgm:constr type="h" for="ch" forName="text4" refType="h" fact="0.2049"/>
          <dgm:constr type="l" for="ch" forName="text2" refType="w" fact="0.2452"/>
          <dgm:constr type="t" for="ch" forName="text2" refType="h" fact="0.2265"/>
          <dgm:constr type="w" for="ch" forName="text2" refType="w" fact="0.1425"/>
          <dgm:constr type="h" for="ch" forName="text2" refType="h" fact="0.2049"/>
          <dgm:constr type="l" for="ch" forName="image3" refType="w" fact="0.2452"/>
          <dgm:constr type="t" for="ch" forName="image3" refType="h" fact="0"/>
          <dgm:constr type="w" for="ch" forName="image3" refType="w" fact="0.1425"/>
          <dgm:constr type="h" for="ch" forName="image3" refType="h" fact="0.2049"/>
          <dgm:constr type="l" for="ch" forName="text1" refType="w" fact="0.1226"/>
          <dgm:constr type="t" for="ch" forName="text1" refType="h" fact="0.3404"/>
          <dgm:constr type="w" for="ch" forName="text1" refType="w" fact="0.1425"/>
          <dgm:constr type="h" for="ch" forName="text1" refType="h" fact="0.2049"/>
          <dgm:constr type="l" for="ch" forName="text3" refType="w" fact="0.1226"/>
          <dgm:constr type="t" for="ch" forName="text3" refType="h" fact="0.1139"/>
          <dgm:constr type="w" for="ch" forName="text3" refType="w" fact="0.1425"/>
          <dgm:constr type="h" for="ch" forName="text3" refType="h" fact="0.2049"/>
          <dgm:constr type="l" for="ch" forName="textaccent1" refType="w" fact="0.126"/>
          <dgm:constr type="t" for="ch" forName="textaccent1" refType="h" fact="0.432"/>
          <dgm:constr type="w" for="ch" forName="textaccent1" refType="w" fact="0.0166"/>
          <dgm:constr type="h" for="ch" forName="textaccent1" refType="h" fact="0.024"/>
          <dgm:constr type="l" for="ch" forName="image1" refType="w" fact="0"/>
          <dgm:constr type="t" for="ch" forName="image1" refType="h" fact="0.2272"/>
          <dgm:constr type="w" for="ch" forName="image1" refType="w" fact="0.1425"/>
          <dgm:constr type="h" for="ch" forName="image1" refType="h" fact="0.2049"/>
          <dgm:constr type="l" for="ch" forName="imageaccent1" refType="w" fact="0.0976"/>
          <dgm:constr type="t" for="ch" forName="imageaccent1" refType="h" fact="0.4048"/>
          <dgm:constr type="w" for="ch" forName="imageaccent1" refType="w" fact="0.0166"/>
          <dgm:constr type="h" for="ch" forName="imageaccent1" refType="h" fact="0.024"/>
          <dgm:constr type="l" for="ch" forName="textaccent2" refType="w" fact="0.3432"/>
          <dgm:constr type="t" for="ch" forName="textaccent2" refType="h" fact="0.4038"/>
          <dgm:constr type="w" for="ch" forName="textaccent2" refType="w" fact="0.0166"/>
          <dgm:constr type="h" for="ch" forName="textaccent2" refType="h" fact="0.024"/>
          <dgm:constr type="l" for="ch" forName="imageaccent2" refType="w" fact="0.3712"/>
          <dgm:constr type="t" for="ch" forName="imageaccent2" refType="h" fact="0.4312"/>
          <dgm:constr type="w" for="ch" forName="imageaccent2" refType="w" fact="0.0166"/>
          <dgm:constr type="h" for="ch" forName="imageaccent2" refType="h" fact="0.024"/>
          <dgm:constr type="l" for="ch" forName="textaccent3" refType="w" fact="0.2196"/>
          <dgm:constr type="t" for="ch" forName="textaccent3" refType="h" fact="0.1167"/>
          <dgm:constr type="w" for="ch" forName="textaccent3" refType="w" fact="0.0166"/>
          <dgm:constr type="h" for="ch" forName="textaccent3" refType="h" fact="0.024"/>
          <dgm:constr type="l" for="ch" forName="imageaccent3" refType="w" fact="0.2492"/>
          <dgm:constr type="t" for="ch" forName="imageaccent3" refType="h" fact="0.0908"/>
          <dgm:constr type="w" for="ch" forName="imageaccent3" refType="w" fact="0.0166"/>
          <dgm:constr type="h" for="ch" forName="imageaccent3" refType="h" fact="0.024"/>
          <dgm:constr type="l" for="ch" forName="textaccent4" refType="w" fact="0.491"/>
          <dgm:constr type="t" for="ch" forName="textaccent4" refType="h" fact="0.2042"/>
          <dgm:constr type="w" for="ch" forName="textaccent4" refType="w" fact="0.0166"/>
          <dgm:constr type="h" for="ch" forName="textaccent4" refType="h" fact="0.024"/>
          <dgm:constr type="l" for="ch" forName="imageaccent4" refType="w" fact="0.5181"/>
          <dgm:constr type="t" for="ch" forName="imageaccent4" refType="h" fact="0.2323"/>
          <dgm:constr type="w" for="ch" forName="imageaccent4" refType="w" fact="0.0166"/>
          <dgm:constr type="h" for="ch" forName="imageaccent4" refType="h" fact="0.024"/>
          <dgm:constr type="l" for="ch" forName="textaccent5" refType="w" fact="0.6136"/>
          <dgm:constr type="t" for="ch" forName="textaccent5" refType="h" fact="0.094"/>
          <dgm:constr type="w" for="ch" forName="textaccent5" refType="w" fact="0.0166"/>
          <dgm:constr type="h" for="ch" forName="textaccent5" refType="h" fact="0.024"/>
          <dgm:constr type="l" for="ch" forName="imageaccent5" refType="w" fact="0.6413"/>
          <dgm:constr type="t" for="ch" forName="imageaccent5" refType="h" fact="0.121"/>
          <dgm:constr type="w" for="ch" forName="imageaccent5" refType="w" fact="0.0166"/>
          <dgm:constr type="h" for="ch" forName="imageaccent5" refType="h" fact="0.024"/>
          <dgm:constr type="l" for="ch" forName="image6" refType="w" fact="0.4903"/>
          <dgm:constr type="t" for="ch" forName="image6" refType="h" fact="0.4548"/>
          <dgm:constr type="w" for="ch" forName="image6" refType="w" fact="0.1425"/>
          <dgm:constr type="h" for="ch" forName="image6" refType="h" fact="0.2049"/>
          <dgm:constr type="l" for="ch" forName="text6" refType="w" fact="0.6129"/>
          <dgm:constr type="t" for="ch" forName="text6" refType="h" fact="0.3426"/>
          <dgm:constr type="w" for="ch" forName="text6" refType="w" fact="0.1425"/>
          <dgm:constr type="h" for="ch" forName="text6" refType="h" fact="0.2049"/>
          <dgm:constr type="l" for="ch" forName="imageaccent6" refType="w" fact="0.6147"/>
          <dgm:constr type="t" for="ch" forName="imageaccent6" refType="h" fact="0.5447"/>
          <dgm:constr type="w" for="ch" forName="imageaccent6" refType="w" fact="0.0166"/>
          <dgm:constr type="h" for="ch" forName="imageaccent6" refType="h" fact="0.024"/>
          <dgm:constr type="l" for="ch" forName="textaccent6" refType="w" fact="0.6411"/>
          <dgm:constr type="t" for="ch" forName="textaccent6" refType="h" fact="0.5221"/>
          <dgm:constr type="w" for="ch" forName="textaccent6" refType="w" fact="0.0166"/>
          <dgm:constr type="h" for="ch" forName="textaccent6" refType="h" fact="0.024"/>
          <dgm:constr type="l" for="ch" forName="text7" refType="w" fact="0.2451"/>
          <dgm:constr type="t" for="ch" forName="text7" refType="h" fact="0.4535"/>
          <dgm:constr type="w" for="ch" forName="text7" refType="w" fact="0.1425"/>
          <dgm:constr type="h" for="ch" forName="text7" refType="h" fact="0.2049"/>
          <dgm:constr type="l" for="ch" forName="image7" refType="w" fact="0.1225"/>
          <dgm:constr type="t" for="ch" forName="image7" refType="h" fact="0.5674"/>
          <dgm:constr type="w" for="ch" forName="image7" refType="w" fact="0.1425"/>
          <dgm:constr type="h" for="ch" forName="image7" refType="h" fact="0.2049"/>
          <dgm:constr type="l" for="ch" forName="imageaccent7" refType="w" fact="0.2195"/>
          <dgm:constr type="t" for="ch" forName="imageaccent7" refType="h" fact="0.5703"/>
          <dgm:constr type="w" for="ch" forName="imageaccent7" refType="w" fact="0.0166"/>
          <dgm:constr type="h" for="ch" forName="imageaccent7" refType="h" fact="0.024"/>
          <dgm:constr type="l" for="ch" forName="textaccent7" refType="w" fact="0.2491"/>
          <dgm:constr type="t" for="ch" forName="textaccent7" refType="h" fact="0.5443"/>
          <dgm:constr type="w" for="ch" forName="textaccent7" refType="w" fact="0.0166"/>
          <dgm:constr type="h" for="ch" forName="textaccent7" refType="h" fact="0.024"/>
          <dgm:constr type="l" for="ch" forName="image8" refType="w" fact="0.6123"/>
          <dgm:constr type="t" for="ch" forName="image8" refType="h" fact="0.5696"/>
          <dgm:constr type="w" for="ch" forName="image8" refType="w" fact="0.1425"/>
          <dgm:constr type="h" for="ch" forName="image8" refType="h" fact="0.2049"/>
          <dgm:constr type="l" for="ch" forName="text8" refType="w" fact="0.7349"/>
          <dgm:constr type="t" for="ch" forName="text8" refType="h" fact="0.4574"/>
          <dgm:constr type="w" for="ch" forName="text8" refType="w" fact="0.1425"/>
          <dgm:constr type="h" for="ch" forName="text8" refType="h" fact="0.2049"/>
          <dgm:constr type="l" for="ch" forName="imageaccent8" refType="w" fact="0.7367"/>
          <dgm:constr type="t" for="ch" forName="imageaccent8" refType="h" fact="0.6595"/>
          <dgm:constr type="w" for="ch" forName="imageaccent8" refType="w" fact="0.0166"/>
          <dgm:constr type="h" for="ch" forName="imageaccent8" refType="h" fact="0.024"/>
          <dgm:constr type="l" for="ch" forName="textaccent8" refType="w" fact="0.7631"/>
          <dgm:constr type="t" for="ch" forName="textaccent8" refType="h" fact="0.6369"/>
          <dgm:constr type="w" for="ch" forName="textaccent8" refType="w" fact="0.0166"/>
          <dgm:constr type="h" for="ch" forName="textaccent8" refType="h" fact="0.024"/>
          <dgm:constr type="l" for="ch" forName="text9" refType="w" fact="0.7354"/>
          <dgm:constr type="t" for="ch" forName="text9" refType="h" fact="0.0044"/>
          <dgm:constr type="w" for="ch" forName="text9" refType="w" fact="0.1425"/>
          <dgm:constr type="h" for="ch" forName="text9" refType="h" fact="0.2049"/>
          <dgm:constr type="l" for="ch" forName="textaccent9" refType="w" fact="0.8339"/>
          <dgm:constr type="t" for="ch" forName="textaccent9" refType="h" fact="0.1846"/>
          <dgm:constr type="w" for="ch" forName="textaccent9" refType="w" fact="0.0166"/>
          <dgm:constr type="h" for="ch" forName="textaccent9" refType="h" fact="0.024"/>
          <dgm:constr type="l" for="ch" forName="image9" refType="w" fact="0.7354"/>
          <dgm:constr type="t" for="ch" forName="image9" refType="h" fact="0.2306"/>
          <dgm:constr type="w" for="ch" forName="image9" refType="w" fact="0.1425"/>
          <dgm:constr type="h" for="ch" forName="image9" refType="h" fact="0.2049"/>
          <dgm:constr type="l" for="ch" forName="imageaccent9" refType="w" fact="0.8339"/>
          <dgm:constr type="t" for="ch" forName="imageaccent9" refType="h" fact="0.2318"/>
          <dgm:constr type="w" for="ch" forName="imageaccent9" refType="w" fact="0.0166"/>
          <dgm:constr type="h" for="ch" forName="imageaccent9" refType="h" fact="0.024"/>
          <dgm:constr type="l" for="ch" forName="image10" refType="w" fact="0.2446"/>
          <dgm:constr type="t" for="ch" forName="image10" refType="h" fact="0.6805"/>
          <dgm:constr type="w" for="ch" forName="image10" refType="w" fact="0.1425"/>
          <dgm:constr type="h" for="ch" forName="image10" refType="h" fact="0.2049"/>
          <dgm:constr type="l" for="ch" forName="text10" refType="w" fact="0.3672"/>
          <dgm:constr type="t" for="ch" forName="text10" refType="h" fact="0.5683"/>
          <dgm:constr type="w" for="ch" forName="text10" refType="w" fact="0.1425"/>
          <dgm:constr type="h" for="ch" forName="text10" refType="h" fact="0.2049"/>
          <dgm:constr type="l" for="ch" forName="imageaccent10" refType="w" fact="0.369"/>
          <dgm:constr type="t" for="ch" forName="imageaccent10" refType="h" fact="0.7704"/>
          <dgm:constr type="w" for="ch" forName="imageaccent10" refType="w" fact="0.0166"/>
          <dgm:constr type="h" for="ch" forName="imageaccent10" refType="h" fact="0.024"/>
          <dgm:constr type="l" for="ch" forName="textaccent10" refType="w" fact="0.3954"/>
          <dgm:constr type="t" for="ch" forName="textaccent10" refType="h" fact="0.7478"/>
          <dgm:constr type="w" for="ch" forName="textaccent10" refType="w" fact="0.0166"/>
          <dgm:constr type="h" for="ch" forName="textaccent10" refType="h" fact="0.024"/>
          <dgm:constr type="l" for="ch" forName="text11" refType="w" fact="0.612"/>
          <dgm:constr type="t" for="ch" forName="text11" refType="h" fact="0.7951"/>
          <dgm:constr type="w" for="ch" forName="text11" refType="w" fact="0.1425"/>
          <dgm:constr type="h" for="ch" forName="text11" refType="h" fact="0.2049"/>
          <dgm:constr type="l" for="ch" forName="image11" refType="w" fact="0.4894"/>
          <dgm:constr type="t" for="ch" forName="image11" refType="h" fact="0.6816"/>
          <dgm:constr type="w" for="ch" forName="image11" refType="w" fact="0.1425"/>
          <dgm:constr type="h" for="ch" forName="image11" refType="h" fact="0.2049"/>
          <dgm:constr type="l" for="ch" forName="imageaccent11" refType="w" fact="0.5874"/>
          <dgm:constr type="t" for="ch" forName="imageaccent11" refType="h" fact="0.8589"/>
          <dgm:constr type="w" for="ch" forName="imageaccent11" refType="w" fact="0.0166"/>
          <dgm:constr type="h" for="ch" forName="imageaccent11" refType="h" fact="0.024"/>
          <dgm:constr type="l" for="ch" forName="textaccent11" refType="w" fact="0.6154"/>
          <dgm:constr type="t" for="ch" forName="textaccent11" refType="h" fact="0.8863"/>
          <dgm:constr type="w" for="ch" forName="textaccent11" refType="w" fact="0.0166"/>
          <dgm:constr type="h" for="ch" forName="textaccent11" refType="h" fact="0.024"/>
          <dgm:constr type="l" for="ch" forName="text12" refType="w" fact="0.735"/>
          <dgm:constr type="t" for="ch" forName="text12" refType="h" fact="0.684"/>
          <dgm:constr type="w" for="ch" forName="text12" refType="w" fact="0.1425"/>
          <dgm:constr type="h" for="ch" forName="text12" refType="h" fact="0.2049"/>
          <dgm:constr type="l" for="ch" forName="image12" refType="w" fact="0.8575"/>
          <dgm:constr type="t" for="ch" forName="image12" refType="h" fact="0.5718"/>
          <dgm:constr type="w" for="ch" forName="image12" refType="w" fact="0.1425"/>
          <dgm:constr type="h" for="ch" forName="image12" refType="h" fact="0.2049"/>
          <dgm:constr type="l" for="ch" forName="textaccent12" refType="w" fact="0.8594"/>
          <dgm:constr type="t" for="ch" forName="textaccent12" refType="h" fact="0.7739"/>
          <dgm:constr type="w" for="ch" forName="textaccent12" refType="w" fact="0.0166"/>
          <dgm:constr type="h" for="ch" forName="textaccent12" refType="h" fact="0.024"/>
          <dgm:constr type="l" for="ch" forName="imageaccent12" refType="w" fact="0.8858"/>
          <dgm:constr type="t" for="ch" forName="imageaccent12" refType="h" fact="0.7513"/>
          <dgm:constr type="w" for="ch" forName="imageaccent12" refType="w" fact="0.0166"/>
          <dgm:constr type="h" for="ch" forName="imageaccent12" refType="h" fact="0.024"/>
        </dgm:constrLst>
      </dgm:else>
    </dgm:choose>
    <dgm:forEach name="wrapper" axis="self" ptType="parTrans">
      <dgm:forEach name="wrapper2" axis="self" ptType="sibTrans" st="2">
        <dgm:forEach name="textRepeat" axis="self">
          <dgm:layoutNode name="textRepeatNode" styleLbl="alignNode1">
            <dgm:varLst>
              <dgm:chMax val="0"/>
              <dgm:chPref val="0"/>
              <dgm:bulletEnabled val="1"/>
            </dgm:varLst>
            <dgm:alg type="tx"/>
            <dgm:shape xmlns:r="http://schemas.openxmlformats.org/officeDocument/2006/relationships" type="hexagon" r:blip="">
              <dgm:adjLst>
                <dgm:adj idx="1" val="0.25"/>
                <dgm:adj idx="2" val="1.1547"/>
              </dgm:adjLst>
            </dgm:shape>
            <dgm:presOf axis="desOrSelf" ptType="node"/>
            <dgm:constrLst>
              <dgm:constr type="lMarg" refType="primFontSz" fact="0"/>
              <dgm:constr type="rMarg" refType="primFontSz" fact="0"/>
              <dgm:constr type="tMarg" refType="primFontSz" fact="0.1"/>
              <dgm:constr type="bMarg" refType="primFontSz" fact="0.1"/>
            </dgm:constrLst>
            <dgm:ruleLst>
              <dgm:rule type="primFontSz" val="5" fact="NaN" max="NaN"/>
            </dgm:ruleLst>
          </dgm:layoutNode>
        </dgm:forEach>
        <dgm:forEach name="accentRepeat" axis="self">
          <dgm:layoutNode name="accentRepeatNode" styleLbl="solidAlignAcc1">
            <dgm:alg type="sp"/>
            <dgm:shape xmlns:r="http://schemas.openxmlformats.org/officeDocument/2006/relationships" type="hexagon" r:blip="">
              <dgm:adjLst>
                <dgm:adj idx="1" val="0.25"/>
                <dgm:adj idx="2" val="1.1547"/>
              </dgm:adjLst>
            </dgm:shape>
            <dgm:presOf/>
          </dgm:layoutNode>
        </dgm:forEach>
        <dgm:forEach name="imageRepeat" axis="self">
          <dgm:layoutNode name="imageRepeatNode" styleLbl="alignAcc1">
            <dgm:alg type="sp"/>
            <dgm:shape xmlns:r="http://schemas.openxmlformats.org/officeDocument/2006/relationships" type="hexagon" r:blip="" blipPhldr="1">
              <dgm:adjLst>
                <dgm:adj idx="1" val="0.25"/>
                <dgm:adj idx="2" val="1.1547"/>
              </dgm:adjLst>
            </dgm:shape>
            <dgm:presOf axis="self"/>
          </dgm:layoutNode>
        </dgm:forEach>
      </dgm:forEach>
    </dgm:forEach>
    <dgm:forEach name="Name14" axis="ch" ptType="node" cnt="1">
      <dgm:layoutNode name="text1">
        <dgm:alg type="sp"/>
        <dgm:shape xmlns:r="http://schemas.openxmlformats.org/officeDocument/2006/relationships" r:blip="">
          <dgm:adjLst/>
        </dgm:shape>
        <dgm:presOf/>
        <dgm:constrLst/>
        <dgm:forEach name="Name15" ref="textRepeat"/>
      </dgm:layoutNode>
      <dgm:layoutNode name="textaccent1">
        <dgm:alg type="sp"/>
        <dgm:shape xmlns:r="http://schemas.openxmlformats.org/officeDocument/2006/relationships" r:blip="">
          <dgm:adjLst/>
        </dgm:shape>
        <dgm:presOf/>
        <dgm:constrLst/>
        <dgm:forEach name="Name16" ref="accentRepeat"/>
      </dgm:layoutNode>
    </dgm:forEach>
    <dgm:forEach name="Name17" axis="ch" ptType="sibTrans" hideLastTrans="0" cnt="1">
      <dgm:layoutNode name="image1">
        <dgm:alg type="sp"/>
        <dgm:shape xmlns:r="http://schemas.openxmlformats.org/officeDocument/2006/relationships" r:blip="">
          <dgm:adjLst/>
        </dgm:shape>
        <dgm:presOf/>
        <dgm:constrLst/>
        <dgm:forEach name="Name18" ref="imageRepeat"/>
      </dgm:layoutNode>
      <dgm:layoutNode name="imageaccent1">
        <dgm:alg type="sp"/>
        <dgm:shape xmlns:r="http://schemas.openxmlformats.org/officeDocument/2006/relationships" r:blip="">
          <dgm:adjLst/>
        </dgm:shape>
        <dgm:presOf/>
        <dgm:constrLst/>
        <dgm:forEach name="Name19" ref="accentRepeat"/>
      </dgm:layoutNode>
    </dgm:forEach>
    <dgm:forEach name="Name20" axis="ch" ptType="node" st="2" cnt="1">
      <dgm:layoutNode name="text2">
        <dgm:alg type="sp"/>
        <dgm:shape xmlns:r="http://schemas.openxmlformats.org/officeDocument/2006/relationships" r:blip="">
          <dgm:adjLst/>
        </dgm:shape>
        <dgm:presOf/>
        <dgm:constrLst/>
        <dgm:forEach name="Name21" ref="textRepeat"/>
      </dgm:layoutNode>
      <dgm:layoutNode name="textaccent2">
        <dgm:alg type="sp"/>
        <dgm:shape xmlns:r="http://schemas.openxmlformats.org/officeDocument/2006/relationships" r:blip="">
          <dgm:adjLst/>
        </dgm:shape>
        <dgm:presOf/>
        <dgm:constrLst/>
        <dgm:forEach name="Name22" ref="accentRepeat"/>
      </dgm:layoutNode>
    </dgm:forEach>
    <dgm:forEach name="Name23" axis="ch" ptType="sibTrans" hideLastTrans="0" st="2" cnt="1">
      <dgm:layoutNode name="image2">
        <dgm:alg type="sp"/>
        <dgm:shape xmlns:r="http://schemas.openxmlformats.org/officeDocument/2006/relationships" r:blip="">
          <dgm:adjLst/>
        </dgm:shape>
        <dgm:presOf/>
        <dgm:constrLst/>
        <dgm:forEach name="Name24" ref="imageRepeat"/>
      </dgm:layoutNode>
      <dgm:layoutNode name="imageaccent2">
        <dgm:alg type="sp"/>
        <dgm:shape xmlns:r="http://schemas.openxmlformats.org/officeDocument/2006/relationships" r:blip="">
          <dgm:adjLst/>
        </dgm:shape>
        <dgm:presOf/>
        <dgm:constrLst/>
        <dgm:forEach name="Name25" ref="accentRepeat"/>
      </dgm:layoutNode>
    </dgm:forEach>
    <dgm:forEach name="Name26" axis="ch" ptType="node" st="3" cnt="1">
      <dgm:layoutNode name="text3">
        <dgm:alg type="sp"/>
        <dgm:shape xmlns:r="http://schemas.openxmlformats.org/officeDocument/2006/relationships" r:blip="">
          <dgm:adjLst/>
        </dgm:shape>
        <dgm:presOf/>
        <dgm:constrLst/>
        <dgm:forEach name="Name27" ref="textRepeat"/>
      </dgm:layoutNode>
      <dgm:layoutNode name="textaccent3">
        <dgm:alg type="sp"/>
        <dgm:shape xmlns:r="http://schemas.openxmlformats.org/officeDocument/2006/relationships" r:blip="">
          <dgm:adjLst/>
        </dgm:shape>
        <dgm:presOf/>
        <dgm:constrLst/>
        <dgm:forEach name="Name28" ref="accentRepeat"/>
      </dgm:layoutNode>
    </dgm:forEach>
    <dgm:forEach name="Name29" axis="ch" ptType="sibTrans" hideLastTrans="0" st="3" cnt="1">
      <dgm:layoutNode name="image3">
        <dgm:alg type="sp"/>
        <dgm:shape xmlns:r="http://schemas.openxmlformats.org/officeDocument/2006/relationships" r:blip="">
          <dgm:adjLst/>
        </dgm:shape>
        <dgm:presOf/>
        <dgm:constrLst/>
        <dgm:forEach name="Name30" ref="imageRepeat"/>
      </dgm:layoutNode>
      <dgm:layoutNode name="imageaccent3">
        <dgm:alg type="sp"/>
        <dgm:shape xmlns:r="http://schemas.openxmlformats.org/officeDocument/2006/relationships" r:blip="">
          <dgm:adjLst/>
        </dgm:shape>
        <dgm:presOf/>
        <dgm:constrLst/>
        <dgm:forEach name="Name31" ref="accentRepeat"/>
      </dgm:layoutNode>
    </dgm:forEach>
    <dgm:forEach name="Name32" axis="ch" ptType="node" st="4" cnt="1">
      <dgm:layoutNode name="text4">
        <dgm:alg type="sp"/>
        <dgm:shape xmlns:r="http://schemas.openxmlformats.org/officeDocument/2006/relationships" r:blip="">
          <dgm:adjLst/>
        </dgm:shape>
        <dgm:presOf/>
        <dgm:constrLst/>
        <dgm:forEach name="Name33" ref="textRepeat"/>
      </dgm:layoutNode>
      <dgm:layoutNode name="textaccent4">
        <dgm:alg type="sp"/>
        <dgm:shape xmlns:r="http://schemas.openxmlformats.org/officeDocument/2006/relationships" r:blip="">
          <dgm:adjLst/>
        </dgm:shape>
        <dgm:presOf/>
        <dgm:constrLst/>
        <dgm:forEach name="Name34" ref="accentRepeat"/>
      </dgm:layoutNode>
    </dgm:forEach>
    <dgm:forEach name="Name35" axis="ch" ptType="sibTrans" hideLastTrans="0" st="4" cnt="1">
      <dgm:layoutNode name="image4">
        <dgm:alg type="sp"/>
        <dgm:shape xmlns:r="http://schemas.openxmlformats.org/officeDocument/2006/relationships" r:blip="">
          <dgm:adjLst/>
        </dgm:shape>
        <dgm:presOf/>
        <dgm:constrLst/>
        <dgm:forEach name="Name36" ref="imageRepeat"/>
      </dgm:layoutNode>
      <dgm:layoutNode name="imageaccent4">
        <dgm:alg type="sp"/>
        <dgm:shape xmlns:r="http://schemas.openxmlformats.org/officeDocument/2006/relationships" r:blip="">
          <dgm:adjLst/>
        </dgm:shape>
        <dgm:presOf/>
        <dgm:constrLst/>
        <dgm:forEach name="Name37" ref="accentRepeat"/>
      </dgm:layoutNode>
    </dgm:forEach>
    <dgm:forEach name="Name38" axis="ch" ptType="node" st="5" cnt="1">
      <dgm:layoutNode name="text5">
        <dgm:alg type="sp"/>
        <dgm:shape xmlns:r="http://schemas.openxmlformats.org/officeDocument/2006/relationships" r:blip="">
          <dgm:adjLst/>
        </dgm:shape>
        <dgm:presOf/>
        <dgm:constrLst/>
        <dgm:forEach name="Name39" ref="textRepeat"/>
      </dgm:layoutNode>
      <dgm:layoutNode name="textaccent5">
        <dgm:alg type="sp"/>
        <dgm:shape xmlns:r="http://schemas.openxmlformats.org/officeDocument/2006/relationships" r:blip="">
          <dgm:adjLst/>
        </dgm:shape>
        <dgm:presOf/>
        <dgm:constrLst/>
        <dgm:forEach name="Name40" ref="accentRepeat"/>
      </dgm:layoutNode>
    </dgm:forEach>
    <dgm:forEach name="Name41" axis="ch" ptType="sibTrans" hideLastTrans="0" st="5" cnt="1">
      <dgm:layoutNode name="image5">
        <dgm:alg type="sp"/>
        <dgm:shape xmlns:r="http://schemas.openxmlformats.org/officeDocument/2006/relationships" r:blip="">
          <dgm:adjLst/>
        </dgm:shape>
        <dgm:presOf/>
        <dgm:constrLst/>
        <dgm:forEach name="Name42" ref="imageRepeat"/>
      </dgm:layoutNode>
      <dgm:layoutNode name="imageaccent5">
        <dgm:alg type="sp"/>
        <dgm:shape xmlns:r="http://schemas.openxmlformats.org/officeDocument/2006/relationships" r:blip="">
          <dgm:adjLst/>
        </dgm:shape>
        <dgm:presOf/>
        <dgm:constrLst/>
        <dgm:forEach name="Name43" ref="accentRepeat"/>
      </dgm:layoutNode>
    </dgm:forEach>
    <dgm:forEach name="Name44" axis="ch" ptType="node" st="6" cnt="1">
      <dgm:layoutNode name="text6">
        <dgm:alg type="sp"/>
        <dgm:shape xmlns:r="http://schemas.openxmlformats.org/officeDocument/2006/relationships" r:blip="">
          <dgm:adjLst/>
        </dgm:shape>
        <dgm:presOf/>
        <dgm:constrLst/>
        <dgm:forEach name="Name45" ref="textRepeat"/>
      </dgm:layoutNode>
      <dgm:layoutNode name="textaccent6">
        <dgm:alg type="sp"/>
        <dgm:shape xmlns:r="http://schemas.openxmlformats.org/officeDocument/2006/relationships" r:blip="">
          <dgm:adjLst/>
        </dgm:shape>
        <dgm:presOf/>
        <dgm:constrLst/>
        <dgm:forEach name="Name46" ref="accentRepeat"/>
      </dgm:layoutNode>
    </dgm:forEach>
    <dgm:forEach name="Name47" axis="ch" ptType="sibTrans" hideLastTrans="0" st="6" cnt="1">
      <dgm:layoutNode name="image6">
        <dgm:alg type="sp"/>
        <dgm:shape xmlns:r="http://schemas.openxmlformats.org/officeDocument/2006/relationships" r:blip="">
          <dgm:adjLst/>
        </dgm:shape>
        <dgm:presOf/>
        <dgm:constrLst/>
        <dgm:forEach name="Name48" ref="imageRepeat"/>
      </dgm:layoutNode>
      <dgm:layoutNode name="imageaccent6">
        <dgm:alg type="sp"/>
        <dgm:shape xmlns:r="http://schemas.openxmlformats.org/officeDocument/2006/relationships" r:blip="">
          <dgm:adjLst/>
        </dgm:shape>
        <dgm:presOf/>
        <dgm:constrLst/>
        <dgm:forEach name="Name49" ref="accentRepeat"/>
      </dgm:layoutNode>
    </dgm:forEach>
    <dgm:forEach name="Name50" axis="ch" ptType="node" st="7" cnt="1">
      <dgm:layoutNode name="text7">
        <dgm:alg type="sp"/>
        <dgm:shape xmlns:r="http://schemas.openxmlformats.org/officeDocument/2006/relationships" r:blip="">
          <dgm:adjLst/>
        </dgm:shape>
        <dgm:presOf/>
        <dgm:constrLst/>
        <dgm:forEach name="Name51" ref="textRepeat"/>
      </dgm:layoutNode>
      <dgm:layoutNode name="textaccent7">
        <dgm:alg type="sp"/>
        <dgm:shape xmlns:r="http://schemas.openxmlformats.org/officeDocument/2006/relationships" r:blip="">
          <dgm:adjLst/>
        </dgm:shape>
        <dgm:presOf/>
        <dgm:constrLst/>
        <dgm:forEach name="Name52" ref="accentRepeat"/>
      </dgm:layoutNode>
    </dgm:forEach>
    <dgm:forEach name="Name53" axis="ch" ptType="sibTrans" hideLastTrans="0" st="7" cnt="1">
      <dgm:layoutNode name="image7">
        <dgm:alg type="sp"/>
        <dgm:shape xmlns:r="http://schemas.openxmlformats.org/officeDocument/2006/relationships" r:blip="">
          <dgm:adjLst/>
        </dgm:shape>
        <dgm:presOf/>
        <dgm:constrLst/>
        <dgm:forEach name="Name54" ref="imageRepeat"/>
      </dgm:layoutNode>
      <dgm:layoutNode name="imageaccent7">
        <dgm:alg type="sp"/>
        <dgm:shape xmlns:r="http://schemas.openxmlformats.org/officeDocument/2006/relationships" r:blip="">
          <dgm:adjLst/>
        </dgm:shape>
        <dgm:presOf/>
        <dgm:constrLst/>
        <dgm:forEach name="Name55" ref="accentRepeat"/>
      </dgm:layoutNode>
    </dgm:forEach>
    <dgm:forEach name="Name56" axis="ch" ptType="node" st="8" cnt="1">
      <dgm:layoutNode name="text8">
        <dgm:alg type="sp"/>
        <dgm:shape xmlns:r="http://schemas.openxmlformats.org/officeDocument/2006/relationships" r:blip="">
          <dgm:adjLst/>
        </dgm:shape>
        <dgm:presOf/>
        <dgm:constrLst/>
        <dgm:forEach name="Name57" ref="textRepeat"/>
      </dgm:layoutNode>
      <dgm:layoutNode name="textaccent8">
        <dgm:alg type="sp"/>
        <dgm:shape xmlns:r="http://schemas.openxmlformats.org/officeDocument/2006/relationships" r:blip="">
          <dgm:adjLst/>
        </dgm:shape>
        <dgm:presOf/>
        <dgm:constrLst/>
        <dgm:forEach name="Name58" ref="accentRepeat"/>
      </dgm:layoutNode>
    </dgm:forEach>
    <dgm:forEach name="Name59" axis="ch" ptType="sibTrans" hideLastTrans="0" st="8" cnt="1">
      <dgm:layoutNode name="image8">
        <dgm:alg type="sp"/>
        <dgm:shape xmlns:r="http://schemas.openxmlformats.org/officeDocument/2006/relationships" r:blip="">
          <dgm:adjLst/>
        </dgm:shape>
        <dgm:presOf/>
        <dgm:constrLst/>
        <dgm:forEach name="Name60" ref="imageRepeat"/>
      </dgm:layoutNode>
      <dgm:layoutNode name="imageaccent8">
        <dgm:alg type="sp"/>
        <dgm:shape xmlns:r="http://schemas.openxmlformats.org/officeDocument/2006/relationships" r:blip="">
          <dgm:adjLst/>
        </dgm:shape>
        <dgm:presOf/>
        <dgm:constrLst/>
        <dgm:forEach name="Name61" ref="accentRepeat"/>
      </dgm:layoutNode>
    </dgm:forEach>
    <dgm:forEach name="Name62" axis="ch" ptType="node" st="9" cnt="1">
      <dgm:layoutNode name="text9">
        <dgm:alg type="sp"/>
        <dgm:shape xmlns:r="http://schemas.openxmlformats.org/officeDocument/2006/relationships" r:blip="">
          <dgm:adjLst/>
        </dgm:shape>
        <dgm:presOf/>
        <dgm:constrLst/>
        <dgm:forEach name="Name63" ref="textRepeat"/>
      </dgm:layoutNode>
      <dgm:layoutNode name="textaccent9">
        <dgm:alg type="sp"/>
        <dgm:shape xmlns:r="http://schemas.openxmlformats.org/officeDocument/2006/relationships" r:blip="">
          <dgm:adjLst/>
        </dgm:shape>
        <dgm:presOf/>
        <dgm:constrLst/>
        <dgm:forEach name="Name64" ref="accentRepeat"/>
      </dgm:layoutNode>
    </dgm:forEach>
    <dgm:forEach name="Name65" axis="ch" ptType="sibTrans" hideLastTrans="0" st="9" cnt="1">
      <dgm:layoutNode name="image9">
        <dgm:alg type="sp"/>
        <dgm:shape xmlns:r="http://schemas.openxmlformats.org/officeDocument/2006/relationships" r:blip="">
          <dgm:adjLst/>
        </dgm:shape>
        <dgm:presOf/>
        <dgm:constrLst/>
        <dgm:forEach name="Name66" ref="imageRepeat"/>
      </dgm:layoutNode>
      <dgm:layoutNode name="imageaccent9">
        <dgm:alg type="sp"/>
        <dgm:shape xmlns:r="http://schemas.openxmlformats.org/officeDocument/2006/relationships" r:blip="">
          <dgm:adjLst/>
        </dgm:shape>
        <dgm:presOf/>
        <dgm:constrLst/>
        <dgm:forEach name="Name67" ref="accentRepeat"/>
      </dgm:layoutNode>
    </dgm:forEach>
    <dgm:forEach name="Name68" axis="ch" ptType="node" st="10" cnt="1">
      <dgm:layoutNode name="text10">
        <dgm:alg type="sp"/>
        <dgm:shape xmlns:r="http://schemas.openxmlformats.org/officeDocument/2006/relationships" r:blip="">
          <dgm:adjLst/>
        </dgm:shape>
        <dgm:presOf/>
        <dgm:constrLst/>
        <dgm:forEach name="Name69" ref="textRepeat"/>
      </dgm:layoutNode>
      <dgm:layoutNode name="textaccent10">
        <dgm:alg type="sp"/>
        <dgm:shape xmlns:r="http://schemas.openxmlformats.org/officeDocument/2006/relationships" r:blip="">
          <dgm:adjLst/>
        </dgm:shape>
        <dgm:presOf/>
        <dgm:constrLst/>
        <dgm:forEach name="Name70" ref="accentRepeat"/>
      </dgm:layoutNode>
    </dgm:forEach>
    <dgm:forEach name="Name71" axis="ch" ptType="sibTrans" hideLastTrans="0" st="10" cnt="1">
      <dgm:layoutNode name="image10">
        <dgm:alg type="sp"/>
        <dgm:shape xmlns:r="http://schemas.openxmlformats.org/officeDocument/2006/relationships" r:blip="">
          <dgm:adjLst/>
        </dgm:shape>
        <dgm:presOf/>
        <dgm:constrLst/>
        <dgm:forEach name="Name72" ref="imageRepeat"/>
      </dgm:layoutNode>
      <dgm:layoutNode name="imageaccent10">
        <dgm:alg type="sp"/>
        <dgm:shape xmlns:r="http://schemas.openxmlformats.org/officeDocument/2006/relationships" r:blip="">
          <dgm:adjLst/>
        </dgm:shape>
        <dgm:presOf/>
        <dgm:constrLst/>
        <dgm:forEach name="Name73" ref="accentRepeat"/>
      </dgm:layoutNode>
    </dgm:forEach>
    <dgm:forEach name="Name74" axis="ch" ptType="node" st="11" cnt="1">
      <dgm:layoutNode name="text11">
        <dgm:alg type="sp"/>
        <dgm:shape xmlns:r="http://schemas.openxmlformats.org/officeDocument/2006/relationships" r:blip="">
          <dgm:adjLst/>
        </dgm:shape>
        <dgm:presOf/>
        <dgm:constrLst/>
        <dgm:forEach name="Name75" ref="textRepeat"/>
      </dgm:layoutNode>
      <dgm:layoutNode name="textaccent11">
        <dgm:alg type="sp"/>
        <dgm:shape xmlns:r="http://schemas.openxmlformats.org/officeDocument/2006/relationships" r:blip="">
          <dgm:adjLst/>
        </dgm:shape>
        <dgm:presOf/>
        <dgm:constrLst/>
        <dgm:forEach name="Name76" ref="accentRepeat"/>
      </dgm:layoutNode>
    </dgm:forEach>
    <dgm:forEach name="Name77" axis="ch" ptType="sibTrans" hideLastTrans="0" st="11" cnt="1">
      <dgm:layoutNode name="image11">
        <dgm:alg type="sp"/>
        <dgm:shape xmlns:r="http://schemas.openxmlformats.org/officeDocument/2006/relationships" r:blip="">
          <dgm:adjLst/>
        </dgm:shape>
        <dgm:presOf/>
        <dgm:constrLst/>
        <dgm:forEach name="Name78" ref="imageRepeat"/>
      </dgm:layoutNode>
      <dgm:layoutNode name="imageaccent11">
        <dgm:alg type="sp"/>
        <dgm:shape xmlns:r="http://schemas.openxmlformats.org/officeDocument/2006/relationships" r:blip="">
          <dgm:adjLst/>
        </dgm:shape>
        <dgm:presOf/>
        <dgm:constrLst/>
        <dgm:forEach name="Name79" ref="accentRepeat"/>
      </dgm:layoutNode>
    </dgm:forEach>
    <dgm:forEach name="Name80" axis="ch" ptType="node" st="12" cnt="1">
      <dgm:layoutNode name="text12">
        <dgm:alg type="sp"/>
        <dgm:shape xmlns:r="http://schemas.openxmlformats.org/officeDocument/2006/relationships" r:blip="">
          <dgm:adjLst/>
        </dgm:shape>
        <dgm:presOf/>
        <dgm:constrLst/>
        <dgm:forEach name="Name81" ref="textRepeat"/>
      </dgm:layoutNode>
      <dgm:layoutNode name="textaccent12">
        <dgm:alg type="sp"/>
        <dgm:shape xmlns:r="http://schemas.openxmlformats.org/officeDocument/2006/relationships" r:blip="">
          <dgm:adjLst/>
        </dgm:shape>
        <dgm:presOf/>
        <dgm:constrLst/>
        <dgm:forEach name="Name82" ref="accentRepeat"/>
      </dgm:layoutNode>
    </dgm:forEach>
    <dgm:forEach name="Name83" axis="ch" ptType="sibTrans" hideLastTrans="0" st="12" cnt="1">
      <dgm:layoutNode name="image12">
        <dgm:alg type="sp"/>
        <dgm:shape xmlns:r="http://schemas.openxmlformats.org/officeDocument/2006/relationships" r:blip="">
          <dgm:adjLst/>
        </dgm:shape>
        <dgm:presOf/>
        <dgm:constrLst/>
        <dgm:forEach name="Name84" ref="imageRepeat"/>
      </dgm:layoutNode>
      <dgm:layoutNode name="imageaccent12">
        <dgm:alg type="sp"/>
        <dgm:shape xmlns:r="http://schemas.openxmlformats.org/officeDocument/2006/relationships" r:blip="">
          <dgm:adjLst/>
        </dgm:shape>
        <dgm:presOf/>
        <dgm:constrLst/>
        <dgm:forEach name="Name85" ref="accentRepeat"/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2"/>
            <a:ext cx="3078427" cy="51350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quarter" idx="1"/>
          </p:nvPr>
        </p:nvSpPr>
        <p:spPr>
          <a:xfrm>
            <a:off x="4023993" y="2"/>
            <a:ext cx="3078427" cy="51350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0345CF-75E2-4DEE-813B-8F67E5BE102E}" type="datetimeFigureOut">
              <a:rPr lang="nl-NL" smtClean="0"/>
              <a:t>3-4-2023</a:t>
            </a:fld>
            <a:endParaRPr lang="nl-NL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2"/>
          </p:nvPr>
        </p:nvSpPr>
        <p:spPr>
          <a:xfrm>
            <a:off x="0" y="9721106"/>
            <a:ext cx="3078427" cy="51350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3"/>
          </p:nvPr>
        </p:nvSpPr>
        <p:spPr>
          <a:xfrm>
            <a:off x="4023993" y="9721106"/>
            <a:ext cx="3078427" cy="51350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5B175B1-DE86-4898-A0A0-87A615F7BDD2}" type="slidenum">
              <a:rPr lang="nl-NL" smtClean="0"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6387020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2"/>
            <a:ext cx="3078427" cy="51350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4023993" y="2"/>
            <a:ext cx="3078427" cy="51350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5F73AE2-82B3-4369-9D52-4D395D63F91C}" type="datetimeFigureOut">
              <a:rPr lang="nl-NL" smtClean="0"/>
              <a:t>3-4-2023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482600" y="1279525"/>
            <a:ext cx="6138863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710407" y="4925408"/>
            <a:ext cx="5683250" cy="402987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9721106"/>
            <a:ext cx="3078427" cy="51350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4023993" y="9721106"/>
            <a:ext cx="3078427" cy="51350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FADD0AE-0363-457F-9FDA-21A489EDFFC4}" type="slidenum">
              <a:rPr lang="nl-NL" smtClean="0"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029437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ADD0AE-0363-457F-9FDA-21A489EDFFC4}" type="slidenum">
              <a:rPr lang="nl-NL" smtClean="0"/>
              <a:t>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22571065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>
                <a:solidFill>
                  <a:srgbClr val="002060"/>
                </a:solidFill>
              </a:rPr>
              <a:t>Not everything is already set in stone and sometimes you will need to fill some unforeseen gaps to get where you want.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>
                <a:solidFill>
                  <a:srgbClr val="002060"/>
                </a:solidFill>
                <a:sym typeface="Wingdings" panose="05000000000000000000" pitchFamily="2" charset="2"/>
              </a:rPr>
              <a:t>Flexibility needed from industry to engage the challenge from science.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dirty="0" smtClean="0">
                <a:solidFill>
                  <a:srgbClr val="002060"/>
                </a:solidFill>
              </a:rPr>
              <a:t>This creates respect, and that makes it easier to acknowledge each other strong points.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 smtClean="0">
              <a:solidFill>
                <a:srgbClr val="002060"/>
              </a:solidFill>
              <a:sym typeface="Wingdings" panose="05000000000000000000" pitchFamily="2" charset="2"/>
            </a:endParaRPr>
          </a:p>
          <a:p>
            <a:endParaRPr lang="nl-N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ADD0AE-0363-457F-9FDA-21A489EDFFC4}" type="slidenum">
              <a:rPr lang="nl-NL" smtClean="0"/>
              <a:t>25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818597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 err="1" smtClean="0"/>
              <a:t>Demonstrator</a:t>
            </a:r>
            <a:r>
              <a:rPr lang="nl-NL" baseline="0" dirty="0" smtClean="0"/>
              <a:t> </a:t>
            </a:r>
            <a:r>
              <a:rPr lang="nl-NL" baseline="0" dirty="0" err="1" smtClean="0"/>
              <a:t>not</a:t>
            </a:r>
            <a:r>
              <a:rPr lang="nl-NL" baseline="0" dirty="0" smtClean="0"/>
              <a:t> ready – </a:t>
            </a:r>
            <a:r>
              <a:rPr lang="nl-NL" baseline="0" dirty="0" err="1" smtClean="0"/>
              <a:t>already</a:t>
            </a:r>
            <a:r>
              <a:rPr lang="nl-NL" baseline="0" dirty="0" smtClean="0"/>
              <a:t> 2 follow-ups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ADD0AE-0363-457F-9FDA-21A489EDFFC4}" type="slidenum">
              <a:rPr lang="nl-NL" smtClean="0"/>
              <a:t>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65397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 smtClean="0"/>
              <a:t>4500 employees, 1.2B</a:t>
            </a:r>
            <a:r>
              <a:rPr lang="nl-NL" baseline="0" dirty="0" smtClean="0"/>
              <a:t> revenu, spread </a:t>
            </a:r>
            <a:r>
              <a:rPr lang="en-GB" baseline="0" noProof="0" dirty="0" smtClean="0"/>
              <a:t>across</a:t>
            </a:r>
            <a:r>
              <a:rPr lang="nl-NL" baseline="0" dirty="0" smtClean="0"/>
              <a:t> </a:t>
            </a:r>
            <a:r>
              <a:rPr lang="en-GB" baseline="0" noProof="0" dirty="0" smtClean="0"/>
              <a:t>3 continents, family owned business, with the strength of a multinational. </a:t>
            </a:r>
            <a:endParaRPr lang="en-GB" noProof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ADD0AE-0363-457F-9FDA-21A489EDFFC4}" type="slidenum">
              <a:rPr lang="nl-NL" smtClean="0"/>
              <a:t>3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874492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ADD0AE-0363-457F-9FDA-21A489EDFFC4}" type="slidenum">
              <a:rPr lang="nl-NL" smtClean="0"/>
              <a:t>5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991980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/>
              <a:t>Successful collaboration?</a:t>
            </a:r>
          </a:p>
          <a:p>
            <a:r>
              <a:rPr lang="en-GB" dirty="0" smtClean="0"/>
              <a:t>Industry involvement from the beginning. Science is not limited by project focus industry has. Science pushes the (technology limits, whereas industry aims to stay within the control</a:t>
            </a:r>
            <a:r>
              <a:rPr lang="en-GB" baseline="0" dirty="0" smtClean="0"/>
              <a:t> limits</a:t>
            </a:r>
            <a:endParaRPr lang="en-GB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ADD0AE-0363-457F-9FDA-21A489EDFFC4}" type="slidenum">
              <a:rPr lang="nl-NL" smtClean="0"/>
              <a:t>9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636752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ADD0AE-0363-457F-9FDA-21A489EDFFC4}" type="slidenum">
              <a:rPr lang="nl-NL" smtClean="0"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009543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ADD0AE-0363-457F-9FDA-21A489EDFFC4}" type="slidenum">
              <a:rPr lang="nl-NL" smtClean="0"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08297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FADD0AE-0363-457F-9FDA-21A489EDFFC4}" type="slidenum">
              <a:rPr kumimoji="0" lang="nl-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nl-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87056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FADD0AE-0363-457F-9FDA-21A489EDFFC4}" type="slidenum">
              <a:rPr kumimoji="0" lang="nl-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nl-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467593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15.jp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4.jpeg"/><Relationship Id="rId5" Type="http://schemas.openxmlformats.org/officeDocument/2006/relationships/image" Target="../media/image13.jpg"/><Relationship Id="rId4" Type="http://schemas.openxmlformats.org/officeDocument/2006/relationships/image" Target="../media/image12.jpeg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hyperlink" Target="https://youtu.be/09yTK-OTEPA" TargetMode="External"/><Relationship Id="rId7" Type="http://schemas.openxmlformats.org/officeDocument/2006/relationships/hyperlink" Target="http://www.pptsolutions.nl/" TargetMode="External"/><Relationship Id="rId2" Type="http://schemas.openxmlformats.org/officeDocument/2006/relationships/hyperlink" Target="https://youtu.be/hM16rifWsjU" TargetMode="External"/><Relationship Id="rId1" Type="http://schemas.openxmlformats.org/officeDocument/2006/relationships/slideMaster" Target="../slideMasters/slideMaster4.xml"/><Relationship Id="rId6" Type="http://schemas.openxmlformats.org/officeDocument/2006/relationships/hyperlink" Target="https://youtu.be/H_4HH09zxC0" TargetMode="External"/><Relationship Id="rId5" Type="http://schemas.openxmlformats.org/officeDocument/2006/relationships/hyperlink" Target="https://youtu.be/IIjbiKAotek" TargetMode="External"/><Relationship Id="rId4" Type="http://schemas.openxmlformats.org/officeDocument/2006/relationships/hyperlink" Target="https://youtu.be/fbByse1_RSY" TargetMode="Externa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openxmlformats.org/officeDocument/2006/relationships/image" Target="../media/image20.sv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5.xml"/><Relationship Id="rId5" Type="http://schemas.microsoft.com/office/2007/relationships/hdphoto" Target="../media/hdphoto3.wdp"/><Relationship Id="rId4" Type="http://schemas.openxmlformats.org/officeDocument/2006/relationships/image" Target="../media/image43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0.svg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0.svg"/><Relationship Id="rId4" Type="http://schemas.openxmlformats.org/officeDocument/2006/relationships/image" Target="../media/image27.png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0.svg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0.svg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7" Type="http://schemas.microsoft.com/office/2007/relationships/hdphoto" Target="../media/hdphoto3.wdp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3.png"/><Relationship Id="rId5" Type="http://schemas.microsoft.com/office/2007/relationships/hdphoto" Target="../media/hdphoto2.wdp"/><Relationship Id="rId4" Type="http://schemas.openxmlformats.org/officeDocument/2006/relationships/image" Target="../media/image42.png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7" Type="http://schemas.microsoft.com/office/2007/relationships/hdphoto" Target="../media/hdphoto3.wdp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3.png"/><Relationship Id="rId5" Type="http://schemas.microsoft.com/office/2007/relationships/hdphoto" Target="../media/hdphoto2.wdp"/><Relationship Id="rId4" Type="http://schemas.openxmlformats.org/officeDocument/2006/relationships/image" Target="../media/image42.png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7" Type="http://schemas.microsoft.com/office/2007/relationships/hdphoto" Target="../media/hdphoto3.wdp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3.png"/><Relationship Id="rId5" Type="http://schemas.microsoft.com/office/2007/relationships/hdphoto" Target="../media/hdphoto2.wdp"/><Relationship Id="rId4" Type="http://schemas.openxmlformats.org/officeDocument/2006/relationships/image" Target="../media/image42.png"/></Relationships>
</file>

<file path=ppt/slideLayouts/_rels/slideLayout14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5.xml"/><Relationship Id="rId5" Type="http://schemas.microsoft.com/office/2007/relationships/hdphoto" Target="../media/hdphoto3.wdp"/><Relationship Id="rId4" Type="http://schemas.openxmlformats.org/officeDocument/2006/relationships/image" Target="../media/image43.png"/></Relationships>
</file>

<file path=ppt/slideLayouts/_rels/slideLayout14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5.xml"/><Relationship Id="rId5" Type="http://schemas.microsoft.com/office/2007/relationships/hdphoto" Target="../media/hdphoto3.wdp"/><Relationship Id="rId4" Type="http://schemas.openxmlformats.org/officeDocument/2006/relationships/image" Target="../media/image43.png"/></Relationships>
</file>

<file path=ppt/slideLayouts/_rels/slideLayout14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5.xml"/><Relationship Id="rId5" Type="http://schemas.microsoft.com/office/2007/relationships/hdphoto" Target="../media/hdphoto3.wdp"/><Relationship Id="rId4" Type="http://schemas.openxmlformats.org/officeDocument/2006/relationships/image" Target="../media/image43.png"/></Relationships>
</file>

<file path=ppt/slideLayouts/_rels/slideLayout14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5.xml"/><Relationship Id="rId5" Type="http://schemas.microsoft.com/office/2007/relationships/hdphoto" Target="../media/hdphoto3.wdp"/><Relationship Id="rId4" Type="http://schemas.openxmlformats.org/officeDocument/2006/relationships/image" Target="../media/image43.png"/></Relationships>
</file>

<file path=ppt/slideLayouts/_rels/slideLayout14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5.xml"/><Relationship Id="rId5" Type="http://schemas.microsoft.com/office/2007/relationships/hdphoto" Target="../media/hdphoto3.wdp"/><Relationship Id="rId4" Type="http://schemas.openxmlformats.org/officeDocument/2006/relationships/image" Target="../media/image43.png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Relationship Id="rId6" Type="http://schemas.microsoft.com/office/2007/relationships/hdphoto" Target="../media/hdphoto3.wdp"/><Relationship Id="rId5" Type="http://schemas.openxmlformats.org/officeDocument/2006/relationships/image" Target="../media/image43.png"/><Relationship Id="rId4" Type="http://schemas.microsoft.com/office/2007/relationships/hdphoto" Target="../media/hdphoto2.wdp"/></Relationships>
</file>

<file path=ppt/slideLayouts/_rels/slideLayout151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27.png"/><Relationship Id="rId7" Type="http://schemas.openxmlformats.org/officeDocument/2006/relationships/image" Target="../media/image4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Relationship Id="rId6" Type="http://schemas.microsoft.com/office/2007/relationships/hdphoto" Target="../media/hdphoto2.wdp"/><Relationship Id="rId5" Type="http://schemas.openxmlformats.org/officeDocument/2006/relationships/image" Target="../media/image42.png"/><Relationship Id="rId4" Type="http://schemas.openxmlformats.org/officeDocument/2006/relationships/image" Target="../media/image40.svg"/></Relationships>
</file>

<file path=ppt/slideLayouts/_rels/slideLayout152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27.png"/><Relationship Id="rId7" Type="http://schemas.openxmlformats.org/officeDocument/2006/relationships/image" Target="../media/image4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Relationship Id="rId6" Type="http://schemas.microsoft.com/office/2007/relationships/hdphoto" Target="../media/hdphoto2.wdp"/><Relationship Id="rId5" Type="http://schemas.openxmlformats.org/officeDocument/2006/relationships/image" Target="../media/image42.png"/><Relationship Id="rId4" Type="http://schemas.openxmlformats.org/officeDocument/2006/relationships/image" Target="../media/image40.svg"/></Relationships>
</file>

<file path=ppt/slideLayouts/_rels/slideLayout15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27.png"/><Relationship Id="rId7" Type="http://schemas.openxmlformats.org/officeDocument/2006/relationships/image" Target="../media/image4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5.xml"/><Relationship Id="rId6" Type="http://schemas.microsoft.com/office/2007/relationships/hdphoto" Target="../media/hdphoto2.wdp"/><Relationship Id="rId5" Type="http://schemas.openxmlformats.org/officeDocument/2006/relationships/image" Target="../media/image42.png"/><Relationship Id="rId4" Type="http://schemas.openxmlformats.org/officeDocument/2006/relationships/image" Target="../media/image40.svg"/></Relationships>
</file>

<file path=ppt/slideLayouts/_rels/slideLayout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20.svg"/><Relationship Id="rId7" Type="http://schemas.microsoft.com/office/2007/relationships/hdphoto" Target="../media/hdphoto2.wdp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2.png"/><Relationship Id="rId5" Type="http://schemas.openxmlformats.org/officeDocument/2006/relationships/image" Target="../media/image40.svg"/><Relationship Id="rId4" Type="http://schemas.openxmlformats.org/officeDocument/2006/relationships/image" Target="../media/image27.png"/><Relationship Id="rId9" Type="http://schemas.microsoft.com/office/2007/relationships/hdphoto" Target="../media/hdphoto3.wdp"/></Relationships>
</file>

<file path=ppt/slideLayouts/_rels/slideLayout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20.svg"/><Relationship Id="rId7" Type="http://schemas.microsoft.com/office/2007/relationships/hdphoto" Target="../media/hdphoto2.wdp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2.png"/><Relationship Id="rId5" Type="http://schemas.openxmlformats.org/officeDocument/2006/relationships/image" Target="../media/image40.svg"/><Relationship Id="rId4" Type="http://schemas.openxmlformats.org/officeDocument/2006/relationships/image" Target="../media/image27.png"/><Relationship Id="rId9" Type="http://schemas.microsoft.com/office/2007/relationships/hdphoto" Target="../media/hdphoto3.wdp"/></Relationships>
</file>

<file path=ppt/slideLayouts/_rels/slideLayout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20.svg"/><Relationship Id="rId7" Type="http://schemas.microsoft.com/office/2007/relationships/hdphoto" Target="../media/hdphoto2.wdp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2.png"/><Relationship Id="rId5" Type="http://schemas.openxmlformats.org/officeDocument/2006/relationships/image" Target="../media/image40.svg"/><Relationship Id="rId4" Type="http://schemas.openxmlformats.org/officeDocument/2006/relationships/image" Target="../media/image27.png"/><Relationship Id="rId9" Type="http://schemas.microsoft.com/office/2007/relationships/hdphoto" Target="../media/hdphoto3.wdp"/></Relationships>
</file>

<file path=ppt/slideLayouts/_rels/slideLayout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20.svg"/><Relationship Id="rId7" Type="http://schemas.microsoft.com/office/2007/relationships/hdphoto" Target="../media/hdphoto2.wdp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2.png"/><Relationship Id="rId5" Type="http://schemas.openxmlformats.org/officeDocument/2006/relationships/image" Target="../media/image40.svg"/><Relationship Id="rId4" Type="http://schemas.openxmlformats.org/officeDocument/2006/relationships/image" Target="../media/image27.png"/><Relationship Id="rId9" Type="http://schemas.microsoft.com/office/2007/relationships/hdphoto" Target="../media/hdphoto3.wdp"/></Relationships>
</file>

<file path=ppt/slideLayouts/_rels/slideLayout158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27.png"/><Relationship Id="rId7" Type="http://schemas.openxmlformats.org/officeDocument/2006/relationships/image" Target="../media/image43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Relationship Id="rId6" Type="http://schemas.microsoft.com/office/2007/relationships/hdphoto" Target="../media/hdphoto2.wdp"/><Relationship Id="rId5" Type="http://schemas.openxmlformats.org/officeDocument/2006/relationships/image" Target="../media/image42.png"/><Relationship Id="rId4" Type="http://schemas.openxmlformats.org/officeDocument/2006/relationships/image" Target="../media/image40.svg"/></Relationships>
</file>

<file path=ppt/slideLayouts/_rels/slideLayout159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27.png"/><Relationship Id="rId7" Type="http://schemas.openxmlformats.org/officeDocument/2006/relationships/image" Target="../media/image43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Relationship Id="rId6" Type="http://schemas.microsoft.com/office/2007/relationships/hdphoto" Target="../media/hdphoto2.wdp"/><Relationship Id="rId5" Type="http://schemas.openxmlformats.org/officeDocument/2006/relationships/image" Target="../media/image42.png"/><Relationship Id="rId4" Type="http://schemas.openxmlformats.org/officeDocument/2006/relationships/image" Target="../media/image40.sv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.png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2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15.jp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4.jpeg"/><Relationship Id="rId5" Type="http://schemas.openxmlformats.org/officeDocument/2006/relationships/image" Target="../media/image13.jpg"/><Relationship Id="rId4" Type="http://schemas.openxmlformats.org/officeDocument/2006/relationships/image" Target="../media/image12.jpe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s://youtu.be/09yTK-OTEPA" TargetMode="External"/><Relationship Id="rId7" Type="http://schemas.openxmlformats.org/officeDocument/2006/relationships/hyperlink" Target="http://www.pptsolutions.nl/" TargetMode="External"/><Relationship Id="rId2" Type="http://schemas.openxmlformats.org/officeDocument/2006/relationships/hyperlink" Target="https://youtu.be/hM16rifWsjU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youtu.be/H_4HH09zxC0" TargetMode="External"/><Relationship Id="rId5" Type="http://schemas.openxmlformats.org/officeDocument/2006/relationships/hyperlink" Target="https://youtu.be/IIjbiKAotek" TargetMode="External"/><Relationship Id="rId4" Type="http://schemas.openxmlformats.org/officeDocument/2006/relationships/hyperlink" Target="https://youtu.be/fbByse1_RSY" TargetMode="Externa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.sv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8.jpeg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15.jp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3.jpeg"/><Relationship Id="rId5" Type="http://schemas.openxmlformats.org/officeDocument/2006/relationships/image" Target="../media/image13.jpg"/><Relationship Id="rId4" Type="http://schemas.openxmlformats.org/officeDocument/2006/relationships/image" Target="../media/image32.jpe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hyperlink" Target="https://youtu.be/09yTK-OTEPA" TargetMode="External"/><Relationship Id="rId7" Type="http://schemas.openxmlformats.org/officeDocument/2006/relationships/hyperlink" Target="http://www.pptsolutions.nl/" TargetMode="External"/><Relationship Id="rId2" Type="http://schemas.openxmlformats.org/officeDocument/2006/relationships/hyperlink" Target="https://youtu.be/hM16rifWsjU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s://youtu.be/H_4HH09zxC0" TargetMode="External"/><Relationship Id="rId5" Type="http://schemas.openxmlformats.org/officeDocument/2006/relationships/hyperlink" Target="https://youtu.be/IIjbiKAotek" TargetMode="External"/><Relationship Id="rId4" Type="http://schemas.openxmlformats.org/officeDocument/2006/relationships/hyperlink" Target="https://youtu.be/fbByse1_RSY" TargetMode="Externa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jpe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15.jp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33.jpeg"/><Relationship Id="rId5" Type="http://schemas.openxmlformats.org/officeDocument/2006/relationships/image" Target="../media/image13.jpg"/><Relationship Id="rId4" Type="http://schemas.openxmlformats.org/officeDocument/2006/relationships/image" Target="../media/image32.jpe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hyperlink" Target="https://youtu.be/09yTK-OTEPA" TargetMode="External"/><Relationship Id="rId7" Type="http://schemas.openxmlformats.org/officeDocument/2006/relationships/hyperlink" Target="http://www.pptsolutions.nl/" TargetMode="External"/><Relationship Id="rId2" Type="http://schemas.openxmlformats.org/officeDocument/2006/relationships/hyperlink" Target="https://youtu.be/hM16rifWsjU" TargetMode="External"/><Relationship Id="rId1" Type="http://schemas.openxmlformats.org/officeDocument/2006/relationships/slideMaster" Target="../slideMasters/slideMaster3.xml"/><Relationship Id="rId6" Type="http://schemas.openxmlformats.org/officeDocument/2006/relationships/hyperlink" Target="https://youtu.be/H_4HH09zxC0" TargetMode="External"/><Relationship Id="rId5" Type="http://schemas.openxmlformats.org/officeDocument/2006/relationships/hyperlink" Target="https://youtu.be/IIjbiKAotek" TargetMode="External"/><Relationship Id="rId4" Type="http://schemas.openxmlformats.org/officeDocument/2006/relationships/hyperlink" Target="https://youtu.be/fbByse1_RSY" TargetMode="Externa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1" name="Tekstvak 30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Intro slide</a:t>
            </a:r>
          </a:p>
        </p:txBody>
      </p:sp>
      <p:grpSp>
        <p:nvGrpSpPr>
          <p:cNvPr id="85" name="Groep 84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84" name="Afbeelding 83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3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36" name="Rechthoek 3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37" name="Ovaal 3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8" name="Rechte verbindingslijn 3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39" name="Rechte verbindingslijn 3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0" name="Rechthoek 3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2" name="Ovaal 4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43" name="Rechthoek 4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44" name="Groep 43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77" name="Rechthoek 76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78" name="Rechte verbindingslijn 77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9" name="Gelijkbenige driehoek 78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" name="Groep 4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2" name="Ovaal 71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3" name="Vrije vorm: vorm 72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4" name="Rechthoek: afgeronde hoeken 73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75" name="Rechte verbindingslijn 74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76" name="Rechte verbindingslijn 75"/>
                <p:cNvCxnSpPr>
                  <a:cxnSpLocks/>
                  <a:stCxn id="74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46" name="Ovaal 4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7" name="Rechthoek 4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8" name="Rechte verbindingslijn 4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49" name="Groep 48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50" name="Rechthoek 49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1" name="Rechthoek 50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52" name="Groep 51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65" name="Rechthoek: afgeronde hoeken 64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" name="Rechthoek 65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7" name="Rechthoek 66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9" name="Rechthoek 68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57" name="Groep 56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59" name="Rechthoek: afgeronde hoeken 58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" name="Rechthoek 59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60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Rechthoek 62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" name="Rechthoek 63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58" name="Boog 57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54" name="Tekstvak 53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55" name="Tekstvak 54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56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8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8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82" name="Rechthoek 8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3" name="Rechte verbindingslijn 8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06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1308217" y="826943"/>
            <a:ext cx="6282061" cy="2208357"/>
          </a:xfrm>
          <a:solidFill>
            <a:schemeClr val="tx2">
              <a:alpha val="90000"/>
            </a:schemeClr>
          </a:solidFill>
        </p:spPr>
        <p:txBody>
          <a:bodyPr vert="horz"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1537798" y="1331380"/>
            <a:ext cx="5822898" cy="423198"/>
          </a:xfrm>
        </p:spPr>
        <p:txBody>
          <a:bodyPr wrap="none" anchor="ctr"/>
          <a:lstStyle>
            <a:lvl1pPr algn="l">
              <a:defRPr sz="3200" cap="none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Bedrijfsnaam</a:t>
            </a:r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1537798" y="2415716"/>
            <a:ext cx="5822898" cy="396000"/>
          </a:xfrm>
        </p:spPr>
        <p:txBody>
          <a:bodyPr anchor="b"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667038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Afbeelding (Blauw) (Geen anima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55571"/>
              <a:gd name="connsiteX1" fmla="*/ 12192000 w 12192000"/>
              <a:gd name="connsiteY1" fmla="*/ 0 h 6455571"/>
              <a:gd name="connsiteX2" fmla="*/ 12192000 w 12192000"/>
              <a:gd name="connsiteY2" fmla="*/ 6455571 h 6455571"/>
              <a:gd name="connsiteX3" fmla="*/ 12188827 w 12192000"/>
              <a:gd name="connsiteY3" fmla="*/ 6294120 h 6455571"/>
              <a:gd name="connsiteX4" fmla="*/ 11114687 w 12192000"/>
              <a:gd name="connsiteY4" fmla="*/ 6294120 h 6455571"/>
              <a:gd name="connsiteX5" fmla="*/ 10497628 w 12192000"/>
              <a:gd name="connsiteY5" fmla="*/ 6454140 h 6455571"/>
              <a:gd name="connsiteX6" fmla="*/ 0 w 12192000"/>
              <a:gd name="connsiteY6" fmla="*/ 6455571 h 645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55571">
                <a:moveTo>
                  <a:pt x="0" y="0"/>
                </a:moveTo>
                <a:lnTo>
                  <a:pt x="12192000" y="0"/>
                </a:lnTo>
                <a:lnTo>
                  <a:pt x="12192000" y="6455571"/>
                </a:lnTo>
                <a:lnTo>
                  <a:pt x="12188827" y="6294120"/>
                </a:lnTo>
                <a:lnTo>
                  <a:pt x="11114687" y="6294120"/>
                </a:lnTo>
                <a:lnTo>
                  <a:pt x="10497628" y="6454140"/>
                </a:lnTo>
                <a:lnTo>
                  <a:pt x="0" y="64555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7950200" y="-279400"/>
            <a:ext cx="4241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afbeelding (Titel blauw+ Geen ANIMATIE)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14" name="Groep 13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5" name="Afbeelding 14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3" name="Rechthoek 62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4" name="Rechte verbindingslijn 63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5" name="Gelijkbenige driehoek 64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" name="Groep 30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Ovaal 57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Vrije vorm: vorm 58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" name="Rechthoek: afgeronde hoeken 59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61" name="Rechte verbindingslijn 60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62" name="Rechte verbindingslijn 61"/>
                <p:cNvCxnSpPr>
                  <a:cxnSpLocks/>
                  <a:stCxn id="60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32" name="Ovaal 31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5" name="Groep 34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" name="Rechthoek 36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1" name="Rechthoek: afgeronde hoeken 50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" name="Rechthoek 51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" name="Rechthoek 52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" name="Rechthoek 53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" name="Groep 38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3" name="Groep 42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5" name="Rechthoek: afgeronde hoeken 44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" name="Rechthoek 45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" name="Rechthoek 46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" name="Rechthoek 47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44" name="Boog 43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40" name="Tekstvak 39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1" name="Tekstvak 40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7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9" name="Rechthoek 1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66" name="Footer Placeholder 10"/>
          <p:cNvSpPr>
            <a:spLocks noGrp="1"/>
          </p:cNvSpPr>
          <p:nvPr>
            <p:ph type="ftr" sz="quarter" idx="16"/>
          </p:nvPr>
        </p:nvSpPr>
        <p:spPr>
          <a:xfrm>
            <a:off x="4038600" y="6561624"/>
            <a:ext cx="4114800" cy="180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/>
              <a:t>Compact light meeting Eindhoven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150282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DDDE26-9C34-4162-9C6C-6AF8505B32F9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09754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ekst (WI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144000" rIns="216000" bIns="14400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CA8CDD-0328-4C80-9983-116595793F96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tekst (WIT)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943833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% Tekst + 25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afbeelding 13"/>
          <p:cNvSpPr>
            <a:spLocks noGrp="1"/>
          </p:cNvSpPr>
          <p:nvPr>
            <p:ph type="pic" sz="quarter" idx="15" hasCustomPrompt="1"/>
          </p:nvPr>
        </p:nvSpPr>
        <p:spPr>
          <a:xfrm>
            <a:off x="8592000" y="0"/>
            <a:ext cx="3600000" cy="6444878"/>
          </a:xfrm>
          <a:custGeom>
            <a:avLst/>
            <a:gdLst>
              <a:gd name="connsiteX0" fmla="*/ 0 w 3600000"/>
              <a:gd name="connsiteY0" fmla="*/ 0 h 6455571"/>
              <a:gd name="connsiteX1" fmla="*/ 3600000 w 3600000"/>
              <a:gd name="connsiteY1" fmla="*/ 0 h 6455571"/>
              <a:gd name="connsiteX2" fmla="*/ 3600000 w 3600000"/>
              <a:gd name="connsiteY2" fmla="*/ 6455571 h 6455571"/>
              <a:gd name="connsiteX3" fmla="*/ 3596827 w 3600000"/>
              <a:gd name="connsiteY3" fmla="*/ 6294120 h 6455571"/>
              <a:gd name="connsiteX4" fmla="*/ 2522687 w 3600000"/>
              <a:gd name="connsiteY4" fmla="*/ 6294120 h 6455571"/>
              <a:gd name="connsiteX5" fmla="*/ 1905628 w 3600000"/>
              <a:gd name="connsiteY5" fmla="*/ 6454140 h 6455571"/>
              <a:gd name="connsiteX6" fmla="*/ 0 w 3600000"/>
              <a:gd name="connsiteY6" fmla="*/ 6454400 h 6455571"/>
              <a:gd name="connsiteX0" fmla="*/ 0 w 3600000"/>
              <a:gd name="connsiteY0" fmla="*/ 0 h 6454400"/>
              <a:gd name="connsiteX1" fmla="*/ 3600000 w 3600000"/>
              <a:gd name="connsiteY1" fmla="*/ 0 h 6454400"/>
              <a:gd name="connsiteX2" fmla="*/ 3596827 w 3600000"/>
              <a:gd name="connsiteY2" fmla="*/ 6294120 h 6454400"/>
              <a:gd name="connsiteX3" fmla="*/ 2522687 w 3600000"/>
              <a:gd name="connsiteY3" fmla="*/ 6294120 h 6454400"/>
              <a:gd name="connsiteX4" fmla="*/ 1905628 w 3600000"/>
              <a:gd name="connsiteY4" fmla="*/ 6454140 h 6454400"/>
              <a:gd name="connsiteX5" fmla="*/ 0 w 3600000"/>
              <a:gd name="connsiteY5" fmla="*/ 6454400 h 6454400"/>
              <a:gd name="connsiteX6" fmla="*/ 0 w 3600000"/>
              <a:gd name="connsiteY6" fmla="*/ 0 h 645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00000" h="6454400">
                <a:moveTo>
                  <a:pt x="0" y="0"/>
                </a:moveTo>
                <a:lnTo>
                  <a:pt x="3600000" y="0"/>
                </a:lnTo>
                <a:cubicBezTo>
                  <a:pt x="3598942" y="2098040"/>
                  <a:pt x="3597885" y="4196080"/>
                  <a:pt x="3596827" y="6294120"/>
                </a:cubicBezTo>
                <a:lnTo>
                  <a:pt x="2522687" y="6294120"/>
                </a:lnTo>
                <a:lnTo>
                  <a:pt x="1905628" y="6454140"/>
                </a:lnTo>
                <a:lnTo>
                  <a:pt x="0" y="64544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7855401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7855401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4E7493-83EC-4513-9430-EF2E2CCDD608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75% tekst + 25% afbeelding</a:t>
            </a:r>
          </a:p>
        </p:txBody>
      </p:sp>
      <p:sp>
        <p:nvSpPr>
          <p:cNvPr id="54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785400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55" name="Groep 54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56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61" name="Rechthoek 60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Rechte verbindingslijn 65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" name="Rechthoek 66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8" name="Groep 11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22" name="Rechte verbindingslijn 12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3" name="Rechte verbindingslijn 12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4" name="Rechte verbindingslijn 12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9" name="Groep 11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0" name="Rechthoek 11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1" name="Pijl: punthaak 12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9" name="Groep 10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13" name="Rechte verbindingslijn 11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4" name="Rechte verbindingslijn 11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0" name="Groep 10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1" name="Rechthoek 11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2" name="Pijl: punthaak 11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70" name="Rechte verbindingslijn 69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71" name="Rechte verbindingslijn 70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72" name="Groep 71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8" name="Rechthoek 9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9" name="Groep 9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00" name="Groep 9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04" name="Rechte verbindingslijn 10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5" name="Rechte verbindingslijn 10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6" name="Rechte verbindingslijn 10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7" name="Rechte verbindingslijn 10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8" name="Rechte verbindingslijn 10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1" name="Groep 10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2" name="Rechthoek 10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3" name="Pijl: punthaak 10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73" name="Groep 72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7" name="Rechthoek 8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8" name="Groep 8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9" name="Groep 8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93" name="Rechte verbindingslijn 9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4" name="Rechte verbindingslijn 9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5" name="Rechte verbindingslijn 9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6" name="Rechte verbindingslijn 9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0" name="Groep 8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1" name="Rechthoek 9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2" name="Pijl: punthaak 9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74" name="Rechthoek 7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75" name="Rechthoek 7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76" name="Rechte verbindingslijn 7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7" name="Rechthoek 7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8" name="Ovaal 7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9" name="Rechthoek 7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" name="Ovaal 7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81" name="Rechthoek 8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82" name="Ovaal 8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83" name="Rechthoek 8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84" name="Ovaal 8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85" name="Rechthoek 8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86" name="Rechte verbindingslijn 8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7" name="Groep 126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28" name="Afbeelding 127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9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34" name="Rechthoek 13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35" name="Ovaal 13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36" name="Rechte verbindingslijn 13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7" name="Rechte verbindingslijn 13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8" name="Rechthoek 13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40" name="Ovaal 13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41" name="Rechthoek 14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42" name="Groep 14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75" name="Rechthoek 17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76" name="Rechte verbindingslijn 17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7" name="Gelijkbenige driehoek 17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3" name="Groep 14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9" name="Rechthoek 16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0" name="Ovaal 16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1" name="Vrije vorm: vorm 17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2" name="Rechthoek: afgeronde hoeken 17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73" name="Rechte verbindingslijn 17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74" name="Rechte verbindingslijn 173"/>
                <p:cNvCxnSpPr>
                  <a:cxnSpLocks/>
                  <a:stCxn id="17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44" name="Ovaal 14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45" name="Rechthoek 14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46" name="Rechte verbindingslijn 14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7" name="Groep 14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8" name="Rechthoek 14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" name="Rechthoek 14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50" name="Groep 14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63" name="Rechthoek: afgeronde hoeken 16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Rechthoek 16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5" name="Rechthoek 16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6" name="Rechthoek 16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7" name="Rechthoek 16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8" name="Rechthoek 16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55" name="Groep 15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7" name="Rechthoek: afgeronde hoeken 15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" name="Rechthoek 15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9" name="Rechthoek 15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0" name="Rechthoek 15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1" name="Rechthoek 16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2" name="Rechthoek 16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56" name="Boog 15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52" name="Tekstvak 151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53" name="Tekstvak 152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5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3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3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32" name="Rechthoek 13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33" name="Rechte verbindingslijn 13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869848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554355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5543550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692873-B871-4013-8700-0ED34E199699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afbeelding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6" y="0"/>
            <a:ext cx="5899594" cy="6443898"/>
          </a:xfrm>
          <a:custGeom>
            <a:avLst/>
            <a:gdLst>
              <a:gd name="connsiteX0" fmla="*/ 0 w 5899594"/>
              <a:gd name="connsiteY0" fmla="*/ 0 h 6443898"/>
              <a:gd name="connsiteX1" fmla="*/ 171894 w 5899594"/>
              <a:gd name="connsiteY1" fmla="*/ 0 h 6443898"/>
              <a:gd name="connsiteX2" fmla="*/ 2590337 w 5899594"/>
              <a:gd name="connsiteY2" fmla="*/ 0 h 6443898"/>
              <a:gd name="connsiteX3" fmla="*/ 5899594 w 5899594"/>
              <a:gd name="connsiteY3" fmla="*/ 0 h 6443898"/>
              <a:gd name="connsiteX4" fmla="*/ 5896421 w 5899594"/>
              <a:gd name="connsiteY4" fmla="*/ 6283249 h 6443898"/>
              <a:gd name="connsiteX5" fmla="*/ 4822281 w 5899594"/>
              <a:gd name="connsiteY5" fmla="*/ 6283249 h 6443898"/>
              <a:gd name="connsiteX6" fmla="*/ 4205222 w 5899594"/>
              <a:gd name="connsiteY6" fmla="*/ 6443348 h 6443898"/>
              <a:gd name="connsiteX7" fmla="*/ 171894 w 5899594"/>
              <a:gd name="connsiteY7" fmla="*/ 6443898 h 6443898"/>
              <a:gd name="connsiteX8" fmla="*/ 171894 w 5899594"/>
              <a:gd name="connsiteY8" fmla="*/ 6443846 h 6443898"/>
              <a:gd name="connsiteX9" fmla="*/ 0 w 5899594"/>
              <a:gd name="connsiteY9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9594" h="6443898">
                <a:moveTo>
                  <a:pt x="0" y="0"/>
                </a:moveTo>
                <a:lnTo>
                  <a:pt x="171894" y="0"/>
                </a:lnTo>
                <a:lnTo>
                  <a:pt x="2590337" y="0"/>
                </a:lnTo>
                <a:lnTo>
                  <a:pt x="5899594" y="0"/>
                </a:lnTo>
                <a:cubicBezTo>
                  <a:pt x="5898536" y="2094416"/>
                  <a:pt x="5897479" y="4188833"/>
                  <a:pt x="5896421" y="6283249"/>
                </a:cubicBezTo>
                <a:lnTo>
                  <a:pt x="4822281" y="6283249"/>
                </a:lnTo>
                <a:lnTo>
                  <a:pt x="4205222" y="6443348"/>
                </a:lnTo>
                <a:lnTo>
                  <a:pt x="171894" y="6443898"/>
                </a:lnTo>
                <a:lnTo>
                  <a:pt x="171894" y="6443846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4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84980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/ 50% Afbeelding tussenruim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-102"/>
            <a:ext cx="5900400" cy="6444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554355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982AED-2802-470B-8A3A-8297DD383EC0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afbeelding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6" y="0"/>
            <a:ext cx="5899594" cy="6443898"/>
          </a:xfrm>
          <a:custGeom>
            <a:avLst/>
            <a:gdLst>
              <a:gd name="connsiteX0" fmla="*/ 0 w 5899594"/>
              <a:gd name="connsiteY0" fmla="*/ 0 h 6443898"/>
              <a:gd name="connsiteX1" fmla="*/ 171894 w 5899594"/>
              <a:gd name="connsiteY1" fmla="*/ 0 h 6443898"/>
              <a:gd name="connsiteX2" fmla="*/ 2590337 w 5899594"/>
              <a:gd name="connsiteY2" fmla="*/ 0 h 6443898"/>
              <a:gd name="connsiteX3" fmla="*/ 5899594 w 5899594"/>
              <a:gd name="connsiteY3" fmla="*/ 0 h 6443898"/>
              <a:gd name="connsiteX4" fmla="*/ 5896421 w 5899594"/>
              <a:gd name="connsiteY4" fmla="*/ 6283249 h 6443898"/>
              <a:gd name="connsiteX5" fmla="*/ 4822281 w 5899594"/>
              <a:gd name="connsiteY5" fmla="*/ 6283249 h 6443898"/>
              <a:gd name="connsiteX6" fmla="*/ 4205222 w 5899594"/>
              <a:gd name="connsiteY6" fmla="*/ 6443348 h 6443898"/>
              <a:gd name="connsiteX7" fmla="*/ 171894 w 5899594"/>
              <a:gd name="connsiteY7" fmla="*/ 6443898 h 6443898"/>
              <a:gd name="connsiteX8" fmla="*/ 171894 w 5899594"/>
              <a:gd name="connsiteY8" fmla="*/ 6443846 h 6443898"/>
              <a:gd name="connsiteX9" fmla="*/ 0 w 5899594"/>
              <a:gd name="connsiteY9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9594" h="6443898">
                <a:moveTo>
                  <a:pt x="0" y="0"/>
                </a:moveTo>
                <a:lnTo>
                  <a:pt x="171894" y="0"/>
                </a:lnTo>
                <a:lnTo>
                  <a:pt x="2590337" y="0"/>
                </a:lnTo>
                <a:lnTo>
                  <a:pt x="5899594" y="0"/>
                </a:lnTo>
                <a:cubicBezTo>
                  <a:pt x="5898536" y="2094416"/>
                  <a:pt x="5897479" y="4188833"/>
                  <a:pt x="5896421" y="6283249"/>
                </a:cubicBezTo>
                <a:lnTo>
                  <a:pt x="4822281" y="6283249"/>
                </a:lnTo>
                <a:lnTo>
                  <a:pt x="4205222" y="6443348"/>
                </a:lnTo>
                <a:lnTo>
                  <a:pt x="171894" y="6443898"/>
                </a:lnTo>
                <a:lnTo>
                  <a:pt x="171894" y="6443846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4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932619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46" grpId="0" animBg="1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/ 50% Afbeelding aangeslo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-2738"/>
            <a:ext cx="6096001" cy="644663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554355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457EFA-21A1-4D4F-8A32-5DD207921E1D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afbeelding</a:t>
            </a:r>
          </a:p>
        </p:txBody>
      </p:sp>
      <p:sp>
        <p:nvSpPr>
          <p:cNvPr id="176" name="Tijdelijke aanduiding voor afbeelding 175">
            <a:extLst>
              <a:ext uri="{FF2B5EF4-FFF2-40B4-BE49-F238E27FC236}">
                <a16:creationId xmlns:a16="http://schemas.microsoft.com/office/drawing/2014/main" id="{7C5210DE-B7D5-45EB-AABB-494A14F33D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96000" y="0"/>
            <a:ext cx="6096000" cy="6443898"/>
          </a:xfrm>
          <a:custGeom>
            <a:avLst/>
            <a:gdLst>
              <a:gd name="connsiteX0" fmla="*/ 0 w 6096000"/>
              <a:gd name="connsiteY0" fmla="*/ 0 h 6443898"/>
              <a:gd name="connsiteX1" fmla="*/ 196406 w 6096000"/>
              <a:gd name="connsiteY1" fmla="*/ 0 h 6443898"/>
              <a:gd name="connsiteX2" fmla="*/ 368300 w 6096000"/>
              <a:gd name="connsiteY2" fmla="*/ 0 h 6443898"/>
              <a:gd name="connsiteX3" fmla="*/ 424269 w 6096000"/>
              <a:gd name="connsiteY3" fmla="*/ 0 h 6443898"/>
              <a:gd name="connsiteX4" fmla="*/ 2786743 w 6096000"/>
              <a:gd name="connsiteY4" fmla="*/ 0 h 6443898"/>
              <a:gd name="connsiteX5" fmla="*/ 6096000 w 6096000"/>
              <a:gd name="connsiteY5" fmla="*/ 0 h 6443898"/>
              <a:gd name="connsiteX6" fmla="*/ 6092827 w 6096000"/>
              <a:gd name="connsiteY6" fmla="*/ 6283249 h 6443898"/>
              <a:gd name="connsiteX7" fmla="*/ 5018687 w 6096000"/>
              <a:gd name="connsiteY7" fmla="*/ 6283249 h 6443898"/>
              <a:gd name="connsiteX8" fmla="*/ 4401628 w 6096000"/>
              <a:gd name="connsiteY8" fmla="*/ 6443348 h 6443898"/>
              <a:gd name="connsiteX9" fmla="*/ 424269 w 6096000"/>
              <a:gd name="connsiteY9" fmla="*/ 6443891 h 6443898"/>
              <a:gd name="connsiteX10" fmla="*/ 424269 w 6096000"/>
              <a:gd name="connsiteY10" fmla="*/ 6443898 h 6443898"/>
              <a:gd name="connsiteX11" fmla="*/ 368300 w 6096000"/>
              <a:gd name="connsiteY11" fmla="*/ 6443898 h 6443898"/>
              <a:gd name="connsiteX12" fmla="*/ 196406 w 6096000"/>
              <a:gd name="connsiteY12" fmla="*/ 6443898 h 6443898"/>
              <a:gd name="connsiteX13" fmla="*/ 0 w 6096000"/>
              <a:gd name="connsiteY13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96000" h="6443898">
                <a:moveTo>
                  <a:pt x="0" y="0"/>
                </a:moveTo>
                <a:lnTo>
                  <a:pt x="196406" y="0"/>
                </a:lnTo>
                <a:lnTo>
                  <a:pt x="368300" y="0"/>
                </a:lnTo>
                <a:lnTo>
                  <a:pt x="424269" y="0"/>
                </a:lnTo>
                <a:lnTo>
                  <a:pt x="2786743" y="0"/>
                </a:lnTo>
                <a:lnTo>
                  <a:pt x="6096000" y="0"/>
                </a:lnTo>
                <a:cubicBezTo>
                  <a:pt x="6094942" y="2094416"/>
                  <a:pt x="6093885" y="4188833"/>
                  <a:pt x="6092827" y="6283249"/>
                </a:cubicBezTo>
                <a:lnTo>
                  <a:pt x="5018687" y="6283249"/>
                </a:lnTo>
                <a:lnTo>
                  <a:pt x="4401628" y="6443348"/>
                </a:lnTo>
                <a:lnTo>
                  <a:pt x="424269" y="6443891"/>
                </a:lnTo>
                <a:lnTo>
                  <a:pt x="424269" y="6443898"/>
                </a:lnTo>
                <a:lnTo>
                  <a:pt x="368300" y="6443898"/>
                </a:lnTo>
                <a:lnTo>
                  <a:pt x="196406" y="6443898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4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995939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176" grpId="0" animBg="1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% Tekst + 75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68300" y="365126"/>
            <a:ext cx="2863850" cy="272814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Titel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2863850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C88489-154A-47E9-B6CB-1A7C81D4F46A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75% tekst + 25% afbeelding</a:t>
            </a:r>
          </a:p>
        </p:txBody>
      </p:sp>
      <p:sp>
        <p:nvSpPr>
          <p:cNvPr id="33" name="Tijdelijke aanduiding voor afbeelding 32"/>
          <p:cNvSpPr>
            <a:spLocks noGrp="1"/>
          </p:cNvSpPr>
          <p:nvPr>
            <p:ph type="pic" sz="quarter" idx="15" hasCustomPrompt="1"/>
          </p:nvPr>
        </p:nvSpPr>
        <p:spPr>
          <a:xfrm>
            <a:off x="3600449" y="0"/>
            <a:ext cx="8591551" cy="6444288"/>
          </a:xfrm>
          <a:custGeom>
            <a:avLst/>
            <a:gdLst>
              <a:gd name="connsiteX0" fmla="*/ 0 w 8591551"/>
              <a:gd name="connsiteY0" fmla="*/ 0 h 6441603"/>
              <a:gd name="connsiteX1" fmla="*/ 8591551 w 8591551"/>
              <a:gd name="connsiteY1" fmla="*/ 0 h 6441603"/>
              <a:gd name="connsiteX2" fmla="*/ 8591551 w 8591551"/>
              <a:gd name="connsiteY2" fmla="*/ 6441603 h 6441603"/>
              <a:gd name="connsiteX3" fmla="*/ 8588378 w 8591551"/>
              <a:gd name="connsiteY3" fmla="*/ 6280152 h 6441603"/>
              <a:gd name="connsiteX4" fmla="*/ 7514238 w 8591551"/>
              <a:gd name="connsiteY4" fmla="*/ 6280152 h 6441603"/>
              <a:gd name="connsiteX5" fmla="*/ 6897179 w 8591551"/>
              <a:gd name="connsiteY5" fmla="*/ 6440172 h 6441603"/>
              <a:gd name="connsiteX6" fmla="*/ 0 w 8591551"/>
              <a:gd name="connsiteY6" fmla="*/ 6441112 h 6441603"/>
              <a:gd name="connsiteX0" fmla="*/ 0 w 8591551"/>
              <a:gd name="connsiteY0" fmla="*/ 0 h 6441112"/>
              <a:gd name="connsiteX1" fmla="*/ 8591551 w 8591551"/>
              <a:gd name="connsiteY1" fmla="*/ 0 h 6441112"/>
              <a:gd name="connsiteX2" fmla="*/ 8588378 w 8591551"/>
              <a:gd name="connsiteY2" fmla="*/ 6280152 h 6441112"/>
              <a:gd name="connsiteX3" fmla="*/ 7514238 w 8591551"/>
              <a:gd name="connsiteY3" fmla="*/ 6280152 h 6441112"/>
              <a:gd name="connsiteX4" fmla="*/ 6897179 w 8591551"/>
              <a:gd name="connsiteY4" fmla="*/ 6440172 h 6441112"/>
              <a:gd name="connsiteX5" fmla="*/ 0 w 8591551"/>
              <a:gd name="connsiteY5" fmla="*/ 6441112 h 6441112"/>
              <a:gd name="connsiteX6" fmla="*/ 0 w 8591551"/>
              <a:gd name="connsiteY6" fmla="*/ 0 h 644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91551" h="6441112">
                <a:moveTo>
                  <a:pt x="0" y="0"/>
                </a:moveTo>
                <a:lnTo>
                  <a:pt x="8591551" y="0"/>
                </a:lnTo>
                <a:cubicBezTo>
                  <a:pt x="8590493" y="2093384"/>
                  <a:pt x="8589436" y="4186768"/>
                  <a:pt x="8588378" y="6280152"/>
                </a:cubicBezTo>
                <a:lnTo>
                  <a:pt x="7514238" y="6280152"/>
                </a:lnTo>
                <a:lnTo>
                  <a:pt x="6897179" y="6440172"/>
                </a:lnTo>
                <a:lnTo>
                  <a:pt x="0" y="64411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tekst 10"/>
          <p:cNvSpPr>
            <a:spLocks noGrp="1"/>
          </p:cNvSpPr>
          <p:nvPr>
            <p:ph type="body" sz="quarter" idx="14" hasCustomPrompt="1"/>
          </p:nvPr>
        </p:nvSpPr>
        <p:spPr>
          <a:xfrm>
            <a:off x="369697" y="743900"/>
            <a:ext cx="2862454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Subtitel</a:t>
            </a:r>
          </a:p>
        </p:txBody>
      </p:sp>
      <p:grpSp>
        <p:nvGrpSpPr>
          <p:cNvPr id="35" name="Groep 34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36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1" name="Rechthoek 40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42" name="Ovaal 41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3" name="Rechte verbindingslijn 42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4" name="Rechthoek 43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5" name="Rechte verbindingslijn 44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Rechte verbindingslijn 45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Rechthoek 46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8" name="Groep 47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98" name="Groep 9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2" name="Rechte verbindingslijn 10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3" name="Rechte verbindingslijn 10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4" name="Rechte verbindingslijn 10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5" name="Rechte verbindingslijn 10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9" name="Groep 9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0" name="Rechthoek 9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1" name="Pijl: punthaak 10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9" name="Groep 48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0" name="Rechte verbindingslijn 49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2" name="Groep 51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78" name="Rechthoek 7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" name="Groep 7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0" name="Groep 7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4" name="Rechte verbindingslijn 8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5" name="Rechte verbindingslijn 8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2" name="Rechthoek 8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3" name="Pijl: punthaak 8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3" name="Groep 52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67" name="Rechthoek 6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8" name="Groep 6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9" name="Groep 6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3" name="Rechte verbindingslijn 7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4" name="Rechte verbindingslijn 7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0" name="Groep 6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1" name="Rechthoek 7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2" name="Pijl: punthaak 7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4" name="Rechthoek 5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5" name="Rechthoek 5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58" name="Ovaal 5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0" name="Ovaal 5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1" name="Rechthoek 6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3" name="Rechthoek 6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64" name="Ovaal 6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5" name="Rechthoek 6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66" name="Rechte verbindingslijn 6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3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9" name="Rechthoek 3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0" name="Rechte verbindingslijn 3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7" name="Groep 106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8" name="Afbeelding 107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9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14" name="Rechthoek 11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15" name="Ovaal 11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6" name="Rechte verbindingslijn 11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7" name="Rechte verbindingslijn 11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8" name="Rechthoek 11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9" name="Rechte verbindingslijn 11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20" name="Ovaal 11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21" name="Rechthoek 12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2" name="Groep 12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55" name="Rechthoek 15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57" name="Gelijkbenige driehoek 15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3" name="Groep 12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49" name="Rechthoek 14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" name="Ovaal 14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1" name="Vrije vorm: vorm 15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" name="Rechthoek: afgeronde hoeken 15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3" name="Rechte verbindingslijn 15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54" name="Rechte verbindingslijn 153"/>
                <p:cNvCxnSpPr>
                  <a:cxnSpLocks/>
                  <a:stCxn id="15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24" name="Ovaal 12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27" name="Groep 12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8" name="Rechthoek 12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" name="Rechthoek 12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30" name="Groep 12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3" name="Rechthoek: afgeronde hoeken 14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5" name="Rechthoek 14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1" name="Groep 13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5" name="Groep 13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7" name="Rechthoek: afgeronde hoeken 13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Rechthoek 13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0" name="Rechthoek 13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1" name="Rechthoek 14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2" name="Rechthoek 14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36" name="Boog 13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32" name="Tekstvak 131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3" name="Tekstvak 132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1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1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12" name="Rechthoek 11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13" name="Rechte verbindingslijn 11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936717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Afbeelding (Blauw) (Geen anima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55571"/>
              <a:gd name="connsiteX1" fmla="*/ 12192000 w 12192000"/>
              <a:gd name="connsiteY1" fmla="*/ 0 h 6455571"/>
              <a:gd name="connsiteX2" fmla="*/ 12192000 w 12192000"/>
              <a:gd name="connsiteY2" fmla="*/ 6455571 h 6455571"/>
              <a:gd name="connsiteX3" fmla="*/ 12188827 w 12192000"/>
              <a:gd name="connsiteY3" fmla="*/ 6294120 h 6455571"/>
              <a:gd name="connsiteX4" fmla="*/ 11114687 w 12192000"/>
              <a:gd name="connsiteY4" fmla="*/ 6294120 h 6455571"/>
              <a:gd name="connsiteX5" fmla="*/ 10497628 w 12192000"/>
              <a:gd name="connsiteY5" fmla="*/ 6454140 h 6455571"/>
              <a:gd name="connsiteX6" fmla="*/ 0 w 12192000"/>
              <a:gd name="connsiteY6" fmla="*/ 6455571 h 645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55571">
                <a:moveTo>
                  <a:pt x="0" y="0"/>
                </a:moveTo>
                <a:lnTo>
                  <a:pt x="12192000" y="0"/>
                </a:lnTo>
                <a:lnTo>
                  <a:pt x="12192000" y="6455571"/>
                </a:lnTo>
                <a:lnTo>
                  <a:pt x="12188827" y="6294120"/>
                </a:lnTo>
                <a:lnTo>
                  <a:pt x="11114687" y="6294120"/>
                </a:lnTo>
                <a:lnTo>
                  <a:pt x="10497628" y="6454140"/>
                </a:lnTo>
                <a:lnTo>
                  <a:pt x="0" y="64555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3582E9-B9B2-41BD-97C9-18A77D44D524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7950200" y="-279400"/>
            <a:ext cx="4241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afbeelding (Titel blauw+ Geen ANIMATIE)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14" name="Groep 13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5" name="Afbeelding 14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3" name="Rechthoek 62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4" name="Rechte verbindingslijn 63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5" name="Gelijkbenige driehoek 64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" name="Groep 30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Ovaal 57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Vrije vorm: vorm 58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" name="Rechthoek: afgeronde hoeken 59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61" name="Rechte verbindingslijn 60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62" name="Rechte verbindingslijn 61"/>
                <p:cNvCxnSpPr>
                  <a:cxnSpLocks/>
                  <a:stCxn id="60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32" name="Ovaal 31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5" name="Groep 34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" name="Rechthoek 36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1" name="Rechthoek: afgeronde hoeken 50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" name="Rechthoek 51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" name="Rechthoek 52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" name="Rechthoek 53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" name="Groep 38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3" name="Groep 42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5" name="Rechthoek: afgeronde hoeken 44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" name="Rechthoek 45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" name="Rechthoek 46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" name="Rechthoek 47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44" name="Boog 43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40" name="Tekstvak 39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1" name="Tekstvak 40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7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9" name="Rechthoek 1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815358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Afbeelding (Wit) (Geen anima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55571"/>
              <a:gd name="connsiteX1" fmla="*/ 12192000 w 12192000"/>
              <a:gd name="connsiteY1" fmla="*/ 0 h 6455571"/>
              <a:gd name="connsiteX2" fmla="*/ 12192000 w 12192000"/>
              <a:gd name="connsiteY2" fmla="*/ 6455571 h 6455571"/>
              <a:gd name="connsiteX3" fmla="*/ 12188827 w 12192000"/>
              <a:gd name="connsiteY3" fmla="*/ 6294120 h 6455571"/>
              <a:gd name="connsiteX4" fmla="*/ 11114687 w 12192000"/>
              <a:gd name="connsiteY4" fmla="*/ 6294120 h 6455571"/>
              <a:gd name="connsiteX5" fmla="*/ 10497628 w 12192000"/>
              <a:gd name="connsiteY5" fmla="*/ 6454140 h 6455571"/>
              <a:gd name="connsiteX6" fmla="*/ 0 w 12192000"/>
              <a:gd name="connsiteY6" fmla="*/ 6455571 h 645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55571">
                <a:moveTo>
                  <a:pt x="0" y="0"/>
                </a:moveTo>
                <a:lnTo>
                  <a:pt x="12192000" y="0"/>
                </a:lnTo>
                <a:lnTo>
                  <a:pt x="12192000" y="6455571"/>
                </a:lnTo>
                <a:lnTo>
                  <a:pt x="12188827" y="6294120"/>
                </a:lnTo>
                <a:lnTo>
                  <a:pt x="11114687" y="6294120"/>
                </a:lnTo>
                <a:lnTo>
                  <a:pt x="10497628" y="6454140"/>
                </a:lnTo>
                <a:lnTo>
                  <a:pt x="0" y="64555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101D68-4F22-4766-9204-F56F0AE15424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8242300" y="-279400"/>
            <a:ext cx="39497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afbeelding (Titel wit + GEEN ANIMATIE)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14" name="Groep 13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5" name="Afbeelding 14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3" name="Rechthoek 62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4" name="Rechte verbindingslijn 63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5" name="Gelijkbenige driehoek 64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" name="Groep 30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Ovaal 57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Vrije vorm: vorm 58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" name="Rechthoek: afgeronde hoeken 59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61" name="Rechte verbindingslijn 60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62" name="Rechte verbindingslijn 61"/>
                <p:cNvCxnSpPr>
                  <a:cxnSpLocks/>
                  <a:stCxn id="60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32" name="Ovaal 31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5" name="Groep 34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" name="Rechthoek 36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1" name="Rechthoek: afgeronde hoeken 50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" name="Rechthoek 51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" name="Rechthoek 52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" name="Rechthoek 53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" name="Groep 38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3" name="Groep 42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5" name="Rechthoek: afgeronde hoeken 44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" name="Rechthoek 45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" name="Rechthoek 46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" name="Rechthoek 47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44" name="Boog 43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40" name="Tekstvak 39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1" name="Tekstvak 40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7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9" name="Rechthoek 1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015759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Afbeelding 6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00419" y="3229990"/>
            <a:ext cx="1639482" cy="815703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11" name="Tijdelijke aanduiding voor media 10"/>
          <p:cNvSpPr>
            <a:spLocks noGrp="1"/>
          </p:cNvSpPr>
          <p:nvPr>
            <p:ph type="media" sz="quarter" idx="16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42872"/>
              <a:gd name="connsiteX1" fmla="*/ 12192000 w 12192000"/>
              <a:gd name="connsiteY1" fmla="*/ 0 h 6442872"/>
              <a:gd name="connsiteX2" fmla="*/ 12192000 w 12192000"/>
              <a:gd name="connsiteY2" fmla="*/ 6442872 h 6442872"/>
              <a:gd name="connsiteX3" fmla="*/ 12188827 w 12192000"/>
              <a:gd name="connsiteY3" fmla="*/ 6281739 h 6442872"/>
              <a:gd name="connsiteX4" fmla="*/ 11114687 w 12192000"/>
              <a:gd name="connsiteY4" fmla="*/ 6281739 h 6442872"/>
              <a:gd name="connsiteX5" fmla="*/ 10497628 w 12192000"/>
              <a:gd name="connsiteY5" fmla="*/ 6441444 h 6442872"/>
              <a:gd name="connsiteX6" fmla="*/ 0 w 12192000"/>
              <a:gd name="connsiteY6" fmla="*/ 6442872 h 644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42872">
                <a:moveTo>
                  <a:pt x="0" y="0"/>
                </a:moveTo>
                <a:lnTo>
                  <a:pt x="12192000" y="0"/>
                </a:lnTo>
                <a:lnTo>
                  <a:pt x="12192000" y="6442872"/>
                </a:lnTo>
                <a:lnTo>
                  <a:pt x="12188827" y="6281739"/>
                </a:lnTo>
                <a:lnTo>
                  <a:pt x="11114687" y="6281739"/>
                </a:lnTo>
                <a:lnTo>
                  <a:pt x="10497628" y="6441444"/>
                </a:lnTo>
                <a:lnTo>
                  <a:pt x="0" y="64428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video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F9334-2560-4275-86B8-E5B2CA64EE1D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video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14" name="Meer informatie"/>
          <p:cNvGrpSpPr/>
          <p:nvPr userDrawn="1"/>
        </p:nvGrpSpPr>
        <p:grpSpPr>
          <a:xfrm>
            <a:off x="12396764" y="4434421"/>
            <a:ext cx="3178515" cy="783273"/>
            <a:chOff x="-3741486" y="3359148"/>
            <a:chExt cx="3178515" cy="783273"/>
          </a:xfrm>
        </p:grpSpPr>
        <p:sp>
          <p:nvSpPr>
            <p:cNvPr id="15" name="Freeform 101"/>
            <p:cNvSpPr>
              <a:spLocks noEditPoints="1"/>
            </p:cNvSpPr>
            <p:nvPr/>
          </p:nvSpPr>
          <p:spPr bwMode="auto">
            <a:xfrm>
              <a:off x="-3741486" y="3359148"/>
              <a:ext cx="255753" cy="255753"/>
            </a:xfrm>
            <a:custGeom>
              <a:avLst/>
              <a:gdLst>
                <a:gd name="T0" fmla="*/ 0 w 292"/>
                <a:gd name="T1" fmla="*/ 146 h 292"/>
                <a:gd name="T2" fmla="*/ 4 w 292"/>
                <a:gd name="T3" fmla="*/ 113 h 292"/>
                <a:gd name="T4" fmla="*/ 14 w 292"/>
                <a:gd name="T5" fmla="*/ 82 h 292"/>
                <a:gd name="T6" fmla="*/ 31 w 292"/>
                <a:gd name="T7" fmla="*/ 55 h 292"/>
                <a:gd name="T8" fmla="*/ 53 w 292"/>
                <a:gd name="T9" fmla="*/ 32 h 292"/>
                <a:gd name="T10" fmla="*/ 81 w 292"/>
                <a:gd name="T11" fmla="*/ 15 h 292"/>
                <a:gd name="T12" fmla="*/ 112 w 292"/>
                <a:gd name="T13" fmla="*/ 4 h 292"/>
                <a:gd name="T14" fmla="*/ 145 w 292"/>
                <a:gd name="T15" fmla="*/ 0 h 292"/>
                <a:gd name="T16" fmla="*/ 179 w 292"/>
                <a:gd name="T17" fmla="*/ 4 h 292"/>
                <a:gd name="T18" fmla="*/ 209 w 292"/>
                <a:gd name="T19" fmla="*/ 15 h 292"/>
                <a:gd name="T20" fmla="*/ 237 w 292"/>
                <a:gd name="T21" fmla="*/ 32 h 292"/>
                <a:gd name="T22" fmla="*/ 259 w 292"/>
                <a:gd name="T23" fmla="*/ 55 h 292"/>
                <a:gd name="T24" fmla="*/ 276 w 292"/>
                <a:gd name="T25" fmla="*/ 82 h 292"/>
                <a:gd name="T26" fmla="*/ 288 w 292"/>
                <a:gd name="T27" fmla="*/ 113 h 292"/>
                <a:gd name="T28" fmla="*/ 292 w 292"/>
                <a:gd name="T29" fmla="*/ 146 h 292"/>
                <a:gd name="T30" fmla="*/ 288 w 292"/>
                <a:gd name="T31" fmla="*/ 180 h 292"/>
                <a:gd name="T32" fmla="*/ 276 w 292"/>
                <a:gd name="T33" fmla="*/ 210 h 292"/>
                <a:gd name="T34" fmla="*/ 259 w 292"/>
                <a:gd name="T35" fmla="*/ 237 h 292"/>
                <a:gd name="T36" fmla="*/ 237 w 292"/>
                <a:gd name="T37" fmla="*/ 260 h 292"/>
                <a:gd name="T38" fmla="*/ 209 w 292"/>
                <a:gd name="T39" fmla="*/ 278 h 292"/>
                <a:gd name="T40" fmla="*/ 179 w 292"/>
                <a:gd name="T41" fmla="*/ 288 h 292"/>
                <a:gd name="T42" fmla="*/ 145 w 292"/>
                <a:gd name="T43" fmla="*/ 292 h 292"/>
                <a:gd name="T44" fmla="*/ 112 w 292"/>
                <a:gd name="T45" fmla="*/ 288 h 292"/>
                <a:gd name="T46" fmla="*/ 81 w 292"/>
                <a:gd name="T47" fmla="*/ 278 h 292"/>
                <a:gd name="T48" fmla="*/ 53 w 292"/>
                <a:gd name="T49" fmla="*/ 260 h 292"/>
                <a:gd name="T50" fmla="*/ 31 w 292"/>
                <a:gd name="T51" fmla="*/ 237 h 292"/>
                <a:gd name="T52" fmla="*/ 14 w 292"/>
                <a:gd name="T53" fmla="*/ 210 h 292"/>
                <a:gd name="T54" fmla="*/ 4 w 292"/>
                <a:gd name="T55" fmla="*/ 180 h 292"/>
                <a:gd name="T56" fmla="*/ 0 w 292"/>
                <a:gd name="T57" fmla="*/ 146 h 292"/>
                <a:gd name="T58" fmla="*/ 102 w 292"/>
                <a:gd name="T59" fmla="*/ 121 h 292"/>
                <a:gd name="T60" fmla="*/ 102 w 292"/>
                <a:gd name="T61" fmla="*/ 142 h 292"/>
                <a:gd name="T62" fmla="*/ 120 w 292"/>
                <a:gd name="T63" fmla="*/ 142 h 292"/>
                <a:gd name="T64" fmla="*/ 120 w 292"/>
                <a:gd name="T65" fmla="*/ 223 h 292"/>
                <a:gd name="T66" fmla="*/ 102 w 292"/>
                <a:gd name="T67" fmla="*/ 223 h 292"/>
                <a:gd name="T68" fmla="*/ 102 w 292"/>
                <a:gd name="T69" fmla="*/ 244 h 292"/>
                <a:gd name="T70" fmla="*/ 188 w 292"/>
                <a:gd name="T71" fmla="*/ 244 h 292"/>
                <a:gd name="T72" fmla="*/ 188 w 292"/>
                <a:gd name="T73" fmla="*/ 223 h 292"/>
                <a:gd name="T74" fmla="*/ 170 w 292"/>
                <a:gd name="T75" fmla="*/ 223 h 292"/>
                <a:gd name="T76" fmla="*/ 170 w 292"/>
                <a:gd name="T77" fmla="*/ 142 h 292"/>
                <a:gd name="T78" fmla="*/ 188 w 292"/>
                <a:gd name="T79" fmla="*/ 142 h 292"/>
                <a:gd name="T80" fmla="*/ 188 w 292"/>
                <a:gd name="T81" fmla="*/ 121 h 292"/>
                <a:gd name="T82" fmla="*/ 102 w 292"/>
                <a:gd name="T83" fmla="*/ 121 h 292"/>
                <a:gd name="T84" fmla="*/ 115 w 292"/>
                <a:gd name="T85" fmla="*/ 79 h 292"/>
                <a:gd name="T86" fmla="*/ 117 w 292"/>
                <a:gd name="T87" fmla="*/ 92 h 292"/>
                <a:gd name="T88" fmla="*/ 124 w 292"/>
                <a:gd name="T89" fmla="*/ 101 h 292"/>
                <a:gd name="T90" fmla="*/ 133 w 292"/>
                <a:gd name="T91" fmla="*/ 108 h 292"/>
                <a:gd name="T92" fmla="*/ 145 w 292"/>
                <a:gd name="T93" fmla="*/ 110 h 292"/>
                <a:gd name="T94" fmla="*/ 157 w 292"/>
                <a:gd name="T95" fmla="*/ 108 h 292"/>
                <a:gd name="T96" fmla="*/ 167 w 292"/>
                <a:gd name="T97" fmla="*/ 101 h 292"/>
                <a:gd name="T98" fmla="*/ 174 w 292"/>
                <a:gd name="T99" fmla="*/ 92 h 292"/>
                <a:gd name="T100" fmla="*/ 176 w 292"/>
                <a:gd name="T101" fmla="*/ 79 h 292"/>
                <a:gd name="T102" fmla="*/ 174 w 292"/>
                <a:gd name="T103" fmla="*/ 67 h 292"/>
                <a:gd name="T104" fmla="*/ 167 w 292"/>
                <a:gd name="T105" fmla="*/ 58 h 292"/>
                <a:gd name="T106" fmla="*/ 157 w 292"/>
                <a:gd name="T107" fmla="*/ 51 h 292"/>
                <a:gd name="T108" fmla="*/ 145 w 292"/>
                <a:gd name="T109" fmla="*/ 49 h 292"/>
                <a:gd name="T110" fmla="*/ 133 w 292"/>
                <a:gd name="T111" fmla="*/ 51 h 292"/>
                <a:gd name="T112" fmla="*/ 124 w 292"/>
                <a:gd name="T113" fmla="*/ 58 h 292"/>
                <a:gd name="T114" fmla="*/ 117 w 292"/>
                <a:gd name="T115" fmla="*/ 67 h 292"/>
                <a:gd name="T116" fmla="*/ 115 w 292"/>
                <a:gd name="T117" fmla="*/ 7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2" h="292">
                  <a:moveTo>
                    <a:pt x="0" y="146"/>
                  </a:moveTo>
                  <a:lnTo>
                    <a:pt x="4" y="113"/>
                  </a:lnTo>
                  <a:lnTo>
                    <a:pt x="14" y="82"/>
                  </a:lnTo>
                  <a:lnTo>
                    <a:pt x="31" y="55"/>
                  </a:lnTo>
                  <a:lnTo>
                    <a:pt x="53" y="32"/>
                  </a:lnTo>
                  <a:lnTo>
                    <a:pt x="81" y="15"/>
                  </a:lnTo>
                  <a:lnTo>
                    <a:pt x="112" y="4"/>
                  </a:lnTo>
                  <a:lnTo>
                    <a:pt x="145" y="0"/>
                  </a:lnTo>
                  <a:lnTo>
                    <a:pt x="179" y="4"/>
                  </a:lnTo>
                  <a:lnTo>
                    <a:pt x="209" y="15"/>
                  </a:lnTo>
                  <a:lnTo>
                    <a:pt x="237" y="32"/>
                  </a:lnTo>
                  <a:lnTo>
                    <a:pt x="259" y="55"/>
                  </a:lnTo>
                  <a:lnTo>
                    <a:pt x="276" y="82"/>
                  </a:lnTo>
                  <a:lnTo>
                    <a:pt x="288" y="113"/>
                  </a:lnTo>
                  <a:lnTo>
                    <a:pt x="292" y="146"/>
                  </a:lnTo>
                  <a:lnTo>
                    <a:pt x="288" y="180"/>
                  </a:lnTo>
                  <a:lnTo>
                    <a:pt x="276" y="210"/>
                  </a:lnTo>
                  <a:lnTo>
                    <a:pt x="259" y="237"/>
                  </a:lnTo>
                  <a:lnTo>
                    <a:pt x="237" y="260"/>
                  </a:lnTo>
                  <a:lnTo>
                    <a:pt x="209" y="278"/>
                  </a:lnTo>
                  <a:lnTo>
                    <a:pt x="179" y="288"/>
                  </a:lnTo>
                  <a:lnTo>
                    <a:pt x="145" y="292"/>
                  </a:lnTo>
                  <a:lnTo>
                    <a:pt x="112" y="288"/>
                  </a:lnTo>
                  <a:lnTo>
                    <a:pt x="81" y="278"/>
                  </a:lnTo>
                  <a:lnTo>
                    <a:pt x="53" y="260"/>
                  </a:lnTo>
                  <a:lnTo>
                    <a:pt x="31" y="237"/>
                  </a:lnTo>
                  <a:lnTo>
                    <a:pt x="14" y="210"/>
                  </a:lnTo>
                  <a:lnTo>
                    <a:pt x="4" y="180"/>
                  </a:lnTo>
                  <a:lnTo>
                    <a:pt x="0" y="146"/>
                  </a:lnTo>
                  <a:close/>
                  <a:moveTo>
                    <a:pt x="102" y="121"/>
                  </a:moveTo>
                  <a:lnTo>
                    <a:pt x="102" y="142"/>
                  </a:lnTo>
                  <a:lnTo>
                    <a:pt x="120" y="142"/>
                  </a:lnTo>
                  <a:lnTo>
                    <a:pt x="120" y="223"/>
                  </a:lnTo>
                  <a:lnTo>
                    <a:pt x="102" y="223"/>
                  </a:lnTo>
                  <a:lnTo>
                    <a:pt x="102" y="244"/>
                  </a:lnTo>
                  <a:lnTo>
                    <a:pt x="188" y="244"/>
                  </a:lnTo>
                  <a:lnTo>
                    <a:pt x="188" y="223"/>
                  </a:lnTo>
                  <a:lnTo>
                    <a:pt x="170" y="223"/>
                  </a:lnTo>
                  <a:lnTo>
                    <a:pt x="170" y="142"/>
                  </a:lnTo>
                  <a:lnTo>
                    <a:pt x="188" y="142"/>
                  </a:lnTo>
                  <a:lnTo>
                    <a:pt x="188" y="121"/>
                  </a:lnTo>
                  <a:lnTo>
                    <a:pt x="102" y="121"/>
                  </a:lnTo>
                  <a:close/>
                  <a:moveTo>
                    <a:pt x="115" y="79"/>
                  </a:moveTo>
                  <a:lnTo>
                    <a:pt x="117" y="92"/>
                  </a:lnTo>
                  <a:lnTo>
                    <a:pt x="124" y="101"/>
                  </a:lnTo>
                  <a:lnTo>
                    <a:pt x="133" y="108"/>
                  </a:lnTo>
                  <a:lnTo>
                    <a:pt x="145" y="110"/>
                  </a:lnTo>
                  <a:lnTo>
                    <a:pt x="157" y="108"/>
                  </a:lnTo>
                  <a:lnTo>
                    <a:pt x="167" y="101"/>
                  </a:lnTo>
                  <a:lnTo>
                    <a:pt x="174" y="92"/>
                  </a:lnTo>
                  <a:lnTo>
                    <a:pt x="176" y="79"/>
                  </a:lnTo>
                  <a:lnTo>
                    <a:pt x="174" y="67"/>
                  </a:lnTo>
                  <a:lnTo>
                    <a:pt x="167" y="58"/>
                  </a:lnTo>
                  <a:lnTo>
                    <a:pt x="157" y="51"/>
                  </a:lnTo>
                  <a:lnTo>
                    <a:pt x="145" y="49"/>
                  </a:lnTo>
                  <a:lnTo>
                    <a:pt x="133" y="51"/>
                  </a:lnTo>
                  <a:lnTo>
                    <a:pt x="124" y="58"/>
                  </a:lnTo>
                  <a:lnTo>
                    <a:pt x="117" y="67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100" noProof="0"/>
            </a:p>
          </p:txBody>
        </p:sp>
        <p:sp>
          <p:nvSpPr>
            <p:cNvPr id="16" name="Rechthoek 15"/>
            <p:cNvSpPr/>
            <p:nvPr userDrawn="1"/>
          </p:nvSpPr>
          <p:spPr>
            <a:xfrm>
              <a:off x="-3380966" y="3431177"/>
              <a:ext cx="2817995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Meer weten?</a:t>
              </a:r>
              <a:b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dia </a:t>
              </a:r>
              <a:r>
                <a:rPr kumimoji="0" lang="nl-NL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‘Video instructies – YouTube links’</a:t>
              </a: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open deze in de diavoorstelling en klik op de gewenste video link.</a:t>
              </a:r>
            </a:p>
          </p:txBody>
        </p:sp>
        <p:cxnSp>
          <p:nvCxnSpPr>
            <p:cNvPr id="17" name="Rechte verbindingslijn 16"/>
            <p:cNvCxnSpPr>
              <a:cxnSpLocks/>
            </p:cNvCxnSpPr>
            <p:nvPr userDrawn="1"/>
          </p:nvCxnSpPr>
          <p:spPr>
            <a:xfrm>
              <a:off x="-3740987" y="4142421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</p:grpSp>
      <p:sp>
        <p:nvSpPr>
          <p:cNvPr id="21" name="Rechthoek 20"/>
          <p:cNvSpPr/>
          <p:nvPr userDrawn="1"/>
        </p:nvSpPr>
        <p:spPr>
          <a:xfrm>
            <a:off x="12397264" y="-17883"/>
            <a:ext cx="3178016" cy="19161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400" b="1" i="0" u="none" strike="noStrike" kern="0" cap="all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Video invoegen</a:t>
            </a:r>
          </a:p>
        </p:txBody>
      </p:sp>
      <p:sp>
        <p:nvSpPr>
          <p:cNvPr id="22" name="Ovaal 21"/>
          <p:cNvSpPr/>
          <p:nvPr userDrawn="1"/>
        </p:nvSpPr>
        <p:spPr>
          <a:xfrm>
            <a:off x="12391603" y="348607"/>
            <a:ext cx="260914" cy="259683"/>
          </a:xfrm>
          <a:prstGeom prst="ellipse">
            <a:avLst/>
          </a:prstGeom>
          <a:solidFill>
            <a:schemeClr val="tx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1</a:t>
            </a:r>
          </a:p>
        </p:txBody>
      </p:sp>
      <p:cxnSp>
        <p:nvCxnSpPr>
          <p:cNvPr id="24" name="Rechte verbindingslijn 23"/>
          <p:cNvCxnSpPr>
            <a:cxnSpLocks/>
          </p:cNvCxnSpPr>
          <p:nvPr userDrawn="1"/>
        </p:nvCxnSpPr>
        <p:spPr>
          <a:xfrm>
            <a:off x="12397263" y="223752"/>
            <a:ext cx="3178017" cy="0"/>
          </a:xfrm>
          <a:prstGeom prst="line">
            <a:avLst/>
          </a:prstGeom>
          <a:noFill/>
          <a:ln w="3175" cap="flat" cmpd="sng" algn="ctr">
            <a:solidFill>
              <a:schemeClr val="tx2"/>
            </a:solidFill>
            <a:prstDash val="solid"/>
          </a:ln>
          <a:effectLst/>
        </p:spPr>
      </p:cxnSp>
      <p:cxnSp>
        <p:nvCxnSpPr>
          <p:cNvPr id="25" name="Rechte verbindingslijn 24"/>
          <p:cNvCxnSpPr>
            <a:cxnSpLocks/>
          </p:cNvCxnSpPr>
          <p:nvPr userDrawn="1"/>
        </p:nvCxnSpPr>
        <p:spPr>
          <a:xfrm>
            <a:off x="12397263" y="1560050"/>
            <a:ext cx="3178017" cy="0"/>
          </a:xfrm>
          <a:prstGeom prst="line">
            <a:avLst/>
          </a:prstGeom>
          <a:noFill/>
          <a:ln w="3175" cap="flat" cmpd="sng" algn="ctr">
            <a:solidFill>
              <a:schemeClr val="tx2"/>
            </a:solidFill>
            <a:prstDash val="solid"/>
          </a:ln>
          <a:effectLst/>
        </p:spPr>
      </p:cxnSp>
      <p:sp>
        <p:nvSpPr>
          <p:cNvPr id="26" name="Rechthoek 25"/>
          <p:cNvSpPr/>
          <p:nvPr userDrawn="1"/>
        </p:nvSpPr>
        <p:spPr>
          <a:xfrm>
            <a:off x="12757284" y="414669"/>
            <a:ext cx="2817995" cy="59542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Wanneer nodig, verwijder de bestaande afbeelding/video. Klik op het pictogram om een nieuwe video in te voegen.</a:t>
            </a:r>
            <a:b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</a:br>
            <a:r>
              <a:rPr kumimoji="0" lang="nl-NL" sz="11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(zie onderstaand voorbeeld).</a:t>
            </a:r>
            <a:endParaRPr kumimoji="0" lang="nl-NL" sz="11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Segoe UI Light" panose="020B0502040204020203" pitchFamily="34" charset="0"/>
            </a:endParaRPr>
          </a:p>
        </p:txBody>
      </p:sp>
      <p:cxnSp>
        <p:nvCxnSpPr>
          <p:cNvPr id="27" name="Rechte verbindingslijn 26"/>
          <p:cNvCxnSpPr>
            <a:cxnSpLocks/>
          </p:cNvCxnSpPr>
          <p:nvPr userDrawn="1"/>
        </p:nvCxnSpPr>
        <p:spPr>
          <a:xfrm>
            <a:off x="12397263" y="4316583"/>
            <a:ext cx="3178017" cy="0"/>
          </a:xfrm>
          <a:prstGeom prst="line">
            <a:avLst/>
          </a:prstGeom>
          <a:noFill/>
          <a:ln w="3175" cap="flat" cmpd="sng" algn="ctr">
            <a:solidFill>
              <a:schemeClr val="tx2"/>
            </a:solidFill>
            <a:prstDash val="solid"/>
          </a:ln>
          <a:effectLst/>
        </p:spPr>
      </p:cxnSp>
      <p:sp>
        <p:nvSpPr>
          <p:cNvPr id="28" name="Ovaal 27"/>
          <p:cNvSpPr/>
          <p:nvPr userDrawn="1"/>
        </p:nvSpPr>
        <p:spPr>
          <a:xfrm>
            <a:off x="12391603" y="1688515"/>
            <a:ext cx="260914" cy="259683"/>
          </a:xfrm>
          <a:prstGeom prst="ellipse">
            <a:avLst/>
          </a:prstGeom>
          <a:solidFill>
            <a:schemeClr val="tx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2</a:t>
            </a:r>
          </a:p>
        </p:txBody>
      </p:sp>
      <p:sp>
        <p:nvSpPr>
          <p:cNvPr id="29" name="Rechthoek 28"/>
          <p:cNvSpPr/>
          <p:nvPr userDrawn="1"/>
        </p:nvSpPr>
        <p:spPr>
          <a:xfrm>
            <a:off x="12757284" y="1754578"/>
            <a:ext cx="2817995" cy="31804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Selecteer de gewenste video</a:t>
            </a:r>
            <a:b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</a:b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en klik op </a:t>
            </a:r>
            <a:r>
              <a: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‘Invoegen’</a:t>
            </a: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.</a:t>
            </a:r>
            <a:endParaRPr kumimoji="0" lang="nl-NL" sz="11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Segoe UI Light" panose="020B0502040204020203" pitchFamily="34" charset="0"/>
            </a:endParaRPr>
          </a:p>
        </p:txBody>
      </p:sp>
      <p:grpSp>
        <p:nvGrpSpPr>
          <p:cNvPr id="30" name="Groep 29"/>
          <p:cNvGrpSpPr/>
          <p:nvPr userDrawn="1"/>
        </p:nvGrpSpPr>
        <p:grpSpPr>
          <a:xfrm>
            <a:off x="12757284" y="2166624"/>
            <a:ext cx="825500" cy="209550"/>
            <a:chOff x="12757284" y="2166624"/>
            <a:chExt cx="825500" cy="209550"/>
          </a:xfrm>
        </p:grpSpPr>
        <p:sp>
          <p:nvSpPr>
            <p:cNvPr id="60" name="Rechthoek 59"/>
            <p:cNvSpPr/>
            <p:nvPr userDrawn="1"/>
          </p:nvSpPr>
          <p:spPr>
            <a:xfrm>
              <a:off x="12757284" y="2166624"/>
              <a:ext cx="825500" cy="209550"/>
            </a:xfrm>
            <a:prstGeom prst="rect">
              <a:avLst/>
            </a:prstGeom>
            <a:solidFill>
              <a:srgbClr val="E5F1FB"/>
            </a:solidFill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1" name="Rechte verbindingslijn 60"/>
            <p:cNvCxnSpPr/>
            <p:nvPr userDrawn="1"/>
          </p:nvCxnSpPr>
          <p:spPr>
            <a:xfrm>
              <a:off x="13407929" y="2199024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2" name="Gelijkbenige driehoek 61"/>
            <p:cNvSpPr/>
            <p:nvPr userDrawn="1"/>
          </p:nvSpPr>
          <p:spPr>
            <a:xfrm rot="10800000">
              <a:off x="13448749" y="2250678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</p:grpSp>
      <p:sp>
        <p:nvSpPr>
          <p:cNvPr id="31" name="Ovaal 30"/>
          <p:cNvSpPr/>
          <p:nvPr userDrawn="1"/>
        </p:nvSpPr>
        <p:spPr>
          <a:xfrm>
            <a:off x="12391603" y="2613716"/>
            <a:ext cx="260914" cy="259683"/>
          </a:xfrm>
          <a:prstGeom prst="ellipse">
            <a:avLst/>
          </a:prstGeom>
          <a:solidFill>
            <a:schemeClr val="tx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3</a:t>
            </a:r>
          </a:p>
        </p:txBody>
      </p:sp>
      <p:sp>
        <p:nvSpPr>
          <p:cNvPr id="32" name="Rechthoek 31"/>
          <p:cNvSpPr/>
          <p:nvPr userDrawn="1"/>
        </p:nvSpPr>
        <p:spPr>
          <a:xfrm>
            <a:off x="12757285" y="2679780"/>
            <a:ext cx="2817996" cy="62591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Klik met de rechter muisknop op de miniatuurweergave van de dia en kies</a:t>
            </a:r>
            <a:b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</a:br>
            <a:r>
              <a: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´Dia herstellen´</a:t>
            </a: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.</a:t>
            </a:r>
            <a:endParaRPr kumimoji="0" lang="nl-NL" sz="11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Segoe UI Light" panose="020B0502040204020203" pitchFamily="34" charset="0"/>
            </a:endParaRPr>
          </a:p>
        </p:txBody>
      </p:sp>
      <p:cxnSp>
        <p:nvCxnSpPr>
          <p:cNvPr id="33" name="Rechte verbindingslijn 32"/>
          <p:cNvCxnSpPr>
            <a:cxnSpLocks/>
          </p:cNvCxnSpPr>
          <p:nvPr userDrawn="1"/>
        </p:nvCxnSpPr>
        <p:spPr>
          <a:xfrm>
            <a:off x="12397263" y="2481906"/>
            <a:ext cx="3178017" cy="0"/>
          </a:xfrm>
          <a:prstGeom prst="line">
            <a:avLst/>
          </a:prstGeom>
          <a:noFill/>
          <a:ln w="3175" cap="flat" cmpd="sng" algn="ctr">
            <a:solidFill>
              <a:schemeClr val="tx2"/>
            </a:solidFill>
            <a:prstDash val="solid"/>
          </a:ln>
          <a:effectLst/>
        </p:spPr>
      </p:cxnSp>
      <p:sp>
        <p:nvSpPr>
          <p:cNvPr id="39" name="Rechthoek 38"/>
          <p:cNvSpPr/>
          <p:nvPr userDrawn="1"/>
        </p:nvSpPr>
        <p:spPr>
          <a:xfrm>
            <a:off x="13717198" y="3515867"/>
            <a:ext cx="1176476" cy="580946"/>
          </a:xfrm>
          <a:prstGeom prst="rect">
            <a:avLst/>
          </a:prstGeom>
          <a:solidFill>
            <a:schemeClr val="bg1"/>
          </a:solidFill>
          <a:ln w="12700">
            <a:solidFill>
              <a:srgbClr val="D1D1D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108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</a:pPr>
            <a:endParaRPr lang="nl-NL" sz="800" b="0" noProof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Rechthoek 39"/>
          <p:cNvSpPr/>
          <p:nvPr userDrawn="1"/>
        </p:nvSpPr>
        <p:spPr>
          <a:xfrm>
            <a:off x="13739162" y="3827256"/>
            <a:ext cx="1145758" cy="261256"/>
          </a:xfrm>
          <a:prstGeom prst="rect">
            <a:avLst/>
          </a:prstGeom>
          <a:solidFill>
            <a:srgbClr val="FCE4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000" b="1" noProof="0">
              <a:solidFill>
                <a:schemeClr val="tx1"/>
              </a:solidFill>
            </a:endParaRPr>
          </a:p>
        </p:txBody>
      </p:sp>
      <p:grpSp>
        <p:nvGrpSpPr>
          <p:cNvPr id="41" name="Groep 40"/>
          <p:cNvGrpSpPr/>
          <p:nvPr userDrawn="1"/>
        </p:nvGrpSpPr>
        <p:grpSpPr>
          <a:xfrm>
            <a:off x="13799148" y="3581369"/>
            <a:ext cx="155951" cy="131922"/>
            <a:chOff x="12968836" y="3354170"/>
            <a:chExt cx="404806" cy="342433"/>
          </a:xfrm>
        </p:grpSpPr>
        <p:sp>
          <p:nvSpPr>
            <p:cNvPr id="54" name="Rechthoek: afgeronde hoeken 53"/>
            <p:cNvSpPr/>
            <p:nvPr userDrawn="1"/>
          </p:nvSpPr>
          <p:spPr>
            <a:xfrm>
              <a:off x="12968836" y="3354170"/>
              <a:ext cx="404806" cy="342433"/>
            </a:xfrm>
            <a:prstGeom prst="roundRect">
              <a:avLst>
                <a:gd name="adj" fmla="val 2911"/>
              </a:avLst>
            </a:prstGeom>
            <a:solidFill>
              <a:schemeClr val="bg1"/>
            </a:solidFill>
            <a:ln w="12700">
              <a:solidFill>
                <a:srgbClr val="81818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Rechthoek 54"/>
            <p:cNvSpPr/>
            <p:nvPr userDrawn="1"/>
          </p:nvSpPr>
          <p:spPr>
            <a:xfrm>
              <a:off x="13025180" y="3401181"/>
              <a:ext cx="305213" cy="41563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6" name="Rechthoek 55"/>
            <p:cNvSpPr/>
            <p:nvPr userDrawn="1"/>
          </p:nvSpPr>
          <p:spPr>
            <a:xfrm>
              <a:off x="13025181" y="3471575"/>
              <a:ext cx="118778" cy="181691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7" name="Rechthoek 56"/>
            <p:cNvSpPr/>
            <p:nvPr userDrawn="1"/>
          </p:nvSpPr>
          <p:spPr>
            <a:xfrm>
              <a:off x="13180812" y="3481982"/>
              <a:ext cx="135278" cy="2132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8" name="Rechthoek 57"/>
            <p:cNvSpPr/>
            <p:nvPr userDrawn="1"/>
          </p:nvSpPr>
          <p:spPr>
            <a:xfrm>
              <a:off x="13180812" y="3554800"/>
              <a:ext cx="69418" cy="2132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9" name="Rechthoek 58"/>
            <p:cNvSpPr/>
            <p:nvPr userDrawn="1"/>
          </p:nvSpPr>
          <p:spPr>
            <a:xfrm>
              <a:off x="13180812" y="3627618"/>
              <a:ext cx="69418" cy="2132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ep 41"/>
          <p:cNvGrpSpPr/>
          <p:nvPr userDrawn="1"/>
        </p:nvGrpSpPr>
        <p:grpSpPr>
          <a:xfrm>
            <a:off x="13779593" y="3880692"/>
            <a:ext cx="166739" cy="218963"/>
            <a:chOff x="12940828" y="3950597"/>
            <a:chExt cx="432813" cy="568367"/>
          </a:xfrm>
        </p:grpSpPr>
        <p:grpSp>
          <p:nvGrpSpPr>
            <p:cNvPr id="46" name="Groep 45"/>
            <p:cNvGrpSpPr/>
            <p:nvPr userDrawn="1"/>
          </p:nvGrpSpPr>
          <p:grpSpPr>
            <a:xfrm>
              <a:off x="13000382" y="4006891"/>
              <a:ext cx="373259" cy="315747"/>
              <a:chOff x="12968836" y="3354170"/>
              <a:chExt cx="404806" cy="342433"/>
            </a:xfrm>
          </p:grpSpPr>
          <p:sp>
            <p:nvSpPr>
              <p:cNvPr id="48" name="Rechthoek: afgeronde hoeken 47"/>
              <p:cNvSpPr/>
              <p:nvPr userDrawn="1"/>
            </p:nvSpPr>
            <p:spPr>
              <a:xfrm>
                <a:off x="12968836" y="3354170"/>
                <a:ext cx="404806" cy="342433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hthoek 48"/>
              <p:cNvSpPr/>
              <p:nvPr userDrawn="1"/>
            </p:nvSpPr>
            <p:spPr>
              <a:xfrm>
                <a:off x="13025180" y="3401181"/>
                <a:ext cx="305213" cy="41563"/>
              </a:xfrm>
              <a:prstGeom prst="rect">
                <a:avLst/>
              </a:prstGeom>
              <a:solidFill>
                <a:srgbClr val="D1D1D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13025181" y="3471575"/>
                <a:ext cx="118778" cy="181691"/>
              </a:xfrm>
              <a:prstGeom prst="rect">
                <a:avLst/>
              </a:prstGeom>
              <a:solidFill>
                <a:srgbClr val="D1D1D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Rechthoek 50"/>
              <p:cNvSpPr/>
              <p:nvPr userDrawn="1"/>
            </p:nvSpPr>
            <p:spPr>
              <a:xfrm>
                <a:off x="13180812" y="3481982"/>
                <a:ext cx="135278" cy="21328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13180812" y="3554800"/>
                <a:ext cx="69418" cy="21328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Rechthoek 52"/>
              <p:cNvSpPr/>
              <p:nvPr userDrawn="1"/>
            </p:nvSpPr>
            <p:spPr>
              <a:xfrm>
                <a:off x="13180812" y="3627618"/>
                <a:ext cx="69418" cy="21328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7" name="Boog 46"/>
            <p:cNvSpPr/>
            <p:nvPr userDrawn="1"/>
          </p:nvSpPr>
          <p:spPr>
            <a:xfrm rot="17637075">
              <a:off x="12776155" y="4115270"/>
              <a:ext cx="568367" cy="239021"/>
            </a:xfrm>
            <a:prstGeom prst="arc">
              <a:avLst>
                <a:gd name="adj1" fmla="val 15959368"/>
                <a:gd name="adj2" fmla="val 1354623"/>
              </a:avLst>
            </a:prstGeom>
            <a:noFill/>
            <a:ln w="19050" cap="flat" cmpd="sng" algn="ctr">
              <a:solidFill>
                <a:srgbClr val="4D82B8"/>
              </a:solidFill>
              <a:prstDash val="solid"/>
              <a:headEnd type="arrow" w="med" len="sm"/>
            </a:ln>
            <a:effectLst/>
          </p:spPr>
          <p:txBody>
            <a:bodyPr rtlCol="0" anchor="ctr"/>
            <a:lstStyle/>
            <a:p>
              <a:pPr algn="ctr"/>
              <a:endParaRPr lang="nl-NL" noProof="0"/>
            </a:p>
          </p:txBody>
        </p:sp>
      </p:grpSp>
      <p:sp>
        <p:nvSpPr>
          <p:cNvPr id="43" name="Tekstvak 42"/>
          <p:cNvSpPr txBox="1"/>
          <p:nvPr userDrawn="1"/>
        </p:nvSpPr>
        <p:spPr>
          <a:xfrm>
            <a:off x="13957562" y="3554977"/>
            <a:ext cx="855209" cy="203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1217512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</a:pPr>
            <a:r>
              <a:rPr lang="nl-NL" sz="800" b="0" kern="1200" noProof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Indeling</a:t>
            </a:r>
          </a:p>
        </p:txBody>
      </p:sp>
      <p:sp>
        <p:nvSpPr>
          <p:cNvPr id="44" name="Tekstvak 43"/>
          <p:cNvSpPr txBox="1"/>
          <p:nvPr userDrawn="1"/>
        </p:nvSpPr>
        <p:spPr>
          <a:xfrm>
            <a:off x="13944133" y="3876103"/>
            <a:ext cx="855209" cy="203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1217512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</a:pPr>
            <a:r>
              <a:rPr lang="nl-NL" sz="800" b="0" kern="1200" noProof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Dia Herstellen</a:t>
            </a:r>
          </a:p>
        </p:txBody>
      </p:sp>
      <p:pic>
        <p:nvPicPr>
          <p:cNvPr id="45" name="Picture 3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769835" y="3962803"/>
            <a:ext cx="143086" cy="231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5" name="Video icoon"/>
          <p:cNvGrpSpPr/>
          <p:nvPr userDrawn="1"/>
        </p:nvGrpSpPr>
        <p:grpSpPr>
          <a:xfrm>
            <a:off x="12753147" y="1125073"/>
            <a:ext cx="318325" cy="320332"/>
            <a:chOff x="8066315" y="1676399"/>
            <a:chExt cx="1371600" cy="1380253"/>
          </a:xfrm>
        </p:grpSpPr>
        <p:sp>
          <p:nvSpPr>
            <p:cNvPr id="36" name="Rechthoek 35"/>
            <p:cNvSpPr/>
            <p:nvPr userDrawn="1"/>
          </p:nvSpPr>
          <p:spPr>
            <a:xfrm>
              <a:off x="8066315" y="1687286"/>
              <a:ext cx="1360714" cy="136071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37" name="Vrije vorm 112"/>
            <p:cNvSpPr/>
            <p:nvPr userDrawn="1"/>
          </p:nvSpPr>
          <p:spPr>
            <a:xfrm>
              <a:off x="8077201" y="1676399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38" name="Vrije vorm 113"/>
            <p:cNvSpPr/>
            <p:nvPr userDrawn="1"/>
          </p:nvSpPr>
          <p:spPr>
            <a:xfrm>
              <a:off x="8071339" y="2849823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03582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Afbeelding (Wit) (Geen anima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55571"/>
              <a:gd name="connsiteX1" fmla="*/ 12192000 w 12192000"/>
              <a:gd name="connsiteY1" fmla="*/ 0 h 6455571"/>
              <a:gd name="connsiteX2" fmla="*/ 12192000 w 12192000"/>
              <a:gd name="connsiteY2" fmla="*/ 6455571 h 6455571"/>
              <a:gd name="connsiteX3" fmla="*/ 12188827 w 12192000"/>
              <a:gd name="connsiteY3" fmla="*/ 6294120 h 6455571"/>
              <a:gd name="connsiteX4" fmla="*/ 11114687 w 12192000"/>
              <a:gd name="connsiteY4" fmla="*/ 6294120 h 6455571"/>
              <a:gd name="connsiteX5" fmla="*/ 10497628 w 12192000"/>
              <a:gd name="connsiteY5" fmla="*/ 6454140 h 6455571"/>
              <a:gd name="connsiteX6" fmla="*/ 0 w 12192000"/>
              <a:gd name="connsiteY6" fmla="*/ 6455571 h 645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55571">
                <a:moveTo>
                  <a:pt x="0" y="0"/>
                </a:moveTo>
                <a:lnTo>
                  <a:pt x="12192000" y="0"/>
                </a:lnTo>
                <a:lnTo>
                  <a:pt x="12192000" y="6455571"/>
                </a:lnTo>
                <a:lnTo>
                  <a:pt x="12188827" y="6294120"/>
                </a:lnTo>
                <a:lnTo>
                  <a:pt x="11114687" y="6294120"/>
                </a:lnTo>
                <a:lnTo>
                  <a:pt x="10497628" y="6454140"/>
                </a:lnTo>
                <a:lnTo>
                  <a:pt x="0" y="64555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8242300" y="-279400"/>
            <a:ext cx="39497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afbeelding (Titel wit + GEEN ANIMATIE)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14" name="Groep 13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5" name="Afbeelding 14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3" name="Rechthoek 62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4" name="Rechte verbindingslijn 63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5" name="Gelijkbenige driehoek 64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" name="Groep 30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Ovaal 57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Vrije vorm: vorm 58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" name="Rechthoek: afgeronde hoeken 59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61" name="Rechte verbindingslijn 60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62" name="Rechte verbindingslijn 61"/>
                <p:cNvCxnSpPr>
                  <a:cxnSpLocks/>
                  <a:stCxn id="60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32" name="Ovaal 31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5" name="Groep 34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" name="Rechthoek 36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1" name="Rechthoek: afgeronde hoeken 50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" name="Rechthoek 51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" name="Rechthoek 52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" name="Rechthoek 53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" name="Groep 38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3" name="Groep 42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5" name="Rechthoek: afgeronde hoeken 44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" name="Rechthoek 45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" name="Rechthoek 46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" name="Rechthoek 47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44" name="Boog 43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40" name="Tekstvak 39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1" name="Tekstvak 40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7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9" name="Rechthoek 1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66" name="Footer Placeholder 10"/>
          <p:cNvSpPr>
            <a:spLocks noGrp="1"/>
          </p:cNvSpPr>
          <p:nvPr>
            <p:ph type="ftr" sz="quarter" idx="16"/>
          </p:nvPr>
        </p:nvSpPr>
        <p:spPr>
          <a:xfrm>
            <a:off x="4038600" y="6561624"/>
            <a:ext cx="4114800" cy="180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/>
              <a:t>Compact light meeting Eindhoven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572604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Video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" name="Afbeelding 150">
            <a:extLst>
              <a:ext uri="{FF2B5EF4-FFF2-40B4-BE49-F238E27FC236}">
                <a16:creationId xmlns:a16="http://schemas.microsoft.com/office/drawing/2014/main" id="{0BE286FB-8201-4900-AC1B-5109DC42B39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00419" y="3229990"/>
            <a:ext cx="1639482" cy="815703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8" name="Tijdelijke aanduiding voor media 7"/>
          <p:cNvSpPr>
            <a:spLocks noGrp="1"/>
          </p:cNvSpPr>
          <p:nvPr>
            <p:ph type="media" sz="quarter" idx="15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</p:spPr>
        <p:txBody>
          <a:bodyPr bIns="180000" anchor="ctr"/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video in te voegen</a:t>
            </a: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VIDEO #2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4" name="Groep 103"/>
          <p:cNvGrpSpPr/>
          <p:nvPr userDrawn="1"/>
        </p:nvGrpSpPr>
        <p:grpSpPr>
          <a:xfrm>
            <a:off x="12391603" y="-17883"/>
            <a:ext cx="3183678" cy="5235577"/>
            <a:chOff x="12391603" y="-17883"/>
            <a:chExt cx="3183678" cy="5235577"/>
          </a:xfrm>
        </p:grpSpPr>
        <p:grpSp>
          <p:nvGrpSpPr>
            <p:cNvPr id="105" name="Meer informatie"/>
            <p:cNvGrpSpPr/>
            <p:nvPr userDrawn="1"/>
          </p:nvGrpSpPr>
          <p:grpSpPr>
            <a:xfrm>
              <a:off x="12396764" y="4434421"/>
              <a:ext cx="3178515" cy="783273"/>
              <a:chOff x="-3741486" y="3359148"/>
              <a:chExt cx="3178515" cy="783273"/>
            </a:xfrm>
          </p:grpSpPr>
          <p:sp>
            <p:nvSpPr>
              <p:cNvPr id="14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49" name="Rechthoek 14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50" name="Rechte verbindingslijn 14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0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7" name="Rechthoek 10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Video invoegen</a:t>
                </a:r>
              </a:p>
            </p:txBody>
          </p:sp>
          <p:sp>
            <p:nvSpPr>
              <p:cNvPr id="108" name="Ovaal 10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09" name="Rechte verbindingslijn 10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0" name="Rechte verbindingslijn 10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1" name="Rechthoek 11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afbeelding/video. Klik op het pictogram om een nieuwe video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2" name="Rechte verbindingslijn 11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3" name="Ovaal 11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14" name="Rechthoek 11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video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15" name="Groep 11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45" name="Rechthoek 14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46" name="Rechte verbindingslijn 14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47" name="Gelijkbenige driehoek 14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16" name="Ovaal 11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17" name="Rechthoek 11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8" name="Rechte verbindingslijn 11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19" name="Groep 118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4" name="Rechthoek 12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" name="Rechthoek 12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26" name="Groep 12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39" name="Rechthoek: afgeronde hoeken 13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" name="Rechthoek 13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1" name="Rechthoek 14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2" name="Rechthoek 14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3" name="Rechthoek 14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27" name="Groep 12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1" name="Groep 13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3" name="Rechthoek: afgeronde hoeken 13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" name="Rechthoek 13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5" name="Rechthoek 13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6" name="Rechthoek 13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7" name="Rechthoek 13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32" name="Boog 13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28" name="Tekstvak 127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29" name="Tekstvak 128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120" name="Video icoon"/>
              <p:cNvGrpSpPr/>
              <p:nvPr userDrawn="1"/>
            </p:nvGrpSpPr>
            <p:grpSpPr>
              <a:xfrm>
                <a:off x="12753147" y="1125073"/>
                <a:ext cx="318325" cy="320332"/>
                <a:chOff x="8066315" y="1676399"/>
                <a:chExt cx="1371600" cy="1380253"/>
              </a:xfrm>
            </p:grpSpPr>
            <p:sp>
              <p:nvSpPr>
                <p:cNvPr id="121" name="Rechthoek 120"/>
                <p:cNvSpPr/>
                <p:nvPr userDrawn="1"/>
              </p:nvSpPr>
              <p:spPr>
                <a:xfrm>
                  <a:off x="8066315" y="1687286"/>
                  <a:ext cx="1360714" cy="136071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22" name="Vrije vorm 112"/>
                <p:cNvSpPr/>
                <p:nvPr userDrawn="1"/>
              </p:nvSpPr>
              <p:spPr>
                <a:xfrm>
                  <a:off x="8077201" y="1676399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23" name="Vrije vorm 113"/>
                <p:cNvSpPr/>
                <p:nvPr userDrawn="1"/>
              </p:nvSpPr>
              <p:spPr>
                <a:xfrm>
                  <a:off x="8071339" y="2849823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  <p:sp>
        <p:nvSpPr>
          <p:cNvPr id="13" name="Tijdelijke aanduiding voor datum 12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575032B7-A0FE-4F1A-B087-7DCE43F43069}" type="datetime1">
              <a:rPr lang="nl-NL" smtClean="0"/>
              <a:t>3-4-2023</a:t>
            </a:fld>
            <a:endParaRPr lang="nl-NL" dirty="0"/>
          </a:p>
        </p:txBody>
      </p:sp>
      <p:sp>
        <p:nvSpPr>
          <p:cNvPr id="14" name="Tijdelijke aanduiding voor voettekst 1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 dirty="0"/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pPr/>
              <a:t>‹#›</a:t>
            </a:fld>
            <a:endParaRPr lang="nl-NL" dirty="0"/>
          </a:p>
        </p:txBody>
      </p:sp>
      <p:sp>
        <p:nvSpPr>
          <p:cNvPr id="16" name="Titel 15"/>
          <p:cNvSpPr>
            <a:spLocks noGrp="1"/>
          </p:cNvSpPr>
          <p:nvPr>
            <p:ph type="title"/>
          </p:nvPr>
        </p:nvSpPr>
        <p:spPr/>
        <p:txBody>
          <a:bodyPr vert="horz" lIns="0" tIns="36000" rIns="0" bIns="0" rtlCol="0" anchor="ctr">
            <a:noAutofit/>
          </a:bodyPr>
          <a:lstStyle>
            <a:lvl1pPr>
              <a:defRPr lang="nl-N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en-US" smtClean="0"/>
              <a:t>Click to edit Master title style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71828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1145381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5543550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A0DF212-5392-4AC2-81DB-1F3356BF28A4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Grafiek</a:t>
            </a:r>
          </a:p>
        </p:txBody>
      </p:sp>
      <p:sp>
        <p:nvSpPr>
          <p:cNvPr id="9" name="Tijdelijke aanduiding voor grafiek 8"/>
          <p:cNvSpPr>
            <a:spLocks noGrp="1"/>
          </p:cNvSpPr>
          <p:nvPr userDrawn="1">
            <p:ph type="chart" sz="quarter" idx="15" hasCustomPrompt="1"/>
          </p:nvPr>
        </p:nvSpPr>
        <p:spPr>
          <a:xfrm>
            <a:off x="6464299" y="1179861"/>
            <a:ext cx="5357811" cy="4636737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grafiek toe te voegen</a:t>
            </a:r>
          </a:p>
        </p:txBody>
      </p:sp>
      <p:sp>
        <p:nvSpPr>
          <p:cNvPr id="3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11450926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36" name="Groep 3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3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2" name="Rechthoek 4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43" name="Ovaal 4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4" name="Rechte verbindingslijn 4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5" name="Rechthoek 4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6" name="Rechte verbindingslijn 4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Rechthoek 4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9" name="Groep 4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99" name="Groep 9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3" name="Rechte verbindingslijn 10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4" name="Rechte verbindingslijn 10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5" name="Rechte verbindingslijn 10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0" name="Groep 9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1" name="Rechthoek 10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2" name="Pijl: punthaak 10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50" name="Groep 4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90" name="Groep 8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8" name="Rechte verbindingslijn 9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1" name="Groep 9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3" name="Pijl: punthaak 9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2" name="Rechte verbindingslijn 5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3" name="Groep 5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79" name="Rechthoek 7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5" name="Rechte verbindingslijn 8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3" name="Rechthoek 8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4" name="Pijl: punthaak 8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4" name="Groep 5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68" name="Rechthoek 6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9" name="Groep 6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70" name="Groep 6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4" name="Rechte verbindingslijn 7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1" name="Groep 7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2" name="Rechthoek 7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3" name="Pijl: punthaak 7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5" name="Rechthoek 5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8" name="Rechthoek 5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59" name="Ovaal 5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0" name="Rechthoek 5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2" name="Rechthoek 6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63" name="Ovaal 6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4" name="Rechthoek 6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65" name="Ovaal 6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6" name="Rechthoek 6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67" name="Rechte verbindingslijn 6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3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40" name="Rechthoek 3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8" name="Groep 107"/>
          <p:cNvGrpSpPr/>
          <p:nvPr userDrawn="1"/>
        </p:nvGrpSpPr>
        <p:grpSpPr>
          <a:xfrm>
            <a:off x="12391603" y="-17883"/>
            <a:ext cx="3183677" cy="6879634"/>
            <a:chOff x="12391603" y="-17883"/>
            <a:chExt cx="3183677" cy="6879634"/>
          </a:xfrm>
        </p:grpSpPr>
        <p:grpSp>
          <p:nvGrpSpPr>
            <p:cNvPr id="109" name="Meer informatie"/>
            <p:cNvGrpSpPr/>
            <p:nvPr userDrawn="1"/>
          </p:nvGrpSpPr>
          <p:grpSpPr>
            <a:xfrm>
              <a:off x="12396764" y="6078478"/>
              <a:ext cx="3178515" cy="783273"/>
              <a:chOff x="-3741486" y="3359148"/>
              <a:chExt cx="3178515" cy="783273"/>
            </a:xfrm>
          </p:grpSpPr>
          <p:sp>
            <p:nvSpPr>
              <p:cNvPr id="16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66" name="Rechthoek 16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7" name="Rechte verbindingslijn 16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10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sp>
            <p:nvSpPr>
              <p:cNvPr id="149" name="Rechthoek 148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invoegen</a:t>
                </a:r>
              </a:p>
            </p:txBody>
          </p:sp>
          <p:sp>
            <p:nvSpPr>
              <p:cNvPr id="150" name="Ovaal 149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51" name="Rechte verbindingslijn 150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52" name="Rechte verbindingslijn 151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53" name="Rechthoek 152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grafiek. Klik op het pictogram om een nieuwe grafiek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154" name="Ovaal 153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55" name="Rechthoek 154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grafiek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155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3" name="Rechte verbindingslijn 16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64" name="Gelijkbenige driehoek 16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cxnSp>
            <p:nvCxnSpPr>
              <p:cNvPr id="157" name="Rechte verbindingslijn 156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58" name="Grafiek icoon"/>
              <p:cNvGrpSpPr/>
              <p:nvPr userDrawn="1"/>
            </p:nvGrpSpPr>
            <p:grpSpPr>
              <a:xfrm>
                <a:off x="12757284" y="1130736"/>
                <a:ext cx="289372" cy="314992"/>
                <a:chOff x="12468049" y="1754144"/>
                <a:chExt cx="339072" cy="369091"/>
              </a:xfrm>
            </p:grpSpPr>
            <p:sp>
              <p:nvSpPr>
                <p:cNvPr id="159" name="Rechthoek 158"/>
                <p:cNvSpPr/>
                <p:nvPr/>
              </p:nvSpPr>
              <p:spPr>
                <a:xfrm>
                  <a:off x="12468049" y="1869625"/>
                  <a:ext cx="92751" cy="253609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60" name="Rechthoek 159"/>
                <p:cNvSpPr/>
                <p:nvPr/>
              </p:nvSpPr>
              <p:spPr>
                <a:xfrm>
                  <a:off x="12590223" y="1754144"/>
                  <a:ext cx="92751" cy="369091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61" name="Rechthoek 160"/>
                <p:cNvSpPr/>
                <p:nvPr/>
              </p:nvSpPr>
              <p:spPr>
                <a:xfrm>
                  <a:off x="12714370" y="1836322"/>
                  <a:ext cx="92751" cy="286913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  <p:grpSp>
          <p:nvGrpSpPr>
            <p:cNvPr id="111" name="Instructie"/>
            <p:cNvGrpSpPr/>
            <p:nvPr userDrawn="1"/>
          </p:nvGrpSpPr>
          <p:grpSpPr>
            <a:xfrm>
              <a:off x="12391603" y="4350524"/>
              <a:ext cx="3183677" cy="1614821"/>
              <a:chOff x="12391603" y="4371790"/>
              <a:chExt cx="3183677" cy="1614821"/>
            </a:xfrm>
          </p:grpSpPr>
          <p:cxnSp>
            <p:nvCxnSpPr>
              <p:cNvPr id="112" name="Rechte verbindingslijn 111"/>
              <p:cNvCxnSpPr>
                <a:cxnSpLocks/>
              </p:cNvCxnSpPr>
              <p:nvPr userDrawn="1"/>
            </p:nvCxnSpPr>
            <p:spPr>
              <a:xfrm>
                <a:off x="12397263" y="598661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3" name="Rechthoek 112"/>
              <p:cNvSpPr/>
              <p:nvPr userDrawn="1"/>
            </p:nvSpPr>
            <p:spPr>
              <a:xfrm>
                <a:off x="12397264" y="4371790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Bewerken</a:t>
                </a:r>
              </a:p>
            </p:txBody>
          </p:sp>
          <p:sp>
            <p:nvSpPr>
              <p:cNvPr id="114" name="Ovaal 113"/>
              <p:cNvSpPr/>
              <p:nvPr userDrawn="1"/>
            </p:nvSpPr>
            <p:spPr>
              <a:xfrm>
                <a:off x="12391603" y="473828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5" name="Rechte verbindingslijn 114"/>
              <p:cNvCxnSpPr>
                <a:cxnSpLocks/>
              </p:cNvCxnSpPr>
              <p:nvPr userDrawn="1"/>
            </p:nvCxnSpPr>
            <p:spPr>
              <a:xfrm>
                <a:off x="12397263" y="461342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6" name="Rechthoek 115"/>
              <p:cNvSpPr/>
              <p:nvPr userDrawn="1"/>
            </p:nvSpPr>
            <p:spPr>
              <a:xfrm>
                <a:off x="12757284" y="4804342"/>
                <a:ext cx="2817995" cy="31443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nl-NL" sz="1100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Selecteer de grafiek, klik met de rechter muisknop en kies </a:t>
                </a:r>
                <a:r>
                  <a:rPr lang="nl-NL" sz="1100" b="1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‘Gegevens bewerken’</a:t>
                </a:r>
              </a:p>
            </p:txBody>
          </p:sp>
          <p:grpSp>
            <p:nvGrpSpPr>
              <p:cNvPr id="117" name="Groep 116"/>
              <p:cNvGrpSpPr/>
              <p:nvPr userDrawn="1"/>
            </p:nvGrpSpPr>
            <p:grpSpPr>
              <a:xfrm>
                <a:off x="12757283" y="5247353"/>
                <a:ext cx="1482803" cy="639425"/>
                <a:chOff x="12757283" y="4365594"/>
                <a:chExt cx="1482803" cy="639425"/>
              </a:xfrm>
            </p:grpSpPr>
            <p:sp>
              <p:nvSpPr>
                <p:cNvPr id="118" name="Rechthoek 117"/>
                <p:cNvSpPr/>
                <p:nvPr userDrawn="1"/>
              </p:nvSpPr>
              <p:spPr>
                <a:xfrm>
                  <a:off x="12757283" y="4365594"/>
                  <a:ext cx="1405283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" name="Rechthoek 118"/>
                <p:cNvSpPr/>
                <p:nvPr userDrawn="1"/>
              </p:nvSpPr>
              <p:spPr>
                <a:xfrm>
                  <a:off x="12768264" y="4676983"/>
                  <a:ext cx="138826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Tekstvak 119"/>
                <p:cNvSpPr txBox="1"/>
                <p:nvPr userDrawn="1"/>
              </p:nvSpPr>
              <p:spPr>
                <a:xfrm>
                  <a:off x="12997648" y="4404704"/>
                  <a:ext cx="111058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Grafiektype wijzigen</a:t>
                  </a:r>
                </a:p>
              </p:txBody>
            </p:sp>
            <p:sp>
              <p:nvSpPr>
                <p:cNvPr id="121" name="Tekstvak 120"/>
                <p:cNvSpPr txBox="1"/>
                <p:nvPr userDrawn="1"/>
              </p:nvSpPr>
              <p:spPr>
                <a:xfrm>
                  <a:off x="12984220" y="4725830"/>
                  <a:ext cx="113421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Gegevens bewerken</a:t>
                  </a:r>
                </a:p>
              </p:txBody>
            </p:sp>
            <p:pic>
              <p:nvPicPr>
                <p:cNvPr id="12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097000" y="477368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23" name="Groep 122"/>
                <p:cNvGrpSpPr/>
                <p:nvPr userDrawn="1"/>
              </p:nvGrpSpPr>
              <p:grpSpPr>
                <a:xfrm>
                  <a:off x="12831198" y="4432250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</p:grpSp>
            <p:grpSp>
              <p:nvGrpSpPr>
                <p:cNvPr id="124" name="Groep 123"/>
                <p:cNvGrpSpPr/>
                <p:nvPr userDrawn="1"/>
              </p:nvGrpSpPr>
              <p:grpSpPr>
                <a:xfrm>
                  <a:off x="12831198" y="4748585"/>
                  <a:ext cx="184916" cy="120210"/>
                  <a:chOff x="8815516" y="1076284"/>
                  <a:chExt cx="503174" cy="327105"/>
                </a:xfrm>
              </p:grpSpPr>
              <p:sp>
                <p:nvSpPr>
                  <p:cNvPr id="125" name="Rechthoek 124"/>
                  <p:cNvSpPr/>
                  <p:nvPr userDrawn="1"/>
                </p:nvSpPr>
                <p:spPr>
                  <a:xfrm>
                    <a:off x="8815516" y="1133167"/>
                    <a:ext cx="372729" cy="23597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  <p:grpSp>
                <p:nvGrpSpPr>
                  <p:cNvPr id="126" name="Groep 125"/>
                  <p:cNvGrpSpPr/>
                  <p:nvPr userDrawn="1"/>
                </p:nvGrpSpPr>
                <p:grpSpPr>
                  <a:xfrm>
                    <a:off x="8815517" y="1076284"/>
                    <a:ext cx="503173" cy="327105"/>
                    <a:chOff x="1351248" y="-683635"/>
                    <a:chExt cx="503173" cy="327105"/>
                  </a:xfrm>
                </p:grpSpPr>
                <p:grpSp>
                  <p:nvGrpSpPr>
                    <p:cNvPr id="127" name="Groep 126"/>
                    <p:cNvGrpSpPr/>
                    <p:nvPr userDrawn="1"/>
                  </p:nvGrpSpPr>
                  <p:grpSpPr>
                    <a:xfrm>
                      <a:off x="1351248" y="-683635"/>
                      <a:ext cx="375186" cy="293652"/>
                      <a:chOff x="1094874" y="-884923"/>
                      <a:chExt cx="884668" cy="692417"/>
                    </a:xfrm>
                  </p:grpSpPr>
                  <p:sp>
                    <p:nvSpPr>
                      <p:cNvPr id="132" name="Rechthoek 131"/>
                      <p:cNvSpPr/>
                      <p:nvPr userDrawn="1"/>
                    </p:nvSpPr>
                    <p:spPr>
                      <a:xfrm>
                        <a:off x="1094874" y="-884923"/>
                        <a:ext cx="878304" cy="145579"/>
                      </a:xfrm>
                      <a:prstGeom prst="rect">
                        <a:avLst/>
                      </a:prstGeom>
                      <a:solidFill>
                        <a:srgbClr val="81818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grpSp>
                    <p:nvGrpSpPr>
                      <p:cNvPr id="133" name="Groep 132"/>
                      <p:cNvGrpSpPr/>
                      <p:nvPr userDrawn="1"/>
                    </p:nvGrpSpPr>
                    <p:grpSpPr>
                      <a:xfrm>
                        <a:off x="1094874" y="-878306"/>
                        <a:ext cx="867364" cy="685800"/>
                        <a:chOff x="1094874" y="-878306"/>
                        <a:chExt cx="867364" cy="613611"/>
                      </a:xfrm>
                    </p:grpSpPr>
                    <p:cxnSp>
                      <p:nvCxnSpPr>
                        <p:cNvPr id="139" name="Rechte verbindingslijn 138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094874" y="-878305"/>
                          <a:ext cx="0" cy="613610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40" name="Rechte verbindingslijn 139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962238" y="-878306"/>
                          <a:ext cx="0" cy="613611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grpSp>
                      <p:nvGrpSpPr>
                        <p:cNvPr id="141" name="Groep 140"/>
                        <p:cNvGrpSpPr/>
                        <p:nvPr userDrawn="1"/>
                      </p:nvGrpSpPr>
                      <p:grpSpPr>
                        <a:xfrm>
                          <a:off x="1270535" y="-878306"/>
                          <a:ext cx="526983" cy="613611"/>
                          <a:chOff x="1270535" y="-745959"/>
                          <a:chExt cx="526983" cy="481264"/>
                        </a:xfrm>
                      </p:grpSpPr>
                      <p:cxnSp>
                        <p:nvCxnSpPr>
                          <p:cNvPr id="142" name="Rechte verbindingslijn 141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446196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3" name="Rechte verbindingslijn 142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270535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4" name="Rechte verbindingslijn 143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621857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5" name="Rechte verbindingslijn 144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797518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</p:grpSp>
                  <p:cxnSp>
                    <p:nvCxnSpPr>
                      <p:cNvPr id="134" name="Rechte verbindingslijn 133"/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098555" y="-192506"/>
                        <a:ext cx="880987" cy="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135" name="Groep 134"/>
                      <p:cNvGrpSpPr/>
                      <p:nvPr userDrawn="1"/>
                    </p:nvGrpSpPr>
                    <p:grpSpPr>
                      <a:xfrm>
                        <a:off x="1094874" y="-607596"/>
                        <a:ext cx="878306" cy="276726"/>
                        <a:chOff x="1106905" y="-607596"/>
                        <a:chExt cx="878307" cy="276726"/>
                      </a:xfrm>
                    </p:grpSpPr>
                    <p:cxnSp>
                      <p:nvCxnSpPr>
                        <p:cNvPr id="136" name="Rechte verbindingslijn 135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330870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7" name="Rechte verbindingslijn 136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469233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8" name="Rechte verbindingslijn 137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607596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grpSp>
                  <p:nvGrpSpPr>
                    <p:cNvPr id="128" name="Groep 127"/>
                    <p:cNvGrpSpPr/>
                    <p:nvPr userDrawn="1"/>
                  </p:nvGrpSpPr>
                  <p:grpSpPr>
                    <a:xfrm rot="2700000">
                      <a:off x="1605871" y="-605080"/>
                      <a:ext cx="90079" cy="407021"/>
                      <a:chOff x="3130062" y="-817193"/>
                      <a:chExt cx="131884" cy="595920"/>
                    </a:xfrm>
                    <a:solidFill>
                      <a:srgbClr val="3399FF"/>
                    </a:solidFill>
                  </p:grpSpPr>
                  <p:sp>
                    <p:nvSpPr>
                      <p:cNvPr id="129" name="Rechthoek 128"/>
                      <p:cNvSpPr/>
                      <p:nvPr userDrawn="1"/>
                    </p:nvSpPr>
                    <p:spPr>
                      <a:xfrm>
                        <a:off x="3130062" y="-705979"/>
                        <a:ext cx="131884" cy="281354"/>
                      </a:xfrm>
                      <a:prstGeom prst="rect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130" name="Rechthoek: afgeronde bovenhoeken 129"/>
                      <p:cNvSpPr/>
                      <p:nvPr userDrawn="1"/>
                    </p:nvSpPr>
                    <p:spPr>
                      <a:xfrm>
                        <a:off x="3130063" y="-817193"/>
                        <a:ext cx="131883" cy="87615"/>
                      </a:xfrm>
                      <a:prstGeom prst="round2SameRect">
                        <a:avLst>
                          <a:gd name="adj1" fmla="val 50000"/>
                          <a:gd name="adj2" fmla="val 0"/>
                        </a:avLst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131" name="Gelijkbenige driehoek 130"/>
                      <p:cNvSpPr/>
                      <p:nvPr userDrawn="1"/>
                    </p:nvSpPr>
                    <p:spPr>
                      <a:xfrm rot="10800000">
                        <a:off x="3130062" y="-401026"/>
                        <a:ext cx="131884" cy="179753"/>
                      </a:xfrm>
                      <a:prstGeom prst="triangle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2283339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299" y="365126"/>
            <a:ext cx="11453811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654E7-06CE-45C1-B7A2-7D4CFCF039DF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Grafiek</a:t>
            </a:r>
          </a:p>
        </p:txBody>
      </p:sp>
      <p:sp>
        <p:nvSpPr>
          <p:cNvPr id="27" name="Tijdelijke aanduiding voor grafiek 8"/>
          <p:cNvSpPr>
            <a:spLocks noGrp="1"/>
          </p:cNvSpPr>
          <p:nvPr>
            <p:ph type="chart" sz="quarter" idx="15" hasCustomPrompt="1"/>
          </p:nvPr>
        </p:nvSpPr>
        <p:spPr>
          <a:xfrm>
            <a:off x="368301" y="1179861"/>
            <a:ext cx="11453810" cy="4636737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grafiek toe te voegen</a:t>
            </a:r>
          </a:p>
        </p:txBody>
      </p:sp>
      <p:sp>
        <p:nvSpPr>
          <p:cNvPr id="2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12391603" y="-17883"/>
            <a:ext cx="3183677" cy="6879634"/>
            <a:chOff x="12391603" y="-17883"/>
            <a:chExt cx="3183677" cy="6879634"/>
          </a:xfrm>
        </p:grpSpPr>
        <p:grpSp>
          <p:nvGrpSpPr>
            <p:cNvPr id="29" name="Meer informatie"/>
            <p:cNvGrpSpPr/>
            <p:nvPr userDrawn="1"/>
          </p:nvGrpSpPr>
          <p:grpSpPr>
            <a:xfrm>
              <a:off x="12396764" y="6078478"/>
              <a:ext cx="3178515" cy="783273"/>
              <a:chOff x="-3741486" y="3359148"/>
              <a:chExt cx="3178515" cy="783273"/>
            </a:xfrm>
          </p:grpSpPr>
          <p:sp>
            <p:nvSpPr>
              <p:cNvPr id="30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1" name="Rechthoek 30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2" name="Rechte verbindingslijn 31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3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sp>
            <p:nvSpPr>
              <p:cNvPr id="34" name="Rechthoek 3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invoegen</a:t>
                </a:r>
              </a:p>
            </p:txBody>
          </p:sp>
          <p:sp>
            <p:nvSpPr>
              <p:cNvPr id="35" name="Ovaal 3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8" name="Rechthoek 3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grafiek. Klik op het pictogram om een nieuwe grafiek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9" name="Ovaal 38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40" name="Rechthoek 39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grafiek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41" name="Groep 40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47" name="Rechthoek 46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48" name="Rechte verbindingslijn 47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49" name="Gelijkbenige driehoek 48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43" name="Grafiek icoon"/>
              <p:cNvGrpSpPr/>
              <p:nvPr userDrawn="1"/>
            </p:nvGrpSpPr>
            <p:grpSpPr>
              <a:xfrm>
                <a:off x="12757284" y="1130736"/>
                <a:ext cx="289372" cy="314992"/>
                <a:chOff x="12468049" y="1754144"/>
                <a:chExt cx="339072" cy="369091"/>
              </a:xfrm>
            </p:grpSpPr>
            <p:sp>
              <p:nvSpPr>
                <p:cNvPr id="44" name="Rechthoek 43"/>
                <p:cNvSpPr/>
                <p:nvPr/>
              </p:nvSpPr>
              <p:spPr>
                <a:xfrm>
                  <a:off x="12468049" y="1869625"/>
                  <a:ext cx="92751" cy="253609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45" name="Rechthoek 44"/>
                <p:cNvSpPr/>
                <p:nvPr/>
              </p:nvSpPr>
              <p:spPr>
                <a:xfrm>
                  <a:off x="12590223" y="1754144"/>
                  <a:ext cx="92751" cy="369091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46" name="Rechthoek 45"/>
                <p:cNvSpPr/>
                <p:nvPr/>
              </p:nvSpPr>
              <p:spPr>
                <a:xfrm>
                  <a:off x="12714370" y="1836322"/>
                  <a:ext cx="92751" cy="286913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  <p:grpSp>
          <p:nvGrpSpPr>
            <p:cNvPr id="50" name="Instructie"/>
            <p:cNvGrpSpPr/>
            <p:nvPr userDrawn="1"/>
          </p:nvGrpSpPr>
          <p:grpSpPr>
            <a:xfrm>
              <a:off x="12391603" y="4350524"/>
              <a:ext cx="3183677" cy="1614821"/>
              <a:chOff x="12391603" y="4371790"/>
              <a:chExt cx="3183677" cy="1614821"/>
            </a:xfrm>
          </p:grpSpPr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>
                <a:off x="12397263" y="598661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2" name="Rechthoek 51"/>
              <p:cNvSpPr/>
              <p:nvPr userDrawn="1"/>
            </p:nvSpPr>
            <p:spPr>
              <a:xfrm>
                <a:off x="12397264" y="4371790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Bewerken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12391603" y="473828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4" name="Rechte verbindingslijn 53"/>
              <p:cNvCxnSpPr>
                <a:cxnSpLocks/>
              </p:cNvCxnSpPr>
              <p:nvPr userDrawn="1"/>
            </p:nvCxnSpPr>
            <p:spPr>
              <a:xfrm>
                <a:off x="12397263" y="461342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5" name="Rechthoek 54"/>
              <p:cNvSpPr/>
              <p:nvPr userDrawn="1"/>
            </p:nvSpPr>
            <p:spPr>
              <a:xfrm>
                <a:off x="12757284" y="4804342"/>
                <a:ext cx="2817995" cy="31443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nl-NL" sz="1100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Selecteer de grafiek, klik met de rechter muisknop en kies </a:t>
                </a:r>
                <a:r>
                  <a:rPr lang="nl-NL" sz="1100" b="1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‘Gegevens bewerken’</a:t>
                </a:r>
              </a:p>
            </p:txBody>
          </p:sp>
          <p:grpSp>
            <p:nvGrpSpPr>
              <p:cNvPr id="56" name="Groep 55"/>
              <p:cNvGrpSpPr/>
              <p:nvPr userDrawn="1"/>
            </p:nvGrpSpPr>
            <p:grpSpPr>
              <a:xfrm>
                <a:off x="12757283" y="5247353"/>
                <a:ext cx="1482803" cy="639425"/>
                <a:chOff x="12757283" y="4365594"/>
                <a:chExt cx="1482803" cy="639425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2757283" y="4365594"/>
                  <a:ext cx="1405283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Rechthoek 57"/>
                <p:cNvSpPr/>
                <p:nvPr userDrawn="1"/>
              </p:nvSpPr>
              <p:spPr>
                <a:xfrm>
                  <a:off x="12768264" y="4676983"/>
                  <a:ext cx="138826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Tekstvak 58"/>
                <p:cNvSpPr txBox="1"/>
                <p:nvPr userDrawn="1"/>
              </p:nvSpPr>
              <p:spPr>
                <a:xfrm>
                  <a:off x="12997648" y="4404704"/>
                  <a:ext cx="111058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Grafiektype wijzigen</a:t>
                  </a:r>
                </a:p>
              </p:txBody>
            </p:sp>
            <p:sp>
              <p:nvSpPr>
                <p:cNvPr id="60" name="Tekstvak 59"/>
                <p:cNvSpPr txBox="1"/>
                <p:nvPr userDrawn="1"/>
              </p:nvSpPr>
              <p:spPr>
                <a:xfrm>
                  <a:off x="12984220" y="4725830"/>
                  <a:ext cx="113421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Gegevens bewerken</a:t>
                  </a:r>
                </a:p>
              </p:txBody>
            </p:sp>
            <p:pic>
              <p:nvPicPr>
                <p:cNvPr id="61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097000" y="477368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62" name="Groep 61"/>
                <p:cNvGrpSpPr/>
                <p:nvPr userDrawn="1"/>
              </p:nvGrpSpPr>
              <p:grpSpPr>
                <a:xfrm>
                  <a:off x="12831198" y="4432250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85" name="Rechthoek 84"/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86" name="Rechthoek 85"/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87" name="Rechthoek 86"/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</p:grpSp>
            <p:grpSp>
              <p:nvGrpSpPr>
                <p:cNvPr id="63" name="Groep 62"/>
                <p:cNvGrpSpPr/>
                <p:nvPr userDrawn="1"/>
              </p:nvGrpSpPr>
              <p:grpSpPr>
                <a:xfrm>
                  <a:off x="12831198" y="4748585"/>
                  <a:ext cx="184916" cy="120210"/>
                  <a:chOff x="8815516" y="1076284"/>
                  <a:chExt cx="503174" cy="327105"/>
                </a:xfrm>
              </p:grpSpPr>
              <p:sp>
                <p:nvSpPr>
                  <p:cNvPr id="64" name="Rechthoek 63"/>
                  <p:cNvSpPr/>
                  <p:nvPr userDrawn="1"/>
                </p:nvSpPr>
                <p:spPr>
                  <a:xfrm>
                    <a:off x="8815516" y="1133167"/>
                    <a:ext cx="372729" cy="23597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  <p:grpSp>
                <p:nvGrpSpPr>
                  <p:cNvPr id="65" name="Groep 64"/>
                  <p:cNvGrpSpPr/>
                  <p:nvPr userDrawn="1"/>
                </p:nvGrpSpPr>
                <p:grpSpPr>
                  <a:xfrm>
                    <a:off x="8815517" y="1076284"/>
                    <a:ext cx="503173" cy="327105"/>
                    <a:chOff x="1351248" y="-683635"/>
                    <a:chExt cx="503173" cy="327105"/>
                  </a:xfrm>
                </p:grpSpPr>
                <p:grpSp>
                  <p:nvGrpSpPr>
                    <p:cNvPr id="66" name="Groep 65"/>
                    <p:cNvGrpSpPr/>
                    <p:nvPr userDrawn="1"/>
                  </p:nvGrpSpPr>
                  <p:grpSpPr>
                    <a:xfrm>
                      <a:off x="1351248" y="-683635"/>
                      <a:ext cx="375186" cy="293652"/>
                      <a:chOff x="1094874" y="-884923"/>
                      <a:chExt cx="884668" cy="692417"/>
                    </a:xfrm>
                  </p:grpSpPr>
                  <p:sp>
                    <p:nvSpPr>
                      <p:cNvPr id="71" name="Rechthoek 70"/>
                      <p:cNvSpPr/>
                      <p:nvPr userDrawn="1"/>
                    </p:nvSpPr>
                    <p:spPr>
                      <a:xfrm>
                        <a:off x="1094874" y="-884923"/>
                        <a:ext cx="878304" cy="145579"/>
                      </a:xfrm>
                      <a:prstGeom prst="rect">
                        <a:avLst/>
                      </a:prstGeom>
                      <a:solidFill>
                        <a:srgbClr val="81818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grpSp>
                    <p:nvGrpSpPr>
                      <p:cNvPr id="72" name="Groep 71"/>
                      <p:cNvGrpSpPr/>
                      <p:nvPr userDrawn="1"/>
                    </p:nvGrpSpPr>
                    <p:grpSpPr>
                      <a:xfrm>
                        <a:off x="1094874" y="-878306"/>
                        <a:ext cx="867364" cy="685800"/>
                        <a:chOff x="1094874" y="-878306"/>
                        <a:chExt cx="867364" cy="613611"/>
                      </a:xfrm>
                    </p:grpSpPr>
                    <p:cxnSp>
                      <p:nvCxnSpPr>
                        <p:cNvPr id="78" name="Rechte verbindingslijn 77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094874" y="-878305"/>
                          <a:ext cx="0" cy="613610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9" name="Rechte verbindingslijn 78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962238" y="-878306"/>
                          <a:ext cx="0" cy="613611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grpSp>
                      <p:nvGrpSpPr>
                        <p:cNvPr id="80" name="Groep 79"/>
                        <p:cNvGrpSpPr/>
                        <p:nvPr userDrawn="1"/>
                      </p:nvGrpSpPr>
                      <p:grpSpPr>
                        <a:xfrm>
                          <a:off x="1270535" y="-878306"/>
                          <a:ext cx="526983" cy="613611"/>
                          <a:chOff x="1270535" y="-745959"/>
                          <a:chExt cx="526983" cy="481264"/>
                        </a:xfrm>
                      </p:grpSpPr>
                      <p:cxnSp>
                        <p:nvCxnSpPr>
                          <p:cNvPr id="81" name="Rechte verbindingslijn 80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446196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2" name="Rechte verbindingslijn 81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270535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3" name="Rechte verbindingslijn 82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621857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4" name="Rechte verbindingslijn 83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797518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</p:grpSp>
                  <p:cxnSp>
                    <p:nvCxnSpPr>
                      <p:cNvPr id="73" name="Rechte verbindingslijn 72"/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098555" y="-192506"/>
                        <a:ext cx="880987" cy="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74" name="Groep 73"/>
                      <p:cNvGrpSpPr/>
                      <p:nvPr userDrawn="1"/>
                    </p:nvGrpSpPr>
                    <p:grpSpPr>
                      <a:xfrm>
                        <a:off x="1094874" y="-607596"/>
                        <a:ext cx="878306" cy="276726"/>
                        <a:chOff x="1106905" y="-607596"/>
                        <a:chExt cx="878307" cy="276726"/>
                      </a:xfrm>
                    </p:grpSpPr>
                    <p:cxnSp>
                      <p:nvCxnSpPr>
                        <p:cNvPr id="75" name="Rechte verbindingslijn 74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330870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6" name="Rechte verbindingslijn 75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469233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7" name="Rechte verbindingslijn 76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607596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grpSp>
                  <p:nvGrpSpPr>
                    <p:cNvPr id="67" name="Groep 66"/>
                    <p:cNvGrpSpPr/>
                    <p:nvPr userDrawn="1"/>
                  </p:nvGrpSpPr>
                  <p:grpSpPr>
                    <a:xfrm rot="2700000">
                      <a:off x="1605871" y="-605080"/>
                      <a:ext cx="90079" cy="407021"/>
                      <a:chOff x="3130062" y="-817193"/>
                      <a:chExt cx="131884" cy="595920"/>
                    </a:xfrm>
                    <a:solidFill>
                      <a:srgbClr val="3399FF"/>
                    </a:solidFill>
                  </p:grpSpPr>
                  <p:sp>
                    <p:nvSpPr>
                      <p:cNvPr id="68" name="Rechthoek 67"/>
                      <p:cNvSpPr/>
                      <p:nvPr userDrawn="1"/>
                    </p:nvSpPr>
                    <p:spPr>
                      <a:xfrm>
                        <a:off x="3130062" y="-705979"/>
                        <a:ext cx="131884" cy="281354"/>
                      </a:xfrm>
                      <a:prstGeom prst="rect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69" name="Rechthoek: afgeronde bovenhoeken 68"/>
                      <p:cNvSpPr/>
                      <p:nvPr userDrawn="1"/>
                    </p:nvSpPr>
                    <p:spPr>
                      <a:xfrm>
                        <a:off x="3130063" y="-817193"/>
                        <a:ext cx="131883" cy="87615"/>
                      </a:xfrm>
                      <a:prstGeom prst="round2SameRect">
                        <a:avLst>
                          <a:gd name="adj1" fmla="val 50000"/>
                          <a:gd name="adj2" fmla="val 0"/>
                        </a:avLst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70" name="Gelijkbenige driehoek 69"/>
                      <p:cNvSpPr/>
                      <p:nvPr userDrawn="1"/>
                    </p:nvSpPr>
                    <p:spPr>
                      <a:xfrm rot="10800000">
                        <a:off x="3130062" y="-401026"/>
                        <a:ext cx="131884" cy="179753"/>
                      </a:xfrm>
                      <a:prstGeom prst="triangle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2132885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Tab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1145540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5543550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F36F47-F2E5-4ED0-88CC-7AB92D8DD00C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Tabel</a:t>
            </a:r>
          </a:p>
        </p:txBody>
      </p:sp>
      <p:sp>
        <p:nvSpPr>
          <p:cNvPr id="37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6278568" y="1179861"/>
            <a:ext cx="5545132" cy="4636738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4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tabel toe te voegen</a:t>
            </a:r>
          </a:p>
        </p:txBody>
      </p:sp>
      <p:sp>
        <p:nvSpPr>
          <p:cNvPr id="3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39" name="Groep 38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40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5" name="Rechthoek 44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46" name="Ovaal 45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9" name="Rechte verbindingslijn 48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Rechte verbindingslijn 49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Rechthoek 50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2" name="Groep 51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53" name="Groep 52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93" name="Groep 92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8" name="Rechte verbindingslijn 97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9" name="Rechte verbindingslijn 98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0" name="Rechte verbindingslijn 99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1" name="Rechte verbindingslijn 100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4" name="Groep 93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5" name="Rechthoek 94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6" name="Pijl: punthaak 95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4" name="Rechte verbindingslijn 53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5" name="Rechte verbindingslijn 54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6" name="Groep 55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82" name="Rechthoek 81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3" name="Groep 82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4" name="Groep 83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1" name="Rechte verbindingslijn 90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2" name="Rechte verbindingslijn 91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5" name="Groep 84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7" name="Pijl: punthaak 86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7" name="Groep 56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2" name="Groep 71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73" name="Groep 72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0" name="Rechte verbindingslijn 79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1" name="Rechte verbindingslijn 80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4" name="Groep 73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5" name="Rechthoek 7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6" name="Pijl: punthaak 7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8" name="Rechthoek 57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1" name="Rechthoek 60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3" name="Rechthoek 62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4" name="Ovaal 63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5" name="Rechthoek 64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66" name="Ovaal 65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68" name="Ovaal 67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9" name="Rechthoek 68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0" name="Rechte verbindingslijn 69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41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4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43" name="Rechthoek 4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4" name="Rechte verbindingslijn 4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38" name="Groep 137"/>
          <p:cNvGrpSpPr/>
          <p:nvPr userDrawn="1"/>
        </p:nvGrpSpPr>
        <p:grpSpPr>
          <a:xfrm>
            <a:off x="12391603" y="-17883"/>
            <a:ext cx="3183677" cy="3416764"/>
            <a:chOff x="12391603" y="-17883"/>
            <a:chExt cx="3183677" cy="3416764"/>
          </a:xfrm>
        </p:grpSpPr>
        <p:grpSp>
          <p:nvGrpSpPr>
            <p:cNvPr id="111" name="Meer informatie"/>
            <p:cNvGrpSpPr/>
            <p:nvPr userDrawn="1"/>
          </p:nvGrpSpPr>
          <p:grpSpPr>
            <a:xfrm>
              <a:off x="12396764" y="2615608"/>
              <a:ext cx="3178515" cy="783273"/>
              <a:chOff x="-3741486" y="3359148"/>
              <a:chExt cx="3178515" cy="783273"/>
            </a:xfrm>
          </p:grpSpPr>
          <p:sp>
            <p:nvSpPr>
              <p:cNvPr id="11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13" name="Rechthoek 11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14" name="Rechte verbindingslijn 11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15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grpSp>
            <p:nvGrpSpPr>
              <p:cNvPr id="116" name="Instructie"/>
              <p:cNvGrpSpPr/>
              <p:nvPr userDrawn="1"/>
            </p:nvGrpSpPr>
            <p:grpSpPr>
              <a:xfrm>
                <a:off x="12391603" y="-17883"/>
                <a:ext cx="3183677" cy="2499789"/>
                <a:chOff x="12391603" y="-17883"/>
                <a:chExt cx="3183677" cy="2499789"/>
              </a:xfrm>
            </p:grpSpPr>
            <p:sp>
              <p:nvSpPr>
                <p:cNvPr id="126" name="Rechthoek 125"/>
                <p:cNvSpPr/>
                <p:nvPr userDrawn="1"/>
              </p:nvSpPr>
              <p:spPr>
                <a:xfrm>
                  <a:off x="12397264" y="-17883"/>
                  <a:ext cx="3178016" cy="191611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400" b="1" i="0" u="none" strike="noStrike" kern="0" cap="all" spc="0" normalizeH="0" baseline="0" noProof="0" dirty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uLnTx/>
                      <a:uFillTx/>
                      <a:latin typeface="+mj-lt"/>
                      <a:cs typeface="Segoe UI Light" panose="020B0502040204020203" pitchFamily="34" charset="0"/>
                    </a:rPr>
                    <a:t>Tabel invoegen</a:t>
                  </a:r>
                </a:p>
              </p:txBody>
            </p:sp>
            <p:sp>
              <p:nvSpPr>
                <p:cNvPr id="127" name="Ovaal 126"/>
                <p:cNvSpPr/>
                <p:nvPr userDrawn="1"/>
              </p:nvSpPr>
              <p:spPr>
                <a:xfrm>
                  <a:off x="12391603" y="348607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1</a:t>
                  </a:r>
                </a:p>
              </p:txBody>
            </p:sp>
            <p:cxnSp>
              <p:nvCxnSpPr>
                <p:cNvPr id="128" name="Rechte verbindingslijn 127"/>
                <p:cNvCxnSpPr>
                  <a:cxnSpLocks/>
                </p:cNvCxnSpPr>
                <p:nvPr userDrawn="1"/>
              </p:nvCxnSpPr>
              <p:spPr>
                <a:xfrm>
                  <a:off x="12397263" y="223752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cxnSp>
              <p:nvCxnSpPr>
                <p:cNvPr id="129" name="Rechte verbindingslijn 128"/>
                <p:cNvCxnSpPr>
                  <a:cxnSpLocks/>
                </p:cNvCxnSpPr>
                <p:nvPr userDrawn="1"/>
              </p:nvCxnSpPr>
              <p:spPr>
                <a:xfrm>
                  <a:off x="12397263" y="1560050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sp>
              <p:nvSpPr>
                <p:cNvPr id="130" name="Rechthoek 129"/>
                <p:cNvSpPr/>
                <p:nvPr userDrawn="1"/>
              </p:nvSpPr>
              <p:spPr>
                <a:xfrm>
                  <a:off x="12757284" y="414669"/>
                  <a:ext cx="2817995" cy="5954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Wanneer nodig, verwijder de bestaande tabel. Klik op het pictogram om een nieuwe tabel in te voegen.</a:t>
                  </a:r>
                  <a:b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11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(zie onderstaand voorbeeld).</a:t>
                  </a:r>
                  <a:endPara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Ovaal 130"/>
                <p:cNvSpPr/>
                <p:nvPr userDrawn="1"/>
              </p:nvSpPr>
              <p:spPr>
                <a:xfrm>
                  <a:off x="12391603" y="1688515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132" name="Rechthoek 131"/>
                <p:cNvSpPr/>
                <p:nvPr userDrawn="1"/>
              </p:nvSpPr>
              <p:spPr>
                <a:xfrm>
                  <a:off x="12757284" y="1754578"/>
                  <a:ext cx="2817995" cy="318048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Selecteer het gewenste aantal rijen en kolommen en klik op </a:t>
                  </a:r>
                  <a:r>
                    <a:rPr kumimoji="0" lang="nl-NL" sz="11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‘OK’</a:t>
                  </a: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.</a:t>
                  </a:r>
                  <a:endPara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3" name="Groep 132"/>
                <p:cNvGrpSpPr/>
                <p:nvPr userDrawn="1"/>
              </p:nvGrpSpPr>
              <p:grpSpPr>
                <a:xfrm>
                  <a:off x="12757284" y="2166667"/>
                  <a:ext cx="825500" cy="209550"/>
                  <a:chOff x="13504624" y="2482850"/>
                  <a:chExt cx="825500" cy="209550"/>
                </a:xfrm>
              </p:grpSpPr>
              <p:sp>
                <p:nvSpPr>
                  <p:cNvPr id="135" name="Rechthoek 134"/>
                  <p:cNvSpPr/>
                  <p:nvPr userDrawn="1"/>
                </p:nvSpPr>
                <p:spPr>
                  <a:xfrm>
                    <a:off x="13504624" y="2482850"/>
                    <a:ext cx="825500" cy="209550"/>
                  </a:xfrm>
                  <a:prstGeom prst="rect">
                    <a:avLst/>
                  </a:prstGeom>
                  <a:solidFill>
                    <a:srgbClr val="E5F1FB"/>
                  </a:solidFill>
                  <a:ln w="12700">
                    <a:solidFill>
                      <a:srgbClr val="0B7ED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252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OK</a:t>
                    </a:r>
                  </a:p>
                </p:txBody>
              </p:sp>
              <p:cxnSp>
                <p:nvCxnSpPr>
                  <p:cNvPr id="136" name="Rechte verbindingslijn 135"/>
                  <p:cNvCxnSpPr/>
                  <p:nvPr userDrawn="1"/>
                </p:nvCxnSpPr>
                <p:spPr>
                  <a:xfrm>
                    <a:off x="14155269" y="2515250"/>
                    <a:ext cx="0" cy="14271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rgbClr val="44546A"/>
                    </a:solidFill>
                    <a:prstDash val="solid"/>
                  </a:ln>
                  <a:effectLst/>
                </p:spPr>
              </p:cxnSp>
              <p:sp>
                <p:nvSpPr>
                  <p:cNvPr id="137" name="Gelijkbenige driehoek 136"/>
                  <p:cNvSpPr/>
                  <p:nvPr userDrawn="1"/>
                </p:nvSpPr>
                <p:spPr>
                  <a:xfrm rot="10800000">
                    <a:off x="14196089" y="2566904"/>
                    <a:ext cx="86866" cy="51147"/>
                  </a:xfrm>
                  <a:prstGeom prst="triangle">
                    <a:avLst/>
                  </a:prstGeom>
                  <a:solidFill>
                    <a:srgbClr val="0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cxnSp>
              <p:nvCxnSpPr>
                <p:cNvPr id="134" name="Rechte verbindingslijn 133"/>
                <p:cNvCxnSpPr>
                  <a:cxnSpLocks/>
                </p:cNvCxnSpPr>
                <p:nvPr userDrawn="1"/>
              </p:nvCxnSpPr>
              <p:spPr>
                <a:xfrm>
                  <a:off x="12397263" y="2481906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</p:grpSp>
          <p:grpSp>
            <p:nvGrpSpPr>
              <p:cNvPr id="117" name="Tabel icoon"/>
              <p:cNvGrpSpPr/>
              <p:nvPr userDrawn="1"/>
            </p:nvGrpSpPr>
            <p:grpSpPr>
              <a:xfrm>
                <a:off x="12757284" y="1103568"/>
                <a:ext cx="379277" cy="342580"/>
                <a:chOff x="6072040" y="3376043"/>
                <a:chExt cx="1227920" cy="1109109"/>
              </a:xfrm>
            </p:grpSpPr>
            <p:sp>
              <p:nvSpPr>
                <p:cNvPr id="118" name="Rechthoek 117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19" name="Rechthoek 118"/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cxnSp>
              <p:nvCxnSpPr>
                <p:cNvPr id="120" name="Rechte verbindingslijn 119"/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1" name="Rechte verbindingslijn 120"/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Rechte verbindingslijn 121"/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Rechte verbindingslijn 122"/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Rechte verbindingslijn 123"/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5" name="Rechthoek 124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25449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ab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1145540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F6E7C6-5730-4CF8-A84F-8512889ADE79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Tabel</a:t>
            </a:r>
          </a:p>
        </p:txBody>
      </p:sp>
      <p:sp>
        <p:nvSpPr>
          <p:cNvPr id="26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368300" y="1179861"/>
            <a:ext cx="11455400" cy="4636738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4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tabel toe te voegen</a:t>
            </a:r>
          </a:p>
        </p:txBody>
      </p:sp>
      <p:sp>
        <p:nvSpPr>
          <p:cNvPr id="2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8" name="Groep 27"/>
          <p:cNvGrpSpPr/>
          <p:nvPr userDrawn="1"/>
        </p:nvGrpSpPr>
        <p:grpSpPr>
          <a:xfrm>
            <a:off x="12391603" y="-17883"/>
            <a:ext cx="3183677" cy="3416764"/>
            <a:chOff x="12391603" y="-17883"/>
            <a:chExt cx="3183677" cy="3416764"/>
          </a:xfrm>
        </p:grpSpPr>
        <p:grpSp>
          <p:nvGrpSpPr>
            <p:cNvPr id="29" name="Meer informatie"/>
            <p:cNvGrpSpPr/>
            <p:nvPr userDrawn="1"/>
          </p:nvGrpSpPr>
          <p:grpSpPr>
            <a:xfrm>
              <a:off x="12396764" y="2615608"/>
              <a:ext cx="3178515" cy="783273"/>
              <a:chOff x="-3741486" y="3359148"/>
              <a:chExt cx="3178515" cy="783273"/>
            </a:xfrm>
          </p:grpSpPr>
          <p:sp>
            <p:nvSpPr>
              <p:cNvPr id="53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5" name="Rechte verbindingslijn 54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0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grpSp>
            <p:nvGrpSpPr>
              <p:cNvPr id="31" name="Instructie"/>
              <p:cNvGrpSpPr/>
              <p:nvPr userDrawn="1"/>
            </p:nvGrpSpPr>
            <p:grpSpPr>
              <a:xfrm>
                <a:off x="12391603" y="-17883"/>
                <a:ext cx="3183677" cy="2499789"/>
                <a:chOff x="12391603" y="-17883"/>
                <a:chExt cx="3183677" cy="2499789"/>
              </a:xfrm>
            </p:grpSpPr>
            <p:sp>
              <p:nvSpPr>
                <p:cNvPr id="41" name="Rechthoek 40"/>
                <p:cNvSpPr/>
                <p:nvPr userDrawn="1"/>
              </p:nvSpPr>
              <p:spPr>
                <a:xfrm>
                  <a:off x="12397264" y="-17883"/>
                  <a:ext cx="3178016" cy="191611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400" b="1" i="0" u="none" strike="noStrike" kern="0" cap="all" spc="0" normalizeH="0" baseline="0" noProof="0" dirty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uLnTx/>
                      <a:uFillTx/>
                      <a:latin typeface="+mj-lt"/>
                      <a:cs typeface="Segoe UI Light" panose="020B0502040204020203" pitchFamily="34" charset="0"/>
                    </a:rPr>
                    <a:t>Tabel invoegen</a:t>
                  </a:r>
                </a:p>
              </p:txBody>
            </p:sp>
            <p:sp>
              <p:nvSpPr>
                <p:cNvPr id="42" name="Ovaal 41"/>
                <p:cNvSpPr/>
                <p:nvPr userDrawn="1"/>
              </p:nvSpPr>
              <p:spPr>
                <a:xfrm>
                  <a:off x="12391603" y="348607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1</a:t>
                  </a:r>
                </a:p>
              </p:txBody>
            </p:sp>
            <p:cxnSp>
              <p:nvCxnSpPr>
                <p:cNvPr id="43" name="Rechte verbindingslijn 42"/>
                <p:cNvCxnSpPr>
                  <a:cxnSpLocks/>
                </p:cNvCxnSpPr>
                <p:nvPr userDrawn="1"/>
              </p:nvCxnSpPr>
              <p:spPr>
                <a:xfrm>
                  <a:off x="12397263" y="223752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cxnSp>
              <p:nvCxnSpPr>
                <p:cNvPr id="44" name="Rechte verbindingslijn 43"/>
                <p:cNvCxnSpPr>
                  <a:cxnSpLocks/>
                </p:cNvCxnSpPr>
                <p:nvPr userDrawn="1"/>
              </p:nvCxnSpPr>
              <p:spPr>
                <a:xfrm>
                  <a:off x="12397263" y="1560050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sp>
              <p:nvSpPr>
                <p:cNvPr id="45" name="Rechthoek 44"/>
                <p:cNvSpPr/>
                <p:nvPr userDrawn="1"/>
              </p:nvSpPr>
              <p:spPr>
                <a:xfrm>
                  <a:off x="12757284" y="414669"/>
                  <a:ext cx="2817995" cy="5954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Wanneer nodig, verwijder de bestaande tabel. Klik op het pictogram om een nieuwe tabel in te voegen.</a:t>
                  </a:r>
                  <a:b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11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(zie onderstaand voorbeeld).</a:t>
                  </a:r>
                  <a:endPara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2391603" y="1688515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47" name="Rechthoek 46"/>
                <p:cNvSpPr/>
                <p:nvPr userDrawn="1"/>
              </p:nvSpPr>
              <p:spPr>
                <a:xfrm>
                  <a:off x="12757284" y="1754578"/>
                  <a:ext cx="2817995" cy="318048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Selecteer het gewenste aantal rijen en kolommen en klik op </a:t>
                  </a:r>
                  <a:r>
                    <a:rPr kumimoji="0" lang="nl-NL" sz="11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‘OK’</a:t>
                  </a: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.</a:t>
                  </a:r>
                  <a:endPara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48" name="Groep 47"/>
                <p:cNvGrpSpPr/>
                <p:nvPr userDrawn="1"/>
              </p:nvGrpSpPr>
              <p:grpSpPr>
                <a:xfrm>
                  <a:off x="12757284" y="2166667"/>
                  <a:ext cx="825500" cy="209550"/>
                  <a:chOff x="13504624" y="2482850"/>
                  <a:chExt cx="825500" cy="209550"/>
                </a:xfrm>
              </p:grpSpPr>
              <p:sp>
                <p:nvSpPr>
                  <p:cNvPr id="50" name="Rechthoek 49"/>
                  <p:cNvSpPr/>
                  <p:nvPr userDrawn="1"/>
                </p:nvSpPr>
                <p:spPr>
                  <a:xfrm>
                    <a:off x="13504624" y="2482850"/>
                    <a:ext cx="825500" cy="209550"/>
                  </a:xfrm>
                  <a:prstGeom prst="rect">
                    <a:avLst/>
                  </a:prstGeom>
                  <a:solidFill>
                    <a:srgbClr val="E5F1FB"/>
                  </a:solidFill>
                  <a:ln w="12700">
                    <a:solidFill>
                      <a:srgbClr val="0B7ED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252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OK</a:t>
                    </a:r>
                  </a:p>
                </p:txBody>
              </p:sp>
              <p:cxnSp>
                <p:nvCxnSpPr>
                  <p:cNvPr id="51" name="Rechte verbindingslijn 50"/>
                  <p:cNvCxnSpPr/>
                  <p:nvPr userDrawn="1"/>
                </p:nvCxnSpPr>
                <p:spPr>
                  <a:xfrm>
                    <a:off x="14155269" y="2515250"/>
                    <a:ext cx="0" cy="14271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rgbClr val="44546A"/>
                    </a:solidFill>
                    <a:prstDash val="solid"/>
                  </a:ln>
                  <a:effectLst/>
                </p:spPr>
              </p:cxnSp>
              <p:sp>
                <p:nvSpPr>
                  <p:cNvPr id="52" name="Gelijkbenige driehoek 51"/>
                  <p:cNvSpPr/>
                  <p:nvPr userDrawn="1"/>
                </p:nvSpPr>
                <p:spPr>
                  <a:xfrm rot="10800000">
                    <a:off x="14196089" y="2566904"/>
                    <a:ext cx="86866" cy="51147"/>
                  </a:xfrm>
                  <a:prstGeom prst="triangle">
                    <a:avLst/>
                  </a:prstGeom>
                  <a:solidFill>
                    <a:srgbClr val="0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cxnSp>
              <p:nvCxnSpPr>
                <p:cNvPr id="49" name="Rechte verbindingslijn 48"/>
                <p:cNvCxnSpPr>
                  <a:cxnSpLocks/>
                </p:cNvCxnSpPr>
                <p:nvPr userDrawn="1"/>
              </p:nvCxnSpPr>
              <p:spPr>
                <a:xfrm>
                  <a:off x="12397263" y="2481906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</p:grpSp>
          <p:grpSp>
            <p:nvGrpSpPr>
              <p:cNvPr id="32" name="Tabel icoon"/>
              <p:cNvGrpSpPr/>
              <p:nvPr userDrawn="1"/>
            </p:nvGrpSpPr>
            <p:grpSpPr>
              <a:xfrm>
                <a:off x="12757284" y="1103568"/>
                <a:ext cx="379277" cy="342580"/>
                <a:chOff x="6072040" y="3376043"/>
                <a:chExt cx="1227920" cy="1109109"/>
              </a:xfrm>
            </p:grpSpPr>
            <p:sp>
              <p:nvSpPr>
                <p:cNvPr id="33" name="Rechthoek 32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34" name="Rechthoek 33"/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cxnSp>
              <p:nvCxnSpPr>
                <p:cNvPr id="35" name="Rechte verbindingslijn 34"/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Rechte verbindingslijn 35"/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Rechte verbindingslijn 36"/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Rechte verbindingslijn 37"/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Rechte verbindingslijn 38"/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0" name="Rechthoek 39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07941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Overzic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BB2005-815F-4F92-A225-0083CC8D238D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Logo Overzicht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grpSp>
          <p:nvGrpSpPr>
            <p:cNvPr id="165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66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67" name="Rechthoek 166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8" name="Rechte verbindingslijn 167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69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70" name="Rechthoek 16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71" name="Ovaal 17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72" name="Rechte verbindingslijn 17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73" name="Rechte verbindingslijn 17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74" name="Rechthoek 17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75" name="Rechte verbindingslijn 174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76" name="Ovaal 17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77" name="Rechthoek 17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78" name="Groep 177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06" name="Rechthoek 205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07" name="Rechte verbindingslijn 206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08" name="Gelijkbenige driehoek 207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9" name="Groep 17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00" name="Rechthoek 199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" name="Ovaal 200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2" name="Vrije vorm: vorm 201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3" name="Rechthoek: afgeronde hoeken 202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04" name="Rechte verbindingslijn 203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05" name="Rechte verbindingslijn 204"/>
                <p:cNvCxnSpPr>
                  <a:cxnSpLocks/>
                  <a:stCxn id="203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80" name="Ovaal 17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81" name="Rechthoek 18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‘Bijsnijden’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82" name="Rechte verbindingslijn 18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83" name="Groep 182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184" name="Groep 183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187" name="Groep 186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194" name="Groep 193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197" name="Rechthoek 196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8" name="Rechthoek 197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9" name="Ovaal 198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000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95" name="Afbeelding 194"/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96" name="Afbeelding 195"/>
                    <p:cNvPicPr>
                      <a:picLocks noChangeAspect="1"/>
                    </p:cNvPicPr>
                    <p:nvPr userDrawn="1"/>
                  </p:nvPicPr>
                  <p:blipFill>
                    <a:blip r:embed="rId3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188" name="Groep 187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192" name="Rechthoek 191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3" name="Rechthoek 192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89" name="Groep 188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190" name="Rechthoek 189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1" name="Rechthoek 190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85" name="Rechthoek 184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186" name="Gelijkbenige driehoek 185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50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1" name="Tijdelijke aanduiding voor verticale tekst 2"/>
          <p:cNvSpPr>
            <a:spLocks noGrp="1"/>
          </p:cNvSpPr>
          <p:nvPr>
            <p:ph type="body" orient="vert" idx="15" hasCustomPrompt="1"/>
          </p:nvPr>
        </p:nvSpPr>
        <p:spPr>
          <a:xfrm>
            <a:off x="23092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2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42523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3" name="Tijdelijke aanduiding voor verticale tekst 2"/>
          <p:cNvSpPr>
            <a:spLocks noGrp="1"/>
          </p:cNvSpPr>
          <p:nvPr>
            <p:ph type="body" orient="vert" idx="17" hasCustomPrompt="1"/>
          </p:nvPr>
        </p:nvSpPr>
        <p:spPr>
          <a:xfrm>
            <a:off x="61954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4" name="Tijdelijke aanduiding voor verticale tekst 2"/>
          <p:cNvSpPr>
            <a:spLocks noGrp="1"/>
          </p:cNvSpPr>
          <p:nvPr>
            <p:ph type="body" orient="vert" idx="18" hasCustomPrompt="1"/>
          </p:nvPr>
        </p:nvSpPr>
        <p:spPr>
          <a:xfrm>
            <a:off x="81385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5" name="Tijdelijke aanduiding voor verticale tekst 2"/>
          <p:cNvSpPr>
            <a:spLocks noGrp="1"/>
          </p:cNvSpPr>
          <p:nvPr>
            <p:ph type="body" orient="vert" idx="19" hasCustomPrompt="1"/>
          </p:nvPr>
        </p:nvSpPr>
        <p:spPr>
          <a:xfrm>
            <a:off x="100816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6" name="Tijdelijke aanduiding voor verticale tekst 2"/>
          <p:cNvSpPr>
            <a:spLocks noGrp="1"/>
          </p:cNvSpPr>
          <p:nvPr>
            <p:ph type="body" orient="vert" idx="20" hasCustomPrompt="1"/>
          </p:nvPr>
        </p:nvSpPr>
        <p:spPr>
          <a:xfrm>
            <a:off x="3661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7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23092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8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42523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9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61954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0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81385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1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100816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661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23092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4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42523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5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61954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81385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100816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8" name="Tijdelijke aanduiding voor verticale tekst 2"/>
          <p:cNvSpPr>
            <a:spLocks noGrp="1"/>
          </p:cNvSpPr>
          <p:nvPr>
            <p:ph type="body" orient="vert" idx="32" hasCustomPrompt="1"/>
          </p:nvPr>
        </p:nvSpPr>
        <p:spPr>
          <a:xfrm>
            <a:off x="3661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9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23092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42523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61954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2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81385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3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100816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4" name="Tijdelijke aanduiding voor afbeelding 45"/>
          <p:cNvSpPr>
            <a:spLocks noGrp="1"/>
          </p:cNvSpPr>
          <p:nvPr>
            <p:ph type="pic" sz="quarter" idx="38" hasCustomPrompt="1"/>
          </p:nvPr>
        </p:nvSpPr>
        <p:spPr>
          <a:xfrm>
            <a:off x="6059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5" name="Tijdelijke aanduiding voor afbeelding 45"/>
          <p:cNvSpPr>
            <a:spLocks noGrp="1"/>
          </p:cNvSpPr>
          <p:nvPr>
            <p:ph type="pic" sz="quarter" idx="39" hasCustomPrompt="1"/>
          </p:nvPr>
        </p:nvSpPr>
        <p:spPr>
          <a:xfrm>
            <a:off x="25490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6" name="Tijdelijke aanduiding voor afbeelding 45"/>
          <p:cNvSpPr>
            <a:spLocks noGrp="1"/>
          </p:cNvSpPr>
          <p:nvPr>
            <p:ph type="pic" sz="quarter" idx="40" hasCustomPrompt="1"/>
          </p:nvPr>
        </p:nvSpPr>
        <p:spPr>
          <a:xfrm>
            <a:off x="44921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7" name="Tijdelijke aanduiding voor afbeelding 45"/>
          <p:cNvSpPr>
            <a:spLocks noGrp="1"/>
          </p:cNvSpPr>
          <p:nvPr>
            <p:ph type="pic" sz="quarter" idx="41" hasCustomPrompt="1"/>
          </p:nvPr>
        </p:nvSpPr>
        <p:spPr>
          <a:xfrm>
            <a:off x="64352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8" name="Tijdelijke aanduiding voor afbeelding 45"/>
          <p:cNvSpPr>
            <a:spLocks noGrp="1"/>
          </p:cNvSpPr>
          <p:nvPr>
            <p:ph type="pic" sz="quarter" idx="42" hasCustomPrompt="1"/>
          </p:nvPr>
        </p:nvSpPr>
        <p:spPr>
          <a:xfrm>
            <a:off x="83783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9" name="Tijdelijke aanduiding voor afbeelding 45"/>
          <p:cNvSpPr>
            <a:spLocks noGrp="1"/>
          </p:cNvSpPr>
          <p:nvPr>
            <p:ph type="pic" sz="quarter" idx="43" hasCustomPrompt="1"/>
          </p:nvPr>
        </p:nvSpPr>
        <p:spPr>
          <a:xfrm>
            <a:off x="103214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0" name="Tijdelijke aanduiding voor afbeelding 45"/>
          <p:cNvSpPr>
            <a:spLocks noGrp="1"/>
          </p:cNvSpPr>
          <p:nvPr>
            <p:ph type="pic" sz="quarter" idx="44" hasCustomPrompt="1"/>
          </p:nvPr>
        </p:nvSpPr>
        <p:spPr>
          <a:xfrm>
            <a:off x="6059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1" name="Tijdelijke aanduiding voor afbeelding 45"/>
          <p:cNvSpPr>
            <a:spLocks noGrp="1"/>
          </p:cNvSpPr>
          <p:nvPr>
            <p:ph type="pic" sz="quarter" idx="45" hasCustomPrompt="1"/>
          </p:nvPr>
        </p:nvSpPr>
        <p:spPr>
          <a:xfrm>
            <a:off x="25490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2" name="Tijdelijke aanduiding voor afbeelding 45"/>
          <p:cNvSpPr>
            <a:spLocks noGrp="1"/>
          </p:cNvSpPr>
          <p:nvPr>
            <p:ph type="pic" sz="quarter" idx="46" hasCustomPrompt="1"/>
          </p:nvPr>
        </p:nvSpPr>
        <p:spPr>
          <a:xfrm>
            <a:off x="44921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3" name="Tijdelijke aanduiding voor afbeelding 45"/>
          <p:cNvSpPr>
            <a:spLocks noGrp="1"/>
          </p:cNvSpPr>
          <p:nvPr>
            <p:ph type="pic" sz="quarter" idx="47" hasCustomPrompt="1"/>
          </p:nvPr>
        </p:nvSpPr>
        <p:spPr>
          <a:xfrm>
            <a:off x="64352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4" name="Tijdelijke aanduiding voor afbeelding 45"/>
          <p:cNvSpPr>
            <a:spLocks noGrp="1"/>
          </p:cNvSpPr>
          <p:nvPr>
            <p:ph type="pic" sz="quarter" idx="48" hasCustomPrompt="1"/>
          </p:nvPr>
        </p:nvSpPr>
        <p:spPr>
          <a:xfrm>
            <a:off x="83783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5" name="Tijdelijke aanduiding voor afbeelding 45"/>
          <p:cNvSpPr>
            <a:spLocks noGrp="1"/>
          </p:cNvSpPr>
          <p:nvPr>
            <p:ph type="pic" sz="quarter" idx="49" hasCustomPrompt="1"/>
          </p:nvPr>
        </p:nvSpPr>
        <p:spPr>
          <a:xfrm>
            <a:off x="103214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6" name="Tijdelijke aanduiding voor afbeelding 45"/>
          <p:cNvSpPr>
            <a:spLocks noGrp="1"/>
          </p:cNvSpPr>
          <p:nvPr>
            <p:ph type="pic" sz="quarter" idx="50" hasCustomPrompt="1"/>
          </p:nvPr>
        </p:nvSpPr>
        <p:spPr>
          <a:xfrm>
            <a:off x="6059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7" name="Tijdelijke aanduiding voor afbeelding 45"/>
          <p:cNvSpPr>
            <a:spLocks noGrp="1"/>
          </p:cNvSpPr>
          <p:nvPr>
            <p:ph type="pic" sz="quarter" idx="51" hasCustomPrompt="1"/>
          </p:nvPr>
        </p:nvSpPr>
        <p:spPr>
          <a:xfrm>
            <a:off x="25490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8" name="Tijdelijke aanduiding voor afbeelding 45"/>
          <p:cNvSpPr>
            <a:spLocks noGrp="1"/>
          </p:cNvSpPr>
          <p:nvPr>
            <p:ph type="pic" sz="quarter" idx="52" hasCustomPrompt="1"/>
          </p:nvPr>
        </p:nvSpPr>
        <p:spPr>
          <a:xfrm>
            <a:off x="44921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9" name="Tijdelijke aanduiding voor afbeelding 45"/>
          <p:cNvSpPr>
            <a:spLocks noGrp="1"/>
          </p:cNvSpPr>
          <p:nvPr>
            <p:ph type="pic" sz="quarter" idx="53" hasCustomPrompt="1"/>
          </p:nvPr>
        </p:nvSpPr>
        <p:spPr>
          <a:xfrm>
            <a:off x="64352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0" name="Tijdelijke aanduiding voor afbeelding 45"/>
          <p:cNvSpPr>
            <a:spLocks noGrp="1"/>
          </p:cNvSpPr>
          <p:nvPr>
            <p:ph type="pic" sz="quarter" idx="54" hasCustomPrompt="1"/>
          </p:nvPr>
        </p:nvSpPr>
        <p:spPr>
          <a:xfrm>
            <a:off x="83783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1" name="Tijdelijke aanduiding voor afbeelding 45"/>
          <p:cNvSpPr>
            <a:spLocks noGrp="1"/>
          </p:cNvSpPr>
          <p:nvPr>
            <p:ph type="pic" sz="quarter" idx="55" hasCustomPrompt="1"/>
          </p:nvPr>
        </p:nvSpPr>
        <p:spPr>
          <a:xfrm>
            <a:off x="103214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2" name="Tijdelijke aanduiding voor afbeelding 45"/>
          <p:cNvSpPr>
            <a:spLocks noGrp="1"/>
          </p:cNvSpPr>
          <p:nvPr>
            <p:ph type="pic" sz="quarter" idx="56" hasCustomPrompt="1"/>
          </p:nvPr>
        </p:nvSpPr>
        <p:spPr>
          <a:xfrm>
            <a:off x="6059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3" name="Tijdelijke aanduiding voor afbeelding 45"/>
          <p:cNvSpPr>
            <a:spLocks noGrp="1"/>
          </p:cNvSpPr>
          <p:nvPr>
            <p:ph type="pic" sz="quarter" idx="57" hasCustomPrompt="1"/>
          </p:nvPr>
        </p:nvSpPr>
        <p:spPr>
          <a:xfrm>
            <a:off x="25490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4" name="Tijdelijke aanduiding voor afbeelding 45"/>
          <p:cNvSpPr>
            <a:spLocks noGrp="1"/>
          </p:cNvSpPr>
          <p:nvPr>
            <p:ph type="pic" sz="quarter" idx="58" hasCustomPrompt="1"/>
          </p:nvPr>
        </p:nvSpPr>
        <p:spPr>
          <a:xfrm>
            <a:off x="44921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5" name="Tijdelijke aanduiding voor afbeelding 45"/>
          <p:cNvSpPr>
            <a:spLocks noGrp="1"/>
          </p:cNvSpPr>
          <p:nvPr>
            <p:ph type="pic" sz="quarter" idx="59" hasCustomPrompt="1"/>
          </p:nvPr>
        </p:nvSpPr>
        <p:spPr>
          <a:xfrm>
            <a:off x="64352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6" name="Tijdelijke aanduiding voor afbeelding 45"/>
          <p:cNvSpPr>
            <a:spLocks noGrp="1"/>
          </p:cNvSpPr>
          <p:nvPr>
            <p:ph type="pic" sz="quarter" idx="60" hasCustomPrompt="1"/>
          </p:nvPr>
        </p:nvSpPr>
        <p:spPr>
          <a:xfrm>
            <a:off x="83783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7" name="Tijdelijke aanduiding voor afbeelding 45"/>
          <p:cNvSpPr>
            <a:spLocks noGrp="1"/>
          </p:cNvSpPr>
          <p:nvPr>
            <p:ph type="pic" sz="quarter" idx="61" hasCustomPrompt="1"/>
          </p:nvPr>
        </p:nvSpPr>
        <p:spPr>
          <a:xfrm>
            <a:off x="103214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</p:spTree>
    <p:extLst>
      <p:ext uri="{BB962C8B-B14F-4D97-AF65-F5344CB8AC3E}">
        <p14:creationId xmlns:p14="http://schemas.microsoft.com/office/powerpoint/2010/main" val="146808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4" grpId="0"/>
      <p:bldP spid="275" grpId="0"/>
      <p:bldP spid="276" grpId="0"/>
      <p:bldP spid="277" grpId="0"/>
      <p:bldP spid="278" grpId="0"/>
      <p:bldP spid="279" grpId="0"/>
      <p:bldP spid="280" grpId="0"/>
      <p:bldP spid="281" grpId="0"/>
      <p:bldP spid="282" grpId="0"/>
      <p:bldP spid="283" grpId="0"/>
      <p:bldP spid="284" grpId="0"/>
      <p:bldP spid="285" grpId="0"/>
      <p:bldP spid="286" grpId="0"/>
      <p:bldP spid="287" grpId="0"/>
      <p:bldP spid="288" grpId="0"/>
      <p:bldP spid="289" grpId="0"/>
      <p:bldP spid="290" grpId="0"/>
      <p:bldP spid="291" grpId="0"/>
      <p:bldP spid="292" grpId="0"/>
      <p:bldP spid="293" grpId="0"/>
      <p:bldP spid="294" grpId="0"/>
      <p:bldP spid="295" grpId="0"/>
      <p:bldP spid="296" grpId="0"/>
      <p:bldP spid="297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8276596" y="1179858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29" hasCustomPrompt="1"/>
          </p:nvPr>
        </p:nvSpPr>
        <p:spPr>
          <a:xfrm>
            <a:off x="8276596" y="1179859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1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8276596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5" y="1179858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5" y="1179859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C12799-6FD2-485A-9C50-7708226A4756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3x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5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4333136" y="1179858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7" name="Tijdelijke aanduiding voor afbeelding 39"/>
          <p:cNvSpPr>
            <a:spLocks noGrp="1"/>
          </p:cNvSpPr>
          <p:nvPr>
            <p:ph type="pic" sz="quarter" idx="26" hasCustomPrompt="1"/>
          </p:nvPr>
        </p:nvSpPr>
        <p:spPr>
          <a:xfrm>
            <a:off x="4333136" y="1179859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18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4333136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3" name="Groep 2">
            <a:extLst>
              <a:ext uri="{FF2B5EF4-FFF2-40B4-BE49-F238E27FC236}">
                <a16:creationId xmlns:a16="http://schemas.microsoft.com/office/drawing/2014/main" id="{2F03B4BA-F6F9-40B7-B0C8-69E5F24A8777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99" name="Afbeelding 98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5" name="Rechthoek 104"/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6" name="Ovaal 105"/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7" name="Rechte verbindingslijn 106"/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8" name="Rechte verbindingslijn 107"/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9" name="Rechthoek 108"/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0" name="Rechte verbindingslijn 109"/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1" name="Ovaal 110"/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2" name="Rechthoek 111"/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22" name="Groep 121"/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55" name="Rechthoek 154"/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6" name="Rechte verbindingslijn 155"/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7" name="Gelijkbenige driehoek 156"/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3" name="Groep 122"/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9" name="Rechthoek 148"/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Ovaal 149"/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1" name="Vrije vorm: vorm 150"/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2" name="Rechthoek: afgeronde hoeken 151"/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53" name="Rechte verbindingslijn 152"/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4" name="Rechte verbindingslijn 153"/>
              <p:cNvCxnSpPr>
                <a:cxnSpLocks/>
                <a:stCxn id="15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24" name="Ovaal 123"/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5" name="Rechthoek 124"/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26" name="Rechte verbindingslijn 125"/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27" name="Groep 126"/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8" name="Rechthoek 127"/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Rechthoek 128"/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0" name="Groep 129"/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43" name="Rechthoek: afgeronde hoeken 142"/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" name="Rechthoek 143"/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" name="Rechthoek 144"/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6" name="Rechthoek 145"/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7" name="Rechthoek 146"/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8" name="Rechthoek 147"/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1" name="Groep 130"/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5" name="Groep 134"/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7" name="Rechthoek: afgeronde hoeken 136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8" name="Rechthoek 137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9" name="Rechthoek 138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0" name="Rechthoek 139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1" name="Rechthoek 140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2" name="Rechthoek 141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6" name="Boog 135"/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32" name="Tekstvak 131"/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33" name="Tekstvak 132"/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4" name="Picture 3"/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01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0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03" name="Rechthoek 10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04" name="Rechte verbindingslijn 10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54080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2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  <p:bldP spid="118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5" y="1179858"/>
            <a:ext cx="2574534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5" y="1179859"/>
            <a:ext cx="2574534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716C2D-69F2-4DB4-B12F-865A6ED25CCF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4x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5" y="4949937"/>
            <a:ext cx="2574534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3347271" y="1179858"/>
            <a:ext cx="2574534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08" name="Tijdelijke aanduiding voor afbeelding 39"/>
          <p:cNvSpPr>
            <a:spLocks noGrp="1"/>
          </p:cNvSpPr>
          <p:nvPr>
            <p:ph type="pic" sz="quarter" idx="32" hasCustomPrompt="1"/>
          </p:nvPr>
        </p:nvSpPr>
        <p:spPr>
          <a:xfrm>
            <a:off x="3347271" y="1179859"/>
            <a:ext cx="2574534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09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3347271" y="4949937"/>
            <a:ext cx="2574534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6304867" y="1179858"/>
            <a:ext cx="2574534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1" name="Tijdelijke aanduiding voor afbeelding 39"/>
          <p:cNvSpPr>
            <a:spLocks noGrp="1"/>
          </p:cNvSpPr>
          <p:nvPr>
            <p:ph type="pic" sz="quarter" idx="35" hasCustomPrompt="1"/>
          </p:nvPr>
        </p:nvSpPr>
        <p:spPr>
          <a:xfrm>
            <a:off x="6304867" y="1179859"/>
            <a:ext cx="2574534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12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6304867" y="4949937"/>
            <a:ext cx="2574534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9262462" y="1179858"/>
            <a:ext cx="2574534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3" name="Tijdelijke aanduiding voor afbeelding 39"/>
          <p:cNvSpPr>
            <a:spLocks noGrp="1"/>
          </p:cNvSpPr>
          <p:nvPr>
            <p:ph type="pic" sz="quarter" idx="38" hasCustomPrompt="1"/>
          </p:nvPr>
        </p:nvSpPr>
        <p:spPr>
          <a:xfrm>
            <a:off x="9262462" y="1179859"/>
            <a:ext cx="2574534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4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9262462" y="4949937"/>
            <a:ext cx="2574534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161" name="Groep 160">
            <a:extLst>
              <a:ext uri="{FF2B5EF4-FFF2-40B4-BE49-F238E27FC236}">
                <a16:creationId xmlns:a16="http://schemas.microsoft.com/office/drawing/2014/main" id="{FCCEFB53-926B-43A5-B15D-C393B347BA7A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62" name="Afbeelding 161">
              <a:extLst>
                <a:ext uri="{FF2B5EF4-FFF2-40B4-BE49-F238E27FC236}">
                  <a16:creationId xmlns:a16="http://schemas.microsoft.com/office/drawing/2014/main" id="{3A99021C-1B73-45AC-9E0D-0BA5D305DF6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9B8684C5-75ED-478A-BBAD-52500D10A50D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1EF576AE-826F-49DE-AE9D-26CBDC989755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5" name="Rechte verbindingslijn 164">
              <a:extLst>
                <a:ext uri="{FF2B5EF4-FFF2-40B4-BE49-F238E27FC236}">
                  <a16:creationId xmlns:a16="http://schemas.microsoft.com/office/drawing/2014/main" id="{D2002A68-8E60-4B1A-AD5F-F4F94FC5C16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65">
              <a:extLst>
                <a:ext uri="{FF2B5EF4-FFF2-40B4-BE49-F238E27FC236}">
                  <a16:creationId xmlns:a16="http://schemas.microsoft.com/office/drawing/2014/main" id="{08E75B8E-FCBA-4D8D-A676-4CD4F31EA6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7" name="Rechthoek 166">
              <a:extLst>
                <a:ext uri="{FF2B5EF4-FFF2-40B4-BE49-F238E27FC236}">
                  <a16:creationId xmlns:a16="http://schemas.microsoft.com/office/drawing/2014/main" id="{0B3E36AC-A52B-4D6C-81A6-99225B4AF218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8" name="Rechte verbindingslijn 167">
              <a:extLst>
                <a:ext uri="{FF2B5EF4-FFF2-40B4-BE49-F238E27FC236}">
                  <a16:creationId xmlns:a16="http://schemas.microsoft.com/office/drawing/2014/main" id="{F6517321-962A-4431-9C8D-7BD93F887EF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875DD6BB-72DA-4541-A07D-08C37A1D6B0C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EC3C8B96-A4ED-4876-A4CC-821810C42960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71" name="Groep 170">
              <a:extLst>
                <a:ext uri="{FF2B5EF4-FFF2-40B4-BE49-F238E27FC236}">
                  <a16:creationId xmlns:a16="http://schemas.microsoft.com/office/drawing/2014/main" id="{F2357E44-78CA-45A3-956B-965161D93275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208" name="Rechthoek 207">
                <a:extLst>
                  <a:ext uri="{FF2B5EF4-FFF2-40B4-BE49-F238E27FC236}">
                    <a16:creationId xmlns:a16="http://schemas.microsoft.com/office/drawing/2014/main" id="{0968A9B8-C0BC-459A-BA15-75EF9F09CCA5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09" name="Rechte verbindingslijn 208">
                <a:extLst>
                  <a:ext uri="{FF2B5EF4-FFF2-40B4-BE49-F238E27FC236}">
                    <a16:creationId xmlns:a16="http://schemas.microsoft.com/office/drawing/2014/main" id="{CA830A2C-618E-47BF-9D3A-55DD1546A294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10" name="Gelijkbenige driehoek 209">
                <a:extLst>
                  <a:ext uri="{FF2B5EF4-FFF2-40B4-BE49-F238E27FC236}">
                    <a16:creationId xmlns:a16="http://schemas.microsoft.com/office/drawing/2014/main" id="{56B033E5-EC50-4438-BF01-1AB2254EF26C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8DC86FEC-AE61-41F2-B99F-7F06AC040A8E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0E48B30F-2417-4027-A68E-502802915B0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Ovaal 202">
                <a:extLst>
                  <a:ext uri="{FF2B5EF4-FFF2-40B4-BE49-F238E27FC236}">
                    <a16:creationId xmlns:a16="http://schemas.microsoft.com/office/drawing/2014/main" id="{6BB66B2B-0443-44EE-86EF-9ADAFA26DDA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4" name="Vrije vorm: vorm 203">
                <a:extLst>
                  <a:ext uri="{FF2B5EF4-FFF2-40B4-BE49-F238E27FC236}">
                    <a16:creationId xmlns:a16="http://schemas.microsoft.com/office/drawing/2014/main" id="{4BC0AA19-3AA7-4497-AC19-7BE63BB2CA6B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5" name="Rechthoek: afgeronde hoeken 204">
                <a:extLst>
                  <a:ext uri="{FF2B5EF4-FFF2-40B4-BE49-F238E27FC236}">
                    <a16:creationId xmlns:a16="http://schemas.microsoft.com/office/drawing/2014/main" id="{F2A43995-E44A-4567-9C15-9B1ACE11309A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06" name="Rechte verbindingslijn 205">
                <a:extLst>
                  <a:ext uri="{FF2B5EF4-FFF2-40B4-BE49-F238E27FC236}">
                    <a16:creationId xmlns:a16="http://schemas.microsoft.com/office/drawing/2014/main" id="{3C9BD617-A860-4012-A1F2-BFAAF3A2555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07" name="Rechte verbindingslijn 206">
                <a:extLst>
                  <a:ext uri="{FF2B5EF4-FFF2-40B4-BE49-F238E27FC236}">
                    <a16:creationId xmlns:a16="http://schemas.microsoft.com/office/drawing/2014/main" id="{ACAAB843-9003-4FC7-A8B5-E2ECD47E8001}"/>
                  </a:ext>
                </a:extLst>
              </p:cNvPr>
              <p:cNvCxnSpPr>
                <a:cxnSpLocks/>
                <a:stCxn id="20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6E96B380-58E2-471D-9744-63A03ABA625C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21C052F2-3015-408F-A310-B5C9BD9A681D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5" name="Rechte verbindingslijn 174">
              <a:extLst>
                <a:ext uri="{FF2B5EF4-FFF2-40B4-BE49-F238E27FC236}">
                  <a16:creationId xmlns:a16="http://schemas.microsoft.com/office/drawing/2014/main" id="{D1DC919E-DD42-4DE0-B301-429EE7292B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6" name="Groep 175">
              <a:extLst>
                <a:ext uri="{FF2B5EF4-FFF2-40B4-BE49-F238E27FC236}">
                  <a16:creationId xmlns:a16="http://schemas.microsoft.com/office/drawing/2014/main" id="{11B11B8F-B9C0-4E6E-A0BC-47375EC6A1CF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81" name="Rechthoek 180">
                <a:extLst>
                  <a:ext uri="{FF2B5EF4-FFF2-40B4-BE49-F238E27FC236}">
                    <a16:creationId xmlns:a16="http://schemas.microsoft.com/office/drawing/2014/main" id="{423346B5-4BFA-41F8-9AEC-3B60B611AB4A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99F3326D-20BC-4B71-8064-1442FB78EEED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E9D47A58-71F3-4D64-9061-D9D134550845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96" name="Rechthoek: afgeronde hoeken 195">
                  <a:extLst>
                    <a:ext uri="{FF2B5EF4-FFF2-40B4-BE49-F238E27FC236}">
                      <a16:creationId xmlns:a16="http://schemas.microsoft.com/office/drawing/2014/main" id="{B0FC5052-23D2-4769-BB7E-B1A5E3ED711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Rechthoek 196">
                  <a:extLst>
                    <a:ext uri="{FF2B5EF4-FFF2-40B4-BE49-F238E27FC236}">
                      <a16:creationId xmlns:a16="http://schemas.microsoft.com/office/drawing/2014/main" id="{48307DBB-7A5C-4ACC-9A6B-435633C63DB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8" name="Rechthoek 197">
                  <a:extLst>
                    <a:ext uri="{FF2B5EF4-FFF2-40B4-BE49-F238E27FC236}">
                      <a16:creationId xmlns:a16="http://schemas.microsoft.com/office/drawing/2014/main" id="{86C2BE51-82C1-45ED-AEB9-F7264120349F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9" name="Rechthoek 198">
                  <a:extLst>
                    <a:ext uri="{FF2B5EF4-FFF2-40B4-BE49-F238E27FC236}">
                      <a16:creationId xmlns:a16="http://schemas.microsoft.com/office/drawing/2014/main" id="{47C69D9F-B551-4F47-90A1-C851A8E5CC0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0" name="Rechthoek 199">
                  <a:extLst>
                    <a:ext uri="{FF2B5EF4-FFF2-40B4-BE49-F238E27FC236}">
                      <a16:creationId xmlns:a16="http://schemas.microsoft.com/office/drawing/2014/main" id="{0223528A-E41D-4AFB-B26F-4A80EC0B372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A1F2EA93-C5B2-4F45-9ECF-89EBAB3249D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4" name="Groep 183">
                <a:extLst>
                  <a:ext uri="{FF2B5EF4-FFF2-40B4-BE49-F238E27FC236}">
                    <a16:creationId xmlns:a16="http://schemas.microsoft.com/office/drawing/2014/main" id="{FFFB3BA9-F231-4D9A-80B7-BA09F4FAF52E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88" name="Groep 187">
                  <a:extLst>
                    <a:ext uri="{FF2B5EF4-FFF2-40B4-BE49-F238E27FC236}">
                      <a16:creationId xmlns:a16="http://schemas.microsoft.com/office/drawing/2014/main" id="{28261D45-497A-4B0E-905B-83D8A856FEAF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90" name="Rechthoek: afgeronde hoeken 189">
                    <a:extLst>
                      <a:ext uri="{FF2B5EF4-FFF2-40B4-BE49-F238E27FC236}">
                        <a16:creationId xmlns:a16="http://schemas.microsoft.com/office/drawing/2014/main" id="{813C5FE2-9BC2-4D0C-9275-6200F9A394D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1" name="Rechthoek 190">
                    <a:extLst>
                      <a:ext uri="{FF2B5EF4-FFF2-40B4-BE49-F238E27FC236}">
                        <a16:creationId xmlns:a16="http://schemas.microsoft.com/office/drawing/2014/main" id="{0E32D907-F160-4E42-AE75-D29E33A59FC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2" name="Rechthoek 191">
                    <a:extLst>
                      <a:ext uri="{FF2B5EF4-FFF2-40B4-BE49-F238E27FC236}">
                        <a16:creationId xmlns:a16="http://schemas.microsoft.com/office/drawing/2014/main" id="{9B9E021B-097A-49A8-AA71-3B7093FBC63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3" name="Rechthoek 192">
                    <a:extLst>
                      <a:ext uri="{FF2B5EF4-FFF2-40B4-BE49-F238E27FC236}">
                        <a16:creationId xmlns:a16="http://schemas.microsoft.com/office/drawing/2014/main" id="{ACB73619-5777-4178-A38E-19DE7C9AB83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4" name="Rechthoek 193">
                    <a:extLst>
                      <a:ext uri="{FF2B5EF4-FFF2-40B4-BE49-F238E27FC236}">
                        <a16:creationId xmlns:a16="http://schemas.microsoft.com/office/drawing/2014/main" id="{831B80DE-1C31-4CAF-9FB0-EDA412D0A3E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5" name="Rechthoek 194">
                    <a:extLst>
                      <a:ext uri="{FF2B5EF4-FFF2-40B4-BE49-F238E27FC236}">
                        <a16:creationId xmlns:a16="http://schemas.microsoft.com/office/drawing/2014/main" id="{DF7F71AB-B3BD-4A7C-9009-E2121DA2F46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89" name="Boog 188">
                  <a:extLst>
                    <a:ext uri="{FF2B5EF4-FFF2-40B4-BE49-F238E27FC236}">
                      <a16:creationId xmlns:a16="http://schemas.microsoft.com/office/drawing/2014/main" id="{6959CB37-6156-4AE2-93C6-7635D136BD9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85" name="Tekstvak 184">
                <a:extLst>
                  <a:ext uri="{FF2B5EF4-FFF2-40B4-BE49-F238E27FC236}">
                    <a16:creationId xmlns:a16="http://schemas.microsoft.com/office/drawing/2014/main" id="{520AE291-3C80-410B-B153-EEFB1B14E11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86" name="Tekstvak 185">
                <a:extLst>
                  <a:ext uri="{FF2B5EF4-FFF2-40B4-BE49-F238E27FC236}">
                    <a16:creationId xmlns:a16="http://schemas.microsoft.com/office/drawing/2014/main" id="{ABE86CB3-3DDB-4585-95EA-8518FDD79CFF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87" name="Picture 3">
                <a:extLst>
                  <a:ext uri="{FF2B5EF4-FFF2-40B4-BE49-F238E27FC236}">
                    <a16:creationId xmlns:a16="http://schemas.microsoft.com/office/drawing/2014/main" id="{50DA060E-9384-4105-A3A1-3A51710AAB8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77" name="Meer informatie">
              <a:extLst>
                <a:ext uri="{FF2B5EF4-FFF2-40B4-BE49-F238E27FC236}">
                  <a16:creationId xmlns:a16="http://schemas.microsoft.com/office/drawing/2014/main" id="{7DCCAA6E-486F-485A-9FF9-3E6DA4B44B5C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78" name="Freeform 101">
                <a:extLst>
                  <a:ext uri="{FF2B5EF4-FFF2-40B4-BE49-F238E27FC236}">
                    <a16:creationId xmlns:a16="http://schemas.microsoft.com/office/drawing/2014/main" id="{F6307448-E31E-4DC1-A9CE-D9FE1DC727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051AC3A5-F246-43EC-9426-717DCF1A7781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91214991-2318-4A98-B245-BFF671971D4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772631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8" grpId="0" animBg="1"/>
      <p:bldP spid="10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1" grpId="0" animBg="1"/>
      <p:bldP spid="11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  <p:bldP spid="12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5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5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9F4E8D-AC02-463E-A560-EDA3197C8C68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5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9" name="Tijdelijke aanduiding voor verticale tekst 2"/>
          <p:cNvSpPr>
            <a:spLocks noGrp="1"/>
          </p:cNvSpPr>
          <p:nvPr>
            <p:ph type="body" orient="vert" idx="40" hasCustomPrompt="1"/>
          </p:nvPr>
        </p:nvSpPr>
        <p:spPr>
          <a:xfrm>
            <a:off x="2755752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41" hasCustomPrompt="1"/>
          </p:nvPr>
        </p:nvSpPr>
        <p:spPr>
          <a:xfrm>
            <a:off x="2755752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1" name="Tijdelijke aanduiding voor verticale tekst 2"/>
          <p:cNvSpPr>
            <a:spLocks noGrp="1"/>
          </p:cNvSpPr>
          <p:nvPr>
            <p:ph type="body" orient="vert" idx="42" hasCustomPrompt="1"/>
          </p:nvPr>
        </p:nvSpPr>
        <p:spPr>
          <a:xfrm>
            <a:off x="2755752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5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121829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6" name="Tijdelijke aanduiding voor afbeelding 39"/>
          <p:cNvSpPr>
            <a:spLocks noGrp="1"/>
          </p:cNvSpPr>
          <p:nvPr>
            <p:ph type="pic" sz="quarter" idx="44" hasCustomPrompt="1"/>
          </p:nvPr>
        </p:nvSpPr>
        <p:spPr>
          <a:xfrm>
            <a:off x="5121829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7" name="Tijdelijke aanduiding voor verticale tekst 2"/>
          <p:cNvSpPr>
            <a:spLocks noGrp="1"/>
          </p:cNvSpPr>
          <p:nvPr>
            <p:ph type="body" orient="vert" idx="45" hasCustomPrompt="1"/>
          </p:nvPr>
        </p:nvSpPr>
        <p:spPr>
          <a:xfrm>
            <a:off x="5121829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46" hasCustomPrompt="1"/>
          </p:nvPr>
        </p:nvSpPr>
        <p:spPr>
          <a:xfrm>
            <a:off x="7487906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9" name="Tijdelijke aanduiding voor afbeelding 39"/>
          <p:cNvSpPr>
            <a:spLocks noGrp="1"/>
          </p:cNvSpPr>
          <p:nvPr>
            <p:ph type="pic" sz="quarter" idx="47" hasCustomPrompt="1"/>
          </p:nvPr>
        </p:nvSpPr>
        <p:spPr>
          <a:xfrm>
            <a:off x="7487906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48" hasCustomPrompt="1"/>
          </p:nvPr>
        </p:nvSpPr>
        <p:spPr>
          <a:xfrm>
            <a:off x="7487906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1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853983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2" name="Tijdelijke aanduiding voor afbeelding 39"/>
          <p:cNvSpPr>
            <a:spLocks noGrp="1"/>
          </p:cNvSpPr>
          <p:nvPr>
            <p:ph type="pic" sz="quarter" idx="50" hasCustomPrompt="1"/>
          </p:nvPr>
        </p:nvSpPr>
        <p:spPr>
          <a:xfrm>
            <a:off x="9853983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33" name="Tijdelijke aanduiding voor verticale tekst 2"/>
          <p:cNvSpPr>
            <a:spLocks noGrp="1"/>
          </p:cNvSpPr>
          <p:nvPr>
            <p:ph type="body" orient="vert" idx="51" hasCustomPrompt="1"/>
          </p:nvPr>
        </p:nvSpPr>
        <p:spPr>
          <a:xfrm>
            <a:off x="9853983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164" name="Groep 163">
            <a:extLst>
              <a:ext uri="{FF2B5EF4-FFF2-40B4-BE49-F238E27FC236}">
                <a16:creationId xmlns:a16="http://schemas.microsoft.com/office/drawing/2014/main" id="{38D2DAF9-87E2-49C7-8899-11CCDEE40A05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65" name="Afbeelding 164">
              <a:extLst>
                <a:ext uri="{FF2B5EF4-FFF2-40B4-BE49-F238E27FC236}">
                  <a16:creationId xmlns:a16="http://schemas.microsoft.com/office/drawing/2014/main" id="{1AA66F7B-7057-4205-9A25-50A1BEBFFC7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0F966880-FA1E-4516-8D0A-EC1723CA8A23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6FECEAD8-89DC-4377-8B2B-6557251EB405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8" name="Rechte verbindingslijn 167">
              <a:extLst>
                <a:ext uri="{FF2B5EF4-FFF2-40B4-BE49-F238E27FC236}">
                  <a16:creationId xmlns:a16="http://schemas.microsoft.com/office/drawing/2014/main" id="{508E4D78-AA0E-4157-BC47-24FDCABC0A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052E3544-7CAA-4535-85BC-C02B48CECA0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A8617A58-895C-451A-9D11-7AC862FAF372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5517C501-B8FD-46D9-8D82-F583E5CD4C5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218F8EBF-96BA-46A8-9FF6-B153943777DA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A4F5CC46-C071-49C1-BFB7-D76F1689F569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74" name="Groep 173">
              <a:extLst>
                <a:ext uri="{FF2B5EF4-FFF2-40B4-BE49-F238E27FC236}">
                  <a16:creationId xmlns:a16="http://schemas.microsoft.com/office/drawing/2014/main" id="{B26FB392-FEE8-4B73-AAD0-AA67B6E1E3C8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312C51CE-15C8-4341-A38C-B6F0225BF783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12" name="Rechte verbindingslijn 211">
                <a:extLst>
                  <a:ext uri="{FF2B5EF4-FFF2-40B4-BE49-F238E27FC236}">
                    <a16:creationId xmlns:a16="http://schemas.microsoft.com/office/drawing/2014/main" id="{0284F455-F8EE-4D01-9D2C-D8625777D36B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13" name="Gelijkbenige driehoek 212">
                <a:extLst>
                  <a:ext uri="{FF2B5EF4-FFF2-40B4-BE49-F238E27FC236}">
                    <a16:creationId xmlns:a16="http://schemas.microsoft.com/office/drawing/2014/main" id="{DB65B57D-3EE2-4463-8BD2-8142290061AC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5" name="Groep 174">
              <a:extLst>
                <a:ext uri="{FF2B5EF4-FFF2-40B4-BE49-F238E27FC236}">
                  <a16:creationId xmlns:a16="http://schemas.microsoft.com/office/drawing/2014/main" id="{C38E73B8-3EFB-4167-BB82-5C786D640CBD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205" name="Rechthoek 204">
                <a:extLst>
                  <a:ext uri="{FF2B5EF4-FFF2-40B4-BE49-F238E27FC236}">
                    <a16:creationId xmlns:a16="http://schemas.microsoft.com/office/drawing/2014/main" id="{50FE3A73-A9AA-4E92-90FF-C029BC236E9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al 205">
                <a:extLst>
                  <a:ext uri="{FF2B5EF4-FFF2-40B4-BE49-F238E27FC236}">
                    <a16:creationId xmlns:a16="http://schemas.microsoft.com/office/drawing/2014/main" id="{6109A826-A59A-494F-8EFB-9169389116B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Vrije vorm: vorm 206">
                <a:extLst>
                  <a:ext uri="{FF2B5EF4-FFF2-40B4-BE49-F238E27FC236}">
                    <a16:creationId xmlns:a16="http://schemas.microsoft.com/office/drawing/2014/main" id="{C7FF406F-1CC2-4AC0-A17A-9305DD310A0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8" name="Rechthoek: afgeronde hoeken 207">
                <a:extLst>
                  <a:ext uri="{FF2B5EF4-FFF2-40B4-BE49-F238E27FC236}">
                    <a16:creationId xmlns:a16="http://schemas.microsoft.com/office/drawing/2014/main" id="{D8F14FC4-67C6-46E4-9736-D4263CDF9156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09" name="Rechte verbindingslijn 208">
                <a:extLst>
                  <a:ext uri="{FF2B5EF4-FFF2-40B4-BE49-F238E27FC236}">
                    <a16:creationId xmlns:a16="http://schemas.microsoft.com/office/drawing/2014/main" id="{B5F5ADCB-5B88-46E4-831E-1EB6CC3F62F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0" name="Rechte verbindingslijn 209">
                <a:extLst>
                  <a:ext uri="{FF2B5EF4-FFF2-40B4-BE49-F238E27FC236}">
                    <a16:creationId xmlns:a16="http://schemas.microsoft.com/office/drawing/2014/main" id="{1EE24356-0697-4A22-9217-8F2333BB4BCC}"/>
                  </a:ext>
                </a:extLst>
              </p:cNvPr>
              <p:cNvCxnSpPr>
                <a:cxnSpLocks/>
                <a:stCxn id="20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5D9121B1-C8A4-4B09-A569-0817E41A2C73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E1BEF1BF-D9B8-4982-8EE8-BF23855D2C60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8" name="Rechte verbindingslijn 177">
              <a:extLst>
                <a:ext uri="{FF2B5EF4-FFF2-40B4-BE49-F238E27FC236}">
                  <a16:creationId xmlns:a16="http://schemas.microsoft.com/office/drawing/2014/main" id="{34CABE9A-775D-4F82-B986-4B8C5BC646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9" name="Groep 178">
              <a:extLst>
                <a:ext uri="{FF2B5EF4-FFF2-40B4-BE49-F238E27FC236}">
                  <a16:creationId xmlns:a16="http://schemas.microsoft.com/office/drawing/2014/main" id="{E9134E10-1CE7-464D-AF04-8ECE531BA052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84" name="Rechthoek 183">
                <a:extLst>
                  <a:ext uri="{FF2B5EF4-FFF2-40B4-BE49-F238E27FC236}">
                    <a16:creationId xmlns:a16="http://schemas.microsoft.com/office/drawing/2014/main" id="{B1F7EAE7-B41D-4220-9416-AAD62A602D14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Rechthoek 184">
                <a:extLst>
                  <a:ext uri="{FF2B5EF4-FFF2-40B4-BE49-F238E27FC236}">
                    <a16:creationId xmlns:a16="http://schemas.microsoft.com/office/drawing/2014/main" id="{141DA8B3-BC3C-409A-8179-8BC02A819CE7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6" name="Groep 185">
                <a:extLst>
                  <a:ext uri="{FF2B5EF4-FFF2-40B4-BE49-F238E27FC236}">
                    <a16:creationId xmlns:a16="http://schemas.microsoft.com/office/drawing/2014/main" id="{643B4677-1A21-4BBE-AF32-B315B05E9E2A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99" name="Rechthoek: afgeronde hoeken 198">
                  <a:extLst>
                    <a:ext uri="{FF2B5EF4-FFF2-40B4-BE49-F238E27FC236}">
                      <a16:creationId xmlns:a16="http://schemas.microsoft.com/office/drawing/2014/main" id="{FFB68C5E-FB3F-4929-B93C-87FBC4BDDFC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" name="Rechthoek 199">
                  <a:extLst>
                    <a:ext uri="{FF2B5EF4-FFF2-40B4-BE49-F238E27FC236}">
                      <a16:creationId xmlns:a16="http://schemas.microsoft.com/office/drawing/2014/main" id="{E53F557F-6C2E-4FF7-B600-2179C0A06F8B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5D24B4BB-7526-4E17-8D3D-9DB221A68BE1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6C266F8B-47DB-4A5E-B431-EC066AEC35B7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3" name="Rechthoek 202">
                  <a:extLst>
                    <a:ext uri="{FF2B5EF4-FFF2-40B4-BE49-F238E27FC236}">
                      <a16:creationId xmlns:a16="http://schemas.microsoft.com/office/drawing/2014/main" id="{2116B610-2150-4394-8176-6632BF44B15C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4" name="Rechthoek 203">
                  <a:extLst>
                    <a:ext uri="{FF2B5EF4-FFF2-40B4-BE49-F238E27FC236}">
                      <a16:creationId xmlns:a16="http://schemas.microsoft.com/office/drawing/2014/main" id="{59B4C523-D9EB-4378-ACE4-56B180052AFC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940F4B68-BC22-49C3-A4F2-965BEEBF280F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91" name="Groep 190">
                  <a:extLst>
                    <a:ext uri="{FF2B5EF4-FFF2-40B4-BE49-F238E27FC236}">
                      <a16:creationId xmlns:a16="http://schemas.microsoft.com/office/drawing/2014/main" id="{25A6F0AA-9EC5-49D0-B594-E1ED76B3A07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93" name="Rechthoek: afgeronde hoeken 192">
                    <a:extLst>
                      <a:ext uri="{FF2B5EF4-FFF2-40B4-BE49-F238E27FC236}">
                        <a16:creationId xmlns:a16="http://schemas.microsoft.com/office/drawing/2014/main" id="{86F99140-AAB2-4A16-B9D5-187CDDB3722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4" name="Rechthoek 193">
                    <a:extLst>
                      <a:ext uri="{FF2B5EF4-FFF2-40B4-BE49-F238E27FC236}">
                        <a16:creationId xmlns:a16="http://schemas.microsoft.com/office/drawing/2014/main" id="{27A1D887-2180-47CD-996B-EC4E25C1D4D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5" name="Rechthoek 194">
                    <a:extLst>
                      <a:ext uri="{FF2B5EF4-FFF2-40B4-BE49-F238E27FC236}">
                        <a16:creationId xmlns:a16="http://schemas.microsoft.com/office/drawing/2014/main" id="{4666E821-9405-4676-8B3E-0B5AEBE2BDD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6" name="Rechthoek 195">
                    <a:extLst>
                      <a:ext uri="{FF2B5EF4-FFF2-40B4-BE49-F238E27FC236}">
                        <a16:creationId xmlns:a16="http://schemas.microsoft.com/office/drawing/2014/main" id="{1F8C0A9C-8B44-40FE-A094-1B8B088E680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7" name="Rechthoek 196">
                    <a:extLst>
                      <a:ext uri="{FF2B5EF4-FFF2-40B4-BE49-F238E27FC236}">
                        <a16:creationId xmlns:a16="http://schemas.microsoft.com/office/drawing/2014/main" id="{2ED4EF97-7A18-4CBF-A0B7-034F4EEAB42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Rechthoek 197">
                    <a:extLst>
                      <a:ext uri="{FF2B5EF4-FFF2-40B4-BE49-F238E27FC236}">
                        <a16:creationId xmlns:a16="http://schemas.microsoft.com/office/drawing/2014/main" id="{27F78269-250C-43E4-B700-7E0B5BF7A85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92" name="Boog 191">
                  <a:extLst>
                    <a:ext uri="{FF2B5EF4-FFF2-40B4-BE49-F238E27FC236}">
                      <a16:creationId xmlns:a16="http://schemas.microsoft.com/office/drawing/2014/main" id="{75E668F1-0C05-4217-988B-50AF97A634D8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88" name="Tekstvak 187">
                <a:extLst>
                  <a:ext uri="{FF2B5EF4-FFF2-40B4-BE49-F238E27FC236}">
                    <a16:creationId xmlns:a16="http://schemas.microsoft.com/office/drawing/2014/main" id="{30EB4B55-E56B-4583-AA82-FDC7719919DE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89" name="Tekstvak 188">
                <a:extLst>
                  <a:ext uri="{FF2B5EF4-FFF2-40B4-BE49-F238E27FC236}">
                    <a16:creationId xmlns:a16="http://schemas.microsoft.com/office/drawing/2014/main" id="{9ADD8F84-D59C-45C9-81B4-D6D15706F4F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90" name="Picture 3">
                <a:extLst>
                  <a:ext uri="{FF2B5EF4-FFF2-40B4-BE49-F238E27FC236}">
                    <a16:creationId xmlns:a16="http://schemas.microsoft.com/office/drawing/2014/main" id="{E53A0344-1CFE-470F-98BE-FF7AC14B512A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80" name="Meer informatie">
              <a:extLst>
                <a:ext uri="{FF2B5EF4-FFF2-40B4-BE49-F238E27FC236}">
                  <a16:creationId xmlns:a16="http://schemas.microsoft.com/office/drawing/2014/main" id="{88D23574-171E-468F-BABD-5C1B3A8F73BC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1" name="Freeform 101">
                <a:extLst>
                  <a:ext uri="{FF2B5EF4-FFF2-40B4-BE49-F238E27FC236}">
                    <a16:creationId xmlns:a16="http://schemas.microsoft.com/office/drawing/2014/main" id="{08DAF4CF-3A68-4123-B012-28C8481E3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6C1A78CE-E171-48F1-996E-87AFE5136D4E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83" name="Rechte verbindingslijn 182">
                <a:extLst>
                  <a:ext uri="{FF2B5EF4-FFF2-40B4-BE49-F238E27FC236}">
                    <a16:creationId xmlns:a16="http://schemas.microsoft.com/office/drawing/2014/main" id="{A053D5B9-E02C-49FE-8C1B-659A43A14ED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588740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2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animBg="1"/>
      <p:bldP spid="12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/>
      <p:bldP spid="13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E065E-06B5-4FE2-AF35-1EA41A885E03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4x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366140" y="1179861"/>
            <a:ext cx="2720414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36613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24" hasCustomPrompt="1"/>
          </p:nvPr>
        </p:nvSpPr>
        <p:spPr>
          <a:xfrm>
            <a:off x="3279115" y="1179861"/>
            <a:ext cx="2720414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3279115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8" hasCustomPrompt="1"/>
          </p:nvPr>
        </p:nvSpPr>
        <p:spPr>
          <a:xfrm>
            <a:off x="6192090" y="1179861"/>
            <a:ext cx="2720414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619235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afbeelding 47"/>
          <p:cNvSpPr>
            <a:spLocks noGrp="1"/>
          </p:cNvSpPr>
          <p:nvPr>
            <p:ph type="pic" sz="quarter" idx="32" hasCustomPrompt="1"/>
          </p:nvPr>
        </p:nvSpPr>
        <p:spPr>
          <a:xfrm>
            <a:off x="9105065" y="1179861"/>
            <a:ext cx="2720414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910546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104" name="Groep 103">
            <a:extLst>
              <a:ext uri="{FF2B5EF4-FFF2-40B4-BE49-F238E27FC236}">
                <a16:creationId xmlns:a16="http://schemas.microsoft.com/office/drawing/2014/main" id="{2023D4CD-0D2F-488F-8979-F801863C1E4B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5" name="Afbeelding 104">
              <a:extLst>
                <a:ext uri="{FF2B5EF4-FFF2-40B4-BE49-F238E27FC236}">
                  <a16:creationId xmlns:a16="http://schemas.microsoft.com/office/drawing/2014/main" id="{AE7E3A84-A1CB-4554-87B4-799657271A6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2FDA28EB-165A-4F6B-A67F-4876D9A4091A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DD239770-6FC9-4865-92D0-563B8BDAD9BC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285B0525-87C1-4F8E-9ACA-324252B82C8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9" name="Rechte verbindingslijn 108">
              <a:extLst>
                <a:ext uri="{FF2B5EF4-FFF2-40B4-BE49-F238E27FC236}">
                  <a16:creationId xmlns:a16="http://schemas.microsoft.com/office/drawing/2014/main" id="{507CF792-CAD2-453E-ABC2-C4C9665DBCF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D6BDF347-BE7D-4A98-9E6C-4FE7744C14AB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4796338D-18A7-4BEF-9797-CCFCC3F140D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2" name="Ovaal 111">
              <a:extLst>
                <a:ext uri="{FF2B5EF4-FFF2-40B4-BE49-F238E27FC236}">
                  <a16:creationId xmlns:a16="http://schemas.microsoft.com/office/drawing/2014/main" id="{54ABF31A-AAF4-4F88-923F-4CE50EA4225C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E692BB84-0777-4E5C-A1B6-FA9D3794EFAB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4" name="Groep 113">
              <a:extLst>
                <a:ext uri="{FF2B5EF4-FFF2-40B4-BE49-F238E27FC236}">
                  <a16:creationId xmlns:a16="http://schemas.microsoft.com/office/drawing/2014/main" id="{BF9555C9-F52D-4C85-9223-328DDA3502F4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FAE68C26-8477-4846-A1C5-353C0D531B51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2" name="Rechte verbindingslijn 151">
                <a:extLst>
                  <a:ext uri="{FF2B5EF4-FFF2-40B4-BE49-F238E27FC236}">
                    <a16:creationId xmlns:a16="http://schemas.microsoft.com/office/drawing/2014/main" id="{83EA00D4-333C-45A2-8B1D-21942EF9B103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3" name="Gelijkbenige driehoek 152">
                <a:extLst>
                  <a:ext uri="{FF2B5EF4-FFF2-40B4-BE49-F238E27FC236}">
                    <a16:creationId xmlns:a16="http://schemas.microsoft.com/office/drawing/2014/main" id="{FD9273D1-C47E-44D7-BEF9-5CE578B7BC1D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5" name="Groep 114">
              <a:extLst>
                <a:ext uri="{FF2B5EF4-FFF2-40B4-BE49-F238E27FC236}">
                  <a16:creationId xmlns:a16="http://schemas.microsoft.com/office/drawing/2014/main" id="{AA17CF37-CBFA-428F-B5B3-A00C3025EC2C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44">
                <a:extLst>
                  <a:ext uri="{FF2B5EF4-FFF2-40B4-BE49-F238E27FC236}">
                    <a16:creationId xmlns:a16="http://schemas.microsoft.com/office/drawing/2014/main" id="{FF40D03D-2B54-40F7-B77F-EE568FD0C625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45">
                <a:extLst>
                  <a:ext uri="{FF2B5EF4-FFF2-40B4-BE49-F238E27FC236}">
                    <a16:creationId xmlns:a16="http://schemas.microsoft.com/office/drawing/2014/main" id="{A648A5D0-BADF-4D49-B7A8-E053AE257244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46">
                <a:extLst>
                  <a:ext uri="{FF2B5EF4-FFF2-40B4-BE49-F238E27FC236}">
                    <a16:creationId xmlns:a16="http://schemas.microsoft.com/office/drawing/2014/main" id="{32B3B0FA-D58C-4E59-A576-6A18E25AA24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hthoek: afgeronde hoeken 147">
                <a:extLst>
                  <a:ext uri="{FF2B5EF4-FFF2-40B4-BE49-F238E27FC236}">
                    <a16:creationId xmlns:a16="http://schemas.microsoft.com/office/drawing/2014/main" id="{E1F70F3D-91F1-4847-B1BB-E2E35068C201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1D0F2971-CA6E-4546-A8CA-23C1563AD84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13C0F120-4455-4063-9DDE-D18589706281}"/>
                  </a:ext>
                </a:extLst>
              </p:cNvPr>
              <p:cNvCxnSpPr>
                <a:cxnSpLocks/>
                <a:stCxn id="1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0CC36644-F31B-4F69-B4F6-447BE223CE1A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F1E1984A-272F-41CE-8A4E-476CA1697415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8" name="Rechte verbindingslijn 117">
              <a:extLst>
                <a:ext uri="{FF2B5EF4-FFF2-40B4-BE49-F238E27FC236}">
                  <a16:creationId xmlns:a16="http://schemas.microsoft.com/office/drawing/2014/main" id="{6C7D05E3-3E63-402D-A979-769F955FA35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9" name="Groep 118">
              <a:extLst>
                <a:ext uri="{FF2B5EF4-FFF2-40B4-BE49-F238E27FC236}">
                  <a16:creationId xmlns:a16="http://schemas.microsoft.com/office/drawing/2014/main" id="{C12C77E7-0D22-48A0-9F34-B57DE3752C74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4" name="Rechthoek 123">
                <a:extLst>
                  <a:ext uri="{FF2B5EF4-FFF2-40B4-BE49-F238E27FC236}">
                    <a16:creationId xmlns:a16="http://schemas.microsoft.com/office/drawing/2014/main" id="{25014AF0-BCAA-4959-9EB0-4541AEA33CE8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Rechthoek 124">
                <a:extLst>
                  <a:ext uri="{FF2B5EF4-FFF2-40B4-BE49-F238E27FC236}">
                    <a16:creationId xmlns:a16="http://schemas.microsoft.com/office/drawing/2014/main" id="{C1DC6569-CD9D-4FDF-9AE8-BC78EB50763F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6" name="Groep 125">
                <a:extLst>
                  <a:ext uri="{FF2B5EF4-FFF2-40B4-BE49-F238E27FC236}">
                    <a16:creationId xmlns:a16="http://schemas.microsoft.com/office/drawing/2014/main" id="{AD34B0E3-3E39-4C7D-B204-7351DBC49341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9" name="Rechthoek: afgeronde hoeken 138">
                  <a:extLst>
                    <a:ext uri="{FF2B5EF4-FFF2-40B4-BE49-F238E27FC236}">
                      <a16:creationId xmlns:a16="http://schemas.microsoft.com/office/drawing/2014/main" id="{56CB8802-6F8A-406B-9834-B95BA04AED30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" name="Rechthoek 139">
                  <a:extLst>
                    <a:ext uri="{FF2B5EF4-FFF2-40B4-BE49-F238E27FC236}">
                      <a16:creationId xmlns:a16="http://schemas.microsoft.com/office/drawing/2014/main" id="{24AC5A4F-2FB6-4899-B3DD-0705E3C47A2E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140">
                  <a:extLst>
                    <a:ext uri="{FF2B5EF4-FFF2-40B4-BE49-F238E27FC236}">
                      <a16:creationId xmlns:a16="http://schemas.microsoft.com/office/drawing/2014/main" id="{2E7491E0-FA1D-4963-A3DE-DD2610F442FB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225E9DB3-142C-46E1-B605-028B61D63EDE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Rechthoek 142">
                  <a:extLst>
                    <a:ext uri="{FF2B5EF4-FFF2-40B4-BE49-F238E27FC236}">
                      <a16:creationId xmlns:a16="http://schemas.microsoft.com/office/drawing/2014/main" id="{4EBD5C3C-B5E9-4050-AB08-3398239DE9C3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Rechthoek 143">
                  <a:extLst>
                    <a:ext uri="{FF2B5EF4-FFF2-40B4-BE49-F238E27FC236}">
                      <a16:creationId xmlns:a16="http://schemas.microsoft.com/office/drawing/2014/main" id="{A1653F7D-CE37-4C55-818B-AADC8E7FE13B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7603C3E1-332C-4897-8F0C-3DE9D8BDE18F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1" name="Groep 130">
                  <a:extLst>
                    <a:ext uri="{FF2B5EF4-FFF2-40B4-BE49-F238E27FC236}">
                      <a16:creationId xmlns:a16="http://schemas.microsoft.com/office/drawing/2014/main" id="{B4632603-598A-4377-82AF-080FD589B5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3" name="Rechthoek: afgeronde hoeken 132">
                    <a:extLst>
                      <a:ext uri="{FF2B5EF4-FFF2-40B4-BE49-F238E27FC236}">
                        <a16:creationId xmlns:a16="http://schemas.microsoft.com/office/drawing/2014/main" id="{3CCF4DC4-41E2-445C-8A55-87A5B25D746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4" name="Rechthoek 133">
                    <a:extLst>
                      <a:ext uri="{FF2B5EF4-FFF2-40B4-BE49-F238E27FC236}">
                        <a16:creationId xmlns:a16="http://schemas.microsoft.com/office/drawing/2014/main" id="{4B6EB406-0F48-46D8-A741-DDAB8E6CFE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134">
                    <a:extLst>
                      <a:ext uri="{FF2B5EF4-FFF2-40B4-BE49-F238E27FC236}">
                        <a16:creationId xmlns:a16="http://schemas.microsoft.com/office/drawing/2014/main" id="{E93F871E-25FF-47EB-A6C9-D987E3F61C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6" name="Rechthoek 135">
                    <a:extLst>
                      <a:ext uri="{FF2B5EF4-FFF2-40B4-BE49-F238E27FC236}">
                        <a16:creationId xmlns:a16="http://schemas.microsoft.com/office/drawing/2014/main" id="{194C25A4-8037-4A71-8ED6-086DA8C58A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Rechthoek 136">
                    <a:extLst>
                      <a:ext uri="{FF2B5EF4-FFF2-40B4-BE49-F238E27FC236}">
                        <a16:creationId xmlns:a16="http://schemas.microsoft.com/office/drawing/2014/main" id="{35D33EF9-CD43-4601-B574-6C8CDAD5DAE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8" name="Rechthoek 137">
                    <a:extLst>
                      <a:ext uri="{FF2B5EF4-FFF2-40B4-BE49-F238E27FC236}">
                        <a16:creationId xmlns:a16="http://schemas.microsoft.com/office/drawing/2014/main" id="{57630908-0B48-4C24-BB65-1B5EF84D7B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2" name="Boog 131">
                  <a:extLst>
                    <a:ext uri="{FF2B5EF4-FFF2-40B4-BE49-F238E27FC236}">
                      <a16:creationId xmlns:a16="http://schemas.microsoft.com/office/drawing/2014/main" id="{1CDE2840-C16A-4148-A926-1F57DB7D391C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28" name="Tekstvak 127">
                <a:extLst>
                  <a:ext uri="{FF2B5EF4-FFF2-40B4-BE49-F238E27FC236}">
                    <a16:creationId xmlns:a16="http://schemas.microsoft.com/office/drawing/2014/main" id="{DA8B9C17-1B7B-4234-BB48-2C25CC1B3C91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9" name="Tekstvak 128">
                <a:extLst>
                  <a:ext uri="{FF2B5EF4-FFF2-40B4-BE49-F238E27FC236}">
                    <a16:creationId xmlns:a16="http://schemas.microsoft.com/office/drawing/2014/main" id="{17B9E69D-8A4F-4714-95F0-3ED4DD40A7E6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C51B0559-355B-4BEB-B1AD-563175B8CD2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20" name="Meer informatie">
              <a:extLst>
                <a:ext uri="{FF2B5EF4-FFF2-40B4-BE49-F238E27FC236}">
                  <a16:creationId xmlns:a16="http://schemas.microsoft.com/office/drawing/2014/main" id="{CD612BB0-C25F-47D1-8D67-AAAAC4ACF570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8BE5F9EF-AB5A-4768-B474-A59DC55CD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8D25D634-5D72-4B1F-B008-B0204AFC0EF0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6812577E-17E3-46B4-AF42-7E76F7B769A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681662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Afbeelding 6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00419" y="3229990"/>
            <a:ext cx="1639482" cy="815703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11" name="Tijdelijke aanduiding voor media 10"/>
          <p:cNvSpPr>
            <a:spLocks noGrp="1"/>
          </p:cNvSpPr>
          <p:nvPr>
            <p:ph type="media" sz="quarter" idx="16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42872"/>
              <a:gd name="connsiteX1" fmla="*/ 12192000 w 12192000"/>
              <a:gd name="connsiteY1" fmla="*/ 0 h 6442872"/>
              <a:gd name="connsiteX2" fmla="*/ 12192000 w 12192000"/>
              <a:gd name="connsiteY2" fmla="*/ 6442872 h 6442872"/>
              <a:gd name="connsiteX3" fmla="*/ 12188827 w 12192000"/>
              <a:gd name="connsiteY3" fmla="*/ 6281739 h 6442872"/>
              <a:gd name="connsiteX4" fmla="*/ 11114687 w 12192000"/>
              <a:gd name="connsiteY4" fmla="*/ 6281739 h 6442872"/>
              <a:gd name="connsiteX5" fmla="*/ 10497628 w 12192000"/>
              <a:gd name="connsiteY5" fmla="*/ 6441444 h 6442872"/>
              <a:gd name="connsiteX6" fmla="*/ 0 w 12192000"/>
              <a:gd name="connsiteY6" fmla="*/ 6442872 h 644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42872">
                <a:moveTo>
                  <a:pt x="0" y="0"/>
                </a:moveTo>
                <a:lnTo>
                  <a:pt x="12192000" y="0"/>
                </a:lnTo>
                <a:lnTo>
                  <a:pt x="12192000" y="6442872"/>
                </a:lnTo>
                <a:lnTo>
                  <a:pt x="12188827" y="6281739"/>
                </a:lnTo>
                <a:lnTo>
                  <a:pt x="11114687" y="6281739"/>
                </a:lnTo>
                <a:lnTo>
                  <a:pt x="10497628" y="6441444"/>
                </a:lnTo>
                <a:lnTo>
                  <a:pt x="0" y="64428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video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video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14" name="Meer informatie"/>
          <p:cNvGrpSpPr/>
          <p:nvPr userDrawn="1"/>
        </p:nvGrpSpPr>
        <p:grpSpPr>
          <a:xfrm>
            <a:off x="12396764" y="4434421"/>
            <a:ext cx="3178515" cy="783273"/>
            <a:chOff x="-3741486" y="3359148"/>
            <a:chExt cx="3178515" cy="783273"/>
          </a:xfrm>
        </p:grpSpPr>
        <p:sp>
          <p:nvSpPr>
            <p:cNvPr id="15" name="Freeform 101"/>
            <p:cNvSpPr>
              <a:spLocks noEditPoints="1"/>
            </p:cNvSpPr>
            <p:nvPr/>
          </p:nvSpPr>
          <p:spPr bwMode="auto">
            <a:xfrm>
              <a:off x="-3741486" y="3359148"/>
              <a:ext cx="255753" cy="255753"/>
            </a:xfrm>
            <a:custGeom>
              <a:avLst/>
              <a:gdLst>
                <a:gd name="T0" fmla="*/ 0 w 292"/>
                <a:gd name="T1" fmla="*/ 146 h 292"/>
                <a:gd name="T2" fmla="*/ 4 w 292"/>
                <a:gd name="T3" fmla="*/ 113 h 292"/>
                <a:gd name="T4" fmla="*/ 14 w 292"/>
                <a:gd name="T5" fmla="*/ 82 h 292"/>
                <a:gd name="T6" fmla="*/ 31 w 292"/>
                <a:gd name="T7" fmla="*/ 55 h 292"/>
                <a:gd name="T8" fmla="*/ 53 w 292"/>
                <a:gd name="T9" fmla="*/ 32 h 292"/>
                <a:gd name="T10" fmla="*/ 81 w 292"/>
                <a:gd name="T11" fmla="*/ 15 h 292"/>
                <a:gd name="T12" fmla="*/ 112 w 292"/>
                <a:gd name="T13" fmla="*/ 4 h 292"/>
                <a:gd name="T14" fmla="*/ 145 w 292"/>
                <a:gd name="T15" fmla="*/ 0 h 292"/>
                <a:gd name="T16" fmla="*/ 179 w 292"/>
                <a:gd name="T17" fmla="*/ 4 h 292"/>
                <a:gd name="T18" fmla="*/ 209 w 292"/>
                <a:gd name="T19" fmla="*/ 15 h 292"/>
                <a:gd name="T20" fmla="*/ 237 w 292"/>
                <a:gd name="T21" fmla="*/ 32 h 292"/>
                <a:gd name="T22" fmla="*/ 259 w 292"/>
                <a:gd name="T23" fmla="*/ 55 h 292"/>
                <a:gd name="T24" fmla="*/ 276 w 292"/>
                <a:gd name="T25" fmla="*/ 82 h 292"/>
                <a:gd name="T26" fmla="*/ 288 w 292"/>
                <a:gd name="T27" fmla="*/ 113 h 292"/>
                <a:gd name="T28" fmla="*/ 292 w 292"/>
                <a:gd name="T29" fmla="*/ 146 h 292"/>
                <a:gd name="T30" fmla="*/ 288 w 292"/>
                <a:gd name="T31" fmla="*/ 180 h 292"/>
                <a:gd name="T32" fmla="*/ 276 w 292"/>
                <a:gd name="T33" fmla="*/ 210 h 292"/>
                <a:gd name="T34" fmla="*/ 259 w 292"/>
                <a:gd name="T35" fmla="*/ 237 h 292"/>
                <a:gd name="T36" fmla="*/ 237 w 292"/>
                <a:gd name="T37" fmla="*/ 260 h 292"/>
                <a:gd name="T38" fmla="*/ 209 w 292"/>
                <a:gd name="T39" fmla="*/ 278 h 292"/>
                <a:gd name="T40" fmla="*/ 179 w 292"/>
                <a:gd name="T41" fmla="*/ 288 h 292"/>
                <a:gd name="T42" fmla="*/ 145 w 292"/>
                <a:gd name="T43" fmla="*/ 292 h 292"/>
                <a:gd name="T44" fmla="*/ 112 w 292"/>
                <a:gd name="T45" fmla="*/ 288 h 292"/>
                <a:gd name="T46" fmla="*/ 81 w 292"/>
                <a:gd name="T47" fmla="*/ 278 h 292"/>
                <a:gd name="T48" fmla="*/ 53 w 292"/>
                <a:gd name="T49" fmla="*/ 260 h 292"/>
                <a:gd name="T50" fmla="*/ 31 w 292"/>
                <a:gd name="T51" fmla="*/ 237 h 292"/>
                <a:gd name="T52" fmla="*/ 14 w 292"/>
                <a:gd name="T53" fmla="*/ 210 h 292"/>
                <a:gd name="T54" fmla="*/ 4 w 292"/>
                <a:gd name="T55" fmla="*/ 180 h 292"/>
                <a:gd name="T56" fmla="*/ 0 w 292"/>
                <a:gd name="T57" fmla="*/ 146 h 292"/>
                <a:gd name="T58" fmla="*/ 102 w 292"/>
                <a:gd name="T59" fmla="*/ 121 h 292"/>
                <a:gd name="T60" fmla="*/ 102 w 292"/>
                <a:gd name="T61" fmla="*/ 142 h 292"/>
                <a:gd name="T62" fmla="*/ 120 w 292"/>
                <a:gd name="T63" fmla="*/ 142 h 292"/>
                <a:gd name="T64" fmla="*/ 120 w 292"/>
                <a:gd name="T65" fmla="*/ 223 h 292"/>
                <a:gd name="T66" fmla="*/ 102 w 292"/>
                <a:gd name="T67" fmla="*/ 223 h 292"/>
                <a:gd name="T68" fmla="*/ 102 w 292"/>
                <a:gd name="T69" fmla="*/ 244 h 292"/>
                <a:gd name="T70" fmla="*/ 188 w 292"/>
                <a:gd name="T71" fmla="*/ 244 h 292"/>
                <a:gd name="T72" fmla="*/ 188 w 292"/>
                <a:gd name="T73" fmla="*/ 223 h 292"/>
                <a:gd name="T74" fmla="*/ 170 w 292"/>
                <a:gd name="T75" fmla="*/ 223 h 292"/>
                <a:gd name="T76" fmla="*/ 170 w 292"/>
                <a:gd name="T77" fmla="*/ 142 h 292"/>
                <a:gd name="T78" fmla="*/ 188 w 292"/>
                <a:gd name="T79" fmla="*/ 142 h 292"/>
                <a:gd name="T80" fmla="*/ 188 w 292"/>
                <a:gd name="T81" fmla="*/ 121 h 292"/>
                <a:gd name="T82" fmla="*/ 102 w 292"/>
                <a:gd name="T83" fmla="*/ 121 h 292"/>
                <a:gd name="T84" fmla="*/ 115 w 292"/>
                <a:gd name="T85" fmla="*/ 79 h 292"/>
                <a:gd name="T86" fmla="*/ 117 w 292"/>
                <a:gd name="T87" fmla="*/ 92 h 292"/>
                <a:gd name="T88" fmla="*/ 124 w 292"/>
                <a:gd name="T89" fmla="*/ 101 h 292"/>
                <a:gd name="T90" fmla="*/ 133 w 292"/>
                <a:gd name="T91" fmla="*/ 108 h 292"/>
                <a:gd name="T92" fmla="*/ 145 w 292"/>
                <a:gd name="T93" fmla="*/ 110 h 292"/>
                <a:gd name="T94" fmla="*/ 157 w 292"/>
                <a:gd name="T95" fmla="*/ 108 h 292"/>
                <a:gd name="T96" fmla="*/ 167 w 292"/>
                <a:gd name="T97" fmla="*/ 101 h 292"/>
                <a:gd name="T98" fmla="*/ 174 w 292"/>
                <a:gd name="T99" fmla="*/ 92 h 292"/>
                <a:gd name="T100" fmla="*/ 176 w 292"/>
                <a:gd name="T101" fmla="*/ 79 h 292"/>
                <a:gd name="T102" fmla="*/ 174 w 292"/>
                <a:gd name="T103" fmla="*/ 67 h 292"/>
                <a:gd name="T104" fmla="*/ 167 w 292"/>
                <a:gd name="T105" fmla="*/ 58 h 292"/>
                <a:gd name="T106" fmla="*/ 157 w 292"/>
                <a:gd name="T107" fmla="*/ 51 h 292"/>
                <a:gd name="T108" fmla="*/ 145 w 292"/>
                <a:gd name="T109" fmla="*/ 49 h 292"/>
                <a:gd name="T110" fmla="*/ 133 w 292"/>
                <a:gd name="T111" fmla="*/ 51 h 292"/>
                <a:gd name="T112" fmla="*/ 124 w 292"/>
                <a:gd name="T113" fmla="*/ 58 h 292"/>
                <a:gd name="T114" fmla="*/ 117 w 292"/>
                <a:gd name="T115" fmla="*/ 67 h 292"/>
                <a:gd name="T116" fmla="*/ 115 w 292"/>
                <a:gd name="T117" fmla="*/ 7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2" h="292">
                  <a:moveTo>
                    <a:pt x="0" y="146"/>
                  </a:moveTo>
                  <a:lnTo>
                    <a:pt x="4" y="113"/>
                  </a:lnTo>
                  <a:lnTo>
                    <a:pt x="14" y="82"/>
                  </a:lnTo>
                  <a:lnTo>
                    <a:pt x="31" y="55"/>
                  </a:lnTo>
                  <a:lnTo>
                    <a:pt x="53" y="32"/>
                  </a:lnTo>
                  <a:lnTo>
                    <a:pt x="81" y="15"/>
                  </a:lnTo>
                  <a:lnTo>
                    <a:pt x="112" y="4"/>
                  </a:lnTo>
                  <a:lnTo>
                    <a:pt x="145" y="0"/>
                  </a:lnTo>
                  <a:lnTo>
                    <a:pt x="179" y="4"/>
                  </a:lnTo>
                  <a:lnTo>
                    <a:pt x="209" y="15"/>
                  </a:lnTo>
                  <a:lnTo>
                    <a:pt x="237" y="32"/>
                  </a:lnTo>
                  <a:lnTo>
                    <a:pt x="259" y="55"/>
                  </a:lnTo>
                  <a:lnTo>
                    <a:pt x="276" y="82"/>
                  </a:lnTo>
                  <a:lnTo>
                    <a:pt x="288" y="113"/>
                  </a:lnTo>
                  <a:lnTo>
                    <a:pt x="292" y="146"/>
                  </a:lnTo>
                  <a:lnTo>
                    <a:pt x="288" y="180"/>
                  </a:lnTo>
                  <a:lnTo>
                    <a:pt x="276" y="210"/>
                  </a:lnTo>
                  <a:lnTo>
                    <a:pt x="259" y="237"/>
                  </a:lnTo>
                  <a:lnTo>
                    <a:pt x="237" y="260"/>
                  </a:lnTo>
                  <a:lnTo>
                    <a:pt x="209" y="278"/>
                  </a:lnTo>
                  <a:lnTo>
                    <a:pt x="179" y="288"/>
                  </a:lnTo>
                  <a:lnTo>
                    <a:pt x="145" y="292"/>
                  </a:lnTo>
                  <a:lnTo>
                    <a:pt x="112" y="288"/>
                  </a:lnTo>
                  <a:lnTo>
                    <a:pt x="81" y="278"/>
                  </a:lnTo>
                  <a:lnTo>
                    <a:pt x="53" y="260"/>
                  </a:lnTo>
                  <a:lnTo>
                    <a:pt x="31" y="237"/>
                  </a:lnTo>
                  <a:lnTo>
                    <a:pt x="14" y="210"/>
                  </a:lnTo>
                  <a:lnTo>
                    <a:pt x="4" y="180"/>
                  </a:lnTo>
                  <a:lnTo>
                    <a:pt x="0" y="146"/>
                  </a:lnTo>
                  <a:close/>
                  <a:moveTo>
                    <a:pt x="102" y="121"/>
                  </a:moveTo>
                  <a:lnTo>
                    <a:pt x="102" y="142"/>
                  </a:lnTo>
                  <a:lnTo>
                    <a:pt x="120" y="142"/>
                  </a:lnTo>
                  <a:lnTo>
                    <a:pt x="120" y="223"/>
                  </a:lnTo>
                  <a:lnTo>
                    <a:pt x="102" y="223"/>
                  </a:lnTo>
                  <a:lnTo>
                    <a:pt x="102" y="244"/>
                  </a:lnTo>
                  <a:lnTo>
                    <a:pt x="188" y="244"/>
                  </a:lnTo>
                  <a:lnTo>
                    <a:pt x="188" y="223"/>
                  </a:lnTo>
                  <a:lnTo>
                    <a:pt x="170" y="223"/>
                  </a:lnTo>
                  <a:lnTo>
                    <a:pt x="170" y="142"/>
                  </a:lnTo>
                  <a:lnTo>
                    <a:pt x="188" y="142"/>
                  </a:lnTo>
                  <a:lnTo>
                    <a:pt x="188" y="121"/>
                  </a:lnTo>
                  <a:lnTo>
                    <a:pt x="102" y="121"/>
                  </a:lnTo>
                  <a:close/>
                  <a:moveTo>
                    <a:pt x="115" y="79"/>
                  </a:moveTo>
                  <a:lnTo>
                    <a:pt x="117" y="92"/>
                  </a:lnTo>
                  <a:lnTo>
                    <a:pt x="124" y="101"/>
                  </a:lnTo>
                  <a:lnTo>
                    <a:pt x="133" y="108"/>
                  </a:lnTo>
                  <a:lnTo>
                    <a:pt x="145" y="110"/>
                  </a:lnTo>
                  <a:lnTo>
                    <a:pt x="157" y="108"/>
                  </a:lnTo>
                  <a:lnTo>
                    <a:pt x="167" y="101"/>
                  </a:lnTo>
                  <a:lnTo>
                    <a:pt x="174" y="92"/>
                  </a:lnTo>
                  <a:lnTo>
                    <a:pt x="176" y="79"/>
                  </a:lnTo>
                  <a:lnTo>
                    <a:pt x="174" y="67"/>
                  </a:lnTo>
                  <a:lnTo>
                    <a:pt x="167" y="58"/>
                  </a:lnTo>
                  <a:lnTo>
                    <a:pt x="157" y="51"/>
                  </a:lnTo>
                  <a:lnTo>
                    <a:pt x="145" y="49"/>
                  </a:lnTo>
                  <a:lnTo>
                    <a:pt x="133" y="51"/>
                  </a:lnTo>
                  <a:lnTo>
                    <a:pt x="124" y="58"/>
                  </a:lnTo>
                  <a:lnTo>
                    <a:pt x="117" y="67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100" noProof="0"/>
            </a:p>
          </p:txBody>
        </p:sp>
        <p:sp>
          <p:nvSpPr>
            <p:cNvPr id="16" name="Rechthoek 15"/>
            <p:cNvSpPr/>
            <p:nvPr userDrawn="1"/>
          </p:nvSpPr>
          <p:spPr>
            <a:xfrm>
              <a:off x="-3380966" y="3431177"/>
              <a:ext cx="2817995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Meer weten?</a:t>
              </a:r>
              <a:b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dia </a:t>
              </a:r>
              <a:r>
                <a:rPr kumimoji="0" lang="nl-NL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‘Video instructies – YouTube links’</a:t>
              </a: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open deze in de diavoorstelling en klik op de gewenste video link.</a:t>
              </a:r>
            </a:p>
          </p:txBody>
        </p:sp>
        <p:cxnSp>
          <p:nvCxnSpPr>
            <p:cNvPr id="17" name="Rechte verbindingslijn 16"/>
            <p:cNvCxnSpPr>
              <a:cxnSpLocks/>
            </p:cNvCxnSpPr>
            <p:nvPr userDrawn="1"/>
          </p:nvCxnSpPr>
          <p:spPr>
            <a:xfrm>
              <a:off x="-3740987" y="4142421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</p:grpSp>
      <p:sp>
        <p:nvSpPr>
          <p:cNvPr id="21" name="Rechthoek 20"/>
          <p:cNvSpPr/>
          <p:nvPr userDrawn="1"/>
        </p:nvSpPr>
        <p:spPr>
          <a:xfrm>
            <a:off x="12397264" y="-17883"/>
            <a:ext cx="3178016" cy="19161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400" b="1" i="0" u="none" strike="noStrike" kern="0" cap="all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Video invoegen</a:t>
            </a:r>
          </a:p>
        </p:txBody>
      </p:sp>
      <p:sp>
        <p:nvSpPr>
          <p:cNvPr id="22" name="Ovaal 21"/>
          <p:cNvSpPr/>
          <p:nvPr userDrawn="1"/>
        </p:nvSpPr>
        <p:spPr>
          <a:xfrm>
            <a:off x="12391603" y="348607"/>
            <a:ext cx="260914" cy="259683"/>
          </a:xfrm>
          <a:prstGeom prst="ellipse">
            <a:avLst/>
          </a:prstGeom>
          <a:solidFill>
            <a:schemeClr val="tx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1</a:t>
            </a:r>
          </a:p>
        </p:txBody>
      </p:sp>
      <p:cxnSp>
        <p:nvCxnSpPr>
          <p:cNvPr id="24" name="Rechte verbindingslijn 23"/>
          <p:cNvCxnSpPr>
            <a:cxnSpLocks/>
          </p:cNvCxnSpPr>
          <p:nvPr userDrawn="1"/>
        </p:nvCxnSpPr>
        <p:spPr>
          <a:xfrm>
            <a:off x="12397263" y="223752"/>
            <a:ext cx="3178017" cy="0"/>
          </a:xfrm>
          <a:prstGeom prst="line">
            <a:avLst/>
          </a:prstGeom>
          <a:noFill/>
          <a:ln w="3175" cap="flat" cmpd="sng" algn="ctr">
            <a:solidFill>
              <a:schemeClr val="tx2"/>
            </a:solidFill>
            <a:prstDash val="solid"/>
          </a:ln>
          <a:effectLst/>
        </p:spPr>
      </p:cxnSp>
      <p:cxnSp>
        <p:nvCxnSpPr>
          <p:cNvPr id="25" name="Rechte verbindingslijn 24"/>
          <p:cNvCxnSpPr>
            <a:cxnSpLocks/>
          </p:cNvCxnSpPr>
          <p:nvPr userDrawn="1"/>
        </p:nvCxnSpPr>
        <p:spPr>
          <a:xfrm>
            <a:off x="12397263" y="1560050"/>
            <a:ext cx="3178017" cy="0"/>
          </a:xfrm>
          <a:prstGeom prst="line">
            <a:avLst/>
          </a:prstGeom>
          <a:noFill/>
          <a:ln w="3175" cap="flat" cmpd="sng" algn="ctr">
            <a:solidFill>
              <a:schemeClr val="tx2"/>
            </a:solidFill>
            <a:prstDash val="solid"/>
          </a:ln>
          <a:effectLst/>
        </p:spPr>
      </p:cxnSp>
      <p:sp>
        <p:nvSpPr>
          <p:cNvPr id="26" name="Rechthoek 25"/>
          <p:cNvSpPr/>
          <p:nvPr userDrawn="1"/>
        </p:nvSpPr>
        <p:spPr>
          <a:xfrm>
            <a:off x="12757284" y="414669"/>
            <a:ext cx="2817995" cy="59542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Wanneer nodig, verwijder de bestaande afbeelding/video. Klik op het pictogram om een nieuwe video in te voegen.</a:t>
            </a:r>
            <a:b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</a:br>
            <a:r>
              <a:rPr kumimoji="0" lang="nl-NL" sz="11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(zie onderstaand voorbeeld).</a:t>
            </a:r>
            <a:endParaRPr kumimoji="0" lang="nl-NL" sz="11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Segoe UI Light" panose="020B0502040204020203" pitchFamily="34" charset="0"/>
            </a:endParaRPr>
          </a:p>
        </p:txBody>
      </p:sp>
      <p:cxnSp>
        <p:nvCxnSpPr>
          <p:cNvPr id="27" name="Rechte verbindingslijn 26"/>
          <p:cNvCxnSpPr>
            <a:cxnSpLocks/>
          </p:cNvCxnSpPr>
          <p:nvPr userDrawn="1"/>
        </p:nvCxnSpPr>
        <p:spPr>
          <a:xfrm>
            <a:off x="12397263" y="4316583"/>
            <a:ext cx="3178017" cy="0"/>
          </a:xfrm>
          <a:prstGeom prst="line">
            <a:avLst/>
          </a:prstGeom>
          <a:noFill/>
          <a:ln w="3175" cap="flat" cmpd="sng" algn="ctr">
            <a:solidFill>
              <a:schemeClr val="tx2"/>
            </a:solidFill>
            <a:prstDash val="solid"/>
          </a:ln>
          <a:effectLst/>
        </p:spPr>
      </p:cxnSp>
      <p:sp>
        <p:nvSpPr>
          <p:cNvPr id="28" name="Ovaal 27"/>
          <p:cNvSpPr/>
          <p:nvPr userDrawn="1"/>
        </p:nvSpPr>
        <p:spPr>
          <a:xfrm>
            <a:off x="12391603" y="1688515"/>
            <a:ext cx="260914" cy="259683"/>
          </a:xfrm>
          <a:prstGeom prst="ellipse">
            <a:avLst/>
          </a:prstGeom>
          <a:solidFill>
            <a:schemeClr val="tx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2</a:t>
            </a:r>
          </a:p>
        </p:txBody>
      </p:sp>
      <p:sp>
        <p:nvSpPr>
          <p:cNvPr id="29" name="Rechthoek 28"/>
          <p:cNvSpPr/>
          <p:nvPr userDrawn="1"/>
        </p:nvSpPr>
        <p:spPr>
          <a:xfrm>
            <a:off x="12757284" y="1754578"/>
            <a:ext cx="2817995" cy="318048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Selecteer de gewenste video</a:t>
            </a:r>
            <a:b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</a:b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en klik op </a:t>
            </a:r>
            <a:r>
              <a: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‘Invoegen’</a:t>
            </a: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.</a:t>
            </a:r>
            <a:endParaRPr kumimoji="0" lang="nl-NL" sz="11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Segoe UI Light" panose="020B0502040204020203" pitchFamily="34" charset="0"/>
            </a:endParaRPr>
          </a:p>
        </p:txBody>
      </p:sp>
      <p:grpSp>
        <p:nvGrpSpPr>
          <p:cNvPr id="30" name="Groep 29"/>
          <p:cNvGrpSpPr/>
          <p:nvPr userDrawn="1"/>
        </p:nvGrpSpPr>
        <p:grpSpPr>
          <a:xfrm>
            <a:off x="12757284" y="2166624"/>
            <a:ext cx="825500" cy="209550"/>
            <a:chOff x="12757284" y="2166624"/>
            <a:chExt cx="825500" cy="209550"/>
          </a:xfrm>
        </p:grpSpPr>
        <p:sp>
          <p:nvSpPr>
            <p:cNvPr id="60" name="Rechthoek 59"/>
            <p:cNvSpPr/>
            <p:nvPr userDrawn="1"/>
          </p:nvSpPr>
          <p:spPr>
            <a:xfrm>
              <a:off x="12757284" y="2166624"/>
              <a:ext cx="825500" cy="209550"/>
            </a:xfrm>
            <a:prstGeom prst="rect">
              <a:avLst/>
            </a:prstGeom>
            <a:solidFill>
              <a:srgbClr val="E5F1FB"/>
            </a:solidFill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Invoegen</a:t>
              </a:r>
            </a:p>
          </p:txBody>
        </p:sp>
        <p:cxnSp>
          <p:nvCxnSpPr>
            <p:cNvPr id="61" name="Rechte verbindingslijn 60"/>
            <p:cNvCxnSpPr/>
            <p:nvPr userDrawn="1"/>
          </p:nvCxnSpPr>
          <p:spPr>
            <a:xfrm>
              <a:off x="13407929" y="2199024"/>
              <a:ext cx="0" cy="142717"/>
            </a:xfrm>
            <a:prstGeom prst="line">
              <a:avLst/>
            </a:prstGeom>
            <a:noFill/>
            <a:ln w="3175" cap="flat" cmpd="sng" algn="ctr">
              <a:solidFill>
                <a:srgbClr val="44546A"/>
              </a:solidFill>
              <a:prstDash val="solid"/>
            </a:ln>
            <a:effectLst/>
          </p:spPr>
        </p:cxnSp>
        <p:sp>
          <p:nvSpPr>
            <p:cNvPr id="62" name="Gelijkbenige driehoek 61"/>
            <p:cNvSpPr/>
            <p:nvPr userDrawn="1"/>
          </p:nvSpPr>
          <p:spPr>
            <a:xfrm rot="10800000">
              <a:off x="13448749" y="2250678"/>
              <a:ext cx="86866" cy="51147"/>
            </a:xfrm>
            <a:prstGeom prst="triangl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</p:grpSp>
      <p:sp>
        <p:nvSpPr>
          <p:cNvPr id="31" name="Ovaal 30"/>
          <p:cNvSpPr/>
          <p:nvPr userDrawn="1"/>
        </p:nvSpPr>
        <p:spPr>
          <a:xfrm>
            <a:off x="12391603" y="2613716"/>
            <a:ext cx="260914" cy="259683"/>
          </a:xfrm>
          <a:prstGeom prst="ellipse">
            <a:avLst/>
          </a:prstGeom>
          <a:solidFill>
            <a:schemeClr val="tx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3</a:t>
            </a:r>
          </a:p>
        </p:txBody>
      </p:sp>
      <p:sp>
        <p:nvSpPr>
          <p:cNvPr id="32" name="Rechthoek 31"/>
          <p:cNvSpPr/>
          <p:nvPr userDrawn="1"/>
        </p:nvSpPr>
        <p:spPr>
          <a:xfrm>
            <a:off x="12757285" y="2679780"/>
            <a:ext cx="2817996" cy="62591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0" marR="0" lvl="0" indent="0" defTabSz="91440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Klik met de rechter muisknop op de miniatuurweergave van de dia en kies</a:t>
            </a:r>
            <a:b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</a:br>
            <a:r>
              <a: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´Dia herstellen´</a:t>
            </a:r>
            <a:r>
              <a: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rPr>
              <a:t>.</a:t>
            </a:r>
            <a:endParaRPr kumimoji="0" lang="nl-NL" sz="11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cs typeface="Segoe UI Light" panose="020B0502040204020203" pitchFamily="34" charset="0"/>
            </a:endParaRPr>
          </a:p>
        </p:txBody>
      </p:sp>
      <p:cxnSp>
        <p:nvCxnSpPr>
          <p:cNvPr id="33" name="Rechte verbindingslijn 32"/>
          <p:cNvCxnSpPr>
            <a:cxnSpLocks/>
          </p:cNvCxnSpPr>
          <p:nvPr userDrawn="1"/>
        </p:nvCxnSpPr>
        <p:spPr>
          <a:xfrm>
            <a:off x="12397263" y="2481906"/>
            <a:ext cx="3178017" cy="0"/>
          </a:xfrm>
          <a:prstGeom prst="line">
            <a:avLst/>
          </a:prstGeom>
          <a:noFill/>
          <a:ln w="3175" cap="flat" cmpd="sng" algn="ctr">
            <a:solidFill>
              <a:schemeClr val="tx2"/>
            </a:solidFill>
            <a:prstDash val="solid"/>
          </a:ln>
          <a:effectLst/>
        </p:spPr>
      </p:cxnSp>
      <p:sp>
        <p:nvSpPr>
          <p:cNvPr id="39" name="Rechthoek 38"/>
          <p:cNvSpPr/>
          <p:nvPr userDrawn="1"/>
        </p:nvSpPr>
        <p:spPr>
          <a:xfrm>
            <a:off x="13717198" y="3515867"/>
            <a:ext cx="1176476" cy="580946"/>
          </a:xfrm>
          <a:prstGeom prst="rect">
            <a:avLst/>
          </a:prstGeom>
          <a:solidFill>
            <a:schemeClr val="bg1"/>
          </a:solidFill>
          <a:ln w="12700">
            <a:solidFill>
              <a:srgbClr val="D1D1D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10800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</a:pPr>
            <a:endParaRPr lang="nl-NL" sz="800" b="0" noProof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Rechthoek 39"/>
          <p:cNvSpPr/>
          <p:nvPr userDrawn="1"/>
        </p:nvSpPr>
        <p:spPr>
          <a:xfrm>
            <a:off x="13739162" y="3827256"/>
            <a:ext cx="1145758" cy="261256"/>
          </a:xfrm>
          <a:prstGeom prst="rect">
            <a:avLst/>
          </a:prstGeom>
          <a:solidFill>
            <a:srgbClr val="FCE4D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000" b="1" noProof="0">
              <a:solidFill>
                <a:schemeClr val="tx1"/>
              </a:solidFill>
            </a:endParaRPr>
          </a:p>
        </p:txBody>
      </p:sp>
      <p:grpSp>
        <p:nvGrpSpPr>
          <p:cNvPr id="41" name="Groep 40"/>
          <p:cNvGrpSpPr/>
          <p:nvPr userDrawn="1"/>
        </p:nvGrpSpPr>
        <p:grpSpPr>
          <a:xfrm>
            <a:off x="13799148" y="3581369"/>
            <a:ext cx="155951" cy="131922"/>
            <a:chOff x="12968836" y="3354170"/>
            <a:chExt cx="404806" cy="342433"/>
          </a:xfrm>
        </p:grpSpPr>
        <p:sp>
          <p:nvSpPr>
            <p:cNvPr id="54" name="Rechthoek: afgeronde hoeken 53"/>
            <p:cNvSpPr/>
            <p:nvPr userDrawn="1"/>
          </p:nvSpPr>
          <p:spPr>
            <a:xfrm>
              <a:off x="12968836" y="3354170"/>
              <a:ext cx="404806" cy="342433"/>
            </a:xfrm>
            <a:prstGeom prst="roundRect">
              <a:avLst>
                <a:gd name="adj" fmla="val 2911"/>
              </a:avLst>
            </a:prstGeom>
            <a:solidFill>
              <a:schemeClr val="bg1"/>
            </a:solidFill>
            <a:ln w="12700">
              <a:solidFill>
                <a:srgbClr val="81818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Rechthoek 54"/>
            <p:cNvSpPr/>
            <p:nvPr userDrawn="1"/>
          </p:nvSpPr>
          <p:spPr>
            <a:xfrm>
              <a:off x="13025180" y="3401181"/>
              <a:ext cx="305213" cy="41563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6" name="Rechthoek 55"/>
            <p:cNvSpPr/>
            <p:nvPr userDrawn="1"/>
          </p:nvSpPr>
          <p:spPr>
            <a:xfrm>
              <a:off x="13025181" y="3471575"/>
              <a:ext cx="118778" cy="181691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7" name="Rechthoek 56"/>
            <p:cNvSpPr/>
            <p:nvPr userDrawn="1"/>
          </p:nvSpPr>
          <p:spPr>
            <a:xfrm>
              <a:off x="13180812" y="3481982"/>
              <a:ext cx="135278" cy="2132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8" name="Rechthoek 57"/>
            <p:cNvSpPr/>
            <p:nvPr userDrawn="1"/>
          </p:nvSpPr>
          <p:spPr>
            <a:xfrm>
              <a:off x="13180812" y="3554800"/>
              <a:ext cx="69418" cy="2132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  <p:sp>
          <p:nvSpPr>
            <p:cNvPr id="59" name="Rechthoek 58"/>
            <p:cNvSpPr/>
            <p:nvPr userDrawn="1"/>
          </p:nvSpPr>
          <p:spPr>
            <a:xfrm>
              <a:off x="13180812" y="3627618"/>
              <a:ext cx="69418" cy="2132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>
                <a:solidFill>
                  <a:schemeClr val="tx1"/>
                </a:solidFill>
              </a:endParaRPr>
            </a:p>
          </p:txBody>
        </p:sp>
      </p:grpSp>
      <p:grpSp>
        <p:nvGrpSpPr>
          <p:cNvPr id="42" name="Groep 41"/>
          <p:cNvGrpSpPr/>
          <p:nvPr userDrawn="1"/>
        </p:nvGrpSpPr>
        <p:grpSpPr>
          <a:xfrm>
            <a:off x="13779593" y="3880692"/>
            <a:ext cx="166739" cy="218963"/>
            <a:chOff x="12940828" y="3950597"/>
            <a:chExt cx="432813" cy="568367"/>
          </a:xfrm>
        </p:grpSpPr>
        <p:grpSp>
          <p:nvGrpSpPr>
            <p:cNvPr id="46" name="Groep 45"/>
            <p:cNvGrpSpPr/>
            <p:nvPr userDrawn="1"/>
          </p:nvGrpSpPr>
          <p:grpSpPr>
            <a:xfrm>
              <a:off x="13000382" y="4006891"/>
              <a:ext cx="373259" cy="315747"/>
              <a:chOff x="12968836" y="3354170"/>
              <a:chExt cx="404806" cy="342433"/>
            </a:xfrm>
          </p:grpSpPr>
          <p:sp>
            <p:nvSpPr>
              <p:cNvPr id="48" name="Rechthoek: afgeronde hoeken 47"/>
              <p:cNvSpPr/>
              <p:nvPr userDrawn="1"/>
            </p:nvSpPr>
            <p:spPr>
              <a:xfrm>
                <a:off x="12968836" y="3354170"/>
                <a:ext cx="404806" cy="342433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hthoek 48"/>
              <p:cNvSpPr/>
              <p:nvPr userDrawn="1"/>
            </p:nvSpPr>
            <p:spPr>
              <a:xfrm>
                <a:off x="13025180" y="3401181"/>
                <a:ext cx="305213" cy="41563"/>
              </a:xfrm>
              <a:prstGeom prst="rect">
                <a:avLst/>
              </a:prstGeom>
              <a:solidFill>
                <a:srgbClr val="D1D1D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13025181" y="3471575"/>
                <a:ext cx="118778" cy="181691"/>
              </a:xfrm>
              <a:prstGeom prst="rect">
                <a:avLst/>
              </a:prstGeom>
              <a:solidFill>
                <a:srgbClr val="D1D1D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Rechthoek 50"/>
              <p:cNvSpPr/>
              <p:nvPr userDrawn="1"/>
            </p:nvSpPr>
            <p:spPr>
              <a:xfrm>
                <a:off x="13180812" y="3481982"/>
                <a:ext cx="135278" cy="21328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13180812" y="3554800"/>
                <a:ext cx="69418" cy="21328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Rechthoek 52"/>
              <p:cNvSpPr/>
              <p:nvPr userDrawn="1"/>
            </p:nvSpPr>
            <p:spPr>
              <a:xfrm>
                <a:off x="13180812" y="3627618"/>
                <a:ext cx="69418" cy="21328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7" name="Boog 46"/>
            <p:cNvSpPr/>
            <p:nvPr userDrawn="1"/>
          </p:nvSpPr>
          <p:spPr>
            <a:xfrm rot="17637075">
              <a:off x="12776155" y="4115270"/>
              <a:ext cx="568367" cy="239021"/>
            </a:xfrm>
            <a:prstGeom prst="arc">
              <a:avLst>
                <a:gd name="adj1" fmla="val 15959368"/>
                <a:gd name="adj2" fmla="val 1354623"/>
              </a:avLst>
            </a:prstGeom>
            <a:noFill/>
            <a:ln w="19050" cap="flat" cmpd="sng" algn="ctr">
              <a:solidFill>
                <a:srgbClr val="4D82B8"/>
              </a:solidFill>
              <a:prstDash val="solid"/>
              <a:headEnd type="arrow" w="med" len="sm"/>
            </a:ln>
            <a:effectLst/>
          </p:spPr>
          <p:txBody>
            <a:bodyPr rtlCol="0" anchor="ctr"/>
            <a:lstStyle/>
            <a:p>
              <a:pPr algn="ctr"/>
              <a:endParaRPr lang="nl-NL" noProof="0"/>
            </a:p>
          </p:txBody>
        </p:sp>
      </p:grpSp>
      <p:sp>
        <p:nvSpPr>
          <p:cNvPr id="43" name="Tekstvak 42"/>
          <p:cNvSpPr txBox="1"/>
          <p:nvPr userDrawn="1"/>
        </p:nvSpPr>
        <p:spPr>
          <a:xfrm>
            <a:off x="13957562" y="3554977"/>
            <a:ext cx="855209" cy="203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1217512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</a:pPr>
            <a:r>
              <a:rPr lang="nl-NL" sz="800" b="0" kern="1200" noProof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Indeling</a:t>
            </a:r>
          </a:p>
        </p:txBody>
      </p:sp>
      <p:sp>
        <p:nvSpPr>
          <p:cNvPr id="44" name="Tekstvak 43"/>
          <p:cNvSpPr txBox="1"/>
          <p:nvPr userDrawn="1"/>
        </p:nvSpPr>
        <p:spPr>
          <a:xfrm>
            <a:off x="13944133" y="3876103"/>
            <a:ext cx="855209" cy="203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1217512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</a:pPr>
            <a:r>
              <a:rPr lang="nl-NL" sz="800" b="0" kern="1200" noProof="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Dia Herstellen</a:t>
            </a:r>
          </a:p>
        </p:txBody>
      </p:sp>
      <p:pic>
        <p:nvPicPr>
          <p:cNvPr id="45" name="Picture 3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769835" y="3962803"/>
            <a:ext cx="143086" cy="231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5" name="Video icoon"/>
          <p:cNvGrpSpPr/>
          <p:nvPr userDrawn="1"/>
        </p:nvGrpSpPr>
        <p:grpSpPr>
          <a:xfrm>
            <a:off x="12753147" y="1125073"/>
            <a:ext cx="318325" cy="320332"/>
            <a:chOff x="8066315" y="1676399"/>
            <a:chExt cx="1371600" cy="1380253"/>
          </a:xfrm>
        </p:grpSpPr>
        <p:sp>
          <p:nvSpPr>
            <p:cNvPr id="36" name="Rechthoek 35"/>
            <p:cNvSpPr/>
            <p:nvPr userDrawn="1"/>
          </p:nvSpPr>
          <p:spPr>
            <a:xfrm>
              <a:off x="8066315" y="1687286"/>
              <a:ext cx="1360714" cy="136071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37" name="Vrije vorm 112"/>
            <p:cNvSpPr/>
            <p:nvPr userDrawn="1"/>
          </p:nvSpPr>
          <p:spPr>
            <a:xfrm>
              <a:off x="8077201" y="1676399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  <p:sp>
          <p:nvSpPr>
            <p:cNvPr id="38" name="Vrije vorm 113"/>
            <p:cNvSpPr/>
            <p:nvPr userDrawn="1"/>
          </p:nvSpPr>
          <p:spPr>
            <a:xfrm>
              <a:off x="8071339" y="2849823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noProof="0"/>
            </a:p>
          </p:txBody>
        </p:sp>
      </p:grpSp>
      <p:sp>
        <p:nvSpPr>
          <p:cNvPr id="64" name="Footer Placeholder 10"/>
          <p:cNvSpPr>
            <a:spLocks noGrp="1"/>
          </p:cNvSpPr>
          <p:nvPr>
            <p:ph type="ftr" sz="quarter" idx="17"/>
          </p:nvPr>
        </p:nvSpPr>
        <p:spPr>
          <a:xfrm>
            <a:off x="4038600" y="6561624"/>
            <a:ext cx="4114800" cy="180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/>
              <a:t>Compact light meeting Eindhoven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013178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C3C329-4C8B-471C-9F7C-7D49A05217B8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6x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9" name="Tijdelijke aanduiding voor afbeelding 38"/>
          <p:cNvSpPr>
            <a:spLocks noGrp="1"/>
          </p:cNvSpPr>
          <p:nvPr>
            <p:ph type="pic" sz="quarter" idx="15" hasCustomPrompt="1"/>
          </p:nvPr>
        </p:nvSpPr>
        <p:spPr>
          <a:xfrm>
            <a:off x="366139" y="1179862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66139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17" hasCustomPrompt="1"/>
          </p:nvPr>
        </p:nvSpPr>
        <p:spPr>
          <a:xfrm>
            <a:off x="4254135" y="1179862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afbeelding 41"/>
          <p:cNvSpPr>
            <a:spLocks noGrp="1"/>
          </p:cNvSpPr>
          <p:nvPr>
            <p:ph type="pic" sz="quarter" idx="18" hasCustomPrompt="1"/>
          </p:nvPr>
        </p:nvSpPr>
        <p:spPr>
          <a:xfrm>
            <a:off x="4254135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afbeelding 42"/>
          <p:cNvSpPr>
            <a:spLocks noGrp="1"/>
          </p:cNvSpPr>
          <p:nvPr>
            <p:ph type="pic" sz="quarter" idx="19" hasCustomPrompt="1"/>
          </p:nvPr>
        </p:nvSpPr>
        <p:spPr>
          <a:xfrm>
            <a:off x="8142132" y="1179862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0" hasCustomPrompt="1"/>
          </p:nvPr>
        </p:nvSpPr>
        <p:spPr>
          <a:xfrm>
            <a:off x="8142132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2801257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5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4254682" y="2801257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6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8142679" y="2801257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66139" y="5225142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4254682" y="5225142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9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8142679" y="5225142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101" name="Groep 100">
            <a:extLst>
              <a:ext uri="{FF2B5EF4-FFF2-40B4-BE49-F238E27FC236}">
                <a16:creationId xmlns:a16="http://schemas.microsoft.com/office/drawing/2014/main" id="{15857F41-B989-471B-967B-C6DA381108DD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2" name="Afbeelding 101">
              <a:extLst>
                <a:ext uri="{FF2B5EF4-FFF2-40B4-BE49-F238E27FC236}">
                  <a16:creationId xmlns:a16="http://schemas.microsoft.com/office/drawing/2014/main" id="{A870EF52-3EC8-43DF-9D29-95AE71288A2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2E2E0576-B523-43B5-850A-13D35A708B8B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5E89C9B1-C154-41D7-A955-6E9C06FD58C5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5" name="Rechte verbindingslijn 104">
              <a:extLst>
                <a:ext uri="{FF2B5EF4-FFF2-40B4-BE49-F238E27FC236}">
                  <a16:creationId xmlns:a16="http://schemas.microsoft.com/office/drawing/2014/main" id="{6C97EE4C-0822-4420-8727-59022FEC4E4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6" name="Rechte verbindingslijn 105">
              <a:extLst>
                <a:ext uri="{FF2B5EF4-FFF2-40B4-BE49-F238E27FC236}">
                  <a16:creationId xmlns:a16="http://schemas.microsoft.com/office/drawing/2014/main" id="{C0192459-E41F-4415-82CA-286E7E35C67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D2303889-DCFD-4ABC-AE5F-92ABB46C0E71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07B0AC0E-6871-45AE-A4BC-06EC75E1360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9" name="Ovaal 108">
              <a:extLst>
                <a:ext uri="{FF2B5EF4-FFF2-40B4-BE49-F238E27FC236}">
                  <a16:creationId xmlns:a16="http://schemas.microsoft.com/office/drawing/2014/main" id="{629AA207-9EA7-45B5-917F-5C9C87AADCBC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A0A1ADFC-BD66-4D46-AEFF-6365412AC590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1" name="Groep 110">
              <a:extLst>
                <a:ext uri="{FF2B5EF4-FFF2-40B4-BE49-F238E27FC236}">
                  <a16:creationId xmlns:a16="http://schemas.microsoft.com/office/drawing/2014/main" id="{BE3704B8-19AE-44B2-84DD-311B6280B7D3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48" name="Rechthoek 147">
                <a:extLst>
                  <a:ext uri="{FF2B5EF4-FFF2-40B4-BE49-F238E27FC236}">
                    <a16:creationId xmlns:a16="http://schemas.microsoft.com/office/drawing/2014/main" id="{E1BDB5FF-A1FE-414D-9062-CF1922748473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18488FD0-826A-4130-9516-7FC529D39894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0" name="Gelijkbenige driehoek 149">
                <a:extLst>
                  <a:ext uri="{FF2B5EF4-FFF2-40B4-BE49-F238E27FC236}">
                    <a16:creationId xmlns:a16="http://schemas.microsoft.com/office/drawing/2014/main" id="{0D4BE829-8B24-4DF7-BA8F-A8C867CA17A3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2" name="Groep 111">
              <a:extLst>
                <a:ext uri="{FF2B5EF4-FFF2-40B4-BE49-F238E27FC236}">
                  <a16:creationId xmlns:a16="http://schemas.microsoft.com/office/drawing/2014/main" id="{C29314E0-C9E0-4313-A93A-B7E4177005E2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2" name="Rechthoek 141">
                <a:extLst>
                  <a:ext uri="{FF2B5EF4-FFF2-40B4-BE49-F238E27FC236}">
                    <a16:creationId xmlns:a16="http://schemas.microsoft.com/office/drawing/2014/main" id="{896E01D5-DB99-4855-B018-0F9C4C6B8534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Ovaal 142">
                <a:extLst>
                  <a:ext uri="{FF2B5EF4-FFF2-40B4-BE49-F238E27FC236}">
                    <a16:creationId xmlns:a16="http://schemas.microsoft.com/office/drawing/2014/main" id="{0D0C7CB6-8AFF-4231-93BF-E8FD29F2CA8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Vrije vorm: vorm 143">
                <a:extLst>
                  <a:ext uri="{FF2B5EF4-FFF2-40B4-BE49-F238E27FC236}">
                    <a16:creationId xmlns:a16="http://schemas.microsoft.com/office/drawing/2014/main" id="{91B5AAC4-DC71-4CC0-9455-2F44543529C0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Rechthoek: afgeronde hoeken 144">
                <a:extLst>
                  <a:ext uri="{FF2B5EF4-FFF2-40B4-BE49-F238E27FC236}">
                    <a16:creationId xmlns:a16="http://schemas.microsoft.com/office/drawing/2014/main" id="{DA99D02D-080C-4987-A7B0-6E0A31603C33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6" name="Rechte verbindingslijn 145">
                <a:extLst>
                  <a:ext uri="{FF2B5EF4-FFF2-40B4-BE49-F238E27FC236}">
                    <a16:creationId xmlns:a16="http://schemas.microsoft.com/office/drawing/2014/main" id="{1B8D256D-35B8-437E-AE80-420F7A97D1C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7" name="Rechte verbindingslijn 146">
                <a:extLst>
                  <a:ext uri="{FF2B5EF4-FFF2-40B4-BE49-F238E27FC236}">
                    <a16:creationId xmlns:a16="http://schemas.microsoft.com/office/drawing/2014/main" id="{0AD788BD-6370-40C7-98BE-1490E80764B0}"/>
                  </a:ext>
                </a:extLst>
              </p:cNvPr>
              <p:cNvCxnSpPr>
                <a:cxnSpLocks/>
                <a:stCxn id="14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3" name="Ovaal 112">
              <a:extLst>
                <a:ext uri="{FF2B5EF4-FFF2-40B4-BE49-F238E27FC236}">
                  <a16:creationId xmlns:a16="http://schemas.microsoft.com/office/drawing/2014/main" id="{A70FFDE7-131F-480B-B932-726F6C45D9EB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4" name="Rechthoek 113">
              <a:extLst>
                <a:ext uri="{FF2B5EF4-FFF2-40B4-BE49-F238E27FC236}">
                  <a16:creationId xmlns:a16="http://schemas.microsoft.com/office/drawing/2014/main" id="{3AEF02A3-F861-44DA-BCD2-6408602B821C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5" name="Rechte verbindingslijn 114">
              <a:extLst>
                <a:ext uri="{FF2B5EF4-FFF2-40B4-BE49-F238E27FC236}">
                  <a16:creationId xmlns:a16="http://schemas.microsoft.com/office/drawing/2014/main" id="{96958C1C-CE12-4038-8448-FED528AD3AA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6" name="Groep 115">
              <a:extLst>
                <a:ext uri="{FF2B5EF4-FFF2-40B4-BE49-F238E27FC236}">
                  <a16:creationId xmlns:a16="http://schemas.microsoft.com/office/drawing/2014/main" id="{E4E65CC9-58CA-4653-A7C6-F7432D5B95B4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1" name="Rechthoek 120">
                <a:extLst>
                  <a:ext uri="{FF2B5EF4-FFF2-40B4-BE49-F238E27FC236}">
                    <a16:creationId xmlns:a16="http://schemas.microsoft.com/office/drawing/2014/main" id="{92EC5354-9636-459E-B29B-5494B6E17908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0BB5AD8E-B811-46FF-80F7-B65C00C96CF5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3" name="Groep 122">
                <a:extLst>
                  <a:ext uri="{FF2B5EF4-FFF2-40B4-BE49-F238E27FC236}">
                    <a16:creationId xmlns:a16="http://schemas.microsoft.com/office/drawing/2014/main" id="{B38A7F26-4817-4C66-A0A0-149754A3F8D2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6" name="Rechthoek: afgeronde hoeken 135">
                  <a:extLst>
                    <a:ext uri="{FF2B5EF4-FFF2-40B4-BE49-F238E27FC236}">
                      <a16:creationId xmlns:a16="http://schemas.microsoft.com/office/drawing/2014/main" id="{3005B21F-6409-4021-8E8B-9157C010D658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hthoek 136">
                  <a:extLst>
                    <a:ext uri="{FF2B5EF4-FFF2-40B4-BE49-F238E27FC236}">
                      <a16:creationId xmlns:a16="http://schemas.microsoft.com/office/drawing/2014/main" id="{86FD35EB-EC9F-4A12-A22F-D9B0B154BF6B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" name="Rechthoek 137">
                  <a:extLst>
                    <a:ext uri="{FF2B5EF4-FFF2-40B4-BE49-F238E27FC236}">
                      <a16:creationId xmlns:a16="http://schemas.microsoft.com/office/drawing/2014/main" id="{E6ECADEC-469F-4154-9273-452BD1BF563B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9" name="Rechthoek 138">
                  <a:extLst>
                    <a:ext uri="{FF2B5EF4-FFF2-40B4-BE49-F238E27FC236}">
                      <a16:creationId xmlns:a16="http://schemas.microsoft.com/office/drawing/2014/main" id="{C90A59F8-397D-45F9-9C76-429E13C15F80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0" name="Rechthoek 139">
                  <a:extLst>
                    <a:ext uri="{FF2B5EF4-FFF2-40B4-BE49-F238E27FC236}">
                      <a16:creationId xmlns:a16="http://schemas.microsoft.com/office/drawing/2014/main" id="{40868208-453C-4C67-9E78-56C862F85586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140">
                  <a:extLst>
                    <a:ext uri="{FF2B5EF4-FFF2-40B4-BE49-F238E27FC236}">
                      <a16:creationId xmlns:a16="http://schemas.microsoft.com/office/drawing/2014/main" id="{91A8B57E-8213-4887-989E-1D4DE1B76127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B0AD3E93-0A7C-40A4-A6E8-A0364A62EFF4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28" name="Groep 127">
                  <a:extLst>
                    <a:ext uri="{FF2B5EF4-FFF2-40B4-BE49-F238E27FC236}">
                      <a16:creationId xmlns:a16="http://schemas.microsoft.com/office/drawing/2014/main" id="{ADCA2C49-FDA6-4B41-BE2C-7708EE3995D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0" name="Rechthoek: afgeronde hoeken 129">
                    <a:extLst>
                      <a:ext uri="{FF2B5EF4-FFF2-40B4-BE49-F238E27FC236}">
                        <a16:creationId xmlns:a16="http://schemas.microsoft.com/office/drawing/2014/main" id="{495951BC-862A-4DAC-B2D6-F5AF5E04521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1" name="Rechthoek 130">
                    <a:extLst>
                      <a:ext uri="{FF2B5EF4-FFF2-40B4-BE49-F238E27FC236}">
                        <a16:creationId xmlns:a16="http://schemas.microsoft.com/office/drawing/2014/main" id="{33063CC8-0B68-4342-93A6-F407CD7F6DD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2" name="Rechthoek 131">
                    <a:extLst>
                      <a:ext uri="{FF2B5EF4-FFF2-40B4-BE49-F238E27FC236}">
                        <a16:creationId xmlns:a16="http://schemas.microsoft.com/office/drawing/2014/main" id="{413F39D5-CBB6-41D2-80B5-227FDCA896B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3" name="Rechthoek 132">
                    <a:extLst>
                      <a:ext uri="{FF2B5EF4-FFF2-40B4-BE49-F238E27FC236}">
                        <a16:creationId xmlns:a16="http://schemas.microsoft.com/office/drawing/2014/main" id="{52C06138-D291-4537-839F-E889A542FED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4" name="Rechthoek 133">
                    <a:extLst>
                      <a:ext uri="{FF2B5EF4-FFF2-40B4-BE49-F238E27FC236}">
                        <a16:creationId xmlns:a16="http://schemas.microsoft.com/office/drawing/2014/main" id="{5C7B60AB-964D-4E92-A693-EA6E2D400F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134">
                    <a:extLst>
                      <a:ext uri="{FF2B5EF4-FFF2-40B4-BE49-F238E27FC236}">
                        <a16:creationId xmlns:a16="http://schemas.microsoft.com/office/drawing/2014/main" id="{F8001413-F0CF-4478-9381-C80198A177B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29" name="Boog 128">
                  <a:extLst>
                    <a:ext uri="{FF2B5EF4-FFF2-40B4-BE49-F238E27FC236}">
                      <a16:creationId xmlns:a16="http://schemas.microsoft.com/office/drawing/2014/main" id="{09686D01-B21A-4CB1-A78F-2735510F7538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25" name="Tekstvak 124">
                <a:extLst>
                  <a:ext uri="{FF2B5EF4-FFF2-40B4-BE49-F238E27FC236}">
                    <a16:creationId xmlns:a16="http://schemas.microsoft.com/office/drawing/2014/main" id="{F4719A93-C6D3-465E-94B5-6FEF96AF7FAA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6" name="Tekstvak 125">
                <a:extLst>
                  <a:ext uri="{FF2B5EF4-FFF2-40B4-BE49-F238E27FC236}">
                    <a16:creationId xmlns:a16="http://schemas.microsoft.com/office/drawing/2014/main" id="{01AB81AC-EE0F-4075-B94C-AE4151253E4E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27" name="Picture 3">
                <a:extLst>
                  <a:ext uri="{FF2B5EF4-FFF2-40B4-BE49-F238E27FC236}">
                    <a16:creationId xmlns:a16="http://schemas.microsoft.com/office/drawing/2014/main" id="{93585FC1-63F9-4CDF-BACE-1F86B4B0B93B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17" name="Meer informatie">
              <a:extLst>
                <a:ext uri="{FF2B5EF4-FFF2-40B4-BE49-F238E27FC236}">
                  <a16:creationId xmlns:a16="http://schemas.microsoft.com/office/drawing/2014/main" id="{939E70E3-F062-4D17-97CE-48B4AB252B89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18" name="Freeform 101">
                <a:extLst>
                  <a:ext uri="{FF2B5EF4-FFF2-40B4-BE49-F238E27FC236}">
                    <a16:creationId xmlns:a16="http://schemas.microsoft.com/office/drawing/2014/main" id="{FEE73CF0-8620-4616-AB61-B04780C99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ECDDA453-0761-4B0C-96B4-0FEB1A676D7C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0" name="Rechte verbindingslijn 119">
                <a:extLst>
                  <a:ext uri="{FF2B5EF4-FFF2-40B4-BE49-F238E27FC236}">
                    <a16:creationId xmlns:a16="http://schemas.microsoft.com/office/drawing/2014/main" id="{221FF874-811D-4196-8E59-4C2EAA8C414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680975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A2B34E-9255-4B81-A1F5-9907295163D5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8x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366140" y="1179862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6" name="Tijdelijke aanduiding voor afbeelding 25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366140" y="3603747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1" name="Tijdelijke aanduiding voor verticale tekst 2"/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366139" y="2801257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36613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24" hasCustomPrompt="1"/>
          </p:nvPr>
        </p:nvSpPr>
        <p:spPr>
          <a:xfrm>
            <a:off x="3279115" y="1179862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25" hasCustomPrompt="1"/>
          </p:nvPr>
        </p:nvSpPr>
        <p:spPr>
          <a:xfrm>
            <a:off x="3279115" y="3603747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279249" y="2801257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3279115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8" hasCustomPrompt="1"/>
          </p:nvPr>
        </p:nvSpPr>
        <p:spPr>
          <a:xfrm>
            <a:off x="6192090" y="1179862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5" name="Tijdelijke aanduiding voor afbeelding 44"/>
          <p:cNvSpPr>
            <a:spLocks noGrp="1"/>
          </p:cNvSpPr>
          <p:nvPr>
            <p:ph type="pic" sz="quarter" idx="29" hasCustomPrompt="1"/>
          </p:nvPr>
        </p:nvSpPr>
        <p:spPr>
          <a:xfrm>
            <a:off x="6191955" y="3603747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6192359" y="2801257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619235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afbeelding 47"/>
          <p:cNvSpPr>
            <a:spLocks noGrp="1"/>
          </p:cNvSpPr>
          <p:nvPr>
            <p:ph type="pic" sz="quarter" idx="32" hasCustomPrompt="1"/>
          </p:nvPr>
        </p:nvSpPr>
        <p:spPr>
          <a:xfrm>
            <a:off x="9105065" y="1179862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9" name="Tijdelijke aanduiding voor afbeelding 48"/>
          <p:cNvSpPr>
            <a:spLocks noGrp="1"/>
          </p:cNvSpPr>
          <p:nvPr>
            <p:ph type="pic" sz="quarter" idx="33" hasCustomPrompt="1"/>
          </p:nvPr>
        </p:nvSpPr>
        <p:spPr>
          <a:xfrm>
            <a:off x="9105065" y="3603747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9105469" y="2801257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910546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104" name="Groep 103">
            <a:extLst>
              <a:ext uri="{FF2B5EF4-FFF2-40B4-BE49-F238E27FC236}">
                <a16:creationId xmlns:a16="http://schemas.microsoft.com/office/drawing/2014/main" id="{D9128478-8C0D-4681-B5B9-EBEF56C19DA9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5" name="Afbeelding 104">
              <a:extLst>
                <a:ext uri="{FF2B5EF4-FFF2-40B4-BE49-F238E27FC236}">
                  <a16:creationId xmlns:a16="http://schemas.microsoft.com/office/drawing/2014/main" id="{A49F5619-1183-4ED5-A6D1-B3512F3091E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67A37222-3472-4707-B094-4EDC4E970E85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E0ECCD0B-F29F-4131-9893-8D978BDD428F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2F791C5A-2C46-4591-8482-FB360B8760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9" name="Rechte verbindingslijn 108">
              <a:extLst>
                <a:ext uri="{FF2B5EF4-FFF2-40B4-BE49-F238E27FC236}">
                  <a16:creationId xmlns:a16="http://schemas.microsoft.com/office/drawing/2014/main" id="{1E869321-727C-46FB-8558-3584912934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2F4516D0-BFAD-475B-977C-970C6E52656B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C5FE596F-F131-446E-A67D-D915FAC3DA3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2" name="Ovaal 111">
              <a:extLst>
                <a:ext uri="{FF2B5EF4-FFF2-40B4-BE49-F238E27FC236}">
                  <a16:creationId xmlns:a16="http://schemas.microsoft.com/office/drawing/2014/main" id="{8D4CAF09-7A25-4757-8236-1057389EE7D1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12188EF3-1ACE-497B-9D56-9ACF5C0467C4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4" name="Groep 113">
              <a:extLst>
                <a:ext uri="{FF2B5EF4-FFF2-40B4-BE49-F238E27FC236}">
                  <a16:creationId xmlns:a16="http://schemas.microsoft.com/office/drawing/2014/main" id="{221D81F7-AA11-48D4-91A2-A3E6EFDD963A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646BA45C-E145-4343-881C-50F803078D4F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2" name="Rechte verbindingslijn 151">
                <a:extLst>
                  <a:ext uri="{FF2B5EF4-FFF2-40B4-BE49-F238E27FC236}">
                    <a16:creationId xmlns:a16="http://schemas.microsoft.com/office/drawing/2014/main" id="{B923E6D8-2E1E-4334-869D-7E9104E391C6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3" name="Gelijkbenige driehoek 152">
                <a:extLst>
                  <a:ext uri="{FF2B5EF4-FFF2-40B4-BE49-F238E27FC236}">
                    <a16:creationId xmlns:a16="http://schemas.microsoft.com/office/drawing/2014/main" id="{3747406D-EE85-4C28-A452-D7C78E26907A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5" name="Groep 114">
              <a:extLst>
                <a:ext uri="{FF2B5EF4-FFF2-40B4-BE49-F238E27FC236}">
                  <a16:creationId xmlns:a16="http://schemas.microsoft.com/office/drawing/2014/main" id="{13089058-935D-4F18-B5FA-60814DDC3454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44">
                <a:extLst>
                  <a:ext uri="{FF2B5EF4-FFF2-40B4-BE49-F238E27FC236}">
                    <a16:creationId xmlns:a16="http://schemas.microsoft.com/office/drawing/2014/main" id="{A1ECD4B1-4DC6-47B5-A60F-81822BC6E4D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45">
                <a:extLst>
                  <a:ext uri="{FF2B5EF4-FFF2-40B4-BE49-F238E27FC236}">
                    <a16:creationId xmlns:a16="http://schemas.microsoft.com/office/drawing/2014/main" id="{8CB59066-6A85-48EF-BBE8-9A47DF60D9E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46">
                <a:extLst>
                  <a:ext uri="{FF2B5EF4-FFF2-40B4-BE49-F238E27FC236}">
                    <a16:creationId xmlns:a16="http://schemas.microsoft.com/office/drawing/2014/main" id="{7A79FD76-C2AD-477F-AA71-9D8FEE362D6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hthoek: afgeronde hoeken 147">
                <a:extLst>
                  <a:ext uri="{FF2B5EF4-FFF2-40B4-BE49-F238E27FC236}">
                    <a16:creationId xmlns:a16="http://schemas.microsoft.com/office/drawing/2014/main" id="{C290FE69-03E4-4B54-BC27-597F806251B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B2B68BEF-DB8E-474B-AC3A-DDFC152213E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D59A6737-199D-4894-A7FA-67FE34E597CC}"/>
                  </a:ext>
                </a:extLst>
              </p:cNvPr>
              <p:cNvCxnSpPr>
                <a:cxnSpLocks/>
                <a:stCxn id="1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857BF560-F009-4803-A230-400133577ADB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74C33C40-AAC1-40A5-87B3-59169BC12AE8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8" name="Rechte verbindingslijn 117">
              <a:extLst>
                <a:ext uri="{FF2B5EF4-FFF2-40B4-BE49-F238E27FC236}">
                  <a16:creationId xmlns:a16="http://schemas.microsoft.com/office/drawing/2014/main" id="{35F0EE3C-ED30-4557-AF99-6C6603C0A14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9" name="Groep 118">
              <a:extLst>
                <a:ext uri="{FF2B5EF4-FFF2-40B4-BE49-F238E27FC236}">
                  <a16:creationId xmlns:a16="http://schemas.microsoft.com/office/drawing/2014/main" id="{DEA6D422-4E22-4388-8C43-E6D0B27AB7C9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4" name="Rechthoek 123">
                <a:extLst>
                  <a:ext uri="{FF2B5EF4-FFF2-40B4-BE49-F238E27FC236}">
                    <a16:creationId xmlns:a16="http://schemas.microsoft.com/office/drawing/2014/main" id="{436F710E-D9FA-43C4-BB34-A22941C6C2D6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Rechthoek 124">
                <a:extLst>
                  <a:ext uri="{FF2B5EF4-FFF2-40B4-BE49-F238E27FC236}">
                    <a16:creationId xmlns:a16="http://schemas.microsoft.com/office/drawing/2014/main" id="{A4CBDCC3-2529-45BB-A607-196B1E4085D5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6" name="Groep 125">
                <a:extLst>
                  <a:ext uri="{FF2B5EF4-FFF2-40B4-BE49-F238E27FC236}">
                    <a16:creationId xmlns:a16="http://schemas.microsoft.com/office/drawing/2014/main" id="{3D7680E5-E6A4-4954-A295-8CAED7E6290A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9" name="Rechthoek: afgeronde hoeken 138">
                  <a:extLst>
                    <a:ext uri="{FF2B5EF4-FFF2-40B4-BE49-F238E27FC236}">
                      <a16:creationId xmlns:a16="http://schemas.microsoft.com/office/drawing/2014/main" id="{8121FB31-3D5A-4584-8B2E-CB66AF12A5BF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" name="Rechthoek 139">
                  <a:extLst>
                    <a:ext uri="{FF2B5EF4-FFF2-40B4-BE49-F238E27FC236}">
                      <a16:creationId xmlns:a16="http://schemas.microsoft.com/office/drawing/2014/main" id="{C70447AF-40E8-43C8-981D-1A83B575805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140">
                  <a:extLst>
                    <a:ext uri="{FF2B5EF4-FFF2-40B4-BE49-F238E27FC236}">
                      <a16:creationId xmlns:a16="http://schemas.microsoft.com/office/drawing/2014/main" id="{F41A3CB3-8303-4601-92EE-E1C231D2D4C5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6E4D7F9E-6E0B-4B26-9AF6-BB3EFEDCAC3A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Rechthoek 142">
                  <a:extLst>
                    <a:ext uri="{FF2B5EF4-FFF2-40B4-BE49-F238E27FC236}">
                      <a16:creationId xmlns:a16="http://schemas.microsoft.com/office/drawing/2014/main" id="{DA0C2B62-2E17-463E-A626-8E0C2883B1E5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Rechthoek 143">
                  <a:extLst>
                    <a:ext uri="{FF2B5EF4-FFF2-40B4-BE49-F238E27FC236}">
                      <a16:creationId xmlns:a16="http://schemas.microsoft.com/office/drawing/2014/main" id="{AEEE200D-17F8-4C0E-BA59-9545467AC9A1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C7B48FB7-1F7A-4458-B518-00B36104FDCD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1" name="Groep 130">
                  <a:extLst>
                    <a:ext uri="{FF2B5EF4-FFF2-40B4-BE49-F238E27FC236}">
                      <a16:creationId xmlns:a16="http://schemas.microsoft.com/office/drawing/2014/main" id="{109EBBE0-0362-4633-BA7F-21622FA76839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3" name="Rechthoek: afgeronde hoeken 132">
                    <a:extLst>
                      <a:ext uri="{FF2B5EF4-FFF2-40B4-BE49-F238E27FC236}">
                        <a16:creationId xmlns:a16="http://schemas.microsoft.com/office/drawing/2014/main" id="{A8943640-AEEC-41B6-85D2-7DB33FBBD92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4" name="Rechthoek 133">
                    <a:extLst>
                      <a:ext uri="{FF2B5EF4-FFF2-40B4-BE49-F238E27FC236}">
                        <a16:creationId xmlns:a16="http://schemas.microsoft.com/office/drawing/2014/main" id="{ED6257F9-6B2B-4A27-A3B3-0E467291F4E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134">
                    <a:extLst>
                      <a:ext uri="{FF2B5EF4-FFF2-40B4-BE49-F238E27FC236}">
                        <a16:creationId xmlns:a16="http://schemas.microsoft.com/office/drawing/2014/main" id="{936E2621-9381-433C-992B-FAF5EACD24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6" name="Rechthoek 135">
                    <a:extLst>
                      <a:ext uri="{FF2B5EF4-FFF2-40B4-BE49-F238E27FC236}">
                        <a16:creationId xmlns:a16="http://schemas.microsoft.com/office/drawing/2014/main" id="{9D01458B-6373-4D52-97EA-E0C615BC33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Rechthoek 136">
                    <a:extLst>
                      <a:ext uri="{FF2B5EF4-FFF2-40B4-BE49-F238E27FC236}">
                        <a16:creationId xmlns:a16="http://schemas.microsoft.com/office/drawing/2014/main" id="{939AC8AB-CC03-4E2A-B46B-A262F6CC501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8" name="Rechthoek 137">
                    <a:extLst>
                      <a:ext uri="{FF2B5EF4-FFF2-40B4-BE49-F238E27FC236}">
                        <a16:creationId xmlns:a16="http://schemas.microsoft.com/office/drawing/2014/main" id="{886AB080-55B3-4A04-AD9C-720AB204EEE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2" name="Boog 131">
                  <a:extLst>
                    <a:ext uri="{FF2B5EF4-FFF2-40B4-BE49-F238E27FC236}">
                      <a16:creationId xmlns:a16="http://schemas.microsoft.com/office/drawing/2014/main" id="{943A8A59-84FC-4444-81E9-859513D3659D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28" name="Tekstvak 127">
                <a:extLst>
                  <a:ext uri="{FF2B5EF4-FFF2-40B4-BE49-F238E27FC236}">
                    <a16:creationId xmlns:a16="http://schemas.microsoft.com/office/drawing/2014/main" id="{B133FE93-38C4-4C8C-8F59-59F8C99AE27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9" name="Tekstvak 128">
                <a:extLst>
                  <a:ext uri="{FF2B5EF4-FFF2-40B4-BE49-F238E27FC236}">
                    <a16:creationId xmlns:a16="http://schemas.microsoft.com/office/drawing/2014/main" id="{B8391F26-FF22-463B-A710-D104045CAC49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751A0F8F-57EC-4743-9879-66D27F274FFC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20" name="Meer informatie">
              <a:extLst>
                <a:ext uri="{FF2B5EF4-FFF2-40B4-BE49-F238E27FC236}">
                  <a16:creationId xmlns:a16="http://schemas.microsoft.com/office/drawing/2014/main" id="{0CC5BD32-B4AB-4B64-8B93-06EAC657593C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063DF006-B3C4-4983-A590-95EB18EF1E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1C8B8442-8AB6-450D-92CC-97648BA06B4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24113A3B-9C9C-4D73-8B61-836646054AD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757461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3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animBg="1"/>
      <p:bldP spid="4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animBg="1"/>
      <p:bldP spid="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2E5DC7-A7C0-4970-84B5-9B01846AAD05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2" name="Tijdelijke aanduiding voor afbeelding 31"/>
          <p:cNvSpPr>
            <a:spLocks noGrp="1"/>
          </p:cNvSpPr>
          <p:nvPr>
            <p:ph type="pic" sz="quarter" idx="15" hasCustomPrompt="1"/>
          </p:nvPr>
        </p:nvSpPr>
        <p:spPr>
          <a:xfrm>
            <a:off x="366140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3" name="Tijdelijke aanduiding voor afbeelding 32"/>
          <p:cNvSpPr>
            <a:spLocks noGrp="1"/>
          </p:cNvSpPr>
          <p:nvPr>
            <p:ph type="pic" sz="quarter" idx="16" hasCustomPrompt="1"/>
          </p:nvPr>
        </p:nvSpPr>
        <p:spPr>
          <a:xfrm>
            <a:off x="366140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66139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" name="Tijdelijke aanduiding voor afbeelding 36"/>
          <p:cNvSpPr>
            <a:spLocks noGrp="1"/>
          </p:cNvSpPr>
          <p:nvPr>
            <p:ph type="pic" sz="quarter" idx="33" hasCustomPrompt="1"/>
          </p:nvPr>
        </p:nvSpPr>
        <p:spPr>
          <a:xfrm>
            <a:off x="2696490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8" name="Tijdelijke aanduiding voor afbeelding 37"/>
          <p:cNvSpPr>
            <a:spLocks noGrp="1"/>
          </p:cNvSpPr>
          <p:nvPr>
            <p:ph type="pic" sz="quarter" idx="34" hasCustomPrompt="1"/>
          </p:nvPr>
        </p:nvSpPr>
        <p:spPr>
          <a:xfrm>
            <a:off x="2696490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9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2696569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2696569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37" hasCustomPrompt="1"/>
          </p:nvPr>
        </p:nvSpPr>
        <p:spPr>
          <a:xfrm>
            <a:off x="5026841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afbeelding 41"/>
          <p:cNvSpPr>
            <a:spLocks noGrp="1"/>
          </p:cNvSpPr>
          <p:nvPr>
            <p:ph type="pic" sz="quarter" idx="38" hasCustomPrompt="1"/>
          </p:nvPr>
        </p:nvSpPr>
        <p:spPr>
          <a:xfrm>
            <a:off x="5026841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5026999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verticale tekst 2"/>
          <p:cNvSpPr>
            <a:spLocks noGrp="1"/>
          </p:cNvSpPr>
          <p:nvPr>
            <p:ph type="body" orient="vert" idx="40" hasCustomPrompt="1"/>
          </p:nvPr>
        </p:nvSpPr>
        <p:spPr>
          <a:xfrm>
            <a:off x="5026999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5" name="Tijdelijke aanduiding voor afbeelding 44"/>
          <p:cNvSpPr>
            <a:spLocks noGrp="1"/>
          </p:cNvSpPr>
          <p:nvPr>
            <p:ph type="pic" sz="quarter" idx="41" hasCustomPrompt="1"/>
          </p:nvPr>
        </p:nvSpPr>
        <p:spPr>
          <a:xfrm>
            <a:off x="7357192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42" hasCustomPrompt="1"/>
          </p:nvPr>
        </p:nvSpPr>
        <p:spPr>
          <a:xfrm>
            <a:off x="7357192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7357429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verticale tekst 2"/>
          <p:cNvSpPr>
            <a:spLocks noGrp="1"/>
          </p:cNvSpPr>
          <p:nvPr>
            <p:ph type="body" orient="vert" idx="44" hasCustomPrompt="1"/>
          </p:nvPr>
        </p:nvSpPr>
        <p:spPr>
          <a:xfrm>
            <a:off x="7357429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9" name="Tijdelijke aanduiding voor afbeelding 48"/>
          <p:cNvSpPr>
            <a:spLocks noGrp="1"/>
          </p:cNvSpPr>
          <p:nvPr>
            <p:ph type="pic" sz="quarter" idx="45" hasCustomPrompt="1"/>
          </p:nvPr>
        </p:nvSpPr>
        <p:spPr>
          <a:xfrm>
            <a:off x="9687542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0" name="Tijdelijke aanduiding voor afbeelding 49"/>
          <p:cNvSpPr>
            <a:spLocks noGrp="1"/>
          </p:cNvSpPr>
          <p:nvPr>
            <p:ph type="pic" sz="quarter" idx="46" hasCustomPrompt="1"/>
          </p:nvPr>
        </p:nvSpPr>
        <p:spPr>
          <a:xfrm>
            <a:off x="9687542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47" hasCustomPrompt="1"/>
          </p:nvPr>
        </p:nvSpPr>
        <p:spPr>
          <a:xfrm>
            <a:off x="9687860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52" name="Tijdelijke aanduiding voor verticale tekst 2"/>
          <p:cNvSpPr>
            <a:spLocks noGrp="1"/>
          </p:cNvSpPr>
          <p:nvPr>
            <p:ph type="body" orient="vert" idx="48" hasCustomPrompt="1"/>
          </p:nvPr>
        </p:nvSpPr>
        <p:spPr>
          <a:xfrm>
            <a:off x="9687860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104" name="Groep 103">
            <a:extLst>
              <a:ext uri="{FF2B5EF4-FFF2-40B4-BE49-F238E27FC236}">
                <a16:creationId xmlns:a16="http://schemas.microsoft.com/office/drawing/2014/main" id="{1E0C6CC2-19DB-46E6-AEF8-7FD357C4564C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5" name="Afbeelding 104">
              <a:extLst>
                <a:ext uri="{FF2B5EF4-FFF2-40B4-BE49-F238E27FC236}">
                  <a16:creationId xmlns:a16="http://schemas.microsoft.com/office/drawing/2014/main" id="{E0123D1E-CA29-45C9-909C-72D1C418AF8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6E78FCE7-F175-463D-AF54-EEAE35A9CBCA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F22C8D3A-1DB2-4CF6-808E-3A5B59CB6D83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E744F881-8F86-4191-86E7-7DE4509974D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9" name="Rechte verbindingslijn 108">
              <a:extLst>
                <a:ext uri="{FF2B5EF4-FFF2-40B4-BE49-F238E27FC236}">
                  <a16:creationId xmlns:a16="http://schemas.microsoft.com/office/drawing/2014/main" id="{F90C3423-6582-4C90-A92E-488F9117FBA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C5D0843C-0B4E-4015-9234-05B811163D11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A1D54500-4514-4998-824D-049F03848E8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2" name="Ovaal 111">
              <a:extLst>
                <a:ext uri="{FF2B5EF4-FFF2-40B4-BE49-F238E27FC236}">
                  <a16:creationId xmlns:a16="http://schemas.microsoft.com/office/drawing/2014/main" id="{6C2CC2C0-719E-4072-82E7-35A56782C6F0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C9594C5E-2B64-48A5-8121-92AC4EA39FA4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4" name="Groep 113">
              <a:extLst>
                <a:ext uri="{FF2B5EF4-FFF2-40B4-BE49-F238E27FC236}">
                  <a16:creationId xmlns:a16="http://schemas.microsoft.com/office/drawing/2014/main" id="{464EACA4-5959-47E5-96B7-303F92E38F86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81877875-32CC-4E99-991A-0CA769630E7F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2" name="Rechte verbindingslijn 151">
                <a:extLst>
                  <a:ext uri="{FF2B5EF4-FFF2-40B4-BE49-F238E27FC236}">
                    <a16:creationId xmlns:a16="http://schemas.microsoft.com/office/drawing/2014/main" id="{28300FFA-FA98-4D5A-8977-26BADD105C19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3" name="Gelijkbenige driehoek 152">
                <a:extLst>
                  <a:ext uri="{FF2B5EF4-FFF2-40B4-BE49-F238E27FC236}">
                    <a16:creationId xmlns:a16="http://schemas.microsoft.com/office/drawing/2014/main" id="{EBA77F2A-1AF8-4939-ACD9-E4D18B9713E2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5" name="Groep 114">
              <a:extLst>
                <a:ext uri="{FF2B5EF4-FFF2-40B4-BE49-F238E27FC236}">
                  <a16:creationId xmlns:a16="http://schemas.microsoft.com/office/drawing/2014/main" id="{D8B77BB4-D2AA-4F6A-B206-BFBCD2C23FE5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44">
                <a:extLst>
                  <a:ext uri="{FF2B5EF4-FFF2-40B4-BE49-F238E27FC236}">
                    <a16:creationId xmlns:a16="http://schemas.microsoft.com/office/drawing/2014/main" id="{670EEDAE-F5A7-41F6-9993-91D28F0A9F4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45">
                <a:extLst>
                  <a:ext uri="{FF2B5EF4-FFF2-40B4-BE49-F238E27FC236}">
                    <a16:creationId xmlns:a16="http://schemas.microsoft.com/office/drawing/2014/main" id="{7F64BA8B-5B44-417C-A46C-48B84D41E4A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46">
                <a:extLst>
                  <a:ext uri="{FF2B5EF4-FFF2-40B4-BE49-F238E27FC236}">
                    <a16:creationId xmlns:a16="http://schemas.microsoft.com/office/drawing/2014/main" id="{AB38CDB7-9B99-4F83-AF8C-717C8207B8C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hthoek: afgeronde hoeken 147">
                <a:extLst>
                  <a:ext uri="{FF2B5EF4-FFF2-40B4-BE49-F238E27FC236}">
                    <a16:creationId xmlns:a16="http://schemas.microsoft.com/office/drawing/2014/main" id="{F407228E-B000-40C6-9A57-BFA7232ACF0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B66C21FE-E1E3-454F-9786-803C7EA6B31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46B388D4-1702-43AB-94E0-108087A9F61C}"/>
                  </a:ext>
                </a:extLst>
              </p:cNvPr>
              <p:cNvCxnSpPr>
                <a:cxnSpLocks/>
                <a:stCxn id="1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F39DB916-DA01-440D-A48F-09E0C27FD917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81B109FE-9358-4AD3-8EBB-A25E18406404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8" name="Rechte verbindingslijn 117">
              <a:extLst>
                <a:ext uri="{FF2B5EF4-FFF2-40B4-BE49-F238E27FC236}">
                  <a16:creationId xmlns:a16="http://schemas.microsoft.com/office/drawing/2014/main" id="{7FD4005A-DB6D-42AC-B265-2DBA8CD9402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9" name="Groep 118">
              <a:extLst>
                <a:ext uri="{FF2B5EF4-FFF2-40B4-BE49-F238E27FC236}">
                  <a16:creationId xmlns:a16="http://schemas.microsoft.com/office/drawing/2014/main" id="{D7E46035-D16E-4B0E-9E2E-142B5973E377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4" name="Rechthoek 123">
                <a:extLst>
                  <a:ext uri="{FF2B5EF4-FFF2-40B4-BE49-F238E27FC236}">
                    <a16:creationId xmlns:a16="http://schemas.microsoft.com/office/drawing/2014/main" id="{B6D2D40A-87B8-462A-B9D3-49720EDA42A5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Rechthoek 124">
                <a:extLst>
                  <a:ext uri="{FF2B5EF4-FFF2-40B4-BE49-F238E27FC236}">
                    <a16:creationId xmlns:a16="http://schemas.microsoft.com/office/drawing/2014/main" id="{561BF64D-F188-492E-B4EC-2578D4484120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6" name="Groep 125">
                <a:extLst>
                  <a:ext uri="{FF2B5EF4-FFF2-40B4-BE49-F238E27FC236}">
                    <a16:creationId xmlns:a16="http://schemas.microsoft.com/office/drawing/2014/main" id="{86A829C4-CD2E-469C-A84B-25D97DDEF697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9" name="Rechthoek: afgeronde hoeken 138">
                  <a:extLst>
                    <a:ext uri="{FF2B5EF4-FFF2-40B4-BE49-F238E27FC236}">
                      <a16:creationId xmlns:a16="http://schemas.microsoft.com/office/drawing/2014/main" id="{A15F658F-322A-4083-B9BE-EA17A45E0440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" name="Rechthoek 139">
                  <a:extLst>
                    <a:ext uri="{FF2B5EF4-FFF2-40B4-BE49-F238E27FC236}">
                      <a16:creationId xmlns:a16="http://schemas.microsoft.com/office/drawing/2014/main" id="{43C759B2-3B6C-441B-B00D-E723B65CA67B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140">
                  <a:extLst>
                    <a:ext uri="{FF2B5EF4-FFF2-40B4-BE49-F238E27FC236}">
                      <a16:creationId xmlns:a16="http://schemas.microsoft.com/office/drawing/2014/main" id="{EA5EEF62-02E8-4929-946D-BF49F9BDCECC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87624029-FBF2-47A2-A749-7AE88F3DEC89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Rechthoek 142">
                  <a:extLst>
                    <a:ext uri="{FF2B5EF4-FFF2-40B4-BE49-F238E27FC236}">
                      <a16:creationId xmlns:a16="http://schemas.microsoft.com/office/drawing/2014/main" id="{72951251-0717-4CCC-A655-125D0E2B8B33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Rechthoek 143">
                  <a:extLst>
                    <a:ext uri="{FF2B5EF4-FFF2-40B4-BE49-F238E27FC236}">
                      <a16:creationId xmlns:a16="http://schemas.microsoft.com/office/drawing/2014/main" id="{DD0328FA-BE13-4E58-859F-EE7190419DD0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E539A306-B6D3-4476-8058-BA718F09FF31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1" name="Groep 130">
                  <a:extLst>
                    <a:ext uri="{FF2B5EF4-FFF2-40B4-BE49-F238E27FC236}">
                      <a16:creationId xmlns:a16="http://schemas.microsoft.com/office/drawing/2014/main" id="{2AE25E84-F249-4A8F-962E-D975FA817EFA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3" name="Rechthoek: afgeronde hoeken 132">
                    <a:extLst>
                      <a:ext uri="{FF2B5EF4-FFF2-40B4-BE49-F238E27FC236}">
                        <a16:creationId xmlns:a16="http://schemas.microsoft.com/office/drawing/2014/main" id="{3E7BFC05-1DDB-4AC5-9E15-3FA64A4B25E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4" name="Rechthoek 133">
                    <a:extLst>
                      <a:ext uri="{FF2B5EF4-FFF2-40B4-BE49-F238E27FC236}">
                        <a16:creationId xmlns:a16="http://schemas.microsoft.com/office/drawing/2014/main" id="{C8D2042C-8CB2-4C1C-A187-8267231430E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134">
                    <a:extLst>
                      <a:ext uri="{FF2B5EF4-FFF2-40B4-BE49-F238E27FC236}">
                        <a16:creationId xmlns:a16="http://schemas.microsoft.com/office/drawing/2014/main" id="{1740C2E7-8329-4051-A535-F5BB0A9B48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6" name="Rechthoek 135">
                    <a:extLst>
                      <a:ext uri="{FF2B5EF4-FFF2-40B4-BE49-F238E27FC236}">
                        <a16:creationId xmlns:a16="http://schemas.microsoft.com/office/drawing/2014/main" id="{599C96F6-E316-48EA-8380-07450BD89E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Rechthoek 136">
                    <a:extLst>
                      <a:ext uri="{FF2B5EF4-FFF2-40B4-BE49-F238E27FC236}">
                        <a16:creationId xmlns:a16="http://schemas.microsoft.com/office/drawing/2014/main" id="{16004FEF-9B06-44B9-B46D-2AD360DD114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8" name="Rechthoek 137">
                    <a:extLst>
                      <a:ext uri="{FF2B5EF4-FFF2-40B4-BE49-F238E27FC236}">
                        <a16:creationId xmlns:a16="http://schemas.microsoft.com/office/drawing/2014/main" id="{86196B6E-D6C9-40C8-94DE-A13899365F1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2" name="Boog 131">
                  <a:extLst>
                    <a:ext uri="{FF2B5EF4-FFF2-40B4-BE49-F238E27FC236}">
                      <a16:creationId xmlns:a16="http://schemas.microsoft.com/office/drawing/2014/main" id="{D36886EC-DA84-48DF-AC07-6E1041BC6146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28" name="Tekstvak 127">
                <a:extLst>
                  <a:ext uri="{FF2B5EF4-FFF2-40B4-BE49-F238E27FC236}">
                    <a16:creationId xmlns:a16="http://schemas.microsoft.com/office/drawing/2014/main" id="{0B5BF3EF-56BE-4AB9-988E-7ADB2A1667E1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9" name="Tekstvak 128">
                <a:extLst>
                  <a:ext uri="{FF2B5EF4-FFF2-40B4-BE49-F238E27FC236}">
                    <a16:creationId xmlns:a16="http://schemas.microsoft.com/office/drawing/2014/main" id="{0C8060E8-1B60-42CE-9B7C-B38C0E1984DB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64D0B05B-0308-4D30-A750-D85378FF929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20" name="Meer informatie">
              <a:extLst>
                <a:ext uri="{FF2B5EF4-FFF2-40B4-BE49-F238E27FC236}">
                  <a16:creationId xmlns:a16="http://schemas.microsoft.com/office/drawing/2014/main" id="{642A6EA6-024D-4406-A2B2-956A41AB2BEC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041163F3-DDE7-4A3F-B6F9-C686C32AC4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469615A6-F34D-4428-B408-2E485E2CAE6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1E58E517-1682-403D-9CF1-CC229544DD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779074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animBg="1"/>
      <p:bldP spid="38" grpId="0" animBg="1"/>
      <p:bldP spid="3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/>
      <p:bldP spid="46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rectiele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37569F-2D77-4D3C-92B1-E3EC52818473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directieleden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99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1174530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0" name="Tijdelijke aanduiding voor verticale tekst 2"/>
          <p:cNvSpPr>
            <a:spLocks noGrp="1"/>
          </p:cNvSpPr>
          <p:nvPr>
            <p:ph type="body" orient="vert" idx="15" hasCustomPrompt="1"/>
          </p:nvPr>
        </p:nvSpPr>
        <p:spPr>
          <a:xfrm>
            <a:off x="2664839" y="1174530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1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366975" y="2788898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2" name="Tijdelijke aanduiding voor verticale tekst 2"/>
          <p:cNvSpPr>
            <a:spLocks noGrp="1"/>
          </p:cNvSpPr>
          <p:nvPr>
            <p:ph type="body" orient="vert" idx="17" hasCustomPrompt="1"/>
          </p:nvPr>
        </p:nvSpPr>
        <p:spPr>
          <a:xfrm>
            <a:off x="366975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1"/>
          <p:cNvSpPr>
            <a:spLocks noGrp="1"/>
          </p:cNvSpPr>
          <p:nvPr>
            <p:ph type="pic" sz="quarter" idx="18" hasCustomPrompt="1"/>
          </p:nvPr>
        </p:nvSpPr>
        <p:spPr>
          <a:xfrm>
            <a:off x="366975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19" hasCustomPrompt="1"/>
          </p:nvPr>
        </p:nvSpPr>
        <p:spPr>
          <a:xfrm>
            <a:off x="1532973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5" name="Tijdelijke aanduiding voor afbeelding 31"/>
          <p:cNvSpPr>
            <a:spLocks noGrp="1"/>
          </p:cNvSpPr>
          <p:nvPr>
            <p:ph type="pic" sz="quarter" idx="20" hasCustomPrompt="1"/>
          </p:nvPr>
        </p:nvSpPr>
        <p:spPr>
          <a:xfrm>
            <a:off x="1532973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2698971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7" name="Tijdelijke aanduiding voor afbeelding 31"/>
          <p:cNvSpPr>
            <a:spLocks noGrp="1"/>
          </p:cNvSpPr>
          <p:nvPr>
            <p:ph type="pic" sz="quarter" idx="22" hasCustomPrompt="1"/>
          </p:nvPr>
        </p:nvSpPr>
        <p:spPr>
          <a:xfrm>
            <a:off x="2698971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8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64969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9" name="Tijdelijke aanduiding voor afbeelding 31"/>
          <p:cNvSpPr>
            <a:spLocks noGrp="1"/>
          </p:cNvSpPr>
          <p:nvPr>
            <p:ph type="pic" sz="quarter" idx="24" hasCustomPrompt="1"/>
          </p:nvPr>
        </p:nvSpPr>
        <p:spPr>
          <a:xfrm>
            <a:off x="3864969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0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5030967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1" name="Tijdelijke aanduiding voor afbeelding 31"/>
          <p:cNvSpPr>
            <a:spLocks noGrp="1"/>
          </p:cNvSpPr>
          <p:nvPr>
            <p:ph type="pic" sz="quarter" idx="26" hasCustomPrompt="1"/>
          </p:nvPr>
        </p:nvSpPr>
        <p:spPr>
          <a:xfrm>
            <a:off x="5030967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6196965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3" name="Tijdelijke aanduiding voor afbeelding 31"/>
          <p:cNvSpPr>
            <a:spLocks noGrp="1"/>
          </p:cNvSpPr>
          <p:nvPr>
            <p:ph type="pic" sz="quarter" idx="28" hasCustomPrompt="1"/>
          </p:nvPr>
        </p:nvSpPr>
        <p:spPr>
          <a:xfrm>
            <a:off x="6196965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4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7362963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5" name="Tijdelijke aanduiding voor afbeelding 31"/>
          <p:cNvSpPr>
            <a:spLocks noGrp="1"/>
          </p:cNvSpPr>
          <p:nvPr>
            <p:ph type="pic" sz="quarter" idx="30" hasCustomPrompt="1"/>
          </p:nvPr>
        </p:nvSpPr>
        <p:spPr>
          <a:xfrm>
            <a:off x="7362963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6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9694959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7" name="Tijdelijke aanduiding voor afbeelding 31"/>
          <p:cNvSpPr>
            <a:spLocks noGrp="1"/>
          </p:cNvSpPr>
          <p:nvPr>
            <p:ph type="pic" sz="quarter" idx="32" hasCustomPrompt="1"/>
          </p:nvPr>
        </p:nvSpPr>
        <p:spPr>
          <a:xfrm>
            <a:off x="9694959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8528961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9" name="Tijdelijke aanduiding voor afbeelding 31"/>
          <p:cNvSpPr>
            <a:spLocks noGrp="1"/>
          </p:cNvSpPr>
          <p:nvPr>
            <p:ph type="pic" sz="quarter" idx="34" hasCustomPrompt="1"/>
          </p:nvPr>
        </p:nvSpPr>
        <p:spPr>
          <a:xfrm>
            <a:off x="8528961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10860953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1" name="Tijdelijke aanduiding voor afbeelding 31"/>
          <p:cNvSpPr>
            <a:spLocks noGrp="1"/>
          </p:cNvSpPr>
          <p:nvPr>
            <p:ph type="pic" sz="quarter" idx="36" hasCustomPrompt="1"/>
          </p:nvPr>
        </p:nvSpPr>
        <p:spPr>
          <a:xfrm>
            <a:off x="10860953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1532973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3" name="Tijdelijke aanduiding voor afbeelding 31"/>
          <p:cNvSpPr>
            <a:spLocks noGrp="1"/>
          </p:cNvSpPr>
          <p:nvPr>
            <p:ph type="pic" sz="quarter" idx="38" hasCustomPrompt="1"/>
          </p:nvPr>
        </p:nvSpPr>
        <p:spPr>
          <a:xfrm>
            <a:off x="1532973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2698971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5" name="Tijdelijke aanduiding voor afbeelding 31"/>
          <p:cNvSpPr>
            <a:spLocks noGrp="1"/>
          </p:cNvSpPr>
          <p:nvPr>
            <p:ph type="pic" sz="quarter" idx="40" hasCustomPrompt="1"/>
          </p:nvPr>
        </p:nvSpPr>
        <p:spPr>
          <a:xfrm>
            <a:off x="2698971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41" hasCustomPrompt="1"/>
          </p:nvPr>
        </p:nvSpPr>
        <p:spPr>
          <a:xfrm>
            <a:off x="3864969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7" name="Tijdelijke aanduiding voor afbeelding 31"/>
          <p:cNvSpPr>
            <a:spLocks noGrp="1"/>
          </p:cNvSpPr>
          <p:nvPr>
            <p:ph type="pic" sz="quarter" idx="42" hasCustomPrompt="1"/>
          </p:nvPr>
        </p:nvSpPr>
        <p:spPr>
          <a:xfrm>
            <a:off x="3864969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8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030967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9" name="Tijdelijke aanduiding voor afbeelding 31"/>
          <p:cNvSpPr>
            <a:spLocks noGrp="1"/>
          </p:cNvSpPr>
          <p:nvPr>
            <p:ph type="pic" sz="quarter" idx="44" hasCustomPrompt="1"/>
          </p:nvPr>
        </p:nvSpPr>
        <p:spPr>
          <a:xfrm>
            <a:off x="5030967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0" name="Tijdelijke aanduiding voor verticale tekst 2"/>
          <p:cNvSpPr>
            <a:spLocks noGrp="1"/>
          </p:cNvSpPr>
          <p:nvPr>
            <p:ph type="body" orient="vert" idx="45" hasCustomPrompt="1"/>
          </p:nvPr>
        </p:nvSpPr>
        <p:spPr>
          <a:xfrm>
            <a:off x="6196965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1" name="Tijdelijke aanduiding voor afbeelding 31"/>
          <p:cNvSpPr>
            <a:spLocks noGrp="1"/>
          </p:cNvSpPr>
          <p:nvPr>
            <p:ph type="pic" sz="quarter" idx="46" hasCustomPrompt="1"/>
          </p:nvPr>
        </p:nvSpPr>
        <p:spPr>
          <a:xfrm>
            <a:off x="6196965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2" name="Tijdelijke aanduiding voor verticale tekst 2"/>
          <p:cNvSpPr>
            <a:spLocks noGrp="1"/>
          </p:cNvSpPr>
          <p:nvPr>
            <p:ph type="body" orient="vert" idx="47" hasCustomPrompt="1"/>
          </p:nvPr>
        </p:nvSpPr>
        <p:spPr>
          <a:xfrm>
            <a:off x="7362963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3" name="Tijdelijke aanduiding voor afbeelding 31"/>
          <p:cNvSpPr>
            <a:spLocks noGrp="1"/>
          </p:cNvSpPr>
          <p:nvPr>
            <p:ph type="pic" sz="quarter" idx="48" hasCustomPrompt="1"/>
          </p:nvPr>
        </p:nvSpPr>
        <p:spPr>
          <a:xfrm>
            <a:off x="7362963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4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694959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5" name="Tijdelijke aanduiding voor afbeelding 31"/>
          <p:cNvSpPr>
            <a:spLocks noGrp="1"/>
          </p:cNvSpPr>
          <p:nvPr>
            <p:ph type="pic" sz="quarter" idx="50" hasCustomPrompt="1"/>
          </p:nvPr>
        </p:nvSpPr>
        <p:spPr>
          <a:xfrm>
            <a:off x="9694959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6" name="Tijdelijke aanduiding voor verticale tekst 2"/>
          <p:cNvSpPr>
            <a:spLocks noGrp="1"/>
          </p:cNvSpPr>
          <p:nvPr>
            <p:ph type="body" orient="vert" idx="51" hasCustomPrompt="1"/>
          </p:nvPr>
        </p:nvSpPr>
        <p:spPr>
          <a:xfrm>
            <a:off x="8528961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7" name="Tijdelijke aanduiding voor afbeelding 31"/>
          <p:cNvSpPr>
            <a:spLocks noGrp="1"/>
          </p:cNvSpPr>
          <p:nvPr>
            <p:ph type="pic" sz="quarter" idx="52" hasCustomPrompt="1"/>
          </p:nvPr>
        </p:nvSpPr>
        <p:spPr>
          <a:xfrm>
            <a:off x="8528961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8" name="Tijdelijke aanduiding voor verticale tekst 2"/>
          <p:cNvSpPr>
            <a:spLocks noGrp="1"/>
          </p:cNvSpPr>
          <p:nvPr>
            <p:ph type="body" orient="vert" idx="53" hasCustomPrompt="1"/>
          </p:nvPr>
        </p:nvSpPr>
        <p:spPr>
          <a:xfrm>
            <a:off x="10860953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9" name="Tijdelijke aanduiding voor afbeelding 31"/>
          <p:cNvSpPr>
            <a:spLocks noGrp="1"/>
          </p:cNvSpPr>
          <p:nvPr>
            <p:ph type="pic" sz="quarter" idx="54" hasCustomPrompt="1"/>
          </p:nvPr>
        </p:nvSpPr>
        <p:spPr>
          <a:xfrm>
            <a:off x="10860953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67" name="Tijdelijke aanduiding voor verticale tekst 2"/>
          <p:cNvSpPr>
            <a:spLocks noGrp="1"/>
          </p:cNvSpPr>
          <p:nvPr>
            <p:ph type="body" orient="vert" idx="55" hasCustomPrompt="1"/>
          </p:nvPr>
        </p:nvSpPr>
        <p:spPr>
          <a:xfrm>
            <a:off x="1532973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68" name="Tijdelijke aanduiding voor afbeelding 31"/>
          <p:cNvSpPr>
            <a:spLocks noGrp="1"/>
          </p:cNvSpPr>
          <p:nvPr>
            <p:ph type="pic" sz="quarter" idx="56" hasCustomPrompt="1"/>
          </p:nvPr>
        </p:nvSpPr>
        <p:spPr>
          <a:xfrm>
            <a:off x="1532973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69" name="Tijdelijke aanduiding voor verticale tekst 2"/>
          <p:cNvSpPr>
            <a:spLocks noGrp="1"/>
          </p:cNvSpPr>
          <p:nvPr>
            <p:ph type="body" orient="vert" idx="57" hasCustomPrompt="1"/>
          </p:nvPr>
        </p:nvSpPr>
        <p:spPr>
          <a:xfrm>
            <a:off x="3864969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0" name="Tijdelijke aanduiding voor afbeelding 31"/>
          <p:cNvSpPr>
            <a:spLocks noGrp="1"/>
          </p:cNvSpPr>
          <p:nvPr>
            <p:ph type="pic" sz="quarter" idx="58" hasCustomPrompt="1"/>
          </p:nvPr>
        </p:nvSpPr>
        <p:spPr>
          <a:xfrm>
            <a:off x="3864969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1" name="Tijdelijke aanduiding voor verticale tekst 2"/>
          <p:cNvSpPr>
            <a:spLocks noGrp="1"/>
          </p:cNvSpPr>
          <p:nvPr>
            <p:ph type="body" orient="vert" idx="59" hasCustomPrompt="1"/>
          </p:nvPr>
        </p:nvSpPr>
        <p:spPr>
          <a:xfrm>
            <a:off x="5030967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2" name="Tijdelijke aanduiding voor afbeelding 31"/>
          <p:cNvSpPr>
            <a:spLocks noGrp="1"/>
          </p:cNvSpPr>
          <p:nvPr>
            <p:ph type="pic" sz="quarter" idx="60" hasCustomPrompt="1"/>
          </p:nvPr>
        </p:nvSpPr>
        <p:spPr>
          <a:xfrm>
            <a:off x="5030967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3" name="Tijdelijke aanduiding voor verticale tekst 2"/>
          <p:cNvSpPr>
            <a:spLocks noGrp="1"/>
          </p:cNvSpPr>
          <p:nvPr>
            <p:ph type="body" orient="vert" idx="61" hasCustomPrompt="1"/>
          </p:nvPr>
        </p:nvSpPr>
        <p:spPr>
          <a:xfrm>
            <a:off x="6196965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4" name="Tijdelijke aanduiding voor afbeelding 31"/>
          <p:cNvSpPr>
            <a:spLocks noGrp="1"/>
          </p:cNvSpPr>
          <p:nvPr>
            <p:ph type="pic" sz="quarter" idx="62" hasCustomPrompt="1"/>
          </p:nvPr>
        </p:nvSpPr>
        <p:spPr>
          <a:xfrm>
            <a:off x="6196965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5" name="Tijdelijke aanduiding voor verticale tekst 2"/>
          <p:cNvSpPr>
            <a:spLocks noGrp="1"/>
          </p:cNvSpPr>
          <p:nvPr>
            <p:ph type="body" orient="vert" idx="63" hasCustomPrompt="1"/>
          </p:nvPr>
        </p:nvSpPr>
        <p:spPr>
          <a:xfrm>
            <a:off x="7362963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6" name="Tijdelijke aanduiding voor afbeelding 31"/>
          <p:cNvSpPr>
            <a:spLocks noGrp="1"/>
          </p:cNvSpPr>
          <p:nvPr>
            <p:ph type="pic" sz="quarter" idx="64" hasCustomPrompt="1"/>
          </p:nvPr>
        </p:nvSpPr>
        <p:spPr>
          <a:xfrm>
            <a:off x="7362963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7" name="Tijdelijke aanduiding voor verticale tekst 2"/>
          <p:cNvSpPr>
            <a:spLocks noGrp="1"/>
          </p:cNvSpPr>
          <p:nvPr>
            <p:ph type="body" orient="vert" idx="65" hasCustomPrompt="1"/>
          </p:nvPr>
        </p:nvSpPr>
        <p:spPr>
          <a:xfrm>
            <a:off x="9694959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8" name="Tijdelijke aanduiding voor afbeelding 31"/>
          <p:cNvSpPr>
            <a:spLocks noGrp="1"/>
          </p:cNvSpPr>
          <p:nvPr>
            <p:ph type="pic" sz="quarter" idx="66" hasCustomPrompt="1"/>
          </p:nvPr>
        </p:nvSpPr>
        <p:spPr>
          <a:xfrm>
            <a:off x="9694959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9" name="Tijdelijke aanduiding voor verticale tekst 2"/>
          <p:cNvSpPr>
            <a:spLocks noGrp="1"/>
          </p:cNvSpPr>
          <p:nvPr>
            <p:ph type="body" orient="vert" idx="67" hasCustomPrompt="1"/>
          </p:nvPr>
        </p:nvSpPr>
        <p:spPr>
          <a:xfrm>
            <a:off x="8528961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80" name="Tijdelijke aanduiding voor afbeelding 31"/>
          <p:cNvSpPr>
            <a:spLocks noGrp="1"/>
          </p:cNvSpPr>
          <p:nvPr>
            <p:ph type="pic" sz="quarter" idx="68" hasCustomPrompt="1"/>
          </p:nvPr>
        </p:nvSpPr>
        <p:spPr>
          <a:xfrm>
            <a:off x="8528961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81" name="Tijdelijke aanduiding voor verticale tekst 2"/>
          <p:cNvSpPr>
            <a:spLocks noGrp="1"/>
          </p:cNvSpPr>
          <p:nvPr>
            <p:ph type="body" orient="vert" idx="69" hasCustomPrompt="1"/>
          </p:nvPr>
        </p:nvSpPr>
        <p:spPr>
          <a:xfrm>
            <a:off x="10860953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82" name="Tijdelijke aanduiding voor afbeelding 31"/>
          <p:cNvSpPr>
            <a:spLocks noGrp="1"/>
          </p:cNvSpPr>
          <p:nvPr>
            <p:ph type="pic" sz="quarter" idx="70" hasCustomPrompt="1"/>
          </p:nvPr>
        </p:nvSpPr>
        <p:spPr>
          <a:xfrm>
            <a:off x="10860953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grpSp>
        <p:nvGrpSpPr>
          <p:cNvPr id="183" name="Groep 182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grpSp>
          <p:nvGrpSpPr>
            <p:cNvPr id="184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226" name="Rechthoek 22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7" name="Rechte verbindingslijn 22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85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86" name="Rechthoek 18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87" name="Ovaal 18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88" name="Rechte verbindingslijn 18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89" name="Rechte verbindingslijn 18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0" name="Rechthoek 18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1" name="Rechte verbindingslijn 190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2" name="Ovaal 19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93" name="Rechthoek 19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4" name="Groep 193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22" name="Rechthoek 22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23" name="Rechte verbindingslijn 22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24" name="Gelijkbenige driehoek 22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ep 19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16" name="Rechthoek 215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" name="Ovaal 216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Vrije vorm: vorm 217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: afgeronde hoeken 218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20" name="Rechte verbindingslijn 219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21" name="Rechte verbindingslijn 220"/>
                <p:cNvCxnSpPr>
                  <a:cxnSpLocks/>
                  <a:stCxn id="219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96" name="Ovaal 19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97" name="Rechthoek 19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‘Bijsnijden’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8" name="Rechte verbindingslijn 19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99" name="Groep 198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200" name="Groep 199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203" name="Groep 202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210" name="Groep 209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213" name="Rechthoek 212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Rechthoek 213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Ovaal 214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000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211" name="Afbeelding 210"/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12" name="Afbeelding 211"/>
                    <p:cNvPicPr>
                      <a:picLocks noChangeAspect="1"/>
                    </p:cNvPicPr>
                    <p:nvPr userDrawn="1"/>
                  </p:nvPicPr>
                  <p:blipFill>
                    <a:blip r:embed="rId3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04" name="Groep 203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8" name="Rechthoek 207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9" name="Rechthoek 208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05" name="Groep 204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6" name="Rechthoek 205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Rechthoek 206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201" name="Rechthoek 200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202" name="Gelijkbenige driehoek 201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3129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5" grpId="0" animBg="1"/>
      <p:bldP spid="1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  <p:bldP spid="11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/>
      <p:bldP spid="12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/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  <p:bldP spid="12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/>
      <p:bldP spid="12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7" grpId="0" animBg="1"/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1" grpId="0" animBg="1"/>
      <p:bldP spid="13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3" grpId="0" animBg="1"/>
      <p:bldP spid="1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animBg="1"/>
      <p:bldP spid="13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7" grpId="0" animBg="1"/>
      <p:bldP spid="13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9" grpId="0" animBg="1"/>
      <p:bldP spid="1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1" grpId="0" animBg="1"/>
      <p:bldP spid="14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3" grpId="0" animBg="1"/>
      <p:bldP spid="1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animBg="1"/>
      <p:bldP spid="14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7" grpId="0" animBg="1"/>
      <p:bldP spid="1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9" grpId="0" animBg="1"/>
      <p:bldP spid="1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8" grpId="0" animBg="1"/>
      <p:bldP spid="1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0" grpId="0" animBg="1"/>
      <p:bldP spid="1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2" grpId="0" animBg="1"/>
      <p:bldP spid="1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4" grpId="0" animBg="1"/>
      <p:bldP spid="1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6" grpId="0" animBg="1"/>
      <p:bldP spid="1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8" grpId="0" animBg="1"/>
      <p:bldP spid="1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0" grpId="0" animBg="1"/>
      <p:bldP spid="1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2" grpId="0" animBg="1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rectielede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3D30C5-BF0B-47C0-B47C-E40BE3C2C12A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directieleden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83" name="Groep 182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grpSp>
          <p:nvGrpSpPr>
            <p:cNvPr id="184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226" name="Rechthoek 22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7" name="Rechte verbindingslijn 22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85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86" name="Rechthoek 18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87" name="Ovaal 18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88" name="Rechte verbindingslijn 18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89" name="Rechte verbindingslijn 18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0" name="Rechthoek 18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1" name="Rechte verbindingslijn 190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2" name="Ovaal 19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93" name="Rechthoek 19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4" name="Groep 193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22" name="Rechthoek 22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23" name="Rechte verbindingslijn 22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24" name="Gelijkbenige driehoek 22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ep 19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16" name="Rechthoek 215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" name="Ovaal 216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Vrije vorm: vorm 217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: afgeronde hoeken 218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20" name="Rechte verbindingslijn 219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21" name="Rechte verbindingslijn 220"/>
                <p:cNvCxnSpPr>
                  <a:cxnSpLocks/>
                  <a:stCxn id="219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96" name="Ovaal 19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97" name="Rechthoek 19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‘Bijsnijden’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8" name="Rechte verbindingslijn 19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99" name="Groep 198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200" name="Groep 199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203" name="Groep 202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210" name="Groep 209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213" name="Rechthoek 212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Rechthoek 213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Ovaal 214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000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211" name="Afbeelding 210"/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12" name="Afbeelding 211"/>
                    <p:cNvPicPr>
                      <a:picLocks noChangeAspect="1"/>
                    </p:cNvPicPr>
                    <p:nvPr userDrawn="1"/>
                  </p:nvPicPr>
                  <p:blipFill>
                    <a:blip r:embed="rId3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04" name="Groep 203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8" name="Rechthoek 207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9" name="Rechthoek 208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05" name="Groep 204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6" name="Rechthoek 205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Rechthoek 206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201" name="Rechthoek 200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202" name="Gelijkbenige driehoek 201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351" name="Tijdelijke aanduiding voor verticale tekst 2">
            <a:extLst>
              <a:ext uri="{FF2B5EF4-FFF2-40B4-BE49-F238E27FC236}">
                <a16:creationId xmlns:a16="http://schemas.microsoft.com/office/drawing/2014/main" id="{14293AD2-5837-4071-844A-CF9B4C8E7AF4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5627391" y="127315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2" name="Tijdelijke aanduiding voor afbeelding 31">
            <a:extLst>
              <a:ext uri="{FF2B5EF4-FFF2-40B4-BE49-F238E27FC236}">
                <a16:creationId xmlns:a16="http://schemas.microsoft.com/office/drawing/2014/main" id="{31C292F8-365A-42F0-A852-406D5067D3A0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5627391" y="1275303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3" name="Tijdelijke aanduiding voor verticale tekst 2">
            <a:extLst>
              <a:ext uri="{FF2B5EF4-FFF2-40B4-BE49-F238E27FC236}">
                <a16:creationId xmlns:a16="http://schemas.microsoft.com/office/drawing/2014/main" id="{3546D6F5-C676-40A9-869B-8EFFA5AA167D}"/>
              </a:ext>
            </a:extLst>
          </p:cNvPr>
          <p:cNvSpPr>
            <a:spLocks noGrp="1"/>
          </p:cNvSpPr>
          <p:nvPr>
            <p:ph type="body" orient="vert" idx="61" hasCustomPrompt="1"/>
          </p:nvPr>
        </p:nvSpPr>
        <p:spPr>
          <a:xfrm>
            <a:off x="3300938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4" name="Tijdelijke aanduiding voor afbeelding 31">
            <a:extLst>
              <a:ext uri="{FF2B5EF4-FFF2-40B4-BE49-F238E27FC236}">
                <a16:creationId xmlns:a16="http://schemas.microsoft.com/office/drawing/2014/main" id="{19A7FBEA-B915-4628-84CB-AAE0E645B7BA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3300938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5" name="Tijdelijke aanduiding voor verticale tekst 2">
            <a:extLst>
              <a:ext uri="{FF2B5EF4-FFF2-40B4-BE49-F238E27FC236}">
                <a16:creationId xmlns:a16="http://schemas.microsoft.com/office/drawing/2014/main" id="{C013B144-0A0D-497E-9CB4-D7698C524BA4}"/>
              </a:ext>
            </a:extLst>
          </p:cNvPr>
          <p:cNvSpPr>
            <a:spLocks noGrp="1"/>
          </p:cNvSpPr>
          <p:nvPr>
            <p:ph type="body" orient="vert" idx="63" hasCustomPrompt="1"/>
          </p:nvPr>
        </p:nvSpPr>
        <p:spPr>
          <a:xfrm>
            <a:off x="4466112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6" name="Tijdelijke aanduiding voor afbeelding 31">
            <a:extLst>
              <a:ext uri="{FF2B5EF4-FFF2-40B4-BE49-F238E27FC236}">
                <a16:creationId xmlns:a16="http://schemas.microsoft.com/office/drawing/2014/main" id="{6507DC2E-D07A-43FD-A01D-E8C2C5DB65E1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466112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7" name="Tijdelijke aanduiding voor verticale tekst 2">
            <a:extLst>
              <a:ext uri="{FF2B5EF4-FFF2-40B4-BE49-F238E27FC236}">
                <a16:creationId xmlns:a16="http://schemas.microsoft.com/office/drawing/2014/main" id="{83EC8DC8-0A58-457F-A794-EF5F437A5D57}"/>
              </a:ext>
            </a:extLst>
          </p:cNvPr>
          <p:cNvSpPr>
            <a:spLocks noGrp="1"/>
          </p:cNvSpPr>
          <p:nvPr>
            <p:ph type="body" orient="vert" idx="65" hasCustomPrompt="1"/>
          </p:nvPr>
        </p:nvSpPr>
        <p:spPr>
          <a:xfrm>
            <a:off x="5627025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8" name="Tijdelijke aanduiding voor afbeelding 31">
            <a:extLst>
              <a:ext uri="{FF2B5EF4-FFF2-40B4-BE49-F238E27FC236}">
                <a16:creationId xmlns:a16="http://schemas.microsoft.com/office/drawing/2014/main" id="{DC89F17D-F4CD-4E8D-A88A-98CD7D88CBDC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5627025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9" name="Tijdelijke aanduiding voor verticale tekst 2">
            <a:extLst>
              <a:ext uri="{FF2B5EF4-FFF2-40B4-BE49-F238E27FC236}">
                <a16:creationId xmlns:a16="http://schemas.microsoft.com/office/drawing/2014/main" id="{B09EFA52-2194-4D04-AFD3-0EE8B5EFFCCD}"/>
              </a:ext>
            </a:extLst>
          </p:cNvPr>
          <p:cNvSpPr>
            <a:spLocks noGrp="1"/>
          </p:cNvSpPr>
          <p:nvPr>
            <p:ph type="body" orient="vert" idx="67" hasCustomPrompt="1"/>
          </p:nvPr>
        </p:nvSpPr>
        <p:spPr>
          <a:xfrm>
            <a:off x="6760801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0" name="Tijdelijke aanduiding voor afbeelding 31">
            <a:extLst>
              <a:ext uri="{FF2B5EF4-FFF2-40B4-BE49-F238E27FC236}">
                <a16:creationId xmlns:a16="http://schemas.microsoft.com/office/drawing/2014/main" id="{A24E315D-EA10-4DEF-95BB-C8CE4FFB11A4}"/>
              </a:ext>
            </a:extLst>
          </p:cNvPr>
          <p:cNvSpPr>
            <a:spLocks noGrp="1"/>
          </p:cNvSpPr>
          <p:nvPr>
            <p:ph type="pic" sz="quarter" idx="68" hasCustomPrompt="1"/>
          </p:nvPr>
        </p:nvSpPr>
        <p:spPr>
          <a:xfrm>
            <a:off x="6760801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1" name="Tijdelijke aanduiding voor verticale tekst 2">
            <a:extLst>
              <a:ext uri="{FF2B5EF4-FFF2-40B4-BE49-F238E27FC236}">
                <a16:creationId xmlns:a16="http://schemas.microsoft.com/office/drawing/2014/main" id="{8C45A7BE-A6A5-46D1-836D-6BAE04F801EE}"/>
              </a:ext>
            </a:extLst>
          </p:cNvPr>
          <p:cNvSpPr>
            <a:spLocks noGrp="1"/>
          </p:cNvSpPr>
          <p:nvPr>
            <p:ph type="body" orient="vert" idx="69" hasCustomPrompt="1"/>
          </p:nvPr>
        </p:nvSpPr>
        <p:spPr>
          <a:xfrm>
            <a:off x="7919783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2" name="Tijdelijke aanduiding voor afbeelding 31">
            <a:extLst>
              <a:ext uri="{FF2B5EF4-FFF2-40B4-BE49-F238E27FC236}">
                <a16:creationId xmlns:a16="http://schemas.microsoft.com/office/drawing/2014/main" id="{70A28BCC-A31D-4DF1-B9E3-C2C142D837B7}"/>
              </a:ext>
            </a:extLst>
          </p:cNvPr>
          <p:cNvSpPr>
            <a:spLocks noGrp="1"/>
          </p:cNvSpPr>
          <p:nvPr>
            <p:ph type="pic" sz="quarter" idx="70" hasCustomPrompt="1"/>
          </p:nvPr>
        </p:nvSpPr>
        <p:spPr>
          <a:xfrm>
            <a:off x="7919783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3" name="Tijdelijke aanduiding voor verticale tekst 2">
            <a:extLst>
              <a:ext uri="{FF2B5EF4-FFF2-40B4-BE49-F238E27FC236}">
                <a16:creationId xmlns:a16="http://schemas.microsoft.com/office/drawing/2014/main" id="{A0474310-937A-48E0-8BA1-9B4140C7BB4F}"/>
              </a:ext>
            </a:extLst>
          </p:cNvPr>
          <p:cNvSpPr>
            <a:spLocks noGrp="1"/>
          </p:cNvSpPr>
          <p:nvPr>
            <p:ph type="body" orient="vert" idx="71" hasCustomPrompt="1"/>
          </p:nvPr>
        </p:nvSpPr>
        <p:spPr>
          <a:xfrm>
            <a:off x="186852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4" name="Tijdelijke aanduiding voor afbeelding 31">
            <a:extLst>
              <a:ext uri="{FF2B5EF4-FFF2-40B4-BE49-F238E27FC236}">
                <a16:creationId xmlns:a16="http://schemas.microsoft.com/office/drawing/2014/main" id="{3CBF5ECA-BEE2-473A-8E52-D03352A5EDDF}"/>
              </a:ext>
            </a:extLst>
          </p:cNvPr>
          <p:cNvSpPr>
            <a:spLocks noGrp="1"/>
          </p:cNvSpPr>
          <p:nvPr>
            <p:ph type="pic" sz="quarter" idx="72" hasCustomPrompt="1"/>
          </p:nvPr>
        </p:nvSpPr>
        <p:spPr>
          <a:xfrm>
            <a:off x="186852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5" name="Tijdelijke aanduiding voor verticale tekst 2">
            <a:extLst>
              <a:ext uri="{FF2B5EF4-FFF2-40B4-BE49-F238E27FC236}">
                <a16:creationId xmlns:a16="http://schemas.microsoft.com/office/drawing/2014/main" id="{E5DD920C-0DD7-43B5-80F2-1553606E5496}"/>
              </a:ext>
            </a:extLst>
          </p:cNvPr>
          <p:cNvSpPr>
            <a:spLocks noGrp="1"/>
          </p:cNvSpPr>
          <p:nvPr>
            <p:ph type="body" orient="vert" idx="73" hasCustomPrompt="1"/>
          </p:nvPr>
        </p:nvSpPr>
        <p:spPr>
          <a:xfrm>
            <a:off x="1196287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6" name="Tijdelijke aanduiding voor afbeelding 31">
            <a:extLst>
              <a:ext uri="{FF2B5EF4-FFF2-40B4-BE49-F238E27FC236}">
                <a16:creationId xmlns:a16="http://schemas.microsoft.com/office/drawing/2014/main" id="{41CE60B6-643B-4FA5-AFD6-F71184104FEB}"/>
              </a:ext>
            </a:extLst>
          </p:cNvPr>
          <p:cNvSpPr>
            <a:spLocks noGrp="1"/>
          </p:cNvSpPr>
          <p:nvPr>
            <p:ph type="pic" sz="quarter" idx="74" hasCustomPrompt="1"/>
          </p:nvPr>
        </p:nvSpPr>
        <p:spPr>
          <a:xfrm>
            <a:off x="1196287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7" name="Tijdelijke aanduiding voor verticale tekst 2">
            <a:extLst>
              <a:ext uri="{FF2B5EF4-FFF2-40B4-BE49-F238E27FC236}">
                <a16:creationId xmlns:a16="http://schemas.microsoft.com/office/drawing/2014/main" id="{0E055054-668D-45F3-AC9E-E98016952F7F}"/>
              </a:ext>
            </a:extLst>
          </p:cNvPr>
          <p:cNvSpPr>
            <a:spLocks noGrp="1"/>
          </p:cNvSpPr>
          <p:nvPr>
            <p:ph type="body" orient="vert" idx="75" hasCustomPrompt="1"/>
          </p:nvPr>
        </p:nvSpPr>
        <p:spPr>
          <a:xfrm>
            <a:off x="2178401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8" name="Tijdelijke aanduiding voor afbeelding 31">
            <a:extLst>
              <a:ext uri="{FF2B5EF4-FFF2-40B4-BE49-F238E27FC236}">
                <a16:creationId xmlns:a16="http://schemas.microsoft.com/office/drawing/2014/main" id="{61EF5895-2F2F-41FA-BD25-A9ACEE183E07}"/>
              </a:ext>
            </a:extLst>
          </p:cNvPr>
          <p:cNvSpPr>
            <a:spLocks noGrp="1"/>
          </p:cNvSpPr>
          <p:nvPr>
            <p:ph type="pic" sz="quarter" idx="76" hasCustomPrompt="1"/>
          </p:nvPr>
        </p:nvSpPr>
        <p:spPr>
          <a:xfrm>
            <a:off x="2178401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9" name="Tijdelijke aanduiding voor verticale tekst 2">
            <a:extLst>
              <a:ext uri="{FF2B5EF4-FFF2-40B4-BE49-F238E27FC236}">
                <a16:creationId xmlns:a16="http://schemas.microsoft.com/office/drawing/2014/main" id="{1C5CEB20-7748-4A99-9912-BBFD8F504873}"/>
              </a:ext>
            </a:extLst>
          </p:cNvPr>
          <p:cNvSpPr>
            <a:spLocks noGrp="1"/>
          </p:cNvSpPr>
          <p:nvPr>
            <p:ph type="body" orient="vert" idx="77" hasCustomPrompt="1"/>
          </p:nvPr>
        </p:nvSpPr>
        <p:spPr>
          <a:xfrm>
            <a:off x="3169922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0" name="Tijdelijke aanduiding voor afbeelding 31">
            <a:extLst>
              <a:ext uri="{FF2B5EF4-FFF2-40B4-BE49-F238E27FC236}">
                <a16:creationId xmlns:a16="http://schemas.microsoft.com/office/drawing/2014/main" id="{8F724066-6267-4012-A0AE-9AFF34BFAEF3}"/>
              </a:ext>
            </a:extLst>
          </p:cNvPr>
          <p:cNvSpPr>
            <a:spLocks noGrp="1"/>
          </p:cNvSpPr>
          <p:nvPr>
            <p:ph type="pic" sz="quarter" idx="78" hasCustomPrompt="1"/>
          </p:nvPr>
        </p:nvSpPr>
        <p:spPr>
          <a:xfrm>
            <a:off x="3169922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1" name="Tijdelijke aanduiding voor verticale tekst 2">
            <a:extLst>
              <a:ext uri="{FF2B5EF4-FFF2-40B4-BE49-F238E27FC236}">
                <a16:creationId xmlns:a16="http://schemas.microsoft.com/office/drawing/2014/main" id="{5549D103-FD4C-40BD-9381-7A2A04ACE976}"/>
              </a:ext>
            </a:extLst>
          </p:cNvPr>
          <p:cNvSpPr>
            <a:spLocks noGrp="1"/>
          </p:cNvSpPr>
          <p:nvPr>
            <p:ph type="body" orient="vert" idx="79" hasCustomPrompt="1"/>
          </p:nvPr>
        </p:nvSpPr>
        <p:spPr>
          <a:xfrm>
            <a:off x="4175612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2" name="Tijdelijke aanduiding voor afbeelding 31">
            <a:extLst>
              <a:ext uri="{FF2B5EF4-FFF2-40B4-BE49-F238E27FC236}">
                <a16:creationId xmlns:a16="http://schemas.microsoft.com/office/drawing/2014/main" id="{77371A9C-44E1-4AF9-AEF3-D57D35EC1BDB}"/>
              </a:ext>
            </a:extLst>
          </p:cNvPr>
          <p:cNvSpPr>
            <a:spLocks noGrp="1"/>
          </p:cNvSpPr>
          <p:nvPr>
            <p:ph type="pic" sz="quarter" idx="80" hasCustomPrompt="1"/>
          </p:nvPr>
        </p:nvSpPr>
        <p:spPr>
          <a:xfrm>
            <a:off x="4175612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3" name="Tijdelijke aanduiding voor verticale tekst 2">
            <a:extLst>
              <a:ext uri="{FF2B5EF4-FFF2-40B4-BE49-F238E27FC236}">
                <a16:creationId xmlns:a16="http://schemas.microsoft.com/office/drawing/2014/main" id="{714A5014-6E42-4ED5-8E6B-6B8B1A3EDEC8}"/>
              </a:ext>
            </a:extLst>
          </p:cNvPr>
          <p:cNvSpPr>
            <a:spLocks noGrp="1"/>
          </p:cNvSpPr>
          <p:nvPr>
            <p:ph type="body" orient="vert" idx="81" hasCustomPrompt="1"/>
          </p:nvPr>
        </p:nvSpPr>
        <p:spPr>
          <a:xfrm>
            <a:off x="5170472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4" name="Tijdelijke aanduiding voor afbeelding 31">
            <a:extLst>
              <a:ext uri="{FF2B5EF4-FFF2-40B4-BE49-F238E27FC236}">
                <a16:creationId xmlns:a16="http://schemas.microsoft.com/office/drawing/2014/main" id="{5B04C9C5-8DDC-42DA-A688-232C243D2E1F}"/>
              </a:ext>
            </a:extLst>
          </p:cNvPr>
          <p:cNvSpPr>
            <a:spLocks noGrp="1"/>
          </p:cNvSpPr>
          <p:nvPr>
            <p:ph type="pic" sz="quarter" idx="82" hasCustomPrompt="1"/>
          </p:nvPr>
        </p:nvSpPr>
        <p:spPr>
          <a:xfrm>
            <a:off x="5170472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5" name="Tijdelijke aanduiding voor verticale tekst 2">
            <a:extLst>
              <a:ext uri="{FF2B5EF4-FFF2-40B4-BE49-F238E27FC236}">
                <a16:creationId xmlns:a16="http://schemas.microsoft.com/office/drawing/2014/main" id="{B8514DCC-110B-47C6-B106-1D96A43C6875}"/>
              </a:ext>
            </a:extLst>
          </p:cNvPr>
          <p:cNvSpPr>
            <a:spLocks noGrp="1"/>
          </p:cNvSpPr>
          <p:nvPr>
            <p:ph type="body" orient="vert" idx="83" hasCustomPrompt="1"/>
          </p:nvPr>
        </p:nvSpPr>
        <p:spPr>
          <a:xfrm>
            <a:off x="6188740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6" name="Tijdelijke aanduiding voor afbeelding 31">
            <a:extLst>
              <a:ext uri="{FF2B5EF4-FFF2-40B4-BE49-F238E27FC236}">
                <a16:creationId xmlns:a16="http://schemas.microsoft.com/office/drawing/2014/main" id="{0464B692-CE9D-4CCC-BD48-184F82D2E128}"/>
              </a:ext>
            </a:extLst>
          </p:cNvPr>
          <p:cNvSpPr>
            <a:spLocks noGrp="1"/>
          </p:cNvSpPr>
          <p:nvPr>
            <p:ph type="pic" sz="quarter" idx="84" hasCustomPrompt="1"/>
          </p:nvPr>
        </p:nvSpPr>
        <p:spPr>
          <a:xfrm>
            <a:off x="6188740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7" name="Tijdelijke aanduiding voor verticale tekst 2">
            <a:extLst>
              <a:ext uri="{FF2B5EF4-FFF2-40B4-BE49-F238E27FC236}">
                <a16:creationId xmlns:a16="http://schemas.microsoft.com/office/drawing/2014/main" id="{0EFDBC1E-2C3E-49F2-BAB9-80B028E7925A}"/>
              </a:ext>
            </a:extLst>
          </p:cNvPr>
          <p:cNvSpPr>
            <a:spLocks noGrp="1"/>
          </p:cNvSpPr>
          <p:nvPr>
            <p:ph type="body" orient="vert" idx="85" hasCustomPrompt="1"/>
          </p:nvPr>
        </p:nvSpPr>
        <p:spPr>
          <a:xfrm>
            <a:off x="7172109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8" name="Tijdelijke aanduiding voor afbeelding 31">
            <a:extLst>
              <a:ext uri="{FF2B5EF4-FFF2-40B4-BE49-F238E27FC236}">
                <a16:creationId xmlns:a16="http://schemas.microsoft.com/office/drawing/2014/main" id="{9C5F1BD7-86D5-4851-9BE4-35B8C2CA6372}"/>
              </a:ext>
            </a:extLst>
          </p:cNvPr>
          <p:cNvSpPr>
            <a:spLocks noGrp="1"/>
          </p:cNvSpPr>
          <p:nvPr>
            <p:ph type="pic" sz="quarter" idx="86" hasCustomPrompt="1"/>
          </p:nvPr>
        </p:nvSpPr>
        <p:spPr>
          <a:xfrm>
            <a:off x="7172109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9" name="Tijdelijke aanduiding voor verticale tekst 2">
            <a:extLst>
              <a:ext uri="{FF2B5EF4-FFF2-40B4-BE49-F238E27FC236}">
                <a16:creationId xmlns:a16="http://schemas.microsoft.com/office/drawing/2014/main" id="{4730FF30-C1DE-481D-B4CC-37F59AE69C53}"/>
              </a:ext>
            </a:extLst>
          </p:cNvPr>
          <p:cNvSpPr>
            <a:spLocks noGrp="1"/>
          </p:cNvSpPr>
          <p:nvPr>
            <p:ph type="body" orient="vert" idx="87" hasCustomPrompt="1"/>
          </p:nvPr>
        </p:nvSpPr>
        <p:spPr>
          <a:xfrm>
            <a:off x="8180801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0" name="Tijdelijke aanduiding voor afbeelding 31">
            <a:extLst>
              <a:ext uri="{FF2B5EF4-FFF2-40B4-BE49-F238E27FC236}">
                <a16:creationId xmlns:a16="http://schemas.microsoft.com/office/drawing/2014/main" id="{3A9287F3-0467-4BC6-AAAF-456CD7B58A04}"/>
              </a:ext>
            </a:extLst>
          </p:cNvPr>
          <p:cNvSpPr>
            <a:spLocks noGrp="1"/>
          </p:cNvSpPr>
          <p:nvPr>
            <p:ph type="pic" sz="quarter" idx="88" hasCustomPrompt="1"/>
          </p:nvPr>
        </p:nvSpPr>
        <p:spPr>
          <a:xfrm>
            <a:off x="8180801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1" name="Tijdelijke aanduiding voor verticale tekst 2">
            <a:extLst>
              <a:ext uri="{FF2B5EF4-FFF2-40B4-BE49-F238E27FC236}">
                <a16:creationId xmlns:a16="http://schemas.microsoft.com/office/drawing/2014/main" id="{416A12B1-AEC0-4EFE-B2A0-2EF8B86739E9}"/>
              </a:ext>
            </a:extLst>
          </p:cNvPr>
          <p:cNvSpPr>
            <a:spLocks noGrp="1"/>
          </p:cNvSpPr>
          <p:nvPr>
            <p:ph type="body" orient="vert" idx="89" hasCustomPrompt="1"/>
          </p:nvPr>
        </p:nvSpPr>
        <p:spPr>
          <a:xfrm>
            <a:off x="9185605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2" name="Tijdelijke aanduiding voor afbeelding 31">
            <a:extLst>
              <a:ext uri="{FF2B5EF4-FFF2-40B4-BE49-F238E27FC236}">
                <a16:creationId xmlns:a16="http://schemas.microsoft.com/office/drawing/2014/main" id="{A02ABF61-1E62-4C1D-98E4-D71576C67151}"/>
              </a:ext>
            </a:extLst>
          </p:cNvPr>
          <p:cNvSpPr>
            <a:spLocks noGrp="1"/>
          </p:cNvSpPr>
          <p:nvPr>
            <p:ph type="pic" sz="quarter" idx="90" hasCustomPrompt="1"/>
          </p:nvPr>
        </p:nvSpPr>
        <p:spPr>
          <a:xfrm>
            <a:off x="9185605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3" name="Tijdelijke aanduiding voor verticale tekst 2">
            <a:extLst>
              <a:ext uri="{FF2B5EF4-FFF2-40B4-BE49-F238E27FC236}">
                <a16:creationId xmlns:a16="http://schemas.microsoft.com/office/drawing/2014/main" id="{780E81C4-4C3D-4918-9B7E-5C13BDA880F3}"/>
              </a:ext>
            </a:extLst>
          </p:cNvPr>
          <p:cNvSpPr>
            <a:spLocks noGrp="1"/>
          </p:cNvSpPr>
          <p:nvPr>
            <p:ph type="body" orient="vert" idx="91" hasCustomPrompt="1"/>
          </p:nvPr>
        </p:nvSpPr>
        <p:spPr>
          <a:xfrm>
            <a:off x="10172204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4" name="Tijdelijke aanduiding voor afbeelding 31">
            <a:extLst>
              <a:ext uri="{FF2B5EF4-FFF2-40B4-BE49-F238E27FC236}">
                <a16:creationId xmlns:a16="http://schemas.microsoft.com/office/drawing/2014/main" id="{A11EEA0B-06CF-46E4-B49E-619F39CD8FCE}"/>
              </a:ext>
            </a:extLst>
          </p:cNvPr>
          <p:cNvSpPr>
            <a:spLocks noGrp="1"/>
          </p:cNvSpPr>
          <p:nvPr>
            <p:ph type="pic" sz="quarter" idx="92" hasCustomPrompt="1"/>
          </p:nvPr>
        </p:nvSpPr>
        <p:spPr>
          <a:xfrm>
            <a:off x="10172204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5" name="Tijdelijke aanduiding voor verticale tekst 2">
            <a:extLst>
              <a:ext uri="{FF2B5EF4-FFF2-40B4-BE49-F238E27FC236}">
                <a16:creationId xmlns:a16="http://schemas.microsoft.com/office/drawing/2014/main" id="{D3F3124F-387F-41B9-9AD4-17B8B8938093}"/>
              </a:ext>
            </a:extLst>
          </p:cNvPr>
          <p:cNvSpPr>
            <a:spLocks noGrp="1"/>
          </p:cNvSpPr>
          <p:nvPr>
            <p:ph type="body" orient="vert" idx="93" hasCustomPrompt="1"/>
          </p:nvPr>
        </p:nvSpPr>
        <p:spPr>
          <a:xfrm>
            <a:off x="11180030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6" name="Tijdelijke aanduiding voor afbeelding 31">
            <a:extLst>
              <a:ext uri="{FF2B5EF4-FFF2-40B4-BE49-F238E27FC236}">
                <a16:creationId xmlns:a16="http://schemas.microsoft.com/office/drawing/2014/main" id="{1666C2E9-EB03-4BE0-A719-C01BCB15744A}"/>
              </a:ext>
            </a:extLst>
          </p:cNvPr>
          <p:cNvSpPr>
            <a:spLocks noGrp="1"/>
          </p:cNvSpPr>
          <p:nvPr>
            <p:ph type="pic" sz="quarter" idx="94" hasCustomPrompt="1"/>
          </p:nvPr>
        </p:nvSpPr>
        <p:spPr>
          <a:xfrm>
            <a:off x="11180030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32312729-E02A-43BC-A267-1B37FDF68AD8}"/>
              </a:ext>
            </a:extLst>
          </p:cNvPr>
          <p:cNvSpPr>
            <a:spLocks noGrp="1"/>
          </p:cNvSpPr>
          <p:nvPr>
            <p:ph type="body" sz="quarter" idx="95" hasCustomPrompt="1"/>
          </p:nvPr>
        </p:nvSpPr>
        <p:spPr>
          <a:xfrm>
            <a:off x="3300938" y="2455939"/>
            <a:ext cx="1211263" cy="218370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400"/>
            </a:lvl4pPr>
          </a:lstStyle>
          <a:p>
            <a:pPr lvl="3"/>
            <a:r>
              <a:rPr lang="nl-NL" dirty="0"/>
              <a:t>Titel</a:t>
            </a:r>
          </a:p>
        </p:txBody>
      </p:sp>
      <p:sp>
        <p:nvSpPr>
          <p:cNvPr id="388" name="Tijdelijke aanduiding voor tekst 7">
            <a:extLst>
              <a:ext uri="{FF2B5EF4-FFF2-40B4-BE49-F238E27FC236}">
                <a16:creationId xmlns:a16="http://schemas.microsoft.com/office/drawing/2014/main" id="{0F1BE2BF-85C1-4D56-96AA-702D436423AB}"/>
              </a:ext>
            </a:extLst>
          </p:cNvPr>
          <p:cNvSpPr>
            <a:spLocks noGrp="1"/>
          </p:cNvSpPr>
          <p:nvPr>
            <p:ph type="body" sz="quarter" idx="97" hasCustomPrompt="1"/>
          </p:nvPr>
        </p:nvSpPr>
        <p:spPr>
          <a:xfrm>
            <a:off x="197539" y="4101385"/>
            <a:ext cx="1472006" cy="218370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400"/>
            </a:lvl4pPr>
          </a:lstStyle>
          <a:p>
            <a:pPr lvl="3"/>
            <a:r>
              <a:rPr lang="nl-NL" dirty="0"/>
              <a:t>Titel</a:t>
            </a:r>
          </a:p>
        </p:txBody>
      </p:sp>
      <p:sp>
        <p:nvSpPr>
          <p:cNvPr id="389" name="Tijdelijke aanduiding voor tekst 7">
            <a:extLst>
              <a:ext uri="{FF2B5EF4-FFF2-40B4-BE49-F238E27FC236}">
                <a16:creationId xmlns:a16="http://schemas.microsoft.com/office/drawing/2014/main" id="{4E575E57-AA1F-447B-B420-AA5E8340FD08}"/>
              </a:ext>
            </a:extLst>
          </p:cNvPr>
          <p:cNvSpPr>
            <a:spLocks noGrp="1"/>
          </p:cNvSpPr>
          <p:nvPr>
            <p:ph type="body" sz="quarter" idx="98" hasCustomPrompt="1"/>
          </p:nvPr>
        </p:nvSpPr>
        <p:spPr>
          <a:xfrm>
            <a:off x="5627025" y="971917"/>
            <a:ext cx="1491010" cy="218370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400"/>
            </a:lvl4pPr>
          </a:lstStyle>
          <a:p>
            <a:pPr lvl="3"/>
            <a:r>
              <a:rPr lang="nl-NL" dirty="0"/>
              <a:t>Titel</a:t>
            </a:r>
          </a:p>
        </p:txBody>
      </p:sp>
    </p:spTree>
    <p:extLst>
      <p:ext uri="{BB962C8B-B14F-4D97-AF65-F5344CB8AC3E}">
        <p14:creationId xmlns:p14="http://schemas.microsoft.com/office/powerpoint/2010/main" val="3021066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2" grpId="0" animBg="1"/>
      <p:bldP spid="3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4" grpId="0" animBg="1"/>
      <p:bldP spid="3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6" grpId="0" animBg="1"/>
      <p:bldP spid="35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8" grpId="0" animBg="1"/>
      <p:bldP spid="35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0" grpId="0" animBg="1"/>
      <p:bldP spid="36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2" grpId="0" animBg="1"/>
      <p:bldP spid="36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4" grpId="0" animBg="1"/>
      <p:bldP spid="36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6" grpId="0" animBg="1"/>
      <p:bldP spid="3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8" grpId="0" animBg="1"/>
      <p:bldP spid="3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0" grpId="0" animBg="1"/>
      <p:bldP spid="3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2" grpId="0" animBg="1"/>
      <p:bldP spid="3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4" grpId="0" animBg="1"/>
      <p:bldP spid="3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6" grpId="0" animBg="1"/>
      <p:bldP spid="3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8" grpId="0" animBg="1"/>
      <p:bldP spid="3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0" grpId="0" animBg="1"/>
      <p:bldP spid="3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2" grpId="0" animBg="1"/>
      <p:bldP spid="38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4" grpId="0" animBg="1"/>
      <p:bldP spid="38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6" grpId="0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Feedback communicer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000" b="1" dirty="0">
              <a:solidFill>
                <a:schemeClr val="tx1"/>
              </a:solidFill>
            </a:endParaRPr>
          </a:p>
        </p:txBody>
      </p:sp>
      <p:sp>
        <p:nvSpPr>
          <p:cNvPr id="16" name="Rechthoek 15"/>
          <p:cNvSpPr/>
          <p:nvPr userDrawn="1"/>
        </p:nvSpPr>
        <p:spPr>
          <a:xfrm>
            <a:off x="701536" y="1700810"/>
            <a:ext cx="10800649" cy="4356494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/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Beste klant,</a:t>
            </a: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Bij PPT Solutions communiceren we feedback met opmerkingen in PowerPoint.</a:t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Wanneer u feedback heeft wat betrekking heeft op een dia in de presentatie, ga dan naar de desbetreffende dia en volg de volgende stappen:</a:t>
            </a: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Deze stappen kunt u uitvoeren door de gehele presentatie en eventueel ook antwoord geven op onze communicatie via opmerkingen.</a:t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 volgende stappen kunt u uitvoeren om antwoord te geven op evt. opmerkingen of om naar de vorige/volgende opmerking in de presentatie te gaan:</a:t>
            </a: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43" y="-399456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nl-NL" sz="1400" dirty="0">
                <a:solidFill>
                  <a:srgbClr val="303E48">
                    <a:lumMod val="60000"/>
                    <a:lumOff val="40000"/>
                  </a:srgbClr>
                </a:solidFill>
              </a:rPr>
              <a:t>Instructie dia: Feedback communiceren</a:t>
            </a:r>
          </a:p>
        </p:txBody>
      </p:sp>
      <p:grpSp>
        <p:nvGrpSpPr>
          <p:cNvPr id="9" name="GRID" hidden="1"/>
          <p:cNvGrpSpPr/>
          <p:nvPr userDrawn="1"/>
        </p:nvGrpSpPr>
        <p:grpSpPr>
          <a:xfrm>
            <a:off x="0" y="0"/>
            <a:ext cx="12191999" cy="6858000"/>
            <a:chOff x="0" y="0"/>
            <a:chExt cx="12169774" cy="6858000"/>
          </a:xfrm>
        </p:grpSpPr>
        <p:sp>
          <p:nvSpPr>
            <p:cNvPr id="10" name="Rechthoek 9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" name="Rechthoek 10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" name="Rechthoek 11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" name="Rechthoek 12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4" name="Rechthoek 13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" name="Rechthoek 30"/>
            <p:cNvSpPr/>
            <p:nvPr userDrawn="1"/>
          </p:nvSpPr>
          <p:spPr>
            <a:xfrm>
              <a:off x="0" y="2267220"/>
              <a:ext cx="12169774" cy="210548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" name="Rechthoek 31"/>
            <p:cNvSpPr/>
            <p:nvPr userDrawn="1"/>
          </p:nvSpPr>
          <p:spPr>
            <a:xfrm>
              <a:off x="0" y="4838993"/>
              <a:ext cx="12169774" cy="210548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" name="Rechthoek 36"/>
            <p:cNvSpPr/>
            <p:nvPr userDrawn="1"/>
          </p:nvSpPr>
          <p:spPr>
            <a:xfrm>
              <a:off x="0" y="277158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" name="Rechthoek 37"/>
            <p:cNvSpPr/>
            <p:nvPr userDrawn="1"/>
          </p:nvSpPr>
          <p:spPr>
            <a:xfrm>
              <a:off x="0" y="320061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9" name="Rechthoek 38"/>
            <p:cNvSpPr/>
            <p:nvPr userDrawn="1"/>
          </p:nvSpPr>
          <p:spPr>
            <a:xfrm>
              <a:off x="0" y="3666199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48" name="Rechthoek 47"/>
            <p:cNvSpPr/>
            <p:nvPr userDrawn="1"/>
          </p:nvSpPr>
          <p:spPr>
            <a:xfrm>
              <a:off x="0" y="538020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Tekstvak 6"/>
          <p:cNvSpPr txBox="1"/>
          <p:nvPr userDrawn="1"/>
        </p:nvSpPr>
        <p:spPr>
          <a:xfrm>
            <a:off x="693962" y="692697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nl-NL" sz="1800" dirty="0">
                <a:solidFill>
                  <a:srgbClr val="0096A5"/>
                </a:solidFill>
                <a:latin typeface="Oswald" panose="02000503000000000000" pitchFamily="2" charset="0"/>
              </a:rPr>
              <a:t>Feedback communicatie</a:t>
            </a:r>
            <a:endParaRPr lang="en-US" sz="1800" dirty="0">
              <a:solidFill>
                <a:srgbClr val="0096A5"/>
              </a:solidFill>
              <a:latin typeface="Oswald" panose="02000503000000000000" pitchFamily="2" charset="0"/>
            </a:endParaRPr>
          </a:p>
        </p:txBody>
      </p:sp>
      <p:grpSp>
        <p:nvGrpSpPr>
          <p:cNvPr id="67" name="Groep 66"/>
          <p:cNvGrpSpPr/>
          <p:nvPr userDrawn="1"/>
        </p:nvGrpSpPr>
        <p:grpSpPr>
          <a:xfrm>
            <a:off x="696791" y="2472280"/>
            <a:ext cx="9936052" cy="1694973"/>
            <a:chOff x="695521" y="2472279"/>
            <a:chExt cx="9917939" cy="1694973"/>
          </a:xfrm>
        </p:grpSpPr>
        <p:grpSp>
          <p:nvGrpSpPr>
            <p:cNvPr id="18" name="Groep 17"/>
            <p:cNvGrpSpPr/>
            <p:nvPr/>
          </p:nvGrpSpPr>
          <p:grpSpPr>
            <a:xfrm>
              <a:off x="695521" y="2477768"/>
              <a:ext cx="9917939" cy="1643724"/>
              <a:chOff x="607174" y="2060848"/>
              <a:chExt cx="9917939" cy="1643724"/>
            </a:xfrm>
          </p:grpSpPr>
          <p:sp>
            <p:nvSpPr>
              <p:cNvPr id="23" name="Tekstvak 22"/>
              <p:cNvSpPr txBox="1"/>
              <p:nvPr/>
            </p:nvSpPr>
            <p:spPr>
              <a:xfrm>
                <a:off x="1020057" y="2060849"/>
                <a:ext cx="4824536" cy="2654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Ga naar de tab </a:t>
                </a: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‘Invoegen’.</a:t>
                </a:r>
              </a:p>
            </p:txBody>
          </p:sp>
          <p:sp>
            <p:nvSpPr>
              <p:cNvPr id="24" name="Ovaal 23"/>
              <p:cNvSpPr/>
              <p:nvPr/>
            </p:nvSpPr>
            <p:spPr>
              <a:xfrm>
                <a:off x="607174" y="2060848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1</a:t>
                </a:r>
              </a:p>
            </p:txBody>
          </p:sp>
          <p:sp>
            <p:nvSpPr>
              <p:cNvPr id="25" name="Tekstvak 24"/>
              <p:cNvSpPr txBox="1"/>
              <p:nvPr/>
            </p:nvSpPr>
            <p:spPr>
              <a:xfrm>
                <a:off x="1020057" y="2483279"/>
                <a:ext cx="482453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Klik op de knop </a:t>
                </a: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‘Opmerking’.</a:t>
                </a:r>
              </a:p>
            </p:txBody>
          </p:sp>
          <p:sp>
            <p:nvSpPr>
              <p:cNvPr id="26" name="Ovaal 25"/>
              <p:cNvSpPr/>
              <p:nvPr/>
            </p:nvSpPr>
            <p:spPr>
              <a:xfrm>
                <a:off x="607174" y="2488475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2</a:t>
                </a:r>
              </a:p>
            </p:txBody>
          </p:sp>
          <p:sp>
            <p:nvSpPr>
              <p:cNvPr id="27" name="Tekstvak 26"/>
              <p:cNvSpPr txBox="1"/>
              <p:nvPr/>
            </p:nvSpPr>
            <p:spPr>
              <a:xfrm>
                <a:off x="1020057" y="2931615"/>
                <a:ext cx="950505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Er verschijnt nu een klein spreekwolkje op de slide en het venster voor opmerkingen opent zich aan de zijkant.</a:t>
                </a:r>
              </a:p>
              <a:p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 uw feedback in het tekst vak in het venster voor opmerkingen.</a:t>
                </a:r>
              </a:p>
            </p:txBody>
          </p:sp>
          <p:sp>
            <p:nvSpPr>
              <p:cNvPr id="28" name="Ovaal 27"/>
              <p:cNvSpPr/>
              <p:nvPr/>
            </p:nvSpPr>
            <p:spPr>
              <a:xfrm>
                <a:off x="607174" y="291608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3</a:t>
                </a:r>
              </a:p>
            </p:txBody>
          </p:sp>
          <p:sp>
            <p:nvSpPr>
              <p:cNvPr id="29" name="Tekstvak 28"/>
              <p:cNvSpPr txBox="1"/>
              <p:nvPr/>
            </p:nvSpPr>
            <p:spPr>
              <a:xfrm>
                <a:off x="1020057" y="3416540"/>
                <a:ext cx="729365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u dit gedaan heeft, kunt u het spreekwolkje op de juiste plaats op de dia slepen. </a:t>
                </a:r>
                <a:b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Zo is het voor ons duidelijk op welk deel van de content, op de dia, uw feedback betrekking heeft.</a:t>
                </a:r>
              </a:p>
            </p:txBody>
          </p:sp>
          <p:sp>
            <p:nvSpPr>
              <p:cNvPr id="30" name="Ovaal 29"/>
              <p:cNvSpPr/>
              <p:nvPr/>
            </p:nvSpPr>
            <p:spPr>
              <a:xfrm>
                <a:off x="607174" y="341654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4</a:t>
                </a:r>
              </a:p>
            </p:txBody>
          </p:sp>
        </p:grpSp>
        <p:pic>
          <p:nvPicPr>
            <p:cNvPr id="51" name="Afbeelding 5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92913" y="2472279"/>
              <a:ext cx="1822207" cy="265370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2" name="Afbeelding 51"/>
            <p:cNvPicPr>
              <a:picLocks noChangeAspect="1"/>
            </p:cNvPicPr>
            <p:nvPr userDrawn="1"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292913" y="2840765"/>
              <a:ext cx="432050" cy="376815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6" name="Afbeelding 55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29962" y="2793592"/>
              <a:ext cx="2144324" cy="880792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8" name="Afbeelding 57"/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29962" y="3767202"/>
              <a:ext cx="419100" cy="400050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</p:grpSp>
      <p:grpSp>
        <p:nvGrpSpPr>
          <p:cNvPr id="66" name="Groep 65"/>
          <p:cNvGrpSpPr/>
          <p:nvPr userDrawn="1"/>
        </p:nvGrpSpPr>
        <p:grpSpPr>
          <a:xfrm>
            <a:off x="691994" y="4957010"/>
            <a:ext cx="10940890" cy="992294"/>
            <a:chOff x="690732" y="4957010"/>
            <a:chExt cx="10920946" cy="992294"/>
          </a:xfrm>
        </p:grpSpPr>
        <p:grpSp>
          <p:nvGrpSpPr>
            <p:cNvPr id="41" name="Groep 40"/>
            <p:cNvGrpSpPr/>
            <p:nvPr/>
          </p:nvGrpSpPr>
          <p:grpSpPr>
            <a:xfrm>
              <a:off x="690732" y="5052264"/>
              <a:ext cx="10920946" cy="807860"/>
              <a:chOff x="612279" y="4917797"/>
              <a:chExt cx="10920946" cy="807860"/>
            </a:xfrm>
          </p:grpSpPr>
          <p:sp>
            <p:nvSpPr>
              <p:cNvPr id="44" name="Tekstvak 43"/>
              <p:cNvSpPr txBox="1"/>
              <p:nvPr/>
            </p:nvSpPr>
            <p:spPr>
              <a:xfrm>
                <a:off x="1020057" y="4933332"/>
                <a:ext cx="10513168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het venster voor opmerkingen is geopend en u een opmerking van PPT Solutions ziet staan, Kunt u antwoorden door</a:t>
                </a:r>
                <a:b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Onder de opmerking, waar een tekst vak staat met de beschrijving ‘Beantwoorden’, uw antwoord te typen.</a:t>
                </a:r>
              </a:p>
            </p:txBody>
          </p:sp>
          <p:sp>
            <p:nvSpPr>
              <p:cNvPr id="45" name="Ovaal 44"/>
              <p:cNvSpPr/>
              <p:nvPr/>
            </p:nvSpPr>
            <p:spPr>
              <a:xfrm>
                <a:off x="612279" y="4917797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</a:t>
                </a:r>
              </a:p>
            </p:txBody>
          </p:sp>
          <p:sp>
            <p:nvSpPr>
              <p:cNvPr id="46" name="Tekstvak 45"/>
              <p:cNvSpPr txBox="1"/>
              <p:nvPr/>
            </p:nvSpPr>
            <p:spPr>
              <a:xfrm>
                <a:off x="1020057" y="5437625"/>
                <a:ext cx="10513168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het venster voor opmerkingen is geopend zijn in de rechter bovenhoek twee knopjes zichtbaar.</a:t>
                </a:r>
                <a:b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Met het linker knopje gaat u naar de vorige opmerking in de presentatie en met het rechter knopje gaat u naar de volgende.</a:t>
                </a:r>
              </a:p>
            </p:txBody>
          </p:sp>
          <p:sp>
            <p:nvSpPr>
              <p:cNvPr id="47" name="Ovaal 46"/>
              <p:cNvSpPr/>
              <p:nvPr/>
            </p:nvSpPr>
            <p:spPr>
              <a:xfrm>
                <a:off x="612279" y="542209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B</a:t>
                </a:r>
              </a:p>
            </p:txBody>
          </p:sp>
        </p:grpSp>
        <p:pic>
          <p:nvPicPr>
            <p:cNvPr id="63" name="Afbeelding 62"/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521581" y="4957010"/>
              <a:ext cx="1677516" cy="529469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65" name="Afbeelding 64"/>
            <p:cNvPicPr>
              <a:picLocks noChangeAspect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21580" y="5568546"/>
              <a:ext cx="673648" cy="380758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</p:grpSp>
      <p:sp>
        <p:nvSpPr>
          <p:cNvPr id="43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2000" tIns="108000" rIns="72000" bIns="36000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nl-NL" sz="2000" dirty="0"/>
          </a:p>
        </p:txBody>
      </p:sp>
      <p:cxnSp>
        <p:nvCxnSpPr>
          <p:cNvPr id="42" name="Rechte verbindingslijn 41"/>
          <p:cNvCxnSpPr>
            <a:cxnSpLocks/>
          </p:cNvCxnSpPr>
          <p:nvPr userDrawn="1"/>
        </p:nvCxnSpPr>
        <p:spPr>
          <a:xfrm>
            <a:off x="693962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Vrije vorm 308"/>
          <p:cNvSpPr/>
          <p:nvPr userDrawn="1"/>
        </p:nvSpPr>
        <p:spPr>
          <a:xfrm>
            <a:off x="11056395" y="692697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nl-NL" sz="18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983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Video instructie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Rechthoek 101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000" b="1" dirty="0">
              <a:solidFill>
                <a:schemeClr val="tx1"/>
              </a:solidFill>
            </a:endParaRP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43" y="-399456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nl-NL" sz="1400" noProof="0" dirty="0">
                <a:solidFill>
                  <a:srgbClr val="303E48">
                    <a:lumMod val="60000"/>
                    <a:lumOff val="40000"/>
                  </a:srgbClr>
                </a:solidFill>
              </a:rPr>
              <a:t>Video instructies - YouTube links</a:t>
            </a:r>
          </a:p>
        </p:txBody>
      </p:sp>
      <p:grpSp>
        <p:nvGrpSpPr>
          <p:cNvPr id="9" name="GRID" hidden="1"/>
          <p:cNvGrpSpPr/>
          <p:nvPr userDrawn="1"/>
        </p:nvGrpSpPr>
        <p:grpSpPr>
          <a:xfrm>
            <a:off x="0" y="0"/>
            <a:ext cx="12191999" cy="6858000"/>
            <a:chOff x="0" y="0"/>
            <a:chExt cx="12169774" cy="6858000"/>
          </a:xfrm>
        </p:grpSpPr>
        <p:sp>
          <p:nvSpPr>
            <p:cNvPr id="10" name="Rechthoek 9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" name="Rechthoek 10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" name="Rechthoek 11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" name="Rechthoek 12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4" name="Rechthoek 13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5" name="Rechthoek 94"/>
            <p:cNvSpPr/>
            <p:nvPr userDrawn="1"/>
          </p:nvSpPr>
          <p:spPr>
            <a:xfrm>
              <a:off x="0" y="2582251"/>
              <a:ext cx="12169774" cy="21352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6" name="Rechthoek 95"/>
            <p:cNvSpPr/>
            <p:nvPr userDrawn="1"/>
          </p:nvSpPr>
          <p:spPr>
            <a:xfrm>
              <a:off x="0" y="4795817"/>
              <a:ext cx="12169774" cy="21352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Tekstvak 6"/>
          <p:cNvSpPr txBox="1"/>
          <p:nvPr userDrawn="1"/>
        </p:nvSpPr>
        <p:spPr>
          <a:xfrm>
            <a:off x="693962" y="692697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nl-NL" sz="1800" noProof="0" dirty="0">
                <a:solidFill>
                  <a:srgbClr val="0096A5"/>
                </a:solidFill>
                <a:latin typeface="Oswald" panose="02000503000000000000" pitchFamily="2" charset="0"/>
              </a:rPr>
              <a:t>Video instructies – YouTube links</a:t>
            </a:r>
          </a:p>
        </p:txBody>
      </p:sp>
      <p:cxnSp>
        <p:nvCxnSpPr>
          <p:cNvPr id="49" name="Rechte verbindingslijn 48"/>
          <p:cNvCxnSpPr/>
          <p:nvPr userDrawn="1"/>
        </p:nvCxnSpPr>
        <p:spPr>
          <a:xfrm>
            <a:off x="3394123" y="1700810"/>
            <a:ext cx="0" cy="4356494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echte verbindingslijn 49"/>
          <p:cNvCxnSpPr/>
          <p:nvPr userDrawn="1"/>
        </p:nvCxnSpPr>
        <p:spPr>
          <a:xfrm>
            <a:off x="6094285" y="1700810"/>
            <a:ext cx="0" cy="4356494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echte verbindingslijn 58"/>
          <p:cNvCxnSpPr>
            <a:cxnSpLocks/>
          </p:cNvCxnSpPr>
          <p:nvPr userDrawn="1"/>
        </p:nvCxnSpPr>
        <p:spPr>
          <a:xfrm flipH="1">
            <a:off x="672268" y="3879057"/>
            <a:ext cx="8122180" cy="0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H2">
            <a:hlinkClick r:id="" action="ppaction://noaction"/>
          </p:cNvPr>
          <p:cNvSpPr txBox="1"/>
          <p:nvPr userDrawn="1"/>
        </p:nvSpPr>
        <p:spPr>
          <a:xfrm>
            <a:off x="1031406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noProof="0" dirty="0">
                <a:solidFill>
                  <a:srgbClr val="44546A"/>
                </a:solidFill>
                <a:latin typeface="Oswald" panose="02000503000000000000" pitchFamily="2" charset="0"/>
              </a:rPr>
              <a:t>Werken met Tekst Niveaus</a:t>
            </a:r>
          </a:p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nl-NL" sz="10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2"/>
              </a:rPr>
              <a:t>https://youtu.be/hM16rifWsjU</a:t>
            </a:r>
            <a:r>
              <a:rPr lang="nl-NL" sz="10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72" name="H2">
            <a:hlinkClick r:id="" action="ppaction://noaction"/>
          </p:cNvPr>
          <p:cNvSpPr txBox="1"/>
          <p:nvPr userDrawn="1"/>
        </p:nvSpPr>
        <p:spPr>
          <a:xfrm>
            <a:off x="3781120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Afbeeldingen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3"/>
              </a:rPr>
              <a:t>https://youtu.be/09yTK-OTEPA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73" name="H2">
            <a:hlinkClick r:id="" action="ppaction://noaction"/>
          </p:cNvPr>
          <p:cNvSpPr txBox="1"/>
          <p:nvPr userDrawn="1"/>
        </p:nvSpPr>
        <p:spPr>
          <a:xfrm>
            <a:off x="6481282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Grafieken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4"/>
              </a:rPr>
              <a:t>https://youtu.be/fbByse1_RSY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grpSp>
        <p:nvGrpSpPr>
          <p:cNvPr id="79" name="Grafiek icoon"/>
          <p:cNvGrpSpPr/>
          <p:nvPr userDrawn="1"/>
        </p:nvGrpSpPr>
        <p:grpSpPr>
          <a:xfrm>
            <a:off x="7264959" y="2184002"/>
            <a:ext cx="358817" cy="389873"/>
            <a:chOff x="12468049" y="1754144"/>
            <a:chExt cx="339072" cy="369091"/>
          </a:xfrm>
        </p:grpSpPr>
        <p:sp>
          <p:nvSpPr>
            <p:cNvPr id="80" name="Rechthoek 79"/>
            <p:cNvSpPr/>
            <p:nvPr/>
          </p:nvSpPr>
          <p:spPr>
            <a:xfrm>
              <a:off x="12468049" y="1869625"/>
              <a:ext cx="92751" cy="253609"/>
            </a:xfrm>
            <a:prstGeom prst="rect">
              <a:avLst/>
            </a:prstGeom>
            <a:solidFill>
              <a:srgbClr val="4D82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81" name="Rechthoek 80"/>
            <p:cNvSpPr/>
            <p:nvPr/>
          </p:nvSpPr>
          <p:spPr>
            <a:xfrm>
              <a:off x="12590223" y="1754144"/>
              <a:ext cx="92751" cy="369091"/>
            </a:xfrm>
            <a:prstGeom prst="rect">
              <a:avLst/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82" name="Rechthoek 81"/>
            <p:cNvSpPr/>
            <p:nvPr/>
          </p:nvSpPr>
          <p:spPr>
            <a:xfrm>
              <a:off x="12714370" y="1836322"/>
              <a:ext cx="92751" cy="286913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</p:grpSp>
      <p:sp>
        <p:nvSpPr>
          <p:cNvPr id="83" name="H2">
            <a:hlinkClick r:id="" action="ppaction://noaction"/>
          </p:cNvPr>
          <p:cNvSpPr txBox="1"/>
          <p:nvPr userDrawn="1"/>
        </p:nvSpPr>
        <p:spPr>
          <a:xfrm>
            <a:off x="1066304" y="4962341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Tabellen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5"/>
              </a:rPr>
              <a:t>https://youtu.be/IIjbiKAotek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84" name="H2">
            <a:hlinkClick r:id="" action="ppaction://noaction"/>
          </p:cNvPr>
          <p:cNvSpPr txBox="1"/>
          <p:nvPr userDrawn="1"/>
        </p:nvSpPr>
        <p:spPr>
          <a:xfrm>
            <a:off x="3816019" y="4962341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Video’s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6"/>
              </a:rPr>
              <a:t>https://youtu.be/H_4HH09zxC0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85" name="H2">
            <a:hlinkClick r:id="" action="ppaction://noaction"/>
          </p:cNvPr>
          <p:cNvSpPr txBox="1"/>
          <p:nvPr userDrawn="1"/>
        </p:nvSpPr>
        <p:spPr>
          <a:xfrm>
            <a:off x="6516180" y="4962341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chemeClr val="accent2"/>
                </a:solidFill>
                <a:latin typeface="+mj-lt"/>
              </a:rPr>
              <a:t> </a:t>
            </a:r>
            <a:r>
              <a:rPr lang="nl-NL" sz="1200" noProof="0" dirty="0">
                <a:solidFill>
                  <a:schemeClr val="tx2"/>
                </a:solidFill>
                <a:latin typeface="+mj-lt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+mj-lt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Meer Tips &amp; Tricks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7"/>
              </a:rPr>
              <a:t>www.pptsolutions.nl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grpSp>
        <p:nvGrpSpPr>
          <p:cNvPr id="86" name="Tabel icoon"/>
          <p:cNvGrpSpPr/>
          <p:nvPr userDrawn="1"/>
        </p:nvGrpSpPr>
        <p:grpSpPr>
          <a:xfrm>
            <a:off x="1808088" y="4385924"/>
            <a:ext cx="447825" cy="403759"/>
            <a:chOff x="6072040" y="3376043"/>
            <a:chExt cx="1227920" cy="1109109"/>
          </a:xfrm>
        </p:grpSpPr>
        <p:sp>
          <p:nvSpPr>
            <p:cNvPr id="87" name="Rechthoek 86"/>
            <p:cNvSpPr/>
            <p:nvPr userDrawn="1"/>
          </p:nvSpPr>
          <p:spPr>
            <a:xfrm>
              <a:off x="6072040" y="3376043"/>
              <a:ext cx="1227920" cy="1109109"/>
            </a:xfrm>
            <a:prstGeom prst="rect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88" name="Rechthoek 87"/>
            <p:cNvSpPr/>
            <p:nvPr userDrawn="1"/>
          </p:nvSpPr>
          <p:spPr>
            <a:xfrm>
              <a:off x="6090829" y="3393962"/>
              <a:ext cx="1209131" cy="218971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cxnSp>
          <p:nvCxnSpPr>
            <p:cNvPr id="89" name="Rechte verbindingslijn 88"/>
            <p:cNvCxnSpPr/>
            <p:nvPr userDrawn="1"/>
          </p:nvCxnSpPr>
          <p:spPr>
            <a:xfrm>
              <a:off x="6493304" y="3605313"/>
              <a:ext cx="0" cy="872219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Rechte verbindingslijn 89"/>
            <p:cNvCxnSpPr/>
            <p:nvPr userDrawn="1"/>
          </p:nvCxnSpPr>
          <p:spPr>
            <a:xfrm>
              <a:off x="6883025" y="3605313"/>
              <a:ext cx="0" cy="872219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Rechte verbindingslijn 90"/>
            <p:cNvCxnSpPr/>
            <p:nvPr userDrawn="1"/>
          </p:nvCxnSpPr>
          <p:spPr>
            <a:xfrm flipH="1">
              <a:off x="6090561" y="382710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Rechte verbindingslijn 91"/>
            <p:cNvCxnSpPr/>
            <p:nvPr userDrawn="1"/>
          </p:nvCxnSpPr>
          <p:spPr>
            <a:xfrm flipH="1">
              <a:off x="6090561" y="405570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Rechte verbindingslijn 92"/>
            <p:cNvCxnSpPr/>
            <p:nvPr userDrawn="1"/>
          </p:nvCxnSpPr>
          <p:spPr>
            <a:xfrm flipH="1">
              <a:off x="6090561" y="427668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Rechthoek 93"/>
            <p:cNvSpPr/>
            <p:nvPr userDrawn="1"/>
          </p:nvSpPr>
          <p:spPr>
            <a:xfrm>
              <a:off x="6072040" y="3376043"/>
              <a:ext cx="1227920" cy="1109109"/>
            </a:xfrm>
            <a:prstGeom prst="rect">
              <a:avLst/>
            </a:prstGeom>
            <a:noFill/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</p:grpSp>
      <p:grpSp>
        <p:nvGrpSpPr>
          <p:cNvPr id="97" name="Video icoon"/>
          <p:cNvGrpSpPr/>
          <p:nvPr userDrawn="1"/>
        </p:nvGrpSpPr>
        <p:grpSpPr>
          <a:xfrm>
            <a:off x="4603376" y="4392447"/>
            <a:ext cx="401285" cy="403079"/>
            <a:chOff x="8066315" y="1676399"/>
            <a:chExt cx="1371600" cy="1380253"/>
          </a:xfrm>
        </p:grpSpPr>
        <p:sp>
          <p:nvSpPr>
            <p:cNvPr id="98" name="Rechthoek 97"/>
            <p:cNvSpPr/>
            <p:nvPr userDrawn="1"/>
          </p:nvSpPr>
          <p:spPr>
            <a:xfrm>
              <a:off x="8066315" y="1687286"/>
              <a:ext cx="1360714" cy="136071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99" name="Vrije vorm 112"/>
            <p:cNvSpPr/>
            <p:nvPr userDrawn="1"/>
          </p:nvSpPr>
          <p:spPr>
            <a:xfrm>
              <a:off x="8077201" y="1676399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100" name="Vrije vorm 113"/>
            <p:cNvSpPr/>
            <p:nvPr userDrawn="1"/>
          </p:nvSpPr>
          <p:spPr>
            <a:xfrm>
              <a:off x="8071339" y="2849823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</p:grpSp>
      <p:sp>
        <p:nvSpPr>
          <p:cNvPr id="101" name="Freeform 17"/>
          <p:cNvSpPr>
            <a:spLocks noEditPoints="1"/>
          </p:cNvSpPr>
          <p:nvPr userDrawn="1"/>
        </p:nvSpPr>
        <p:spPr bwMode="auto">
          <a:xfrm>
            <a:off x="7294860" y="4392446"/>
            <a:ext cx="409961" cy="409214"/>
          </a:xfrm>
          <a:custGeom>
            <a:avLst/>
            <a:gdLst>
              <a:gd name="T0" fmla="*/ 281 w 445"/>
              <a:gd name="T1" fmla="*/ 374 h 445"/>
              <a:gd name="T2" fmla="*/ 320 w 445"/>
              <a:gd name="T3" fmla="*/ 366 h 445"/>
              <a:gd name="T4" fmla="*/ 297 w 445"/>
              <a:gd name="T5" fmla="*/ 330 h 445"/>
              <a:gd name="T6" fmla="*/ 98 w 445"/>
              <a:gd name="T7" fmla="*/ 344 h 445"/>
              <a:gd name="T8" fmla="*/ 175 w 445"/>
              <a:gd name="T9" fmla="*/ 390 h 445"/>
              <a:gd name="T10" fmla="*/ 147 w 445"/>
              <a:gd name="T11" fmla="*/ 329 h 445"/>
              <a:gd name="T12" fmla="*/ 171 w 445"/>
              <a:gd name="T13" fmla="*/ 324 h 445"/>
              <a:gd name="T14" fmla="*/ 200 w 445"/>
              <a:gd name="T15" fmla="*/ 384 h 445"/>
              <a:gd name="T16" fmla="*/ 234 w 445"/>
              <a:gd name="T17" fmla="*/ 392 h 445"/>
              <a:gd name="T18" fmla="*/ 265 w 445"/>
              <a:gd name="T19" fmla="*/ 349 h 445"/>
              <a:gd name="T20" fmla="*/ 310 w 445"/>
              <a:gd name="T21" fmla="*/ 232 h 445"/>
              <a:gd name="T22" fmla="*/ 306 w 445"/>
              <a:gd name="T23" fmla="*/ 290 h 445"/>
              <a:gd name="T24" fmla="*/ 358 w 445"/>
              <a:gd name="T25" fmla="*/ 330 h 445"/>
              <a:gd name="T26" fmla="*/ 393 w 445"/>
              <a:gd name="T27" fmla="*/ 260 h 445"/>
              <a:gd name="T28" fmla="*/ 159 w 445"/>
              <a:gd name="T29" fmla="*/ 232 h 445"/>
              <a:gd name="T30" fmla="*/ 201 w 445"/>
              <a:gd name="T31" fmla="*/ 295 h 445"/>
              <a:gd name="T32" fmla="*/ 284 w 445"/>
              <a:gd name="T33" fmla="*/ 268 h 445"/>
              <a:gd name="T34" fmla="*/ 48 w 445"/>
              <a:gd name="T35" fmla="*/ 232 h 445"/>
              <a:gd name="T36" fmla="*/ 62 w 445"/>
              <a:gd name="T37" fmla="*/ 292 h 445"/>
              <a:gd name="T38" fmla="*/ 98 w 445"/>
              <a:gd name="T39" fmla="*/ 317 h 445"/>
              <a:gd name="T40" fmla="*/ 139 w 445"/>
              <a:gd name="T41" fmla="*/ 281 h 445"/>
              <a:gd name="T42" fmla="*/ 48 w 445"/>
              <a:gd name="T43" fmla="*/ 232 h 445"/>
              <a:gd name="T44" fmla="*/ 223 w 445"/>
              <a:gd name="T45" fmla="*/ 148 h 445"/>
              <a:gd name="T46" fmla="*/ 162 w 445"/>
              <a:gd name="T47" fmla="*/ 173 h 445"/>
              <a:gd name="T48" fmla="*/ 284 w 445"/>
              <a:gd name="T49" fmla="*/ 173 h 445"/>
              <a:gd name="T50" fmla="*/ 69 w 445"/>
              <a:gd name="T51" fmla="*/ 138 h 445"/>
              <a:gd name="T52" fmla="*/ 48 w 445"/>
              <a:gd name="T53" fmla="*/ 208 h 445"/>
              <a:gd name="T54" fmla="*/ 143 w 445"/>
              <a:gd name="T55" fmla="*/ 137 h 445"/>
              <a:gd name="T56" fmla="*/ 82 w 445"/>
              <a:gd name="T57" fmla="*/ 117 h 445"/>
              <a:gd name="T58" fmla="*/ 302 w 445"/>
              <a:gd name="T59" fmla="*/ 136 h 445"/>
              <a:gd name="T60" fmla="*/ 396 w 445"/>
              <a:gd name="T61" fmla="*/ 208 h 445"/>
              <a:gd name="T62" fmla="*/ 373 w 445"/>
              <a:gd name="T63" fmla="*/ 133 h 445"/>
              <a:gd name="T64" fmla="*/ 281 w 445"/>
              <a:gd name="T65" fmla="*/ 71 h 445"/>
              <a:gd name="T66" fmla="*/ 319 w 445"/>
              <a:gd name="T67" fmla="*/ 105 h 445"/>
              <a:gd name="T68" fmla="*/ 296 w 445"/>
              <a:gd name="T69" fmla="*/ 64 h 445"/>
              <a:gd name="T70" fmla="*/ 146 w 445"/>
              <a:gd name="T71" fmla="*/ 65 h 445"/>
              <a:gd name="T72" fmla="*/ 121 w 445"/>
              <a:gd name="T73" fmla="*/ 108 h 445"/>
              <a:gd name="T74" fmla="*/ 165 w 445"/>
              <a:gd name="T75" fmla="*/ 72 h 445"/>
              <a:gd name="T76" fmla="*/ 212 w 445"/>
              <a:gd name="T77" fmla="*/ 52 h 445"/>
              <a:gd name="T78" fmla="*/ 180 w 445"/>
              <a:gd name="T79" fmla="*/ 96 h 445"/>
              <a:gd name="T80" fmla="*/ 238 w 445"/>
              <a:gd name="T81" fmla="*/ 124 h 445"/>
              <a:gd name="T82" fmla="*/ 255 w 445"/>
              <a:gd name="T83" fmla="*/ 75 h 445"/>
              <a:gd name="T84" fmla="*/ 223 w 445"/>
              <a:gd name="T85" fmla="*/ 49 h 445"/>
              <a:gd name="T86" fmla="*/ 293 w 445"/>
              <a:gd name="T87" fmla="*/ 11 h 445"/>
              <a:gd name="T88" fmla="*/ 380 w 445"/>
              <a:gd name="T89" fmla="*/ 65 h 445"/>
              <a:gd name="T90" fmla="*/ 433 w 445"/>
              <a:gd name="T91" fmla="*/ 151 h 445"/>
              <a:gd name="T92" fmla="*/ 442 w 445"/>
              <a:gd name="T93" fmla="*/ 258 h 445"/>
              <a:gd name="T94" fmla="*/ 402 w 445"/>
              <a:gd name="T95" fmla="*/ 353 h 445"/>
              <a:gd name="T96" fmla="*/ 325 w 445"/>
              <a:gd name="T97" fmla="*/ 420 h 445"/>
              <a:gd name="T98" fmla="*/ 223 w 445"/>
              <a:gd name="T99" fmla="*/ 445 h 445"/>
              <a:gd name="T100" fmla="*/ 120 w 445"/>
              <a:gd name="T101" fmla="*/ 420 h 445"/>
              <a:gd name="T102" fmla="*/ 43 w 445"/>
              <a:gd name="T103" fmla="*/ 353 h 445"/>
              <a:gd name="T104" fmla="*/ 2 w 445"/>
              <a:gd name="T105" fmla="*/ 258 h 445"/>
              <a:gd name="T106" fmla="*/ 11 w 445"/>
              <a:gd name="T107" fmla="*/ 151 h 445"/>
              <a:gd name="T108" fmla="*/ 66 w 445"/>
              <a:gd name="T109" fmla="*/ 65 h 445"/>
              <a:gd name="T110" fmla="*/ 152 w 445"/>
              <a:gd name="T111" fmla="*/ 11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45" h="445">
                <a:moveTo>
                  <a:pt x="297" y="330"/>
                </a:moveTo>
                <a:lnTo>
                  <a:pt x="289" y="353"/>
                </a:lnTo>
                <a:lnTo>
                  <a:pt x="281" y="374"/>
                </a:lnTo>
                <a:lnTo>
                  <a:pt x="270" y="390"/>
                </a:lnTo>
                <a:lnTo>
                  <a:pt x="296" y="380"/>
                </a:lnTo>
                <a:lnTo>
                  <a:pt x="320" y="366"/>
                </a:lnTo>
                <a:lnTo>
                  <a:pt x="342" y="350"/>
                </a:lnTo>
                <a:lnTo>
                  <a:pt x="319" y="339"/>
                </a:lnTo>
                <a:lnTo>
                  <a:pt x="297" y="330"/>
                </a:lnTo>
                <a:close/>
                <a:moveTo>
                  <a:pt x="147" y="329"/>
                </a:moveTo>
                <a:lnTo>
                  <a:pt x="120" y="337"/>
                </a:lnTo>
                <a:lnTo>
                  <a:pt x="98" y="344"/>
                </a:lnTo>
                <a:lnTo>
                  <a:pt x="121" y="364"/>
                </a:lnTo>
                <a:lnTo>
                  <a:pt x="146" y="379"/>
                </a:lnTo>
                <a:lnTo>
                  <a:pt x="175" y="390"/>
                </a:lnTo>
                <a:lnTo>
                  <a:pt x="165" y="373"/>
                </a:lnTo>
                <a:lnTo>
                  <a:pt x="155" y="352"/>
                </a:lnTo>
                <a:lnTo>
                  <a:pt x="147" y="329"/>
                </a:lnTo>
                <a:close/>
                <a:moveTo>
                  <a:pt x="238" y="320"/>
                </a:moveTo>
                <a:lnTo>
                  <a:pt x="203" y="320"/>
                </a:lnTo>
                <a:lnTo>
                  <a:pt x="171" y="324"/>
                </a:lnTo>
                <a:lnTo>
                  <a:pt x="180" y="349"/>
                </a:lnTo>
                <a:lnTo>
                  <a:pt x="190" y="368"/>
                </a:lnTo>
                <a:lnTo>
                  <a:pt x="200" y="384"/>
                </a:lnTo>
                <a:lnTo>
                  <a:pt x="212" y="392"/>
                </a:lnTo>
                <a:lnTo>
                  <a:pt x="223" y="396"/>
                </a:lnTo>
                <a:lnTo>
                  <a:pt x="234" y="392"/>
                </a:lnTo>
                <a:lnTo>
                  <a:pt x="245" y="384"/>
                </a:lnTo>
                <a:lnTo>
                  <a:pt x="255" y="368"/>
                </a:lnTo>
                <a:lnTo>
                  <a:pt x="265" y="349"/>
                </a:lnTo>
                <a:lnTo>
                  <a:pt x="273" y="325"/>
                </a:lnTo>
                <a:lnTo>
                  <a:pt x="238" y="320"/>
                </a:lnTo>
                <a:close/>
                <a:moveTo>
                  <a:pt x="310" y="232"/>
                </a:moveTo>
                <a:lnTo>
                  <a:pt x="309" y="254"/>
                </a:lnTo>
                <a:lnTo>
                  <a:pt x="308" y="272"/>
                </a:lnTo>
                <a:lnTo>
                  <a:pt x="306" y="290"/>
                </a:lnTo>
                <a:lnTo>
                  <a:pt x="302" y="306"/>
                </a:lnTo>
                <a:lnTo>
                  <a:pt x="331" y="316"/>
                </a:lnTo>
                <a:lnTo>
                  <a:pt x="358" y="330"/>
                </a:lnTo>
                <a:lnTo>
                  <a:pt x="373" y="308"/>
                </a:lnTo>
                <a:lnTo>
                  <a:pt x="385" y="285"/>
                </a:lnTo>
                <a:lnTo>
                  <a:pt x="393" y="260"/>
                </a:lnTo>
                <a:lnTo>
                  <a:pt x="396" y="232"/>
                </a:lnTo>
                <a:lnTo>
                  <a:pt x="310" y="232"/>
                </a:lnTo>
                <a:close/>
                <a:moveTo>
                  <a:pt x="159" y="232"/>
                </a:moveTo>
                <a:lnTo>
                  <a:pt x="162" y="267"/>
                </a:lnTo>
                <a:lnTo>
                  <a:pt x="166" y="299"/>
                </a:lnTo>
                <a:lnTo>
                  <a:pt x="201" y="295"/>
                </a:lnTo>
                <a:lnTo>
                  <a:pt x="239" y="295"/>
                </a:lnTo>
                <a:lnTo>
                  <a:pt x="278" y="301"/>
                </a:lnTo>
                <a:lnTo>
                  <a:pt x="284" y="268"/>
                </a:lnTo>
                <a:lnTo>
                  <a:pt x="286" y="232"/>
                </a:lnTo>
                <a:lnTo>
                  <a:pt x="159" y="232"/>
                </a:lnTo>
                <a:close/>
                <a:moveTo>
                  <a:pt x="48" y="232"/>
                </a:moveTo>
                <a:lnTo>
                  <a:pt x="50" y="255"/>
                </a:lnTo>
                <a:lnTo>
                  <a:pt x="56" y="275"/>
                </a:lnTo>
                <a:lnTo>
                  <a:pt x="62" y="292"/>
                </a:lnTo>
                <a:lnTo>
                  <a:pt x="71" y="308"/>
                </a:lnTo>
                <a:lnTo>
                  <a:pt x="82" y="324"/>
                </a:lnTo>
                <a:lnTo>
                  <a:pt x="98" y="317"/>
                </a:lnTo>
                <a:lnTo>
                  <a:pt x="119" y="311"/>
                </a:lnTo>
                <a:lnTo>
                  <a:pt x="142" y="304"/>
                </a:lnTo>
                <a:lnTo>
                  <a:pt x="139" y="281"/>
                </a:lnTo>
                <a:lnTo>
                  <a:pt x="137" y="257"/>
                </a:lnTo>
                <a:lnTo>
                  <a:pt x="135" y="232"/>
                </a:lnTo>
                <a:lnTo>
                  <a:pt x="48" y="232"/>
                </a:lnTo>
                <a:close/>
                <a:moveTo>
                  <a:pt x="278" y="141"/>
                </a:moveTo>
                <a:lnTo>
                  <a:pt x="250" y="146"/>
                </a:lnTo>
                <a:lnTo>
                  <a:pt x="223" y="148"/>
                </a:lnTo>
                <a:lnTo>
                  <a:pt x="193" y="146"/>
                </a:lnTo>
                <a:lnTo>
                  <a:pt x="166" y="143"/>
                </a:lnTo>
                <a:lnTo>
                  <a:pt x="162" y="173"/>
                </a:lnTo>
                <a:lnTo>
                  <a:pt x="159" y="208"/>
                </a:lnTo>
                <a:lnTo>
                  <a:pt x="286" y="208"/>
                </a:lnTo>
                <a:lnTo>
                  <a:pt x="284" y="173"/>
                </a:lnTo>
                <a:lnTo>
                  <a:pt x="278" y="141"/>
                </a:lnTo>
                <a:close/>
                <a:moveTo>
                  <a:pt x="82" y="117"/>
                </a:moveTo>
                <a:lnTo>
                  <a:pt x="69" y="138"/>
                </a:lnTo>
                <a:lnTo>
                  <a:pt x="59" y="160"/>
                </a:lnTo>
                <a:lnTo>
                  <a:pt x="51" y="184"/>
                </a:lnTo>
                <a:lnTo>
                  <a:pt x="48" y="208"/>
                </a:lnTo>
                <a:lnTo>
                  <a:pt x="135" y="208"/>
                </a:lnTo>
                <a:lnTo>
                  <a:pt x="138" y="172"/>
                </a:lnTo>
                <a:lnTo>
                  <a:pt x="143" y="137"/>
                </a:lnTo>
                <a:lnTo>
                  <a:pt x="119" y="131"/>
                </a:lnTo>
                <a:lnTo>
                  <a:pt x="99" y="124"/>
                </a:lnTo>
                <a:lnTo>
                  <a:pt x="82" y="117"/>
                </a:lnTo>
                <a:close/>
                <a:moveTo>
                  <a:pt x="358" y="111"/>
                </a:moveTo>
                <a:lnTo>
                  <a:pt x="331" y="125"/>
                </a:lnTo>
                <a:lnTo>
                  <a:pt x="302" y="136"/>
                </a:lnTo>
                <a:lnTo>
                  <a:pt x="308" y="171"/>
                </a:lnTo>
                <a:lnTo>
                  <a:pt x="310" y="208"/>
                </a:lnTo>
                <a:lnTo>
                  <a:pt x="396" y="208"/>
                </a:lnTo>
                <a:lnTo>
                  <a:pt x="393" y="183"/>
                </a:lnTo>
                <a:lnTo>
                  <a:pt x="385" y="158"/>
                </a:lnTo>
                <a:lnTo>
                  <a:pt x="373" y="133"/>
                </a:lnTo>
                <a:lnTo>
                  <a:pt x="358" y="111"/>
                </a:lnTo>
                <a:close/>
                <a:moveTo>
                  <a:pt x="270" y="54"/>
                </a:moveTo>
                <a:lnTo>
                  <a:pt x="281" y="71"/>
                </a:lnTo>
                <a:lnTo>
                  <a:pt x="289" y="90"/>
                </a:lnTo>
                <a:lnTo>
                  <a:pt x="297" y="113"/>
                </a:lnTo>
                <a:lnTo>
                  <a:pt x="319" y="105"/>
                </a:lnTo>
                <a:lnTo>
                  <a:pt x="342" y="95"/>
                </a:lnTo>
                <a:lnTo>
                  <a:pt x="320" y="77"/>
                </a:lnTo>
                <a:lnTo>
                  <a:pt x="296" y="64"/>
                </a:lnTo>
                <a:lnTo>
                  <a:pt x="270" y="54"/>
                </a:lnTo>
                <a:close/>
                <a:moveTo>
                  <a:pt x="175" y="54"/>
                </a:moveTo>
                <a:lnTo>
                  <a:pt x="146" y="65"/>
                </a:lnTo>
                <a:lnTo>
                  <a:pt x="121" y="80"/>
                </a:lnTo>
                <a:lnTo>
                  <a:pt x="98" y="99"/>
                </a:lnTo>
                <a:lnTo>
                  <a:pt x="121" y="108"/>
                </a:lnTo>
                <a:lnTo>
                  <a:pt x="149" y="115"/>
                </a:lnTo>
                <a:lnTo>
                  <a:pt x="155" y="91"/>
                </a:lnTo>
                <a:lnTo>
                  <a:pt x="165" y="72"/>
                </a:lnTo>
                <a:lnTo>
                  <a:pt x="175" y="54"/>
                </a:lnTo>
                <a:close/>
                <a:moveTo>
                  <a:pt x="223" y="49"/>
                </a:moveTo>
                <a:lnTo>
                  <a:pt x="212" y="52"/>
                </a:lnTo>
                <a:lnTo>
                  <a:pt x="200" y="61"/>
                </a:lnTo>
                <a:lnTo>
                  <a:pt x="190" y="75"/>
                </a:lnTo>
                <a:lnTo>
                  <a:pt x="180" y="96"/>
                </a:lnTo>
                <a:lnTo>
                  <a:pt x="171" y="120"/>
                </a:lnTo>
                <a:lnTo>
                  <a:pt x="203" y="124"/>
                </a:lnTo>
                <a:lnTo>
                  <a:pt x="238" y="124"/>
                </a:lnTo>
                <a:lnTo>
                  <a:pt x="273" y="120"/>
                </a:lnTo>
                <a:lnTo>
                  <a:pt x="265" y="95"/>
                </a:lnTo>
                <a:lnTo>
                  <a:pt x="255" y="75"/>
                </a:lnTo>
                <a:lnTo>
                  <a:pt x="245" y="61"/>
                </a:lnTo>
                <a:lnTo>
                  <a:pt x="234" y="52"/>
                </a:lnTo>
                <a:lnTo>
                  <a:pt x="223" y="49"/>
                </a:lnTo>
                <a:close/>
                <a:moveTo>
                  <a:pt x="223" y="0"/>
                </a:moveTo>
                <a:lnTo>
                  <a:pt x="259" y="3"/>
                </a:lnTo>
                <a:lnTo>
                  <a:pt x="293" y="11"/>
                </a:lnTo>
                <a:lnTo>
                  <a:pt x="325" y="25"/>
                </a:lnTo>
                <a:lnTo>
                  <a:pt x="354" y="42"/>
                </a:lnTo>
                <a:lnTo>
                  <a:pt x="380" y="65"/>
                </a:lnTo>
                <a:lnTo>
                  <a:pt x="402" y="90"/>
                </a:lnTo>
                <a:lnTo>
                  <a:pt x="420" y="120"/>
                </a:lnTo>
                <a:lnTo>
                  <a:pt x="433" y="151"/>
                </a:lnTo>
                <a:lnTo>
                  <a:pt x="442" y="186"/>
                </a:lnTo>
                <a:lnTo>
                  <a:pt x="445" y="222"/>
                </a:lnTo>
                <a:lnTo>
                  <a:pt x="442" y="258"/>
                </a:lnTo>
                <a:lnTo>
                  <a:pt x="433" y="292"/>
                </a:lnTo>
                <a:lnTo>
                  <a:pt x="420" y="325"/>
                </a:lnTo>
                <a:lnTo>
                  <a:pt x="402" y="353"/>
                </a:lnTo>
                <a:lnTo>
                  <a:pt x="380" y="379"/>
                </a:lnTo>
                <a:lnTo>
                  <a:pt x="354" y="402"/>
                </a:lnTo>
                <a:lnTo>
                  <a:pt x="325" y="420"/>
                </a:lnTo>
                <a:lnTo>
                  <a:pt x="293" y="434"/>
                </a:lnTo>
                <a:lnTo>
                  <a:pt x="259" y="441"/>
                </a:lnTo>
                <a:lnTo>
                  <a:pt x="223" y="445"/>
                </a:lnTo>
                <a:lnTo>
                  <a:pt x="187" y="441"/>
                </a:lnTo>
                <a:lnTo>
                  <a:pt x="152" y="434"/>
                </a:lnTo>
                <a:lnTo>
                  <a:pt x="120" y="420"/>
                </a:lnTo>
                <a:lnTo>
                  <a:pt x="91" y="402"/>
                </a:lnTo>
                <a:lnTo>
                  <a:pt x="66" y="379"/>
                </a:lnTo>
                <a:lnTo>
                  <a:pt x="43" y="353"/>
                </a:lnTo>
                <a:lnTo>
                  <a:pt x="25" y="325"/>
                </a:lnTo>
                <a:lnTo>
                  <a:pt x="11" y="292"/>
                </a:lnTo>
                <a:lnTo>
                  <a:pt x="2" y="258"/>
                </a:lnTo>
                <a:lnTo>
                  <a:pt x="0" y="222"/>
                </a:lnTo>
                <a:lnTo>
                  <a:pt x="2" y="186"/>
                </a:lnTo>
                <a:lnTo>
                  <a:pt x="11" y="151"/>
                </a:lnTo>
                <a:lnTo>
                  <a:pt x="25" y="120"/>
                </a:lnTo>
                <a:lnTo>
                  <a:pt x="43" y="90"/>
                </a:lnTo>
                <a:lnTo>
                  <a:pt x="66" y="65"/>
                </a:lnTo>
                <a:lnTo>
                  <a:pt x="91" y="42"/>
                </a:lnTo>
                <a:lnTo>
                  <a:pt x="120" y="25"/>
                </a:lnTo>
                <a:lnTo>
                  <a:pt x="152" y="11"/>
                </a:lnTo>
                <a:lnTo>
                  <a:pt x="187" y="3"/>
                </a:lnTo>
                <a:lnTo>
                  <a:pt x="223" y="0"/>
                </a:ln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nl-NL" sz="1800" noProof="0" dirty="0"/>
          </a:p>
        </p:txBody>
      </p:sp>
      <p:grpSp>
        <p:nvGrpSpPr>
          <p:cNvPr id="120" name="Knop uitleg"/>
          <p:cNvGrpSpPr/>
          <p:nvPr userDrawn="1"/>
        </p:nvGrpSpPr>
        <p:grpSpPr>
          <a:xfrm>
            <a:off x="9508901" y="2860359"/>
            <a:ext cx="1947767" cy="2037397"/>
            <a:chOff x="9275416" y="2755352"/>
            <a:chExt cx="1944216" cy="2037397"/>
          </a:xfrm>
        </p:grpSpPr>
        <p:sp>
          <p:nvSpPr>
            <p:cNvPr id="43" name="Rechthoek: afgeronde hoeken 42"/>
            <p:cNvSpPr/>
            <p:nvPr userDrawn="1"/>
          </p:nvSpPr>
          <p:spPr>
            <a:xfrm>
              <a:off x="9275416" y="2755352"/>
              <a:ext cx="1944216" cy="2037397"/>
            </a:xfrm>
            <a:prstGeom prst="roundRect">
              <a:avLst>
                <a:gd name="adj" fmla="val 3052"/>
              </a:avLst>
            </a:prstGeom>
            <a:solidFill>
              <a:srgbClr val="FF7800"/>
            </a:solidFill>
            <a:ln>
              <a:noFill/>
            </a:ln>
            <a:effectLst>
              <a:outerShdw dist="50800" dir="2700000" algn="tl" rotWithShape="0">
                <a:srgbClr val="76717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 dirty="0">
                <a:solidFill>
                  <a:schemeClr val="tx1"/>
                </a:solidFill>
              </a:endParaRPr>
            </a:p>
          </p:txBody>
        </p:sp>
        <p:grpSp>
          <p:nvGrpSpPr>
            <p:cNvPr id="42" name="Groep 41"/>
            <p:cNvGrpSpPr/>
            <p:nvPr userDrawn="1"/>
          </p:nvGrpSpPr>
          <p:grpSpPr>
            <a:xfrm>
              <a:off x="9434682" y="3006335"/>
              <a:ext cx="1625685" cy="1701927"/>
              <a:chOff x="9434682" y="3006335"/>
              <a:chExt cx="1625685" cy="1701927"/>
            </a:xfrm>
          </p:grpSpPr>
          <p:sp>
            <p:nvSpPr>
              <p:cNvPr id="36" name="Ovaal 35"/>
              <p:cNvSpPr/>
              <p:nvPr userDrawn="1"/>
            </p:nvSpPr>
            <p:spPr>
              <a:xfrm>
                <a:off x="9815476" y="3006335"/>
                <a:ext cx="864096" cy="86409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H2">
                <a:hlinkClick r:id="" action="ppaction://noaction"/>
              </p:cNvPr>
              <p:cNvSpPr txBox="1"/>
              <p:nvPr userDrawn="1"/>
            </p:nvSpPr>
            <p:spPr>
              <a:xfrm>
                <a:off x="9434682" y="3998106"/>
                <a:ext cx="1625685" cy="71015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/>
              <a:p>
                <a:pPr algn="ctr" defTabSz="1217512"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Open deze dia in de diavoorstelling en klik</a:t>
                </a:r>
                <a:b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</a:br>
                <a: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op de </a:t>
                </a:r>
                <a:r>
                  <a:rPr lang="nl-NL" sz="1200" kern="1200" noProof="0" dirty="0" err="1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youtube</a:t>
                </a:r>
                <a: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-link</a:t>
                </a:r>
                <a:endParaRPr lang="nl-NL" sz="1000" kern="1200" noProof="0" dirty="0">
                  <a:solidFill>
                    <a:srgbClr val="FFFFFF"/>
                  </a:solidFill>
                  <a:latin typeface="Oswald" panose="02000503000000000000" pitchFamily="2" charset="0"/>
                  <a:ea typeface="+mn-ea"/>
                  <a:cs typeface="+mn-cs"/>
                </a:endParaRPr>
              </a:p>
            </p:txBody>
          </p:sp>
          <p:grpSp>
            <p:nvGrpSpPr>
              <p:cNvPr id="117" name="Groep 116"/>
              <p:cNvGrpSpPr>
                <a:grpSpLocks noChangeAspect="1"/>
              </p:cNvGrpSpPr>
              <p:nvPr userDrawn="1"/>
            </p:nvGrpSpPr>
            <p:grpSpPr>
              <a:xfrm>
                <a:off x="10139574" y="3193941"/>
                <a:ext cx="215900" cy="464820"/>
                <a:chOff x="9836152" y="1052862"/>
                <a:chExt cx="269875" cy="581025"/>
              </a:xfrm>
              <a:solidFill>
                <a:schemeClr val="bg1"/>
              </a:solidFill>
            </p:grpSpPr>
            <p:sp>
              <p:nvSpPr>
                <p:cNvPr id="118" name="Freeform 300"/>
                <p:cNvSpPr>
                  <a:spLocks/>
                </p:cNvSpPr>
                <p:nvPr/>
              </p:nvSpPr>
              <p:spPr bwMode="auto">
                <a:xfrm>
                  <a:off x="9836152" y="1219549"/>
                  <a:ext cx="269875" cy="414338"/>
                </a:xfrm>
                <a:custGeom>
                  <a:avLst/>
                  <a:gdLst>
                    <a:gd name="T0" fmla="*/ 54 w 170"/>
                    <a:gd name="T1" fmla="*/ 0 h 261"/>
                    <a:gd name="T2" fmla="*/ 77 w 170"/>
                    <a:gd name="T3" fmla="*/ 0 h 261"/>
                    <a:gd name="T4" fmla="*/ 77 w 170"/>
                    <a:gd name="T5" fmla="*/ 67 h 261"/>
                    <a:gd name="T6" fmla="*/ 77 w 170"/>
                    <a:gd name="T7" fmla="*/ 73 h 261"/>
                    <a:gd name="T8" fmla="*/ 79 w 170"/>
                    <a:gd name="T9" fmla="*/ 75 h 261"/>
                    <a:gd name="T10" fmla="*/ 85 w 170"/>
                    <a:gd name="T11" fmla="*/ 75 h 261"/>
                    <a:gd name="T12" fmla="*/ 87 w 170"/>
                    <a:gd name="T13" fmla="*/ 75 h 261"/>
                    <a:gd name="T14" fmla="*/ 92 w 170"/>
                    <a:gd name="T15" fmla="*/ 73 h 261"/>
                    <a:gd name="T16" fmla="*/ 92 w 170"/>
                    <a:gd name="T17" fmla="*/ 67 h 261"/>
                    <a:gd name="T18" fmla="*/ 92 w 170"/>
                    <a:gd name="T19" fmla="*/ 0 h 261"/>
                    <a:gd name="T20" fmla="*/ 116 w 170"/>
                    <a:gd name="T21" fmla="*/ 0 h 261"/>
                    <a:gd name="T22" fmla="*/ 136 w 170"/>
                    <a:gd name="T23" fmla="*/ 8 h 261"/>
                    <a:gd name="T24" fmla="*/ 154 w 170"/>
                    <a:gd name="T25" fmla="*/ 21 h 261"/>
                    <a:gd name="T26" fmla="*/ 165 w 170"/>
                    <a:gd name="T27" fmla="*/ 42 h 261"/>
                    <a:gd name="T28" fmla="*/ 170 w 170"/>
                    <a:gd name="T29" fmla="*/ 65 h 261"/>
                    <a:gd name="T30" fmla="*/ 170 w 170"/>
                    <a:gd name="T31" fmla="*/ 160 h 261"/>
                    <a:gd name="T32" fmla="*/ 167 w 170"/>
                    <a:gd name="T33" fmla="*/ 181 h 261"/>
                    <a:gd name="T34" fmla="*/ 159 w 170"/>
                    <a:gd name="T35" fmla="*/ 204 h 261"/>
                    <a:gd name="T36" fmla="*/ 149 w 170"/>
                    <a:gd name="T37" fmla="*/ 225 h 261"/>
                    <a:gd name="T38" fmla="*/ 134 w 170"/>
                    <a:gd name="T39" fmla="*/ 245 h 261"/>
                    <a:gd name="T40" fmla="*/ 110 w 170"/>
                    <a:gd name="T41" fmla="*/ 258 h 261"/>
                    <a:gd name="T42" fmla="*/ 85 w 170"/>
                    <a:gd name="T43" fmla="*/ 261 h 261"/>
                    <a:gd name="T44" fmla="*/ 59 w 170"/>
                    <a:gd name="T45" fmla="*/ 258 h 261"/>
                    <a:gd name="T46" fmla="*/ 36 w 170"/>
                    <a:gd name="T47" fmla="*/ 245 h 261"/>
                    <a:gd name="T48" fmla="*/ 20 w 170"/>
                    <a:gd name="T49" fmla="*/ 225 h 261"/>
                    <a:gd name="T50" fmla="*/ 7 w 170"/>
                    <a:gd name="T51" fmla="*/ 204 h 261"/>
                    <a:gd name="T52" fmla="*/ 2 w 170"/>
                    <a:gd name="T53" fmla="*/ 181 h 261"/>
                    <a:gd name="T54" fmla="*/ 0 w 170"/>
                    <a:gd name="T55" fmla="*/ 160 h 261"/>
                    <a:gd name="T56" fmla="*/ 0 w 170"/>
                    <a:gd name="T57" fmla="*/ 65 h 261"/>
                    <a:gd name="T58" fmla="*/ 5 w 170"/>
                    <a:gd name="T59" fmla="*/ 42 h 261"/>
                    <a:gd name="T60" fmla="*/ 15 w 170"/>
                    <a:gd name="T61" fmla="*/ 21 h 261"/>
                    <a:gd name="T62" fmla="*/ 33 w 170"/>
                    <a:gd name="T63" fmla="*/ 8 h 261"/>
                    <a:gd name="T64" fmla="*/ 54 w 170"/>
                    <a:gd name="T65" fmla="*/ 0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70" h="261">
                      <a:moveTo>
                        <a:pt x="54" y="0"/>
                      </a:moveTo>
                      <a:lnTo>
                        <a:pt x="77" y="0"/>
                      </a:lnTo>
                      <a:lnTo>
                        <a:pt x="77" y="67"/>
                      </a:lnTo>
                      <a:lnTo>
                        <a:pt x="77" y="73"/>
                      </a:lnTo>
                      <a:lnTo>
                        <a:pt x="79" y="75"/>
                      </a:lnTo>
                      <a:lnTo>
                        <a:pt x="85" y="75"/>
                      </a:lnTo>
                      <a:lnTo>
                        <a:pt x="87" y="75"/>
                      </a:lnTo>
                      <a:lnTo>
                        <a:pt x="92" y="73"/>
                      </a:lnTo>
                      <a:lnTo>
                        <a:pt x="92" y="67"/>
                      </a:lnTo>
                      <a:lnTo>
                        <a:pt x="92" y="0"/>
                      </a:lnTo>
                      <a:lnTo>
                        <a:pt x="116" y="0"/>
                      </a:lnTo>
                      <a:lnTo>
                        <a:pt x="136" y="8"/>
                      </a:lnTo>
                      <a:lnTo>
                        <a:pt x="154" y="21"/>
                      </a:lnTo>
                      <a:lnTo>
                        <a:pt x="165" y="42"/>
                      </a:lnTo>
                      <a:lnTo>
                        <a:pt x="170" y="65"/>
                      </a:lnTo>
                      <a:lnTo>
                        <a:pt x="170" y="160"/>
                      </a:lnTo>
                      <a:lnTo>
                        <a:pt x="167" y="181"/>
                      </a:lnTo>
                      <a:lnTo>
                        <a:pt x="159" y="204"/>
                      </a:lnTo>
                      <a:lnTo>
                        <a:pt x="149" y="225"/>
                      </a:lnTo>
                      <a:lnTo>
                        <a:pt x="134" y="245"/>
                      </a:lnTo>
                      <a:lnTo>
                        <a:pt x="110" y="258"/>
                      </a:lnTo>
                      <a:lnTo>
                        <a:pt x="85" y="261"/>
                      </a:lnTo>
                      <a:lnTo>
                        <a:pt x="59" y="258"/>
                      </a:lnTo>
                      <a:lnTo>
                        <a:pt x="36" y="245"/>
                      </a:lnTo>
                      <a:lnTo>
                        <a:pt x="20" y="225"/>
                      </a:lnTo>
                      <a:lnTo>
                        <a:pt x="7" y="204"/>
                      </a:lnTo>
                      <a:lnTo>
                        <a:pt x="2" y="181"/>
                      </a:lnTo>
                      <a:lnTo>
                        <a:pt x="0" y="160"/>
                      </a:lnTo>
                      <a:lnTo>
                        <a:pt x="0" y="65"/>
                      </a:lnTo>
                      <a:lnTo>
                        <a:pt x="5" y="42"/>
                      </a:lnTo>
                      <a:lnTo>
                        <a:pt x="15" y="21"/>
                      </a:lnTo>
                      <a:lnTo>
                        <a:pt x="33" y="8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1800" noProof="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9" name="Freeform 301"/>
                <p:cNvSpPr>
                  <a:spLocks/>
                </p:cNvSpPr>
                <p:nvPr/>
              </p:nvSpPr>
              <p:spPr bwMode="auto">
                <a:xfrm>
                  <a:off x="9864727" y="1052862"/>
                  <a:ext cx="122238" cy="163513"/>
                </a:xfrm>
                <a:custGeom>
                  <a:avLst/>
                  <a:gdLst>
                    <a:gd name="T0" fmla="*/ 15 w 77"/>
                    <a:gd name="T1" fmla="*/ 0 h 103"/>
                    <a:gd name="T2" fmla="*/ 18 w 77"/>
                    <a:gd name="T3" fmla="*/ 0 h 103"/>
                    <a:gd name="T4" fmla="*/ 23 w 77"/>
                    <a:gd name="T5" fmla="*/ 5 h 103"/>
                    <a:gd name="T6" fmla="*/ 23 w 77"/>
                    <a:gd name="T7" fmla="*/ 10 h 103"/>
                    <a:gd name="T8" fmla="*/ 23 w 77"/>
                    <a:gd name="T9" fmla="*/ 13 h 103"/>
                    <a:gd name="T10" fmla="*/ 23 w 77"/>
                    <a:gd name="T11" fmla="*/ 13 h 103"/>
                    <a:gd name="T12" fmla="*/ 23 w 77"/>
                    <a:gd name="T13" fmla="*/ 15 h 103"/>
                    <a:gd name="T14" fmla="*/ 23 w 77"/>
                    <a:gd name="T15" fmla="*/ 15 h 103"/>
                    <a:gd name="T16" fmla="*/ 20 w 77"/>
                    <a:gd name="T17" fmla="*/ 18 h 103"/>
                    <a:gd name="T18" fmla="*/ 20 w 77"/>
                    <a:gd name="T19" fmla="*/ 23 h 103"/>
                    <a:gd name="T20" fmla="*/ 18 w 77"/>
                    <a:gd name="T21" fmla="*/ 28 h 103"/>
                    <a:gd name="T22" fmla="*/ 20 w 77"/>
                    <a:gd name="T23" fmla="*/ 36 h 103"/>
                    <a:gd name="T24" fmla="*/ 23 w 77"/>
                    <a:gd name="T25" fmla="*/ 44 h 103"/>
                    <a:gd name="T26" fmla="*/ 28 w 77"/>
                    <a:gd name="T27" fmla="*/ 49 h 103"/>
                    <a:gd name="T28" fmla="*/ 33 w 77"/>
                    <a:gd name="T29" fmla="*/ 51 h 103"/>
                    <a:gd name="T30" fmla="*/ 43 w 77"/>
                    <a:gd name="T31" fmla="*/ 56 h 103"/>
                    <a:gd name="T32" fmla="*/ 54 w 77"/>
                    <a:gd name="T33" fmla="*/ 62 h 103"/>
                    <a:gd name="T34" fmla="*/ 61 w 77"/>
                    <a:gd name="T35" fmla="*/ 69 h 103"/>
                    <a:gd name="T36" fmla="*/ 67 w 77"/>
                    <a:gd name="T37" fmla="*/ 74 h 103"/>
                    <a:gd name="T38" fmla="*/ 72 w 77"/>
                    <a:gd name="T39" fmla="*/ 82 h 103"/>
                    <a:gd name="T40" fmla="*/ 74 w 77"/>
                    <a:gd name="T41" fmla="*/ 93 h 103"/>
                    <a:gd name="T42" fmla="*/ 77 w 77"/>
                    <a:gd name="T43" fmla="*/ 103 h 103"/>
                    <a:gd name="T44" fmla="*/ 56 w 77"/>
                    <a:gd name="T45" fmla="*/ 103 h 103"/>
                    <a:gd name="T46" fmla="*/ 54 w 77"/>
                    <a:gd name="T47" fmla="*/ 98 h 103"/>
                    <a:gd name="T48" fmla="*/ 51 w 77"/>
                    <a:gd name="T49" fmla="*/ 87 h 103"/>
                    <a:gd name="T50" fmla="*/ 46 w 77"/>
                    <a:gd name="T51" fmla="*/ 82 h 103"/>
                    <a:gd name="T52" fmla="*/ 43 w 77"/>
                    <a:gd name="T53" fmla="*/ 77 h 103"/>
                    <a:gd name="T54" fmla="*/ 36 w 77"/>
                    <a:gd name="T55" fmla="*/ 74 h 103"/>
                    <a:gd name="T56" fmla="*/ 23 w 77"/>
                    <a:gd name="T57" fmla="*/ 69 h 103"/>
                    <a:gd name="T58" fmla="*/ 15 w 77"/>
                    <a:gd name="T59" fmla="*/ 62 h 103"/>
                    <a:gd name="T60" fmla="*/ 7 w 77"/>
                    <a:gd name="T61" fmla="*/ 54 h 103"/>
                    <a:gd name="T62" fmla="*/ 2 w 77"/>
                    <a:gd name="T63" fmla="*/ 46 h 103"/>
                    <a:gd name="T64" fmla="*/ 0 w 77"/>
                    <a:gd name="T65" fmla="*/ 38 h 103"/>
                    <a:gd name="T66" fmla="*/ 0 w 77"/>
                    <a:gd name="T67" fmla="*/ 28 h 103"/>
                    <a:gd name="T68" fmla="*/ 0 w 77"/>
                    <a:gd name="T69" fmla="*/ 20 h 103"/>
                    <a:gd name="T70" fmla="*/ 2 w 77"/>
                    <a:gd name="T71" fmla="*/ 13 h 103"/>
                    <a:gd name="T72" fmla="*/ 5 w 77"/>
                    <a:gd name="T73" fmla="*/ 7 h 103"/>
                    <a:gd name="T74" fmla="*/ 5 w 77"/>
                    <a:gd name="T75" fmla="*/ 5 h 103"/>
                    <a:gd name="T76" fmla="*/ 5 w 77"/>
                    <a:gd name="T77" fmla="*/ 5 h 103"/>
                    <a:gd name="T78" fmla="*/ 10 w 77"/>
                    <a:gd name="T79" fmla="*/ 0 h 103"/>
                    <a:gd name="T80" fmla="*/ 15 w 77"/>
                    <a:gd name="T8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7" h="103">
                      <a:moveTo>
                        <a:pt x="15" y="0"/>
                      </a:moveTo>
                      <a:lnTo>
                        <a:pt x="18" y="0"/>
                      </a:lnTo>
                      <a:lnTo>
                        <a:pt x="23" y="5"/>
                      </a:lnTo>
                      <a:lnTo>
                        <a:pt x="23" y="10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0" y="18"/>
                      </a:lnTo>
                      <a:lnTo>
                        <a:pt x="20" y="23"/>
                      </a:lnTo>
                      <a:lnTo>
                        <a:pt x="18" y="28"/>
                      </a:lnTo>
                      <a:lnTo>
                        <a:pt x="20" y="36"/>
                      </a:lnTo>
                      <a:lnTo>
                        <a:pt x="23" y="44"/>
                      </a:lnTo>
                      <a:lnTo>
                        <a:pt x="28" y="49"/>
                      </a:lnTo>
                      <a:lnTo>
                        <a:pt x="33" y="51"/>
                      </a:lnTo>
                      <a:lnTo>
                        <a:pt x="43" y="56"/>
                      </a:lnTo>
                      <a:lnTo>
                        <a:pt x="54" y="62"/>
                      </a:lnTo>
                      <a:lnTo>
                        <a:pt x="61" y="69"/>
                      </a:lnTo>
                      <a:lnTo>
                        <a:pt x="67" y="74"/>
                      </a:lnTo>
                      <a:lnTo>
                        <a:pt x="72" y="82"/>
                      </a:lnTo>
                      <a:lnTo>
                        <a:pt x="74" y="93"/>
                      </a:lnTo>
                      <a:lnTo>
                        <a:pt x="77" y="103"/>
                      </a:lnTo>
                      <a:lnTo>
                        <a:pt x="56" y="103"/>
                      </a:lnTo>
                      <a:lnTo>
                        <a:pt x="54" y="98"/>
                      </a:lnTo>
                      <a:lnTo>
                        <a:pt x="51" y="87"/>
                      </a:lnTo>
                      <a:lnTo>
                        <a:pt x="46" y="82"/>
                      </a:lnTo>
                      <a:lnTo>
                        <a:pt x="43" y="77"/>
                      </a:lnTo>
                      <a:lnTo>
                        <a:pt x="36" y="74"/>
                      </a:lnTo>
                      <a:lnTo>
                        <a:pt x="23" y="69"/>
                      </a:lnTo>
                      <a:lnTo>
                        <a:pt x="15" y="62"/>
                      </a:lnTo>
                      <a:lnTo>
                        <a:pt x="7" y="54"/>
                      </a:lnTo>
                      <a:lnTo>
                        <a:pt x="2" y="46"/>
                      </a:lnTo>
                      <a:lnTo>
                        <a:pt x="0" y="38"/>
                      </a:lnTo>
                      <a:lnTo>
                        <a:pt x="0" y="28"/>
                      </a:lnTo>
                      <a:lnTo>
                        <a:pt x="0" y="20"/>
                      </a:lnTo>
                      <a:lnTo>
                        <a:pt x="2" y="13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10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1800" noProof="0" dirty="0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128" name="HYPERLINK" hidden="1"/>
          <p:cNvGrpSpPr/>
          <p:nvPr userDrawn="1"/>
        </p:nvGrpSpPr>
        <p:grpSpPr>
          <a:xfrm>
            <a:off x="674999" y="1599166"/>
            <a:ext cx="8081505" cy="4559785"/>
            <a:chOff x="673768" y="1599165"/>
            <a:chExt cx="8066773" cy="4559785"/>
          </a:xfrm>
        </p:grpSpPr>
        <p:sp>
          <p:nvSpPr>
            <p:cNvPr id="121" name="HYPERLINK">
              <a:hlinkClick r:id="rId2"/>
            </p:cNvPr>
            <p:cNvSpPr/>
            <p:nvPr userDrawn="1"/>
          </p:nvSpPr>
          <p:spPr>
            <a:xfrm>
              <a:off x="673768" y="1599165"/>
              <a:ext cx="2676295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3" name="HYPERLINK">
              <a:hlinkClick r:id="rId3"/>
            </p:cNvPr>
            <p:cNvSpPr/>
            <p:nvPr userDrawn="1"/>
          </p:nvSpPr>
          <p:spPr>
            <a:xfrm>
              <a:off x="3465094" y="1599165"/>
              <a:ext cx="257475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4" name="HYPERLINK">
              <a:hlinkClick r:id="rId4"/>
            </p:cNvPr>
            <p:cNvSpPr/>
            <p:nvPr userDrawn="1"/>
          </p:nvSpPr>
          <p:spPr>
            <a:xfrm>
              <a:off x="6148301" y="1599165"/>
              <a:ext cx="257475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5" name="HYPERLINK">
              <a:hlinkClick r:id="rId5"/>
            </p:cNvPr>
            <p:cNvSpPr/>
            <p:nvPr userDrawn="1"/>
          </p:nvSpPr>
          <p:spPr>
            <a:xfrm>
              <a:off x="673768" y="3932073"/>
              <a:ext cx="2676295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6" name="HYPERLINK">
              <a:hlinkClick r:id="rId6"/>
            </p:cNvPr>
            <p:cNvSpPr/>
            <p:nvPr userDrawn="1"/>
          </p:nvSpPr>
          <p:spPr>
            <a:xfrm>
              <a:off x="3454453" y="3932073"/>
              <a:ext cx="259084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7" name="HYPERLINK">
              <a:hlinkClick r:id="rId7"/>
            </p:cNvPr>
            <p:cNvSpPr/>
            <p:nvPr userDrawn="1"/>
          </p:nvSpPr>
          <p:spPr>
            <a:xfrm>
              <a:off x="6149692" y="3932073"/>
              <a:ext cx="259084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58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2000" tIns="108000" rIns="72000" bIns="36000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nl-NL" sz="2000" noProof="0" dirty="0"/>
          </a:p>
        </p:txBody>
      </p:sp>
      <p:cxnSp>
        <p:nvCxnSpPr>
          <p:cNvPr id="60" name="Rechte verbindingslijn 59"/>
          <p:cNvCxnSpPr>
            <a:cxnSpLocks/>
          </p:cNvCxnSpPr>
          <p:nvPr userDrawn="1"/>
        </p:nvCxnSpPr>
        <p:spPr>
          <a:xfrm>
            <a:off x="693962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Vrije vorm 308"/>
          <p:cNvSpPr/>
          <p:nvPr userDrawn="1"/>
        </p:nvSpPr>
        <p:spPr>
          <a:xfrm>
            <a:off x="11056395" y="692697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nl-NL" sz="1800" noProof="0" dirty="0">
              <a:solidFill>
                <a:prstClr val="black"/>
              </a:solidFill>
            </a:endParaRPr>
          </a:p>
        </p:txBody>
      </p:sp>
      <p:grpSp>
        <p:nvGrpSpPr>
          <p:cNvPr id="4" name="Groep 3"/>
          <p:cNvGrpSpPr/>
          <p:nvPr userDrawn="1"/>
        </p:nvGrpSpPr>
        <p:grpSpPr>
          <a:xfrm>
            <a:off x="1630522" y="2276771"/>
            <a:ext cx="758666" cy="226154"/>
            <a:chOff x="1607118" y="2276771"/>
            <a:chExt cx="757283" cy="226154"/>
          </a:xfrm>
        </p:grpSpPr>
        <p:grpSp>
          <p:nvGrpSpPr>
            <p:cNvPr id="71" name="Groep 70"/>
            <p:cNvGrpSpPr/>
            <p:nvPr userDrawn="1"/>
          </p:nvGrpSpPr>
          <p:grpSpPr>
            <a:xfrm>
              <a:off x="2077148" y="2276771"/>
              <a:ext cx="287253" cy="226154"/>
              <a:chOff x="-3310843" y="700986"/>
              <a:chExt cx="182598" cy="143759"/>
            </a:xfrm>
          </p:grpSpPr>
          <p:grpSp>
            <p:nvGrpSpPr>
              <p:cNvPr id="160" name="Groep 159"/>
              <p:cNvGrpSpPr/>
              <p:nvPr userDrawn="1"/>
            </p:nvGrpSpPr>
            <p:grpSpPr>
              <a:xfrm>
                <a:off x="-3310843" y="700986"/>
                <a:ext cx="182598" cy="143759"/>
                <a:chOff x="-3310843" y="700986"/>
                <a:chExt cx="182598" cy="143759"/>
              </a:xfrm>
            </p:grpSpPr>
            <p:cxnSp>
              <p:nvCxnSpPr>
                <p:cNvPr id="164" name="Rechte verbindingslijn 163"/>
                <p:cNvCxnSpPr/>
                <p:nvPr userDrawn="1"/>
              </p:nvCxnSpPr>
              <p:spPr>
                <a:xfrm>
                  <a:off x="-3310843" y="700986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5" name="Rechte verbindingslijn 164"/>
                <p:cNvCxnSpPr/>
                <p:nvPr userDrawn="1"/>
              </p:nvCxnSpPr>
              <p:spPr>
                <a:xfrm>
                  <a:off x="-3310843" y="844745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6" name="Rechte verbindingslijn 165"/>
                <p:cNvCxnSpPr/>
                <p:nvPr userDrawn="1"/>
              </p:nvCxnSpPr>
              <p:spPr>
                <a:xfrm>
                  <a:off x="-3213196" y="80880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7" name="Rechte verbindingslijn 166"/>
                <p:cNvCxnSpPr/>
                <p:nvPr userDrawn="1"/>
              </p:nvCxnSpPr>
              <p:spPr>
                <a:xfrm>
                  <a:off x="-3213196" y="77286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8" name="Rechte verbindingslijn 167"/>
                <p:cNvCxnSpPr/>
                <p:nvPr userDrawn="1"/>
              </p:nvCxnSpPr>
              <p:spPr>
                <a:xfrm>
                  <a:off x="-3213196" y="73692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</p:grpSp>
          <p:grpSp>
            <p:nvGrpSpPr>
              <p:cNvPr id="161" name="Groep 160"/>
              <p:cNvGrpSpPr/>
              <p:nvPr userDrawn="1"/>
            </p:nvGrpSpPr>
            <p:grpSpPr>
              <a:xfrm flipH="1">
                <a:off x="-3310774" y="735854"/>
                <a:ext cx="88801" cy="72568"/>
                <a:chOff x="-2091059" y="1395403"/>
                <a:chExt cx="157316" cy="128558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-2051585" y="1436824"/>
                  <a:ext cx="117842" cy="45718"/>
                </a:xfrm>
                <a:prstGeom prst="rect">
                  <a:avLst/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3" name="Pijl: punthaak 162"/>
                <p:cNvSpPr/>
                <p:nvPr userDrawn="1"/>
              </p:nvSpPr>
              <p:spPr>
                <a:xfrm flipH="1">
                  <a:off x="-2091059" y="1395403"/>
                  <a:ext cx="128558" cy="128558"/>
                </a:xfrm>
                <a:prstGeom prst="chevron">
                  <a:avLst>
                    <a:gd name="adj" fmla="val 47962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" name="Groep 73"/>
            <p:cNvGrpSpPr/>
            <p:nvPr userDrawn="1"/>
          </p:nvGrpSpPr>
          <p:grpSpPr>
            <a:xfrm>
              <a:off x="1607118" y="2276771"/>
              <a:ext cx="287253" cy="226154"/>
              <a:chOff x="-3634116" y="700986"/>
              <a:chExt cx="182598" cy="143759"/>
            </a:xfrm>
          </p:grpSpPr>
          <p:grpSp>
            <p:nvGrpSpPr>
              <p:cNvPr id="151" name="Groep 150"/>
              <p:cNvGrpSpPr/>
              <p:nvPr userDrawn="1"/>
            </p:nvGrpSpPr>
            <p:grpSpPr>
              <a:xfrm>
                <a:off x="-3634116" y="700986"/>
                <a:ext cx="182598" cy="143759"/>
                <a:chOff x="-3634116" y="700986"/>
                <a:chExt cx="182598" cy="143759"/>
              </a:xfrm>
            </p:grpSpPr>
            <p:cxnSp>
              <p:nvCxnSpPr>
                <p:cNvPr id="155" name="Rechte verbindingslijn 154"/>
                <p:cNvCxnSpPr/>
                <p:nvPr userDrawn="1"/>
              </p:nvCxnSpPr>
              <p:spPr>
                <a:xfrm>
                  <a:off x="-3634116" y="700986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-3634116" y="844745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7" name="Rechte verbindingslijn 156"/>
                <p:cNvCxnSpPr/>
                <p:nvPr userDrawn="1"/>
              </p:nvCxnSpPr>
              <p:spPr>
                <a:xfrm>
                  <a:off x="-3536469" y="80880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8" name="Rechte verbindingslijn 157"/>
                <p:cNvCxnSpPr/>
                <p:nvPr userDrawn="1"/>
              </p:nvCxnSpPr>
              <p:spPr>
                <a:xfrm>
                  <a:off x="-3536469" y="77286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9" name="Rechte verbindingslijn 158"/>
                <p:cNvCxnSpPr/>
                <p:nvPr userDrawn="1"/>
              </p:nvCxnSpPr>
              <p:spPr>
                <a:xfrm>
                  <a:off x="-3536469" y="73692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</p:grpSp>
          <p:grpSp>
            <p:nvGrpSpPr>
              <p:cNvPr id="152" name="Groep 151"/>
              <p:cNvGrpSpPr/>
              <p:nvPr userDrawn="1"/>
            </p:nvGrpSpPr>
            <p:grpSpPr>
              <a:xfrm>
                <a:off x="-3634047" y="735854"/>
                <a:ext cx="88801" cy="72568"/>
                <a:chOff x="-2091059" y="1395403"/>
                <a:chExt cx="157316" cy="128558"/>
              </a:xfrm>
            </p:grpSpPr>
            <p:sp>
              <p:nvSpPr>
                <p:cNvPr id="153" name="Rechthoek 152"/>
                <p:cNvSpPr/>
                <p:nvPr userDrawn="1"/>
              </p:nvSpPr>
              <p:spPr>
                <a:xfrm>
                  <a:off x="-2051585" y="1436824"/>
                  <a:ext cx="117842" cy="45718"/>
                </a:xfrm>
                <a:prstGeom prst="rect">
                  <a:avLst/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" name="Pijl: punthaak 153"/>
                <p:cNvSpPr/>
                <p:nvPr userDrawn="1"/>
              </p:nvSpPr>
              <p:spPr>
                <a:xfrm flipH="1">
                  <a:off x="-2091059" y="1395403"/>
                  <a:ext cx="128558" cy="128558"/>
                </a:xfrm>
                <a:prstGeom prst="chevron">
                  <a:avLst>
                    <a:gd name="adj" fmla="val 47962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79" name="Groep 178"/>
          <p:cNvGrpSpPr/>
          <p:nvPr userDrawn="1"/>
        </p:nvGrpSpPr>
        <p:grpSpPr>
          <a:xfrm>
            <a:off x="4573974" y="2179391"/>
            <a:ext cx="369155" cy="398538"/>
            <a:chOff x="14466489" y="1001522"/>
            <a:chExt cx="290627" cy="314333"/>
          </a:xfrm>
        </p:grpSpPr>
        <p:sp>
          <p:nvSpPr>
            <p:cNvPr id="200" name="Rechthoek 199"/>
            <p:cNvSpPr/>
            <p:nvPr userDrawn="1"/>
          </p:nvSpPr>
          <p:spPr>
            <a:xfrm>
              <a:off x="14466489" y="1001522"/>
              <a:ext cx="257935" cy="25416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1" name="Ovaal 200"/>
            <p:cNvSpPr/>
            <p:nvPr userDrawn="1"/>
          </p:nvSpPr>
          <p:spPr>
            <a:xfrm>
              <a:off x="14623626" y="1033630"/>
              <a:ext cx="71169" cy="71169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 dirty="0">
                <a:solidFill>
                  <a:schemeClr val="tx1"/>
                </a:solidFill>
              </a:endParaRPr>
            </a:p>
          </p:txBody>
        </p:sp>
        <p:sp>
          <p:nvSpPr>
            <p:cNvPr id="202" name="Vrije vorm: vorm 201"/>
            <p:cNvSpPr/>
            <p:nvPr userDrawn="1"/>
          </p:nvSpPr>
          <p:spPr>
            <a:xfrm rot="2700000">
              <a:off x="14498877" y="1157846"/>
              <a:ext cx="168558" cy="147459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 dirty="0">
                <a:solidFill>
                  <a:schemeClr val="tx1"/>
                </a:solidFill>
              </a:endParaRPr>
            </a:p>
          </p:txBody>
        </p:sp>
        <p:sp>
          <p:nvSpPr>
            <p:cNvPr id="203" name="Rechthoek: afgeronde hoeken 202"/>
            <p:cNvSpPr/>
            <p:nvPr userDrawn="1"/>
          </p:nvSpPr>
          <p:spPr>
            <a:xfrm>
              <a:off x="14601150" y="1145314"/>
              <a:ext cx="155966" cy="116816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204" name="Rechte verbindingslijn 203"/>
            <p:cNvCxnSpPr>
              <a:cxnSpLocks/>
            </p:cNvCxnSpPr>
            <p:nvPr userDrawn="1"/>
          </p:nvCxnSpPr>
          <p:spPr>
            <a:xfrm>
              <a:off x="14637490" y="1308665"/>
              <a:ext cx="83286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05" name="Rechte verbindingslijn 204"/>
            <p:cNvCxnSpPr>
              <a:cxnSpLocks/>
              <a:stCxn id="203" idx="2"/>
            </p:cNvCxnSpPr>
            <p:nvPr userDrawn="1"/>
          </p:nvCxnSpPr>
          <p:spPr>
            <a:xfrm flipH="1">
              <a:off x="14678717" y="1262130"/>
              <a:ext cx="416" cy="43573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</p:spTree>
    <p:extLst>
      <p:ext uri="{BB962C8B-B14F-4D97-AF65-F5344CB8AC3E}">
        <p14:creationId xmlns:p14="http://schemas.microsoft.com/office/powerpoint/2010/main" val="1664232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Dia plakken (3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hthoek 59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000" b="1" dirty="0">
              <a:solidFill>
                <a:schemeClr val="tx1"/>
              </a:solidFill>
            </a:endParaRP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43" y="-399456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pt-BR" sz="1400" noProof="0" dirty="0">
                <a:solidFill>
                  <a:srgbClr val="303E48">
                    <a:lumMod val="60000"/>
                    <a:lumOff val="40000"/>
                  </a:srgbClr>
                </a:solidFill>
              </a:rPr>
              <a:t>Instructie dia: Dia plakken (3)</a:t>
            </a:r>
            <a:endParaRPr lang="nl-NL" sz="1400" noProof="0" dirty="0">
              <a:solidFill>
                <a:srgbClr val="303E48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Tekstvak 6"/>
          <p:cNvSpPr txBox="1"/>
          <p:nvPr userDrawn="1"/>
        </p:nvSpPr>
        <p:spPr>
          <a:xfrm>
            <a:off x="693962" y="692697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nl-NL" sz="1800" noProof="0" dirty="0">
                <a:solidFill>
                  <a:srgbClr val="0096A5"/>
                </a:solidFill>
                <a:latin typeface="Oswald" panose="02000503000000000000" pitchFamily="2" charset="0"/>
              </a:rPr>
              <a:t>Voordat je begint…</a:t>
            </a:r>
          </a:p>
        </p:txBody>
      </p:sp>
      <p:grpSp>
        <p:nvGrpSpPr>
          <p:cNvPr id="63" name="GRID" hidden="1"/>
          <p:cNvGrpSpPr/>
          <p:nvPr userDrawn="1"/>
        </p:nvGrpSpPr>
        <p:grpSpPr>
          <a:xfrm>
            <a:off x="0" y="0"/>
            <a:ext cx="12191999" cy="6858000"/>
            <a:chOff x="0" y="0"/>
            <a:chExt cx="12169774" cy="6858000"/>
          </a:xfrm>
        </p:grpSpPr>
        <p:sp>
          <p:nvSpPr>
            <p:cNvPr id="64" name="Rechthoek 63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65" name="Rechthoek 64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66" name="Rechthoek 65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67" name="Rechthoek 66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68" name="Rechthoek 67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69" name="Rechthoek 68"/>
            <p:cNvSpPr/>
            <p:nvPr userDrawn="1"/>
          </p:nvSpPr>
          <p:spPr>
            <a:xfrm rot="5400000">
              <a:off x="760320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71" name="Rechthoek 70"/>
            <p:cNvSpPr/>
            <p:nvPr userDrawn="1"/>
          </p:nvSpPr>
          <p:spPr>
            <a:xfrm>
              <a:off x="0" y="4558336"/>
              <a:ext cx="12169774" cy="180239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4" name="Rechthoek 73"/>
            <p:cNvSpPr/>
            <p:nvPr userDrawn="1"/>
          </p:nvSpPr>
          <p:spPr>
            <a:xfrm rot="5400000">
              <a:off x="288408" y="5406273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5" name="Rechthoek 74"/>
            <p:cNvSpPr/>
            <p:nvPr userDrawn="1"/>
          </p:nvSpPr>
          <p:spPr>
            <a:xfrm rot="5400000">
              <a:off x="4146704" y="5320345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6" name="Rechthoek 75"/>
            <p:cNvSpPr/>
            <p:nvPr userDrawn="1"/>
          </p:nvSpPr>
          <p:spPr>
            <a:xfrm rot="5400000">
              <a:off x="4598789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80" name="Rechthoek 79"/>
            <p:cNvSpPr/>
            <p:nvPr userDrawn="1"/>
          </p:nvSpPr>
          <p:spPr>
            <a:xfrm rot="5400000">
              <a:off x="7990288" y="5320345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7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2000" tIns="108000" rIns="72000" bIns="36000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nl-NL" sz="2000" dirty="0"/>
          </a:p>
        </p:txBody>
      </p:sp>
      <p:cxnSp>
        <p:nvCxnSpPr>
          <p:cNvPr id="62" name="Rechte verbindingslijn 61"/>
          <p:cNvCxnSpPr>
            <a:cxnSpLocks/>
          </p:cNvCxnSpPr>
          <p:nvPr userDrawn="1"/>
        </p:nvCxnSpPr>
        <p:spPr>
          <a:xfrm>
            <a:off x="693962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Vrije vorm 308"/>
          <p:cNvSpPr/>
          <p:nvPr userDrawn="1"/>
        </p:nvSpPr>
        <p:spPr>
          <a:xfrm>
            <a:off x="11056395" y="692697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nl-NL" sz="1800">
              <a:solidFill>
                <a:prstClr val="black"/>
              </a:solidFill>
            </a:endParaRPr>
          </a:p>
        </p:txBody>
      </p:sp>
      <p:grpSp>
        <p:nvGrpSpPr>
          <p:cNvPr id="81" name="Groep 80"/>
          <p:cNvGrpSpPr/>
          <p:nvPr userDrawn="1"/>
        </p:nvGrpSpPr>
        <p:grpSpPr>
          <a:xfrm>
            <a:off x="692520" y="2165458"/>
            <a:ext cx="10846190" cy="3437453"/>
            <a:chOff x="435100" y="2165458"/>
            <a:chExt cx="10826418" cy="3437453"/>
          </a:xfrm>
        </p:grpSpPr>
        <p:pic>
          <p:nvPicPr>
            <p:cNvPr id="83" name="Afbeelding 82"/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280052" y="3108088"/>
              <a:ext cx="2720614" cy="1450248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pic>
          <p:nvPicPr>
            <p:cNvPr id="84" name="Afbeelding 83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41455" y="3108088"/>
              <a:ext cx="2700576" cy="1452486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pic>
          <p:nvPicPr>
            <p:cNvPr id="85" name="Afbeelding 84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902632" y="2165458"/>
              <a:ext cx="1676146" cy="1676147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86" name="Afbeelding 85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741291" y="2165459"/>
              <a:ext cx="1676146" cy="1676146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grpSp>
          <p:nvGrpSpPr>
            <p:cNvPr id="87" name="Groep 86"/>
            <p:cNvGrpSpPr/>
            <p:nvPr/>
          </p:nvGrpSpPr>
          <p:grpSpPr>
            <a:xfrm>
              <a:off x="689183" y="2317897"/>
              <a:ext cx="1819124" cy="1488559"/>
              <a:chOff x="1576217" y="1539637"/>
              <a:chExt cx="2497599" cy="2043743"/>
            </a:xfrm>
          </p:grpSpPr>
          <p:sp>
            <p:nvSpPr>
              <p:cNvPr id="106" name="Ovaal 105"/>
              <p:cNvSpPr/>
              <p:nvPr/>
            </p:nvSpPr>
            <p:spPr>
              <a:xfrm>
                <a:off x="1576217" y="2624542"/>
                <a:ext cx="268099" cy="268101"/>
              </a:xfrm>
              <a:prstGeom prst="ellipse">
                <a:avLst/>
              </a:prstGeom>
              <a:solidFill>
                <a:schemeClr val="bg1">
                  <a:alpha val="0"/>
                </a:schemeClr>
              </a:solidFill>
              <a:ln w="19050">
                <a:solidFill>
                  <a:srgbClr val="0096A5"/>
                </a:solidFill>
              </a:ln>
              <a:effectLst>
                <a:outerShdw dir="8100000" sx="105000" sy="105000" algn="tr" rotWithShape="0">
                  <a:srgbClr val="000000">
                    <a:alpha val="6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nl-NL" sz="1800">
                  <a:latin typeface="+mn-lt"/>
                </a:endParaRPr>
              </a:p>
            </p:txBody>
          </p:sp>
          <p:cxnSp>
            <p:nvCxnSpPr>
              <p:cNvPr id="107" name="Rechte verbindingslijn 106"/>
              <p:cNvCxnSpPr>
                <a:cxnSpLocks/>
              </p:cNvCxnSpPr>
              <p:nvPr/>
            </p:nvCxnSpPr>
            <p:spPr>
              <a:xfrm flipH="1">
                <a:off x="1710267" y="1539637"/>
                <a:ext cx="2013194" cy="1093496"/>
              </a:xfrm>
              <a:prstGeom prst="line">
                <a:avLst/>
              </a:prstGeom>
              <a:ln w="28575">
                <a:solidFill>
                  <a:srgbClr val="0096A5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Rechte verbindingslijn 107"/>
              <p:cNvCxnSpPr>
                <a:cxnSpLocks/>
              </p:cNvCxnSpPr>
              <p:nvPr/>
            </p:nvCxnSpPr>
            <p:spPr>
              <a:xfrm flipH="1" flipV="1">
                <a:off x="1693333" y="2878667"/>
                <a:ext cx="2380483" cy="704713"/>
              </a:xfrm>
              <a:prstGeom prst="line">
                <a:avLst/>
              </a:prstGeom>
              <a:ln w="28575">
                <a:solidFill>
                  <a:srgbClr val="0096A5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" name="Groep 87"/>
            <p:cNvGrpSpPr/>
            <p:nvPr/>
          </p:nvGrpSpPr>
          <p:grpSpPr>
            <a:xfrm>
              <a:off x="4524700" y="3531339"/>
              <a:ext cx="135750" cy="135750"/>
              <a:chOff x="6569918" y="3240107"/>
              <a:chExt cx="430310" cy="430310"/>
            </a:xfrm>
          </p:grpSpPr>
          <p:sp>
            <p:nvSpPr>
              <p:cNvPr id="104" name="Ovaal 103"/>
              <p:cNvSpPr/>
              <p:nvPr/>
            </p:nvSpPr>
            <p:spPr>
              <a:xfrm>
                <a:off x="6569918" y="3240107"/>
                <a:ext cx="430310" cy="43031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396">
                  <a:latin typeface="+mn-lt"/>
                </a:endParaRPr>
              </a:p>
            </p:txBody>
          </p:sp>
          <p:sp>
            <p:nvSpPr>
              <p:cNvPr id="105" name="Vermenigvuldigen 49"/>
              <p:cNvSpPr/>
              <p:nvPr/>
            </p:nvSpPr>
            <p:spPr>
              <a:xfrm>
                <a:off x="6579279" y="3259665"/>
                <a:ext cx="403927" cy="403927"/>
              </a:xfrm>
              <a:prstGeom prst="mathMultiply">
                <a:avLst>
                  <a:gd name="adj1" fmla="val 538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396">
                  <a:latin typeface="+mn-lt"/>
                </a:endParaRPr>
              </a:p>
            </p:txBody>
          </p:sp>
        </p:grpSp>
        <p:sp>
          <p:nvSpPr>
            <p:cNvPr id="89" name="Ovaal 88"/>
            <p:cNvSpPr/>
            <p:nvPr/>
          </p:nvSpPr>
          <p:spPr>
            <a:xfrm>
              <a:off x="4507854" y="3501955"/>
              <a:ext cx="195270" cy="195270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 w="19050">
              <a:solidFill>
                <a:srgbClr val="0096A5"/>
              </a:solidFill>
            </a:ln>
            <a:effectLst>
              <a:outerShdw dir="8100000" sx="105000" sy="105000" algn="tr" rotWithShape="0">
                <a:srgbClr val="000000">
                  <a:alpha val="6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nl-NL" sz="1800">
                <a:latin typeface="+mn-lt"/>
              </a:endParaRPr>
            </a:p>
          </p:txBody>
        </p:sp>
        <p:cxnSp>
          <p:nvCxnSpPr>
            <p:cNvPr id="90" name="Rechte verbindingslijn 89"/>
            <p:cNvCxnSpPr>
              <a:cxnSpLocks/>
              <a:stCxn id="86" idx="1"/>
            </p:cNvCxnSpPr>
            <p:nvPr/>
          </p:nvCxnSpPr>
          <p:spPr>
            <a:xfrm flipH="1">
              <a:off x="4602924" y="2410925"/>
              <a:ext cx="1383833" cy="1076554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1" name="Afbeelding 90"/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28637" y="3108088"/>
              <a:ext cx="2730611" cy="1444558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cxnSp>
          <p:nvCxnSpPr>
            <p:cNvPr id="92" name="Rechte verbindingslijn 91"/>
            <p:cNvCxnSpPr>
              <a:cxnSpLocks/>
            </p:cNvCxnSpPr>
            <p:nvPr/>
          </p:nvCxnSpPr>
          <p:spPr>
            <a:xfrm flipH="1" flipV="1">
              <a:off x="4634821" y="3710764"/>
              <a:ext cx="1935123" cy="127589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Ovaal 92"/>
            <p:cNvSpPr/>
            <p:nvPr/>
          </p:nvSpPr>
          <p:spPr>
            <a:xfrm>
              <a:off x="435100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lvl="0"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000" b="1" cap="all" dirty="0">
                  <a:solidFill>
                    <a:schemeClr val="bg1"/>
                  </a:solidFill>
                  <a:latin typeface="+mn-lt"/>
                </a:rPr>
                <a:t>A</a:t>
              </a:r>
              <a:endParaRPr lang="nl-NL" sz="1000" b="1" cap="all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4" name="Ovaal 93"/>
            <p:cNvSpPr/>
            <p:nvPr/>
          </p:nvSpPr>
          <p:spPr>
            <a:xfrm>
              <a:off x="4273589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lvl="0"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000" b="1" cap="all" dirty="0">
                  <a:solidFill>
                    <a:schemeClr val="bg1"/>
                  </a:solidFill>
                  <a:latin typeface="+mn-lt"/>
                </a:rPr>
                <a:t>B</a:t>
              </a:r>
              <a:endParaRPr lang="nl-NL" sz="1000" b="1" cap="all" dirty="0">
                <a:solidFill>
                  <a:schemeClr val="bg1"/>
                </a:solidFill>
                <a:latin typeface="+mn-lt"/>
              </a:endParaRPr>
            </a:p>
          </p:txBody>
        </p:sp>
        <p:grpSp>
          <p:nvGrpSpPr>
            <p:cNvPr id="95" name="Groep 94"/>
            <p:cNvGrpSpPr/>
            <p:nvPr/>
          </p:nvGrpSpPr>
          <p:grpSpPr>
            <a:xfrm>
              <a:off x="6610285" y="2756643"/>
              <a:ext cx="433398" cy="433398"/>
              <a:chOff x="7376403" y="3240107"/>
              <a:chExt cx="430310" cy="430310"/>
            </a:xfrm>
          </p:grpSpPr>
          <p:sp>
            <p:nvSpPr>
              <p:cNvPr id="102" name="Ovaal 101"/>
              <p:cNvSpPr/>
              <p:nvPr/>
            </p:nvSpPr>
            <p:spPr>
              <a:xfrm>
                <a:off x="7376403" y="3240107"/>
                <a:ext cx="430310" cy="43031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396">
                  <a:latin typeface="+mn-lt"/>
                </a:endParaRPr>
              </a:p>
            </p:txBody>
          </p:sp>
          <p:sp>
            <p:nvSpPr>
              <p:cNvPr id="103" name="Vermenigvuldigen 40"/>
              <p:cNvSpPr/>
              <p:nvPr/>
            </p:nvSpPr>
            <p:spPr>
              <a:xfrm>
                <a:off x="7389594" y="3259666"/>
                <a:ext cx="403928" cy="403928"/>
              </a:xfrm>
              <a:prstGeom prst="mathMultiply">
                <a:avLst>
                  <a:gd name="adj1" fmla="val 538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396">
                  <a:latin typeface="+mn-lt"/>
                </a:endParaRPr>
              </a:p>
            </p:txBody>
          </p:sp>
        </p:grpSp>
        <p:sp>
          <p:nvSpPr>
            <p:cNvPr id="96" name="Tekstvak 95"/>
            <p:cNvSpPr txBox="1"/>
            <p:nvPr/>
          </p:nvSpPr>
          <p:spPr>
            <a:xfrm>
              <a:off x="8516760" y="4854881"/>
              <a:ext cx="2697316" cy="7480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>
              <a:defPPr>
                <a:defRPr lang="nl-NL"/>
              </a:defPPr>
              <a:lvl1pPr>
                <a:lnSpc>
                  <a:spcPct val="90000"/>
                </a:lnSpc>
                <a:defRPr sz="1000">
                  <a:solidFill>
                    <a:srgbClr val="44546A"/>
                  </a:solidFill>
                </a:defRPr>
              </a:lvl1pPr>
            </a:lstStyle>
            <a:p>
              <a:pPr lvl="0"/>
              <a:r>
                <a:rPr lang="nl-NL" sz="1000" dirty="0">
                  <a:solidFill>
                    <a:srgbClr val="44546A"/>
                  </a:solidFill>
                  <a:latin typeface="+mn-lt"/>
                </a:rPr>
                <a:t>Klik met je rechter muisknop op de dia aan de linker kant. Klik daarna op dia herstellen om de opmaak weer correct </a:t>
              </a:r>
              <a:br>
                <a:rPr lang="nl-NL" sz="1000" dirty="0">
                  <a:solidFill>
                    <a:srgbClr val="44546A"/>
                  </a:solidFill>
                  <a:latin typeface="+mn-lt"/>
                </a:rPr>
              </a:br>
              <a:r>
                <a:rPr lang="nl-NL" sz="1000" dirty="0">
                  <a:solidFill>
                    <a:srgbClr val="44546A"/>
                  </a:solidFill>
                  <a:latin typeface="+mn-lt"/>
                </a:rPr>
                <a:t>te krijgen.</a:t>
              </a:r>
            </a:p>
          </p:txBody>
        </p:sp>
        <p:sp>
          <p:nvSpPr>
            <p:cNvPr id="97" name="Ovaal 96"/>
            <p:cNvSpPr/>
            <p:nvPr/>
          </p:nvSpPr>
          <p:spPr>
            <a:xfrm>
              <a:off x="8456782" y="3712390"/>
              <a:ext cx="195270" cy="195270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 w="19050">
              <a:solidFill>
                <a:srgbClr val="0096A5"/>
              </a:solidFill>
            </a:ln>
            <a:effectLst>
              <a:outerShdw dir="8100000" sx="105000" sy="105000" algn="tr" rotWithShape="0">
                <a:srgbClr val="000000">
                  <a:alpha val="6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nl-NL" sz="1800">
                <a:latin typeface="+mn-lt"/>
              </a:endParaRPr>
            </a:p>
          </p:txBody>
        </p:sp>
        <p:cxnSp>
          <p:nvCxnSpPr>
            <p:cNvPr id="98" name="Rechte verbindingslijn 97"/>
            <p:cNvCxnSpPr>
              <a:cxnSpLocks/>
              <a:stCxn id="100" idx="1"/>
            </p:cNvCxnSpPr>
            <p:nvPr/>
          </p:nvCxnSpPr>
          <p:spPr>
            <a:xfrm flipH="1">
              <a:off x="8535648" y="2410449"/>
              <a:ext cx="1297966" cy="1315831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Rechte verbindingslijn 98"/>
            <p:cNvCxnSpPr>
              <a:cxnSpLocks/>
              <a:stCxn id="100" idx="4"/>
              <a:endCxn id="97" idx="5"/>
            </p:cNvCxnSpPr>
            <p:nvPr/>
          </p:nvCxnSpPr>
          <p:spPr>
            <a:xfrm flipH="1">
              <a:off x="8623456" y="3838353"/>
              <a:ext cx="1801616" cy="40710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0" name="Afbeelding 99"/>
            <p:cNvPicPr>
              <a:picLocks noChangeAspect="1"/>
            </p:cNvPicPr>
            <p:nvPr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588624" y="2165459"/>
              <a:ext cx="1672894" cy="1672894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01" name="Ovaal 100"/>
            <p:cNvSpPr/>
            <p:nvPr/>
          </p:nvSpPr>
          <p:spPr>
            <a:xfrm>
              <a:off x="8117980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lvl="0"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000" b="1" cap="all" dirty="0">
                  <a:solidFill>
                    <a:schemeClr val="bg1"/>
                  </a:solidFill>
                  <a:latin typeface="+mn-lt"/>
                </a:rPr>
                <a:t>C</a:t>
              </a:r>
              <a:endParaRPr lang="nl-NL" sz="1000" b="1" cap="all" dirty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109" name="Tekstvak 108"/>
          <p:cNvSpPr txBox="1"/>
          <p:nvPr userDrawn="1"/>
        </p:nvSpPr>
        <p:spPr>
          <a:xfrm>
            <a:off x="1072994" y="4853681"/>
            <a:ext cx="2773568" cy="80785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nl-NL" sz="1000" dirty="0">
                <a:solidFill>
                  <a:srgbClr val="44546A"/>
                </a:solidFill>
                <a:latin typeface="+mn-lt"/>
              </a:rPr>
              <a:t>Klik op </a:t>
            </a:r>
            <a:r>
              <a:rPr lang="nl-NL" sz="1000" b="1" dirty="0">
                <a:solidFill>
                  <a:srgbClr val="44546A"/>
                </a:solidFill>
                <a:latin typeface="+mn-lt"/>
              </a:rPr>
              <a:t>“nieuwe dia”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om een </a:t>
            </a:r>
            <a:r>
              <a:rPr lang="nl-NL" sz="1000" b="1" dirty="0">
                <a:solidFill>
                  <a:srgbClr val="44546A"/>
                </a:solidFill>
                <a:latin typeface="+mn-lt"/>
              </a:rPr>
              <a:t>template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</a:t>
            </a:r>
            <a:br>
              <a:rPr lang="nl-NL" sz="1000" dirty="0">
                <a:solidFill>
                  <a:srgbClr val="44546A"/>
                </a:solidFill>
                <a:latin typeface="+mn-lt"/>
              </a:rPr>
            </a:br>
            <a:r>
              <a:rPr lang="nl-NL" sz="1000" dirty="0">
                <a:solidFill>
                  <a:srgbClr val="44546A"/>
                </a:solidFill>
                <a:latin typeface="+mn-lt"/>
              </a:rPr>
              <a:t>slide toe te voegen.</a:t>
            </a:r>
            <a:endParaRPr lang="en-GB" sz="1000" dirty="0">
              <a:solidFill>
                <a:srgbClr val="44546A"/>
              </a:solidFill>
              <a:latin typeface="+mn-lt"/>
            </a:endParaRPr>
          </a:p>
        </p:txBody>
      </p:sp>
      <p:sp>
        <p:nvSpPr>
          <p:cNvPr id="110" name="Tekstvak 109"/>
          <p:cNvSpPr txBox="1"/>
          <p:nvPr userDrawn="1"/>
        </p:nvSpPr>
        <p:spPr>
          <a:xfrm>
            <a:off x="4935951" y="4853681"/>
            <a:ext cx="2748843" cy="75043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nl-NL"/>
            </a:defPPr>
            <a:lvl1pPr>
              <a:lnSpc>
                <a:spcPct val="90000"/>
              </a:lnSpc>
              <a:defRPr sz="1050">
                <a:solidFill>
                  <a:srgbClr val="44546A"/>
                </a:solidFill>
              </a:defRPr>
            </a:lvl1pPr>
          </a:lstStyle>
          <a:p>
            <a:pPr lvl="0"/>
            <a:r>
              <a:rPr lang="nl-NL" sz="1000" b="1" dirty="0">
                <a:solidFill>
                  <a:srgbClr val="FF7800"/>
                </a:solidFill>
                <a:latin typeface="+mn-lt"/>
              </a:rPr>
              <a:t>Let op: </a:t>
            </a:r>
            <a:r>
              <a:rPr lang="nl-NL" sz="1000" dirty="0">
                <a:latin typeface="+mn-lt"/>
              </a:rPr>
              <a:t/>
            </a:r>
            <a:br>
              <a:rPr lang="nl-NL" sz="1000" dirty="0">
                <a:latin typeface="+mn-lt"/>
              </a:rPr>
            </a:br>
            <a:r>
              <a:rPr lang="nl-NL" sz="1000" dirty="0">
                <a:solidFill>
                  <a:srgbClr val="44546A"/>
                </a:solidFill>
                <a:latin typeface="+mn-lt"/>
              </a:rPr>
              <a:t>Het is </a:t>
            </a:r>
            <a:r>
              <a:rPr lang="nl-NL" sz="1000" b="1" u="sng" dirty="0">
                <a:solidFill>
                  <a:srgbClr val="44546A"/>
                </a:solidFill>
                <a:latin typeface="+mn-lt"/>
              </a:rPr>
              <a:t>niet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mogelijk een slide te kopiëren </a:t>
            </a:r>
            <a:br>
              <a:rPr lang="nl-NL" sz="1000" dirty="0">
                <a:solidFill>
                  <a:srgbClr val="44546A"/>
                </a:solidFill>
                <a:latin typeface="+mn-lt"/>
              </a:rPr>
            </a:br>
            <a:r>
              <a:rPr lang="nl-NL" sz="1000" dirty="0">
                <a:solidFill>
                  <a:srgbClr val="44546A"/>
                </a:solidFill>
                <a:latin typeface="+mn-lt"/>
              </a:rPr>
              <a:t>met een </a:t>
            </a:r>
            <a:r>
              <a:rPr lang="nl-NL" sz="1000" b="1" dirty="0">
                <a:solidFill>
                  <a:srgbClr val="44546A"/>
                </a:solidFill>
                <a:latin typeface="+mn-lt"/>
              </a:rPr>
              <a:t>andere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opmaak. Teksten en andere objecten dienen </a:t>
            </a:r>
            <a:r>
              <a:rPr lang="nl-NL" sz="1000" b="1" dirty="0">
                <a:solidFill>
                  <a:srgbClr val="FF7800"/>
                </a:solidFill>
                <a:latin typeface="+mn-lt"/>
              </a:rPr>
              <a:t>één-voor-één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te worden over gekopieerd.</a:t>
            </a:r>
          </a:p>
        </p:txBody>
      </p:sp>
    </p:spTree>
    <p:extLst>
      <p:ext uri="{BB962C8B-B14F-4D97-AF65-F5344CB8AC3E}">
        <p14:creationId xmlns:p14="http://schemas.microsoft.com/office/powerpoint/2010/main" val="1669748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nl-NL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58DA74-3DBF-4D6A-AF1E-31B73D4BD888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DFA3ED-D1EF-47BD-8716-7C6611FBE5C8}" type="slidenum">
              <a:rPr lang="nl-NL" smtClean="0"/>
              <a:pPr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54561394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">
    <p:bg>
      <p:bgPr>
        <a:solidFill>
          <a:srgbClr val="F3F5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 descr="Background pattern&#10;&#10;Description automatically generated with medium confidence">
            <a:extLst>
              <a:ext uri="{FF2B5EF4-FFF2-40B4-BE49-F238E27FC236}">
                <a16:creationId xmlns:a16="http://schemas.microsoft.com/office/drawing/2014/main" id="{4B5C6FAD-CB4D-D548-9FDF-7D4B81149F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8" r="2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Afbeelding 24">
            <a:extLst>
              <a:ext uri="{FF2B5EF4-FFF2-40B4-BE49-F238E27FC236}">
                <a16:creationId xmlns:a16="http://schemas.microsoft.com/office/drawing/2014/main" id="{52652322-D7AA-4504-A114-6D20CFACBB4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23452" y="3471450"/>
            <a:ext cx="3637434" cy="3386550"/>
          </a:xfrm>
          <a:custGeom>
            <a:avLst/>
            <a:gdLst>
              <a:gd name="connsiteX0" fmla="*/ 2181751 w 3637434"/>
              <a:gd name="connsiteY0" fmla="*/ 0 h 3386550"/>
              <a:gd name="connsiteX1" fmla="*/ 2206602 w 3637434"/>
              <a:gd name="connsiteY1" fmla="*/ 0 h 3386550"/>
              <a:gd name="connsiteX2" fmla="*/ 3637434 w 3637434"/>
              <a:gd name="connsiteY2" fmla="*/ 2211616 h 3386550"/>
              <a:gd name="connsiteX3" fmla="*/ 2879650 w 3637434"/>
              <a:gd name="connsiteY3" fmla="*/ 3386550 h 3386550"/>
              <a:gd name="connsiteX4" fmla="*/ 0 w 3637434"/>
              <a:gd name="connsiteY4" fmla="*/ 3386550 h 338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434" h="3386550">
                <a:moveTo>
                  <a:pt x="2181751" y="0"/>
                </a:moveTo>
                <a:lnTo>
                  <a:pt x="2206602" y="0"/>
                </a:lnTo>
                <a:lnTo>
                  <a:pt x="3637434" y="2211616"/>
                </a:lnTo>
                <a:lnTo>
                  <a:pt x="2879650" y="3386550"/>
                </a:lnTo>
                <a:lnTo>
                  <a:pt x="0" y="3386550"/>
                </a:lnTo>
                <a:close/>
              </a:path>
            </a:pathLst>
          </a:custGeom>
        </p:spPr>
      </p:pic>
      <p:pic>
        <p:nvPicPr>
          <p:cNvPr id="174" name="Picture 173" descr="A picture containing person, person, suit, crowd&#10;&#10;Description automatically generated">
            <a:extLst>
              <a:ext uri="{FF2B5EF4-FFF2-40B4-BE49-F238E27FC236}">
                <a16:creationId xmlns:a16="http://schemas.microsoft.com/office/drawing/2014/main" id="{318B80A4-F476-4FE6-B579-F2EEDF8EABA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00503" y="0"/>
            <a:ext cx="5593730" cy="7423065"/>
          </a:xfrm>
          <a:prstGeom prst="rect">
            <a:avLst/>
          </a:prstGeom>
        </p:spPr>
      </p:pic>
      <p:sp>
        <p:nvSpPr>
          <p:cNvPr id="31" name="Tekstvak 30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Intro slide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ctrTitle" hasCustomPrompt="1"/>
          </p:nvPr>
        </p:nvSpPr>
        <p:spPr>
          <a:xfrm>
            <a:off x="720725" y="2486025"/>
            <a:ext cx="3940175" cy="2281476"/>
          </a:xfrm>
        </p:spPr>
        <p:txBody>
          <a:bodyPr wrap="square" anchor="ctr"/>
          <a:lstStyle>
            <a:lvl1pPr algn="l">
              <a:defRPr sz="4000" b="0" cap="all" baseline="0">
                <a:solidFill>
                  <a:schemeClr val="bg1"/>
                </a:solidFill>
              </a:defRPr>
            </a:lvl1pPr>
          </a:lstStyle>
          <a:p>
            <a:r>
              <a:rPr lang="nl-NL" dirty="0" err="1"/>
              <a:t>Title</a:t>
            </a:r>
            <a:r>
              <a:rPr lang="nl-NL" dirty="0"/>
              <a:t> OF THE PRESENTATION </a:t>
            </a:r>
            <a:r>
              <a:rPr lang="nl-NL" dirty="0" err="1"/>
              <a:t>MAXimum</a:t>
            </a:r>
            <a:r>
              <a:rPr lang="nl-NL" dirty="0"/>
              <a:t> of </a:t>
            </a:r>
            <a:br>
              <a:rPr lang="nl-NL" dirty="0"/>
            </a:br>
            <a:r>
              <a:rPr lang="nl-NL" dirty="0"/>
              <a:t>4 Rules</a:t>
            </a:r>
          </a:p>
        </p:txBody>
      </p:sp>
      <p:sp>
        <p:nvSpPr>
          <p:cNvPr id="3" name="Ondertitel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720725" y="5617633"/>
            <a:ext cx="2586355" cy="747184"/>
          </a:xfrm>
        </p:spPr>
        <p:txBody>
          <a:bodyPr anchor="t" anchorCtr="0"/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_Author</a:t>
            </a:r>
          </a:p>
          <a:p>
            <a:r>
              <a:rPr lang="en-US" dirty="0"/>
              <a:t>_</a:t>
            </a:r>
            <a:r>
              <a:rPr lang="en-GB" dirty="0"/>
              <a:t>Business Unit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_Date</a:t>
            </a:r>
            <a:endParaRPr lang="nl-NL" dirty="0"/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B514AAAE-A8DE-41DF-B0B6-1D6E9ADBD5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25692" y="6202533"/>
            <a:ext cx="2286000" cy="145143"/>
          </a:xfrm>
          <a:prstGeom prst="rect">
            <a:avLst/>
          </a:prstGeom>
          <a:effectLst>
            <a:outerShdw blurRad="38100" sx="102000" sy="102000" algn="ctr" rotWithShape="0">
              <a:prstClr val="black"/>
            </a:outerShdw>
          </a:effectLst>
        </p:spPr>
      </p:pic>
      <p:pic>
        <p:nvPicPr>
          <p:cNvPr id="86" name="Graphic 85">
            <a:extLst>
              <a:ext uri="{FF2B5EF4-FFF2-40B4-BE49-F238E27FC236}">
                <a16:creationId xmlns:a16="http://schemas.microsoft.com/office/drawing/2014/main" id="{7B6B3C1A-2A9B-2844-8FDB-DE576988D79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9136" y="720316"/>
            <a:ext cx="1267200" cy="6116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093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Video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" name="Afbeelding 150">
            <a:extLst>
              <a:ext uri="{FF2B5EF4-FFF2-40B4-BE49-F238E27FC236}">
                <a16:creationId xmlns:a16="http://schemas.microsoft.com/office/drawing/2014/main" id="{0BE286FB-8201-4900-AC1B-5109DC42B39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00419" y="3229990"/>
            <a:ext cx="1639482" cy="815703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8" name="Tijdelijke aanduiding voor media 7"/>
          <p:cNvSpPr>
            <a:spLocks noGrp="1"/>
          </p:cNvSpPr>
          <p:nvPr>
            <p:ph type="media" sz="quarter" idx="15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</p:spPr>
        <p:txBody>
          <a:bodyPr bIns="180000" anchor="ctr"/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video in te voegen</a:t>
            </a: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VIDEO #2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4" name="Groep 103"/>
          <p:cNvGrpSpPr/>
          <p:nvPr userDrawn="1"/>
        </p:nvGrpSpPr>
        <p:grpSpPr>
          <a:xfrm>
            <a:off x="12391603" y="-17883"/>
            <a:ext cx="3183678" cy="5235577"/>
            <a:chOff x="12391603" y="-17883"/>
            <a:chExt cx="3183678" cy="5235577"/>
          </a:xfrm>
        </p:grpSpPr>
        <p:grpSp>
          <p:nvGrpSpPr>
            <p:cNvPr id="105" name="Meer informatie"/>
            <p:cNvGrpSpPr/>
            <p:nvPr userDrawn="1"/>
          </p:nvGrpSpPr>
          <p:grpSpPr>
            <a:xfrm>
              <a:off x="12396764" y="4434421"/>
              <a:ext cx="3178515" cy="783273"/>
              <a:chOff x="-3741486" y="3359148"/>
              <a:chExt cx="3178515" cy="783273"/>
            </a:xfrm>
          </p:grpSpPr>
          <p:sp>
            <p:nvSpPr>
              <p:cNvPr id="14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49" name="Rechthoek 14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50" name="Rechte verbindingslijn 14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0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7" name="Rechthoek 10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Video invoegen</a:t>
                </a:r>
              </a:p>
            </p:txBody>
          </p:sp>
          <p:sp>
            <p:nvSpPr>
              <p:cNvPr id="108" name="Ovaal 10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09" name="Rechte verbindingslijn 10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0" name="Rechte verbindingslijn 10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1" name="Rechthoek 11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afbeelding/video. Klik op het pictogram om een nieuwe video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2" name="Rechte verbindingslijn 11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3" name="Ovaal 11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14" name="Rechthoek 11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video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15" name="Groep 11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45" name="Rechthoek 14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46" name="Rechte verbindingslijn 14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47" name="Gelijkbenige driehoek 14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16" name="Ovaal 11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17" name="Rechthoek 11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8" name="Rechte verbindingslijn 11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19" name="Groep 118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4" name="Rechthoek 12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" name="Rechthoek 12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26" name="Groep 12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39" name="Rechthoek: afgeronde hoeken 13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" name="Rechthoek 13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1" name="Rechthoek 14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2" name="Rechthoek 14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3" name="Rechthoek 14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27" name="Groep 12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1" name="Groep 13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3" name="Rechthoek: afgeronde hoeken 13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" name="Rechthoek 13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5" name="Rechthoek 13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6" name="Rechthoek 13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7" name="Rechthoek 13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32" name="Boog 13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28" name="Tekstvak 127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29" name="Tekstvak 128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120" name="Video icoon"/>
              <p:cNvGrpSpPr/>
              <p:nvPr userDrawn="1"/>
            </p:nvGrpSpPr>
            <p:grpSpPr>
              <a:xfrm>
                <a:off x="12753147" y="1125073"/>
                <a:ext cx="318325" cy="320332"/>
                <a:chOff x="8066315" y="1676399"/>
                <a:chExt cx="1371600" cy="1380253"/>
              </a:xfrm>
            </p:grpSpPr>
            <p:sp>
              <p:nvSpPr>
                <p:cNvPr id="121" name="Rechthoek 120"/>
                <p:cNvSpPr/>
                <p:nvPr userDrawn="1"/>
              </p:nvSpPr>
              <p:spPr>
                <a:xfrm>
                  <a:off x="8066315" y="1687286"/>
                  <a:ext cx="1360714" cy="136071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22" name="Vrije vorm 112"/>
                <p:cNvSpPr/>
                <p:nvPr userDrawn="1"/>
              </p:nvSpPr>
              <p:spPr>
                <a:xfrm>
                  <a:off x="8077201" y="1676399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23" name="Vrije vorm 113"/>
                <p:cNvSpPr/>
                <p:nvPr userDrawn="1"/>
              </p:nvSpPr>
              <p:spPr>
                <a:xfrm>
                  <a:off x="8071339" y="2849823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  <p:sp>
        <p:nvSpPr>
          <p:cNvPr id="13" name="Tijdelijke aanduiding voor datum 12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 dirty="0"/>
          </a:p>
        </p:txBody>
      </p:sp>
      <p:sp>
        <p:nvSpPr>
          <p:cNvPr id="14" name="Tijdelijke aanduiding voor voettekst 1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 dirty="0"/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pPr/>
              <a:t>‹#›</a:t>
            </a:fld>
            <a:endParaRPr lang="nl-NL" dirty="0"/>
          </a:p>
        </p:txBody>
      </p:sp>
      <p:sp>
        <p:nvSpPr>
          <p:cNvPr id="16" name="Titel 15"/>
          <p:cNvSpPr>
            <a:spLocks noGrp="1"/>
          </p:cNvSpPr>
          <p:nvPr>
            <p:ph type="title"/>
          </p:nvPr>
        </p:nvSpPr>
        <p:spPr/>
        <p:txBody>
          <a:bodyPr vert="horz" lIns="0" tIns="36000" rIns="0" bIns="0" rtlCol="0" anchor="ctr">
            <a:noAutofit/>
          </a:bodyPr>
          <a:lstStyle>
            <a:lvl1pPr>
              <a:defRPr lang="nl-N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en-US" smtClean="0"/>
              <a:t>Click to edit Master title style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60426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#1">
    <p:bg>
      <p:bgPr>
        <a:solidFill>
          <a:srgbClr val="F3F5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Background pattern&#10;&#10;Description automatically generated with medium confidence">
            <a:extLst>
              <a:ext uri="{FF2B5EF4-FFF2-40B4-BE49-F238E27FC236}">
                <a16:creationId xmlns:a16="http://schemas.microsoft.com/office/drawing/2014/main" id="{A80FD2D5-C534-4EDE-8AF1-77768384986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8" r="22"/>
          <a:stretch/>
        </p:blipFill>
        <p:spPr>
          <a:xfrm>
            <a:off x="0" y="0"/>
            <a:ext cx="12192000" cy="6308723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0724" y="3292592"/>
            <a:ext cx="7889876" cy="422157"/>
          </a:xfrm>
        </p:spPr>
        <p:txBody>
          <a:bodyPr/>
          <a:lstStyle>
            <a:lvl1pPr>
              <a:defRPr sz="3200" b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1FA8D9-ADB6-427B-A190-63F2C8CD6A79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7950200" y="-279400"/>
            <a:ext cx="4241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Chapter</a:t>
            </a:r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slide #1</a:t>
            </a:r>
          </a:p>
        </p:txBody>
      </p:sp>
      <p:sp>
        <p:nvSpPr>
          <p:cNvPr id="104" name="Tijdelijke aanduiding voor voettekst 4">
            <a:extLst>
              <a:ext uri="{FF2B5EF4-FFF2-40B4-BE49-F238E27FC236}">
                <a16:creationId xmlns:a16="http://schemas.microsoft.com/office/drawing/2014/main" id="{AF02FBE6-9942-4457-9960-9FE06F296A7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sp>
        <p:nvSpPr>
          <p:cNvPr id="106" name="Graphic 4">
            <a:extLst>
              <a:ext uri="{FF2B5EF4-FFF2-40B4-BE49-F238E27FC236}">
                <a16:creationId xmlns:a16="http://schemas.microsoft.com/office/drawing/2014/main" id="{A2A84A4F-C686-E241-995F-86C0CD26EEE0}"/>
              </a:ext>
            </a:extLst>
          </p:cNvPr>
          <p:cNvSpPr>
            <a:spLocks noChangeAspect="1"/>
          </p:cNvSpPr>
          <p:nvPr userDrawn="1"/>
        </p:nvSpPr>
        <p:spPr>
          <a:xfrm>
            <a:off x="8202935" y="-35339"/>
            <a:ext cx="4651200" cy="6383851"/>
          </a:xfrm>
          <a:custGeom>
            <a:avLst/>
            <a:gdLst>
              <a:gd name="connsiteX0" fmla="*/ 2520315 w 2520315"/>
              <a:gd name="connsiteY0" fmla="*/ 1900352 h 3459175"/>
              <a:gd name="connsiteX1" fmla="*/ 1286561 w 2520315"/>
              <a:gd name="connsiteY1" fmla="*/ 0 h 3459175"/>
              <a:gd name="connsiteX2" fmla="*/ 1272159 w 2520315"/>
              <a:gd name="connsiteY2" fmla="*/ 9601 h 3459175"/>
              <a:gd name="connsiteX3" fmla="*/ 2499055 w 2520315"/>
              <a:gd name="connsiteY3" fmla="*/ 1898980 h 3459175"/>
              <a:gd name="connsiteX4" fmla="*/ 1870862 w 2520315"/>
              <a:gd name="connsiteY4" fmla="*/ 2872130 h 3459175"/>
              <a:gd name="connsiteX5" fmla="*/ 14402 w 2520315"/>
              <a:gd name="connsiteY5" fmla="*/ 13716 h 3459175"/>
              <a:gd name="connsiteX6" fmla="*/ 0 w 2520315"/>
              <a:gd name="connsiteY6" fmla="*/ 23317 h 3459175"/>
              <a:gd name="connsiteX7" fmla="*/ 1219352 w 2520315"/>
              <a:gd name="connsiteY7" fmla="*/ 1901038 h 3459175"/>
              <a:gd name="connsiteX8" fmla="*/ 219456 w 2520315"/>
              <a:gd name="connsiteY8" fmla="*/ 3449574 h 3459175"/>
              <a:gd name="connsiteX9" fmla="*/ 233858 w 2520315"/>
              <a:gd name="connsiteY9" fmla="*/ 3459175 h 3459175"/>
              <a:gd name="connsiteX10" fmla="*/ 1229639 w 2520315"/>
              <a:gd name="connsiteY10" fmla="*/ 1916811 h 3459175"/>
              <a:gd name="connsiteX11" fmla="*/ 1860575 w 2520315"/>
              <a:gd name="connsiteY11" fmla="*/ 2887904 h 3459175"/>
              <a:gd name="connsiteX12" fmla="*/ 1498473 w 2520315"/>
              <a:gd name="connsiteY12" fmla="*/ 3448888 h 3459175"/>
              <a:gd name="connsiteX13" fmla="*/ 1512875 w 2520315"/>
              <a:gd name="connsiteY13" fmla="*/ 3458489 h 3459175"/>
              <a:gd name="connsiteX14" fmla="*/ 2517572 w 2520315"/>
              <a:gd name="connsiteY14" fmla="*/ 1902409 h 3459175"/>
              <a:gd name="connsiteX15" fmla="*/ 2516886 w 2520315"/>
              <a:gd name="connsiteY15" fmla="*/ 1901723 h 345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20315" h="3459175">
                <a:moveTo>
                  <a:pt x="2520315" y="1900352"/>
                </a:moveTo>
                <a:lnTo>
                  <a:pt x="1286561" y="0"/>
                </a:lnTo>
                <a:lnTo>
                  <a:pt x="1272159" y="9601"/>
                </a:lnTo>
                <a:lnTo>
                  <a:pt x="2499055" y="1898980"/>
                </a:lnTo>
                <a:lnTo>
                  <a:pt x="1870862" y="2872130"/>
                </a:lnTo>
                <a:lnTo>
                  <a:pt x="14402" y="13716"/>
                </a:lnTo>
                <a:lnTo>
                  <a:pt x="0" y="23317"/>
                </a:lnTo>
                <a:lnTo>
                  <a:pt x="1219352" y="1901038"/>
                </a:lnTo>
                <a:lnTo>
                  <a:pt x="219456" y="3449574"/>
                </a:lnTo>
                <a:lnTo>
                  <a:pt x="233858" y="3459175"/>
                </a:lnTo>
                <a:lnTo>
                  <a:pt x="1229639" y="1916811"/>
                </a:lnTo>
                <a:lnTo>
                  <a:pt x="1860575" y="2887904"/>
                </a:lnTo>
                <a:lnTo>
                  <a:pt x="1498473" y="3448888"/>
                </a:lnTo>
                <a:lnTo>
                  <a:pt x="1512875" y="3458489"/>
                </a:lnTo>
                <a:lnTo>
                  <a:pt x="2517572" y="1902409"/>
                </a:lnTo>
                <a:lnTo>
                  <a:pt x="2516886" y="1901723"/>
                </a:lnTo>
                <a:close/>
              </a:path>
            </a:pathLst>
          </a:custGeom>
          <a:solidFill>
            <a:srgbClr val="FFFFFF"/>
          </a:solidFill>
          <a:ln w="6858" cap="flat">
            <a:noFill/>
            <a:prstDash val="solid"/>
            <a:miter/>
          </a:ln>
        </p:spPr>
        <p:txBody>
          <a:bodyPr rtlCol="0" anchor="ctr"/>
          <a:lstStyle/>
          <a:p>
            <a:endParaRPr lang="x-none"/>
          </a:p>
        </p:txBody>
      </p:sp>
      <p:grpSp>
        <p:nvGrpSpPr>
          <p:cNvPr id="22" name="INSTRUCTION">
            <a:extLst>
              <a:ext uri="{FF2B5EF4-FFF2-40B4-BE49-F238E27FC236}">
                <a16:creationId xmlns:a16="http://schemas.microsoft.com/office/drawing/2014/main" id="{04BF2BF9-F8A4-1043-8A4F-8EB91E8A9EBD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4" name="Rechthoek 329">
              <a:extLst>
                <a:ext uri="{FF2B5EF4-FFF2-40B4-BE49-F238E27FC236}">
                  <a16:creationId xmlns:a16="http://schemas.microsoft.com/office/drawing/2014/main" id="{8C8A4691-FEE0-C94E-9B01-E2860BE18A2C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5" name="Ovaal 317">
              <a:extLst>
                <a:ext uri="{FF2B5EF4-FFF2-40B4-BE49-F238E27FC236}">
                  <a16:creationId xmlns:a16="http://schemas.microsoft.com/office/drawing/2014/main" id="{BED36322-A530-8D45-953C-08E8F0CB180E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6" name="Rechthoek 328">
              <a:extLst>
                <a:ext uri="{FF2B5EF4-FFF2-40B4-BE49-F238E27FC236}">
                  <a16:creationId xmlns:a16="http://schemas.microsoft.com/office/drawing/2014/main" id="{24D3D50D-4508-FF4D-A91C-959640A469EC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7" name="Ovaal 166">
              <a:extLst>
                <a:ext uri="{FF2B5EF4-FFF2-40B4-BE49-F238E27FC236}">
                  <a16:creationId xmlns:a16="http://schemas.microsoft.com/office/drawing/2014/main" id="{C43E8521-587E-E445-A438-8AF5AF5DF7A0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8" name="Rechthoek 168">
              <a:extLst>
                <a:ext uri="{FF2B5EF4-FFF2-40B4-BE49-F238E27FC236}">
                  <a16:creationId xmlns:a16="http://schemas.microsoft.com/office/drawing/2014/main" id="{9CECDC70-F6EA-2240-B241-0F4735F8B28D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9" name="Groep 126">
              <a:extLst>
                <a:ext uri="{FF2B5EF4-FFF2-40B4-BE49-F238E27FC236}">
                  <a16:creationId xmlns:a16="http://schemas.microsoft.com/office/drawing/2014/main" id="{311AA113-5D53-534C-9DCB-B12A15CBA504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30" name="Groep 127">
                <a:extLst>
                  <a:ext uri="{FF2B5EF4-FFF2-40B4-BE49-F238E27FC236}">
                    <a16:creationId xmlns:a16="http://schemas.microsoft.com/office/drawing/2014/main" id="{C243D3D2-D704-244E-A767-1830C37F203F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32" name="Rechthoek met één afgeknipte en afgeronde hoek 47">
                  <a:extLst>
                    <a:ext uri="{FF2B5EF4-FFF2-40B4-BE49-F238E27FC236}">
                      <a16:creationId xmlns:a16="http://schemas.microsoft.com/office/drawing/2014/main" id="{1B9DE8F2-CD66-7343-9318-D5D3F442AFC3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Rechthoekige driehoek 136">
                  <a:extLst>
                    <a:ext uri="{FF2B5EF4-FFF2-40B4-BE49-F238E27FC236}">
                      <a16:creationId xmlns:a16="http://schemas.microsoft.com/office/drawing/2014/main" id="{9594B2A3-4D5C-EA4F-AB92-1E5814759A77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Rechthoek 137">
                  <a:extLst>
                    <a:ext uri="{FF2B5EF4-FFF2-40B4-BE49-F238E27FC236}">
                      <a16:creationId xmlns:a16="http://schemas.microsoft.com/office/drawing/2014/main" id="{20E90826-E0D5-194B-B969-BA9FB627769B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Rechthoek 140">
                  <a:extLst>
                    <a:ext uri="{FF2B5EF4-FFF2-40B4-BE49-F238E27FC236}">
                      <a16:creationId xmlns:a16="http://schemas.microsoft.com/office/drawing/2014/main" id="{C70C5A04-4F29-8C41-897F-A9C1E329F3AA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1" name="Rechthoek 128">
                <a:extLst>
                  <a:ext uri="{FF2B5EF4-FFF2-40B4-BE49-F238E27FC236}">
                    <a16:creationId xmlns:a16="http://schemas.microsoft.com/office/drawing/2014/main" id="{0FD43DA4-5BC6-8B48-9C56-C6051BBAACB7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463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#2">
    <p:bg>
      <p:bgPr>
        <a:solidFill>
          <a:srgbClr val="F3F5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Background pattern&#10;&#10;Description automatically generated">
            <a:extLst>
              <a:ext uri="{FF2B5EF4-FFF2-40B4-BE49-F238E27FC236}">
                <a16:creationId xmlns:a16="http://schemas.microsoft.com/office/drawing/2014/main" id="{7B432A8B-DFAF-43C2-A7AA-7D792BEF3B2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0"/>
          <a:stretch/>
        </p:blipFill>
        <p:spPr>
          <a:xfrm>
            <a:off x="0" y="0"/>
            <a:ext cx="12192000" cy="6308726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0724" y="3292592"/>
            <a:ext cx="7889876" cy="422157"/>
          </a:xfrm>
        </p:spPr>
        <p:txBody>
          <a:bodyPr/>
          <a:lstStyle>
            <a:lvl1pPr>
              <a:defRPr sz="3200" b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FB8D5C-D9D8-488B-AD1F-03640F607273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7950200" y="-279400"/>
            <a:ext cx="4241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Chapter</a:t>
            </a:r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slide #2</a:t>
            </a:r>
          </a:p>
        </p:txBody>
      </p:sp>
      <p:sp>
        <p:nvSpPr>
          <p:cNvPr id="99" name="Tijdelijke aanduiding voor voettekst 4">
            <a:extLst>
              <a:ext uri="{FF2B5EF4-FFF2-40B4-BE49-F238E27FC236}">
                <a16:creationId xmlns:a16="http://schemas.microsoft.com/office/drawing/2014/main" id="{8781A041-7743-48D6-8496-0160E15582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sp>
        <p:nvSpPr>
          <p:cNvPr id="100" name="Graphic 4">
            <a:extLst>
              <a:ext uri="{FF2B5EF4-FFF2-40B4-BE49-F238E27FC236}">
                <a16:creationId xmlns:a16="http://schemas.microsoft.com/office/drawing/2014/main" id="{C5CBEF1E-431D-F44C-B432-F7640E55B05F}"/>
              </a:ext>
            </a:extLst>
          </p:cNvPr>
          <p:cNvSpPr>
            <a:spLocks noChangeAspect="1"/>
          </p:cNvSpPr>
          <p:nvPr userDrawn="1"/>
        </p:nvSpPr>
        <p:spPr>
          <a:xfrm>
            <a:off x="8202935" y="-35339"/>
            <a:ext cx="4651200" cy="6383851"/>
          </a:xfrm>
          <a:custGeom>
            <a:avLst/>
            <a:gdLst>
              <a:gd name="connsiteX0" fmla="*/ 2520315 w 2520315"/>
              <a:gd name="connsiteY0" fmla="*/ 1900352 h 3459175"/>
              <a:gd name="connsiteX1" fmla="*/ 1286561 w 2520315"/>
              <a:gd name="connsiteY1" fmla="*/ 0 h 3459175"/>
              <a:gd name="connsiteX2" fmla="*/ 1272159 w 2520315"/>
              <a:gd name="connsiteY2" fmla="*/ 9601 h 3459175"/>
              <a:gd name="connsiteX3" fmla="*/ 2499055 w 2520315"/>
              <a:gd name="connsiteY3" fmla="*/ 1898980 h 3459175"/>
              <a:gd name="connsiteX4" fmla="*/ 1870862 w 2520315"/>
              <a:gd name="connsiteY4" fmla="*/ 2872130 h 3459175"/>
              <a:gd name="connsiteX5" fmla="*/ 14402 w 2520315"/>
              <a:gd name="connsiteY5" fmla="*/ 13716 h 3459175"/>
              <a:gd name="connsiteX6" fmla="*/ 0 w 2520315"/>
              <a:gd name="connsiteY6" fmla="*/ 23317 h 3459175"/>
              <a:gd name="connsiteX7" fmla="*/ 1219352 w 2520315"/>
              <a:gd name="connsiteY7" fmla="*/ 1901038 h 3459175"/>
              <a:gd name="connsiteX8" fmla="*/ 219456 w 2520315"/>
              <a:gd name="connsiteY8" fmla="*/ 3449574 h 3459175"/>
              <a:gd name="connsiteX9" fmla="*/ 233858 w 2520315"/>
              <a:gd name="connsiteY9" fmla="*/ 3459175 h 3459175"/>
              <a:gd name="connsiteX10" fmla="*/ 1229639 w 2520315"/>
              <a:gd name="connsiteY10" fmla="*/ 1916811 h 3459175"/>
              <a:gd name="connsiteX11" fmla="*/ 1860575 w 2520315"/>
              <a:gd name="connsiteY11" fmla="*/ 2887904 h 3459175"/>
              <a:gd name="connsiteX12" fmla="*/ 1498473 w 2520315"/>
              <a:gd name="connsiteY12" fmla="*/ 3448888 h 3459175"/>
              <a:gd name="connsiteX13" fmla="*/ 1512875 w 2520315"/>
              <a:gd name="connsiteY13" fmla="*/ 3458489 h 3459175"/>
              <a:gd name="connsiteX14" fmla="*/ 2517572 w 2520315"/>
              <a:gd name="connsiteY14" fmla="*/ 1902409 h 3459175"/>
              <a:gd name="connsiteX15" fmla="*/ 2516886 w 2520315"/>
              <a:gd name="connsiteY15" fmla="*/ 1901723 h 345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20315" h="3459175">
                <a:moveTo>
                  <a:pt x="2520315" y="1900352"/>
                </a:moveTo>
                <a:lnTo>
                  <a:pt x="1286561" y="0"/>
                </a:lnTo>
                <a:lnTo>
                  <a:pt x="1272159" y="9601"/>
                </a:lnTo>
                <a:lnTo>
                  <a:pt x="2499055" y="1898980"/>
                </a:lnTo>
                <a:lnTo>
                  <a:pt x="1870862" y="2872130"/>
                </a:lnTo>
                <a:lnTo>
                  <a:pt x="14402" y="13716"/>
                </a:lnTo>
                <a:lnTo>
                  <a:pt x="0" y="23317"/>
                </a:lnTo>
                <a:lnTo>
                  <a:pt x="1219352" y="1901038"/>
                </a:lnTo>
                <a:lnTo>
                  <a:pt x="219456" y="3449574"/>
                </a:lnTo>
                <a:lnTo>
                  <a:pt x="233858" y="3459175"/>
                </a:lnTo>
                <a:lnTo>
                  <a:pt x="1229639" y="1916811"/>
                </a:lnTo>
                <a:lnTo>
                  <a:pt x="1860575" y="2887904"/>
                </a:lnTo>
                <a:lnTo>
                  <a:pt x="1498473" y="3448888"/>
                </a:lnTo>
                <a:lnTo>
                  <a:pt x="1512875" y="3458489"/>
                </a:lnTo>
                <a:lnTo>
                  <a:pt x="2517572" y="1902409"/>
                </a:lnTo>
                <a:lnTo>
                  <a:pt x="2516886" y="1901723"/>
                </a:lnTo>
                <a:close/>
              </a:path>
            </a:pathLst>
          </a:custGeom>
          <a:solidFill>
            <a:srgbClr val="FFFFFF"/>
          </a:solidFill>
          <a:ln w="6858" cap="flat">
            <a:noFill/>
            <a:prstDash val="solid"/>
            <a:miter/>
          </a:ln>
        </p:spPr>
        <p:txBody>
          <a:bodyPr rtlCol="0" anchor="ctr"/>
          <a:lstStyle/>
          <a:p>
            <a:endParaRPr lang="x-none"/>
          </a:p>
        </p:txBody>
      </p:sp>
      <p:grpSp>
        <p:nvGrpSpPr>
          <p:cNvPr id="22" name="INSTRUCTION">
            <a:extLst>
              <a:ext uri="{FF2B5EF4-FFF2-40B4-BE49-F238E27FC236}">
                <a16:creationId xmlns:a16="http://schemas.microsoft.com/office/drawing/2014/main" id="{E36D9A86-8031-C043-9BB5-4C8C5AED4A4F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4" name="Rechthoek 329">
              <a:extLst>
                <a:ext uri="{FF2B5EF4-FFF2-40B4-BE49-F238E27FC236}">
                  <a16:creationId xmlns:a16="http://schemas.microsoft.com/office/drawing/2014/main" id="{0F2463A8-6D40-6741-86B7-34CAD67A40C4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5" name="Ovaal 317">
              <a:extLst>
                <a:ext uri="{FF2B5EF4-FFF2-40B4-BE49-F238E27FC236}">
                  <a16:creationId xmlns:a16="http://schemas.microsoft.com/office/drawing/2014/main" id="{48A90CA4-A9FC-9045-81FF-2D6B0A8C9369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6" name="Rechthoek 328">
              <a:extLst>
                <a:ext uri="{FF2B5EF4-FFF2-40B4-BE49-F238E27FC236}">
                  <a16:creationId xmlns:a16="http://schemas.microsoft.com/office/drawing/2014/main" id="{8AC22C43-9162-9442-874F-063170020734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7" name="Ovaal 166">
              <a:extLst>
                <a:ext uri="{FF2B5EF4-FFF2-40B4-BE49-F238E27FC236}">
                  <a16:creationId xmlns:a16="http://schemas.microsoft.com/office/drawing/2014/main" id="{BF75F7C8-4755-4344-A486-3E33887BB22D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8" name="Rechthoek 168">
              <a:extLst>
                <a:ext uri="{FF2B5EF4-FFF2-40B4-BE49-F238E27FC236}">
                  <a16:creationId xmlns:a16="http://schemas.microsoft.com/office/drawing/2014/main" id="{4453BD13-5969-5E4B-ADC0-2254E8DA9518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9" name="Groep 126">
              <a:extLst>
                <a:ext uri="{FF2B5EF4-FFF2-40B4-BE49-F238E27FC236}">
                  <a16:creationId xmlns:a16="http://schemas.microsoft.com/office/drawing/2014/main" id="{ADB37564-EAA8-1042-A3E5-FA677660EBA6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30" name="Groep 127">
                <a:extLst>
                  <a:ext uri="{FF2B5EF4-FFF2-40B4-BE49-F238E27FC236}">
                    <a16:creationId xmlns:a16="http://schemas.microsoft.com/office/drawing/2014/main" id="{DA696528-A5C5-BE4D-AC6B-02AFE3DF0A4B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32" name="Rechthoek met één afgeknipte en afgeronde hoek 47">
                  <a:extLst>
                    <a:ext uri="{FF2B5EF4-FFF2-40B4-BE49-F238E27FC236}">
                      <a16:creationId xmlns:a16="http://schemas.microsoft.com/office/drawing/2014/main" id="{52E942E9-8C89-534B-92F0-6BA24F7BA8EF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Rechthoekige driehoek 136">
                  <a:extLst>
                    <a:ext uri="{FF2B5EF4-FFF2-40B4-BE49-F238E27FC236}">
                      <a16:creationId xmlns:a16="http://schemas.microsoft.com/office/drawing/2014/main" id="{340DA104-E381-F44B-ACC7-83DF0C241876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Rechthoek 137">
                  <a:extLst>
                    <a:ext uri="{FF2B5EF4-FFF2-40B4-BE49-F238E27FC236}">
                      <a16:creationId xmlns:a16="http://schemas.microsoft.com/office/drawing/2014/main" id="{5561830C-1549-EB46-A81B-FD69A904C60C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Rechthoek 140">
                  <a:extLst>
                    <a:ext uri="{FF2B5EF4-FFF2-40B4-BE49-F238E27FC236}">
                      <a16:creationId xmlns:a16="http://schemas.microsoft.com/office/drawing/2014/main" id="{30DBFE66-B8A5-584C-B799-2B4B81863BA0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1" name="Rechthoek 128">
                <a:extLst>
                  <a:ext uri="{FF2B5EF4-FFF2-40B4-BE49-F238E27FC236}">
                    <a16:creationId xmlns:a16="http://schemas.microsoft.com/office/drawing/2014/main" id="{F6FDB2FC-9FF3-5A43-A689-8ED6B3B4DC9A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71498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slide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Picture Placeholder 90">
            <a:extLst>
              <a:ext uri="{FF2B5EF4-FFF2-40B4-BE49-F238E27FC236}">
                <a16:creationId xmlns:a16="http://schemas.microsoft.com/office/drawing/2014/main" id="{FFBABE08-C2AF-4141-B7AD-3F509BF672A1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308725"/>
          </a:xfrm>
          <a:custGeom>
            <a:avLst/>
            <a:gdLst>
              <a:gd name="connsiteX0" fmla="*/ 12192000 w 12192000"/>
              <a:gd name="connsiteY0" fmla="*/ 4493204 h 6308725"/>
              <a:gd name="connsiteX1" fmla="*/ 12192000 w 12192000"/>
              <a:gd name="connsiteY1" fmla="*/ 6308725 h 6308725"/>
              <a:gd name="connsiteX2" fmla="*/ 11019792 w 12192000"/>
              <a:gd name="connsiteY2" fmla="*/ 6308725 h 6308725"/>
              <a:gd name="connsiteX3" fmla="*/ 10472214 w 12192000"/>
              <a:gd name="connsiteY3" fmla="*/ 3502105 h 6308725"/>
              <a:gd name="connsiteX4" fmla="*/ 11636596 w 12192000"/>
              <a:gd name="connsiteY4" fmla="*/ 5294241 h 6308725"/>
              <a:gd name="connsiteX5" fmla="*/ 10981769 w 12192000"/>
              <a:gd name="connsiteY5" fmla="*/ 6308725 h 6308725"/>
              <a:gd name="connsiteX6" fmla="*/ 8660203 w 12192000"/>
              <a:gd name="connsiteY6" fmla="*/ 6308725 h 6308725"/>
              <a:gd name="connsiteX7" fmla="*/ 10600205 w 12192000"/>
              <a:gd name="connsiteY7" fmla="*/ 0 h 6308725"/>
              <a:gd name="connsiteX8" fmla="*/ 12192000 w 12192000"/>
              <a:gd name="connsiteY8" fmla="*/ 0 h 6308725"/>
              <a:gd name="connsiteX9" fmla="*/ 12192000 w 12192000"/>
              <a:gd name="connsiteY9" fmla="*/ 2451843 h 6308725"/>
              <a:gd name="connsiteX10" fmla="*/ 8236026 w 12192000"/>
              <a:gd name="connsiteY10" fmla="*/ 0 h 6308725"/>
              <a:gd name="connsiteX11" fmla="*/ 10562126 w 12192000"/>
              <a:gd name="connsiteY11" fmla="*/ 0 h 6308725"/>
              <a:gd name="connsiteX12" fmla="*/ 12192000 w 12192000"/>
              <a:gd name="connsiteY12" fmla="*/ 2509952 h 6308725"/>
              <a:gd name="connsiteX13" fmla="*/ 12192000 w 12192000"/>
              <a:gd name="connsiteY13" fmla="*/ 4434148 h 6308725"/>
              <a:gd name="connsiteX14" fmla="*/ 11655580 w 12192000"/>
              <a:gd name="connsiteY14" fmla="*/ 5265130 h 6308725"/>
              <a:gd name="connsiteX15" fmla="*/ 0 w 12192000"/>
              <a:gd name="connsiteY15" fmla="*/ 0 h 6308725"/>
              <a:gd name="connsiteX16" fmla="*/ 8214474 w 12192000"/>
              <a:gd name="connsiteY16" fmla="*/ 0 h 6308725"/>
              <a:gd name="connsiteX17" fmla="*/ 8202935 w 12192000"/>
              <a:gd name="connsiteY17" fmla="*/ 7692 h 6308725"/>
              <a:gd name="connsiteX18" fmla="*/ 10453229 w 12192000"/>
              <a:gd name="connsiteY18" fmla="*/ 3472996 h 6308725"/>
              <a:gd name="connsiteX19" fmla="*/ 8622187 w 12192000"/>
              <a:gd name="connsiteY19" fmla="*/ 6308725 h 6308725"/>
              <a:gd name="connsiteX20" fmla="*/ 0 w 12192000"/>
              <a:gd name="connsiteY20" fmla="*/ 6308725 h 630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0" h="6308725">
                <a:moveTo>
                  <a:pt x="12192000" y="4493204"/>
                </a:moveTo>
                <a:lnTo>
                  <a:pt x="12192000" y="6308725"/>
                </a:lnTo>
                <a:lnTo>
                  <a:pt x="11019792" y="6308725"/>
                </a:lnTo>
                <a:close/>
                <a:moveTo>
                  <a:pt x="10472214" y="3502105"/>
                </a:moveTo>
                <a:lnTo>
                  <a:pt x="11636596" y="5294241"/>
                </a:lnTo>
                <a:lnTo>
                  <a:pt x="10981769" y="6308725"/>
                </a:lnTo>
                <a:lnTo>
                  <a:pt x="8660203" y="6308725"/>
                </a:lnTo>
                <a:close/>
                <a:moveTo>
                  <a:pt x="10600205" y="0"/>
                </a:moveTo>
                <a:lnTo>
                  <a:pt x="12192000" y="0"/>
                </a:lnTo>
                <a:lnTo>
                  <a:pt x="12192000" y="2451843"/>
                </a:lnTo>
                <a:close/>
                <a:moveTo>
                  <a:pt x="8236026" y="0"/>
                </a:moveTo>
                <a:lnTo>
                  <a:pt x="10562126" y="0"/>
                </a:lnTo>
                <a:lnTo>
                  <a:pt x="12192000" y="2509952"/>
                </a:lnTo>
                <a:lnTo>
                  <a:pt x="12192000" y="4434148"/>
                </a:lnTo>
                <a:lnTo>
                  <a:pt x="11655580" y="5265130"/>
                </a:lnTo>
                <a:close/>
                <a:moveTo>
                  <a:pt x="0" y="0"/>
                </a:moveTo>
                <a:lnTo>
                  <a:pt x="8214474" y="0"/>
                </a:lnTo>
                <a:lnTo>
                  <a:pt x="8202935" y="7692"/>
                </a:lnTo>
                <a:lnTo>
                  <a:pt x="10453229" y="3472996"/>
                </a:lnTo>
                <a:lnTo>
                  <a:pt x="8622187" y="6308725"/>
                </a:lnTo>
                <a:lnTo>
                  <a:pt x="0" y="63087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0724" y="3292592"/>
            <a:ext cx="8677276" cy="422157"/>
          </a:xfrm>
        </p:spPr>
        <p:txBody>
          <a:bodyPr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1B2A41-9FEF-4C84-B7BD-B4AD4BEBC308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7950200" y="-279400"/>
            <a:ext cx="4241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Chapter</a:t>
            </a:r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slide #3</a:t>
            </a:r>
          </a:p>
        </p:txBody>
      </p:sp>
      <p:grpSp>
        <p:nvGrpSpPr>
          <p:cNvPr id="87" name="INSTRUCTION">
            <a:extLst>
              <a:ext uri="{FF2B5EF4-FFF2-40B4-BE49-F238E27FC236}">
                <a16:creationId xmlns:a16="http://schemas.microsoft.com/office/drawing/2014/main" id="{EE2742CF-43B6-2240-9482-B932C3550C6B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88" name="Rechthoek 329">
              <a:extLst>
                <a:ext uri="{FF2B5EF4-FFF2-40B4-BE49-F238E27FC236}">
                  <a16:creationId xmlns:a16="http://schemas.microsoft.com/office/drawing/2014/main" id="{80A72BCC-5DEA-2A4E-A8DC-BD8368C222BD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90" name="Ovaal 317">
              <a:extLst>
                <a:ext uri="{FF2B5EF4-FFF2-40B4-BE49-F238E27FC236}">
                  <a16:creationId xmlns:a16="http://schemas.microsoft.com/office/drawing/2014/main" id="{10C2062E-D6D4-974C-8CCD-CB86F6A251C5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2" name="Rechthoek 328">
              <a:extLst>
                <a:ext uri="{FF2B5EF4-FFF2-40B4-BE49-F238E27FC236}">
                  <a16:creationId xmlns:a16="http://schemas.microsoft.com/office/drawing/2014/main" id="{626B9BCF-D67F-FF4C-8180-C30FCA7A335E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3" name="Ovaal 166">
              <a:extLst>
                <a:ext uri="{FF2B5EF4-FFF2-40B4-BE49-F238E27FC236}">
                  <a16:creationId xmlns:a16="http://schemas.microsoft.com/office/drawing/2014/main" id="{B973CE04-4191-934F-A23D-322E709FB404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4" name="Rechthoek 168">
              <a:extLst>
                <a:ext uri="{FF2B5EF4-FFF2-40B4-BE49-F238E27FC236}">
                  <a16:creationId xmlns:a16="http://schemas.microsoft.com/office/drawing/2014/main" id="{4FFAD64F-418A-BF4A-B8A4-DD3B51D62272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95" name="Groep 126">
              <a:extLst>
                <a:ext uri="{FF2B5EF4-FFF2-40B4-BE49-F238E27FC236}">
                  <a16:creationId xmlns:a16="http://schemas.microsoft.com/office/drawing/2014/main" id="{E3BEC248-A422-2C4D-AE32-55CB0C768FF4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96" name="Groep 127">
                <a:extLst>
                  <a:ext uri="{FF2B5EF4-FFF2-40B4-BE49-F238E27FC236}">
                    <a16:creationId xmlns:a16="http://schemas.microsoft.com/office/drawing/2014/main" id="{E080C9FA-A679-2943-B4F3-BAD5C7A642F3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98" name="Rechthoek met één afgeknipte en afgeronde hoek 47">
                  <a:extLst>
                    <a:ext uri="{FF2B5EF4-FFF2-40B4-BE49-F238E27FC236}">
                      <a16:creationId xmlns:a16="http://schemas.microsoft.com/office/drawing/2014/main" id="{130612CD-0905-664E-B44E-F321E90061D2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Rechthoekige driehoek 136">
                  <a:extLst>
                    <a:ext uri="{FF2B5EF4-FFF2-40B4-BE49-F238E27FC236}">
                      <a16:creationId xmlns:a16="http://schemas.microsoft.com/office/drawing/2014/main" id="{88F482F3-C402-1B46-96BF-66EC14DF422A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Rechthoek 137">
                  <a:extLst>
                    <a:ext uri="{FF2B5EF4-FFF2-40B4-BE49-F238E27FC236}">
                      <a16:creationId xmlns:a16="http://schemas.microsoft.com/office/drawing/2014/main" id="{6517506A-2242-AA4C-8195-8D779815ABD4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Rechthoek 140">
                  <a:extLst>
                    <a:ext uri="{FF2B5EF4-FFF2-40B4-BE49-F238E27FC236}">
                      <a16:creationId xmlns:a16="http://schemas.microsoft.com/office/drawing/2014/main" id="{87872729-59F7-2641-85F7-C9E0ED8C66FC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97" name="Rechthoek 128">
                <a:extLst>
                  <a:ext uri="{FF2B5EF4-FFF2-40B4-BE49-F238E27FC236}">
                    <a16:creationId xmlns:a16="http://schemas.microsoft.com/office/drawing/2014/main" id="{46E68D93-E658-AC45-BE3B-80FB4D80B2A3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02" name="INSTRUCTION">
            <a:extLst>
              <a:ext uri="{FF2B5EF4-FFF2-40B4-BE49-F238E27FC236}">
                <a16:creationId xmlns:a16="http://schemas.microsoft.com/office/drawing/2014/main" id="{E06CF3F6-9F28-8341-956D-BBE41365725D}"/>
              </a:ext>
            </a:extLst>
          </p:cNvPr>
          <p:cNvGrpSpPr/>
          <p:nvPr userDrawn="1"/>
        </p:nvGrpSpPr>
        <p:grpSpPr>
          <a:xfrm>
            <a:off x="12377595" y="0"/>
            <a:ext cx="3693386" cy="6669007"/>
            <a:chOff x="-3786437" y="0"/>
            <a:chExt cx="3693386" cy="6669007"/>
          </a:xfrm>
        </p:grpSpPr>
        <p:sp>
          <p:nvSpPr>
            <p:cNvPr id="116" name="Rechthoek 315">
              <a:extLst>
                <a:ext uri="{FF2B5EF4-FFF2-40B4-BE49-F238E27FC236}">
                  <a16:creationId xmlns:a16="http://schemas.microsoft.com/office/drawing/2014/main" id="{6469CE65-2809-EE46-8872-403CEF846B9C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93677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117" name="Rechthoek 316">
              <a:extLst>
                <a:ext uri="{FF2B5EF4-FFF2-40B4-BE49-F238E27FC236}">
                  <a16:creationId xmlns:a16="http://schemas.microsoft.com/office/drawing/2014/main" id="{7A0C355D-3125-364A-8364-810FDFBD9BF6}"/>
                </a:ext>
              </a:extLst>
            </p:cNvPr>
            <p:cNvSpPr/>
            <p:nvPr userDrawn="1"/>
          </p:nvSpPr>
          <p:spPr>
            <a:xfrm>
              <a:off x="-3786437" y="5841007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118" name="Ovaal 318">
              <a:extLst>
                <a:ext uri="{FF2B5EF4-FFF2-40B4-BE49-F238E27FC236}">
                  <a16:creationId xmlns:a16="http://schemas.microsoft.com/office/drawing/2014/main" id="{F2DFB776-D3FD-C64C-A2D3-89F96F9901A6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19" name="Rechthoek 319">
              <a:extLst>
                <a:ext uri="{FF2B5EF4-FFF2-40B4-BE49-F238E27FC236}">
                  <a16:creationId xmlns:a16="http://schemas.microsoft.com/office/drawing/2014/main" id="{01091075-957B-5148-B9E8-854A1F12890E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20" name="Groep 320">
              <a:extLst>
                <a:ext uri="{FF2B5EF4-FFF2-40B4-BE49-F238E27FC236}">
                  <a16:creationId xmlns:a16="http://schemas.microsoft.com/office/drawing/2014/main" id="{9D7D9774-48D9-864F-970D-2775F37CF37E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174" name="Rechthoek 377">
                <a:extLst>
                  <a:ext uri="{FF2B5EF4-FFF2-40B4-BE49-F238E27FC236}">
                    <a16:creationId xmlns:a16="http://schemas.microsoft.com/office/drawing/2014/main" id="{10EC2315-3191-8540-97A8-1217FEF8800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5" name="Ovaal 378">
                <a:extLst>
                  <a:ext uri="{FF2B5EF4-FFF2-40B4-BE49-F238E27FC236}">
                    <a16:creationId xmlns:a16="http://schemas.microsoft.com/office/drawing/2014/main" id="{DDFBD7AD-E650-C440-A759-AB188CDDB17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6" name="Vrije vorm: vorm 379">
                <a:extLst>
                  <a:ext uri="{FF2B5EF4-FFF2-40B4-BE49-F238E27FC236}">
                    <a16:creationId xmlns:a16="http://schemas.microsoft.com/office/drawing/2014/main" id="{3B7661BF-B20A-3D44-B1A1-8F1F13791CC2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7" name="Rechthoek: afgeronde hoeken 380">
                <a:extLst>
                  <a:ext uri="{FF2B5EF4-FFF2-40B4-BE49-F238E27FC236}">
                    <a16:creationId xmlns:a16="http://schemas.microsoft.com/office/drawing/2014/main" id="{8D5FBA40-7578-704A-81A4-192BE3938921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178" name="Rechte verbindingslijn 381">
                <a:extLst>
                  <a:ext uri="{FF2B5EF4-FFF2-40B4-BE49-F238E27FC236}">
                    <a16:creationId xmlns:a16="http://schemas.microsoft.com/office/drawing/2014/main" id="{DEA46990-986F-0444-A8B3-767EC44EC80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9" name="Rechte verbindingslijn 382">
                <a:extLst>
                  <a:ext uri="{FF2B5EF4-FFF2-40B4-BE49-F238E27FC236}">
                    <a16:creationId xmlns:a16="http://schemas.microsoft.com/office/drawing/2014/main" id="{EF4B3E9E-CF7A-1C40-A4C9-229204059A96}"/>
                  </a:ext>
                </a:extLst>
              </p:cNvPr>
              <p:cNvCxnSpPr>
                <a:cxnSpLocks/>
                <a:stCxn id="177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21" name="Ovaal 321">
              <a:extLst>
                <a:ext uri="{FF2B5EF4-FFF2-40B4-BE49-F238E27FC236}">
                  <a16:creationId xmlns:a16="http://schemas.microsoft.com/office/drawing/2014/main" id="{6859DEC6-8127-9B4A-AE09-A7F90D6BCA9B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22" name="Rechthoek 322">
              <a:extLst>
                <a:ext uri="{FF2B5EF4-FFF2-40B4-BE49-F238E27FC236}">
                  <a16:creationId xmlns:a16="http://schemas.microsoft.com/office/drawing/2014/main" id="{144ACAC9-E370-FF40-8288-94D6A04D44D8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23" name="Groep 323">
              <a:extLst>
                <a:ext uri="{FF2B5EF4-FFF2-40B4-BE49-F238E27FC236}">
                  <a16:creationId xmlns:a16="http://schemas.microsoft.com/office/drawing/2014/main" id="{ADA99FB2-3346-414B-896D-DCBBFAC55B52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171" name="Rechthoek 374">
                <a:extLst>
                  <a:ext uri="{FF2B5EF4-FFF2-40B4-BE49-F238E27FC236}">
                    <a16:creationId xmlns:a16="http://schemas.microsoft.com/office/drawing/2014/main" id="{75332952-0C39-A345-B685-D8196DFB64B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172" name="Rechte verbindingslijn 375">
                <a:extLst>
                  <a:ext uri="{FF2B5EF4-FFF2-40B4-BE49-F238E27FC236}">
                    <a16:creationId xmlns:a16="http://schemas.microsoft.com/office/drawing/2014/main" id="{45AC53AA-2717-0042-8D89-1EAD0B380C0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3" name="Gelijkbenige driehoek 376">
                <a:extLst>
                  <a:ext uri="{FF2B5EF4-FFF2-40B4-BE49-F238E27FC236}">
                    <a16:creationId xmlns:a16="http://schemas.microsoft.com/office/drawing/2014/main" id="{CF76648D-EE5F-FA4F-B1DF-BB8872F237C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24" name="Ovaal 324">
              <a:extLst>
                <a:ext uri="{FF2B5EF4-FFF2-40B4-BE49-F238E27FC236}">
                  <a16:creationId xmlns:a16="http://schemas.microsoft.com/office/drawing/2014/main" id="{4315D45C-B46A-8E47-BB23-FF9DEC6B250F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25" name="Rechthoek 325">
              <a:extLst>
                <a:ext uri="{FF2B5EF4-FFF2-40B4-BE49-F238E27FC236}">
                  <a16:creationId xmlns:a16="http://schemas.microsoft.com/office/drawing/2014/main" id="{3BBD11E3-5AFD-C344-872D-095D23E6FE52}"/>
                </a:ext>
              </a:extLst>
            </p:cNvPr>
            <p:cNvSpPr/>
            <p:nvPr userDrawn="1"/>
          </p:nvSpPr>
          <p:spPr>
            <a:xfrm>
              <a:off x="-3319416" y="2553360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with the right mouse button on the thumbnail display of the slide on the left side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of the screen and choose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‘Reset slide’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26" name="ICOON_info">
              <a:extLst>
                <a:ext uri="{FF2B5EF4-FFF2-40B4-BE49-F238E27FC236}">
                  <a16:creationId xmlns:a16="http://schemas.microsoft.com/office/drawing/2014/main" id="{C2ED4BF4-7A8A-5642-9C90-023CAEECBBA6}"/>
                </a:ext>
              </a:extLst>
            </p:cNvPr>
            <p:cNvGrpSpPr/>
            <p:nvPr userDrawn="1"/>
          </p:nvGrpSpPr>
          <p:grpSpPr>
            <a:xfrm>
              <a:off x="-376736" y="5705292"/>
              <a:ext cx="283685" cy="283685"/>
              <a:chOff x="-510741" y="5913713"/>
              <a:chExt cx="267555" cy="267555"/>
            </a:xfrm>
          </p:grpSpPr>
          <p:sp>
            <p:nvSpPr>
              <p:cNvPr id="169" name="Ovaal 372">
                <a:extLst>
                  <a:ext uri="{FF2B5EF4-FFF2-40B4-BE49-F238E27FC236}">
                    <a16:creationId xmlns:a16="http://schemas.microsoft.com/office/drawing/2014/main" id="{D8FFC525-D7F0-8B4F-A70A-83426206C775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0" name="Graphic 163" descr="Informatie">
                <a:extLst>
                  <a:ext uri="{FF2B5EF4-FFF2-40B4-BE49-F238E27FC236}">
                    <a16:creationId xmlns:a16="http://schemas.microsoft.com/office/drawing/2014/main" id="{6D597E54-F5BB-8048-9F02-74DC2BC2492B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27" name="Ovaal 327">
              <a:extLst>
                <a:ext uri="{FF2B5EF4-FFF2-40B4-BE49-F238E27FC236}">
                  <a16:creationId xmlns:a16="http://schemas.microsoft.com/office/drawing/2014/main" id="{E487812C-D957-6F4D-89B1-BBE7BBD6FB90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28" name="Rechthoek 330">
              <a:extLst>
                <a:ext uri="{FF2B5EF4-FFF2-40B4-BE49-F238E27FC236}">
                  <a16:creationId xmlns:a16="http://schemas.microsoft.com/office/drawing/2014/main" id="{853E0C41-40D2-3844-BF0C-34BF5B7EDB7B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7947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129" name="Groep 331">
              <a:extLst>
                <a:ext uri="{FF2B5EF4-FFF2-40B4-BE49-F238E27FC236}">
                  <a16:creationId xmlns:a16="http://schemas.microsoft.com/office/drawing/2014/main" id="{DF769126-48B1-234F-8918-CF158395379F}"/>
                </a:ext>
              </a:extLst>
            </p:cNvPr>
            <p:cNvGrpSpPr/>
            <p:nvPr userDrawn="1"/>
          </p:nvGrpSpPr>
          <p:grpSpPr>
            <a:xfrm>
              <a:off x="-3449237" y="5047414"/>
              <a:ext cx="622283" cy="612919"/>
              <a:chOff x="12617641" y="3403239"/>
              <a:chExt cx="752963" cy="741634"/>
            </a:xfrm>
          </p:grpSpPr>
          <p:grpSp>
            <p:nvGrpSpPr>
              <p:cNvPr id="153" name="Groep 356">
                <a:extLst>
                  <a:ext uri="{FF2B5EF4-FFF2-40B4-BE49-F238E27FC236}">
                    <a16:creationId xmlns:a16="http://schemas.microsoft.com/office/drawing/2014/main" id="{01D36855-E1D8-594B-AD4C-C09DB095C4B3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156" name="Groep 359">
                  <a:extLst>
                    <a:ext uri="{FF2B5EF4-FFF2-40B4-BE49-F238E27FC236}">
                      <a16:creationId xmlns:a16="http://schemas.microsoft.com/office/drawing/2014/main" id="{4BA143C9-576F-C549-A2AA-8A71EC8E09A0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163" name="Groep 366">
                    <a:extLst>
                      <a:ext uri="{FF2B5EF4-FFF2-40B4-BE49-F238E27FC236}">
                        <a16:creationId xmlns:a16="http://schemas.microsoft.com/office/drawing/2014/main" id="{92A1228E-58E1-5042-B354-DF704BC1917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166" name="Rechthoek 369">
                      <a:extLst>
                        <a:ext uri="{FF2B5EF4-FFF2-40B4-BE49-F238E27FC236}">
                          <a16:creationId xmlns:a16="http://schemas.microsoft.com/office/drawing/2014/main" id="{8BAF088C-E218-8441-8262-05034F4E804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67" name="Rechthoek 370">
                      <a:extLst>
                        <a:ext uri="{FF2B5EF4-FFF2-40B4-BE49-F238E27FC236}">
                          <a16:creationId xmlns:a16="http://schemas.microsoft.com/office/drawing/2014/main" id="{C78F73FA-8EFC-7147-89FB-F569ACD5618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68" name="Ovaal 371">
                      <a:extLst>
                        <a:ext uri="{FF2B5EF4-FFF2-40B4-BE49-F238E27FC236}">
                          <a16:creationId xmlns:a16="http://schemas.microsoft.com/office/drawing/2014/main" id="{52D49FD7-8EFA-0E4C-9EE2-B8579AA0333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64" name="Afbeelding 367">
                    <a:extLst>
                      <a:ext uri="{FF2B5EF4-FFF2-40B4-BE49-F238E27FC236}">
                        <a16:creationId xmlns:a16="http://schemas.microsoft.com/office/drawing/2014/main" id="{A24ACC6B-41BE-E540-8F2C-E0112DE3813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65" name="Afbeelding 368">
                    <a:extLst>
                      <a:ext uri="{FF2B5EF4-FFF2-40B4-BE49-F238E27FC236}">
                        <a16:creationId xmlns:a16="http://schemas.microsoft.com/office/drawing/2014/main" id="{45FC22AF-FFCF-B848-ABB6-9E3F587DE58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57" name="Groep 360">
                  <a:extLst>
                    <a:ext uri="{FF2B5EF4-FFF2-40B4-BE49-F238E27FC236}">
                      <a16:creationId xmlns:a16="http://schemas.microsoft.com/office/drawing/2014/main" id="{8FAC313A-0581-6244-9A04-DD977AD8FF2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61" name="Rechthoek 364">
                    <a:extLst>
                      <a:ext uri="{FF2B5EF4-FFF2-40B4-BE49-F238E27FC236}">
                        <a16:creationId xmlns:a16="http://schemas.microsoft.com/office/drawing/2014/main" id="{EC647033-097C-6644-9CD2-96B17AF168D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62" name="Rechthoek 365">
                    <a:extLst>
                      <a:ext uri="{FF2B5EF4-FFF2-40B4-BE49-F238E27FC236}">
                        <a16:creationId xmlns:a16="http://schemas.microsoft.com/office/drawing/2014/main" id="{DDF70DB1-452C-4347-BBEC-8D1B3D6407F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58" name="Groep 361">
                  <a:extLst>
                    <a:ext uri="{FF2B5EF4-FFF2-40B4-BE49-F238E27FC236}">
                      <a16:creationId xmlns:a16="http://schemas.microsoft.com/office/drawing/2014/main" id="{BB378743-B64F-CA49-A73A-5629F23CB2E1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9" name="Rechthoek 362">
                    <a:extLst>
                      <a:ext uri="{FF2B5EF4-FFF2-40B4-BE49-F238E27FC236}">
                        <a16:creationId xmlns:a16="http://schemas.microsoft.com/office/drawing/2014/main" id="{EE948EA6-F424-444A-9AED-6B2E223B15A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60" name="Rechthoek 363">
                    <a:extLst>
                      <a:ext uri="{FF2B5EF4-FFF2-40B4-BE49-F238E27FC236}">
                        <a16:creationId xmlns:a16="http://schemas.microsoft.com/office/drawing/2014/main" id="{86AC429F-23A4-654A-963C-FE142E3F922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54" name="Rechthoek 357">
                <a:extLst>
                  <a:ext uri="{FF2B5EF4-FFF2-40B4-BE49-F238E27FC236}">
                    <a16:creationId xmlns:a16="http://schemas.microsoft.com/office/drawing/2014/main" id="{C8A64699-C951-7948-9568-DFB80B48A78D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155" name="Gelijkbenige driehoek 358">
                <a:extLst>
                  <a:ext uri="{FF2B5EF4-FFF2-40B4-BE49-F238E27FC236}">
                    <a16:creationId xmlns:a16="http://schemas.microsoft.com/office/drawing/2014/main" id="{75AF9358-ACBB-3E49-94FC-A7CE4422F7C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30" name="Rechthoek 332">
              <a:extLst>
                <a:ext uri="{FF2B5EF4-FFF2-40B4-BE49-F238E27FC236}">
                  <a16:creationId xmlns:a16="http://schemas.microsoft.com/office/drawing/2014/main" id="{07455699-CD95-8549-AF4D-4932F26DEE8A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31" name="Groep 333">
              <a:extLst>
                <a:ext uri="{FF2B5EF4-FFF2-40B4-BE49-F238E27FC236}">
                  <a16:creationId xmlns:a16="http://schemas.microsoft.com/office/drawing/2014/main" id="{9B3B2CFB-4E51-754F-BE98-68CBC9DA2C29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132" name="Rechthoek 335">
                <a:extLst>
                  <a:ext uri="{FF2B5EF4-FFF2-40B4-BE49-F238E27FC236}">
                    <a16:creationId xmlns:a16="http://schemas.microsoft.com/office/drawing/2014/main" id="{B30FD249-DF8C-4049-8B6A-10812B973BA4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3" name="Rechthoek 336">
                <a:extLst>
                  <a:ext uri="{FF2B5EF4-FFF2-40B4-BE49-F238E27FC236}">
                    <a16:creationId xmlns:a16="http://schemas.microsoft.com/office/drawing/2014/main" id="{564AF957-BDE9-AC48-A595-E79FE699BBDD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34" name="Groep 337">
                <a:extLst>
                  <a:ext uri="{FF2B5EF4-FFF2-40B4-BE49-F238E27FC236}">
                    <a16:creationId xmlns:a16="http://schemas.microsoft.com/office/drawing/2014/main" id="{3B0DD764-EAC6-5542-90F9-4C4504C7FAED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47" name="Rechthoek: afgeronde hoeken 350">
                  <a:extLst>
                    <a:ext uri="{FF2B5EF4-FFF2-40B4-BE49-F238E27FC236}">
                      <a16:creationId xmlns:a16="http://schemas.microsoft.com/office/drawing/2014/main" id="{699D69AB-933F-5345-8DA4-2C3F1D33B6AE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8" name="Rechthoek 351">
                  <a:extLst>
                    <a:ext uri="{FF2B5EF4-FFF2-40B4-BE49-F238E27FC236}">
                      <a16:creationId xmlns:a16="http://schemas.microsoft.com/office/drawing/2014/main" id="{4DF94BE7-CF31-8841-BF80-76B3FCC6E185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Rechthoek 352">
                  <a:extLst>
                    <a:ext uri="{FF2B5EF4-FFF2-40B4-BE49-F238E27FC236}">
                      <a16:creationId xmlns:a16="http://schemas.microsoft.com/office/drawing/2014/main" id="{D92B3607-170C-BE4E-9612-4597A9B36431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Rechthoek 353">
                  <a:extLst>
                    <a:ext uri="{FF2B5EF4-FFF2-40B4-BE49-F238E27FC236}">
                      <a16:creationId xmlns:a16="http://schemas.microsoft.com/office/drawing/2014/main" id="{7A9B778C-8CAD-D54D-AE2E-D828B026206F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Rechthoek 354">
                  <a:extLst>
                    <a:ext uri="{FF2B5EF4-FFF2-40B4-BE49-F238E27FC236}">
                      <a16:creationId xmlns:a16="http://schemas.microsoft.com/office/drawing/2014/main" id="{9A28330E-5ECE-FE4B-A834-09E7139B9CBF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Rechthoek 355">
                  <a:extLst>
                    <a:ext uri="{FF2B5EF4-FFF2-40B4-BE49-F238E27FC236}">
                      <a16:creationId xmlns:a16="http://schemas.microsoft.com/office/drawing/2014/main" id="{B53112C9-006A-DB4C-91F5-96EEAF6FACD7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5" name="Groep 338">
                <a:extLst>
                  <a:ext uri="{FF2B5EF4-FFF2-40B4-BE49-F238E27FC236}">
                    <a16:creationId xmlns:a16="http://schemas.microsoft.com/office/drawing/2014/main" id="{7B09BACE-04B3-4F47-86E8-192B15313523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9" name="Groep 342">
                  <a:extLst>
                    <a:ext uri="{FF2B5EF4-FFF2-40B4-BE49-F238E27FC236}">
                      <a16:creationId xmlns:a16="http://schemas.microsoft.com/office/drawing/2014/main" id="{4F40D4BF-C9F3-DF43-BF8B-DC67BC55D2D7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41" name="Rechthoek: afgeronde hoeken 344">
                    <a:extLst>
                      <a:ext uri="{FF2B5EF4-FFF2-40B4-BE49-F238E27FC236}">
                        <a16:creationId xmlns:a16="http://schemas.microsoft.com/office/drawing/2014/main" id="{D9FA5DE9-6A09-694F-9BB1-C75352D8E82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en-GB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2" name="Rechthoek 345">
                    <a:extLst>
                      <a:ext uri="{FF2B5EF4-FFF2-40B4-BE49-F238E27FC236}">
                        <a16:creationId xmlns:a16="http://schemas.microsoft.com/office/drawing/2014/main" id="{BF2322FE-F880-1243-96CA-07F86839F89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3" name="Rechthoek 346">
                    <a:extLst>
                      <a:ext uri="{FF2B5EF4-FFF2-40B4-BE49-F238E27FC236}">
                        <a16:creationId xmlns:a16="http://schemas.microsoft.com/office/drawing/2014/main" id="{F9E84537-EC01-EA43-B5D1-95BF2503579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4" name="Rechthoek 347">
                    <a:extLst>
                      <a:ext uri="{FF2B5EF4-FFF2-40B4-BE49-F238E27FC236}">
                        <a16:creationId xmlns:a16="http://schemas.microsoft.com/office/drawing/2014/main" id="{38A32C18-7B66-E74B-9E12-E5C4671B4AB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5" name="Rechthoek 348">
                    <a:extLst>
                      <a:ext uri="{FF2B5EF4-FFF2-40B4-BE49-F238E27FC236}">
                        <a16:creationId xmlns:a16="http://schemas.microsoft.com/office/drawing/2014/main" id="{A8FCE584-37E6-3945-AA54-83644620D2E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6" name="Rechthoek 349">
                    <a:extLst>
                      <a:ext uri="{FF2B5EF4-FFF2-40B4-BE49-F238E27FC236}">
                        <a16:creationId xmlns:a16="http://schemas.microsoft.com/office/drawing/2014/main" id="{D9308C75-FF2C-5F45-94C2-A648F3ED4C5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40" name="Boog 343">
                  <a:extLst>
                    <a:ext uri="{FF2B5EF4-FFF2-40B4-BE49-F238E27FC236}">
                      <a16:creationId xmlns:a16="http://schemas.microsoft.com/office/drawing/2014/main" id="{6FC037B0-4C77-E240-8217-2EB49EAB5DCC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36" name="Tekstvak 339">
                <a:extLst>
                  <a:ext uri="{FF2B5EF4-FFF2-40B4-BE49-F238E27FC236}">
                    <a16:creationId xmlns:a16="http://schemas.microsoft.com/office/drawing/2014/main" id="{5052D3D1-10C2-204A-BD5E-299699CF90C6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Layout</a:t>
                </a:r>
              </a:p>
            </p:txBody>
          </p:sp>
          <p:sp>
            <p:nvSpPr>
              <p:cNvPr id="137" name="Tekstvak 340">
                <a:extLst>
                  <a:ext uri="{FF2B5EF4-FFF2-40B4-BE49-F238E27FC236}">
                    <a16:creationId xmlns:a16="http://schemas.microsoft.com/office/drawing/2014/main" id="{D7908F16-FCF8-D146-9F5F-63F006AB4941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Reset slide</a:t>
                </a:r>
              </a:p>
            </p:txBody>
          </p:sp>
          <p:sp>
            <p:nvSpPr>
              <p:cNvPr id="138" name="Vrije vorm: vorm 341">
                <a:extLst>
                  <a:ext uri="{FF2B5EF4-FFF2-40B4-BE49-F238E27FC236}">
                    <a16:creationId xmlns:a16="http://schemas.microsoft.com/office/drawing/2014/main" id="{3BC151E4-F56E-4D47-988B-9FB76EFFB139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86" name="Footer Placeholder 10"/>
          <p:cNvSpPr>
            <a:spLocks noGrp="1"/>
          </p:cNvSpPr>
          <p:nvPr>
            <p:ph type="ftr" sz="quarter" idx="11"/>
          </p:nvPr>
        </p:nvSpPr>
        <p:spPr>
          <a:xfrm>
            <a:off x="4038599" y="6561624"/>
            <a:ext cx="5327073" cy="180000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VDL ETG  Introduction </a:t>
            </a:r>
            <a:r>
              <a:rPr kumimoji="0" lang="en-US" sz="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Cern</a:t>
            </a:r>
            <a:r>
              <a:rPr kumimoji="0" 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Alumni - Company Confidential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6866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+ 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Background pattern&#10;&#10;Description automatically generated">
            <a:extLst>
              <a:ext uri="{FF2B5EF4-FFF2-40B4-BE49-F238E27FC236}">
                <a16:creationId xmlns:a16="http://schemas.microsoft.com/office/drawing/2014/main" id="{601071D1-6701-4552-88D8-848F9C4154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53854" b="8009"/>
          <a:stretch/>
        </p:blipFill>
        <p:spPr>
          <a:xfrm>
            <a:off x="0" y="0"/>
            <a:ext cx="5626100" cy="6308725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2318" y="1566333"/>
            <a:ext cx="2588242" cy="916722"/>
          </a:xfrm>
        </p:spPr>
        <p:txBody>
          <a:bodyPr/>
          <a:lstStyle>
            <a:lvl1pPr>
              <a:lnSpc>
                <a:spcPct val="80000"/>
              </a:lnSpc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F4A373-75CB-4953-AF40-9B3AB0C2FDAB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TExT</a:t>
            </a:r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+ ARROW</a:t>
            </a:r>
          </a:p>
        </p:txBody>
      </p:sp>
      <p:sp>
        <p:nvSpPr>
          <p:cNvPr id="98" name="Subtitel Tekst">
            <a:extLst>
              <a:ext uri="{FF2B5EF4-FFF2-40B4-BE49-F238E27FC236}">
                <a16:creationId xmlns:a16="http://schemas.microsoft.com/office/drawing/2014/main" id="{96EF1B1F-9617-4154-AE3B-D953784875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2300" y="2488631"/>
            <a:ext cx="2587502" cy="690602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278C2F49-5C98-48AE-8882-DBF2E65EF96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70625" y="1542803"/>
            <a:ext cx="5218112" cy="4283322"/>
          </a:xfrm>
        </p:spPr>
        <p:txBody>
          <a:bodyPr/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grpSp>
        <p:nvGrpSpPr>
          <p:cNvPr id="89" name="INSTRUCTION">
            <a:extLst>
              <a:ext uri="{FF2B5EF4-FFF2-40B4-BE49-F238E27FC236}">
                <a16:creationId xmlns:a16="http://schemas.microsoft.com/office/drawing/2014/main" id="{D9CCC378-CEAC-2542-90CC-E51ABDE0BF3A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90" name="Rechthoek 329">
              <a:extLst>
                <a:ext uri="{FF2B5EF4-FFF2-40B4-BE49-F238E27FC236}">
                  <a16:creationId xmlns:a16="http://schemas.microsoft.com/office/drawing/2014/main" id="{AEEA1FA4-5DFD-4E40-9165-F525B05FF298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91" name="Ovaal 317">
              <a:extLst>
                <a:ext uri="{FF2B5EF4-FFF2-40B4-BE49-F238E27FC236}">
                  <a16:creationId xmlns:a16="http://schemas.microsoft.com/office/drawing/2014/main" id="{090F8F22-A48E-3949-A871-3D5428D245F2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2" name="Rechthoek 319">
              <a:extLst>
                <a:ext uri="{FF2B5EF4-FFF2-40B4-BE49-F238E27FC236}">
                  <a16:creationId xmlns:a16="http://schemas.microsoft.com/office/drawing/2014/main" id="{7E3AF0EE-C348-9C43-B156-530921044BAF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3" name="Ovaal 320">
              <a:extLst>
                <a:ext uri="{FF2B5EF4-FFF2-40B4-BE49-F238E27FC236}">
                  <a16:creationId xmlns:a16="http://schemas.microsoft.com/office/drawing/2014/main" id="{B73F8CFF-B403-1C4E-9C17-2053088152E1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4" name="Rechthoek 328">
              <a:extLst>
                <a:ext uri="{FF2B5EF4-FFF2-40B4-BE49-F238E27FC236}">
                  <a16:creationId xmlns:a16="http://schemas.microsoft.com/office/drawing/2014/main" id="{0E5FAEB8-71A2-F44F-BEA3-8C08AACB31A8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95" name="Rechthoek 180">
              <a:extLst>
                <a:ext uri="{FF2B5EF4-FFF2-40B4-BE49-F238E27FC236}">
                  <a16:creationId xmlns:a16="http://schemas.microsoft.com/office/drawing/2014/main" id="{DE86BD0A-8D20-514D-8FCD-ACAA9974A806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96" name="Ovaal 182">
              <a:extLst>
                <a:ext uri="{FF2B5EF4-FFF2-40B4-BE49-F238E27FC236}">
                  <a16:creationId xmlns:a16="http://schemas.microsoft.com/office/drawing/2014/main" id="{D72D6DC5-348B-A24E-9F90-5B340F4E1327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97" name="Rechthoek 183">
              <a:extLst>
                <a:ext uri="{FF2B5EF4-FFF2-40B4-BE49-F238E27FC236}">
                  <a16:creationId xmlns:a16="http://schemas.microsoft.com/office/drawing/2014/main" id="{8D8D13CA-7058-0549-BB36-6DDA849D7F42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99" name="Ovaal 185">
              <a:extLst>
                <a:ext uri="{FF2B5EF4-FFF2-40B4-BE49-F238E27FC236}">
                  <a16:creationId xmlns:a16="http://schemas.microsoft.com/office/drawing/2014/main" id="{9E395EBD-5D4B-704F-BF95-E6F40E589890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00" name="Rechthoek 186">
              <a:extLst>
                <a:ext uri="{FF2B5EF4-FFF2-40B4-BE49-F238E27FC236}">
                  <a16:creationId xmlns:a16="http://schemas.microsoft.com/office/drawing/2014/main" id="{87B8168B-108C-5945-A204-4AD0B545C4DB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1" name="Ovaal 188">
              <a:extLst>
                <a:ext uri="{FF2B5EF4-FFF2-40B4-BE49-F238E27FC236}">
                  <a16:creationId xmlns:a16="http://schemas.microsoft.com/office/drawing/2014/main" id="{0964E224-A3AD-4E4E-999F-E635E4ADE6B1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03" name="Rechthoek 189">
              <a:extLst>
                <a:ext uri="{FF2B5EF4-FFF2-40B4-BE49-F238E27FC236}">
                  <a16:creationId xmlns:a16="http://schemas.microsoft.com/office/drawing/2014/main" id="{0598591E-BD9F-B34C-91F1-14862E9B6FA1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104" name="Ovaal 191">
              <a:extLst>
                <a:ext uri="{FF2B5EF4-FFF2-40B4-BE49-F238E27FC236}">
                  <a16:creationId xmlns:a16="http://schemas.microsoft.com/office/drawing/2014/main" id="{E4BCCFBF-9A74-D444-A00B-BCB36B12EABB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05" name="Rechthoek 192">
              <a:extLst>
                <a:ext uri="{FF2B5EF4-FFF2-40B4-BE49-F238E27FC236}">
                  <a16:creationId xmlns:a16="http://schemas.microsoft.com/office/drawing/2014/main" id="{0EE5BFFB-9B04-AF47-9AE2-7D1136BB685B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6" name="Ovaal 195">
              <a:extLst>
                <a:ext uri="{FF2B5EF4-FFF2-40B4-BE49-F238E27FC236}">
                  <a16:creationId xmlns:a16="http://schemas.microsoft.com/office/drawing/2014/main" id="{5117871E-1981-674A-BAFE-A2B33B2CAF6B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07" name="Rechthoek 196">
              <a:extLst>
                <a:ext uri="{FF2B5EF4-FFF2-40B4-BE49-F238E27FC236}">
                  <a16:creationId xmlns:a16="http://schemas.microsoft.com/office/drawing/2014/main" id="{0CF610BC-6DB4-7945-A847-C9D895ED4BC1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8" name="Ovaal 197">
              <a:extLst>
                <a:ext uri="{FF2B5EF4-FFF2-40B4-BE49-F238E27FC236}">
                  <a16:creationId xmlns:a16="http://schemas.microsoft.com/office/drawing/2014/main" id="{C0806388-CFF2-5B44-B14C-05549F441A97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09" name="Rechthoek 198">
              <a:extLst>
                <a:ext uri="{FF2B5EF4-FFF2-40B4-BE49-F238E27FC236}">
                  <a16:creationId xmlns:a16="http://schemas.microsoft.com/office/drawing/2014/main" id="{0CBCB048-8923-3241-AF48-4BCC42E7D24D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110" name="Ovaal 200">
              <a:extLst>
                <a:ext uri="{FF2B5EF4-FFF2-40B4-BE49-F238E27FC236}">
                  <a16:creationId xmlns:a16="http://schemas.microsoft.com/office/drawing/2014/main" id="{B25B1D78-04A1-124D-A108-3C60BDFFC785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11" name="Rechthoek 202">
              <a:extLst>
                <a:ext uri="{FF2B5EF4-FFF2-40B4-BE49-F238E27FC236}">
                  <a16:creationId xmlns:a16="http://schemas.microsoft.com/office/drawing/2014/main" id="{40A32E04-5105-D745-8935-5B6C29944FB7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112" name="Rechthoek 331">
              <a:extLst>
                <a:ext uri="{FF2B5EF4-FFF2-40B4-BE49-F238E27FC236}">
                  <a16:creationId xmlns:a16="http://schemas.microsoft.com/office/drawing/2014/main" id="{FD2E1FAC-C483-954B-9AEA-359F068EFA01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113" name="ICOON_info">
              <a:extLst>
                <a:ext uri="{FF2B5EF4-FFF2-40B4-BE49-F238E27FC236}">
                  <a16:creationId xmlns:a16="http://schemas.microsoft.com/office/drawing/2014/main" id="{F54E1E0F-66D3-974B-955A-45FD80249CB0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212" name="Ovaal 1">
                <a:extLst>
                  <a:ext uri="{FF2B5EF4-FFF2-40B4-BE49-F238E27FC236}">
                    <a16:creationId xmlns:a16="http://schemas.microsoft.com/office/drawing/2014/main" id="{F36967C2-ED55-A14D-9520-10BF4116D53E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" name="Graphic 163" descr="Informatie">
                <a:extLst>
                  <a:ext uri="{FF2B5EF4-FFF2-40B4-BE49-F238E27FC236}">
                    <a16:creationId xmlns:a16="http://schemas.microsoft.com/office/drawing/2014/main" id="{B0011868-F801-FF48-909D-E342AA2DEF3A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14" name="VOORBEELD">
              <a:extLst>
                <a:ext uri="{FF2B5EF4-FFF2-40B4-BE49-F238E27FC236}">
                  <a16:creationId xmlns:a16="http://schemas.microsoft.com/office/drawing/2014/main" id="{6D5037E7-9FF4-774A-8ED9-0F97AA045F4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72" name="Rechthoek 335">
                <a:extLst>
                  <a:ext uri="{FF2B5EF4-FFF2-40B4-BE49-F238E27FC236}">
                    <a16:creationId xmlns:a16="http://schemas.microsoft.com/office/drawing/2014/main" id="{F6862627-5D44-4E4A-AB6F-E2798576A375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173" name="Rechthoek 337">
                <a:extLst>
                  <a:ext uri="{FF2B5EF4-FFF2-40B4-BE49-F238E27FC236}">
                    <a16:creationId xmlns:a16="http://schemas.microsoft.com/office/drawing/2014/main" id="{F5A12D04-8A12-9643-92E6-FFD23C5EA970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74" name="Groep 230">
                <a:extLst>
                  <a:ext uri="{FF2B5EF4-FFF2-40B4-BE49-F238E27FC236}">
                    <a16:creationId xmlns:a16="http://schemas.microsoft.com/office/drawing/2014/main" id="{ACCDF748-5A43-7B44-ADA3-AA1EAF3BB830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205" name="Groep 232">
                  <a:extLst>
                    <a:ext uri="{FF2B5EF4-FFF2-40B4-BE49-F238E27FC236}">
                      <a16:creationId xmlns:a16="http://schemas.microsoft.com/office/drawing/2014/main" id="{1EB29CC1-7817-3B4F-92B6-542E09DAF3C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07" name="Rechte verbindingslijn 234">
                    <a:extLst>
                      <a:ext uri="{FF2B5EF4-FFF2-40B4-BE49-F238E27FC236}">
                        <a16:creationId xmlns:a16="http://schemas.microsoft.com/office/drawing/2014/main" id="{9CC7A5C1-FF75-A642-A940-C2F1C822CA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8" name="Rechte verbindingslijn 235">
                    <a:extLst>
                      <a:ext uri="{FF2B5EF4-FFF2-40B4-BE49-F238E27FC236}">
                        <a16:creationId xmlns:a16="http://schemas.microsoft.com/office/drawing/2014/main" id="{E97420FC-760A-5B49-A3B5-7DDF2AB23FE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236">
                    <a:extLst>
                      <a:ext uri="{FF2B5EF4-FFF2-40B4-BE49-F238E27FC236}">
                        <a16:creationId xmlns:a16="http://schemas.microsoft.com/office/drawing/2014/main" id="{60F884C2-0381-5C47-B61B-F65FEC7202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0" name="Rechte verbindingslijn 237">
                    <a:extLst>
                      <a:ext uri="{FF2B5EF4-FFF2-40B4-BE49-F238E27FC236}">
                        <a16:creationId xmlns:a16="http://schemas.microsoft.com/office/drawing/2014/main" id="{B139D7FB-DF9A-FA4B-A925-CFB08666192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1" name="Rechte verbindingslijn 238">
                    <a:extLst>
                      <a:ext uri="{FF2B5EF4-FFF2-40B4-BE49-F238E27FC236}">
                        <a16:creationId xmlns:a16="http://schemas.microsoft.com/office/drawing/2014/main" id="{D22E4311-86AE-4540-94B6-3A602A48E6F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06" name="Pijl: rechts 233">
                  <a:extLst>
                    <a:ext uri="{FF2B5EF4-FFF2-40B4-BE49-F238E27FC236}">
                      <a16:creationId xmlns:a16="http://schemas.microsoft.com/office/drawing/2014/main" id="{F4EEADD5-9D38-604F-B536-65CEEBD9E44E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5" name="Groep 239">
                <a:extLst>
                  <a:ext uri="{FF2B5EF4-FFF2-40B4-BE49-F238E27FC236}">
                    <a16:creationId xmlns:a16="http://schemas.microsoft.com/office/drawing/2014/main" id="{B24BE875-AAB6-5643-B187-169DD40489C7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98" name="Groep 241">
                  <a:extLst>
                    <a:ext uri="{FF2B5EF4-FFF2-40B4-BE49-F238E27FC236}">
                      <a16:creationId xmlns:a16="http://schemas.microsoft.com/office/drawing/2014/main" id="{6D8720D5-F749-F447-8A18-EC46B9E74DE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00" name="Rechte verbindingslijn 243">
                    <a:extLst>
                      <a:ext uri="{FF2B5EF4-FFF2-40B4-BE49-F238E27FC236}">
                        <a16:creationId xmlns:a16="http://schemas.microsoft.com/office/drawing/2014/main" id="{A745E85B-5CB4-A145-9723-5CEFA47D8F7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1" name="Rechte verbindingslijn 244">
                    <a:extLst>
                      <a:ext uri="{FF2B5EF4-FFF2-40B4-BE49-F238E27FC236}">
                        <a16:creationId xmlns:a16="http://schemas.microsoft.com/office/drawing/2014/main" id="{7EAE9515-F928-054B-879B-EC7E46BE9F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2" name="Rechte verbindingslijn 245">
                    <a:extLst>
                      <a:ext uri="{FF2B5EF4-FFF2-40B4-BE49-F238E27FC236}">
                        <a16:creationId xmlns:a16="http://schemas.microsoft.com/office/drawing/2014/main" id="{8D2A6400-5F58-9E49-BA66-749D2B3268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3" name="Rechte verbindingslijn 246">
                    <a:extLst>
                      <a:ext uri="{FF2B5EF4-FFF2-40B4-BE49-F238E27FC236}">
                        <a16:creationId xmlns:a16="http://schemas.microsoft.com/office/drawing/2014/main" id="{421A0DDE-A693-EB46-B088-AEF961E1061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4" name="Rechte verbindingslijn 247">
                    <a:extLst>
                      <a:ext uri="{FF2B5EF4-FFF2-40B4-BE49-F238E27FC236}">
                        <a16:creationId xmlns:a16="http://schemas.microsoft.com/office/drawing/2014/main" id="{9770344C-8703-9D4C-A4B5-1ED605A5B17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99" name="Pijl: rechts 242">
                  <a:extLst>
                    <a:ext uri="{FF2B5EF4-FFF2-40B4-BE49-F238E27FC236}">
                      <a16:creationId xmlns:a16="http://schemas.microsoft.com/office/drawing/2014/main" id="{4D9E287F-FFD8-424B-B1AA-DEAFC1D281EB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76" name="Rechte verbindingslijn 340">
                <a:extLst>
                  <a:ext uri="{FF2B5EF4-FFF2-40B4-BE49-F238E27FC236}">
                    <a16:creationId xmlns:a16="http://schemas.microsoft.com/office/drawing/2014/main" id="{A850127D-67CE-6C47-BC48-8DAB6C67376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7" name="Rechte verbindingslijn 341">
                <a:extLst>
                  <a:ext uri="{FF2B5EF4-FFF2-40B4-BE49-F238E27FC236}">
                    <a16:creationId xmlns:a16="http://schemas.microsoft.com/office/drawing/2014/main" id="{CB5796ED-5803-684A-8CE0-788E8A1E781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78" name="Rechthoek 344">
                <a:extLst>
                  <a:ext uri="{FF2B5EF4-FFF2-40B4-BE49-F238E27FC236}">
                    <a16:creationId xmlns:a16="http://schemas.microsoft.com/office/drawing/2014/main" id="{F4DFBF1A-95A8-B64C-A2F9-D4AD2C96484C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179" name="Rechthoek 345">
                <a:extLst>
                  <a:ext uri="{FF2B5EF4-FFF2-40B4-BE49-F238E27FC236}">
                    <a16:creationId xmlns:a16="http://schemas.microsoft.com/office/drawing/2014/main" id="{DC4A2C6D-710E-EA4F-AC0A-B59E4036375E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180" name="Groep 11">
                <a:extLst>
                  <a:ext uri="{FF2B5EF4-FFF2-40B4-BE49-F238E27FC236}">
                    <a16:creationId xmlns:a16="http://schemas.microsoft.com/office/drawing/2014/main" id="{E236098D-EF7E-C64D-9DC0-A4B1F8CF03EB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90" name="Rechthoek 346">
                  <a:extLst>
                    <a:ext uri="{FF2B5EF4-FFF2-40B4-BE49-F238E27FC236}">
                      <a16:creationId xmlns:a16="http://schemas.microsoft.com/office/drawing/2014/main" id="{E6B927E0-02F4-C04F-AAF0-772F5D6D869F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91" name="Groep 6">
                  <a:extLst>
                    <a:ext uri="{FF2B5EF4-FFF2-40B4-BE49-F238E27FC236}">
                      <a16:creationId xmlns:a16="http://schemas.microsoft.com/office/drawing/2014/main" id="{5B30D14D-C972-104F-A545-1216D070610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93" name="Rechte verbindingslijn 225">
                    <a:extLst>
                      <a:ext uri="{FF2B5EF4-FFF2-40B4-BE49-F238E27FC236}">
                        <a16:creationId xmlns:a16="http://schemas.microsoft.com/office/drawing/2014/main" id="{0D851A51-BEEB-194F-B8FA-3A90C5673F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4" name="Rechte verbindingslijn 226">
                    <a:extLst>
                      <a:ext uri="{FF2B5EF4-FFF2-40B4-BE49-F238E27FC236}">
                        <a16:creationId xmlns:a16="http://schemas.microsoft.com/office/drawing/2014/main" id="{E4642183-6E3B-AF45-A00A-A58E8D6EBF7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5" name="Rechte verbindingslijn 227">
                    <a:extLst>
                      <a:ext uri="{FF2B5EF4-FFF2-40B4-BE49-F238E27FC236}">
                        <a16:creationId xmlns:a16="http://schemas.microsoft.com/office/drawing/2014/main" id="{AA193745-1924-F24D-8AB9-12E8D9A850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6" name="Rechte verbindingslijn 228">
                    <a:extLst>
                      <a:ext uri="{FF2B5EF4-FFF2-40B4-BE49-F238E27FC236}">
                        <a16:creationId xmlns:a16="http://schemas.microsoft.com/office/drawing/2014/main" id="{A55BB6AA-2A51-7B40-B304-A7D9895FE91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7" name="Rechte verbindingslijn 229">
                    <a:extLst>
                      <a:ext uri="{FF2B5EF4-FFF2-40B4-BE49-F238E27FC236}">
                        <a16:creationId xmlns:a16="http://schemas.microsoft.com/office/drawing/2014/main" id="{8D43CC67-CA72-024D-87DD-28BAC9428B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92" name="Pijl: rechts 217">
                  <a:extLst>
                    <a:ext uri="{FF2B5EF4-FFF2-40B4-BE49-F238E27FC236}">
                      <a16:creationId xmlns:a16="http://schemas.microsoft.com/office/drawing/2014/main" id="{F8F7770F-CC29-284C-95A8-214E0A66BF50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81" name="Groep 9">
                <a:extLst>
                  <a:ext uri="{FF2B5EF4-FFF2-40B4-BE49-F238E27FC236}">
                    <a16:creationId xmlns:a16="http://schemas.microsoft.com/office/drawing/2014/main" id="{444EFDBE-95A8-6640-B30C-592A59576904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82" name="Rechthoek 357">
                  <a:extLst>
                    <a:ext uri="{FF2B5EF4-FFF2-40B4-BE49-F238E27FC236}">
                      <a16:creationId xmlns:a16="http://schemas.microsoft.com/office/drawing/2014/main" id="{1C7621E4-4680-3745-9A31-ECCC80A8E2C2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83" name="Groep 5">
                  <a:extLst>
                    <a:ext uri="{FF2B5EF4-FFF2-40B4-BE49-F238E27FC236}">
                      <a16:creationId xmlns:a16="http://schemas.microsoft.com/office/drawing/2014/main" id="{C98D6313-9DDF-4941-8CF5-9F966048A4C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85" name="Rechte verbindingslijn 220">
                    <a:extLst>
                      <a:ext uri="{FF2B5EF4-FFF2-40B4-BE49-F238E27FC236}">
                        <a16:creationId xmlns:a16="http://schemas.microsoft.com/office/drawing/2014/main" id="{FE68692E-3C53-D942-92C3-82E79A552F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6" name="Rechte verbindingslijn 221">
                    <a:extLst>
                      <a:ext uri="{FF2B5EF4-FFF2-40B4-BE49-F238E27FC236}">
                        <a16:creationId xmlns:a16="http://schemas.microsoft.com/office/drawing/2014/main" id="{CBCC912F-66CB-9F4B-98FB-040A8CC28F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7" name="Rechte verbindingslijn 222">
                    <a:extLst>
                      <a:ext uri="{FF2B5EF4-FFF2-40B4-BE49-F238E27FC236}">
                        <a16:creationId xmlns:a16="http://schemas.microsoft.com/office/drawing/2014/main" id="{550E44FC-B1E9-5E47-AF06-562F78D471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8" name="Rechte verbindingslijn 223">
                    <a:extLst>
                      <a:ext uri="{FF2B5EF4-FFF2-40B4-BE49-F238E27FC236}">
                        <a16:creationId xmlns:a16="http://schemas.microsoft.com/office/drawing/2014/main" id="{DE212220-7B12-9D49-B447-3C5F1F59162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9" name="Rechte verbindingslijn 224">
                    <a:extLst>
                      <a:ext uri="{FF2B5EF4-FFF2-40B4-BE49-F238E27FC236}">
                        <a16:creationId xmlns:a16="http://schemas.microsoft.com/office/drawing/2014/main" id="{688E503D-1165-0A4A-A567-5D2EED9357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84" name="Pijl: rechts 219">
                  <a:extLst>
                    <a:ext uri="{FF2B5EF4-FFF2-40B4-BE49-F238E27FC236}">
                      <a16:creationId xmlns:a16="http://schemas.microsoft.com/office/drawing/2014/main" id="{35556099-CCB5-694D-815A-A557A408CC95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214" name="INSTRUCTION">
            <a:extLst>
              <a:ext uri="{FF2B5EF4-FFF2-40B4-BE49-F238E27FC236}">
                <a16:creationId xmlns:a16="http://schemas.microsoft.com/office/drawing/2014/main" id="{9E475DD5-7FE2-BF44-8A7B-57F7F2D6FA60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15" name="Rechthoek 329">
              <a:extLst>
                <a:ext uri="{FF2B5EF4-FFF2-40B4-BE49-F238E27FC236}">
                  <a16:creationId xmlns:a16="http://schemas.microsoft.com/office/drawing/2014/main" id="{A36EF1BC-F7EC-D44A-BB71-E3CC7DCB958E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16" name="Ovaal 317">
              <a:extLst>
                <a:ext uri="{FF2B5EF4-FFF2-40B4-BE49-F238E27FC236}">
                  <a16:creationId xmlns:a16="http://schemas.microsoft.com/office/drawing/2014/main" id="{19423421-7CF4-7B41-B036-146665BAA23B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17" name="Rechthoek 328">
              <a:extLst>
                <a:ext uri="{FF2B5EF4-FFF2-40B4-BE49-F238E27FC236}">
                  <a16:creationId xmlns:a16="http://schemas.microsoft.com/office/drawing/2014/main" id="{17323ABC-63AF-2F4B-B260-90C8A5C859EA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18" name="Ovaal 166">
              <a:extLst>
                <a:ext uri="{FF2B5EF4-FFF2-40B4-BE49-F238E27FC236}">
                  <a16:creationId xmlns:a16="http://schemas.microsoft.com/office/drawing/2014/main" id="{71917F44-A53B-A94A-B67A-9CB3F6C6A105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19" name="Rechthoek 168">
              <a:extLst>
                <a:ext uri="{FF2B5EF4-FFF2-40B4-BE49-F238E27FC236}">
                  <a16:creationId xmlns:a16="http://schemas.microsoft.com/office/drawing/2014/main" id="{9DE6A7B2-470A-1B45-A249-AAEF892AC76F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20" name="Groep 126">
              <a:extLst>
                <a:ext uri="{FF2B5EF4-FFF2-40B4-BE49-F238E27FC236}">
                  <a16:creationId xmlns:a16="http://schemas.microsoft.com/office/drawing/2014/main" id="{5099DB75-F142-8248-90E3-F211BCF87990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21" name="Groep 127">
                <a:extLst>
                  <a:ext uri="{FF2B5EF4-FFF2-40B4-BE49-F238E27FC236}">
                    <a16:creationId xmlns:a16="http://schemas.microsoft.com/office/drawing/2014/main" id="{ECD02E16-0335-AD4F-AE77-F422408FCDD9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23" name="Rechthoek met één afgeknipte en afgeronde hoek 47">
                  <a:extLst>
                    <a:ext uri="{FF2B5EF4-FFF2-40B4-BE49-F238E27FC236}">
                      <a16:creationId xmlns:a16="http://schemas.microsoft.com/office/drawing/2014/main" id="{7F1EB3BA-2402-C14D-AA2F-056EB0D009D9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4" name="Rechthoekige driehoek 136">
                  <a:extLst>
                    <a:ext uri="{FF2B5EF4-FFF2-40B4-BE49-F238E27FC236}">
                      <a16:creationId xmlns:a16="http://schemas.microsoft.com/office/drawing/2014/main" id="{89D59D40-6E01-0F40-B8B1-54CB94D7ACED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5" name="Rechthoek 137">
                  <a:extLst>
                    <a:ext uri="{FF2B5EF4-FFF2-40B4-BE49-F238E27FC236}">
                      <a16:creationId xmlns:a16="http://schemas.microsoft.com/office/drawing/2014/main" id="{A15355C2-7B45-E444-AC23-6769F84BBFD8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6" name="Rechthoek 140">
                  <a:extLst>
                    <a:ext uri="{FF2B5EF4-FFF2-40B4-BE49-F238E27FC236}">
                      <a16:creationId xmlns:a16="http://schemas.microsoft.com/office/drawing/2014/main" id="{A12CD2F2-C3E8-0547-85A8-AAEFFC197249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22" name="Rechthoek 128">
                <a:extLst>
                  <a:ext uri="{FF2B5EF4-FFF2-40B4-BE49-F238E27FC236}">
                    <a16:creationId xmlns:a16="http://schemas.microsoft.com/office/drawing/2014/main" id="{C1441E2A-FADE-0641-996D-FD35B214BF10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sp>
        <p:nvSpPr>
          <p:cNvPr id="115" name="Footer Placeholder 10"/>
          <p:cNvSpPr>
            <a:spLocks noGrp="1"/>
          </p:cNvSpPr>
          <p:nvPr>
            <p:ph type="ftr" sz="quarter" idx="11"/>
          </p:nvPr>
        </p:nvSpPr>
        <p:spPr>
          <a:xfrm>
            <a:off x="4038599" y="6561624"/>
            <a:ext cx="5327073" cy="180000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VDL ETG  Introduction </a:t>
            </a:r>
            <a:r>
              <a:rPr kumimoji="0" lang="en-US" sz="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Cern</a:t>
            </a:r>
            <a:r>
              <a:rPr kumimoji="0" 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Alumni - Company Confidential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8494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+ GREY 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raphic 4">
            <a:extLst>
              <a:ext uri="{FF2B5EF4-FFF2-40B4-BE49-F238E27FC236}">
                <a16:creationId xmlns:a16="http://schemas.microsoft.com/office/drawing/2014/main" id="{3ADBF732-D10D-E343-A2B1-F2079B80B8D5}"/>
              </a:ext>
            </a:extLst>
          </p:cNvPr>
          <p:cNvSpPr>
            <a:spLocks noChangeAspect="1"/>
          </p:cNvSpPr>
          <p:nvPr userDrawn="1"/>
        </p:nvSpPr>
        <p:spPr>
          <a:xfrm>
            <a:off x="8202935" y="-35339"/>
            <a:ext cx="4651200" cy="6383851"/>
          </a:xfrm>
          <a:custGeom>
            <a:avLst/>
            <a:gdLst>
              <a:gd name="connsiteX0" fmla="*/ 2520315 w 2520315"/>
              <a:gd name="connsiteY0" fmla="*/ 1900352 h 3459175"/>
              <a:gd name="connsiteX1" fmla="*/ 1286561 w 2520315"/>
              <a:gd name="connsiteY1" fmla="*/ 0 h 3459175"/>
              <a:gd name="connsiteX2" fmla="*/ 1272159 w 2520315"/>
              <a:gd name="connsiteY2" fmla="*/ 9601 h 3459175"/>
              <a:gd name="connsiteX3" fmla="*/ 2499055 w 2520315"/>
              <a:gd name="connsiteY3" fmla="*/ 1898980 h 3459175"/>
              <a:gd name="connsiteX4" fmla="*/ 1870862 w 2520315"/>
              <a:gd name="connsiteY4" fmla="*/ 2872130 h 3459175"/>
              <a:gd name="connsiteX5" fmla="*/ 14402 w 2520315"/>
              <a:gd name="connsiteY5" fmla="*/ 13716 h 3459175"/>
              <a:gd name="connsiteX6" fmla="*/ 0 w 2520315"/>
              <a:gd name="connsiteY6" fmla="*/ 23317 h 3459175"/>
              <a:gd name="connsiteX7" fmla="*/ 1219352 w 2520315"/>
              <a:gd name="connsiteY7" fmla="*/ 1901038 h 3459175"/>
              <a:gd name="connsiteX8" fmla="*/ 219456 w 2520315"/>
              <a:gd name="connsiteY8" fmla="*/ 3449574 h 3459175"/>
              <a:gd name="connsiteX9" fmla="*/ 233858 w 2520315"/>
              <a:gd name="connsiteY9" fmla="*/ 3459175 h 3459175"/>
              <a:gd name="connsiteX10" fmla="*/ 1229639 w 2520315"/>
              <a:gd name="connsiteY10" fmla="*/ 1916811 h 3459175"/>
              <a:gd name="connsiteX11" fmla="*/ 1860575 w 2520315"/>
              <a:gd name="connsiteY11" fmla="*/ 2887904 h 3459175"/>
              <a:gd name="connsiteX12" fmla="*/ 1498473 w 2520315"/>
              <a:gd name="connsiteY12" fmla="*/ 3448888 h 3459175"/>
              <a:gd name="connsiteX13" fmla="*/ 1512875 w 2520315"/>
              <a:gd name="connsiteY13" fmla="*/ 3458489 h 3459175"/>
              <a:gd name="connsiteX14" fmla="*/ 2517572 w 2520315"/>
              <a:gd name="connsiteY14" fmla="*/ 1902409 h 3459175"/>
              <a:gd name="connsiteX15" fmla="*/ 2516886 w 2520315"/>
              <a:gd name="connsiteY15" fmla="*/ 1901723 h 345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20315" h="3459175">
                <a:moveTo>
                  <a:pt x="2520315" y="1900352"/>
                </a:moveTo>
                <a:lnTo>
                  <a:pt x="1286561" y="0"/>
                </a:lnTo>
                <a:lnTo>
                  <a:pt x="1272159" y="9601"/>
                </a:lnTo>
                <a:lnTo>
                  <a:pt x="2499055" y="1898980"/>
                </a:lnTo>
                <a:lnTo>
                  <a:pt x="1870862" y="2872130"/>
                </a:lnTo>
                <a:lnTo>
                  <a:pt x="14402" y="13716"/>
                </a:lnTo>
                <a:lnTo>
                  <a:pt x="0" y="23317"/>
                </a:lnTo>
                <a:lnTo>
                  <a:pt x="1219352" y="1901038"/>
                </a:lnTo>
                <a:lnTo>
                  <a:pt x="219456" y="3449574"/>
                </a:lnTo>
                <a:lnTo>
                  <a:pt x="233858" y="3459175"/>
                </a:lnTo>
                <a:lnTo>
                  <a:pt x="1229639" y="1916811"/>
                </a:lnTo>
                <a:lnTo>
                  <a:pt x="1860575" y="2887904"/>
                </a:lnTo>
                <a:lnTo>
                  <a:pt x="1498473" y="3448888"/>
                </a:lnTo>
                <a:lnTo>
                  <a:pt x="1512875" y="3458489"/>
                </a:lnTo>
                <a:lnTo>
                  <a:pt x="2517572" y="1902409"/>
                </a:lnTo>
                <a:lnTo>
                  <a:pt x="2516886" y="1901723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6858" cap="flat">
            <a:noFill/>
            <a:prstDash val="solid"/>
            <a:miter/>
          </a:ln>
        </p:spPr>
        <p:txBody>
          <a:bodyPr rtlCol="0" anchor="ctr"/>
          <a:lstStyle/>
          <a:p>
            <a:endParaRPr lang="x-none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0724" y="660534"/>
            <a:ext cx="8289925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Text</a:t>
            </a:r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+ GREY ARROW</a:t>
            </a:r>
          </a:p>
        </p:txBody>
      </p:sp>
      <p:sp>
        <p:nvSpPr>
          <p:cNvPr id="98" name="Subtitel Tekst">
            <a:extLst>
              <a:ext uri="{FF2B5EF4-FFF2-40B4-BE49-F238E27FC236}">
                <a16:creationId xmlns:a16="http://schemas.microsoft.com/office/drawing/2014/main" id="{96EF1B1F-9617-4154-AE3B-D953784875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8287556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278C2F49-5C98-48AE-8882-DBF2E65EF96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0725" y="1665289"/>
            <a:ext cx="5375275" cy="4160836"/>
          </a:xfrm>
        </p:spPr>
        <p:txBody>
          <a:bodyPr/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72CD2F8F-66DC-43CF-BC88-5B9CC6404617}"/>
              </a:ext>
            </a:extLst>
          </p:cNvPr>
          <p:cNvSpPr/>
          <p:nvPr userDrawn="1"/>
        </p:nvSpPr>
        <p:spPr>
          <a:xfrm>
            <a:off x="1" y="6319951"/>
            <a:ext cx="12191998" cy="5363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GB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104" name="Tijdelijke aanduiding voor voettekst 4">
            <a:extLst>
              <a:ext uri="{FF2B5EF4-FFF2-40B4-BE49-F238E27FC236}">
                <a16:creationId xmlns:a16="http://schemas.microsoft.com/office/drawing/2014/main" id="{F8FC0E7A-F86B-4EBA-BA56-D1396964C2A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pic>
        <p:nvPicPr>
          <p:cNvPr id="107" name="Graphic 106">
            <a:extLst>
              <a:ext uri="{FF2B5EF4-FFF2-40B4-BE49-F238E27FC236}">
                <a16:creationId xmlns:a16="http://schemas.microsoft.com/office/drawing/2014/main" id="{41739D6F-6CB2-3B49-978E-E8E06F78CD4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67299" y="6502107"/>
            <a:ext cx="356400" cy="172022"/>
          </a:xfrm>
          <a:prstGeom prst="rect">
            <a:avLst/>
          </a:prstGeom>
        </p:spPr>
      </p:pic>
      <p:sp>
        <p:nvSpPr>
          <p:cNvPr id="307" name="Tijdelijke aanduiding voor datum 3">
            <a:extLst>
              <a:ext uri="{FF2B5EF4-FFF2-40B4-BE49-F238E27FC236}">
                <a16:creationId xmlns:a16="http://schemas.microsoft.com/office/drawing/2014/main" id="{928CA0B8-C417-DB4C-8355-E85B0ABDD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724" y="6492993"/>
            <a:ext cx="2183084" cy="165840"/>
          </a:xfrm>
        </p:spPr>
        <p:txBody>
          <a:bodyPr/>
          <a:lstStyle/>
          <a:p>
            <a:fld id="{38DF78FE-2425-4C88-8FA2-DEDF8A6FA909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308" name="Tijdelijke aanduiding voor dianummer 5">
            <a:extLst>
              <a:ext uri="{FF2B5EF4-FFF2-40B4-BE49-F238E27FC236}">
                <a16:creationId xmlns:a16="http://schemas.microsoft.com/office/drawing/2014/main" id="{A9E84FF8-172B-2444-AEE3-096D417E0E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51767" y="6492993"/>
            <a:ext cx="310271" cy="180000"/>
          </a:xfrm>
        </p:spPr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grpSp>
        <p:nvGrpSpPr>
          <p:cNvPr id="91" name="INSTRUCTION">
            <a:extLst>
              <a:ext uri="{FF2B5EF4-FFF2-40B4-BE49-F238E27FC236}">
                <a16:creationId xmlns:a16="http://schemas.microsoft.com/office/drawing/2014/main" id="{DA115F87-216C-3B4B-99CA-FE6DF58C0C10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92" name="Rechthoek 329">
              <a:extLst>
                <a:ext uri="{FF2B5EF4-FFF2-40B4-BE49-F238E27FC236}">
                  <a16:creationId xmlns:a16="http://schemas.microsoft.com/office/drawing/2014/main" id="{33A38A46-506C-1349-A5AB-E67168A95783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93" name="Ovaal 317">
              <a:extLst>
                <a:ext uri="{FF2B5EF4-FFF2-40B4-BE49-F238E27FC236}">
                  <a16:creationId xmlns:a16="http://schemas.microsoft.com/office/drawing/2014/main" id="{ACD2D3D7-B79A-3740-B551-0C8E0C14B3C0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4" name="Rechthoek 319">
              <a:extLst>
                <a:ext uri="{FF2B5EF4-FFF2-40B4-BE49-F238E27FC236}">
                  <a16:creationId xmlns:a16="http://schemas.microsoft.com/office/drawing/2014/main" id="{4A4814D1-14A4-784F-B27A-A7C93E0EFF44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5" name="Ovaal 320">
              <a:extLst>
                <a:ext uri="{FF2B5EF4-FFF2-40B4-BE49-F238E27FC236}">
                  <a16:creationId xmlns:a16="http://schemas.microsoft.com/office/drawing/2014/main" id="{34F211E0-AFAB-0B44-BECC-755D11ACA3BA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6" name="Rechthoek 328">
              <a:extLst>
                <a:ext uri="{FF2B5EF4-FFF2-40B4-BE49-F238E27FC236}">
                  <a16:creationId xmlns:a16="http://schemas.microsoft.com/office/drawing/2014/main" id="{EBFDC62B-6574-B04A-8E78-3E2B386F3A39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97" name="Rechthoek 180">
              <a:extLst>
                <a:ext uri="{FF2B5EF4-FFF2-40B4-BE49-F238E27FC236}">
                  <a16:creationId xmlns:a16="http://schemas.microsoft.com/office/drawing/2014/main" id="{35CAA210-1215-9B45-B68D-6C34195660F7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99" name="Ovaal 182">
              <a:extLst>
                <a:ext uri="{FF2B5EF4-FFF2-40B4-BE49-F238E27FC236}">
                  <a16:creationId xmlns:a16="http://schemas.microsoft.com/office/drawing/2014/main" id="{E5D1D819-198F-9647-83A5-08C61E9F91E2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00" name="Rechthoek 183">
              <a:extLst>
                <a:ext uri="{FF2B5EF4-FFF2-40B4-BE49-F238E27FC236}">
                  <a16:creationId xmlns:a16="http://schemas.microsoft.com/office/drawing/2014/main" id="{0B96C37E-6611-5D49-8748-7EBCB4E748C4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101" name="Ovaal 185">
              <a:extLst>
                <a:ext uri="{FF2B5EF4-FFF2-40B4-BE49-F238E27FC236}">
                  <a16:creationId xmlns:a16="http://schemas.microsoft.com/office/drawing/2014/main" id="{0D4E3832-C3AF-9E4A-8283-0F84DBD1479E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02" name="Rechthoek 186">
              <a:extLst>
                <a:ext uri="{FF2B5EF4-FFF2-40B4-BE49-F238E27FC236}">
                  <a16:creationId xmlns:a16="http://schemas.microsoft.com/office/drawing/2014/main" id="{9BC3CB88-CCF1-AA44-B1EC-983D7F3C0F95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3" name="Ovaal 188">
              <a:extLst>
                <a:ext uri="{FF2B5EF4-FFF2-40B4-BE49-F238E27FC236}">
                  <a16:creationId xmlns:a16="http://schemas.microsoft.com/office/drawing/2014/main" id="{471A213B-544B-BB41-982A-B8FC730E4608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08" name="Rechthoek 189">
              <a:extLst>
                <a:ext uri="{FF2B5EF4-FFF2-40B4-BE49-F238E27FC236}">
                  <a16:creationId xmlns:a16="http://schemas.microsoft.com/office/drawing/2014/main" id="{C2356353-CA30-DE4C-9974-819D46CAA276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109" name="Ovaal 191">
              <a:extLst>
                <a:ext uri="{FF2B5EF4-FFF2-40B4-BE49-F238E27FC236}">
                  <a16:creationId xmlns:a16="http://schemas.microsoft.com/office/drawing/2014/main" id="{8846DA5F-42E1-3445-8AA1-0E02FDA2ACF8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10" name="Rechthoek 192">
              <a:extLst>
                <a:ext uri="{FF2B5EF4-FFF2-40B4-BE49-F238E27FC236}">
                  <a16:creationId xmlns:a16="http://schemas.microsoft.com/office/drawing/2014/main" id="{CCB8C7D7-B73E-6444-B822-8220D57CA3D4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1" name="Ovaal 195">
              <a:extLst>
                <a:ext uri="{FF2B5EF4-FFF2-40B4-BE49-F238E27FC236}">
                  <a16:creationId xmlns:a16="http://schemas.microsoft.com/office/drawing/2014/main" id="{0065B344-4C8A-EA42-AC59-D1CB2394806D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12" name="Rechthoek 196">
              <a:extLst>
                <a:ext uri="{FF2B5EF4-FFF2-40B4-BE49-F238E27FC236}">
                  <a16:creationId xmlns:a16="http://schemas.microsoft.com/office/drawing/2014/main" id="{64C5DF7A-650B-B546-A499-B9463E0CFA5E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3" name="Ovaal 197">
              <a:extLst>
                <a:ext uri="{FF2B5EF4-FFF2-40B4-BE49-F238E27FC236}">
                  <a16:creationId xmlns:a16="http://schemas.microsoft.com/office/drawing/2014/main" id="{13DB731D-D824-2B4D-BCA5-12A472BA7016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14" name="Rechthoek 198">
              <a:extLst>
                <a:ext uri="{FF2B5EF4-FFF2-40B4-BE49-F238E27FC236}">
                  <a16:creationId xmlns:a16="http://schemas.microsoft.com/office/drawing/2014/main" id="{971393E3-0A19-474C-BFD0-F96679A6A5C1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115" name="Ovaal 200">
              <a:extLst>
                <a:ext uri="{FF2B5EF4-FFF2-40B4-BE49-F238E27FC236}">
                  <a16:creationId xmlns:a16="http://schemas.microsoft.com/office/drawing/2014/main" id="{AD2E6BC6-251D-4347-9261-10C3F0D100D3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16" name="Rechthoek 202">
              <a:extLst>
                <a:ext uri="{FF2B5EF4-FFF2-40B4-BE49-F238E27FC236}">
                  <a16:creationId xmlns:a16="http://schemas.microsoft.com/office/drawing/2014/main" id="{19F46ECF-8A36-D84E-8058-244ABF9DCD59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117" name="Rechthoek 331">
              <a:extLst>
                <a:ext uri="{FF2B5EF4-FFF2-40B4-BE49-F238E27FC236}">
                  <a16:creationId xmlns:a16="http://schemas.microsoft.com/office/drawing/2014/main" id="{1B8F5005-F340-6546-ADC7-6A043B1F39AE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118" name="ICOON_info">
              <a:extLst>
                <a:ext uri="{FF2B5EF4-FFF2-40B4-BE49-F238E27FC236}">
                  <a16:creationId xmlns:a16="http://schemas.microsoft.com/office/drawing/2014/main" id="{D527BDFF-ED8D-0F41-91A0-B0C93A397F1D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160" name="Ovaal 1">
                <a:extLst>
                  <a:ext uri="{FF2B5EF4-FFF2-40B4-BE49-F238E27FC236}">
                    <a16:creationId xmlns:a16="http://schemas.microsoft.com/office/drawing/2014/main" id="{A544F97F-5FFD-C140-8B09-204CC9D14AC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1" name="Graphic 163" descr="Informatie">
                <a:extLst>
                  <a:ext uri="{FF2B5EF4-FFF2-40B4-BE49-F238E27FC236}">
                    <a16:creationId xmlns:a16="http://schemas.microsoft.com/office/drawing/2014/main" id="{BC20EC72-DF1D-5D4D-A339-42901C8F0BD1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19" name="VOORBEELD">
              <a:extLst>
                <a:ext uri="{FF2B5EF4-FFF2-40B4-BE49-F238E27FC236}">
                  <a16:creationId xmlns:a16="http://schemas.microsoft.com/office/drawing/2014/main" id="{47D03114-C002-4F44-85D7-7D728961860F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20" name="Rechthoek 335">
                <a:extLst>
                  <a:ext uri="{FF2B5EF4-FFF2-40B4-BE49-F238E27FC236}">
                    <a16:creationId xmlns:a16="http://schemas.microsoft.com/office/drawing/2014/main" id="{CA5361E4-FBCF-DC4E-BE62-2F366B36CA52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121" name="Rechthoek 337">
                <a:extLst>
                  <a:ext uri="{FF2B5EF4-FFF2-40B4-BE49-F238E27FC236}">
                    <a16:creationId xmlns:a16="http://schemas.microsoft.com/office/drawing/2014/main" id="{8D2B02E3-6A31-E340-87F2-89398888687A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22" name="Groep 230">
                <a:extLst>
                  <a:ext uri="{FF2B5EF4-FFF2-40B4-BE49-F238E27FC236}">
                    <a16:creationId xmlns:a16="http://schemas.microsoft.com/office/drawing/2014/main" id="{3A0E6DBD-6662-A544-9315-1F63A7B3D439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53" name="Groep 232">
                  <a:extLst>
                    <a:ext uri="{FF2B5EF4-FFF2-40B4-BE49-F238E27FC236}">
                      <a16:creationId xmlns:a16="http://schemas.microsoft.com/office/drawing/2014/main" id="{0984163A-045F-E64D-AC14-B65ADBF2E26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55" name="Rechte verbindingslijn 234">
                    <a:extLst>
                      <a:ext uri="{FF2B5EF4-FFF2-40B4-BE49-F238E27FC236}">
                        <a16:creationId xmlns:a16="http://schemas.microsoft.com/office/drawing/2014/main" id="{10D61B61-9214-6042-9FBB-C34231483E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6" name="Rechte verbindingslijn 235">
                    <a:extLst>
                      <a:ext uri="{FF2B5EF4-FFF2-40B4-BE49-F238E27FC236}">
                        <a16:creationId xmlns:a16="http://schemas.microsoft.com/office/drawing/2014/main" id="{5A8ED4E0-9B7D-CC44-B12F-DCB4CD8DAC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7" name="Rechte verbindingslijn 236">
                    <a:extLst>
                      <a:ext uri="{FF2B5EF4-FFF2-40B4-BE49-F238E27FC236}">
                        <a16:creationId xmlns:a16="http://schemas.microsoft.com/office/drawing/2014/main" id="{B83895E0-FF5C-354C-AD91-23C03AF918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8" name="Rechte verbindingslijn 237">
                    <a:extLst>
                      <a:ext uri="{FF2B5EF4-FFF2-40B4-BE49-F238E27FC236}">
                        <a16:creationId xmlns:a16="http://schemas.microsoft.com/office/drawing/2014/main" id="{63022CE6-938B-3742-85B0-E8DDA0D12B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238">
                    <a:extLst>
                      <a:ext uri="{FF2B5EF4-FFF2-40B4-BE49-F238E27FC236}">
                        <a16:creationId xmlns:a16="http://schemas.microsoft.com/office/drawing/2014/main" id="{F9BA8C73-A838-084F-A619-8DDC22DCAFB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54" name="Pijl: rechts 233">
                  <a:extLst>
                    <a:ext uri="{FF2B5EF4-FFF2-40B4-BE49-F238E27FC236}">
                      <a16:creationId xmlns:a16="http://schemas.microsoft.com/office/drawing/2014/main" id="{925B39AC-3C60-3649-AE12-33623220B268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3" name="Groep 239">
                <a:extLst>
                  <a:ext uri="{FF2B5EF4-FFF2-40B4-BE49-F238E27FC236}">
                    <a16:creationId xmlns:a16="http://schemas.microsoft.com/office/drawing/2014/main" id="{EA86C1F1-A666-D148-AEA7-DB4D78D914BC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46" name="Groep 241">
                  <a:extLst>
                    <a:ext uri="{FF2B5EF4-FFF2-40B4-BE49-F238E27FC236}">
                      <a16:creationId xmlns:a16="http://schemas.microsoft.com/office/drawing/2014/main" id="{87525874-1A4B-1C43-92CD-91A47556BB9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48" name="Rechte verbindingslijn 243">
                    <a:extLst>
                      <a:ext uri="{FF2B5EF4-FFF2-40B4-BE49-F238E27FC236}">
                        <a16:creationId xmlns:a16="http://schemas.microsoft.com/office/drawing/2014/main" id="{8B1EED8B-3A2A-E24D-AB6E-C1EF4025C9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244">
                    <a:extLst>
                      <a:ext uri="{FF2B5EF4-FFF2-40B4-BE49-F238E27FC236}">
                        <a16:creationId xmlns:a16="http://schemas.microsoft.com/office/drawing/2014/main" id="{16CA72C9-59F4-5744-A3D1-10FF0971B1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245">
                    <a:extLst>
                      <a:ext uri="{FF2B5EF4-FFF2-40B4-BE49-F238E27FC236}">
                        <a16:creationId xmlns:a16="http://schemas.microsoft.com/office/drawing/2014/main" id="{542D62BF-32F7-FC44-817F-FD87D77D28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246">
                    <a:extLst>
                      <a:ext uri="{FF2B5EF4-FFF2-40B4-BE49-F238E27FC236}">
                        <a16:creationId xmlns:a16="http://schemas.microsoft.com/office/drawing/2014/main" id="{FDADEEDB-EC5B-9646-A418-19DBD14B17C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2" name="Rechte verbindingslijn 247">
                    <a:extLst>
                      <a:ext uri="{FF2B5EF4-FFF2-40B4-BE49-F238E27FC236}">
                        <a16:creationId xmlns:a16="http://schemas.microsoft.com/office/drawing/2014/main" id="{821B7F56-8214-394B-B4FF-2010D9B9279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7" name="Pijl: rechts 242">
                  <a:extLst>
                    <a:ext uri="{FF2B5EF4-FFF2-40B4-BE49-F238E27FC236}">
                      <a16:creationId xmlns:a16="http://schemas.microsoft.com/office/drawing/2014/main" id="{4CAE7DF3-0239-8B4B-8214-072DEDC7DA10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24" name="Rechte verbindingslijn 340">
                <a:extLst>
                  <a:ext uri="{FF2B5EF4-FFF2-40B4-BE49-F238E27FC236}">
                    <a16:creationId xmlns:a16="http://schemas.microsoft.com/office/drawing/2014/main" id="{4BB92288-CA88-5F45-B24D-B9F2F15F132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5" name="Rechte verbindingslijn 341">
                <a:extLst>
                  <a:ext uri="{FF2B5EF4-FFF2-40B4-BE49-F238E27FC236}">
                    <a16:creationId xmlns:a16="http://schemas.microsoft.com/office/drawing/2014/main" id="{0F1A546B-2F87-A74F-A88B-E0642D81DA0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26" name="Rechthoek 344">
                <a:extLst>
                  <a:ext uri="{FF2B5EF4-FFF2-40B4-BE49-F238E27FC236}">
                    <a16:creationId xmlns:a16="http://schemas.microsoft.com/office/drawing/2014/main" id="{DEB37DBD-7333-D046-9E5E-9F324FD3FCC7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127" name="Rechthoek 345">
                <a:extLst>
                  <a:ext uri="{FF2B5EF4-FFF2-40B4-BE49-F238E27FC236}">
                    <a16:creationId xmlns:a16="http://schemas.microsoft.com/office/drawing/2014/main" id="{55178889-4640-5F4B-92C0-BAC26ACB682A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128" name="Groep 11">
                <a:extLst>
                  <a:ext uri="{FF2B5EF4-FFF2-40B4-BE49-F238E27FC236}">
                    <a16:creationId xmlns:a16="http://schemas.microsoft.com/office/drawing/2014/main" id="{2DAE5DC1-8ECE-2C4B-8946-EB723E3D8497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38" name="Rechthoek 346">
                  <a:extLst>
                    <a:ext uri="{FF2B5EF4-FFF2-40B4-BE49-F238E27FC236}">
                      <a16:creationId xmlns:a16="http://schemas.microsoft.com/office/drawing/2014/main" id="{6241FAB7-8288-034C-8EE6-3739257FD1C4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9" name="Groep 6">
                  <a:extLst>
                    <a:ext uri="{FF2B5EF4-FFF2-40B4-BE49-F238E27FC236}">
                      <a16:creationId xmlns:a16="http://schemas.microsoft.com/office/drawing/2014/main" id="{17662CBD-336A-C448-B17A-618DE9CA138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1" name="Rechte verbindingslijn 225">
                    <a:extLst>
                      <a:ext uri="{FF2B5EF4-FFF2-40B4-BE49-F238E27FC236}">
                        <a16:creationId xmlns:a16="http://schemas.microsoft.com/office/drawing/2014/main" id="{5160405C-62D4-B24C-A61F-1DE2447F8E6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226">
                    <a:extLst>
                      <a:ext uri="{FF2B5EF4-FFF2-40B4-BE49-F238E27FC236}">
                        <a16:creationId xmlns:a16="http://schemas.microsoft.com/office/drawing/2014/main" id="{E4CAF6DF-1EE5-3A4E-A237-7C90CCCF2A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227">
                    <a:extLst>
                      <a:ext uri="{FF2B5EF4-FFF2-40B4-BE49-F238E27FC236}">
                        <a16:creationId xmlns:a16="http://schemas.microsoft.com/office/drawing/2014/main" id="{CE809D2C-1230-7B4B-929E-72EE5BD3F4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4" name="Rechte verbindingslijn 228">
                    <a:extLst>
                      <a:ext uri="{FF2B5EF4-FFF2-40B4-BE49-F238E27FC236}">
                        <a16:creationId xmlns:a16="http://schemas.microsoft.com/office/drawing/2014/main" id="{3A9E8F40-F1E7-874F-813E-8636853885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5" name="Rechte verbindingslijn 229">
                    <a:extLst>
                      <a:ext uri="{FF2B5EF4-FFF2-40B4-BE49-F238E27FC236}">
                        <a16:creationId xmlns:a16="http://schemas.microsoft.com/office/drawing/2014/main" id="{2825A3C8-6374-FB49-8896-5418870756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0" name="Pijl: rechts 217">
                  <a:extLst>
                    <a:ext uri="{FF2B5EF4-FFF2-40B4-BE49-F238E27FC236}">
                      <a16:creationId xmlns:a16="http://schemas.microsoft.com/office/drawing/2014/main" id="{8F748AAD-85F7-864B-AD6F-466C1A776CEE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9" name="Groep 9">
                <a:extLst>
                  <a:ext uri="{FF2B5EF4-FFF2-40B4-BE49-F238E27FC236}">
                    <a16:creationId xmlns:a16="http://schemas.microsoft.com/office/drawing/2014/main" id="{1FE5EA83-5D86-0A42-948D-38A649090F67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30" name="Rechthoek 357">
                  <a:extLst>
                    <a:ext uri="{FF2B5EF4-FFF2-40B4-BE49-F238E27FC236}">
                      <a16:creationId xmlns:a16="http://schemas.microsoft.com/office/drawing/2014/main" id="{569400A4-0452-1344-8DBD-A29F9746A155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1" name="Groep 5">
                  <a:extLst>
                    <a:ext uri="{FF2B5EF4-FFF2-40B4-BE49-F238E27FC236}">
                      <a16:creationId xmlns:a16="http://schemas.microsoft.com/office/drawing/2014/main" id="{B095D268-B00C-9E49-9C7D-CC2263846C2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3" name="Rechte verbindingslijn 220">
                    <a:extLst>
                      <a:ext uri="{FF2B5EF4-FFF2-40B4-BE49-F238E27FC236}">
                        <a16:creationId xmlns:a16="http://schemas.microsoft.com/office/drawing/2014/main" id="{F98FFF79-5E3C-1140-B360-DEE512C5FC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221">
                    <a:extLst>
                      <a:ext uri="{FF2B5EF4-FFF2-40B4-BE49-F238E27FC236}">
                        <a16:creationId xmlns:a16="http://schemas.microsoft.com/office/drawing/2014/main" id="{55E6D27F-7C58-ED4C-A490-B2BFD9971EB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222">
                    <a:extLst>
                      <a:ext uri="{FF2B5EF4-FFF2-40B4-BE49-F238E27FC236}">
                        <a16:creationId xmlns:a16="http://schemas.microsoft.com/office/drawing/2014/main" id="{796BB03E-3837-BB4B-82E0-5B888964B6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223">
                    <a:extLst>
                      <a:ext uri="{FF2B5EF4-FFF2-40B4-BE49-F238E27FC236}">
                        <a16:creationId xmlns:a16="http://schemas.microsoft.com/office/drawing/2014/main" id="{4A98D096-9CF5-CB40-8256-AEC1FCD01F5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7" name="Rechte verbindingslijn 224">
                    <a:extLst>
                      <a:ext uri="{FF2B5EF4-FFF2-40B4-BE49-F238E27FC236}">
                        <a16:creationId xmlns:a16="http://schemas.microsoft.com/office/drawing/2014/main" id="{8AC7BD3C-7CBB-C54E-9597-3B59985304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2" name="Pijl: rechts 219">
                  <a:extLst>
                    <a:ext uri="{FF2B5EF4-FFF2-40B4-BE49-F238E27FC236}">
                      <a16:creationId xmlns:a16="http://schemas.microsoft.com/office/drawing/2014/main" id="{50435A6C-A9E8-E441-9F54-A79BEA61D127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162" name="INSTRUCTION">
            <a:extLst>
              <a:ext uri="{FF2B5EF4-FFF2-40B4-BE49-F238E27FC236}">
                <a16:creationId xmlns:a16="http://schemas.microsoft.com/office/drawing/2014/main" id="{165ADEC4-D76C-4646-BC19-0AF88BB7C90B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163" name="Rechthoek 329">
              <a:extLst>
                <a:ext uri="{FF2B5EF4-FFF2-40B4-BE49-F238E27FC236}">
                  <a16:creationId xmlns:a16="http://schemas.microsoft.com/office/drawing/2014/main" id="{9027FF83-8F7D-A449-902A-6872BBB546A2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164" name="Ovaal 317">
              <a:extLst>
                <a:ext uri="{FF2B5EF4-FFF2-40B4-BE49-F238E27FC236}">
                  <a16:creationId xmlns:a16="http://schemas.microsoft.com/office/drawing/2014/main" id="{5D980ED0-6497-4B44-9ABA-3F994C368C73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65" name="Rechthoek 328">
              <a:extLst>
                <a:ext uri="{FF2B5EF4-FFF2-40B4-BE49-F238E27FC236}">
                  <a16:creationId xmlns:a16="http://schemas.microsoft.com/office/drawing/2014/main" id="{014C20CE-5B2E-7141-AAA7-BBBBDA6BCDDC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6" name="Ovaal 166">
              <a:extLst>
                <a:ext uri="{FF2B5EF4-FFF2-40B4-BE49-F238E27FC236}">
                  <a16:creationId xmlns:a16="http://schemas.microsoft.com/office/drawing/2014/main" id="{376D9B58-F1FB-0244-B153-72A8B8114931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7" name="Rechthoek 168">
              <a:extLst>
                <a:ext uri="{FF2B5EF4-FFF2-40B4-BE49-F238E27FC236}">
                  <a16:creationId xmlns:a16="http://schemas.microsoft.com/office/drawing/2014/main" id="{35684348-5DC6-EE4D-8BF9-4A480C934984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168" name="Groep 126">
              <a:extLst>
                <a:ext uri="{FF2B5EF4-FFF2-40B4-BE49-F238E27FC236}">
                  <a16:creationId xmlns:a16="http://schemas.microsoft.com/office/drawing/2014/main" id="{2E8E0323-6B52-F44C-885B-93F235261E86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169" name="Groep 127">
                <a:extLst>
                  <a:ext uri="{FF2B5EF4-FFF2-40B4-BE49-F238E27FC236}">
                    <a16:creationId xmlns:a16="http://schemas.microsoft.com/office/drawing/2014/main" id="{1F03B687-3CD7-B44E-81E0-FDAEB4C55311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171" name="Rechthoek met één afgeknipte en afgeronde hoek 47">
                  <a:extLst>
                    <a:ext uri="{FF2B5EF4-FFF2-40B4-BE49-F238E27FC236}">
                      <a16:creationId xmlns:a16="http://schemas.microsoft.com/office/drawing/2014/main" id="{68C85CA8-FD94-EF4C-8A65-734027834B79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2" name="Rechthoekige driehoek 136">
                  <a:extLst>
                    <a:ext uri="{FF2B5EF4-FFF2-40B4-BE49-F238E27FC236}">
                      <a16:creationId xmlns:a16="http://schemas.microsoft.com/office/drawing/2014/main" id="{3A536719-5D97-A947-A548-5B8214272C5B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3" name="Rechthoek 137">
                  <a:extLst>
                    <a:ext uri="{FF2B5EF4-FFF2-40B4-BE49-F238E27FC236}">
                      <a16:creationId xmlns:a16="http://schemas.microsoft.com/office/drawing/2014/main" id="{62522BB7-5E7B-0248-9621-02B2F36AB58E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Rechthoek 140">
                  <a:extLst>
                    <a:ext uri="{FF2B5EF4-FFF2-40B4-BE49-F238E27FC236}">
                      <a16:creationId xmlns:a16="http://schemas.microsoft.com/office/drawing/2014/main" id="{5290A3C0-E11E-C04D-8845-B8E2DBB48F6D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9942BD51-631D-8D4A-A8BA-F284F82C4D1F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6789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41E54B-ACAD-4F9A-8B07-620CD81FE6E3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agenda</a:t>
            </a:r>
          </a:p>
        </p:txBody>
      </p:sp>
      <p:sp>
        <p:nvSpPr>
          <p:cNvPr id="82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721269" y="1688616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89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1524446" y="1688616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721269" y="2408118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721269" y="3127620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721269" y="3847122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721269" y="4566624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5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1524446" y="4566624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721269" y="5286125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06" name="Tijdelijke aanduiding voor verticale tekst 2">
            <a:extLst>
              <a:ext uri="{FF2B5EF4-FFF2-40B4-BE49-F238E27FC236}">
                <a16:creationId xmlns:a16="http://schemas.microsoft.com/office/drawing/2014/main" id="{5D87FE67-1EE4-4AB8-935B-42793EDED5D3}"/>
              </a:ext>
            </a:extLst>
          </p:cNvPr>
          <p:cNvSpPr>
            <a:spLocks noGrp="1"/>
          </p:cNvSpPr>
          <p:nvPr>
            <p:ph type="body" orient="vert" idx="44" hasCustomPrompt="1"/>
          </p:nvPr>
        </p:nvSpPr>
        <p:spPr>
          <a:xfrm>
            <a:off x="1524446" y="2408118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08" name="Tijdelijke aanduiding voor verticale tekst 2">
            <a:extLst>
              <a:ext uri="{FF2B5EF4-FFF2-40B4-BE49-F238E27FC236}">
                <a16:creationId xmlns:a16="http://schemas.microsoft.com/office/drawing/2014/main" id="{46E11900-4AC3-42DC-9EA5-FB6867C53B00}"/>
              </a:ext>
            </a:extLst>
          </p:cNvPr>
          <p:cNvSpPr>
            <a:spLocks noGrp="1"/>
          </p:cNvSpPr>
          <p:nvPr>
            <p:ph type="body" orient="vert" idx="45" hasCustomPrompt="1"/>
          </p:nvPr>
        </p:nvSpPr>
        <p:spPr>
          <a:xfrm>
            <a:off x="1524446" y="3127620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0" name="Tijdelijke aanduiding voor verticale tekst 2">
            <a:extLst>
              <a:ext uri="{FF2B5EF4-FFF2-40B4-BE49-F238E27FC236}">
                <a16:creationId xmlns:a16="http://schemas.microsoft.com/office/drawing/2014/main" id="{99E8DD11-097A-45EB-AAF7-EC25BE66AA9F}"/>
              </a:ext>
            </a:extLst>
          </p:cNvPr>
          <p:cNvSpPr>
            <a:spLocks noGrp="1"/>
          </p:cNvSpPr>
          <p:nvPr>
            <p:ph type="body" orient="vert" idx="46" hasCustomPrompt="1"/>
          </p:nvPr>
        </p:nvSpPr>
        <p:spPr>
          <a:xfrm>
            <a:off x="1524446" y="3847122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2" name="Tijdelijke aanduiding voor verticale tekst 2">
            <a:extLst>
              <a:ext uri="{FF2B5EF4-FFF2-40B4-BE49-F238E27FC236}">
                <a16:creationId xmlns:a16="http://schemas.microsoft.com/office/drawing/2014/main" id="{711A31A4-DA9C-4BBB-B5C7-183BEC7EF686}"/>
              </a:ext>
            </a:extLst>
          </p:cNvPr>
          <p:cNvSpPr>
            <a:spLocks noGrp="1"/>
          </p:cNvSpPr>
          <p:nvPr>
            <p:ph type="body" orient="vert" idx="47" hasCustomPrompt="1"/>
          </p:nvPr>
        </p:nvSpPr>
        <p:spPr>
          <a:xfrm>
            <a:off x="1524446" y="5286125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5" name="Tijdelijke aanduiding voor verticale tekst 2">
            <a:extLst>
              <a:ext uri="{FF2B5EF4-FFF2-40B4-BE49-F238E27FC236}">
                <a16:creationId xmlns:a16="http://schemas.microsoft.com/office/drawing/2014/main" id="{B1B63A7F-DF05-469E-80FA-37EAE167E98C}"/>
              </a:ext>
            </a:extLst>
          </p:cNvPr>
          <p:cNvSpPr>
            <a:spLocks noGrp="1"/>
          </p:cNvSpPr>
          <p:nvPr>
            <p:ph type="body" orient="vert" idx="48" hasCustomPrompt="1"/>
          </p:nvPr>
        </p:nvSpPr>
        <p:spPr>
          <a:xfrm>
            <a:off x="6404073" y="1688616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26" name="Tijdelijke aanduiding voor verticale tekst 2">
            <a:extLst>
              <a:ext uri="{FF2B5EF4-FFF2-40B4-BE49-F238E27FC236}">
                <a16:creationId xmlns:a16="http://schemas.microsoft.com/office/drawing/2014/main" id="{9C7CD455-D314-41D3-879A-08B84935CEC9}"/>
              </a:ext>
            </a:extLst>
          </p:cNvPr>
          <p:cNvSpPr>
            <a:spLocks noGrp="1"/>
          </p:cNvSpPr>
          <p:nvPr>
            <p:ph type="body" orient="vert" idx="49" hasCustomPrompt="1"/>
          </p:nvPr>
        </p:nvSpPr>
        <p:spPr>
          <a:xfrm>
            <a:off x="7207250" y="1688616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7" name="Tijdelijke aanduiding voor verticale tekst 2">
            <a:extLst>
              <a:ext uri="{FF2B5EF4-FFF2-40B4-BE49-F238E27FC236}">
                <a16:creationId xmlns:a16="http://schemas.microsoft.com/office/drawing/2014/main" id="{DD2CE62E-C496-4565-AF68-2B0A9D334384}"/>
              </a:ext>
            </a:extLst>
          </p:cNvPr>
          <p:cNvSpPr>
            <a:spLocks noGrp="1"/>
          </p:cNvSpPr>
          <p:nvPr>
            <p:ph type="body" orient="vert" idx="50" hasCustomPrompt="1"/>
          </p:nvPr>
        </p:nvSpPr>
        <p:spPr>
          <a:xfrm>
            <a:off x="6404073" y="2408118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0" name="Tijdelijke aanduiding voor verticale tekst 2">
            <a:extLst>
              <a:ext uri="{FF2B5EF4-FFF2-40B4-BE49-F238E27FC236}">
                <a16:creationId xmlns:a16="http://schemas.microsoft.com/office/drawing/2014/main" id="{62081025-AC7D-4317-85F8-7AF54FEFB70E}"/>
              </a:ext>
            </a:extLst>
          </p:cNvPr>
          <p:cNvSpPr>
            <a:spLocks noGrp="1"/>
          </p:cNvSpPr>
          <p:nvPr>
            <p:ph type="body" orient="vert" idx="51" hasCustomPrompt="1"/>
          </p:nvPr>
        </p:nvSpPr>
        <p:spPr>
          <a:xfrm>
            <a:off x="6404073" y="3127620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1" name="Tijdelijke aanduiding voor verticale tekst 2">
            <a:extLst>
              <a:ext uri="{FF2B5EF4-FFF2-40B4-BE49-F238E27FC236}">
                <a16:creationId xmlns:a16="http://schemas.microsoft.com/office/drawing/2014/main" id="{1D92109C-596C-4FBC-9DAC-FC16291B5613}"/>
              </a:ext>
            </a:extLst>
          </p:cNvPr>
          <p:cNvSpPr>
            <a:spLocks noGrp="1"/>
          </p:cNvSpPr>
          <p:nvPr>
            <p:ph type="body" orient="vert" idx="52" hasCustomPrompt="1"/>
          </p:nvPr>
        </p:nvSpPr>
        <p:spPr>
          <a:xfrm>
            <a:off x="6404073" y="3847122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2" name="Tijdelijke aanduiding voor verticale tekst 2">
            <a:extLst>
              <a:ext uri="{FF2B5EF4-FFF2-40B4-BE49-F238E27FC236}">
                <a16:creationId xmlns:a16="http://schemas.microsoft.com/office/drawing/2014/main" id="{9A7D68C9-5C99-4DFA-AB5B-E0D532554963}"/>
              </a:ext>
            </a:extLst>
          </p:cNvPr>
          <p:cNvSpPr>
            <a:spLocks noGrp="1"/>
          </p:cNvSpPr>
          <p:nvPr>
            <p:ph type="body" orient="vert" idx="53" hasCustomPrompt="1"/>
          </p:nvPr>
        </p:nvSpPr>
        <p:spPr>
          <a:xfrm>
            <a:off x="6404073" y="4566624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3" name="Tijdelijke aanduiding voor verticale tekst 2">
            <a:extLst>
              <a:ext uri="{FF2B5EF4-FFF2-40B4-BE49-F238E27FC236}">
                <a16:creationId xmlns:a16="http://schemas.microsoft.com/office/drawing/2014/main" id="{0CD1C1F6-47D9-4631-9B2D-B26D86A78A49}"/>
              </a:ext>
            </a:extLst>
          </p:cNvPr>
          <p:cNvSpPr>
            <a:spLocks noGrp="1"/>
          </p:cNvSpPr>
          <p:nvPr>
            <p:ph type="body" orient="vert" idx="54" hasCustomPrompt="1"/>
          </p:nvPr>
        </p:nvSpPr>
        <p:spPr>
          <a:xfrm>
            <a:off x="7207250" y="4566624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54" name="Tijdelijke aanduiding voor verticale tekst 2">
            <a:extLst>
              <a:ext uri="{FF2B5EF4-FFF2-40B4-BE49-F238E27FC236}">
                <a16:creationId xmlns:a16="http://schemas.microsoft.com/office/drawing/2014/main" id="{7A235542-C730-4503-B1CE-16969076319E}"/>
              </a:ext>
            </a:extLst>
          </p:cNvPr>
          <p:cNvSpPr>
            <a:spLocks noGrp="1"/>
          </p:cNvSpPr>
          <p:nvPr>
            <p:ph type="body" orient="vert" idx="55" hasCustomPrompt="1"/>
          </p:nvPr>
        </p:nvSpPr>
        <p:spPr>
          <a:xfrm>
            <a:off x="6404073" y="5286125"/>
            <a:ext cx="540000" cy="540000"/>
          </a:xfrm>
          <a:solidFill>
            <a:schemeClr val="accent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5" name="Tijdelijke aanduiding voor verticale tekst 2">
            <a:extLst>
              <a:ext uri="{FF2B5EF4-FFF2-40B4-BE49-F238E27FC236}">
                <a16:creationId xmlns:a16="http://schemas.microsoft.com/office/drawing/2014/main" id="{CD9096F6-F962-4C50-8224-EF9B005B7A0B}"/>
              </a:ext>
            </a:extLst>
          </p:cNvPr>
          <p:cNvSpPr>
            <a:spLocks noGrp="1"/>
          </p:cNvSpPr>
          <p:nvPr>
            <p:ph type="body" orient="vert" idx="56" hasCustomPrompt="1"/>
          </p:nvPr>
        </p:nvSpPr>
        <p:spPr>
          <a:xfrm>
            <a:off x="7207250" y="2408118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AB1C548E-5889-4D39-B26F-1F68E2CFAB6A}"/>
              </a:ext>
            </a:extLst>
          </p:cNvPr>
          <p:cNvSpPr>
            <a:spLocks noGrp="1"/>
          </p:cNvSpPr>
          <p:nvPr>
            <p:ph type="body" orient="vert" idx="57" hasCustomPrompt="1"/>
          </p:nvPr>
        </p:nvSpPr>
        <p:spPr>
          <a:xfrm>
            <a:off x="7207250" y="3127620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57" name="Tijdelijke aanduiding voor verticale tekst 2">
            <a:extLst>
              <a:ext uri="{FF2B5EF4-FFF2-40B4-BE49-F238E27FC236}">
                <a16:creationId xmlns:a16="http://schemas.microsoft.com/office/drawing/2014/main" id="{81F7F5AA-966F-4553-A62B-C09640EE436C}"/>
              </a:ext>
            </a:extLst>
          </p:cNvPr>
          <p:cNvSpPr>
            <a:spLocks noGrp="1"/>
          </p:cNvSpPr>
          <p:nvPr>
            <p:ph type="body" orient="vert" idx="58" hasCustomPrompt="1"/>
          </p:nvPr>
        </p:nvSpPr>
        <p:spPr>
          <a:xfrm>
            <a:off x="7207250" y="3847122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58" name="Tijdelijke aanduiding voor verticale tekst 2">
            <a:extLst>
              <a:ext uri="{FF2B5EF4-FFF2-40B4-BE49-F238E27FC236}">
                <a16:creationId xmlns:a16="http://schemas.microsoft.com/office/drawing/2014/main" id="{A43E093F-FADD-466A-BD74-B22739D738DE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7207250" y="5286125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04" name="Subtitel Tekst">
            <a:extLst>
              <a:ext uri="{FF2B5EF4-FFF2-40B4-BE49-F238E27FC236}">
                <a16:creationId xmlns:a16="http://schemas.microsoft.com/office/drawing/2014/main" id="{602BA85B-2425-4B57-A013-55259E32286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13" name="Tijdelijke aanduiding voor voettekst 4">
            <a:extLst>
              <a:ext uri="{FF2B5EF4-FFF2-40B4-BE49-F238E27FC236}">
                <a16:creationId xmlns:a16="http://schemas.microsoft.com/office/drawing/2014/main" id="{035C9707-A8BB-4050-9C9B-F1E399E377E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111" name="INSTRUCTION">
            <a:extLst>
              <a:ext uri="{FF2B5EF4-FFF2-40B4-BE49-F238E27FC236}">
                <a16:creationId xmlns:a16="http://schemas.microsoft.com/office/drawing/2014/main" id="{47D5CD0C-8266-F04F-9EBF-3B5E28BD66BA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114" name="Rechthoek 329">
              <a:extLst>
                <a:ext uri="{FF2B5EF4-FFF2-40B4-BE49-F238E27FC236}">
                  <a16:creationId xmlns:a16="http://schemas.microsoft.com/office/drawing/2014/main" id="{FB69DFEB-2F22-D24B-AEE5-A6AFE7E68382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115" name="Ovaal 317">
              <a:extLst>
                <a:ext uri="{FF2B5EF4-FFF2-40B4-BE49-F238E27FC236}">
                  <a16:creationId xmlns:a16="http://schemas.microsoft.com/office/drawing/2014/main" id="{796FBEAA-58A8-AC42-9C19-321372105C6C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16" name="Rechthoek 328">
              <a:extLst>
                <a:ext uri="{FF2B5EF4-FFF2-40B4-BE49-F238E27FC236}">
                  <a16:creationId xmlns:a16="http://schemas.microsoft.com/office/drawing/2014/main" id="{A64DFBCC-B89D-0D4B-BE67-B120116E3E3E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17" name="Ovaal 166">
              <a:extLst>
                <a:ext uri="{FF2B5EF4-FFF2-40B4-BE49-F238E27FC236}">
                  <a16:creationId xmlns:a16="http://schemas.microsoft.com/office/drawing/2014/main" id="{01339557-5230-F84C-ABA3-0738C49886B8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18" name="Rechthoek 168">
              <a:extLst>
                <a:ext uri="{FF2B5EF4-FFF2-40B4-BE49-F238E27FC236}">
                  <a16:creationId xmlns:a16="http://schemas.microsoft.com/office/drawing/2014/main" id="{C40C2B30-A318-094F-AD7C-CAFBE469383B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119" name="Groep 126">
              <a:extLst>
                <a:ext uri="{FF2B5EF4-FFF2-40B4-BE49-F238E27FC236}">
                  <a16:creationId xmlns:a16="http://schemas.microsoft.com/office/drawing/2014/main" id="{6475C533-7A1E-034F-9616-9556621743EC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120" name="Groep 127">
                <a:extLst>
                  <a:ext uri="{FF2B5EF4-FFF2-40B4-BE49-F238E27FC236}">
                    <a16:creationId xmlns:a16="http://schemas.microsoft.com/office/drawing/2014/main" id="{B892D092-29B0-2D48-BA30-D8BFBBA9D464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122" name="Rechthoek met één afgeknipte en afgeronde hoek 47">
                  <a:extLst>
                    <a:ext uri="{FF2B5EF4-FFF2-40B4-BE49-F238E27FC236}">
                      <a16:creationId xmlns:a16="http://schemas.microsoft.com/office/drawing/2014/main" id="{2F1C5492-B1A0-F342-8FE2-2DDF8DFAED6D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3" name="Rechthoekige driehoek 136">
                  <a:extLst>
                    <a:ext uri="{FF2B5EF4-FFF2-40B4-BE49-F238E27FC236}">
                      <a16:creationId xmlns:a16="http://schemas.microsoft.com/office/drawing/2014/main" id="{149BA654-8967-BF45-A1E4-BDDB092B7402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4" name="Rechthoek 137">
                  <a:extLst>
                    <a:ext uri="{FF2B5EF4-FFF2-40B4-BE49-F238E27FC236}">
                      <a16:creationId xmlns:a16="http://schemas.microsoft.com/office/drawing/2014/main" id="{49659B6F-D0F0-804F-A056-7A9AC9705DD9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9" name="Rechthoek 140">
                  <a:extLst>
                    <a:ext uri="{FF2B5EF4-FFF2-40B4-BE49-F238E27FC236}">
                      <a16:creationId xmlns:a16="http://schemas.microsoft.com/office/drawing/2014/main" id="{03DBBA1F-FF53-3145-AD35-2714E6376D0C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21" name="Rechthoek 128">
                <a:extLst>
                  <a:ext uri="{FF2B5EF4-FFF2-40B4-BE49-F238E27FC236}">
                    <a16:creationId xmlns:a16="http://schemas.microsoft.com/office/drawing/2014/main" id="{728F2C6A-E902-3B4D-B722-4050CD7CCA94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31" name="INSTRUCTION">
            <a:extLst>
              <a:ext uri="{FF2B5EF4-FFF2-40B4-BE49-F238E27FC236}">
                <a16:creationId xmlns:a16="http://schemas.microsoft.com/office/drawing/2014/main" id="{650C558C-BF77-AC4F-83B0-093103ED8D4B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133" name="Rechthoek 329">
              <a:extLst>
                <a:ext uri="{FF2B5EF4-FFF2-40B4-BE49-F238E27FC236}">
                  <a16:creationId xmlns:a16="http://schemas.microsoft.com/office/drawing/2014/main" id="{87335AA7-2113-7248-9354-E6EE5ED49FC1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137" name="Ovaal 317">
              <a:extLst>
                <a:ext uri="{FF2B5EF4-FFF2-40B4-BE49-F238E27FC236}">
                  <a16:creationId xmlns:a16="http://schemas.microsoft.com/office/drawing/2014/main" id="{75BD91DB-0B93-6440-BD6D-87051F7B783D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38" name="Rechthoek 319">
              <a:extLst>
                <a:ext uri="{FF2B5EF4-FFF2-40B4-BE49-F238E27FC236}">
                  <a16:creationId xmlns:a16="http://schemas.microsoft.com/office/drawing/2014/main" id="{E55B6821-F466-374D-8974-B224E718B8EA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9" name="Ovaal 320">
              <a:extLst>
                <a:ext uri="{FF2B5EF4-FFF2-40B4-BE49-F238E27FC236}">
                  <a16:creationId xmlns:a16="http://schemas.microsoft.com/office/drawing/2014/main" id="{026A9BD7-24FC-1048-A8C7-9175C02C7F6C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40" name="Rechthoek 328">
              <a:extLst>
                <a:ext uri="{FF2B5EF4-FFF2-40B4-BE49-F238E27FC236}">
                  <a16:creationId xmlns:a16="http://schemas.microsoft.com/office/drawing/2014/main" id="{5C594C50-E67C-D540-89FA-4AD34FFDFE24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141" name="Rechthoek 180">
              <a:extLst>
                <a:ext uri="{FF2B5EF4-FFF2-40B4-BE49-F238E27FC236}">
                  <a16:creationId xmlns:a16="http://schemas.microsoft.com/office/drawing/2014/main" id="{4B034ADA-F9B5-8241-957C-1A7C9B779098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142" name="Ovaal 182">
              <a:extLst>
                <a:ext uri="{FF2B5EF4-FFF2-40B4-BE49-F238E27FC236}">
                  <a16:creationId xmlns:a16="http://schemas.microsoft.com/office/drawing/2014/main" id="{C23C39F5-3D08-DE47-9972-528781415F86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43" name="Rechthoek 183">
              <a:extLst>
                <a:ext uri="{FF2B5EF4-FFF2-40B4-BE49-F238E27FC236}">
                  <a16:creationId xmlns:a16="http://schemas.microsoft.com/office/drawing/2014/main" id="{BEB53F0D-89DD-BB4D-9F81-DB2A52AD90D7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144" name="Ovaal 185">
              <a:extLst>
                <a:ext uri="{FF2B5EF4-FFF2-40B4-BE49-F238E27FC236}">
                  <a16:creationId xmlns:a16="http://schemas.microsoft.com/office/drawing/2014/main" id="{E3147B70-03C9-F948-8386-12621AF7FC27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45" name="Rechthoek 186">
              <a:extLst>
                <a:ext uri="{FF2B5EF4-FFF2-40B4-BE49-F238E27FC236}">
                  <a16:creationId xmlns:a16="http://schemas.microsoft.com/office/drawing/2014/main" id="{3BAE2BC5-0ACF-7F4C-B9C6-BD49BAA3D953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46" name="Ovaal 188">
              <a:extLst>
                <a:ext uri="{FF2B5EF4-FFF2-40B4-BE49-F238E27FC236}">
                  <a16:creationId xmlns:a16="http://schemas.microsoft.com/office/drawing/2014/main" id="{2D4BD1CB-4CD7-F544-ADD5-E8BE9D5D2807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47" name="Rechthoek 189">
              <a:extLst>
                <a:ext uri="{FF2B5EF4-FFF2-40B4-BE49-F238E27FC236}">
                  <a16:creationId xmlns:a16="http://schemas.microsoft.com/office/drawing/2014/main" id="{3CADF504-2034-534E-B904-1E234EF712BB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148" name="Ovaal 191">
              <a:extLst>
                <a:ext uri="{FF2B5EF4-FFF2-40B4-BE49-F238E27FC236}">
                  <a16:creationId xmlns:a16="http://schemas.microsoft.com/office/drawing/2014/main" id="{EFE616A8-FB0E-E743-83A6-F5FD44E9776B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49" name="Rechthoek 192">
              <a:extLst>
                <a:ext uri="{FF2B5EF4-FFF2-40B4-BE49-F238E27FC236}">
                  <a16:creationId xmlns:a16="http://schemas.microsoft.com/office/drawing/2014/main" id="{650129F3-BEFA-A74A-B7F8-C637E4F4DB70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59" name="Ovaal 195">
              <a:extLst>
                <a:ext uri="{FF2B5EF4-FFF2-40B4-BE49-F238E27FC236}">
                  <a16:creationId xmlns:a16="http://schemas.microsoft.com/office/drawing/2014/main" id="{3DC265AB-5687-0746-9121-4629D71342D7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60" name="Rechthoek 196">
              <a:extLst>
                <a:ext uri="{FF2B5EF4-FFF2-40B4-BE49-F238E27FC236}">
                  <a16:creationId xmlns:a16="http://schemas.microsoft.com/office/drawing/2014/main" id="{AE7E4150-F156-8A46-B720-69859E3A31F2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61" name="Ovaal 197">
              <a:extLst>
                <a:ext uri="{FF2B5EF4-FFF2-40B4-BE49-F238E27FC236}">
                  <a16:creationId xmlns:a16="http://schemas.microsoft.com/office/drawing/2014/main" id="{AE68EF79-D689-D448-919F-85791FB500E9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62" name="Rechthoek 198">
              <a:extLst>
                <a:ext uri="{FF2B5EF4-FFF2-40B4-BE49-F238E27FC236}">
                  <a16:creationId xmlns:a16="http://schemas.microsoft.com/office/drawing/2014/main" id="{A018A7A5-336D-0A46-B1B9-CF20D189C0D3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163" name="Ovaal 200">
              <a:extLst>
                <a:ext uri="{FF2B5EF4-FFF2-40B4-BE49-F238E27FC236}">
                  <a16:creationId xmlns:a16="http://schemas.microsoft.com/office/drawing/2014/main" id="{2E3C35B2-742F-8F4E-A0C7-9779AF6AE980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64" name="Rechthoek 202">
              <a:extLst>
                <a:ext uri="{FF2B5EF4-FFF2-40B4-BE49-F238E27FC236}">
                  <a16:creationId xmlns:a16="http://schemas.microsoft.com/office/drawing/2014/main" id="{3D8F4AED-639E-914D-826D-1092A883140A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165" name="Rechthoek 331">
              <a:extLst>
                <a:ext uri="{FF2B5EF4-FFF2-40B4-BE49-F238E27FC236}">
                  <a16:creationId xmlns:a16="http://schemas.microsoft.com/office/drawing/2014/main" id="{4FD7F8B7-E6E1-ED4B-B00F-33991DB36460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166" name="ICOON_info">
              <a:extLst>
                <a:ext uri="{FF2B5EF4-FFF2-40B4-BE49-F238E27FC236}">
                  <a16:creationId xmlns:a16="http://schemas.microsoft.com/office/drawing/2014/main" id="{B4649D03-6CA7-D647-9322-DF3D9CB3FF66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208" name="Ovaal 1">
                <a:extLst>
                  <a:ext uri="{FF2B5EF4-FFF2-40B4-BE49-F238E27FC236}">
                    <a16:creationId xmlns:a16="http://schemas.microsoft.com/office/drawing/2014/main" id="{63A509C5-2DA2-5E42-BBCD-12A38994074F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" name="Graphic 163" descr="Informatie">
                <a:extLst>
                  <a:ext uri="{FF2B5EF4-FFF2-40B4-BE49-F238E27FC236}">
                    <a16:creationId xmlns:a16="http://schemas.microsoft.com/office/drawing/2014/main" id="{D1DCC9BC-6157-8B4E-8F55-662138AC6665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7" name="VOORBEELD">
              <a:extLst>
                <a:ext uri="{FF2B5EF4-FFF2-40B4-BE49-F238E27FC236}">
                  <a16:creationId xmlns:a16="http://schemas.microsoft.com/office/drawing/2014/main" id="{5D33F771-B9C3-0549-9261-271E42CAB1B4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68" name="Rechthoek 335">
                <a:extLst>
                  <a:ext uri="{FF2B5EF4-FFF2-40B4-BE49-F238E27FC236}">
                    <a16:creationId xmlns:a16="http://schemas.microsoft.com/office/drawing/2014/main" id="{EF30EA6F-1E8F-6C42-9310-52BEE2D2EA6A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169" name="Rechthoek 337">
                <a:extLst>
                  <a:ext uri="{FF2B5EF4-FFF2-40B4-BE49-F238E27FC236}">
                    <a16:creationId xmlns:a16="http://schemas.microsoft.com/office/drawing/2014/main" id="{3C6EB23A-96D3-554D-B5F7-1664F441227C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70" name="Groep 230">
                <a:extLst>
                  <a:ext uri="{FF2B5EF4-FFF2-40B4-BE49-F238E27FC236}">
                    <a16:creationId xmlns:a16="http://schemas.microsoft.com/office/drawing/2014/main" id="{78460756-DD2E-9E4A-838D-11053A287E5D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201" name="Groep 232">
                  <a:extLst>
                    <a:ext uri="{FF2B5EF4-FFF2-40B4-BE49-F238E27FC236}">
                      <a16:creationId xmlns:a16="http://schemas.microsoft.com/office/drawing/2014/main" id="{B8DF3F16-2E25-D94A-A5BF-C9DFEA71CCC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03" name="Rechte verbindingslijn 234">
                    <a:extLst>
                      <a:ext uri="{FF2B5EF4-FFF2-40B4-BE49-F238E27FC236}">
                        <a16:creationId xmlns:a16="http://schemas.microsoft.com/office/drawing/2014/main" id="{4E3BAD56-2144-714B-A29A-B1E7FF047B0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4" name="Rechte verbindingslijn 235">
                    <a:extLst>
                      <a:ext uri="{FF2B5EF4-FFF2-40B4-BE49-F238E27FC236}">
                        <a16:creationId xmlns:a16="http://schemas.microsoft.com/office/drawing/2014/main" id="{3D11D4E7-0478-054C-BADD-5802454F50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5" name="Rechte verbindingslijn 236">
                    <a:extLst>
                      <a:ext uri="{FF2B5EF4-FFF2-40B4-BE49-F238E27FC236}">
                        <a16:creationId xmlns:a16="http://schemas.microsoft.com/office/drawing/2014/main" id="{2A29027F-66FB-ED40-96B3-E53C28EE49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6" name="Rechte verbindingslijn 237">
                    <a:extLst>
                      <a:ext uri="{FF2B5EF4-FFF2-40B4-BE49-F238E27FC236}">
                        <a16:creationId xmlns:a16="http://schemas.microsoft.com/office/drawing/2014/main" id="{53F9370D-1B38-A547-BD3E-4AC0DEF541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7" name="Rechte verbindingslijn 238">
                    <a:extLst>
                      <a:ext uri="{FF2B5EF4-FFF2-40B4-BE49-F238E27FC236}">
                        <a16:creationId xmlns:a16="http://schemas.microsoft.com/office/drawing/2014/main" id="{E94BFFB3-28C4-E349-8055-3C2ECF5134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02" name="Pijl: rechts 233">
                  <a:extLst>
                    <a:ext uri="{FF2B5EF4-FFF2-40B4-BE49-F238E27FC236}">
                      <a16:creationId xmlns:a16="http://schemas.microsoft.com/office/drawing/2014/main" id="{C1659BFF-12FB-5C41-9DAD-A4D501BCAE59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1" name="Groep 239">
                <a:extLst>
                  <a:ext uri="{FF2B5EF4-FFF2-40B4-BE49-F238E27FC236}">
                    <a16:creationId xmlns:a16="http://schemas.microsoft.com/office/drawing/2014/main" id="{D407CCE8-4D61-6B4F-B226-2706D5CBAFDC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94" name="Groep 241">
                  <a:extLst>
                    <a:ext uri="{FF2B5EF4-FFF2-40B4-BE49-F238E27FC236}">
                      <a16:creationId xmlns:a16="http://schemas.microsoft.com/office/drawing/2014/main" id="{2A9EB469-6785-B340-A8DE-D2814F1FC80A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96" name="Rechte verbindingslijn 243">
                    <a:extLst>
                      <a:ext uri="{FF2B5EF4-FFF2-40B4-BE49-F238E27FC236}">
                        <a16:creationId xmlns:a16="http://schemas.microsoft.com/office/drawing/2014/main" id="{A32F0033-480E-8A45-BB75-A7697ED867A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7" name="Rechte verbindingslijn 244">
                    <a:extLst>
                      <a:ext uri="{FF2B5EF4-FFF2-40B4-BE49-F238E27FC236}">
                        <a16:creationId xmlns:a16="http://schemas.microsoft.com/office/drawing/2014/main" id="{FBE6A30F-9670-154E-939F-5A3324236DD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8" name="Rechte verbindingslijn 245">
                    <a:extLst>
                      <a:ext uri="{FF2B5EF4-FFF2-40B4-BE49-F238E27FC236}">
                        <a16:creationId xmlns:a16="http://schemas.microsoft.com/office/drawing/2014/main" id="{9C53AF38-A69B-904D-A4CF-78AA3F1146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9" name="Rechte verbindingslijn 246">
                    <a:extLst>
                      <a:ext uri="{FF2B5EF4-FFF2-40B4-BE49-F238E27FC236}">
                        <a16:creationId xmlns:a16="http://schemas.microsoft.com/office/drawing/2014/main" id="{4D9D1BAE-BACC-0E48-9798-AC322114BB5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0" name="Rechte verbindingslijn 247">
                    <a:extLst>
                      <a:ext uri="{FF2B5EF4-FFF2-40B4-BE49-F238E27FC236}">
                        <a16:creationId xmlns:a16="http://schemas.microsoft.com/office/drawing/2014/main" id="{D6F9D34C-0F0A-EC41-B0A4-5E536FC88A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95" name="Pijl: rechts 242">
                  <a:extLst>
                    <a:ext uri="{FF2B5EF4-FFF2-40B4-BE49-F238E27FC236}">
                      <a16:creationId xmlns:a16="http://schemas.microsoft.com/office/drawing/2014/main" id="{DD51312B-1D87-4344-AB30-C03DF91A6EE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72" name="Rechte verbindingslijn 340">
                <a:extLst>
                  <a:ext uri="{FF2B5EF4-FFF2-40B4-BE49-F238E27FC236}">
                    <a16:creationId xmlns:a16="http://schemas.microsoft.com/office/drawing/2014/main" id="{30A9F1DD-2D59-A143-B0AE-1B4E21FBCE1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3" name="Rechte verbindingslijn 341">
                <a:extLst>
                  <a:ext uri="{FF2B5EF4-FFF2-40B4-BE49-F238E27FC236}">
                    <a16:creationId xmlns:a16="http://schemas.microsoft.com/office/drawing/2014/main" id="{CD32E7D0-22D6-EB4A-B44D-B256FEBEDC7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74" name="Rechthoek 344">
                <a:extLst>
                  <a:ext uri="{FF2B5EF4-FFF2-40B4-BE49-F238E27FC236}">
                    <a16:creationId xmlns:a16="http://schemas.microsoft.com/office/drawing/2014/main" id="{DDA386E9-D9C6-E242-B8F6-C66709F3E674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175" name="Rechthoek 345">
                <a:extLst>
                  <a:ext uri="{FF2B5EF4-FFF2-40B4-BE49-F238E27FC236}">
                    <a16:creationId xmlns:a16="http://schemas.microsoft.com/office/drawing/2014/main" id="{EE5D9839-D2A9-AC49-B6A8-2F09DD1BC358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176" name="Groep 11">
                <a:extLst>
                  <a:ext uri="{FF2B5EF4-FFF2-40B4-BE49-F238E27FC236}">
                    <a16:creationId xmlns:a16="http://schemas.microsoft.com/office/drawing/2014/main" id="{518ABFAF-9FD3-9C47-AF83-8151FD2FD467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86" name="Rechthoek 346">
                  <a:extLst>
                    <a:ext uri="{FF2B5EF4-FFF2-40B4-BE49-F238E27FC236}">
                      <a16:creationId xmlns:a16="http://schemas.microsoft.com/office/drawing/2014/main" id="{97ECFDD2-EDAB-7045-B366-DEEBEEC25C91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87" name="Groep 6">
                  <a:extLst>
                    <a:ext uri="{FF2B5EF4-FFF2-40B4-BE49-F238E27FC236}">
                      <a16:creationId xmlns:a16="http://schemas.microsoft.com/office/drawing/2014/main" id="{BA029BBF-701B-6E43-AE0A-7100B30216C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89" name="Rechte verbindingslijn 225">
                    <a:extLst>
                      <a:ext uri="{FF2B5EF4-FFF2-40B4-BE49-F238E27FC236}">
                        <a16:creationId xmlns:a16="http://schemas.microsoft.com/office/drawing/2014/main" id="{25668680-25DF-F544-9275-3DDC4D4DD7F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0" name="Rechte verbindingslijn 226">
                    <a:extLst>
                      <a:ext uri="{FF2B5EF4-FFF2-40B4-BE49-F238E27FC236}">
                        <a16:creationId xmlns:a16="http://schemas.microsoft.com/office/drawing/2014/main" id="{2E9E0C45-1246-2743-A23D-6D6C28844F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1" name="Rechte verbindingslijn 227">
                    <a:extLst>
                      <a:ext uri="{FF2B5EF4-FFF2-40B4-BE49-F238E27FC236}">
                        <a16:creationId xmlns:a16="http://schemas.microsoft.com/office/drawing/2014/main" id="{C5A80049-E4EE-C248-A7F7-487B610447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2" name="Rechte verbindingslijn 228">
                    <a:extLst>
                      <a:ext uri="{FF2B5EF4-FFF2-40B4-BE49-F238E27FC236}">
                        <a16:creationId xmlns:a16="http://schemas.microsoft.com/office/drawing/2014/main" id="{DA3158E2-E844-6E47-871A-78EC8D8F11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3" name="Rechte verbindingslijn 229">
                    <a:extLst>
                      <a:ext uri="{FF2B5EF4-FFF2-40B4-BE49-F238E27FC236}">
                        <a16:creationId xmlns:a16="http://schemas.microsoft.com/office/drawing/2014/main" id="{30727200-69EB-A94D-A7E3-9B01DA8111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88" name="Pijl: rechts 217">
                  <a:extLst>
                    <a:ext uri="{FF2B5EF4-FFF2-40B4-BE49-F238E27FC236}">
                      <a16:creationId xmlns:a16="http://schemas.microsoft.com/office/drawing/2014/main" id="{480B8C70-686C-7444-B957-586E277355FD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7" name="Groep 9">
                <a:extLst>
                  <a:ext uri="{FF2B5EF4-FFF2-40B4-BE49-F238E27FC236}">
                    <a16:creationId xmlns:a16="http://schemas.microsoft.com/office/drawing/2014/main" id="{54DC2790-7DB5-6642-8B2A-E094713E09B2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78" name="Rechthoek 357">
                  <a:extLst>
                    <a:ext uri="{FF2B5EF4-FFF2-40B4-BE49-F238E27FC236}">
                      <a16:creationId xmlns:a16="http://schemas.microsoft.com/office/drawing/2014/main" id="{0BE5F58B-762A-2F4F-A53D-5EA2A4BDBF55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79" name="Groep 5">
                  <a:extLst>
                    <a:ext uri="{FF2B5EF4-FFF2-40B4-BE49-F238E27FC236}">
                      <a16:creationId xmlns:a16="http://schemas.microsoft.com/office/drawing/2014/main" id="{0351A984-AB49-5F4F-B3C2-B4AFF0E938C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81" name="Rechte verbindingslijn 220">
                    <a:extLst>
                      <a:ext uri="{FF2B5EF4-FFF2-40B4-BE49-F238E27FC236}">
                        <a16:creationId xmlns:a16="http://schemas.microsoft.com/office/drawing/2014/main" id="{8805D030-1243-F24A-A609-5DC71F3A2EB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2" name="Rechte verbindingslijn 221">
                    <a:extLst>
                      <a:ext uri="{FF2B5EF4-FFF2-40B4-BE49-F238E27FC236}">
                        <a16:creationId xmlns:a16="http://schemas.microsoft.com/office/drawing/2014/main" id="{646F145B-D5E4-7A4F-AEEA-77024E6B89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3" name="Rechte verbindingslijn 222">
                    <a:extLst>
                      <a:ext uri="{FF2B5EF4-FFF2-40B4-BE49-F238E27FC236}">
                        <a16:creationId xmlns:a16="http://schemas.microsoft.com/office/drawing/2014/main" id="{B34225F2-C50E-EF46-AB85-B8346F371A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4" name="Rechte verbindingslijn 223">
                    <a:extLst>
                      <a:ext uri="{FF2B5EF4-FFF2-40B4-BE49-F238E27FC236}">
                        <a16:creationId xmlns:a16="http://schemas.microsoft.com/office/drawing/2014/main" id="{6870BD93-6B67-1A48-A2E1-6BF0C85B42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85" name="Rechte verbindingslijn 224">
                    <a:extLst>
                      <a:ext uri="{FF2B5EF4-FFF2-40B4-BE49-F238E27FC236}">
                        <a16:creationId xmlns:a16="http://schemas.microsoft.com/office/drawing/2014/main" id="{9F66C9A9-707D-EA40-9C56-0C18B9BF38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80" name="Pijl: rechts 219">
                  <a:extLst>
                    <a:ext uri="{FF2B5EF4-FFF2-40B4-BE49-F238E27FC236}">
                      <a16:creationId xmlns:a16="http://schemas.microsoft.com/office/drawing/2014/main" id="{7526770D-0BDA-F94F-B8D3-38F669800A73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34813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750"/>
                            </p:stCondLst>
                            <p:childTnLst>
                              <p:par>
                                <p:cTn id="10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9" grpId="0" uiExpand="1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8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6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8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0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2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uiExpand="1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3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6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7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8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27BFAE-BCC3-495F-939D-2D92959BC77F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TEXT</a:t>
            </a:r>
          </a:p>
        </p:txBody>
      </p:sp>
      <p:sp>
        <p:nvSpPr>
          <p:cNvPr id="25" name="Subtitel Tekst"/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6628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i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6DEDDF5F-1E57-4743-857D-CFB7D05498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725" y="660534"/>
            <a:ext cx="11099800" cy="272814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3793575-D49B-4F6B-A49A-0B58302D789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0725" y="1665288"/>
            <a:ext cx="11096625" cy="4160837"/>
          </a:xfrm>
        </p:spPr>
        <p:txBody>
          <a:bodyPr/>
          <a:lstStyle>
            <a:lvl1pPr marL="266700" marR="0" indent="-2667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Pct val="140000"/>
              <a:buFontTx/>
              <a:buBlip>
                <a:blip r:embed="rId2">
                  <a:extLst>
                    <a:ext uri="{96DAC541-7B7A-43D3-8B79-37D633B846F1}">
                      <asvg:svgBlip xmlns="" xmlns:asvg="http://schemas.microsoft.com/office/drawing/2016/SVG/main" r:embed="rId3"/>
                    </a:ext>
                  </a:extLst>
                </a:blip>
              </a:buBlip>
              <a:tabLst/>
              <a:defRPr/>
            </a:lvl1pPr>
            <a:lvl2pPr marL="534988" marR="0" indent="-2682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Pct val="100000"/>
              <a:buFontTx/>
              <a:buBlip>
                <a:blip r:embed="rId2">
                  <a:extLst>
                    <a:ext uri="{96DAC541-7B7A-43D3-8B79-37D633B846F1}">
                      <asvg:svgBlip xmlns="" xmlns:asvg="http://schemas.microsoft.com/office/drawing/2016/SVG/main" r:embed="rId3"/>
                    </a:ext>
                  </a:extLst>
                </a:blip>
              </a:buBlip>
              <a:tabLst/>
              <a:defRPr/>
            </a:lvl2pPr>
            <a:lvl3pPr marL="800100" marR="0" indent="-265113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Pct val="100000"/>
              <a:buFontTx/>
              <a:buBlip>
                <a:blip r:embed="rId2">
                  <a:extLst>
                    <a:ext uri="{96DAC541-7B7A-43D3-8B79-37D633B846F1}">
                      <asvg:svgBlip xmlns="" xmlns:asvg="http://schemas.microsoft.com/office/drawing/2016/SVG/main" r:embed="rId3"/>
                    </a:ext>
                  </a:extLst>
                </a:blip>
              </a:buBlip>
              <a:tabLst/>
              <a:defRPr/>
            </a:lvl3pPr>
            <a:lvl4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lvl4pPr>
            <a:lvl5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lvl5pPr>
            <a:lvl6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lvl6pPr>
            <a:lvl7pPr marL="266700" marR="0" indent="-2667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2C51"/>
              </a:buClr>
              <a:buSzTx/>
              <a:buFont typeface="+mj-lt"/>
              <a:buAutoNum type="arabicPeriod"/>
              <a:tabLst/>
              <a:defRPr/>
            </a:lvl7pPr>
            <a:lvl8pPr marL="266700" marR="0" indent="-2667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2C51"/>
              </a:buClr>
              <a:buSzTx/>
              <a:buFont typeface="+mj-lt"/>
              <a:buAutoNum type="alphaLcPeriod"/>
              <a:tabLst/>
              <a:defRPr/>
            </a:lvl8pPr>
            <a:lvl9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Tx/>
              <a:buFont typeface="Calibri" panose="020F0502020204030204" pitchFamily="34" charset="0"/>
              <a:buNone/>
              <a:tabLst/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sp>
        <p:nvSpPr>
          <p:cNvPr id="89" name="Tijdelijke aanduiding voor voettekst 4">
            <a:extLst>
              <a:ext uri="{FF2B5EF4-FFF2-40B4-BE49-F238E27FC236}">
                <a16:creationId xmlns:a16="http://schemas.microsoft.com/office/drawing/2014/main" id="{39E5D622-6275-41BF-AE19-8E085D9D40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88" name="INSTRUCTION">
            <a:extLst>
              <a:ext uri="{FF2B5EF4-FFF2-40B4-BE49-F238E27FC236}">
                <a16:creationId xmlns:a16="http://schemas.microsoft.com/office/drawing/2014/main" id="{F0EA42EC-6C05-374C-BE85-C93D6DFF904A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90" name="Rechthoek 329">
              <a:extLst>
                <a:ext uri="{FF2B5EF4-FFF2-40B4-BE49-F238E27FC236}">
                  <a16:creationId xmlns:a16="http://schemas.microsoft.com/office/drawing/2014/main" id="{414D6CA2-9117-0E45-B18E-0668285A5D7C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91" name="Ovaal 317">
              <a:extLst>
                <a:ext uri="{FF2B5EF4-FFF2-40B4-BE49-F238E27FC236}">
                  <a16:creationId xmlns:a16="http://schemas.microsoft.com/office/drawing/2014/main" id="{B50A4C27-770C-3E45-9D2E-18E3B1E1FA8B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2" name="Rechthoek 328">
              <a:extLst>
                <a:ext uri="{FF2B5EF4-FFF2-40B4-BE49-F238E27FC236}">
                  <a16:creationId xmlns:a16="http://schemas.microsoft.com/office/drawing/2014/main" id="{09F2D56A-F31F-2B41-B2D8-B052542BC136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3" name="Ovaal 166">
              <a:extLst>
                <a:ext uri="{FF2B5EF4-FFF2-40B4-BE49-F238E27FC236}">
                  <a16:creationId xmlns:a16="http://schemas.microsoft.com/office/drawing/2014/main" id="{722659BE-5908-FE4A-9A16-580B88E6A626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4" name="Rechthoek 168">
              <a:extLst>
                <a:ext uri="{FF2B5EF4-FFF2-40B4-BE49-F238E27FC236}">
                  <a16:creationId xmlns:a16="http://schemas.microsoft.com/office/drawing/2014/main" id="{4456CE3A-E6BB-1E41-A3BB-140DCF60E56E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95" name="Groep 126">
              <a:extLst>
                <a:ext uri="{FF2B5EF4-FFF2-40B4-BE49-F238E27FC236}">
                  <a16:creationId xmlns:a16="http://schemas.microsoft.com/office/drawing/2014/main" id="{E778317A-8B81-AE4C-A262-AFE0A8626BF6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96" name="Groep 127">
                <a:extLst>
                  <a:ext uri="{FF2B5EF4-FFF2-40B4-BE49-F238E27FC236}">
                    <a16:creationId xmlns:a16="http://schemas.microsoft.com/office/drawing/2014/main" id="{37A571D0-E342-E34A-97F2-DA39EF7DC7DC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98" name="Rechthoek met één afgeknipte en afgeronde hoek 47">
                  <a:extLst>
                    <a:ext uri="{FF2B5EF4-FFF2-40B4-BE49-F238E27FC236}">
                      <a16:creationId xmlns:a16="http://schemas.microsoft.com/office/drawing/2014/main" id="{E78E3D46-EEA2-EC4A-B21A-0E69F7E1E7EC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Rechthoekige driehoek 136">
                  <a:extLst>
                    <a:ext uri="{FF2B5EF4-FFF2-40B4-BE49-F238E27FC236}">
                      <a16:creationId xmlns:a16="http://schemas.microsoft.com/office/drawing/2014/main" id="{4DA8016C-AC87-E946-8141-B546493A8E3B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Rechthoek 137">
                  <a:extLst>
                    <a:ext uri="{FF2B5EF4-FFF2-40B4-BE49-F238E27FC236}">
                      <a16:creationId xmlns:a16="http://schemas.microsoft.com/office/drawing/2014/main" id="{4C660BDF-F272-1A4D-B07B-F2FA9D9DB6E1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Rechthoek 140">
                  <a:extLst>
                    <a:ext uri="{FF2B5EF4-FFF2-40B4-BE49-F238E27FC236}">
                      <a16:creationId xmlns:a16="http://schemas.microsoft.com/office/drawing/2014/main" id="{09962F6E-8EF3-9442-9943-DCA5BA6E504B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97" name="Rechthoek 128">
                <a:extLst>
                  <a:ext uri="{FF2B5EF4-FFF2-40B4-BE49-F238E27FC236}">
                    <a16:creationId xmlns:a16="http://schemas.microsoft.com/office/drawing/2014/main" id="{5E4E62D6-B7EF-6244-8E9D-60847007BCBF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02" name="INSTRUCTION">
            <a:extLst>
              <a:ext uri="{FF2B5EF4-FFF2-40B4-BE49-F238E27FC236}">
                <a16:creationId xmlns:a16="http://schemas.microsoft.com/office/drawing/2014/main" id="{14F0BD45-104E-4C41-A5C1-9807B4C28480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103" name="Rechthoek 329">
              <a:extLst>
                <a:ext uri="{FF2B5EF4-FFF2-40B4-BE49-F238E27FC236}">
                  <a16:creationId xmlns:a16="http://schemas.microsoft.com/office/drawing/2014/main" id="{7AB4F03B-5134-144A-BBDD-2CA6944BD281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104" name="Ovaal 317">
              <a:extLst>
                <a:ext uri="{FF2B5EF4-FFF2-40B4-BE49-F238E27FC236}">
                  <a16:creationId xmlns:a16="http://schemas.microsoft.com/office/drawing/2014/main" id="{ED7873B3-408C-6649-B678-85DF5C614B40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05" name="Rechthoek 319">
              <a:extLst>
                <a:ext uri="{FF2B5EF4-FFF2-40B4-BE49-F238E27FC236}">
                  <a16:creationId xmlns:a16="http://schemas.microsoft.com/office/drawing/2014/main" id="{449AB34B-FED1-8642-9FC9-832B0A9DC5D3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" name="Ovaal 320">
              <a:extLst>
                <a:ext uri="{FF2B5EF4-FFF2-40B4-BE49-F238E27FC236}">
                  <a16:creationId xmlns:a16="http://schemas.microsoft.com/office/drawing/2014/main" id="{BA340C90-F634-C345-B0DC-68074590087E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07" name="Rechthoek 328">
              <a:extLst>
                <a:ext uri="{FF2B5EF4-FFF2-40B4-BE49-F238E27FC236}">
                  <a16:creationId xmlns:a16="http://schemas.microsoft.com/office/drawing/2014/main" id="{9258F845-5038-8C43-A540-EA081B122FEE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108" name="Rechthoek 180">
              <a:extLst>
                <a:ext uri="{FF2B5EF4-FFF2-40B4-BE49-F238E27FC236}">
                  <a16:creationId xmlns:a16="http://schemas.microsoft.com/office/drawing/2014/main" id="{8DC49F49-8F63-0240-B772-7D5EF81F0855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109" name="Ovaal 182">
              <a:extLst>
                <a:ext uri="{FF2B5EF4-FFF2-40B4-BE49-F238E27FC236}">
                  <a16:creationId xmlns:a16="http://schemas.microsoft.com/office/drawing/2014/main" id="{458A08C3-C743-1447-8DD9-F146E5C4453F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10" name="Rechthoek 183">
              <a:extLst>
                <a:ext uri="{FF2B5EF4-FFF2-40B4-BE49-F238E27FC236}">
                  <a16:creationId xmlns:a16="http://schemas.microsoft.com/office/drawing/2014/main" id="{7FB89FA4-2001-2943-8944-F9E26D10D937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111" name="Ovaal 185">
              <a:extLst>
                <a:ext uri="{FF2B5EF4-FFF2-40B4-BE49-F238E27FC236}">
                  <a16:creationId xmlns:a16="http://schemas.microsoft.com/office/drawing/2014/main" id="{B6010F59-FE26-8444-8FFF-6A7A27BC0776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12" name="Rechthoek 186">
              <a:extLst>
                <a:ext uri="{FF2B5EF4-FFF2-40B4-BE49-F238E27FC236}">
                  <a16:creationId xmlns:a16="http://schemas.microsoft.com/office/drawing/2014/main" id="{D2513F60-0D5D-474C-8FB0-CDDDB27B286C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3" name="Ovaal 188">
              <a:extLst>
                <a:ext uri="{FF2B5EF4-FFF2-40B4-BE49-F238E27FC236}">
                  <a16:creationId xmlns:a16="http://schemas.microsoft.com/office/drawing/2014/main" id="{6A8706E8-EC3A-A244-A513-BE9FFC294914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14" name="Rechthoek 189">
              <a:extLst>
                <a:ext uri="{FF2B5EF4-FFF2-40B4-BE49-F238E27FC236}">
                  <a16:creationId xmlns:a16="http://schemas.microsoft.com/office/drawing/2014/main" id="{35E28740-4E0B-2242-9C0D-A0374186733B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115" name="Ovaal 191">
              <a:extLst>
                <a:ext uri="{FF2B5EF4-FFF2-40B4-BE49-F238E27FC236}">
                  <a16:creationId xmlns:a16="http://schemas.microsoft.com/office/drawing/2014/main" id="{90188A74-60FD-F640-B70C-C14032E95077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16" name="Rechthoek 192">
              <a:extLst>
                <a:ext uri="{FF2B5EF4-FFF2-40B4-BE49-F238E27FC236}">
                  <a16:creationId xmlns:a16="http://schemas.microsoft.com/office/drawing/2014/main" id="{7661C0F1-65C2-0F47-94CF-2C146355CE12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7" name="Ovaal 195">
              <a:extLst>
                <a:ext uri="{FF2B5EF4-FFF2-40B4-BE49-F238E27FC236}">
                  <a16:creationId xmlns:a16="http://schemas.microsoft.com/office/drawing/2014/main" id="{9C2350E6-EE6D-E147-B1BA-82FCB08A7342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18" name="Rechthoek 196">
              <a:extLst>
                <a:ext uri="{FF2B5EF4-FFF2-40B4-BE49-F238E27FC236}">
                  <a16:creationId xmlns:a16="http://schemas.microsoft.com/office/drawing/2014/main" id="{A410AD99-55B2-8D4F-92B1-2152C2080DD9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9" name="Ovaal 197">
              <a:extLst>
                <a:ext uri="{FF2B5EF4-FFF2-40B4-BE49-F238E27FC236}">
                  <a16:creationId xmlns:a16="http://schemas.microsoft.com/office/drawing/2014/main" id="{595860E7-0AF3-994C-A6EB-14A1BE57ABDC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20" name="Rechthoek 198">
              <a:extLst>
                <a:ext uri="{FF2B5EF4-FFF2-40B4-BE49-F238E27FC236}">
                  <a16:creationId xmlns:a16="http://schemas.microsoft.com/office/drawing/2014/main" id="{6EE737B3-93AD-E541-8BA1-26C39976F37E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121" name="Ovaal 200">
              <a:extLst>
                <a:ext uri="{FF2B5EF4-FFF2-40B4-BE49-F238E27FC236}">
                  <a16:creationId xmlns:a16="http://schemas.microsoft.com/office/drawing/2014/main" id="{63DF3936-7BAA-DE47-96A4-82014FDAB5F5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22" name="Rechthoek 202">
              <a:extLst>
                <a:ext uri="{FF2B5EF4-FFF2-40B4-BE49-F238E27FC236}">
                  <a16:creationId xmlns:a16="http://schemas.microsoft.com/office/drawing/2014/main" id="{93F360EA-E50F-B54F-B76C-7EEB83B19EC2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123" name="Rechthoek 331">
              <a:extLst>
                <a:ext uri="{FF2B5EF4-FFF2-40B4-BE49-F238E27FC236}">
                  <a16:creationId xmlns:a16="http://schemas.microsoft.com/office/drawing/2014/main" id="{850BB0E2-8270-A340-A39C-404F4C873C96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124" name="ICOON_info">
              <a:extLst>
                <a:ext uri="{FF2B5EF4-FFF2-40B4-BE49-F238E27FC236}">
                  <a16:creationId xmlns:a16="http://schemas.microsoft.com/office/drawing/2014/main" id="{461F1A11-65FF-C84B-B602-691ABB0CF834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166" name="Ovaal 1">
                <a:extLst>
                  <a:ext uri="{FF2B5EF4-FFF2-40B4-BE49-F238E27FC236}">
                    <a16:creationId xmlns:a16="http://schemas.microsoft.com/office/drawing/2014/main" id="{A658EA7A-517A-A74A-ACB7-A71F1B5C91E7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7" name="Graphic 163" descr="Informatie">
                <a:extLst>
                  <a:ext uri="{FF2B5EF4-FFF2-40B4-BE49-F238E27FC236}">
                    <a16:creationId xmlns:a16="http://schemas.microsoft.com/office/drawing/2014/main" id="{68D6C07A-97D5-814A-A950-36D47E164961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25" name="VOORBEELD">
              <a:extLst>
                <a:ext uri="{FF2B5EF4-FFF2-40B4-BE49-F238E27FC236}">
                  <a16:creationId xmlns:a16="http://schemas.microsoft.com/office/drawing/2014/main" id="{D13025BE-4C2D-944F-9FB9-73AF4040473F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26" name="Rechthoek 335">
                <a:extLst>
                  <a:ext uri="{FF2B5EF4-FFF2-40B4-BE49-F238E27FC236}">
                    <a16:creationId xmlns:a16="http://schemas.microsoft.com/office/drawing/2014/main" id="{C931249E-C6C5-1A49-BD06-215BF71B45C0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127" name="Rechthoek 337">
                <a:extLst>
                  <a:ext uri="{FF2B5EF4-FFF2-40B4-BE49-F238E27FC236}">
                    <a16:creationId xmlns:a16="http://schemas.microsoft.com/office/drawing/2014/main" id="{ADBF2158-9F7A-334F-ABB5-C5693A1EBE17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28" name="Groep 230">
                <a:extLst>
                  <a:ext uri="{FF2B5EF4-FFF2-40B4-BE49-F238E27FC236}">
                    <a16:creationId xmlns:a16="http://schemas.microsoft.com/office/drawing/2014/main" id="{23685033-78A3-D94A-AAE8-81E1EA95600E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59" name="Groep 232">
                  <a:extLst>
                    <a:ext uri="{FF2B5EF4-FFF2-40B4-BE49-F238E27FC236}">
                      <a16:creationId xmlns:a16="http://schemas.microsoft.com/office/drawing/2014/main" id="{AC19E484-6697-0146-B277-1D394774070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61" name="Rechte verbindingslijn 234">
                    <a:extLst>
                      <a:ext uri="{FF2B5EF4-FFF2-40B4-BE49-F238E27FC236}">
                        <a16:creationId xmlns:a16="http://schemas.microsoft.com/office/drawing/2014/main" id="{B7D925A0-A551-5B42-A8A9-91E4AFF3281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2" name="Rechte verbindingslijn 235">
                    <a:extLst>
                      <a:ext uri="{FF2B5EF4-FFF2-40B4-BE49-F238E27FC236}">
                        <a16:creationId xmlns:a16="http://schemas.microsoft.com/office/drawing/2014/main" id="{C4C0974D-F2D2-3646-96A6-07CE0DE24A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3" name="Rechte verbindingslijn 236">
                    <a:extLst>
                      <a:ext uri="{FF2B5EF4-FFF2-40B4-BE49-F238E27FC236}">
                        <a16:creationId xmlns:a16="http://schemas.microsoft.com/office/drawing/2014/main" id="{2207121A-7C60-5945-9999-75F3304BC2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4" name="Rechte verbindingslijn 237">
                    <a:extLst>
                      <a:ext uri="{FF2B5EF4-FFF2-40B4-BE49-F238E27FC236}">
                        <a16:creationId xmlns:a16="http://schemas.microsoft.com/office/drawing/2014/main" id="{98B34E36-2BDC-5249-BFEB-C9E8B01FA6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5" name="Rechte verbindingslijn 238">
                    <a:extLst>
                      <a:ext uri="{FF2B5EF4-FFF2-40B4-BE49-F238E27FC236}">
                        <a16:creationId xmlns:a16="http://schemas.microsoft.com/office/drawing/2014/main" id="{E82C8C78-5E8D-8E4C-8324-80B91B8323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60" name="Pijl: rechts 233">
                  <a:extLst>
                    <a:ext uri="{FF2B5EF4-FFF2-40B4-BE49-F238E27FC236}">
                      <a16:creationId xmlns:a16="http://schemas.microsoft.com/office/drawing/2014/main" id="{55DC4B79-FB8B-BC4B-8B58-580E60D18AF2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9" name="Groep 239">
                <a:extLst>
                  <a:ext uri="{FF2B5EF4-FFF2-40B4-BE49-F238E27FC236}">
                    <a16:creationId xmlns:a16="http://schemas.microsoft.com/office/drawing/2014/main" id="{B3CBD48B-B8F8-AC41-B2CF-71756DC71175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52" name="Groep 241">
                  <a:extLst>
                    <a:ext uri="{FF2B5EF4-FFF2-40B4-BE49-F238E27FC236}">
                      <a16:creationId xmlns:a16="http://schemas.microsoft.com/office/drawing/2014/main" id="{EEA84581-DC24-8F4B-A7C6-14BC482E156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54" name="Rechte verbindingslijn 243">
                    <a:extLst>
                      <a:ext uri="{FF2B5EF4-FFF2-40B4-BE49-F238E27FC236}">
                        <a16:creationId xmlns:a16="http://schemas.microsoft.com/office/drawing/2014/main" id="{2C5B2A6A-63B9-8C41-8289-652B8347ABA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5" name="Rechte verbindingslijn 244">
                    <a:extLst>
                      <a:ext uri="{FF2B5EF4-FFF2-40B4-BE49-F238E27FC236}">
                        <a16:creationId xmlns:a16="http://schemas.microsoft.com/office/drawing/2014/main" id="{B8AA0AEA-3F20-4F40-8425-EFCAF0AF30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6" name="Rechte verbindingslijn 245">
                    <a:extLst>
                      <a:ext uri="{FF2B5EF4-FFF2-40B4-BE49-F238E27FC236}">
                        <a16:creationId xmlns:a16="http://schemas.microsoft.com/office/drawing/2014/main" id="{23A6E1DF-3FDC-F94A-9293-24C05E1014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7" name="Rechte verbindingslijn 246">
                    <a:extLst>
                      <a:ext uri="{FF2B5EF4-FFF2-40B4-BE49-F238E27FC236}">
                        <a16:creationId xmlns:a16="http://schemas.microsoft.com/office/drawing/2014/main" id="{11F2C7BF-BD7A-1347-8609-458EE0DB7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8" name="Rechte verbindingslijn 247">
                    <a:extLst>
                      <a:ext uri="{FF2B5EF4-FFF2-40B4-BE49-F238E27FC236}">
                        <a16:creationId xmlns:a16="http://schemas.microsoft.com/office/drawing/2014/main" id="{991B59F4-F381-A842-8865-201F45E73C2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53" name="Pijl: rechts 242">
                  <a:extLst>
                    <a:ext uri="{FF2B5EF4-FFF2-40B4-BE49-F238E27FC236}">
                      <a16:creationId xmlns:a16="http://schemas.microsoft.com/office/drawing/2014/main" id="{AEDF3BCA-B3CE-0A4D-B7D7-1BAF8BDC615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30" name="Rechte verbindingslijn 340">
                <a:extLst>
                  <a:ext uri="{FF2B5EF4-FFF2-40B4-BE49-F238E27FC236}">
                    <a16:creationId xmlns:a16="http://schemas.microsoft.com/office/drawing/2014/main" id="{76A7E9C7-0341-2049-8F91-AEA4D129AB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31" name="Rechte verbindingslijn 341">
                <a:extLst>
                  <a:ext uri="{FF2B5EF4-FFF2-40B4-BE49-F238E27FC236}">
                    <a16:creationId xmlns:a16="http://schemas.microsoft.com/office/drawing/2014/main" id="{5AF313F6-40A6-A54C-8DF1-ADFF7C76479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32" name="Rechthoek 344">
                <a:extLst>
                  <a:ext uri="{FF2B5EF4-FFF2-40B4-BE49-F238E27FC236}">
                    <a16:creationId xmlns:a16="http://schemas.microsoft.com/office/drawing/2014/main" id="{DDE78655-36AF-C84A-8F4D-78F089F4A616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133" name="Rechthoek 345">
                <a:extLst>
                  <a:ext uri="{FF2B5EF4-FFF2-40B4-BE49-F238E27FC236}">
                    <a16:creationId xmlns:a16="http://schemas.microsoft.com/office/drawing/2014/main" id="{30071157-AA2D-504F-8CE6-74A350D3CF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134" name="Groep 11">
                <a:extLst>
                  <a:ext uri="{FF2B5EF4-FFF2-40B4-BE49-F238E27FC236}">
                    <a16:creationId xmlns:a16="http://schemas.microsoft.com/office/drawing/2014/main" id="{9C22ADDB-D276-E446-B26C-8A7F227A36B2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44" name="Rechthoek 346">
                  <a:extLst>
                    <a:ext uri="{FF2B5EF4-FFF2-40B4-BE49-F238E27FC236}">
                      <a16:creationId xmlns:a16="http://schemas.microsoft.com/office/drawing/2014/main" id="{349F7FF3-792F-5B4C-B049-715C84C1CDD5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45" name="Groep 6">
                  <a:extLst>
                    <a:ext uri="{FF2B5EF4-FFF2-40B4-BE49-F238E27FC236}">
                      <a16:creationId xmlns:a16="http://schemas.microsoft.com/office/drawing/2014/main" id="{F3A1239B-A3F3-B841-A82D-6F0635105980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7" name="Rechte verbindingslijn 225">
                    <a:extLst>
                      <a:ext uri="{FF2B5EF4-FFF2-40B4-BE49-F238E27FC236}">
                        <a16:creationId xmlns:a16="http://schemas.microsoft.com/office/drawing/2014/main" id="{BF27483B-268C-934A-87AE-9A5290F78C2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226">
                    <a:extLst>
                      <a:ext uri="{FF2B5EF4-FFF2-40B4-BE49-F238E27FC236}">
                        <a16:creationId xmlns:a16="http://schemas.microsoft.com/office/drawing/2014/main" id="{FD200860-E9D5-3544-9675-670E0AF099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227">
                    <a:extLst>
                      <a:ext uri="{FF2B5EF4-FFF2-40B4-BE49-F238E27FC236}">
                        <a16:creationId xmlns:a16="http://schemas.microsoft.com/office/drawing/2014/main" id="{DF7E5F3D-96D7-1A41-A091-F9EE1FAA50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228">
                    <a:extLst>
                      <a:ext uri="{FF2B5EF4-FFF2-40B4-BE49-F238E27FC236}">
                        <a16:creationId xmlns:a16="http://schemas.microsoft.com/office/drawing/2014/main" id="{9CFDE9D3-4DE6-494A-B705-72E62CCCD46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229">
                    <a:extLst>
                      <a:ext uri="{FF2B5EF4-FFF2-40B4-BE49-F238E27FC236}">
                        <a16:creationId xmlns:a16="http://schemas.microsoft.com/office/drawing/2014/main" id="{0A3ACB22-BF53-F24C-9D97-917F100932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6" name="Pijl: rechts 217">
                  <a:extLst>
                    <a:ext uri="{FF2B5EF4-FFF2-40B4-BE49-F238E27FC236}">
                      <a16:creationId xmlns:a16="http://schemas.microsoft.com/office/drawing/2014/main" id="{EF1283E2-4861-8E47-B720-AA0A1B23709E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5" name="Groep 9">
                <a:extLst>
                  <a:ext uri="{FF2B5EF4-FFF2-40B4-BE49-F238E27FC236}">
                    <a16:creationId xmlns:a16="http://schemas.microsoft.com/office/drawing/2014/main" id="{4A879E78-9BD2-C54D-BB9E-5F6868B07C2A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36" name="Rechthoek 357">
                  <a:extLst>
                    <a:ext uri="{FF2B5EF4-FFF2-40B4-BE49-F238E27FC236}">
                      <a16:creationId xmlns:a16="http://schemas.microsoft.com/office/drawing/2014/main" id="{8FD26765-9D25-5549-8196-67B6E123142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7" name="Groep 5">
                  <a:extLst>
                    <a:ext uri="{FF2B5EF4-FFF2-40B4-BE49-F238E27FC236}">
                      <a16:creationId xmlns:a16="http://schemas.microsoft.com/office/drawing/2014/main" id="{92CBBF88-42D6-1242-BFB5-DD287361C50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9" name="Rechte verbindingslijn 220">
                    <a:extLst>
                      <a:ext uri="{FF2B5EF4-FFF2-40B4-BE49-F238E27FC236}">
                        <a16:creationId xmlns:a16="http://schemas.microsoft.com/office/drawing/2014/main" id="{091F9D29-A633-8B45-BA60-5F72CE81CE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221">
                    <a:extLst>
                      <a:ext uri="{FF2B5EF4-FFF2-40B4-BE49-F238E27FC236}">
                        <a16:creationId xmlns:a16="http://schemas.microsoft.com/office/drawing/2014/main" id="{A7EB433A-1830-D244-97EC-97CAC13EE1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222">
                    <a:extLst>
                      <a:ext uri="{FF2B5EF4-FFF2-40B4-BE49-F238E27FC236}">
                        <a16:creationId xmlns:a16="http://schemas.microsoft.com/office/drawing/2014/main" id="{447F93AB-3F1D-5349-8A91-0A6CD70FCF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223">
                    <a:extLst>
                      <a:ext uri="{FF2B5EF4-FFF2-40B4-BE49-F238E27FC236}">
                        <a16:creationId xmlns:a16="http://schemas.microsoft.com/office/drawing/2014/main" id="{EF8D85BC-A437-9A45-82EF-B5370EB11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224">
                    <a:extLst>
                      <a:ext uri="{FF2B5EF4-FFF2-40B4-BE49-F238E27FC236}">
                        <a16:creationId xmlns:a16="http://schemas.microsoft.com/office/drawing/2014/main" id="{2B3A6B42-981A-8141-96A5-5EAFD42D4D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8" name="Pijl: rechts 219">
                  <a:extLst>
                    <a:ext uri="{FF2B5EF4-FFF2-40B4-BE49-F238E27FC236}">
                      <a16:creationId xmlns:a16="http://schemas.microsoft.com/office/drawing/2014/main" id="{F3B252BC-5283-D141-90A4-6E905D49E216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46286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WHIT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 descr="Background pattern&#10;&#10;Description automatically generated with medium confidence">
            <a:extLst>
              <a:ext uri="{FF2B5EF4-FFF2-40B4-BE49-F238E27FC236}">
                <a16:creationId xmlns:a16="http://schemas.microsoft.com/office/drawing/2014/main" id="{35BE77A6-2B8D-4AE7-8CAD-DF4F8D8EB7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8" r="22"/>
          <a:stretch/>
        </p:blipFill>
        <p:spPr>
          <a:xfrm>
            <a:off x="0" y="0"/>
            <a:ext cx="12192000" cy="6308723"/>
          </a:xfrm>
          <a:prstGeom prst="rect">
            <a:avLst/>
          </a:prstGeom>
        </p:spPr>
      </p:pic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57E3D0-0CC5-47D7-A7BD-F20D951F646C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TEKST (WHITE)</a:t>
            </a:r>
          </a:p>
        </p:txBody>
      </p:sp>
      <p:sp>
        <p:nvSpPr>
          <p:cNvPr id="25" name="Subtitel Tekst"/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6628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6DEDDF5F-1E57-4743-857D-CFB7D05498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725" y="660534"/>
            <a:ext cx="11099800" cy="2728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1A358A6-2932-4520-BBF8-E10D06C84D7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0725" y="1665288"/>
            <a:ext cx="11096625" cy="416083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buClrTx/>
              <a:defRPr>
                <a:solidFill>
                  <a:schemeClr val="bg1"/>
                </a:solidFill>
              </a:defRPr>
            </a:lvl7pPr>
            <a:lvl8pPr>
              <a:buClrTx/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sp>
        <p:nvSpPr>
          <p:cNvPr id="90" name="Tijdelijke aanduiding voor voettekst 4">
            <a:extLst>
              <a:ext uri="{FF2B5EF4-FFF2-40B4-BE49-F238E27FC236}">
                <a16:creationId xmlns:a16="http://schemas.microsoft.com/office/drawing/2014/main" id="{3B02F0D3-691E-4EF5-9D0E-AC78D300D2B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89" name="INSTRUCTION">
            <a:extLst>
              <a:ext uri="{FF2B5EF4-FFF2-40B4-BE49-F238E27FC236}">
                <a16:creationId xmlns:a16="http://schemas.microsoft.com/office/drawing/2014/main" id="{93EF8723-5EEF-0C40-AE05-1DAAA6AFBA7F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91" name="Rechthoek 329">
              <a:extLst>
                <a:ext uri="{FF2B5EF4-FFF2-40B4-BE49-F238E27FC236}">
                  <a16:creationId xmlns:a16="http://schemas.microsoft.com/office/drawing/2014/main" id="{C493FF60-C553-1C42-94E6-29954EA8C522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92" name="Ovaal 317">
              <a:extLst>
                <a:ext uri="{FF2B5EF4-FFF2-40B4-BE49-F238E27FC236}">
                  <a16:creationId xmlns:a16="http://schemas.microsoft.com/office/drawing/2014/main" id="{98D48CD2-B24E-4D48-83AB-A17272FBDB3A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3" name="Rechthoek 328">
              <a:extLst>
                <a:ext uri="{FF2B5EF4-FFF2-40B4-BE49-F238E27FC236}">
                  <a16:creationId xmlns:a16="http://schemas.microsoft.com/office/drawing/2014/main" id="{D2E6351B-AECE-9D4E-8E3A-95CB5D978CA5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4" name="Ovaal 166">
              <a:extLst>
                <a:ext uri="{FF2B5EF4-FFF2-40B4-BE49-F238E27FC236}">
                  <a16:creationId xmlns:a16="http://schemas.microsoft.com/office/drawing/2014/main" id="{8D60EE84-9335-8549-A5E2-63A398A943FF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5" name="Rechthoek 168">
              <a:extLst>
                <a:ext uri="{FF2B5EF4-FFF2-40B4-BE49-F238E27FC236}">
                  <a16:creationId xmlns:a16="http://schemas.microsoft.com/office/drawing/2014/main" id="{197477E1-3571-0F42-8D7C-5CBD63BA45D8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96" name="Groep 126">
              <a:extLst>
                <a:ext uri="{FF2B5EF4-FFF2-40B4-BE49-F238E27FC236}">
                  <a16:creationId xmlns:a16="http://schemas.microsoft.com/office/drawing/2014/main" id="{2C74E881-8CB9-B64B-8A25-F1048AC16608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97" name="Groep 127">
                <a:extLst>
                  <a:ext uri="{FF2B5EF4-FFF2-40B4-BE49-F238E27FC236}">
                    <a16:creationId xmlns:a16="http://schemas.microsoft.com/office/drawing/2014/main" id="{D1E78787-BE45-2C4E-9B13-136641D78D6C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99" name="Rechthoek met één afgeknipte en afgeronde hoek 47">
                  <a:extLst>
                    <a:ext uri="{FF2B5EF4-FFF2-40B4-BE49-F238E27FC236}">
                      <a16:creationId xmlns:a16="http://schemas.microsoft.com/office/drawing/2014/main" id="{827A714D-802A-694B-8C46-559637D87459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Rechthoekige driehoek 136">
                  <a:extLst>
                    <a:ext uri="{FF2B5EF4-FFF2-40B4-BE49-F238E27FC236}">
                      <a16:creationId xmlns:a16="http://schemas.microsoft.com/office/drawing/2014/main" id="{90F9C5CF-4399-5D42-B382-E36ED5144372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Rechthoek 137">
                  <a:extLst>
                    <a:ext uri="{FF2B5EF4-FFF2-40B4-BE49-F238E27FC236}">
                      <a16:creationId xmlns:a16="http://schemas.microsoft.com/office/drawing/2014/main" id="{1410746F-A7F9-3545-9292-F9B4ABFB4090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Rechthoek 140">
                  <a:extLst>
                    <a:ext uri="{FF2B5EF4-FFF2-40B4-BE49-F238E27FC236}">
                      <a16:creationId xmlns:a16="http://schemas.microsoft.com/office/drawing/2014/main" id="{5FC4D19B-9D6E-F646-88E8-46B5D35C3543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98" name="Rechthoek 128">
                <a:extLst>
                  <a:ext uri="{FF2B5EF4-FFF2-40B4-BE49-F238E27FC236}">
                    <a16:creationId xmlns:a16="http://schemas.microsoft.com/office/drawing/2014/main" id="{4FCB45D3-DFF8-254E-9085-CA29DA9A8E27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03" name="INSTRUCTION">
            <a:extLst>
              <a:ext uri="{FF2B5EF4-FFF2-40B4-BE49-F238E27FC236}">
                <a16:creationId xmlns:a16="http://schemas.microsoft.com/office/drawing/2014/main" id="{13CBE975-0EEC-3A44-83D7-D6513403CF31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104" name="Rechthoek 329">
              <a:extLst>
                <a:ext uri="{FF2B5EF4-FFF2-40B4-BE49-F238E27FC236}">
                  <a16:creationId xmlns:a16="http://schemas.microsoft.com/office/drawing/2014/main" id="{F79C8FD1-35EC-9248-938E-FE31771ACEBF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105" name="Ovaal 317">
              <a:extLst>
                <a:ext uri="{FF2B5EF4-FFF2-40B4-BE49-F238E27FC236}">
                  <a16:creationId xmlns:a16="http://schemas.microsoft.com/office/drawing/2014/main" id="{7873B0DD-12BD-4A46-812E-BED117CE2F6F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06" name="Rechthoek 319">
              <a:extLst>
                <a:ext uri="{FF2B5EF4-FFF2-40B4-BE49-F238E27FC236}">
                  <a16:creationId xmlns:a16="http://schemas.microsoft.com/office/drawing/2014/main" id="{50B009CB-203B-3D48-B8F5-CCC8E7B9EA01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" name="Ovaal 320">
              <a:extLst>
                <a:ext uri="{FF2B5EF4-FFF2-40B4-BE49-F238E27FC236}">
                  <a16:creationId xmlns:a16="http://schemas.microsoft.com/office/drawing/2014/main" id="{A4077BB5-5DBC-0B49-9805-A88AAB291579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08" name="Rechthoek 328">
              <a:extLst>
                <a:ext uri="{FF2B5EF4-FFF2-40B4-BE49-F238E27FC236}">
                  <a16:creationId xmlns:a16="http://schemas.microsoft.com/office/drawing/2014/main" id="{08E3827D-A355-9248-AB06-48AF28487780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109" name="Rechthoek 180">
              <a:extLst>
                <a:ext uri="{FF2B5EF4-FFF2-40B4-BE49-F238E27FC236}">
                  <a16:creationId xmlns:a16="http://schemas.microsoft.com/office/drawing/2014/main" id="{CB30D816-3850-F24A-86C2-9B9951544FAF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110" name="Ovaal 182">
              <a:extLst>
                <a:ext uri="{FF2B5EF4-FFF2-40B4-BE49-F238E27FC236}">
                  <a16:creationId xmlns:a16="http://schemas.microsoft.com/office/drawing/2014/main" id="{3BAA7966-D506-7248-A343-5614C7D737A7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11" name="Rechthoek 183">
              <a:extLst>
                <a:ext uri="{FF2B5EF4-FFF2-40B4-BE49-F238E27FC236}">
                  <a16:creationId xmlns:a16="http://schemas.microsoft.com/office/drawing/2014/main" id="{29A8F36B-D058-9248-B85E-1489F6AB763E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112" name="Ovaal 185">
              <a:extLst>
                <a:ext uri="{FF2B5EF4-FFF2-40B4-BE49-F238E27FC236}">
                  <a16:creationId xmlns:a16="http://schemas.microsoft.com/office/drawing/2014/main" id="{FA472BE9-C7D9-D04C-A71C-CADD0A0E55FC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13" name="Rechthoek 186">
              <a:extLst>
                <a:ext uri="{FF2B5EF4-FFF2-40B4-BE49-F238E27FC236}">
                  <a16:creationId xmlns:a16="http://schemas.microsoft.com/office/drawing/2014/main" id="{CB462A7A-D6A0-6B4E-99CA-BAE1AFBE57F8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4" name="Ovaal 188">
              <a:extLst>
                <a:ext uri="{FF2B5EF4-FFF2-40B4-BE49-F238E27FC236}">
                  <a16:creationId xmlns:a16="http://schemas.microsoft.com/office/drawing/2014/main" id="{9787F566-8B45-AD45-B710-1B1F728332D8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15" name="Rechthoek 189">
              <a:extLst>
                <a:ext uri="{FF2B5EF4-FFF2-40B4-BE49-F238E27FC236}">
                  <a16:creationId xmlns:a16="http://schemas.microsoft.com/office/drawing/2014/main" id="{D782A7B2-4219-A941-AAC8-69B2E80AF2F4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116" name="Ovaal 191">
              <a:extLst>
                <a:ext uri="{FF2B5EF4-FFF2-40B4-BE49-F238E27FC236}">
                  <a16:creationId xmlns:a16="http://schemas.microsoft.com/office/drawing/2014/main" id="{1D43343D-F130-234A-9B6A-1ABCB4B7E28C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17" name="Rechthoek 192">
              <a:extLst>
                <a:ext uri="{FF2B5EF4-FFF2-40B4-BE49-F238E27FC236}">
                  <a16:creationId xmlns:a16="http://schemas.microsoft.com/office/drawing/2014/main" id="{4F84FCB7-43BD-AA4A-A9B2-9683CFAE281F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8" name="Ovaal 195">
              <a:extLst>
                <a:ext uri="{FF2B5EF4-FFF2-40B4-BE49-F238E27FC236}">
                  <a16:creationId xmlns:a16="http://schemas.microsoft.com/office/drawing/2014/main" id="{F053F6A4-52A5-8B4B-81CC-E39240E5FB7B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19" name="Rechthoek 196">
              <a:extLst>
                <a:ext uri="{FF2B5EF4-FFF2-40B4-BE49-F238E27FC236}">
                  <a16:creationId xmlns:a16="http://schemas.microsoft.com/office/drawing/2014/main" id="{D6C9C7F5-63D6-9242-B421-D8CBDC829ED1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0" name="Ovaal 197">
              <a:extLst>
                <a:ext uri="{FF2B5EF4-FFF2-40B4-BE49-F238E27FC236}">
                  <a16:creationId xmlns:a16="http://schemas.microsoft.com/office/drawing/2014/main" id="{8AE30B22-6675-6D4F-A9D0-9955B87F31D3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21" name="Rechthoek 198">
              <a:extLst>
                <a:ext uri="{FF2B5EF4-FFF2-40B4-BE49-F238E27FC236}">
                  <a16:creationId xmlns:a16="http://schemas.microsoft.com/office/drawing/2014/main" id="{92A12AA7-2DF5-314E-9E8D-5973CCA6BDAC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122" name="Ovaal 200">
              <a:extLst>
                <a:ext uri="{FF2B5EF4-FFF2-40B4-BE49-F238E27FC236}">
                  <a16:creationId xmlns:a16="http://schemas.microsoft.com/office/drawing/2014/main" id="{11735F0E-3342-294E-8BEF-DFE644C32186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23" name="Rechthoek 202">
              <a:extLst>
                <a:ext uri="{FF2B5EF4-FFF2-40B4-BE49-F238E27FC236}">
                  <a16:creationId xmlns:a16="http://schemas.microsoft.com/office/drawing/2014/main" id="{F404B272-2F98-744F-9B35-435CBCC62E27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124" name="Rechthoek 331">
              <a:extLst>
                <a:ext uri="{FF2B5EF4-FFF2-40B4-BE49-F238E27FC236}">
                  <a16:creationId xmlns:a16="http://schemas.microsoft.com/office/drawing/2014/main" id="{448960FD-FD07-B543-8AFF-CA61E3C4C1AC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125" name="ICOON_info">
              <a:extLst>
                <a:ext uri="{FF2B5EF4-FFF2-40B4-BE49-F238E27FC236}">
                  <a16:creationId xmlns:a16="http://schemas.microsoft.com/office/drawing/2014/main" id="{63F1E689-C6B7-C545-91DD-75831B41F6B4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167" name="Ovaal 1">
                <a:extLst>
                  <a:ext uri="{FF2B5EF4-FFF2-40B4-BE49-F238E27FC236}">
                    <a16:creationId xmlns:a16="http://schemas.microsoft.com/office/drawing/2014/main" id="{1457F544-60BE-9440-88AC-CAF06AC80A83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8" name="Graphic 163" descr="Informatie">
                <a:extLst>
                  <a:ext uri="{FF2B5EF4-FFF2-40B4-BE49-F238E27FC236}">
                    <a16:creationId xmlns:a16="http://schemas.microsoft.com/office/drawing/2014/main" id="{8E30139F-09CD-B24B-A667-D3808315B26A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26" name="VOORBEELD">
              <a:extLst>
                <a:ext uri="{FF2B5EF4-FFF2-40B4-BE49-F238E27FC236}">
                  <a16:creationId xmlns:a16="http://schemas.microsoft.com/office/drawing/2014/main" id="{57CD3BBF-BE5D-4843-A1B5-0B9CB6E328F1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27" name="Rechthoek 335">
                <a:extLst>
                  <a:ext uri="{FF2B5EF4-FFF2-40B4-BE49-F238E27FC236}">
                    <a16:creationId xmlns:a16="http://schemas.microsoft.com/office/drawing/2014/main" id="{D58B84E3-9D8B-A042-A3DA-4CD33771F717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128" name="Rechthoek 337">
                <a:extLst>
                  <a:ext uri="{FF2B5EF4-FFF2-40B4-BE49-F238E27FC236}">
                    <a16:creationId xmlns:a16="http://schemas.microsoft.com/office/drawing/2014/main" id="{5BAD95EC-8C36-D24A-B83F-29D6960F487E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29" name="Groep 230">
                <a:extLst>
                  <a:ext uri="{FF2B5EF4-FFF2-40B4-BE49-F238E27FC236}">
                    <a16:creationId xmlns:a16="http://schemas.microsoft.com/office/drawing/2014/main" id="{ED656CDF-14D4-F049-91E6-5283D14A4096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60" name="Groep 232">
                  <a:extLst>
                    <a:ext uri="{FF2B5EF4-FFF2-40B4-BE49-F238E27FC236}">
                      <a16:creationId xmlns:a16="http://schemas.microsoft.com/office/drawing/2014/main" id="{789D0C9A-E711-E949-8306-7D69B751F55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62" name="Rechte verbindingslijn 234">
                    <a:extLst>
                      <a:ext uri="{FF2B5EF4-FFF2-40B4-BE49-F238E27FC236}">
                        <a16:creationId xmlns:a16="http://schemas.microsoft.com/office/drawing/2014/main" id="{34564C10-008D-C74D-BE43-A838EE9507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3" name="Rechte verbindingslijn 235">
                    <a:extLst>
                      <a:ext uri="{FF2B5EF4-FFF2-40B4-BE49-F238E27FC236}">
                        <a16:creationId xmlns:a16="http://schemas.microsoft.com/office/drawing/2014/main" id="{D5864C9B-66B2-8E46-B2F2-53F743179E3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4" name="Rechte verbindingslijn 236">
                    <a:extLst>
                      <a:ext uri="{FF2B5EF4-FFF2-40B4-BE49-F238E27FC236}">
                        <a16:creationId xmlns:a16="http://schemas.microsoft.com/office/drawing/2014/main" id="{5BD304C3-0044-074A-8921-E4E5CAEDF8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5" name="Rechte verbindingslijn 237">
                    <a:extLst>
                      <a:ext uri="{FF2B5EF4-FFF2-40B4-BE49-F238E27FC236}">
                        <a16:creationId xmlns:a16="http://schemas.microsoft.com/office/drawing/2014/main" id="{3996F6F4-6275-F542-A942-E2DCEB8273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6" name="Rechte verbindingslijn 238">
                    <a:extLst>
                      <a:ext uri="{FF2B5EF4-FFF2-40B4-BE49-F238E27FC236}">
                        <a16:creationId xmlns:a16="http://schemas.microsoft.com/office/drawing/2014/main" id="{FED242A9-D5AA-784C-866A-EDE19D20A6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61" name="Pijl: rechts 233">
                  <a:extLst>
                    <a:ext uri="{FF2B5EF4-FFF2-40B4-BE49-F238E27FC236}">
                      <a16:creationId xmlns:a16="http://schemas.microsoft.com/office/drawing/2014/main" id="{4FBAD92A-96BE-1745-8723-E5D77A5DC00A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0" name="Groep 239">
                <a:extLst>
                  <a:ext uri="{FF2B5EF4-FFF2-40B4-BE49-F238E27FC236}">
                    <a16:creationId xmlns:a16="http://schemas.microsoft.com/office/drawing/2014/main" id="{4FAA8C85-9EDD-DD48-AE22-DC11C3F05CBF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53" name="Groep 241">
                  <a:extLst>
                    <a:ext uri="{FF2B5EF4-FFF2-40B4-BE49-F238E27FC236}">
                      <a16:creationId xmlns:a16="http://schemas.microsoft.com/office/drawing/2014/main" id="{7BE89C74-2BBA-944A-92CC-424BDB69E99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55" name="Rechte verbindingslijn 243">
                    <a:extLst>
                      <a:ext uri="{FF2B5EF4-FFF2-40B4-BE49-F238E27FC236}">
                        <a16:creationId xmlns:a16="http://schemas.microsoft.com/office/drawing/2014/main" id="{32AA7F6B-1FA3-6349-9690-2433AB57CC3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6" name="Rechte verbindingslijn 244">
                    <a:extLst>
                      <a:ext uri="{FF2B5EF4-FFF2-40B4-BE49-F238E27FC236}">
                        <a16:creationId xmlns:a16="http://schemas.microsoft.com/office/drawing/2014/main" id="{F0E940C1-AC34-BC42-B135-8855F2EBE7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7" name="Rechte verbindingslijn 245">
                    <a:extLst>
                      <a:ext uri="{FF2B5EF4-FFF2-40B4-BE49-F238E27FC236}">
                        <a16:creationId xmlns:a16="http://schemas.microsoft.com/office/drawing/2014/main" id="{5A019D2C-F93E-5441-ADCB-B1684D76C7E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8" name="Rechte verbindingslijn 246">
                    <a:extLst>
                      <a:ext uri="{FF2B5EF4-FFF2-40B4-BE49-F238E27FC236}">
                        <a16:creationId xmlns:a16="http://schemas.microsoft.com/office/drawing/2014/main" id="{BD3336DE-7906-3E48-8672-CA7D7E510B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247">
                    <a:extLst>
                      <a:ext uri="{FF2B5EF4-FFF2-40B4-BE49-F238E27FC236}">
                        <a16:creationId xmlns:a16="http://schemas.microsoft.com/office/drawing/2014/main" id="{F627A088-BADA-3C44-86F5-9096939901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54" name="Pijl: rechts 242">
                  <a:extLst>
                    <a:ext uri="{FF2B5EF4-FFF2-40B4-BE49-F238E27FC236}">
                      <a16:creationId xmlns:a16="http://schemas.microsoft.com/office/drawing/2014/main" id="{1644E37A-E051-A545-9A42-A6313088598B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31" name="Rechte verbindingslijn 340">
                <a:extLst>
                  <a:ext uri="{FF2B5EF4-FFF2-40B4-BE49-F238E27FC236}">
                    <a16:creationId xmlns:a16="http://schemas.microsoft.com/office/drawing/2014/main" id="{B1B2C275-FCAC-3443-8F3C-5715309768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32" name="Rechte verbindingslijn 341">
                <a:extLst>
                  <a:ext uri="{FF2B5EF4-FFF2-40B4-BE49-F238E27FC236}">
                    <a16:creationId xmlns:a16="http://schemas.microsoft.com/office/drawing/2014/main" id="{AB83F442-81D2-3F44-88F3-A9752BD78F2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33" name="Rechthoek 344">
                <a:extLst>
                  <a:ext uri="{FF2B5EF4-FFF2-40B4-BE49-F238E27FC236}">
                    <a16:creationId xmlns:a16="http://schemas.microsoft.com/office/drawing/2014/main" id="{A75B4566-5635-544B-9335-E62540ECE14A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134" name="Rechthoek 345">
                <a:extLst>
                  <a:ext uri="{FF2B5EF4-FFF2-40B4-BE49-F238E27FC236}">
                    <a16:creationId xmlns:a16="http://schemas.microsoft.com/office/drawing/2014/main" id="{D65A0754-6737-A64E-8A6F-0C7F489152FD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135" name="Groep 11">
                <a:extLst>
                  <a:ext uri="{FF2B5EF4-FFF2-40B4-BE49-F238E27FC236}">
                    <a16:creationId xmlns:a16="http://schemas.microsoft.com/office/drawing/2014/main" id="{E55527DA-61A8-A14B-9996-F2CA93ABAE4A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45" name="Rechthoek 346">
                  <a:extLst>
                    <a:ext uri="{FF2B5EF4-FFF2-40B4-BE49-F238E27FC236}">
                      <a16:creationId xmlns:a16="http://schemas.microsoft.com/office/drawing/2014/main" id="{D4FCA9FA-ABED-754B-8EFD-0CEAD2622CDE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46" name="Groep 6">
                  <a:extLst>
                    <a:ext uri="{FF2B5EF4-FFF2-40B4-BE49-F238E27FC236}">
                      <a16:creationId xmlns:a16="http://schemas.microsoft.com/office/drawing/2014/main" id="{549CD604-449D-CA49-AAAA-57233AC899E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8" name="Rechte verbindingslijn 225">
                    <a:extLst>
                      <a:ext uri="{FF2B5EF4-FFF2-40B4-BE49-F238E27FC236}">
                        <a16:creationId xmlns:a16="http://schemas.microsoft.com/office/drawing/2014/main" id="{D89F0C6B-CDF7-394F-9731-AFAA30ABBC8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226">
                    <a:extLst>
                      <a:ext uri="{FF2B5EF4-FFF2-40B4-BE49-F238E27FC236}">
                        <a16:creationId xmlns:a16="http://schemas.microsoft.com/office/drawing/2014/main" id="{0FC40E79-8AC8-4644-ABFB-19E1299E00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227">
                    <a:extLst>
                      <a:ext uri="{FF2B5EF4-FFF2-40B4-BE49-F238E27FC236}">
                        <a16:creationId xmlns:a16="http://schemas.microsoft.com/office/drawing/2014/main" id="{583F286B-B61C-B04D-A100-1E66C596EC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228">
                    <a:extLst>
                      <a:ext uri="{FF2B5EF4-FFF2-40B4-BE49-F238E27FC236}">
                        <a16:creationId xmlns:a16="http://schemas.microsoft.com/office/drawing/2014/main" id="{7ADCC031-692F-474E-9DE6-9F06F947BE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2" name="Rechte verbindingslijn 229">
                    <a:extLst>
                      <a:ext uri="{FF2B5EF4-FFF2-40B4-BE49-F238E27FC236}">
                        <a16:creationId xmlns:a16="http://schemas.microsoft.com/office/drawing/2014/main" id="{497E0E2D-0736-5949-96CC-C10F73E077E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7" name="Pijl: rechts 217">
                  <a:extLst>
                    <a:ext uri="{FF2B5EF4-FFF2-40B4-BE49-F238E27FC236}">
                      <a16:creationId xmlns:a16="http://schemas.microsoft.com/office/drawing/2014/main" id="{9A7B6C39-5B58-7547-84CE-CA090FB16E66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6" name="Groep 9">
                <a:extLst>
                  <a:ext uri="{FF2B5EF4-FFF2-40B4-BE49-F238E27FC236}">
                    <a16:creationId xmlns:a16="http://schemas.microsoft.com/office/drawing/2014/main" id="{C176FBB7-E332-5E45-AF1F-654EE6CA904A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37" name="Rechthoek 357">
                  <a:extLst>
                    <a:ext uri="{FF2B5EF4-FFF2-40B4-BE49-F238E27FC236}">
                      <a16:creationId xmlns:a16="http://schemas.microsoft.com/office/drawing/2014/main" id="{3279E943-802F-F147-BDC8-70BB25D814B2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8" name="Groep 5">
                  <a:extLst>
                    <a:ext uri="{FF2B5EF4-FFF2-40B4-BE49-F238E27FC236}">
                      <a16:creationId xmlns:a16="http://schemas.microsoft.com/office/drawing/2014/main" id="{6821D617-0961-8543-8362-AD4809514C2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40" name="Rechte verbindingslijn 220">
                    <a:extLst>
                      <a:ext uri="{FF2B5EF4-FFF2-40B4-BE49-F238E27FC236}">
                        <a16:creationId xmlns:a16="http://schemas.microsoft.com/office/drawing/2014/main" id="{7A80D398-F2F2-2F45-9F2E-2EAE5E69970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221">
                    <a:extLst>
                      <a:ext uri="{FF2B5EF4-FFF2-40B4-BE49-F238E27FC236}">
                        <a16:creationId xmlns:a16="http://schemas.microsoft.com/office/drawing/2014/main" id="{F2FE27F3-78F5-3748-B50E-0F5874F4D99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222">
                    <a:extLst>
                      <a:ext uri="{FF2B5EF4-FFF2-40B4-BE49-F238E27FC236}">
                        <a16:creationId xmlns:a16="http://schemas.microsoft.com/office/drawing/2014/main" id="{7FB6F46A-8B53-C148-97B7-9872AFA291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223">
                    <a:extLst>
                      <a:ext uri="{FF2B5EF4-FFF2-40B4-BE49-F238E27FC236}">
                        <a16:creationId xmlns:a16="http://schemas.microsoft.com/office/drawing/2014/main" id="{E9FB3182-439E-8545-BA63-0815BA4642A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4" name="Rechte verbindingslijn 224">
                    <a:extLst>
                      <a:ext uri="{FF2B5EF4-FFF2-40B4-BE49-F238E27FC236}">
                        <a16:creationId xmlns:a16="http://schemas.microsoft.com/office/drawing/2014/main" id="{299BB3D1-E53C-E744-BA9C-5B9FFBF6E5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9" name="Pijl: rechts 219">
                  <a:extLst>
                    <a:ext uri="{FF2B5EF4-FFF2-40B4-BE49-F238E27FC236}">
                      <a16:creationId xmlns:a16="http://schemas.microsoft.com/office/drawing/2014/main" id="{44D8DC1E-AE56-3146-8C89-62B9D667161F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1785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+ IMAGE (S)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afbeelding 13"/>
          <p:cNvSpPr>
            <a:spLocks noGrp="1"/>
          </p:cNvSpPr>
          <p:nvPr>
            <p:ph type="pic" sz="quarter" idx="15" hasCustomPrompt="1"/>
          </p:nvPr>
        </p:nvSpPr>
        <p:spPr>
          <a:xfrm>
            <a:off x="8592000" y="-1"/>
            <a:ext cx="3600000" cy="6321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TEXT + IMAGE (S) #2</a:t>
            </a:r>
          </a:p>
        </p:txBody>
      </p:sp>
      <p:sp>
        <p:nvSpPr>
          <p:cNvPr id="178" name="Subtitel Tekst">
            <a:extLst>
              <a:ext uri="{FF2B5EF4-FFF2-40B4-BE49-F238E27FC236}">
                <a16:creationId xmlns:a16="http://schemas.microsoft.com/office/drawing/2014/main" id="{52AF2DD6-DFFA-46DF-9785-A29917A61FE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5" y="1137600"/>
            <a:ext cx="7348946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F3BCAFD4-D1DB-4D37-B92D-CEB3410B6A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724" y="660534"/>
            <a:ext cx="7351047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546F0628-601B-40DA-8A0E-7E16F3F993B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725" y="1665289"/>
            <a:ext cx="7351046" cy="4160836"/>
          </a:xfrm>
        </p:spPr>
        <p:txBody>
          <a:bodyPr/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sp>
        <p:nvSpPr>
          <p:cNvPr id="130" name="Tijdelijke aanduiding voor voettekst 4">
            <a:extLst>
              <a:ext uri="{FF2B5EF4-FFF2-40B4-BE49-F238E27FC236}">
                <a16:creationId xmlns:a16="http://schemas.microsoft.com/office/drawing/2014/main" id="{EA70A7C7-FAF6-4F1E-B22D-9258B2231CF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sp>
        <p:nvSpPr>
          <p:cNvPr id="384" name="Tijdelijke aanduiding voor datum 3">
            <a:extLst>
              <a:ext uri="{FF2B5EF4-FFF2-40B4-BE49-F238E27FC236}">
                <a16:creationId xmlns:a16="http://schemas.microsoft.com/office/drawing/2014/main" id="{D2DAC742-00D4-784B-A2C9-0EA9AF1794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724" y="6492993"/>
            <a:ext cx="2183084" cy="165840"/>
          </a:xfrm>
        </p:spPr>
        <p:txBody>
          <a:bodyPr/>
          <a:lstStyle/>
          <a:p>
            <a:fld id="{6BD11B15-76D3-43DC-95A6-B2EEE10E2FE8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385" name="Tijdelijke aanduiding voor dianummer 5">
            <a:extLst>
              <a:ext uri="{FF2B5EF4-FFF2-40B4-BE49-F238E27FC236}">
                <a16:creationId xmlns:a16="http://schemas.microsoft.com/office/drawing/2014/main" id="{7B8BBB29-284A-8F4E-9D23-3C7131B3FA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51767" y="6492993"/>
            <a:ext cx="310271" cy="180000"/>
          </a:xfrm>
        </p:spPr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grpSp>
        <p:nvGrpSpPr>
          <p:cNvPr id="129" name="INSTRUCTION">
            <a:extLst>
              <a:ext uri="{FF2B5EF4-FFF2-40B4-BE49-F238E27FC236}">
                <a16:creationId xmlns:a16="http://schemas.microsoft.com/office/drawing/2014/main" id="{4CDB9CF4-0E92-6543-BAAC-EBE6D399D5EA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131" name="Rechthoek 329">
              <a:extLst>
                <a:ext uri="{FF2B5EF4-FFF2-40B4-BE49-F238E27FC236}">
                  <a16:creationId xmlns:a16="http://schemas.microsoft.com/office/drawing/2014/main" id="{CA6E2DE1-9B26-BE4D-9075-6A28A66F68DF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132" name="Ovaal 317">
              <a:extLst>
                <a:ext uri="{FF2B5EF4-FFF2-40B4-BE49-F238E27FC236}">
                  <a16:creationId xmlns:a16="http://schemas.microsoft.com/office/drawing/2014/main" id="{24E27915-5C09-3A4A-95B3-CDD13A707AA0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33" name="Rechthoek 328">
              <a:extLst>
                <a:ext uri="{FF2B5EF4-FFF2-40B4-BE49-F238E27FC236}">
                  <a16:creationId xmlns:a16="http://schemas.microsoft.com/office/drawing/2014/main" id="{4F551AB1-E18D-E64F-98E4-8CB51FCE2233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34" name="Ovaal 166">
              <a:extLst>
                <a:ext uri="{FF2B5EF4-FFF2-40B4-BE49-F238E27FC236}">
                  <a16:creationId xmlns:a16="http://schemas.microsoft.com/office/drawing/2014/main" id="{66F5AC15-3625-6642-9CB4-32D1D6D9A529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35" name="Rechthoek 168">
              <a:extLst>
                <a:ext uri="{FF2B5EF4-FFF2-40B4-BE49-F238E27FC236}">
                  <a16:creationId xmlns:a16="http://schemas.microsoft.com/office/drawing/2014/main" id="{7924852C-3980-5942-A54D-6D597DC7B070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136" name="Groep 126">
              <a:extLst>
                <a:ext uri="{FF2B5EF4-FFF2-40B4-BE49-F238E27FC236}">
                  <a16:creationId xmlns:a16="http://schemas.microsoft.com/office/drawing/2014/main" id="{B40F7B83-4A4A-8B40-A14F-7E3006FFACB5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137" name="Groep 127">
                <a:extLst>
                  <a:ext uri="{FF2B5EF4-FFF2-40B4-BE49-F238E27FC236}">
                    <a16:creationId xmlns:a16="http://schemas.microsoft.com/office/drawing/2014/main" id="{9DF641C0-45A1-F240-9290-4E14276D0096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139" name="Rechthoek met één afgeknipte en afgeronde hoek 47">
                  <a:extLst>
                    <a:ext uri="{FF2B5EF4-FFF2-40B4-BE49-F238E27FC236}">
                      <a16:creationId xmlns:a16="http://schemas.microsoft.com/office/drawing/2014/main" id="{81488E82-63FC-1140-9BAF-36DD84626B5E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0" name="Rechthoekige driehoek 136">
                  <a:extLst>
                    <a:ext uri="{FF2B5EF4-FFF2-40B4-BE49-F238E27FC236}">
                      <a16:creationId xmlns:a16="http://schemas.microsoft.com/office/drawing/2014/main" id="{86439A0C-0F3A-3746-B2AD-ECF08F3D7B2D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1" name="Rechthoek 137">
                  <a:extLst>
                    <a:ext uri="{FF2B5EF4-FFF2-40B4-BE49-F238E27FC236}">
                      <a16:creationId xmlns:a16="http://schemas.microsoft.com/office/drawing/2014/main" id="{99C96BEA-17CE-1D45-BB5A-B934BF455AD8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2" name="Rechthoek 140">
                  <a:extLst>
                    <a:ext uri="{FF2B5EF4-FFF2-40B4-BE49-F238E27FC236}">
                      <a16:creationId xmlns:a16="http://schemas.microsoft.com/office/drawing/2014/main" id="{296715FC-10ED-ED45-B61D-044BB3C82B84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38" name="Rechthoek 128">
                <a:extLst>
                  <a:ext uri="{FF2B5EF4-FFF2-40B4-BE49-F238E27FC236}">
                    <a16:creationId xmlns:a16="http://schemas.microsoft.com/office/drawing/2014/main" id="{033366E6-0D69-8841-8764-5DD5DDF38CAB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43" name="INSTRUCTION">
            <a:extLst>
              <a:ext uri="{FF2B5EF4-FFF2-40B4-BE49-F238E27FC236}">
                <a16:creationId xmlns:a16="http://schemas.microsoft.com/office/drawing/2014/main" id="{2FD357C2-17A5-2842-BC22-DB348E45FA5A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144" name="Rechthoek 329">
              <a:extLst>
                <a:ext uri="{FF2B5EF4-FFF2-40B4-BE49-F238E27FC236}">
                  <a16:creationId xmlns:a16="http://schemas.microsoft.com/office/drawing/2014/main" id="{F175B588-C302-E141-8B33-98EA488A09D3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145" name="Ovaal 317">
              <a:extLst>
                <a:ext uri="{FF2B5EF4-FFF2-40B4-BE49-F238E27FC236}">
                  <a16:creationId xmlns:a16="http://schemas.microsoft.com/office/drawing/2014/main" id="{9268B95B-6E03-6D41-B150-D4D6A6692B1F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6" name="Rechthoek 319">
              <a:extLst>
                <a:ext uri="{FF2B5EF4-FFF2-40B4-BE49-F238E27FC236}">
                  <a16:creationId xmlns:a16="http://schemas.microsoft.com/office/drawing/2014/main" id="{322C3792-E922-D549-8998-184BB8123660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47" name="Ovaal 320">
              <a:extLst>
                <a:ext uri="{FF2B5EF4-FFF2-40B4-BE49-F238E27FC236}">
                  <a16:creationId xmlns:a16="http://schemas.microsoft.com/office/drawing/2014/main" id="{1291DB70-4474-6143-B479-79B2B03F17F6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48" name="Rechthoek 328">
              <a:extLst>
                <a:ext uri="{FF2B5EF4-FFF2-40B4-BE49-F238E27FC236}">
                  <a16:creationId xmlns:a16="http://schemas.microsoft.com/office/drawing/2014/main" id="{121FA743-C3B3-9E45-9551-ADE6012C4C6F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149" name="Rechthoek 180">
              <a:extLst>
                <a:ext uri="{FF2B5EF4-FFF2-40B4-BE49-F238E27FC236}">
                  <a16:creationId xmlns:a16="http://schemas.microsoft.com/office/drawing/2014/main" id="{664E810A-7577-CE4B-927F-3C76A1676132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150" name="Ovaal 182">
              <a:extLst>
                <a:ext uri="{FF2B5EF4-FFF2-40B4-BE49-F238E27FC236}">
                  <a16:creationId xmlns:a16="http://schemas.microsoft.com/office/drawing/2014/main" id="{0C2D0CCD-2E1D-9942-8230-B700C01F66F9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51" name="Rechthoek 183">
              <a:extLst>
                <a:ext uri="{FF2B5EF4-FFF2-40B4-BE49-F238E27FC236}">
                  <a16:creationId xmlns:a16="http://schemas.microsoft.com/office/drawing/2014/main" id="{D9F3572F-3DFF-5A45-BEF1-489181F893F9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152" name="Ovaal 185">
              <a:extLst>
                <a:ext uri="{FF2B5EF4-FFF2-40B4-BE49-F238E27FC236}">
                  <a16:creationId xmlns:a16="http://schemas.microsoft.com/office/drawing/2014/main" id="{86E0059A-FC43-9B4B-9190-B28517174D74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53" name="Rechthoek 186">
              <a:extLst>
                <a:ext uri="{FF2B5EF4-FFF2-40B4-BE49-F238E27FC236}">
                  <a16:creationId xmlns:a16="http://schemas.microsoft.com/office/drawing/2014/main" id="{8EA1B4DA-A0DC-964C-B6F2-982E4629D8D6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54" name="Ovaal 188">
              <a:extLst>
                <a:ext uri="{FF2B5EF4-FFF2-40B4-BE49-F238E27FC236}">
                  <a16:creationId xmlns:a16="http://schemas.microsoft.com/office/drawing/2014/main" id="{3B6248B1-C646-5A42-99D9-A7C59DE31427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55" name="Rechthoek 189">
              <a:extLst>
                <a:ext uri="{FF2B5EF4-FFF2-40B4-BE49-F238E27FC236}">
                  <a16:creationId xmlns:a16="http://schemas.microsoft.com/office/drawing/2014/main" id="{9835B66F-5B2F-EF45-ADE9-433E497C53A2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156" name="Ovaal 191">
              <a:extLst>
                <a:ext uri="{FF2B5EF4-FFF2-40B4-BE49-F238E27FC236}">
                  <a16:creationId xmlns:a16="http://schemas.microsoft.com/office/drawing/2014/main" id="{5EA407FC-10A2-0C4A-BC3C-3189CF91BC07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57" name="Rechthoek 192">
              <a:extLst>
                <a:ext uri="{FF2B5EF4-FFF2-40B4-BE49-F238E27FC236}">
                  <a16:creationId xmlns:a16="http://schemas.microsoft.com/office/drawing/2014/main" id="{F554EE9F-62ED-F44F-8405-5819352E6D4A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58" name="Ovaal 195">
              <a:extLst>
                <a:ext uri="{FF2B5EF4-FFF2-40B4-BE49-F238E27FC236}">
                  <a16:creationId xmlns:a16="http://schemas.microsoft.com/office/drawing/2014/main" id="{3C2A4F14-B171-A44B-BD77-250FB49DE044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59" name="Rechthoek 196">
              <a:extLst>
                <a:ext uri="{FF2B5EF4-FFF2-40B4-BE49-F238E27FC236}">
                  <a16:creationId xmlns:a16="http://schemas.microsoft.com/office/drawing/2014/main" id="{BC3EE40B-28B3-544D-B777-3F16D3D258AC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60" name="Ovaal 197">
              <a:extLst>
                <a:ext uri="{FF2B5EF4-FFF2-40B4-BE49-F238E27FC236}">
                  <a16:creationId xmlns:a16="http://schemas.microsoft.com/office/drawing/2014/main" id="{02263ADC-92DD-B54C-952E-5499D69C79C5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61" name="Rechthoek 198">
              <a:extLst>
                <a:ext uri="{FF2B5EF4-FFF2-40B4-BE49-F238E27FC236}">
                  <a16:creationId xmlns:a16="http://schemas.microsoft.com/office/drawing/2014/main" id="{B557631D-71B8-C044-941E-D8FAB0611836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162" name="Ovaal 200">
              <a:extLst>
                <a:ext uri="{FF2B5EF4-FFF2-40B4-BE49-F238E27FC236}">
                  <a16:creationId xmlns:a16="http://schemas.microsoft.com/office/drawing/2014/main" id="{8603D694-1AFF-F34C-A9C5-0617C75E03EF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63" name="Rechthoek 202">
              <a:extLst>
                <a:ext uri="{FF2B5EF4-FFF2-40B4-BE49-F238E27FC236}">
                  <a16:creationId xmlns:a16="http://schemas.microsoft.com/office/drawing/2014/main" id="{06F5F264-2936-7240-A1E7-BE7A153BC334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164" name="Rechthoek 331">
              <a:extLst>
                <a:ext uri="{FF2B5EF4-FFF2-40B4-BE49-F238E27FC236}">
                  <a16:creationId xmlns:a16="http://schemas.microsoft.com/office/drawing/2014/main" id="{9FC456C8-F255-BA41-845A-3EE93C09FBCB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165" name="ICOON_info">
              <a:extLst>
                <a:ext uri="{FF2B5EF4-FFF2-40B4-BE49-F238E27FC236}">
                  <a16:creationId xmlns:a16="http://schemas.microsoft.com/office/drawing/2014/main" id="{23718EF6-0417-B946-A7AA-87D69D8E8DF1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248" name="Ovaal 1">
                <a:extLst>
                  <a:ext uri="{FF2B5EF4-FFF2-40B4-BE49-F238E27FC236}">
                    <a16:creationId xmlns:a16="http://schemas.microsoft.com/office/drawing/2014/main" id="{5A2A5112-9192-3D48-9110-42C3EDCBDE1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9" name="Graphic 163" descr="Informatie">
                <a:extLst>
                  <a:ext uri="{FF2B5EF4-FFF2-40B4-BE49-F238E27FC236}">
                    <a16:creationId xmlns:a16="http://schemas.microsoft.com/office/drawing/2014/main" id="{217CD0F1-19BF-3743-9CF7-CC0355216FB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6" name="VOORBEELD">
              <a:extLst>
                <a:ext uri="{FF2B5EF4-FFF2-40B4-BE49-F238E27FC236}">
                  <a16:creationId xmlns:a16="http://schemas.microsoft.com/office/drawing/2014/main" id="{63B9E631-1D8F-FF4C-922E-37C02BD3164B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67" name="Rechthoek 335">
                <a:extLst>
                  <a:ext uri="{FF2B5EF4-FFF2-40B4-BE49-F238E27FC236}">
                    <a16:creationId xmlns:a16="http://schemas.microsoft.com/office/drawing/2014/main" id="{6852B43D-BE76-9F48-B09C-8E8E49DEEE9D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168" name="Rechthoek 337">
                <a:extLst>
                  <a:ext uri="{FF2B5EF4-FFF2-40B4-BE49-F238E27FC236}">
                    <a16:creationId xmlns:a16="http://schemas.microsoft.com/office/drawing/2014/main" id="{6F3A9BC4-62EB-9D4E-BD7E-CB2235059C3C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69" name="Groep 230">
                <a:extLst>
                  <a:ext uri="{FF2B5EF4-FFF2-40B4-BE49-F238E27FC236}">
                    <a16:creationId xmlns:a16="http://schemas.microsoft.com/office/drawing/2014/main" id="{87B8C440-ACF6-7F44-9B07-CC6F0FAAA16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241" name="Groep 232">
                  <a:extLst>
                    <a:ext uri="{FF2B5EF4-FFF2-40B4-BE49-F238E27FC236}">
                      <a16:creationId xmlns:a16="http://schemas.microsoft.com/office/drawing/2014/main" id="{65B6FCF5-0D8D-BE43-8298-C906162EED0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43" name="Rechte verbindingslijn 234">
                    <a:extLst>
                      <a:ext uri="{FF2B5EF4-FFF2-40B4-BE49-F238E27FC236}">
                        <a16:creationId xmlns:a16="http://schemas.microsoft.com/office/drawing/2014/main" id="{9B17723B-509B-9D48-8447-D4CBF463C3D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4" name="Rechte verbindingslijn 235">
                    <a:extLst>
                      <a:ext uri="{FF2B5EF4-FFF2-40B4-BE49-F238E27FC236}">
                        <a16:creationId xmlns:a16="http://schemas.microsoft.com/office/drawing/2014/main" id="{DAA8F24E-B4CA-DB43-B203-FD9A6AF0AB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5" name="Rechte verbindingslijn 236">
                    <a:extLst>
                      <a:ext uri="{FF2B5EF4-FFF2-40B4-BE49-F238E27FC236}">
                        <a16:creationId xmlns:a16="http://schemas.microsoft.com/office/drawing/2014/main" id="{1A92B06F-1D99-7048-80DB-93498E8683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237">
                    <a:extLst>
                      <a:ext uri="{FF2B5EF4-FFF2-40B4-BE49-F238E27FC236}">
                        <a16:creationId xmlns:a16="http://schemas.microsoft.com/office/drawing/2014/main" id="{18102397-6B96-4A4B-90E6-6AB004587FA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238">
                    <a:extLst>
                      <a:ext uri="{FF2B5EF4-FFF2-40B4-BE49-F238E27FC236}">
                        <a16:creationId xmlns:a16="http://schemas.microsoft.com/office/drawing/2014/main" id="{F89198D9-EB83-0540-A429-C64DEA8808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42" name="Pijl: rechts 233">
                  <a:extLst>
                    <a:ext uri="{FF2B5EF4-FFF2-40B4-BE49-F238E27FC236}">
                      <a16:creationId xmlns:a16="http://schemas.microsoft.com/office/drawing/2014/main" id="{C3EEB002-39C0-8F41-8503-78D27377100D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0" name="Groep 239">
                <a:extLst>
                  <a:ext uri="{FF2B5EF4-FFF2-40B4-BE49-F238E27FC236}">
                    <a16:creationId xmlns:a16="http://schemas.microsoft.com/office/drawing/2014/main" id="{51669C93-DCF4-614B-8B22-491E7F99FE7B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234" name="Groep 241">
                  <a:extLst>
                    <a:ext uri="{FF2B5EF4-FFF2-40B4-BE49-F238E27FC236}">
                      <a16:creationId xmlns:a16="http://schemas.microsoft.com/office/drawing/2014/main" id="{9EA22459-2E29-8643-A673-2574B76B3C9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36" name="Rechte verbindingslijn 243">
                    <a:extLst>
                      <a:ext uri="{FF2B5EF4-FFF2-40B4-BE49-F238E27FC236}">
                        <a16:creationId xmlns:a16="http://schemas.microsoft.com/office/drawing/2014/main" id="{0F4B8C2E-6ADD-A94B-B746-CD5BF32A11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244">
                    <a:extLst>
                      <a:ext uri="{FF2B5EF4-FFF2-40B4-BE49-F238E27FC236}">
                        <a16:creationId xmlns:a16="http://schemas.microsoft.com/office/drawing/2014/main" id="{A6DCBB5C-1E58-7743-830F-F65AC4930BD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45">
                    <a:extLst>
                      <a:ext uri="{FF2B5EF4-FFF2-40B4-BE49-F238E27FC236}">
                        <a16:creationId xmlns:a16="http://schemas.microsoft.com/office/drawing/2014/main" id="{9C328463-5B48-5D49-AB6B-755937502A6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46">
                    <a:extLst>
                      <a:ext uri="{FF2B5EF4-FFF2-40B4-BE49-F238E27FC236}">
                        <a16:creationId xmlns:a16="http://schemas.microsoft.com/office/drawing/2014/main" id="{CCC042E3-3CBF-A84D-8AAC-BA00B0562B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47">
                    <a:extLst>
                      <a:ext uri="{FF2B5EF4-FFF2-40B4-BE49-F238E27FC236}">
                        <a16:creationId xmlns:a16="http://schemas.microsoft.com/office/drawing/2014/main" id="{45EA351B-7711-DA45-A673-440E844B86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35" name="Pijl: rechts 242">
                  <a:extLst>
                    <a:ext uri="{FF2B5EF4-FFF2-40B4-BE49-F238E27FC236}">
                      <a16:creationId xmlns:a16="http://schemas.microsoft.com/office/drawing/2014/main" id="{C69D2E86-FD3D-A543-B469-877F4682FF02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71" name="Rechte verbindingslijn 340">
                <a:extLst>
                  <a:ext uri="{FF2B5EF4-FFF2-40B4-BE49-F238E27FC236}">
                    <a16:creationId xmlns:a16="http://schemas.microsoft.com/office/drawing/2014/main" id="{DB150018-79D7-BE41-BCA7-A85BB8F43D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2" name="Rechte verbindingslijn 341">
                <a:extLst>
                  <a:ext uri="{FF2B5EF4-FFF2-40B4-BE49-F238E27FC236}">
                    <a16:creationId xmlns:a16="http://schemas.microsoft.com/office/drawing/2014/main" id="{3EE716BF-F608-954F-B3EA-2A3C4D43E5C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73" name="Rechthoek 344">
                <a:extLst>
                  <a:ext uri="{FF2B5EF4-FFF2-40B4-BE49-F238E27FC236}">
                    <a16:creationId xmlns:a16="http://schemas.microsoft.com/office/drawing/2014/main" id="{3E128626-69ED-AF48-82F0-E8222CD83B6D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174" name="Rechthoek 345">
                <a:extLst>
                  <a:ext uri="{FF2B5EF4-FFF2-40B4-BE49-F238E27FC236}">
                    <a16:creationId xmlns:a16="http://schemas.microsoft.com/office/drawing/2014/main" id="{934BDD0E-D0F1-9248-8A01-8D6D6615EC06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175" name="Groep 11">
                <a:extLst>
                  <a:ext uri="{FF2B5EF4-FFF2-40B4-BE49-F238E27FC236}">
                    <a16:creationId xmlns:a16="http://schemas.microsoft.com/office/drawing/2014/main" id="{DFBE80EF-7EAA-B94C-9715-0E4319178C1F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226" name="Rechthoek 346">
                  <a:extLst>
                    <a:ext uri="{FF2B5EF4-FFF2-40B4-BE49-F238E27FC236}">
                      <a16:creationId xmlns:a16="http://schemas.microsoft.com/office/drawing/2014/main" id="{AD4B5815-9440-9941-B52D-C2C6D558CD30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27" name="Groep 6">
                  <a:extLst>
                    <a:ext uri="{FF2B5EF4-FFF2-40B4-BE49-F238E27FC236}">
                      <a16:creationId xmlns:a16="http://schemas.microsoft.com/office/drawing/2014/main" id="{84DF797A-F6EB-2A45-8C06-AD3D9D65D6D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29" name="Rechte verbindingslijn 225">
                    <a:extLst>
                      <a:ext uri="{FF2B5EF4-FFF2-40B4-BE49-F238E27FC236}">
                        <a16:creationId xmlns:a16="http://schemas.microsoft.com/office/drawing/2014/main" id="{2FE73BC7-A46F-BB49-9DE6-6CFFCBE803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6">
                    <a:extLst>
                      <a:ext uri="{FF2B5EF4-FFF2-40B4-BE49-F238E27FC236}">
                        <a16:creationId xmlns:a16="http://schemas.microsoft.com/office/drawing/2014/main" id="{5ED8F9A7-B1C4-5C44-B0F6-F720B2ACDC5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27">
                    <a:extLst>
                      <a:ext uri="{FF2B5EF4-FFF2-40B4-BE49-F238E27FC236}">
                        <a16:creationId xmlns:a16="http://schemas.microsoft.com/office/drawing/2014/main" id="{11DB9064-5917-8B47-A471-19D2AC713D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2" name="Rechte verbindingslijn 228">
                    <a:extLst>
                      <a:ext uri="{FF2B5EF4-FFF2-40B4-BE49-F238E27FC236}">
                        <a16:creationId xmlns:a16="http://schemas.microsoft.com/office/drawing/2014/main" id="{D2ADB012-AA07-1C4B-A063-EE36544363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3" name="Rechte verbindingslijn 229">
                    <a:extLst>
                      <a:ext uri="{FF2B5EF4-FFF2-40B4-BE49-F238E27FC236}">
                        <a16:creationId xmlns:a16="http://schemas.microsoft.com/office/drawing/2014/main" id="{0BD5CD55-7A63-004C-9200-CE093523113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28" name="Pijl: rechts 217">
                  <a:extLst>
                    <a:ext uri="{FF2B5EF4-FFF2-40B4-BE49-F238E27FC236}">
                      <a16:creationId xmlns:a16="http://schemas.microsoft.com/office/drawing/2014/main" id="{2BBF2517-EC05-2748-827A-79AB79E7B42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76" name="Groep 9">
                <a:extLst>
                  <a:ext uri="{FF2B5EF4-FFF2-40B4-BE49-F238E27FC236}">
                    <a16:creationId xmlns:a16="http://schemas.microsoft.com/office/drawing/2014/main" id="{CE81A5EB-D728-D64B-B338-478C23C54273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77" name="Rechthoek 357">
                  <a:extLst>
                    <a:ext uri="{FF2B5EF4-FFF2-40B4-BE49-F238E27FC236}">
                      <a16:creationId xmlns:a16="http://schemas.microsoft.com/office/drawing/2014/main" id="{16A504FB-75DE-864B-AA51-B38780149DAF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19" name="Groep 5">
                  <a:extLst>
                    <a:ext uri="{FF2B5EF4-FFF2-40B4-BE49-F238E27FC236}">
                      <a16:creationId xmlns:a16="http://schemas.microsoft.com/office/drawing/2014/main" id="{A32F4B65-6E83-AD4D-B5C4-C01E0D8728E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21" name="Rechte verbindingslijn 220">
                    <a:extLst>
                      <a:ext uri="{FF2B5EF4-FFF2-40B4-BE49-F238E27FC236}">
                        <a16:creationId xmlns:a16="http://schemas.microsoft.com/office/drawing/2014/main" id="{EA12F17B-F267-C44B-A187-DE84849DA90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2" name="Rechte verbindingslijn 221">
                    <a:extLst>
                      <a:ext uri="{FF2B5EF4-FFF2-40B4-BE49-F238E27FC236}">
                        <a16:creationId xmlns:a16="http://schemas.microsoft.com/office/drawing/2014/main" id="{624C304A-B488-C14D-8B66-5DB4C3F3E6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3" name="Rechte verbindingslijn 222">
                    <a:extLst>
                      <a:ext uri="{FF2B5EF4-FFF2-40B4-BE49-F238E27FC236}">
                        <a16:creationId xmlns:a16="http://schemas.microsoft.com/office/drawing/2014/main" id="{E0C97A7D-29EE-9D4D-BC74-E2FFFA2355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223">
                    <a:extLst>
                      <a:ext uri="{FF2B5EF4-FFF2-40B4-BE49-F238E27FC236}">
                        <a16:creationId xmlns:a16="http://schemas.microsoft.com/office/drawing/2014/main" id="{7EC15B45-0085-E14A-B453-2320DCE460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224">
                    <a:extLst>
                      <a:ext uri="{FF2B5EF4-FFF2-40B4-BE49-F238E27FC236}">
                        <a16:creationId xmlns:a16="http://schemas.microsoft.com/office/drawing/2014/main" id="{41DCFDD9-C3CD-0E45-BCAF-E94EDBB561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20" name="Pijl: rechts 219">
                  <a:extLst>
                    <a:ext uri="{FF2B5EF4-FFF2-40B4-BE49-F238E27FC236}">
                      <a16:creationId xmlns:a16="http://schemas.microsoft.com/office/drawing/2014/main" id="{9CA9E7B0-FBF6-C440-866B-2DA42F223C3D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250" name="INSTRUCTION">
            <a:extLst>
              <a:ext uri="{FF2B5EF4-FFF2-40B4-BE49-F238E27FC236}">
                <a16:creationId xmlns:a16="http://schemas.microsoft.com/office/drawing/2014/main" id="{4028ABA7-FD28-7F49-B527-B7A7F157B291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251" name="Rechthoek 222">
              <a:extLst>
                <a:ext uri="{FF2B5EF4-FFF2-40B4-BE49-F238E27FC236}">
                  <a16:creationId xmlns:a16="http://schemas.microsoft.com/office/drawing/2014/main" id="{B0B4E562-D4A9-6A44-83AD-C68CC9F56185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252" name="Rechthoek 223">
              <a:extLst>
                <a:ext uri="{FF2B5EF4-FFF2-40B4-BE49-F238E27FC236}">
                  <a16:creationId xmlns:a16="http://schemas.microsoft.com/office/drawing/2014/main" id="{AD357A9B-CAA0-AD40-9BB6-5090D7B5E0BB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253" name="Ovaal 224">
              <a:extLst>
                <a:ext uri="{FF2B5EF4-FFF2-40B4-BE49-F238E27FC236}">
                  <a16:creationId xmlns:a16="http://schemas.microsoft.com/office/drawing/2014/main" id="{BC28778A-1C45-F44D-B8A4-FABB2C1C140B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54" name="Rechthoek 225">
              <a:extLst>
                <a:ext uri="{FF2B5EF4-FFF2-40B4-BE49-F238E27FC236}">
                  <a16:creationId xmlns:a16="http://schemas.microsoft.com/office/drawing/2014/main" id="{5E8E70CF-F8FC-4947-8D32-4CD41C1E6342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55" name="Groep 226">
              <a:extLst>
                <a:ext uri="{FF2B5EF4-FFF2-40B4-BE49-F238E27FC236}">
                  <a16:creationId xmlns:a16="http://schemas.microsoft.com/office/drawing/2014/main" id="{DBC60C2D-21FF-6A4B-AA55-1A10EA12237E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284" name="Rechthoek 257">
                <a:extLst>
                  <a:ext uri="{FF2B5EF4-FFF2-40B4-BE49-F238E27FC236}">
                    <a16:creationId xmlns:a16="http://schemas.microsoft.com/office/drawing/2014/main" id="{44E97BBA-F43A-424C-8D08-996501C80360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8" name="Ovaal 258">
                <a:extLst>
                  <a:ext uri="{FF2B5EF4-FFF2-40B4-BE49-F238E27FC236}">
                    <a16:creationId xmlns:a16="http://schemas.microsoft.com/office/drawing/2014/main" id="{24AAA173-41A1-644F-B354-2EDF161A46A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9" name="Vrije vorm: vorm 259">
                <a:extLst>
                  <a:ext uri="{FF2B5EF4-FFF2-40B4-BE49-F238E27FC236}">
                    <a16:creationId xmlns:a16="http://schemas.microsoft.com/office/drawing/2014/main" id="{57529435-2D03-034A-B768-AC7413079C7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0" name="Rechthoek: afgeronde hoeken 260">
                <a:extLst>
                  <a:ext uri="{FF2B5EF4-FFF2-40B4-BE49-F238E27FC236}">
                    <a16:creationId xmlns:a16="http://schemas.microsoft.com/office/drawing/2014/main" id="{40552811-0AD8-F54B-BFB2-ED7FD9F1E77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01" name="Rechte verbindingslijn 261">
                <a:extLst>
                  <a:ext uri="{FF2B5EF4-FFF2-40B4-BE49-F238E27FC236}">
                    <a16:creationId xmlns:a16="http://schemas.microsoft.com/office/drawing/2014/main" id="{97D97ED1-7DE9-7C4B-8BA4-ADA8F16497B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02" name="Rechte verbindingslijn 262">
                <a:extLst>
                  <a:ext uri="{FF2B5EF4-FFF2-40B4-BE49-F238E27FC236}">
                    <a16:creationId xmlns:a16="http://schemas.microsoft.com/office/drawing/2014/main" id="{41097BD9-9A9A-FC44-9F13-0A4FA5816D55}"/>
                  </a:ext>
                </a:extLst>
              </p:cNvPr>
              <p:cNvCxnSpPr>
                <a:cxnSpLocks/>
                <a:stCxn id="30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56" name="Ovaal 227">
              <a:extLst>
                <a:ext uri="{FF2B5EF4-FFF2-40B4-BE49-F238E27FC236}">
                  <a16:creationId xmlns:a16="http://schemas.microsoft.com/office/drawing/2014/main" id="{D55B180D-0F44-D149-8507-9BD3A5EDFFE1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57" name="Rechthoek 228">
              <a:extLst>
                <a:ext uri="{FF2B5EF4-FFF2-40B4-BE49-F238E27FC236}">
                  <a16:creationId xmlns:a16="http://schemas.microsoft.com/office/drawing/2014/main" id="{663E9279-4AB1-CD4B-9D16-85589C24B571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58" name="Groep 229">
              <a:extLst>
                <a:ext uri="{FF2B5EF4-FFF2-40B4-BE49-F238E27FC236}">
                  <a16:creationId xmlns:a16="http://schemas.microsoft.com/office/drawing/2014/main" id="{0A3BF782-3C78-4246-BE2B-6333389726AD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281" name="Rechthoek 254">
                <a:extLst>
                  <a:ext uri="{FF2B5EF4-FFF2-40B4-BE49-F238E27FC236}">
                    <a16:creationId xmlns:a16="http://schemas.microsoft.com/office/drawing/2014/main" id="{C50E6EF4-D7ED-B34C-860B-0BFD7E73313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282" name="Rechte verbindingslijn 255">
                <a:extLst>
                  <a:ext uri="{FF2B5EF4-FFF2-40B4-BE49-F238E27FC236}">
                    <a16:creationId xmlns:a16="http://schemas.microsoft.com/office/drawing/2014/main" id="{C7F68F4F-3F5C-8848-8DE3-CE19ED94FD98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3" name="Gelijkbenige driehoek 256">
                <a:extLst>
                  <a:ext uri="{FF2B5EF4-FFF2-40B4-BE49-F238E27FC236}">
                    <a16:creationId xmlns:a16="http://schemas.microsoft.com/office/drawing/2014/main" id="{A379037B-4ABE-754B-96A3-49F70992C53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9" name="Ovaal 230">
              <a:extLst>
                <a:ext uri="{FF2B5EF4-FFF2-40B4-BE49-F238E27FC236}">
                  <a16:creationId xmlns:a16="http://schemas.microsoft.com/office/drawing/2014/main" id="{32879184-7667-AD43-B8F5-E3311E322D3A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60" name="Rechthoek 232">
              <a:extLst>
                <a:ext uri="{FF2B5EF4-FFF2-40B4-BE49-F238E27FC236}">
                  <a16:creationId xmlns:a16="http://schemas.microsoft.com/office/drawing/2014/main" id="{86A0D5EC-948E-2140-9663-CC1E1890CEDE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261" name="Groep 233">
              <a:extLst>
                <a:ext uri="{FF2B5EF4-FFF2-40B4-BE49-F238E27FC236}">
                  <a16:creationId xmlns:a16="http://schemas.microsoft.com/office/drawing/2014/main" id="{BB62EC87-8BB0-084C-84C1-42DE6E1BB9D1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265" name="Groep 237">
                <a:extLst>
                  <a:ext uri="{FF2B5EF4-FFF2-40B4-BE49-F238E27FC236}">
                    <a16:creationId xmlns:a16="http://schemas.microsoft.com/office/drawing/2014/main" id="{20542B41-81F8-F84C-B22E-0F2A7DE24085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268" name="Groep 241">
                  <a:extLst>
                    <a:ext uri="{FF2B5EF4-FFF2-40B4-BE49-F238E27FC236}">
                      <a16:creationId xmlns:a16="http://schemas.microsoft.com/office/drawing/2014/main" id="{3B20A9F7-F68A-AA45-8646-C15E0439FA81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275" name="Groep 248">
                    <a:extLst>
                      <a:ext uri="{FF2B5EF4-FFF2-40B4-BE49-F238E27FC236}">
                        <a16:creationId xmlns:a16="http://schemas.microsoft.com/office/drawing/2014/main" id="{AFFE079D-7EB7-A445-BEF3-C174AD7D82B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278" name="Rechthoek 251">
                      <a:extLst>
                        <a:ext uri="{FF2B5EF4-FFF2-40B4-BE49-F238E27FC236}">
                          <a16:creationId xmlns:a16="http://schemas.microsoft.com/office/drawing/2014/main" id="{E3A50FB6-330A-BA49-8BEF-5DEA68D11B2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79" name="Rechthoek 252">
                      <a:extLst>
                        <a:ext uri="{FF2B5EF4-FFF2-40B4-BE49-F238E27FC236}">
                          <a16:creationId xmlns:a16="http://schemas.microsoft.com/office/drawing/2014/main" id="{55C44ED3-6D01-4C46-B94B-4FAA7BF975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80" name="Ovaal 253">
                      <a:extLst>
                        <a:ext uri="{FF2B5EF4-FFF2-40B4-BE49-F238E27FC236}">
                          <a16:creationId xmlns:a16="http://schemas.microsoft.com/office/drawing/2014/main" id="{AB531C67-3383-E84F-B128-D3AC02F92AD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276" name="Afbeelding 249">
                    <a:extLst>
                      <a:ext uri="{FF2B5EF4-FFF2-40B4-BE49-F238E27FC236}">
                        <a16:creationId xmlns:a16="http://schemas.microsoft.com/office/drawing/2014/main" id="{F6A88B9E-CB12-E246-B38C-A5F6DCC3640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77" name="Afbeelding 250">
                    <a:extLst>
                      <a:ext uri="{FF2B5EF4-FFF2-40B4-BE49-F238E27FC236}">
                        <a16:creationId xmlns:a16="http://schemas.microsoft.com/office/drawing/2014/main" id="{21753630-2A7A-C148-8C43-ADB9C1C6F02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6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7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69" name="Groep 242">
                  <a:extLst>
                    <a:ext uri="{FF2B5EF4-FFF2-40B4-BE49-F238E27FC236}">
                      <a16:creationId xmlns:a16="http://schemas.microsoft.com/office/drawing/2014/main" id="{8D82259F-75DC-A149-B375-1CEEF4B6C07A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73" name="Rechthoek 246">
                    <a:extLst>
                      <a:ext uri="{FF2B5EF4-FFF2-40B4-BE49-F238E27FC236}">
                        <a16:creationId xmlns:a16="http://schemas.microsoft.com/office/drawing/2014/main" id="{A238F1F3-748F-B342-BD74-2216B8154D1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4" name="Rechthoek 247">
                    <a:extLst>
                      <a:ext uri="{FF2B5EF4-FFF2-40B4-BE49-F238E27FC236}">
                        <a16:creationId xmlns:a16="http://schemas.microsoft.com/office/drawing/2014/main" id="{D96F48CD-2301-A64B-9832-0AD014079A7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270" name="Groep 243">
                  <a:extLst>
                    <a:ext uri="{FF2B5EF4-FFF2-40B4-BE49-F238E27FC236}">
                      <a16:creationId xmlns:a16="http://schemas.microsoft.com/office/drawing/2014/main" id="{748AD99F-B075-DB41-9AC8-AA16EB12C9A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71" name="Rechthoek 244">
                    <a:extLst>
                      <a:ext uri="{FF2B5EF4-FFF2-40B4-BE49-F238E27FC236}">
                        <a16:creationId xmlns:a16="http://schemas.microsoft.com/office/drawing/2014/main" id="{5CEB6665-AF00-3348-A787-2BF7E44E71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2" name="Rechthoek 245">
                    <a:extLst>
                      <a:ext uri="{FF2B5EF4-FFF2-40B4-BE49-F238E27FC236}">
                        <a16:creationId xmlns:a16="http://schemas.microsoft.com/office/drawing/2014/main" id="{B8E5ED6A-589B-0E42-AEE6-A4D9F158DFE4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266" name="Rechthoek 238">
                <a:extLst>
                  <a:ext uri="{FF2B5EF4-FFF2-40B4-BE49-F238E27FC236}">
                    <a16:creationId xmlns:a16="http://schemas.microsoft.com/office/drawing/2014/main" id="{77FF80B2-6D66-2A45-8C2D-EBA38B5424C2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267" name="Gelijkbenige driehoek 239">
                <a:extLst>
                  <a:ext uri="{FF2B5EF4-FFF2-40B4-BE49-F238E27FC236}">
                    <a16:creationId xmlns:a16="http://schemas.microsoft.com/office/drawing/2014/main" id="{B48E155D-8377-414A-AF8A-2E4DC8E935B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2" name="ICOON_info">
              <a:extLst>
                <a:ext uri="{FF2B5EF4-FFF2-40B4-BE49-F238E27FC236}">
                  <a16:creationId xmlns:a16="http://schemas.microsoft.com/office/drawing/2014/main" id="{F296243C-C16F-A04D-80A3-59EFE905AE1E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263" name="Ovaal 235">
                <a:extLst>
                  <a:ext uri="{FF2B5EF4-FFF2-40B4-BE49-F238E27FC236}">
                    <a16:creationId xmlns:a16="http://schemas.microsoft.com/office/drawing/2014/main" id="{35B3C376-DF0C-4C48-8649-68F212C5C0F3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4" name="Graphic 163" descr="Informatie">
                <a:extLst>
                  <a:ext uri="{FF2B5EF4-FFF2-40B4-BE49-F238E27FC236}">
                    <a16:creationId xmlns:a16="http://schemas.microsoft.com/office/drawing/2014/main" id="{DA486F7D-A4D2-6F48-9B0E-2FECE0440758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8891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+ IMAGE (M)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A51C-4C27-44CA-A217-E78C42A7CE14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TEXT + IMAGE (M) #2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096000" y="0"/>
            <a:ext cx="6098400" cy="6321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3DCE47D3-43A2-4FEB-ACE8-79BBA0487AE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20725" y="660534"/>
            <a:ext cx="5001390" cy="272814"/>
          </a:xfrm>
        </p:spPr>
        <p:txBody>
          <a:bodyPr/>
          <a:lstStyle/>
          <a:p>
            <a:r>
              <a:rPr lang="en-US" dirty="0"/>
              <a:t>Click to edit title</a:t>
            </a:r>
            <a:endParaRPr lang="en-GB" dirty="0"/>
          </a:p>
        </p:txBody>
      </p:sp>
      <p:sp>
        <p:nvSpPr>
          <p:cNvPr id="172" name="Subtitel Tekst">
            <a:extLst>
              <a:ext uri="{FF2B5EF4-FFF2-40B4-BE49-F238E27FC236}">
                <a16:creationId xmlns:a16="http://schemas.microsoft.com/office/drawing/2014/main" id="{7D0788F8-A2F1-4DD4-9745-9B0B76F5148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5" y="1137600"/>
            <a:ext cx="4999960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FC2CDFFB-664B-4AE1-9667-52652D8256F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725" y="1665289"/>
            <a:ext cx="5006975" cy="4160836"/>
          </a:xfrm>
        </p:spPr>
        <p:txBody>
          <a:bodyPr/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sp>
        <p:nvSpPr>
          <p:cNvPr id="130" name="Tijdelijke aanduiding voor voettekst 4">
            <a:extLst>
              <a:ext uri="{FF2B5EF4-FFF2-40B4-BE49-F238E27FC236}">
                <a16:creationId xmlns:a16="http://schemas.microsoft.com/office/drawing/2014/main" id="{D75E67FB-D67E-4B4A-9808-AEBC78CE712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250" name="INSTRUCTION">
            <a:extLst>
              <a:ext uri="{FF2B5EF4-FFF2-40B4-BE49-F238E27FC236}">
                <a16:creationId xmlns:a16="http://schemas.microsoft.com/office/drawing/2014/main" id="{849265A6-C3F9-5C40-A77B-A5B8D88E1911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51" name="Rechthoek 329">
              <a:extLst>
                <a:ext uri="{FF2B5EF4-FFF2-40B4-BE49-F238E27FC236}">
                  <a16:creationId xmlns:a16="http://schemas.microsoft.com/office/drawing/2014/main" id="{9DAB68C0-C2C3-164F-A870-DB967E263299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52" name="Ovaal 317">
              <a:extLst>
                <a:ext uri="{FF2B5EF4-FFF2-40B4-BE49-F238E27FC236}">
                  <a16:creationId xmlns:a16="http://schemas.microsoft.com/office/drawing/2014/main" id="{69683FD5-9CD1-EF41-BB01-F7AE760FB320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53" name="Rechthoek 328">
              <a:extLst>
                <a:ext uri="{FF2B5EF4-FFF2-40B4-BE49-F238E27FC236}">
                  <a16:creationId xmlns:a16="http://schemas.microsoft.com/office/drawing/2014/main" id="{1F9A219F-2867-F745-A261-0DBCA21F1527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54" name="Ovaal 166">
              <a:extLst>
                <a:ext uri="{FF2B5EF4-FFF2-40B4-BE49-F238E27FC236}">
                  <a16:creationId xmlns:a16="http://schemas.microsoft.com/office/drawing/2014/main" id="{97D01264-E0E3-BD4C-9663-EC02B119CDF8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55" name="Rechthoek 168">
              <a:extLst>
                <a:ext uri="{FF2B5EF4-FFF2-40B4-BE49-F238E27FC236}">
                  <a16:creationId xmlns:a16="http://schemas.microsoft.com/office/drawing/2014/main" id="{9C7CFD4F-D9DA-C041-AB0D-5CF0B5D8EE6D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56" name="Groep 126">
              <a:extLst>
                <a:ext uri="{FF2B5EF4-FFF2-40B4-BE49-F238E27FC236}">
                  <a16:creationId xmlns:a16="http://schemas.microsoft.com/office/drawing/2014/main" id="{22706F1E-C9AB-5146-8313-20F3A18D8ECF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57" name="Groep 127">
                <a:extLst>
                  <a:ext uri="{FF2B5EF4-FFF2-40B4-BE49-F238E27FC236}">
                    <a16:creationId xmlns:a16="http://schemas.microsoft.com/office/drawing/2014/main" id="{BD183F9E-BAAD-604D-97A7-33F2EE846638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59" name="Rechthoek met één afgeknipte en afgeronde hoek 47">
                  <a:extLst>
                    <a:ext uri="{FF2B5EF4-FFF2-40B4-BE49-F238E27FC236}">
                      <a16:creationId xmlns:a16="http://schemas.microsoft.com/office/drawing/2014/main" id="{954A98AD-DC2D-3F49-95E7-42FD4C98F01B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0" name="Rechthoekige driehoek 136">
                  <a:extLst>
                    <a:ext uri="{FF2B5EF4-FFF2-40B4-BE49-F238E27FC236}">
                      <a16:creationId xmlns:a16="http://schemas.microsoft.com/office/drawing/2014/main" id="{6A1B89C5-CBF7-F64D-BBB5-F53953F2A2E0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1" name="Rechthoek 137">
                  <a:extLst>
                    <a:ext uri="{FF2B5EF4-FFF2-40B4-BE49-F238E27FC236}">
                      <a16:creationId xmlns:a16="http://schemas.microsoft.com/office/drawing/2014/main" id="{0FCA69CD-DEF9-E449-873D-3720F3657F53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2" name="Rechthoek 140">
                  <a:extLst>
                    <a:ext uri="{FF2B5EF4-FFF2-40B4-BE49-F238E27FC236}">
                      <a16:creationId xmlns:a16="http://schemas.microsoft.com/office/drawing/2014/main" id="{653BEFBA-548C-EB44-B52D-CC9D5A3D0251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58" name="Rechthoek 128">
                <a:extLst>
                  <a:ext uri="{FF2B5EF4-FFF2-40B4-BE49-F238E27FC236}">
                    <a16:creationId xmlns:a16="http://schemas.microsoft.com/office/drawing/2014/main" id="{3E42BEAF-3F8E-5442-B726-96846C2A8DBE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63" name="INSTRUCTION">
            <a:extLst>
              <a:ext uri="{FF2B5EF4-FFF2-40B4-BE49-F238E27FC236}">
                <a16:creationId xmlns:a16="http://schemas.microsoft.com/office/drawing/2014/main" id="{9F37C106-F622-DA47-AA4E-83DC9A304519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64" name="Rechthoek 329">
              <a:extLst>
                <a:ext uri="{FF2B5EF4-FFF2-40B4-BE49-F238E27FC236}">
                  <a16:creationId xmlns:a16="http://schemas.microsoft.com/office/drawing/2014/main" id="{6B3FE680-DEC1-6B48-B178-55B3BC2AB056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65" name="Ovaal 317">
              <a:extLst>
                <a:ext uri="{FF2B5EF4-FFF2-40B4-BE49-F238E27FC236}">
                  <a16:creationId xmlns:a16="http://schemas.microsoft.com/office/drawing/2014/main" id="{1CCA8B66-E2EB-A64A-9BB4-E833979644BF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66" name="Rechthoek 319">
              <a:extLst>
                <a:ext uri="{FF2B5EF4-FFF2-40B4-BE49-F238E27FC236}">
                  <a16:creationId xmlns:a16="http://schemas.microsoft.com/office/drawing/2014/main" id="{42D05C40-096D-FB4B-A38F-C3953B4C084A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7" name="Ovaal 320">
              <a:extLst>
                <a:ext uri="{FF2B5EF4-FFF2-40B4-BE49-F238E27FC236}">
                  <a16:creationId xmlns:a16="http://schemas.microsoft.com/office/drawing/2014/main" id="{5575D7D4-3FBE-0B40-B9E3-A80FEBF56319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68" name="Rechthoek 328">
              <a:extLst>
                <a:ext uri="{FF2B5EF4-FFF2-40B4-BE49-F238E27FC236}">
                  <a16:creationId xmlns:a16="http://schemas.microsoft.com/office/drawing/2014/main" id="{07B862D0-2DBF-B046-B19C-CE2A0DB19235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69" name="Rechthoek 180">
              <a:extLst>
                <a:ext uri="{FF2B5EF4-FFF2-40B4-BE49-F238E27FC236}">
                  <a16:creationId xmlns:a16="http://schemas.microsoft.com/office/drawing/2014/main" id="{769596E5-6F4D-7F45-9D7D-2381F6A7FEED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70" name="Ovaal 182">
              <a:extLst>
                <a:ext uri="{FF2B5EF4-FFF2-40B4-BE49-F238E27FC236}">
                  <a16:creationId xmlns:a16="http://schemas.microsoft.com/office/drawing/2014/main" id="{82BAA06F-52E3-8F46-BC76-1BD94B846CB0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71" name="Rechthoek 183">
              <a:extLst>
                <a:ext uri="{FF2B5EF4-FFF2-40B4-BE49-F238E27FC236}">
                  <a16:creationId xmlns:a16="http://schemas.microsoft.com/office/drawing/2014/main" id="{12F01CED-13C1-BB4A-B9A2-F72B8FFF006C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72" name="Ovaal 185">
              <a:extLst>
                <a:ext uri="{FF2B5EF4-FFF2-40B4-BE49-F238E27FC236}">
                  <a16:creationId xmlns:a16="http://schemas.microsoft.com/office/drawing/2014/main" id="{31145E27-73C5-154A-98CA-100B65079548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73" name="Rechthoek 186">
              <a:extLst>
                <a:ext uri="{FF2B5EF4-FFF2-40B4-BE49-F238E27FC236}">
                  <a16:creationId xmlns:a16="http://schemas.microsoft.com/office/drawing/2014/main" id="{96A82CA9-9E64-E64F-A698-AB5EE9D34919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4" name="Ovaal 188">
              <a:extLst>
                <a:ext uri="{FF2B5EF4-FFF2-40B4-BE49-F238E27FC236}">
                  <a16:creationId xmlns:a16="http://schemas.microsoft.com/office/drawing/2014/main" id="{78E3D840-340C-664A-8271-3277F087CF86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75" name="Rechthoek 189">
              <a:extLst>
                <a:ext uri="{FF2B5EF4-FFF2-40B4-BE49-F238E27FC236}">
                  <a16:creationId xmlns:a16="http://schemas.microsoft.com/office/drawing/2014/main" id="{6CA59AB2-943E-7442-B976-66E76EC7430C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276" name="Ovaal 191">
              <a:extLst>
                <a:ext uri="{FF2B5EF4-FFF2-40B4-BE49-F238E27FC236}">
                  <a16:creationId xmlns:a16="http://schemas.microsoft.com/office/drawing/2014/main" id="{3EE506E9-A19C-A64A-AECD-6F0EB7FB3FCF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77" name="Rechthoek 192">
              <a:extLst>
                <a:ext uri="{FF2B5EF4-FFF2-40B4-BE49-F238E27FC236}">
                  <a16:creationId xmlns:a16="http://schemas.microsoft.com/office/drawing/2014/main" id="{1E3BF198-EB77-3C42-92B1-0A173B99EEF0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8" name="Ovaal 195">
              <a:extLst>
                <a:ext uri="{FF2B5EF4-FFF2-40B4-BE49-F238E27FC236}">
                  <a16:creationId xmlns:a16="http://schemas.microsoft.com/office/drawing/2014/main" id="{B3B05705-304D-144F-8A9F-984CF26A0140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9" name="Rechthoek 196">
              <a:extLst>
                <a:ext uri="{FF2B5EF4-FFF2-40B4-BE49-F238E27FC236}">
                  <a16:creationId xmlns:a16="http://schemas.microsoft.com/office/drawing/2014/main" id="{3E2FCEE5-3E9F-7B4D-BD08-0453ABDDEC98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80" name="Ovaal 197">
              <a:extLst>
                <a:ext uri="{FF2B5EF4-FFF2-40B4-BE49-F238E27FC236}">
                  <a16:creationId xmlns:a16="http://schemas.microsoft.com/office/drawing/2014/main" id="{DF2A382D-67BD-8946-9A63-FEF135ABAFAD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81" name="Rechthoek 198">
              <a:extLst>
                <a:ext uri="{FF2B5EF4-FFF2-40B4-BE49-F238E27FC236}">
                  <a16:creationId xmlns:a16="http://schemas.microsoft.com/office/drawing/2014/main" id="{691CA674-6919-2E4D-A668-C6C61FB891B7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282" name="Ovaal 200">
              <a:extLst>
                <a:ext uri="{FF2B5EF4-FFF2-40B4-BE49-F238E27FC236}">
                  <a16:creationId xmlns:a16="http://schemas.microsoft.com/office/drawing/2014/main" id="{5ADD93DA-4811-2142-A264-5D1FB0E9D9F3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283" name="Rechthoek 202">
              <a:extLst>
                <a:ext uri="{FF2B5EF4-FFF2-40B4-BE49-F238E27FC236}">
                  <a16:creationId xmlns:a16="http://schemas.microsoft.com/office/drawing/2014/main" id="{29A2918C-C503-E24F-A307-33089BC6960C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284" name="Rechthoek 331">
              <a:extLst>
                <a:ext uri="{FF2B5EF4-FFF2-40B4-BE49-F238E27FC236}">
                  <a16:creationId xmlns:a16="http://schemas.microsoft.com/office/drawing/2014/main" id="{63133BF1-3368-864C-9CEE-C3402E7FB064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285" name="ICOON_info">
              <a:extLst>
                <a:ext uri="{FF2B5EF4-FFF2-40B4-BE49-F238E27FC236}">
                  <a16:creationId xmlns:a16="http://schemas.microsoft.com/office/drawing/2014/main" id="{F745EFC7-12D7-1D42-87BE-AE2F9EC0D134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27" name="Ovaal 1">
                <a:extLst>
                  <a:ext uri="{FF2B5EF4-FFF2-40B4-BE49-F238E27FC236}">
                    <a16:creationId xmlns:a16="http://schemas.microsoft.com/office/drawing/2014/main" id="{AC27026A-ABD8-C647-9D7A-1C6D4CBB163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8" name="Graphic 163" descr="Informatie">
                <a:extLst>
                  <a:ext uri="{FF2B5EF4-FFF2-40B4-BE49-F238E27FC236}">
                    <a16:creationId xmlns:a16="http://schemas.microsoft.com/office/drawing/2014/main" id="{A70B50BD-3D90-1A43-A210-2C502608069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6" name="VOORBEELD">
              <a:extLst>
                <a:ext uri="{FF2B5EF4-FFF2-40B4-BE49-F238E27FC236}">
                  <a16:creationId xmlns:a16="http://schemas.microsoft.com/office/drawing/2014/main" id="{082E899A-7403-5045-BE53-DF15AA802961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287" name="Rechthoek 335">
                <a:extLst>
                  <a:ext uri="{FF2B5EF4-FFF2-40B4-BE49-F238E27FC236}">
                    <a16:creationId xmlns:a16="http://schemas.microsoft.com/office/drawing/2014/main" id="{2DEC5769-E36F-F941-862A-B0020B41AA96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288" name="Rechthoek 337">
                <a:extLst>
                  <a:ext uri="{FF2B5EF4-FFF2-40B4-BE49-F238E27FC236}">
                    <a16:creationId xmlns:a16="http://schemas.microsoft.com/office/drawing/2014/main" id="{414CE0D1-1D46-A249-A0BE-1B3920445B96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89" name="Groep 230">
                <a:extLst>
                  <a:ext uri="{FF2B5EF4-FFF2-40B4-BE49-F238E27FC236}">
                    <a16:creationId xmlns:a16="http://schemas.microsoft.com/office/drawing/2014/main" id="{E12117D3-7503-4146-9D12-25C7E591F75F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20" name="Groep 232">
                  <a:extLst>
                    <a:ext uri="{FF2B5EF4-FFF2-40B4-BE49-F238E27FC236}">
                      <a16:creationId xmlns:a16="http://schemas.microsoft.com/office/drawing/2014/main" id="{904EF8F4-62B2-6942-A737-CF36D512CEDA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22" name="Rechte verbindingslijn 234">
                    <a:extLst>
                      <a:ext uri="{FF2B5EF4-FFF2-40B4-BE49-F238E27FC236}">
                        <a16:creationId xmlns:a16="http://schemas.microsoft.com/office/drawing/2014/main" id="{DAA83015-2FA7-4542-BE92-00873B61DF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3" name="Rechte verbindingslijn 235">
                    <a:extLst>
                      <a:ext uri="{FF2B5EF4-FFF2-40B4-BE49-F238E27FC236}">
                        <a16:creationId xmlns:a16="http://schemas.microsoft.com/office/drawing/2014/main" id="{FE26ABD4-18AD-864B-BF5E-86E194B9A9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4" name="Rechte verbindingslijn 236">
                    <a:extLst>
                      <a:ext uri="{FF2B5EF4-FFF2-40B4-BE49-F238E27FC236}">
                        <a16:creationId xmlns:a16="http://schemas.microsoft.com/office/drawing/2014/main" id="{7ADB4657-E1D1-634E-A312-D70B8E8FE1A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5" name="Rechte verbindingslijn 237">
                    <a:extLst>
                      <a:ext uri="{FF2B5EF4-FFF2-40B4-BE49-F238E27FC236}">
                        <a16:creationId xmlns:a16="http://schemas.microsoft.com/office/drawing/2014/main" id="{AE3EF536-E297-B842-8826-0E41729CD34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6" name="Rechte verbindingslijn 238">
                    <a:extLst>
                      <a:ext uri="{FF2B5EF4-FFF2-40B4-BE49-F238E27FC236}">
                        <a16:creationId xmlns:a16="http://schemas.microsoft.com/office/drawing/2014/main" id="{D3E7755E-7AD0-9B4F-8306-845B0B19DFD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21" name="Pijl: rechts 233">
                  <a:extLst>
                    <a:ext uri="{FF2B5EF4-FFF2-40B4-BE49-F238E27FC236}">
                      <a16:creationId xmlns:a16="http://schemas.microsoft.com/office/drawing/2014/main" id="{B707B2D4-3DFE-B342-89CF-04B20FB9232B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0" name="Groep 239">
                <a:extLst>
                  <a:ext uri="{FF2B5EF4-FFF2-40B4-BE49-F238E27FC236}">
                    <a16:creationId xmlns:a16="http://schemas.microsoft.com/office/drawing/2014/main" id="{F93D12F0-F11B-7646-8C71-AD0FDCD6B956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13" name="Groep 241">
                  <a:extLst>
                    <a:ext uri="{FF2B5EF4-FFF2-40B4-BE49-F238E27FC236}">
                      <a16:creationId xmlns:a16="http://schemas.microsoft.com/office/drawing/2014/main" id="{CCE9CAAE-64B1-F940-8EA8-37FEF9D50DAB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15" name="Rechte verbindingslijn 243">
                    <a:extLst>
                      <a:ext uri="{FF2B5EF4-FFF2-40B4-BE49-F238E27FC236}">
                        <a16:creationId xmlns:a16="http://schemas.microsoft.com/office/drawing/2014/main" id="{6B92F827-C605-6147-B52E-86CC24736C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244">
                    <a:extLst>
                      <a:ext uri="{FF2B5EF4-FFF2-40B4-BE49-F238E27FC236}">
                        <a16:creationId xmlns:a16="http://schemas.microsoft.com/office/drawing/2014/main" id="{D994EFF3-901D-5B43-B7C5-49AC76ADCA8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245">
                    <a:extLst>
                      <a:ext uri="{FF2B5EF4-FFF2-40B4-BE49-F238E27FC236}">
                        <a16:creationId xmlns:a16="http://schemas.microsoft.com/office/drawing/2014/main" id="{349D66A6-9270-2545-BB2D-FE1B453B23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246">
                    <a:extLst>
                      <a:ext uri="{FF2B5EF4-FFF2-40B4-BE49-F238E27FC236}">
                        <a16:creationId xmlns:a16="http://schemas.microsoft.com/office/drawing/2014/main" id="{AD7022B1-0F23-224E-ACA4-E270221A9A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247">
                    <a:extLst>
                      <a:ext uri="{FF2B5EF4-FFF2-40B4-BE49-F238E27FC236}">
                        <a16:creationId xmlns:a16="http://schemas.microsoft.com/office/drawing/2014/main" id="{32ED8633-7A1A-9340-8066-9CC1CFA454B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14" name="Pijl: rechts 242">
                  <a:extLst>
                    <a:ext uri="{FF2B5EF4-FFF2-40B4-BE49-F238E27FC236}">
                      <a16:creationId xmlns:a16="http://schemas.microsoft.com/office/drawing/2014/main" id="{1C761D1F-4BDD-7249-AEAF-A6ED198A7667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291" name="Rechte verbindingslijn 340">
                <a:extLst>
                  <a:ext uri="{FF2B5EF4-FFF2-40B4-BE49-F238E27FC236}">
                    <a16:creationId xmlns:a16="http://schemas.microsoft.com/office/drawing/2014/main" id="{04FE07B8-3997-7940-8C61-5866D5685FF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92" name="Rechte verbindingslijn 341">
                <a:extLst>
                  <a:ext uri="{FF2B5EF4-FFF2-40B4-BE49-F238E27FC236}">
                    <a16:creationId xmlns:a16="http://schemas.microsoft.com/office/drawing/2014/main" id="{8FC97617-2B24-7E4B-B7DE-8A68AF77438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293" name="Rechthoek 344">
                <a:extLst>
                  <a:ext uri="{FF2B5EF4-FFF2-40B4-BE49-F238E27FC236}">
                    <a16:creationId xmlns:a16="http://schemas.microsoft.com/office/drawing/2014/main" id="{D31B480D-5424-8C46-805D-A2969581A1C6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294" name="Rechthoek 345">
                <a:extLst>
                  <a:ext uri="{FF2B5EF4-FFF2-40B4-BE49-F238E27FC236}">
                    <a16:creationId xmlns:a16="http://schemas.microsoft.com/office/drawing/2014/main" id="{2026F48C-1885-654D-9D58-8A6A6D92A340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295" name="Groep 11">
                <a:extLst>
                  <a:ext uri="{FF2B5EF4-FFF2-40B4-BE49-F238E27FC236}">
                    <a16:creationId xmlns:a16="http://schemas.microsoft.com/office/drawing/2014/main" id="{081CAF45-AA7D-0040-BF89-3F9CBC0A2A3E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305" name="Rechthoek 346">
                  <a:extLst>
                    <a:ext uri="{FF2B5EF4-FFF2-40B4-BE49-F238E27FC236}">
                      <a16:creationId xmlns:a16="http://schemas.microsoft.com/office/drawing/2014/main" id="{31CC4F7F-96BF-1446-8F25-B5A31C618CF0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06" name="Groep 6">
                  <a:extLst>
                    <a:ext uri="{FF2B5EF4-FFF2-40B4-BE49-F238E27FC236}">
                      <a16:creationId xmlns:a16="http://schemas.microsoft.com/office/drawing/2014/main" id="{F7A2425D-0B8F-1C40-A782-D53FB95E08B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08" name="Rechte verbindingslijn 225">
                    <a:extLst>
                      <a:ext uri="{FF2B5EF4-FFF2-40B4-BE49-F238E27FC236}">
                        <a16:creationId xmlns:a16="http://schemas.microsoft.com/office/drawing/2014/main" id="{F39DA24F-F976-C843-863F-486C018F11F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226">
                    <a:extLst>
                      <a:ext uri="{FF2B5EF4-FFF2-40B4-BE49-F238E27FC236}">
                        <a16:creationId xmlns:a16="http://schemas.microsoft.com/office/drawing/2014/main" id="{5B4FBE35-DBD3-C647-8251-D9717E829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227">
                    <a:extLst>
                      <a:ext uri="{FF2B5EF4-FFF2-40B4-BE49-F238E27FC236}">
                        <a16:creationId xmlns:a16="http://schemas.microsoft.com/office/drawing/2014/main" id="{E77068B3-09F4-8B4B-8DB7-99F0DA2A0A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1" name="Rechte verbindingslijn 228">
                    <a:extLst>
                      <a:ext uri="{FF2B5EF4-FFF2-40B4-BE49-F238E27FC236}">
                        <a16:creationId xmlns:a16="http://schemas.microsoft.com/office/drawing/2014/main" id="{F0A29737-E7EA-9240-8907-69FDA2B79D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2" name="Rechte verbindingslijn 229">
                    <a:extLst>
                      <a:ext uri="{FF2B5EF4-FFF2-40B4-BE49-F238E27FC236}">
                        <a16:creationId xmlns:a16="http://schemas.microsoft.com/office/drawing/2014/main" id="{CEB11316-7350-EA48-98DA-D78A8D6FBC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07" name="Pijl: rechts 217">
                  <a:extLst>
                    <a:ext uri="{FF2B5EF4-FFF2-40B4-BE49-F238E27FC236}">
                      <a16:creationId xmlns:a16="http://schemas.microsoft.com/office/drawing/2014/main" id="{DD2E1441-111A-874D-BE2E-26345C162694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6" name="Groep 9">
                <a:extLst>
                  <a:ext uri="{FF2B5EF4-FFF2-40B4-BE49-F238E27FC236}">
                    <a16:creationId xmlns:a16="http://schemas.microsoft.com/office/drawing/2014/main" id="{04C98B66-E564-A944-9E68-EC8CB9BEF06C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297" name="Rechthoek 357">
                  <a:extLst>
                    <a:ext uri="{FF2B5EF4-FFF2-40B4-BE49-F238E27FC236}">
                      <a16:creationId xmlns:a16="http://schemas.microsoft.com/office/drawing/2014/main" id="{C1063706-C7B7-9B4E-BF23-7BC2F378D1D7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98" name="Groep 5">
                  <a:extLst>
                    <a:ext uri="{FF2B5EF4-FFF2-40B4-BE49-F238E27FC236}">
                      <a16:creationId xmlns:a16="http://schemas.microsoft.com/office/drawing/2014/main" id="{9ED2E477-927B-4049-9763-91BD2996288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00" name="Rechte verbindingslijn 220">
                    <a:extLst>
                      <a:ext uri="{FF2B5EF4-FFF2-40B4-BE49-F238E27FC236}">
                        <a16:creationId xmlns:a16="http://schemas.microsoft.com/office/drawing/2014/main" id="{AB264DAF-A2B0-EF49-98E0-D5CA0E4B4A9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1" name="Rechte verbindingslijn 221">
                    <a:extLst>
                      <a:ext uri="{FF2B5EF4-FFF2-40B4-BE49-F238E27FC236}">
                        <a16:creationId xmlns:a16="http://schemas.microsoft.com/office/drawing/2014/main" id="{CE2897D2-7D36-124F-82E5-097BAF0594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2" name="Rechte verbindingslijn 222">
                    <a:extLst>
                      <a:ext uri="{FF2B5EF4-FFF2-40B4-BE49-F238E27FC236}">
                        <a16:creationId xmlns:a16="http://schemas.microsoft.com/office/drawing/2014/main" id="{EDE0017E-E8A8-2241-90F3-D3C19CB7B8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223">
                    <a:extLst>
                      <a:ext uri="{FF2B5EF4-FFF2-40B4-BE49-F238E27FC236}">
                        <a16:creationId xmlns:a16="http://schemas.microsoft.com/office/drawing/2014/main" id="{26D62CA9-533D-DF4F-9DB9-72747DEADB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224">
                    <a:extLst>
                      <a:ext uri="{FF2B5EF4-FFF2-40B4-BE49-F238E27FC236}">
                        <a16:creationId xmlns:a16="http://schemas.microsoft.com/office/drawing/2014/main" id="{6423B5BD-15A1-9243-8840-0385087B8B6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99" name="Pijl: rechts 219">
                  <a:extLst>
                    <a:ext uri="{FF2B5EF4-FFF2-40B4-BE49-F238E27FC236}">
                      <a16:creationId xmlns:a16="http://schemas.microsoft.com/office/drawing/2014/main" id="{9BB2FD7E-12FF-3249-BA5E-98624C2FBC0C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29" name="INSTRUCTION">
            <a:extLst>
              <a:ext uri="{FF2B5EF4-FFF2-40B4-BE49-F238E27FC236}">
                <a16:creationId xmlns:a16="http://schemas.microsoft.com/office/drawing/2014/main" id="{285D9490-B8BE-2741-8FA8-590346BF8C0F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30" name="Rechthoek 222">
              <a:extLst>
                <a:ext uri="{FF2B5EF4-FFF2-40B4-BE49-F238E27FC236}">
                  <a16:creationId xmlns:a16="http://schemas.microsoft.com/office/drawing/2014/main" id="{F90B2CC5-FF3A-3A47-9BD0-21A44CBE00A2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31" name="Rechthoek 223">
              <a:extLst>
                <a:ext uri="{FF2B5EF4-FFF2-40B4-BE49-F238E27FC236}">
                  <a16:creationId xmlns:a16="http://schemas.microsoft.com/office/drawing/2014/main" id="{A6A50A0A-9FC4-2F47-8597-A15227191C1E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32" name="Ovaal 224">
              <a:extLst>
                <a:ext uri="{FF2B5EF4-FFF2-40B4-BE49-F238E27FC236}">
                  <a16:creationId xmlns:a16="http://schemas.microsoft.com/office/drawing/2014/main" id="{75A38337-E3F4-1746-85AF-5D93C4304798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33" name="Rechthoek 225">
              <a:extLst>
                <a:ext uri="{FF2B5EF4-FFF2-40B4-BE49-F238E27FC236}">
                  <a16:creationId xmlns:a16="http://schemas.microsoft.com/office/drawing/2014/main" id="{2527FDF0-6B63-D14F-9EFB-CE8F415BFD07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34" name="Groep 226">
              <a:extLst>
                <a:ext uri="{FF2B5EF4-FFF2-40B4-BE49-F238E27FC236}">
                  <a16:creationId xmlns:a16="http://schemas.microsoft.com/office/drawing/2014/main" id="{22128FEC-4F45-2949-B829-D8F4BEB9B3AA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363" name="Rechthoek 257">
                <a:extLst>
                  <a:ext uri="{FF2B5EF4-FFF2-40B4-BE49-F238E27FC236}">
                    <a16:creationId xmlns:a16="http://schemas.microsoft.com/office/drawing/2014/main" id="{952A06BB-7FCE-E740-8BFF-AFA96CF287BE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4" name="Ovaal 258">
                <a:extLst>
                  <a:ext uri="{FF2B5EF4-FFF2-40B4-BE49-F238E27FC236}">
                    <a16:creationId xmlns:a16="http://schemas.microsoft.com/office/drawing/2014/main" id="{88E9ECB5-D526-914B-B787-3171F2B9847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5" name="Vrije vorm: vorm 259">
                <a:extLst>
                  <a:ext uri="{FF2B5EF4-FFF2-40B4-BE49-F238E27FC236}">
                    <a16:creationId xmlns:a16="http://schemas.microsoft.com/office/drawing/2014/main" id="{6BA6BF7B-C08F-324B-8597-8204F4317C80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6" name="Rechthoek: afgeronde hoeken 260">
                <a:extLst>
                  <a:ext uri="{FF2B5EF4-FFF2-40B4-BE49-F238E27FC236}">
                    <a16:creationId xmlns:a16="http://schemas.microsoft.com/office/drawing/2014/main" id="{5E309286-5FEF-C646-B0D9-9A86A68310E2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67" name="Rechte verbindingslijn 261">
                <a:extLst>
                  <a:ext uri="{FF2B5EF4-FFF2-40B4-BE49-F238E27FC236}">
                    <a16:creationId xmlns:a16="http://schemas.microsoft.com/office/drawing/2014/main" id="{9B72A509-6F87-2A4C-9D46-D7F3C8FC25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8" name="Rechte verbindingslijn 262">
                <a:extLst>
                  <a:ext uri="{FF2B5EF4-FFF2-40B4-BE49-F238E27FC236}">
                    <a16:creationId xmlns:a16="http://schemas.microsoft.com/office/drawing/2014/main" id="{ABBBCFB2-15C9-644A-9D10-6FF280A25A71}"/>
                  </a:ext>
                </a:extLst>
              </p:cNvPr>
              <p:cNvCxnSpPr>
                <a:cxnSpLocks/>
                <a:stCxn id="366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35" name="Ovaal 227">
              <a:extLst>
                <a:ext uri="{FF2B5EF4-FFF2-40B4-BE49-F238E27FC236}">
                  <a16:creationId xmlns:a16="http://schemas.microsoft.com/office/drawing/2014/main" id="{4284291B-7B64-8849-9649-7E69870EB898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36" name="Rechthoek 228">
              <a:extLst>
                <a:ext uri="{FF2B5EF4-FFF2-40B4-BE49-F238E27FC236}">
                  <a16:creationId xmlns:a16="http://schemas.microsoft.com/office/drawing/2014/main" id="{C87249BC-FDA8-6340-ADA4-3A348067E601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37" name="Groep 229">
              <a:extLst>
                <a:ext uri="{FF2B5EF4-FFF2-40B4-BE49-F238E27FC236}">
                  <a16:creationId xmlns:a16="http://schemas.microsoft.com/office/drawing/2014/main" id="{6168CF7D-A995-3948-8BCC-2D704FA41450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360" name="Rechthoek 254">
                <a:extLst>
                  <a:ext uri="{FF2B5EF4-FFF2-40B4-BE49-F238E27FC236}">
                    <a16:creationId xmlns:a16="http://schemas.microsoft.com/office/drawing/2014/main" id="{1D409E4A-C00B-B34A-ACA6-397E30103EC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361" name="Rechte verbindingslijn 255">
                <a:extLst>
                  <a:ext uri="{FF2B5EF4-FFF2-40B4-BE49-F238E27FC236}">
                    <a16:creationId xmlns:a16="http://schemas.microsoft.com/office/drawing/2014/main" id="{E95314AE-0D1E-154A-8DD4-D6FEDEF8492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2" name="Gelijkbenige driehoek 256">
                <a:extLst>
                  <a:ext uri="{FF2B5EF4-FFF2-40B4-BE49-F238E27FC236}">
                    <a16:creationId xmlns:a16="http://schemas.microsoft.com/office/drawing/2014/main" id="{4303B6B5-3447-E44E-8AB7-BD576340F99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38" name="Ovaal 230">
              <a:extLst>
                <a:ext uri="{FF2B5EF4-FFF2-40B4-BE49-F238E27FC236}">
                  <a16:creationId xmlns:a16="http://schemas.microsoft.com/office/drawing/2014/main" id="{C3F8964B-8E0A-2C4C-9152-46DB0B5C121F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39" name="Rechthoek 232">
              <a:extLst>
                <a:ext uri="{FF2B5EF4-FFF2-40B4-BE49-F238E27FC236}">
                  <a16:creationId xmlns:a16="http://schemas.microsoft.com/office/drawing/2014/main" id="{DBD85432-554C-F242-A0AD-15C27FF73907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340" name="Groep 233">
              <a:extLst>
                <a:ext uri="{FF2B5EF4-FFF2-40B4-BE49-F238E27FC236}">
                  <a16:creationId xmlns:a16="http://schemas.microsoft.com/office/drawing/2014/main" id="{6CA5E1F8-BE95-4D4F-A321-09D352B7E008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344" name="Groep 237">
                <a:extLst>
                  <a:ext uri="{FF2B5EF4-FFF2-40B4-BE49-F238E27FC236}">
                    <a16:creationId xmlns:a16="http://schemas.microsoft.com/office/drawing/2014/main" id="{D8C802FB-21D3-154D-82D0-6FB58041EBF6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47" name="Groep 241">
                  <a:extLst>
                    <a:ext uri="{FF2B5EF4-FFF2-40B4-BE49-F238E27FC236}">
                      <a16:creationId xmlns:a16="http://schemas.microsoft.com/office/drawing/2014/main" id="{C6363457-150D-FC4E-B4AA-F84EFEBD8780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54" name="Groep 248">
                    <a:extLst>
                      <a:ext uri="{FF2B5EF4-FFF2-40B4-BE49-F238E27FC236}">
                        <a16:creationId xmlns:a16="http://schemas.microsoft.com/office/drawing/2014/main" id="{F1AA624E-548C-4C4B-9A49-52AB6B53B8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357" name="Rechthoek 251">
                      <a:extLst>
                        <a:ext uri="{FF2B5EF4-FFF2-40B4-BE49-F238E27FC236}">
                          <a16:creationId xmlns:a16="http://schemas.microsoft.com/office/drawing/2014/main" id="{C33DB562-3D14-EB40-8193-B5BA54B025B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58" name="Rechthoek 252">
                      <a:extLst>
                        <a:ext uri="{FF2B5EF4-FFF2-40B4-BE49-F238E27FC236}">
                          <a16:creationId xmlns:a16="http://schemas.microsoft.com/office/drawing/2014/main" id="{5FFFF990-CA2A-6546-BD07-A9632317D62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59" name="Ovaal 253">
                      <a:extLst>
                        <a:ext uri="{FF2B5EF4-FFF2-40B4-BE49-F238E27FC236}">
                          <a16:creationId xmlns:a16="http://schemas.microsoft.com/office/drawing/2014/main" id="{AF131AA3-55FC-0245-BBCB-009FECE3BE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55" name="Afbeelding 249">
                    <a:extLst>
                      <a:ext uri="{FF2B5EF4-FFF2-40B4-BE49-F238E27FC236}">
                        <a16:creationId xmlns:a16="http://schemas.microsoft.com/office/drawing/2014/main" id="{B8828078-83DE-B649-847E-E789290F510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56" name="Afbeelding 250">
                    <a:extLst>
                      <a:ext uri="{FF2B5EF4-FFF2-40B4-BE49-F238E27FC236}">
                        <a16:creationId xmlns:a16="http://schemas.microsoft.com/office/drawing/2014/main" id="{F8CA86C8-08DC-104A-AEC7-F52EE1C91A1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6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7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8" name="Groep 242">
                  <a:extLst>
                    <a:ext uri="{FF2B5EF4-FFF2-40B4-BE49-F238E27FC236}">
                      <a16:creationId xmlns:a16="http://schemas.microsoft.com/office/drawing/2014/main" id="{65B5C4CC-5DE1-1344-98AE-69A98963FDB8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52" name="Rechthoek 246">
                    <a:extLst>
                      <a:ext uri="{FF2B5EF4-FFF2-40B4-BE49-F238E27FC236}">
                        <a16:creationId xmlns:a16="http://schemas.microsoft.com/office/drawing/2014/main" id="{6A7C5DC5-2C36-C049-813F-03C1546FFE6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3" name="Rechthoek 247">
                    <a:extLst>
                      <a:ext uri="{FF2B5EF4-FFF2-40B4-BE49-F238E27FC236}">
                        <a16:creationId xmlns:a16="http://schemas.microsoft.com/office/drawing/2014/main" id="{6DE4F896-E86C-BE44-9B17-0BB91A45557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49" name="Groep 243">
                  <a:extLst>
                    <a:ext uri="{FF2B5EF4-FFF2-40B4-BE49-F238E27FC236}">
                      <a16:creationId xmlns:a16="http://schemas.microsoft.com/office/drawing/2014/main" id="{6D48CB1D-E98A-7E44-B4A1-4CC1ED46246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50" name="Rechthoek 244">
                    <a:extLst>
                      <a:ext uri="{FF2B5EF4-FFF2-40B4-BE49-F238E27FC236}">
                        <a16:creationId xmlns:a16="http://schemas.microsoft.com/office/drawing/2014/main" id="{F9B18F4B-C641-0146-B66A-ABB31B80423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1" name="Rechthoek 245">
                    <a:extLst>
                      <a:ext uri="{FF2B5EF4-FFF2-40B4-BE49-F238E27FC236}">
                        <a16:creationId xmlns:a16="http://schemas.microsoft.com/office/drawing/2014/main" id="{1012D0E9-00D1-B74C-BA2F-EF7D8A59883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45" name="Rechthoek 238">
                <a:extLst>
                  <a:ext uri="{FF2B5EF4-FFF2-40B4-BE49-F238E27FC236}">
                    <a16:creationId xmlns:a16="http://schemas.microsoft.com/office/drawing/2014/main" id="{0D5B4B90-5D5C-094E-A3AA-520BE0FCDD2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346" name="Gelijkbenige driehoek 239">
                <a:extLst>
                  <a:ext uri="{FF2B5EF4-FFF2-40B4-BE49-F238E27FC236}">
                    <a16:creationId xmlns:a16="http://schemas.microsoft.com/office/drawing/2014/main" id="{8B8CEA77-FB65-9D46-9451-5B5D9DA7B32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1" name="ICOON_info">
              <a:extLst>
                <a:ext uri="{FF2B5EF4-FFF2-40B4-BE49-F238E27FC236}">
                  <a16:creationId xmlns:a16="http://schemas.microsoft.com/office/drawing/2014/main" id="{02F0C5FA-94FC-2143-93CD-0FBA0A0B4FFA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342" name="Ovaal 235">
                <a:extLst>
                  <a:ext uri="{FF2B5EF4-FFF2-40B4-BE49-F238E27FC236}">
                    <a16:creationId xmlns:a16="http://schemas.microsoft.com/office/drawing/2014/main" id="{210BB709-DD40-1241-A468-461DF01A9034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3" name="Graphic 163" descr="Informatie">
                <a:extLst>
                  <a:ext uri="{FF2B5EF4-FFF2-40B4-BE49-F238E27FC236}">
                    <a16:creationId xmlns:a16="http://schemas.microsoft.com/office/drawing/2014/main" id="{EA77533A-ABCA-8E41-97F8-97DCF9153D5B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24352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1145381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5543550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Grafiek</a:t>
            </a:r>
          </a:p>
        </p:txBody>
      </p:sp>
      <p:sp>
        <p:nvSpPr>
          <p:cNvPr id="9" name="Tijdelijke aanduiding voor grafiek 8"/>
          <p:cNvSpPr>
            <a:spLocks noGrp="1"/>
          </p:cNvSpPr>
          <p:nvPr userDrawn="1">
            <p:ph type="chart" sz="quarter" idx="15" hasCustomPrompt="1"/>
          </p:nvPr>
        </p:nvSpPr>
        <p:spPr>
          <a:xfrm>
            <a:off x="6464299" y="1179861"/>
            <a:ext cx="5357811" cy="4636737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grafiek toe te voegen</a:t>
            </a:r>
          </a:p>
        </p:txBody>
      </p:sp>
      <p:sp>
        <p:nvSpPr>
          <p:cNvPr id="3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11450926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36" name="Groep 3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3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2" name="Rechthoek 4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43" name="Ovaal 4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4" name="Rechte verbindingslijn 4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5" name="Rechthoek 4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6" name="Rechte verbindingslijn 4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Rechthoek 4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9" name="Groep 4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99" name="Groep 9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3" name="Rechte verbindingslijn 10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4" name="Rechte verbindingslijn 10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5" name="Rechte verbindingslijn 10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0" name="Groep 9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1" name="Rechthoek 10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2" name="Pijl: punthaak 10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50" name="Groep 4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90" name="Groep 8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8" name="Rechte verbindingslijn 9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1" name="Groep 9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3" name="Pijl: punthaak 9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2" name="Rechte verbindingslijn 5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3" name="Groep 5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79" name="Rechthoek 7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5" name="Rechte verbindingslijn 8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3" name="Rechthoek 8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4" name="Pijl: punthaak 8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4" name="Groep 5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68" name="Rechthoek 6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9" name="Groep 6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70" name="Groep 6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4" name="Rechte verbindingslijn 7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1" name="Groep 7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2" name="Rechthoek 7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3" name="Pijl: punthaak 7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5" name="Rechthoek 5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8" name="Rechthoek 5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59" name="Ovaal 5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0" name="Rechthoek 5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2" name="Rechthoek 6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63" name="Ovaal 6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4" name="Rechthoek 6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65" name="Ovaal 6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6" name="Rechthoek 6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67" name="Rechte verbindingslijn 6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3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40" name="Rechthoek 3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8" name="Groep 107"/>
          <p:cNvGrpSpPr/>
          <p:nvPr userDrawn="1"/>
        </p:nvGrpSpPr>
        <p:grpSpPr>
          <a:xfrm>
            <a:off x="12391603" y="-17883"/>
            <a:ext cx="3183677" cy="6879634"/>
            <a:chOff x="12391603" y="-17883"/>
            <a:chExt cx="3183677" cy="6879634"/>
          </a:xfrm>
        </p:grpSpPr>
        <p:grpSp>
          <p:nvGrpSpPr>
            <p:cNvPr id="109" name="Meer informatie"/>
            <p:cNvGrpSpPr/>
            <p:nvPr userDrawn="1"/>
          </p:nvGrpSpPr>
          <p:grpSpPr>
            <a:xfrm>
              <a:off x="12396764" y="6078478"/>
              <a:ext cx="3178515" cy="783273"/>
              <a:chOff x="-3741486" y="3359148"/>
              <a:chExt cx="3178515" cy="783273"/>
            </a:xfrm>
          </p:grpSpPr>
          <p:sp>
            <p:nvSpPr>
              <p:cNvPr id="16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66" name="Rechthoek 16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7" name="Rechte verbindingslijn 16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10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sp>
            <p:nvSpPr>
              <p:cNvPr id="149" name="Rechthoek 148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invoegen</a:t>
                </a:r>
              </a:p>
            </p:txBody>
          </p:sp>
          <p:sp>
            <p:nvSpPr>
              <p:cNvPr id="150" name="Ovaal 149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51" name="Rechte verbindingslijn 150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52" name="Rechte verbindingslijn 151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53" name="Rechthoek 152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grafiek. Klik op het pictogram om een nieuwe grafiek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154" name="Ovaal 153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55" name="Rechthoek 154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grafiek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155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3" name="Rechte verbindingslijn 16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64" name="Gelijkbenige driehoek 16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cxnSp>
            <p:nvCxnSpPr>
              <p:cNvPr id="157" name="Rechte verbindingslijn 156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58" name="Grafiek icoon"/>
              <p:cNvGrpSpPr/>
              <p:nvPr userDrawn="1"/>
            </p:nvGrpSpPr>
            <p:grpSpPr>
              <a:xfrm>
                <a:off x="12757284" y="1130736"/>
                <a:ext cx="289372" cy="314992"/>
                <a:chOff x="12468049" y="1754144"/>
                <a:chExt cx="339072" cy="369091"/>
              </a:xfrm>
            </p:grpSpPr>
            <p:sp>
              <p:nvSpPr>
                <p:cNvPr id="159" name="Rechthoek 158"/>
                <p:cNvSpPr/>
                <p:nvPr/>
              </p:nvSpPr>
              <p:spPr>
                <a:xfrm>
                  <a:off x="12468049" y="1869625"/>
                  <a:ext cx="92751" cy="253609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60" name="Rechthoek 159"/>
                <p:cNvSpPr/>
                <p:nvPr/>
              </p:nvSpPr>
              <p:spPr>
                <a:xfrm>
                  <a:off x="12590223" y="1754144"/>
                  <a:ext cx="92751" cy="369091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61" name="Rechthoek 160"/>
                <p:cNvSpPr/>
                <p:nvPr/>
              </p:nvSpPr>
              <p:spPr>
                <a:xfrm>
                  <a:off x="12714370" y="1836322"/>
                  <a:ext cx="92751" cy="286913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  <p:grpSp>
          <p:nvGrpSpPr>
            <p:cNvPr id="111" name="Instructie"/>
            <p:cNvGrpSpPr/>
            <p:nvPr userDrawn="1"/>
          </p:nvGrpSpPr>
          <p:grpSpPr>
            <a:xfrm>
              <a:off x="12391603" y="4350524"/>
              <a:ext cx="3183677" cy="1614821"/>
              <a:chOff x="12391603" y="4371790"/>
              <a:chExt cx="3183677" cy="1614821"/>
            </a:xfrm>
          </p:grpSpPr>
          <p:cxnSp>
            <p:nvCxnSpPr>
              <p:cNvPr id="112" name="Rechte verbindingslijn 111"/>
              <p:cNvCxnSpPr>
                <a:cxnSpLocks/>
              </p:cNvCxnSpPr>
              <p:nvPr userDrawn="1"/>
            </p:nvCxnSpPr>
            <p:spPr>
              <a:xfrm>
                <a:off x="12397263" y="598661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3" name="Rechthoek 112"/>
              <p:cNvSpPr/>
              <p:nvPr userDrawn="1"/>
            </p:nvSpPr>
            <p:spPr>
              <a:xfrm>
                <a:off x="12397264" y="4371790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Bewerken</a:t>
                </a:r>
              </a:p>
            </p:txBody>
          </p:sp>
          <p:sp>
            <p:nvSpPr>
              <p:cNvPr id="114" name="Ovaal 113"/>
              <p:cNvSpPr/>
              <p:nvPr userDrawn="1"/>
            </p:nvSpPr>
            <p:spPr>
              <a:xfrm>
                <a:off x="12391603" y="473828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5" name="Rechte verbindingslijn 114"/>
              <p:cNvCxnSpPr>
                <a:cxnSpLocks/>
              </p:cNvCxnSpPr>
              <p:nvPr userDrawn="1"/>
            </p:nvCxnSpPr>
            <p:spPr>
              <a:xfrm>
                <a:off x="12397263" y="461342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6" name="Rechthoek 115"/>
              <p:cNvSpPr/>
              <p:nvPr userDrawn="1"/>
            </p:nvSpPr>
            <p:spPr>
              <a:xfrm>
                <a:off x="12757284" y="4804342"/>
                <a:ext cx="2817995" cy="31443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nl-NL" sz="1100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Selecteer de grafiek, klik met de rechter muisknop en kies </a:t>
                </a:r>
                <a:r>
                  <a:rPr lang="nl-NL" sz="1100" b="1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‘Gegevens bewerken’</a:t>
                </a:r>
              </a:p>
            </p:txBody>
          </p:sp>
          <p:grpSp>
            <p:nvGrpSpPr>
              <p:cNvPr id="117" name="Groep 116"/>
              <p:cNvGrpSpPr/>
              <p:nvPr userDrawn="1"/>
            </p:nvGrpSpPr>
            <p:grpSpPr>
              <a:xfrm>
                <a:off x="12757283" y="5247353"/>
                <a:ext cx="1482803" cy="639425"/>
                <a:chOff x="12757283" y="4365594"/>
                <a:chExt cx="1482803" cy="639425"/>
              </a:xfrm>
            </p:grpSpPr>
            <p:sp>
              <p:nvSpPr>
                <p:cNvPr id="118" name="Rechthoek 117"/>
                <p:cNvSpPr/>
                <p:nvPr userDrawn="1"/>
              </p:nvSpPr>
              <p:spPr>
                <a:xfrm>
                  <a:off x="12757283" y="4365594"/>
                  <a:ext cx="1405283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" name="Rechthoek 118"/>
                <p:cNvSpPr/>
                <p:nvPr userDrawn="1"/>
              </p:nvSpPr>
              <p:spPr>
                <a:xfrm>
                  <a:off x="12768264" y="4676983"/>
                  <a:ext cx="138826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Tekstvak 119"/>
                <p:cNvSpPr txBox="1"/>
                <p:nvPr userDrawn="1"/>
              </p:nvSpPr>
              <p:spPr>
                <a:xfrm>
                  <a:off x="12997648" y="4404704"/>
                  <a:ext cx="111058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Grafiektype wijzigen</a:t>
                  </a:r>
                </a:p>
              </p:txBody>
            </p:sp>
            <p:sp>
              <p:nvSpPr>
                <p:cNvPr id="121" name="Tekstvak 120"/>
                <p:cNvSpPr txBox="1"/>
                <p:nvPr userDrawn="1"/>
              </p:nvSpPr>
              <p:spPr>
                <a:xfrm>
                  <a:off x="12984220" y="4725830"/>
                  <a:ext cx="113421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Gegevens bewerken</a:t>
                  </a:r>
                </a:p>
              </p:txBody>
            </p:sp>
            <p:pic>
              <p:nvPicPr>
                <p:cNvPr id="12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097000" y="477368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23" name="Groep 122"/>
                <p:cNvGrpSpPr/>
                <p:nvPr userDrawn="1"/>
              </p:nvGrpSpPr>
              <p:grpSpPr>
                <a:xfrm>
                  <a:off x="12831198" y="4432250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</p:grpSp>
            <p:grpSp>
              <p:nvGrpSpPr>
                <p:cNvPr id="124" name="Groep 123"/>
                <p:cNvGrpSpPr/>
                <p:nvPr userDrawn="1"/>
              </p:nvGrpSpPr>
              <p:grpSpPr>
                <a:xfrm>
                  <a:off x="12831198" y="4748585"/>
                  <a:ext cx="184916" cy="120210"/>
                  <a:chOff x="8815516" y="1076284"/>
                  <a:chExt cx="503174" cy="327105"/>
                </a:xfrm>
              </p:grpSpPr>
              <p:sp>
                <p:nvSpPr>
                  <p:cNvPr id="125" name="Rechthoek 124"/>
                  <p:cNvSpPr/>
                  <p:nvPr userDrawn="1"/>
                </p:nvSpPr>
                <p:spPr>
                  <a:xfrm>
                    <a:off x="8815516" y="1133167"/>
                    <a:ext cx="372729" cy="23597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  <p:grpSp>
                <p:nvGrpSpPr>
                  <p:cNvPr id="126" name="Groep 125"/>
                  <p:cNvGrpSpPr/>
                  <p:nvPr userDrawn="1"/>
                </p:nvGrpSpPr>
                <p:grpSpPr>
                  <a:xfrm>
                    <a:off x="8815517" y="1076284"/>
                    <a:ext cx="503173" cy="327105"/>
                    <a:chOff x="1351248" y="-683635"/>
                    <a:chExt cx="503173" cy="327105"/>
                  </a:xfrm>
                </p:grpSpPr>
                <p:grpSp>
                  <p:nvGrpSpPr>
                    <p:cNvPr id="127" name="Groep 126"/>
                    <p:cNvGrpSpPr/>
                    <p:nvPr userDrawn="1"/>
                  </p:nvGrpSpPr>
                  <p:grpSpPr>
                    <a:xfrm>
                      <a:off x="1351248" y="-683635"/>
                      <a:ext cx="375186" cy="293652"/>
                      <a:chOff x="1094874" y="-884923"/>
                      <a:chExt cx="884668" cy="692417"/>
                    </a:xfrm>
                  </p:grpSpPr>
                  <p:sp>
                    <p:nvSpPr>
                      <p:cNvPr id="132" name="Rechthoek 131"/>
                      <p:cNvSpPr/>
                      <p:nvPr userDrawn="1"/>
                    </p:nvSpPr>
                    <p:spPr>
                      <a:xfrm>
                        <a:off x="1094874" y="-884923"/>
                        <a:ext cx="878304" cy="145579"/>
                      </a:xfrm>
                      <a:prstGeom prst="rect">
                        <a:avLst/>
                      </a:prstGeom>
                      <a:solidFill>
                        <a:srgbClr val="81818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grpSp>
                    <p:nvGrpSpPr>
                      <p:cNvPr id="133" name="Groep 132"/>
                      <p:cNvGrpSpPr/>
                      <p:nvPr userDrawn="1"/>
                    </p:nvGrpSpPr>
                    <p:grpSpPr>
                      <a:xfrm>
                        <a:off x="1094874" y="-878306"/>
                        <a:ext cx="867364" cy="685800"/>
                        <a:chOff x="1094874" y="-878306"/>
                        <a:chExt cx="867364" cy="613611"/>
                      </a:xfrm>
                    </p:grpSpPr>
                    <p:cxnSp>
                      <p:nvCxnSpPr>
                        <p:cNvPr id="139" name="Rechte verbindingslijn 138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094874" y="-878305"/>
                          <a:ext cx="0" cy="613610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40" name="Rechte verbindingslijn 139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962238" y="-878306"/>
                          <a:ext cx="0" cy="613611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grpSp>
                      <p:nvGrpSpPr>
                        <p:cNvPr id="141" name="Groep 140"/>
                        <p:cNvGrpSpPr/>
                        <p:nvPr userDrawn="1"/>
                      </p:nvGrpSpPr>
                      <p:grpSpPr>
                        <a:xfrm>
                          <a:off x="1270535" y="-878306"/>
                          <a:ext cx="526983" cy="613611"/>
                          <a:chOff x="1270535" y="-745959"/>
                          <a:chExt cx="526983" cy="481264"/>
                        </a:xfrm>
                      </p:grpSpPr>
                      <p:cxnSp>
                        <p:nvCxnSpPr>
                          <p:cNvPr id="142" name="Rechte verbindingslijn 141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446196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3" name="Rechte verbindingslijn 142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270535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4" name="Rechte verbindingslijn 143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621857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5" name="Rechte verbindingslijn 144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797518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</p:grpSp>
                  <p:cxnSp>
                    <p:nvCxnSpPr>
                      <p:cNvPr id="134" name="Rechte verbindingslijn 133"/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098555" y="-192506"/>
                        <a:ext cx="880987" cy="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135" name="Groep 134"/>
                      <p:cNvGrpSpPr/>
                      <p:nvPr userDrawn="1"/>
                    </p:nvGrpSpPr>
                    <p:grpSpPr>
                      <a:xfrm>
                        <a:off x="1094874" y="-607596"/>
                        <a:ext cx="878306" cy="276726"/>
                        <a:chOff x="1106905" y="-607596"/>
                        <a:chExt cx="878307" cy="276726"/>
                      </a:xfrm>
                    </p:grpSpPr>
                    <p:cxnSp>
                      <p:nvCxnSpPr>
                        <p:cNvPr id="136" name="Rechte verbindingslijn 135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330870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7" name="Rechte verbindingslijn 136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469233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8" name="Rechte verbindingslijn 137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607596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grpSp>
                  <p:nvGrpSpPr>
                    <p:cNvPr id="128" name="Groep 127"/>
                    <p:cNvGrpSpPr/>
                    <p:nvPr userDrawn="1"/>
                  </p:nvGrpSpPr>
                  <p:grpSpPr>
                    <a:xfrm rot="2700000">
                      <a:off x="1605871" y="-605080"/>
                      <a:ext cx="90079" cy="407021"/>
                      <a:chOff x="3130062" y="-817193"/>
                      <a:chExt cx="131884" cy="595920"/>
                    </a:xfrm>
                    <a:solidFill>
                      <a:srgbClr val="3399FF"/>
                    </a:solidFill>
                  </p:grpSpPr>
                  <p:sp>
                    <p:nvSpPr>
                      <p:cNvPr id="129" name="Rechthoek 128"/>
                      <p:cNvSpPr/>
                      <p:nvPr userDrawn="1"/>
                    </p:nvSpPr>
                    <p:spPr>
                      <a:xfrm>
                        <a:off x="3130062" y="-705979"/>
                        <a:ext cx="131884" cy="281354"/>
                      </a:xfrm>
                      <a:prstGeom prst="rect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130" name="Rechthoek: afgeronde bovenhoeken 129"/>
                      <p:cNvSpPr/>
                      <p:nvPr userDrawn="1"/>
                    </p:nvSpPr>
                    <p:spPr>
                      <a:xfrm>
                        <a:off x="3130063" y="-817193"/>
                        <a:ext cx="131883" cy="87615"/>
                      </a:xfrm>
                      <a:prstGeom prst="round2SameRect">
                        <a:avLst>
                          <a:gd name="adj1" fmla="val 50000"/>
                          <a:gd name="adj2" fmla="val 0"/>
                        </a:avLst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131" name="Gelijkbenige driehoek 130"/>
                      <p:cNvSpPr/>
                      <p:nvPr userDrawn="1"/>
                    </p:nvSpPr>
                    <p:spPr>
                      <a:xfrm rot="10800000">
                        <a:off x="3130062" y="-401026"/>
                        <a:ext cx="131884" cy="179753"/>
                      </a:xfrm>
                      <a:prstGeom prst="triangle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108713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+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Text Placeholder 8">
            <a:extLst>
              <a:ext uri="{FF2B5EF4-FFF2-40B4-BE49-F238E27FC236}">
                <a16:creationId xmlns:a16="http://schemas.microsoft.com/office/drawing/2014/main" id="{9223C4D1-EF10-4606-A1AB-286E2A3ADF6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20726" y="2363320"/>
            <a:ext cx="2955924" cy="3462805"/>
          </a:xfrm>
        </p:spPr>
        <p:txBody>
          <a:bodyPr/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sp>
        <p:nvSpPr>
          <p:cNvPr id="33" name="Tijdelijke aanduiding voor afbeelding 32"/>
          <p:cNvSpPr>
            <a:spLocks noGrp="1"/>
          </p:cNvSpPr>
          <p:nvPr>
            <p:ph type="pic" sz="quarter" idx="15" hasCustomPrompt="1"/>
          </p:nvPr>
        </p:nvSpPr>
        <p:spPr>
          <a:xfrm>
            <a:off x="4057852" y="0"/>
            <a:ext cx="8134148" cy="6321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</p:txBody>
      </p:sp>
      <p:sp>
        <p:nvSpPr>
          <p:cNvPr id="170" name="Text Placeholder 169">
            <a:extLst>
              <a:ext uri="{FF2B5EF4-FFF2-40B4-BE49-F238E27FC236}">
                <a16:creationId xmlns:a16="http://schemas.microsoft.com/office/drawing/2014/main" id="{A382F4FF-4145-4E8C-A366-A78DBCD9B02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057852" y="-1"/>
            <a:ext cx="5439600" cy="6321600"/>
          </a:xfrm>
          <a:gradFill flip="none" rotWithShape="1">
            <a:gsLst>
              <a:gs pos="100000">
                <a:schemeClr val="accent3">
                  <a:alpha val="0"/>
                </a:schemeClr>
              </a:gs>
              <a:gs pos="0">
                <a:schemeClr val="accent3">
                  <a:alpha val="25000"/>
                </a:schemeClr>
              </a:gs>
            </a:gsLst>
            <a:lin ang="0" scaled="1"/>
            <a:tileRect/>
          </a:gradFill>
        </p:spPr>
        <p:txBody>
          <a:bodyPr/>
          <a:lstStyle>
            <a:lvl1pPr marL="0" indent="0">
              <a:buNone/>
              <a:defRPr sz="100"/>
            </a:lvl1pPr>
          </a:lstStyle>
          <a:p>
            <a:pPr lvl="0"/>
            <a:r>
              <a:rPr lang="en-US" dirty="0"/>
              <a:t>  </a:t>
            </a:r>
            <a:endParaRPr lang="en-GB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4223F8-A364-43AC-A7ED-5DF78E1864B9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TEXT + IMAGE (L)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764AE95A-A010-4D08-9808-3C86F2F385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20724" y="660534"/>
            <a:ext cx="2955925" cy="609060"/>
          </a:xfrm>
        </p:spPr>
        <p:txBody>
          <a:bodyPr/>
          <a:lstStyle/>
          <a:p>
            <a:r>
              <a:rPr lang="en-US" dirty="0"/>
              <a:t>Click to edit title style</a:t>
            </a:r>
            <a:endParaRPr lang="en-GB" dirty="0"/>
          </a:p>
        </p:txBody>
      </p:sp>
      <p:sp>
        <p:nvSpPr>
          <p:cNvPr id="158" name="Subtitel Tekst">
            <a:extLst>
              <a:ext uri="{FF2B5EF4-FFF2-40B4-BE49-F238E27FC236}">
                <a16:creationId xmlns:a16="http://schemas.microsoft.com/office/drawing/2014/main" id="{C1EBAE95-1FE4-49EE-B791-0520D6F9836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589192"/>
            <a:ext cx="2955925" cy="408432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61" name="Tijdelijke aanduiding voor voettekst 4">
            <a:extLst>
              <a:ext uri="{FF2B5EF4-FFF2-40B4-BE49-F238E27FC236}">
                <a16:creationId xmlns:a16="http://schemas.microsoft.com/office/drawing/2014/main" id="{B01F2CEE-2EF0-4FF1-ACE8-4042BBFD188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295" name="INSTRUCTION">
            <a:extLst>
              <a:ext uri="{FF2B5EF4-FFF2-40B4-BE49-F238E27FC236}">
                <a16:creationId xmlns:a16="http://schemas.microsoft.com/office/drawing/2014/main" id="{78C4F92F-B2C0-174F-B2D7-5E117373DC66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96" name="Rechthoek 329">
              <a:extLst>
                <a:ext uri="{FF2B5EF4-FFF2-40B4-BE49-F238E27FC236}">
                  <a16:creationId xmlns:a16="http://schemas.microsoft.com/office/drawing/2014/main" id="{C9125255-86AB-1C49-99FD-10BC343072EA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97" name="Ovaal 317">
              <a:extLst>
                <a:ext uri="{FF2B5EF4-FFF2-40B4-BE49-F238E27FC236}">
                  <a16:creationId xmlns:a16="http://schemas.microsoft.com/office/drawing/2014/main" id="{47E17A7F-ADEB-CB41-8859-2D674E3002D1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98" name="Rechthoek 328">
              <a:extLst>
                <a:ext uri="{FF2B5EF4-FFF2-40B4-BE49-F238E27FC236}">
                  <a16:creationId xmlns:a16="http://schemas.microsoft.com/office/drawing/2014/main" id="{8123EB00-7F7C-B94D-BA3E-4F6217C356A1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99" name="Ovaal 166">
              <a:extLst>
                <a:ext uri="{FF2B5EF4-FFF2-40B4-BE49-F238E27FC236}">
                  <a16:creationId xmlns:a16="http://schemas.microsoft.com/office/drawing/2014/main" id="{84FBD841-1C40-0545-9D85-F3DF2F1AAE85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00" name="Rechthoek 168">
              <a:extLst>
                <a:ext uri="{FF2B5EF4-FFF2-40B4-BE49-F238E27FC236}">
                  <a16:creationId xmlns:a16="http://schemas.microsoft.com/office/drawing/2014/main" id="{68BF8FA9-67CD-2946-BCBE-058BE4CF1D9C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301" name="Groep 126">
              <a:extLst>
                <a:ext uri="{FF2B5EF4-FFF2-40B4-BE49-F238E27FC236}">
                  <a16:creationId xmlns:a16="http://schemas.microsoft.com/office/drawing/2014/main" id="{165C60F7-27C8-3241-BCBD-A77AFC617EB4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302" name="Groep 127">
                <a:extLst>
                  <a:ext uri="{FF2B5EF4-FFF2-40B4-BE49-F238E27FC236}">
                    <a16:creationId xmlns:a16="http://schemas.microsoft.com/office/drawing/2014/main" id="{B2D8457A-68B0-6440-B210-DC724CC89D16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304" name="Rechthoek met één afgeknipte en afgeronde hoek 47">
                  <a:extLst>
                    <a:ext uri="{FF2B5EF4-FFF2-40B4-BE49-F238E27FC236}">
                      <a16:creationId xmlns:a16="http://schemas.microsoft.com/office/drawing/2014/main" id="{FAECB888-42F2-2044-A803-16604B8ACAB2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5" name="Rechthoekige driehoek 136">
                  <a:extLst>
                    <a:ext uri="{FF2B5EF4-FFF2-40B4-BE49-F238E27FC236}">
                      <a16:creationId xmlns:a16="http://schemas.microsoft.com/office/drawing/2014/main" id="{31DAD24A-A047-3E4A-B81A-08CADFE38C2E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6" name="Rechthoek 137">
                  <a:extLst>
                    <a:ext uri="{FF2B5EF4-FFF2-40B4-BE49-F238E27FC236}">
                      <a16:creationId xmlns:a16="http://schemas.microsoft.com/office/drawing/2014/main" id="{2618810A-4F08-984D-96E8-F78846094E17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7" name="Rechthoek 140">
                  <a:extLst>
                    <a:ext uri="{FF2B5EF4-FFF2-40B4-BE49-F238E27FC236}">
                      <a16:creationId xmlns:a16="http://schemas.microsoft.com/office/drawing/2014/main" id="{6FA5A004-A94E-1544-AC19-5FEEF5A1F4E4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03" name="Rechthoek 128">
                <a:extLst>
                  <a:ext uri="{FF2B5EF4-FFF2-40B4-BE49-F238E27FC236}">
                    <a16:creationId xmlns:a16="http://schemas.microsoft.com/office/drawing/2014/main" id="{8CB1BF07-18F8-7B40-9662-EC86A8209843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308" name="INSTRUCTION">
            <a:extLst>
              <a:ext uri="{FF2B5EF4-FFF2-40B4-BE49-F238E27FC236}">
                <a16:creationId xmlns:a16="http://schemas.microsoft.com/office/drawing/2014/main" id="{A17C4C3D-A031-8041-BCED-6A63A4CD3519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309" name="Rechthoek 329">
              <a:extLst>
                <a:ext uri="{FF2B5EF4-FFF2-40B4-BE49-F238E27FC236}">
                  <a16:creationId xmlns:a16="http://schemas.microsoft.com/office/drawing/2014/main" id="{55CA464A-34B5-6B42-89EB-07634505E39B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310" name="Ovaal 317">
              <a:extLst>
                <a:ext uri="{FF2B5EF4-FFF2-40B4-BE49-F238E27FC236}">
                  <a16:creationId xmlns:a16="http://schemas.microsoft.com/office/drawing/2014/main" id="{AABF6256-4778-784E-A0C2-32440360B4FC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11" name="Rechthoek 319">
              <a:extLst>
                <a:ext uri="{FF2B5EF4-FFF2-40B4-BE49-F238E27FC236}">
                  <a16:creationId xmlns:a16="http://schemas.microsoft.com/office/drawing/2014/main" id="{35E6DD0C-59FE-0D4D-8E82-AF61B7E51B42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12" name="Ovaal 320">
              <a:extLst>
                <a:ext uri="{FF2B5EF4-FFF2-40B4-BE49-F238E27FC236}">
                  <a16:creationId xmlns:a16="http://schemas.microsoft.com/office/drawing/2014/main" id="{8FF92B87-59A9-FB42-B4EA-26D54038681D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13" name="Rechthoek 328">
              <a:extLst>
                <a:ext uri="{FF2B5EF4-FFF2-40B4-BE49-F238E27FC236}">
                  <a16:creationId xmlns:a16="http://schemas.microsoft.com/office/drawing/2014/main" id="{9D18CD3B-5D68-DA4E-9BBB-0A7F233FEA1F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314" name="Rechthoek 180">
              <a:extLst>
                <a:ext uri="{FF2B5EF4-FFF2-40B4-BE49-F238E27FC236}">
                  <a16:creationId xmlns:a16="http://schemas.microsoft.com/office/drawing/2014/main" id="{8203F5D3-CC95-3F46-A97D-2A3B058BB027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315" name="Ovaal 182">
              <a:extLst>
                <a:ext uri="{FF2B5EF4-FFF2-40B4-BE49-F238E27FC236}">
                  <a16:creationId xmlns:a16="http://schemas.microsoft.com/office/drawing/2014/main" id="{ECCBE645-05EC-104E-BAFD-B44B8C671637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16" name="Rechthoek 183">
              <a:extLst>
                <a:ext uri="{FF2B5EF4-FFF2-40B4-BE49-F238E27FC236}">
                  <a16:creationId xmlns:a16="http://schemas.microsoft.com/office/drawing/2014/main" id="{8DD1E619-B426-5445-89DF-D07E31C3FE48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317" name="Ovaal 185">
              <a:extLst>
                <a:ext uri="{FF2B5EF4-FFF2-40B4-BE49-F238E27FC236}">
                  <a16:creationId xmlns:a16="http://schemas.microsoft.com/office/drawing/2014/main" id="{FB4F6605-0498-1148-8CA8-BE3A70A0BA83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318" name="Rechthoek 186">
              <a:extLst>
                <a:ext uri="{FF2B5EF4-FFF2-40B4-BE49-F238E27FC236}">
                  <a16:creationId xmlns:a16="http://schemas.microsoft.com/office/drawing/2014/main" id="{64E29D7C-461E-E045-A480-EDC690EB3BEF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19" name="Ovaal 188">
              <a:extLst>
                <a:ext uri="{FF2B5EF4-FFF2-40B4-BE49-F238E27FC236}">
                  <a16:creationId xmlns:a16="http://schemas.microsoft.com/office/drawing/2014/main" id="{95566FAC-F4E0-7047-9260-FE3CF4A41F1C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320" name="Rechthoek 189">
              <a:extLst>
                <a:ext uri="{FF2B5EF4-FFF2-40B4-BE49-F238E27FC236}">
                  <a16:creationId xmlns:a16="http://schemas.microsoft.com/office/drawing/2014/main" id="{03C0CF1C-FE36-1B4C-B434-B4B1CF2E14AD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321" name="Ovaal 191">
              <a:extLst>
                <a:ext uri="{FF2B5EF4-FFF2-40B4-BE49-F238E27FC236}">
                  <a16:creationId xmlns:a16="http://schemas.microsoft.com/office/drawing/2014/main" id="{2AE4EF75-8E01-C141-B429-9CFAFD812EE2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322" name="Rechthoek 192">
              <a:extLst>
                <a:ext uri="{FF2B5EF4-FFF2-40B4-BE49-F238E27FC236}">
                  <a16:creationId xmlns:a16="http://schemas.microsoft.com/office/drawing/2014/main" id="{CCBA8F4C-A71D-7645-BDDC-A1158DBEA75E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23" name="Ovaal 195">
              <a:extLst>
                <a:ext uri="{FF2B5EF4-FFF2-40B4-BE49-F238E27FC236}">
                  <a16:creationId xmlns:a16="http://schemas.microsoft.com/office/drawing/2014/main" id="{909F0C1B-E5EF-5243-B328-4D31EE61C87E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324" name="Rechthoek 196">
              <a:extLst>
                <a:ext uri="{FF2B5EF4-FFF2-40B4-BE49-F238E27FC236}">
                  <a16:creationId xmlns:a16="http://schemas.microsoft.com/office/drawing/2014/main" id="{C88A6905-895D-A940-8199-BEDF4AF72DFF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25" name="Ovaal 197">
              <a:extLst>
                <a:ext uri="{FF2B5EF4-FFF2-40B4-BE49-F238E27FC236}">
                  <a16:creationId xmlns:a16="http://schemas.microsoft.com/office/drawing/2014/main" id="{B4198741-5C15-EF49-B91E-89F66525B2AD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326" name="Rechthoek 198">
              <a:extLst>
                <a:ext uri="{FF2B5EF4-FFF2-40B4-BE49-F238E27FC236}">
                  <a16:creationId xmlns:a16="http://schemas.microsoft.com/office/drawing/2014/main" id="{27C68A70-AA42-8347-ABFA-E73779CF812B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327" name="Ovaal 200">
              <a:extLst>
                <a:ext uri="{FF2B5EF4-FFF2-40B4-BE49-F238E27FC236}">
                  <a16:creationId xmlns:a16="http://schemas.microsoft.com/office/drawing/2014/main" id="{0A5DAF1F-3B3B-A24D-96FA-405A9A2F17D9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28" name="Rechthoek 202">
              <a:extLst>
                <a:ext uri="{FF2B5EF4-FFF2-40B4-BE49-F238E27FC236}">
                  <a16:creationId xmlns:a16="http://schemas.microsoft.com/office/drawing/2014/main" id="{142F9176-B9B0-2246-A759-67C0D1061927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329" name="Rechthoek 331">
              <a:extLst>
                <a:ext uri="{FF2B5EF4-FFF2-40B4-BE49-F238E27FC236}">
                  <a16:creationId xmlns:a16="http://schemas.microsoft.com/office/drawing/2014/main" id="{FBBC5E9C-0C97-E147-8D24-86ED9B0FB9DE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330" name="ICOON_info">
              <a:extLst>
                <a:ext uri="{FF2B5EF4-FFF2-40B4-BE49-F238E27FC236}">
                  <a16:creationId xmlns:a16="http://schemas.microsoft.com/office/drawing/2014/main" id="{0EC1B840-432E-9E4D-BF8F-0961D9791EE3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72" name="Ovaal 1">
                <a:extLst>
                  <a:ext uri="{FF2B5EF4-FFF2-40B4-BE49-F238E27FC236}">
                    <a16:creationId xmlns:a16="http://schemas.microsoft.com/office/drawing/2014/main" id="{F91EE5E8-36D6-E041-92A1-2F5B55BDFB0A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3" name="Graphic 163" descr="Informatie">
                <a:extLst>
                  <a:ext uri="{FF2B5EF4-FFF2-40B4-BE49-F238E27FC236}">
                    <a16:creationId xmlns:a16="http://schemas.microsoft.com/office/drawing/2014/main" id="{D3C06959-E0DE-3D41-9802-DE47F177D061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1" name="VOORBEELD">
              <a:extLst>
                <a:ext uri="{FF2B5EF4-FFF2-40B4-BE49-F238E27FC236}">
                  <a16:creationId xmlns:a16="http://schemas.microsoft.com/office/drawing/2014/main" id="{49836F3E-35B9-CB4E-8022-580E6293B8EA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332" name="Rechthoek 335">
                <a:extLst>
                  <a:ext uri="{FF2B5EF4-FFF2-40B4-BE49-F238E27FC236}">
                    <a16:creationId xmlns:a16="http://schemas.microsoft.com/office/drawing/2014/main" id="{4E9844F2-658E-A648-8626-89114750FAC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333" name="Rechthoek 337">
                <a:extLst>
                  <a:ext uri="{FF2B5EF4-FFF2-40B4-BE49-F238E27FC236}">
                    <a16:creationId xmlns:a16="http://schemas.microsoft.com/office/drawing/2014/main" id="{863C826E-FF1C-0144-816E-4D696B142F33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34" name="Groep 230">
                <a:extLst>
                  <a:ext uri="{FF2B5EF4-FFF2-40B4-BE49-F238E27FC236}">
                    <a16:creationId xmlns:a16="http://schemas.microsoft.com/office/drawing/2014/main" id="{7A6D7EB3-4199-E143-A59F-C399E3E83052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65" name="Groep 232">
                  <a:extLst>
                    <a:ext uri="{FF2B5EF4-FFF2-40B4-BE49-F238E27FC236}">
                      <a16:creationId xmlns:a16="http://schemas.microsoft.com/office/drawing/2014/main" id="{2763FED5-EA6A-2446-BC3D-09A73CAB6E6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67" name="Rechte verbindingslijn 234">
                    <a:extLst>
                      <a:ext uri="{FF2B5EF4-FFF2-40B4-BE49-F238E27FC236}">
                        <a16:creationId xmlns:a16="http://schemas.microsoft.com/office/drawing/2014/main" id="{50F3D06B-4166-6F41-BAD7-72C61DA2756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235">
                    <a:extLst>
                      <a:ext uri="{FF2B5EF4-FFF2-40B4-BE49-F238E27FC236}">
                        <a16:creationId xmlns:a16="http://schemas.microsoft.com/office/drawing/2014/main" id="{FA6D461B-4EDF-174C-BB30-37EC414B8BA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236">
                    <a:extLst>
                      <a:ext uri="{FF2B5EF4-FFF2-40B4-BE49-F238E27FC236}">
                        <a16:creationId xmlns:a16="http://schemas.microsoft.com/office/drawing/2014/main" id="{8464BE02-ED17-D149-85AE-6A9221D6115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237">
                    <a:extLst>
                      <a:ext uri="{FF2B5EF4-FFF2-40B4-BE49-F238E27FC236}">
                        <a16:creationId xmlns:a16="http://schemas.microsoft.com/office/drawing/2014/main" id="{DBF35E51-E82E-FC42-A78E-A4ADF928AD5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1" name="Rechte verbindingslijn 238">
                    <a:extLst>
                      <a:ext uri="{FF2B5EF4-FFF2-40B4-BE49-F238E27FC236}">
                        <a16:creationId xmlns:a16="http://schemas.microsoft.com/office/drawing/2014/main" id="{014C5E7C-7341-0140-AAD3-E07F10F09AD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66" name="Pijl: rechts 233">
                  <a:extLst>
                    <a:ext uri="{FF2B5EF4-FFF2-40B4-BE49-F238E27FC236}">
                      <a16:creationId xmlns:a16="http://schemas.microsoft.com/office/drawing/2014/main" id="{303499D5-3CD1-2E48-BACA-6F650BB3F2DB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35" name="Groep 239">
                <a:extLst>
                  <a:ext uri="{FF2B5EF4-FFF2-40B4-BE49-F238E27FC236}">
                    <a16:creationId xmlns:a16="http://schemas.microsoft.com/office/drawing/2014/main" id="{CBB58034-66D9-0248-B7F5-1AEED62B14D5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58" name="Groep 241">
                  <a:extLst>
                    <a:ext uri="{FF2B5EF4-FFF2-40B4-BE49-F238E27FC236}">
                      <a16:creationId xmlns:a16="http://schemas.microsoft.com/office/drawing/2014/main" id="{7FBF05F7-ACDF-C44B-8373-B21CC4BF1D8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60" name="Rechte verbindingslijn 243">
                    <a:extLst>
                      <a:ext uri="{FF2B5EF4-FFF2-40B4-BE49-F238E27FC236}">
                        <a16:creationId xmlns:a16="http://schemas.microsoft.com/office/drawing/2014/main" id="{790BDC99-B404-964C-B015-AC0EF3164A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244">
                    <a:extLst>
                      <a:ext uri="{FF2B5EF4-FFF2-40B4-BE49-F238E27FC236}">
                        <a16:creationId xmlns:a16="http://schemas.microsoft.com/office/drawing/2014/main" id="{1F537F83-44CF-7D44-A02A-1AB9D31DBF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2" name="Rechte verbindingslijn 245">
                    <a:extLst>
                      <a:ext uri="{FF2B5EF4-FFF2-40B4-BE49-F238E27FC236}">
                        <a16:creationId xmlns:a16="http://schemas.microsoft.com/office/drawing/2014/main" id="{CD11BD55-D2EA-C542-9766-6BBDF5F4406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3" name="Rechte verbindingslijn 246">
                    <a:extLst>
                      <a:ext uri="{FF2B5EF4-FFF2-40B4-BE49-F238E27FC236}">
                        <a16:creationId xmlns:a16="http://schemas.microsoft.com/office/drawing/2014/main" id="{C252DCC9-FE54-7246-9950-F5333397018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4" name="Rechte verbindingslijn 247">
                    <a:extLst>
                      <a:ext uri="{FF2B5EF4-FFF2-40B4-BE49-F238E27FC236}">
                        <a16:creationId xmlns:a16="http://schemas.microsoft.com/office/drawing/2014/main" id="{0C613EE3-B095-254B-BD06-876462C6A2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59" name="Pijl: rechts 242">
                  <a:extLst>
                    <a:ext uri="{FF2B5EF4-FFF2-40B4-BE49-F238E27FC236}">
                      <a16:creationId xmlns:a16="http://schemas.microsoft.com/office/drawing/2014/main" id="{E3728E8B-E7E2-6C41-A1A1-2FACA16C0968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336" name="Rechte verbindingslijn 340">
                <a:extLst>
                  <a:ext uri="{FF2B5EF4-FFF2-40B4-BE49-F238E27FC236}">
                    <a16:creationId xmlns:a16="http://schemas.microsoft.com/office/drawing/2014/main" id="{E2864145-39DF-6B4A-A16C-816714CB5E3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37" name="Rechte verbindingslijn 341">
                <a:extLst>
                  <a:ext uri="{FF2B5EF4-FFF2-40B4-BE49-F238E27FC236}">
                    <a16:creationId xmlns:a16="http://schemas.microsoft.com/office/drawing/2014/main" id="{6FAEB19B-728A-484D-8D4A-E0CC58853D5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338" name="Rechthoek 344">
                <a:extLst>
                  <a:ext uri="{FF2B5EF4-FFF2-40B4-BE49-F238E27FC236}">
                    <a16:creationId xmlns:a16="http://schemas.microsoft.com/office/drawing/2014/main" id="{67E88E98-47E1-1248-8A91-35944F2F142C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339" name="Rechthoek 345">
                <a:extLst>
                  <a:ext uri="{FF2B5EF4-FFF2-40B4-BE49-F238E27FC236}">
                    <a16:creationId xmlns:a16="http://schemas.microsoft.com/office/drawing/2014/main" id="{154BE5AB-9741-0F42-AA50-7F2A169BEBEA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340" name="Groep 11">
                <a:extLst>
                  <a:ext uri="{FF2B5EF4-FFF2-40B4-BE49-F238E27FC236}">
                    <a16:creationId xmlns:a16="http://schemas.microsoft.com/office/drawing/2014/main" id="{1D7950ED-6756-FB4F-8063-7A625F878A3E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350" name="Rechthoek 346">
                  <a:extLst>
                    <a:ext uri="{FF2B5EF4-FFF2-40B4-BE49-F238E27FC236}">
                      <a16:creationId xmlns:a16="http://schemas.microsoft.com/office/drawing/2014/main" id="{2E196C79-C841-4F44-BB6C-5F8E1D8C6BB4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51" name="Groep 6">
                  <a:extLst>
                    <a:ext uri="{FF2B5EF4-FFF2-40B4-BE49-F238E27FC236}">
                      <a16:creationId xmlns:a16="http://schemas.microsoft.com/office/drawing/2014/main" id="{FD4B54A3-98DF-DD4B-AD34-734B2E2EB145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53" name="Rechte verbindingslijn 225">
                    <a:extLst>
                      <a:ext uri="{FF2B5EF4-FFF2-40B4-BE49-F238E27FC236}">
                        <a16:creationId xmlns:a16="http://schemas.microsoft.com/office/drawing/2014/main" id="{0C9E5B11-4931-F64A-8864-410FE6D140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226">
                    <a:extLst>
                      <a:ext uri="{FF2B5EF4-FFF2-40B4-BE49-F238E27FC236}">
                        <a16:creationId xmlns:a16="http://schemas.microsoft.com/office/drawing/2014/main" id="{21F22622-0DA9-5A42-BD21-8D130D15CC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227">
                    <a:extLst>
                      <a:ext uri="{FF2B5EF4-FFF2-40B4-BE49-F238E27FC236}">
                        <a16:creationId xmlns:a16="http://schemas.microsoft.com/office/drawing/2014/main" id="{3FFCB5F6-582F-9D47-8D88-B908DD03753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228">
                    <a:extLst>
                      <a:ext uri="{FF2B5EF4-FFF2-40B4-BE49-F238E27FC236}">
                        <a16:creationId xmlns:a16="http://schemas.microsoft.com/office/drawing/2014/main" id="{16964A42-71F3-304B-B8FF-24778C3599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229">
                    <a:extLst>
                      <a:ext uri="{FF2B5EF4-FFF2-40B4-BE49-F238E27FC236}">
                        <a16:creationId xmlns:a16="http://schemas.microsoft.com/office/drawing/2014/main" id="{EA60FEF2-DCB0-5643-991D-FE4DEC75823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52" name="Pijl: rechts 217">
                  <a:extLst>
                    <a:ext uri="{FF2B5EF4-FFF2-40B4-BE49-F238E27FC236}">
                      <a16:creationId xmlns:a16="http://schemas.microsoft.com/office/drawing/2014/main" id="{71CF533F-ECA0-4044-9E9E-C740B19D0323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1" name="Groep 9">
                <a:extLst>
                  <a:ext uri="{FF2B5EF4-FFF2-40B4-BE49-F238E27FC236}">
                    <a16:creationId xmlns:a16="http://schemas.microsoft.com/office/drawing/2014/main" id="{1A556AB3-5A29-F145-AE77-97161E7E37C0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342" name="Rechthoek 357">
                  <a:extLst>
                    <a:ext uri="{FF2B5EF4-FFF2-40B4-BE49-F238E27FC236}">
                      <a16:creationId xmlns:a16="http://schemas.microsoft.com/office/drawing/2014/main" id="{831D1EBF-A022-FF41-B7D4-36E97ED1B6F3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43" name="Groep 5">
                  <a:extLst>
                    <a:ext uri="{FF2B5EF4-FFF2-40B4-BE49-F238E27FC236}">
                      <a16:creationId xmlns:a16="http://schemas.microsoft.com/office/drawing/2014/main" id="{E95078E6-E6A0-6048-B237-B8561BCB121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45" name="Rechte verbindingslijn 220">
                    <a:extLst>
                      <a:ext uri="{FF2B5EF4-FFF2-40B4-BE49-F238E27FC236}">
                        <a16:creationId xmlns:a16="http://schemas.microsoft.com/office/drawing/2014/main" id="{04643D9C-AA5A-F74E-9FEA-ECDBC5BD86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221">
                    <a:extLst>
                      <a:ext uri="{FF2B5EF4-FFF2-40B4-BE49-F238E27FC236}">
                        <a16:creationId xmlns:a16="http://schemas.microsoft.com/office/drawing/2014/main" id="{B89AA051-8DF3-2F44-8DFF-51EBC25ED6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222">
                    <a:extLst>
                      <a:ext uri="{FF2B5EF4-FFF2-40B4-BE49-F238E27FC236}">
                        <a16:creationId xmlns:a16="http://schemas.microsoft.com/office/drawing/2014/main" id="{60E28332-E092-014E-964F-1E7B852BA16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223">
                    <a:extLst>
                      <a:ext uri="{FF2B5EF4-FFF2-40B4-BE49-F238E27FC236}">
                        <a16:creationId xmlns:a16="http://schemas.microsoft.com/office/drawing/2014/main" id="{9025AF52-A57F-0840-9603-FF7CD2616D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Rechte verbindingslijn 224">
                    <a:extLst>
                      <a:ext uri="{FF2B5EF4-FFF2-40B4-BE49-F238E27FC236}">
                        <a16:creationId xmlns:a16="http://schemas.microsoft.com/office/drawing/2014/main" id="{670BF97C-A53E-4746-A5DB-E4F9964011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44" name="Pijl: rechts 219">
                  <a:extLst>
                    <a:ext uri="{FF2B5EF4-FFF2-40B4-BE49-F238E27FC236}">
                      <a16:creationId xmlns:a16="http://schemas.microsoft.com/office/drawing/2014/main" id="{A16FFF36-7517-A140-99A6-85909ACD796B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84" name="INSTRUCTION">
            <a:extLst>
              <a:ext uri="{FF2B5EF4-FFF2-40B4-BE49-F238E27FC236}">
                <a16:creationId xmlns:a16="http://schemas.microsoft.com/office/drawing/2014/main" id="{26532056-71B6-E547-8832-BECFE8B5AB19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85" name="Rechthoek 222">
              <a:extLst>
                <a:ext uri="{FF2B5EF4-FFF2-40B4-BE49-F238E27FC236}">
                  <a16:creationId xmlns:a16="http://schemas.microsoft.com/office/drawing/2014/main" id="{47795BF8-8F65-6143-8692-0563789ABF5F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86" name="Rechthoek 223">
              <a:extLst>
                <a:ext uri="{FF2B5EF4-FFF2-40B4-BE49-F238E27FC236}">
                  <a16:creationId xmlns:a16="http://schemas.microsoft.com/office/drawing/2014/main" id="{4C85142E-DF6F-634D-B240-2A890C4AA0B7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87" name="Ovaal 224">
              <a:extLst>
                <a:ext uri="{FF2B5EF4-FFF2-40B4-BE49-F238E27FC236}">
                  <a16:creationId xmlns:a16="http://schemas.microsoft.com/office/drawing/2014/main" id="{642EF997-37BD-604F-A0DE-AB7D96156A41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88" name="Rechthoek 225">
              <a:extLst>
                <a:ext uri="{FF2B5EF4-FFF2-40B4-BE49-F238E27FC236}">
                  <a16:creationId xmlns:a16="http://schemas.microsoft.com/office/drawing/2014/main" id="{896FEE14-3182-574D-AD9C-D1E90C03EC10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89" name="Groep 226">
              <a:extLst>
                <a:ext uri="{FF2B5EF4-FFF2-40B4-BE49-F238E27FC236}">
                  <a16:creationId xmlns:a16="http://schemas.microsoft.com/office/drawing/2014/main" id="{929AAFC2-18A0-E946-A314-2493032F781B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418" name="Rechthoek 257">
                <a:extLst>
                  <a:ext uri="{FF2B5EF4-FFF2-40B4-BE49-F238E27FC236}">
                    <a16:creationId xmlns:a16="http://schemas.microsoft.com/office/drawing/2014/main" id="{54D49244-6E3C-AE43-988E-986F8CE400A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9" name="Ovaal 258">
                <a:extLst>
                  <a:ext uri="{FF2B5EF4-FFF2-40B4-BE49-F238E27FC236}">
                    <a16:creationId xmlns:a16="http://schemas.microsoft.com/office/drawing/2014/main" id="{A3813AD6-54E0-2444-8E13-F8AB02BB212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0" name="Vrije vorm: vorm 259">
                <a:extLst>
                  <a:ext uri="{FF2B5EF4-FFF2-40B4-BE49-F238E27FC236}">
                    <a16:creationId xmlns:a16="http://schemas.microsoft.com/office/drawing/2014/main" id="{DFFB1D9B-2768-D74D-89D6-8147974D634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1" name="Rechthoek: afgeronde hoeken 260">
                <a:extLst>
                  <a:ext uri="{FF2B5EF4-FFF2-40B4-BE49-F238E27FC236}">
                    <a16:creationId xmlns:a16="http://schemas.microsoft.com/office/drawing/2014/main" id="{65881ED7-3599-0E42-AB54-CC560FADAD7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422" name="Rechte verbindingslijn 261">
                <a:extLst>
                  <a:ext uri="{FF2B5EF4-FFF2-40B4-BE49-F238E27FC236}">
                    <a16:creationId xmlns:a16="http://schemas.microsoft.com/office/drawing/2014/main" id="{EF6EF3B5-C16D-1A44-A6E9-E0DD86AD79F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23" name="Rechte verbindingslijn 262">
                <a:extLst>
                  <a:ext uri="{FF2B5EF4-FFF2-40B4-BE49-F238E27FC236}">
                    <a16:creationId xmlns:a16="http://schemas.microsoft.com/office/drawing/2014/main" id="{85B422F1-74FF-CC48-BF62-140B5CF62F48}"/>
                  </a:ext>
                </a:extLst>
              </p:cNvPr>
              <p:cNvCxnSpPr>
                <a:cxnSpLocks/>
                <a:stCxn id="421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90" name="Ovaal 227">
              <a:extLst>
                <a:ext uri="{FF2B5EF4-FFF2-40B4-BE49-F238E27FC236}">
                  <a16:creationId xmlns:a16="http://schemas.microsoft.com/office/drawing/2014/main" id="{80097D17-2791-F949-9E44-F15363732DCC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91" name="Rechthoek 228">
              <a:extLst>
                <a:ext uri="{FF2B5EF4-FFF2-40B4-BE49-F238E27FC236}">
                  <a16:creationId xmlns:a16="http://schemas.microsoft.com/office/drawing/2014/main" id="{5999154C-77FC-EB42-823A-6B32489160BA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92" name="Groep 229">
              <a:extLst>
                <a:ext uri="{FF2B5EF4-FFF2-40B4-BE49-F238E27FC236}">
                  <a16:creationId xmlns:a16="http://schemas.microsoft.com/office/drawing/2014/main" id="{675017D4-C7AE-034D-BC48-DCCBA5F11531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415" name="Rechthoek 254">
                <a:extLst>
                  <a:ext uri="{FF2B5EF4-FFF2-40B4-BE49-F238E27FC236}">
                    <a16:creationId xmlns:a16="http://schemas.microsoft.com/office/drawing/2014/main" id="{7579C079-ED89-6447-9B6A-55F4CB03EEA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416" name="Rechte verbindingslijn 255">
                <a:extLst>
                  <a:ext uri="{FF2B5EF4-FFF2-40B4-BE49-F238E27FC236}">
                    <a16:creationId xmlns:a16="http://schemas.microsoft.com/office/drawing/2014/main" id="{D829BC1B-8331-EB46-97D4-B54FC45C27A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17" name="Gelijkbenige driehoek 256">
                <a:extLst>
                  <a:ext uri="{FF2B5EF4-FFF2-40B4-BE49-F238E27FC236}">
                    <a16:creationId xmlns:a16="http://schemas.microsoft.com/office/drawing/2014/main" id="{C673892A-6A4E-C54C-BE2B-5019C15F602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93" name="Ovaal 230">
              <a:extLst>
                <a:ext uri="{FF2B5EF4-FFF2-40B4-BE49-F238E27FC236}">
                  <a16:creationId xmlns:a16="http://schemas.microsoft.com/office/drawing/2014/main" id="{9CECFDCC-D01A-ED4E-8E3C-44BE2085CF53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94" name="Rechthoek 232">
              <a:extLst>
                <a:ext uri="{FF2B5EF4-FFF2-40B4-BE49-F238E27FC236}">
                  <a16:creationId xmlns:a16="http://schemas.microsoft.com/office/drawing/2014/main" id="{304C3090-1EA5-BF41-A5B2-FE43EAFE56B4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395" name="Groep 233">
              <a:extLst>
                <a:ext uri="{FF2B5EF4-FFF2-40B4-BE49-F238E27FC236}">
                  <a16:creationId xmlns:a16="http://schemas.microsoft.com/office/drawing/2014/main" id="{9D2AB1FF-517D-5D4D-83BD-4D2F0BD98D24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399" name="Groep 237">
                <a:extLst>
                  <a:ext uri="{FF2B5EF4-FFF2-40B4-BE49-F238E27FC236}">
                    <a16:creationId xmlns:a16="http://schemas.microsoft.com/office/drawing/2014/main" id="{ABCB8B85-F3AF-6A4F-97B0-F0C4DA4DBE87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402" name="Groep 241">
                  <a:extLst>
                    <a:ext uri="{FF2B5EF4-FFF2-40B4-BE49-F238E27FC236}">
                      <a16:creationId xmlns:a16="http://schemas.microsoft.com/office/drawing/2014/main" id="{A3166602-8513-FD48-BE63-44BF27989D16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409" name="Groep 248">
                    <a:extLst>
                      <a:ext uri="{FF2B5EF4-FFF2-40B4-BE49-F238E27FC236}">
                        <a16:creationId xmlns:a16="http://schemas.microsoft.com/office/drawing/2014/main" id="{E0812657-D9C2-0946-93CA-517AC22B4FC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12" name="Rechthoek 251">
                      <a:extLst>
                        <a:ext uri="{FF2B5EF4-FFF2-40B4-BE49-F238E27FC236}">
                          <a16:creationId xmlns:a16="http://schemas.microsoft.com/office/drawing/2014/main" id="{BE75D8FF-75C5-7346-892D-9ECE10A5F08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13" name="Rechthoek 252">
                      <a:extLst>
                        <a:ext uri="{FF2B5EF4-FFF2-40B4-BE49-F238E27FC236}">
                          <a16:creationId xmlns:a16="http://schemas.microsoft.com/office/drawing/2014/main" id="{F1DF33E3-58F9-D543-AD0D-7DC43D90EFC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14" name="Ovaal 253">
                      <a:extLst>
                        <a:ext uri="{FF2B5EF4-FFF2-40B4-BE49-F238E27FC236}">
                          <a16:creationId xmlns:a16="http://schemas.microsoft.com/office/drawing/2014/main" id="{1A0FA72E-DD4F-4049-9640-C6BA0DC4E85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410" name="Afbeelding 249">
                    <a:extLst>
                      <a:ext uri="{FF2B5EF4-FFF2-40B4-BE49-F238E27FC236}">
                        <a16:creationId xmlns:a16="http://schemas.microsoft.com/office/drawing/2014/main" id="{D448819D-0333-F144-A2DC-BC4451A0E4B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11" name="Afbeelding 250">
                    <a:extLst>
                      <a:ext uri="{FF2B5EF4-FFF2-40B4-BE49-F238E27FC236}">
                        <a16:creationId xmlns:a16="http://schemas.microsoft.com/office/drawing/2014/main" id="{FB658D48-7139-D146-80F6-7EA92ABECEF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6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7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403" name="Groep 242">
                  <a:extLst>
                    <a:ext uri="{FF2B5EF4-FFF2-40B4-BE49-F238E27FC236}">
                      <a16:creationId xmlns:a16="http://schemas.microsoft.com/office/drawing/2014/main" id="{13FF3681-8194-5A40-AFF9-0C9BDFD2B97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07" name="Rechthoek 246">
                    <a:extLst>
                      <a:ext uri="{FF2B5EF4-FFF2-40B4-BE49-F238E27FC236}">
                        <a16:creationId xmlns:a16="http://schemas.microsoft.com/office/drawing/2014/main" id="{2D8DD8D0-5E3A-7C42-812C-9B2718A0EC0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08" name="Rechthoek 247">
                    <a:extLst>
                      <a:ext uri="{FF2B5EF4-FFF2-40B4-BE49-F238E27FC236}">
                        <a16:creationId xmlns:a16="http://schemas.microsoft.com/office/drawing/2014/main" id="{8FE14699-25FE-8E40-A2D4-873EB1E7089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404" name="Groep 243">
                  <a:extLst>
                    <a:ext uri="{FF2B5EF4-FFF2-40B4-BE49-F238E27FC236}">
                      <a16:creationId xmlns:a16="http://schemas.microsoft.com/office/drawing/2014/main" id="{D567D159-5E6E-7241-A9A5-3B93663F125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05" name="Rechthoek 244">
                    <a:extLst>
                      <a:ext uri="{FF2B5EF4-FFF2-40B4-BE49-F238E27FC236}">
                        <a16:creationId xmlns:a16="http://schemas.microsoft.com/office/drawing/2014/main" id="{7B9A5983-E878-7746-BFD0-89C7E5B47F3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06" name="Rechthoek 245">
                    <a:extLst>
                      <a:ext uri="{FF2B5EF4-FFF2-40B4-BE49-F238E27FC236}">
                        <a16:creationId xmlns:a16="http://schemas.microsoft.com/office/drawing/2014/main" id="{7166B3B7-F366-FF48-B820-CAE1FF0879E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400" name="Rechthoek 238">
                <a:extLst>
                  <a:ext uri="{FF2B5EF4-FFF2-40B4-BE49-F238E27FC236}">
                    <a16:creationId xmlns:a16="http://schemas.microsoft.com/office/drawing/2014/main" id="{628B1335-DF41-7243-81C8-38C5676D9084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401" name="Gelijkbenige driehoek 239">
                <a:extLst>
                  <a:ext uri="{FF2B5EF4-FFF2-40B4-BE49-F238E27FC236}">
                    <a16:creationId xmlns:a16="http://schemas.microsoft.com/office/drawing/2014/main" id="{5BE31084-0051-F748-949F-26AB018985C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96" name="ICOON_info">
              <a:extLst>
                <a:ext uri="{FF2B5EF4-FFF2-40B4-BE49-F238E27FC236}">
                  <a16:creationId xmlns:a16="http://schemas.microsoft.com/office/drawing/2014/main" id="{7A575F91-F5B5-7F41-9038-3496FAB178F2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397" name="Ovaal 235">
                <a:extLst>
                  <a:ext uri="{FF2B5EF4-FFF2-40B4-BE49-F238E27FC236}">
                    <a16:creationId xmlns:a16="http://schemas.microsoft.com/office/drawing/2014/main" id="{1E5F9C16-03CB-3F4B-9C65-A5DB9ADCB1A3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8" name="Graphic 163" descr="Informatie">
                <a:extLst>
                  <a:ext uri="{FF2B5EF4-FFF2-40B4-BE49-F238E27FC236}">
                    <a16:creationId xmlns:a16="http://schemas.microsoft.com/office/drawing/2014/main" id="{A9D172FB-B2C6-5F47-A797-7DE1DDAAF208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75564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x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-102"/>
            <a:ext cx="5896800" cy="63216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2599E8-4182-451D-B0E2-84741E389582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Image x 2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6" y="-1"/>
            <a:ext cx="5900400" cy="6321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F3024FE-FC96-438B-B95D-D3F21E6694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71" name="Subtitel Tekst">
            <a:extLst>
              <a:ext uri="{FF2B5EF4-FFF2-40B4-BE49-F238E27FC236}">
                <a16:creationId xmlns:a16="http://schemas.microsoft.com/office/drawing/2014/main" id="{6427D448-DAEB-453A-B5E9-799629DCCA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grpSp>
        <p:nvGrpSpPr>
          <p:cNvPr id="173" name="INSTRUCTIE">
            <a:extLst>
              <a:ext uri="{FF2B5EF4-FFF2-40B4-BE49-F238E27FC236}">
                <a16:creationId xmlns:a16="http://schemas.microsoft.com/office/drawing/2014/main" id="{85B4EDBA-36D4-43C1-8216-01DAA63EDB88}"/>
              </a:ext>
            </a:extLst>
          </p:cNvPr>
          <p:cNvGrpSpPr/>
          <p:nvPr userDrawn="1"/>
        </p:nvGrpSpPr>
        <p:grpSpPr>
          <a:xfrm>
            <a:off x="12377595" y="0"/>
            <a:ext cx="3693386" cy="6857760"/>
            <a:chOff x="-3786437" y="0"/>
            <a:chExt cx="3693386" cy="6857760"/>
          </a:xfrm>
        </p:grpSpPr>
        <p:sp>
          <p:nvSpPr>
            <p:cNvPr id="174" name="Rechthoek 154">
              <a:extLst>
                <a:ext uri="{FF2B5EF4-FFF2-40B4-BE49-F238E27FC236}">
                  <a16:creationId xmlns:a16="http://schemas.microsoft.com/office/drawing/2014/main" id="{153AC4D7-9931-4437-A563-AC1D33ACB0C9}"/>
                </a:ext>
              </a:extLst>
            </p:cNvPr>
            <p:cNvSpPr/>
            <p:nvPr userDrawn="1"/>
          </p:nvSpPr>
          <p:spPr>
            <a:xfrm>
              <a:off x="-3786437" y="6029760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r>
                <a:rPr lang="nl-NL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nl-NL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Ga naar de instructie dia </a:t>
              </a:r>
              <a:r>
                <a:rPr lang="nl-NL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INSTRUCTIES’</a:t>
              </a:r>
              <a: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Deze vind je vooraan de presentatie of voeg je in via </a:t>
              </a:r>
              <a:r>
                <a:rPr lang="nl-NL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nl-NL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‘Nieuwe dia’</a:t>
              </a:r>
            </a:p>
          </p:txBody>
        </p:sp>
        <p:grpSp>
          <p:nvGrpSpPr>
            <p:cNvPr id="175" name="INSTRUCTIE">
              <a:extLst>
                <a:ext uri="{FF2B5EF4-FFF2-40B4-BE49-F238E27FC236}">
                  <a16:creationId xmlns:a16="http://schemas.microsoft.com/office/drawing/2014/main" id="{F156C530-01A1-47B9-922A-A8029E391B2C}"/>
                </a:ext>
              </a:extLst>
            </p:cNvPr>
            <p:cNvGrpSpPr/>
            <p:nvPr userDrawn="1"/>
          </p:nvGrpSpPr>
          <p:grpSpPr>
            <a:xfrm>
              <a:off x="-3786165" y="0"/>
              <a:ext cx="3693114" cy="6177730"/>
              <a:chOff x="-3786165" y="0"/>
              <a:chExt cx="3693114" cy="6177730"/>
            </a:xfrm>
          </p:grpSpPr>
          <p:sp>
            <p:nvSpPr>
              <p:cNvPr id="176" name="Rechthoek 177">
                <a:extLst>
                  <a:ext uri="{FF2B5EF4-FFF2-40B4-BE49-F238E27FC236}">
                    <a16:creationId xmlns:a16="http://schemas.microsoft.com/office/drawing/2014/main" id="{E294289F-A769-4CE6-A152-331FDF70A951}"/>
                  </a:ext>
                </a:extLst>
              </p:cNvPr>
              <p:cNvSpPr/>
              <p:nvPr userDrawn="1"/>
            </p:nvSpPr>
            <p:spPr>
              <a:xfrm>
                <a:off x="-3786165" y="0"/>
                <a:ext cx="3593091" cy="602520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Afbeelding invoegen/opmaken</a:t>
                </a:r>
              </a:p>
            </p:txBody>
          </p:sp>
          <p:sp>
            <p:nvSpPr>
              <p:cNvPr id="177" name="Ovaal 180">
                <a:extLst>
                  <a:ext uri="{FF2B5EF4-FFF2-40B4-BE49-F238E27FC236}">
                    <a16:creationId xmlns:a16="http://schemas.microsoft.com/office/drawing/2014/main" id="{4922F9F3-5C34-4AEE-A758-13C0BCAE4869}"/>
                  </a:ext>
                </a:extLst>
              </p:cNvPr>
              <p:cNvSpPr/>
              <p:nvPr userDrawn="1"/>
            </p:nvSpPr>
            <p:spPr>
              <a:xfrm>
                <a:off x="-3603587" y="465324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178" name="Rechthoek 182">
                <a:extLst>
                  <a:ext uri="{FF2B5EF4-FFF2-40B4-BE49-F238E27FC236}">
                    <a16:creationId xmlns:a16="http://schemas.microsoft.com/office/drawing/2014/main" id="{4E21F075-D5F1-4618-BF2C-29D5E406C94D}"/>
                  </a:ext>
                </a:extLst>
              </p:cNvPr>
              <p:cNvSpPr/>
              <p:nvPr userDrawn="1"/>
            </p:nvSpPr>
            <p:spPr>
              <a:xfrm>
                <a:off x="-3319415" y="465324"/>
                <a:ext cx="2944682" cy="65802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Wanneer nodig, verwijder de bestaande afbeelding d.m.v. de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‘Backspace toets’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Klik op het pictogram om een nieuwe afbeelding in te voegen </a:t>
                </a:r>
                <a:r>
                  <a:rPr kumimoji="0" lang="nl-NL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(zie onderstaand voorbeeld)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179" name="Groep 183">
                <a:extLst>
                  <a:ext uri="{FF2B5EF4-FFF2-40B4-BE49-F238E27FC236}">
                    <a16:creationId xmlns:a16="http://schemas.microsoft.com/office/drawing/2014/main" id="{E374448B-3544-4542-B7DA-30C365F43F32}"/>
                  </a:ext>
                </a:extLst>
              </p:cNvPr>
              <p:cNvGrpSpPr/>
              <p:nvPr userDrawn="1"/>
            </p:nvGrpSpPr>
            <p:grpSpPr>
              <a:xfrm>
                <a:off x="-3316179" y="1231351"/>
                <a:ext cx="294789" cy="318834"/>
                <a:chOff x="14466489" y="1001522"/>
                <a:chExt cx="290627" cy="314333"/>
              </a:xfrm>
            </p:grpSpPr>
            <p:sp>
              <p:nvSpPr>
                <p:cNvPr id="233" name="Rechthoek 243">
                  <a:extLst>
                    <a:ext uri="{FF2B5EF4-FFF2-40B4-BE49-F238E27FC236}">
                      <a16:creationId xmlns:a16="http://schemas.microsoft.com/office/drawing/2014/main" id="{DFC52197-BFA8-488F-B0B5-0677BD7C08E9}"/>
                    </a:ext>
                  </a:extLst>
                </p:cNvPr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4" name="Ovaal 244">
                  <a:extLst>
                    <a:ext uri="{FF2B5EF4-FFF2-40B4-BE49-F238E27FC236}">
                      <a16:creationId xmlns:a16="http://schemas.microsoft.com/office/drawing/2014/main" id="{4CC6CA14-2F9C-40E2-BAE9-0F58EF95CE8D}"/>
                    </a:ext>
                  </a:extLst>
                </p:cNvPr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8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5" name="Vrije vorm: vorm 245">
                  <a:extLst>
                    <a:ext uri="{FF2B5EF4-FFF2-40B4-BE49-F238E27FC236}">
                      <a16:creationId xmlns:a16="http://schemas.microsoft.com/office/drawing/2014/main" id="{EBBED96D-B3BA-4F4B-87AD-B80C2425DEA9}"/>
                    </a:ext>
                  </a:extLst>
                </p:cNvPr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8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6" name="Rechthoek: afgeronde hoeken 246">
                  <a:extLst>
                    <a:ext uri="{FF2B5EF4-FFF2-40B4-BE49-F238E27FC236}">
                      <a16:creationId xmlns:a16="http://schemas.microsoft.com/office/drawing/2014/main" id="{47417243-5888-4F63-AD95-A48A62B5EEE0}"/>
                    </a:ext>
                  </a:extLst>
                </p:cNvPr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237" name="Rechte verbindingslijn 247">
                  <a:extLst>
                    <a:ext uri="{FF2B5EF4-FFF2-40B4-BE49-F238E27FC236}">
                      <a16:creationId xmlns:a16="http://schemas.microsoft.com/office/drawing/2014/main" id="{FA42E356-D3C3-4659-88DC-F84270080DA9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38" name="Rechte verbindingslijn 248">
                  <a:extLst>
                    <a:ext uri="{FF2B5EF4-FFF2-40B4-BE49-F238E27FC236}">
                      <a16:creationId xmlns:a16="http://schemas.microsoft.com/office/drawing/2014/main" id="{1603AE2E-E91C-4877-BD56-5ABCA46D9D0A}"/>
                    </a:ext>
                  </a:extLst>
                </p:cNvPr>
                <p:cNvCxnSpPr>
                  <a:cxnSpLocks/>
                  <a:stCxn id="236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80" name="Ovaal 184">
                <a:extLst>
                  <a:ext uri="{FF2B5EF4-FFF2-40B4-BE49-F238E27FC236}">
                    <a16:creationId xmlns:a16="http://schemas.microsoft.com/office/drawing/2014/main" id="{C5462E0C-F293-40D7-AC41-6DE8C65D244F}"/>
                  </a:ext>
                </a:extLst>
              </p:cNvPr>
              <p:cNvSpPr/>
              <p:nvPr userDrawn="1"/>
            </p:nvSpPr>
            <p:spPr>
              <a:xfrm>
                <a:off x="-3603587" y="172970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181" name="Rechthoek 185">
                <a:extLst>
                  <a:ext uri="{FF2B5EF4-FFF2-40B4-BE49-F238E27FC236}">
                    <a16:creationId xmlns:a16="http://schemas.microsoft.com/office/drawing/2014/main" id="{AA746F42-EBA2-41DC-8E1F-E4ACD5F182BA}"/>
                  </a:ext>
                </a:extLst>
              </p:cNvPr>
              <p:cNvSpPr/>
              <p:nvPr userDrawn="1"/>
            </p:nvSpPr>
            <p:spPr>
              <a:xfrm>
                <a:off x="-3319415" y="1729710"/>
                <a:ext cx="2944682" cy="32633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Selecteer de gewenste afbeelding</a:t>
                </a:r>
                <a:b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en klik op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‘Invoegen’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182" name="Groep 186">
                <a:extLst>
                  <a:ext uri="{FF2B5EF4-FFF2-40B4-BE49-F238E27FC236}">
                    <a16:creationId xmlns:a16="http://schemas.microsoft.com/office/drawing/2014/main" id="{4AC828E6-BD06-4560-995E-1474A8112116}"/>
                  </a:ext>
                </a:extLst>
              </p:cNvPr>
              <p:cNvGrpSpPr/>
              <p:nvPr userDrawn="1"/>
            </p:nvGrpSpPr>
            <p:grpSpPr>
              <a:xfrm>
                <a:off x="-3311319" y="2164285"/>
                <a:ext cx="825500" cy="209550"/>
                <a:chOff x="13504624" y="2482850"/>
                <a:chExt cx="825500" cy="209550"/>
              </a:xfrm>
            </p:grpSpPr>
            <p:sp>
              <p:nvSpPr>
                <p:cNvPr id="230" name="Rechthoek 240">
                  <a:extLst>
                    <a:ext uri="{FF2B5EF4-FFF2-40B4-BE49-F238E27FC236}">
                      <a16:creationId xmlns:a16="http://schemas.microsoft.com/office/drawing/2014/main" id="{F0E06557-9E1C-43C8-93A6-B32CD7D26BF8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31" name="Rechte verbindingslijn 241">
                  <a:extLst>
                    <a:ext uri="{FF2B5EF4-FFF2-40B4-BE49-F238E27FC236}">
                      <a16:creationId xmlns:a16="http://schemas.microsoft.com/office/drawing/2014/main" id="{68C9A562-79CE-499A-A757-3F6445EBCFCB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32" name="Gelijkbenige driehoek 242">
                  <a:extLst>
                    <a:ext uri="{FF2B5EF4-FFF2-40B4-BE49-F238E27FC236}">
                      <a16:creationId xmlns:a16="http://schemas.microsoft.com/office/drawing/2014/main" id="{FAD6E312-7025-4975-9587-4543BBF2D745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83" name="Ovaal 187">
                <a:extLst>
                  <a:ext uri="{FF2B5EF4-FFF2-40B4-BE49-F238E27FC236}">
                    <a16:creationId xmlns:a16="http://schemas.microsoft.com/office/drawing/2014/main" id="{79E9B7E1-07E4-43F9-8725-A9D7F62F4155}"/>
                  </a:ext>
                </a:extLst>
              </p:cNvPr>
              <p:cNvSpPr/>
              <p:nvPr userDrawn="1"/>
            </p:nvSpPr>
            <p:spPr>
              <a:xfrm>
                <a:off x="-3603587" y="255335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3</a:t>
                </a:r>
              </a:p>
            </p:txBody>
          </p:sp>
          <p:sp>
            <p:nvSpPr>
              <p:cNvPr id="184" name="Rechthoek 188">
                <a:extLst>
                  <a:ext uri="{FF2B5EF4-FFF2-40B4-BE49-F238E27FC236}">
                    <a16:creationId xmlns:a16="http://schemas.microsoft.com/office/drawing/2014/main" id="{5BDA1775-1C86-4661-A48E-690D2CC10CDE}"/>
                  </a:ext>
                </a:extLst>
              </p:cNvPr>
              <p:cNvSpPr/>
              <p:nvPr userDrawn="1"/>
            </p:nvSpPr>
            <p:spPr>
              <a:xfrm>
                <a:off x="-3319416" y="2553360"/>
                <a:ext cx="3126341" cy="462795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Klik met de rechter muisknop op de miniatuurweergave van de dia aan de linkerkant van het scherm en kies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‘Dia herstellen’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185" name="ICOON_info">
                <a:extLst>
                  <a:ext uri="{FF2B5EF4-FFF2-40B4-BE49-F238E27FC236}">
                    <a16:creationId xmlns:a16="http://schemas.microsoft.com/office/drawing/2014/main" id="{081CD9E9-2BEF-4365-85DF-B397C04AD723}"/>
                  </a:ext>
                </a:extLst>
              </p:cNvPr>
              <p:cNvGrpSpPr/>
              <p:nvPr userDrawn="1"/>
            </p:nvGrpSpPr>
            <p:grpSpPr>
              <a:xfrm>
                <a:off x="-376736" y="5894045"/>
                <a:ext cx="283685" cy="283685"/>
                <a:chOff x="-510741" y="5913713"/>
                <a:chExt cx="267555" cy="267555"/>
              </a:xfrm>
            </p:grpSpPr>
            <p:sp>
              <p:nvSpPr>
                <p:cNvPr id="228" name="Ovaal 238">
                  <a:extLst>
                    <a:ext uri="{FF2B5EF4-FFF2-40B4-BE49-F238E27FC236}">
                      <a16:creationId xmlns:a16="http://schemas.microsoft.com/office/drawing/2014/main" id="{587F27AC-A4D5-44E5-BB23-AB93F1C3F822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9" name="Graphic 163" descr="Informatie">
                  <a:extLst>
                    <a:ext uri="{FF2B5EF4-FFF2-40B4-BE49-F238E27FC236}">
                      <a16:creationId xmlns:a16="http://schemas.microsoft.com/office/drawing/2014/main" id="{55C8205B-C7B4-4586-A528-EC529D24A6D0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86" name="Ovaal 190">
                <a:extLst>
                  <a:ext uri="{FF2B5EF4-FFF2-40B4-BE49-F238E27FC236}">
                    <a16:creationId xmlns:a16="http://schemas.microsoft.com/office/drawing/2014/main" id="{7B4CFA7F-7782-4E14-91AE-73ABA7958816}"/>
                  </a:ext>
                </a:extLst>
              </p:cNvPr>
              <p:cNvSpPr/>
              <p:nvPr userDrawn="1"/>
            </p:nvSpPr>
            <p:spPr>
              <a:xfrm>
                <a:off x="-3603587" y="414578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4</a:t>
                </a:r>
              </a:p>
            </p:txBody>
          </p:sp>
          <p:sp>
            <p:nvSpPr>
              <p:cNvPr id="187" name="Rechthoek 191">
                <a:extLst>
                  <a:ext uri="{FF2B5EF4-FFF2-40B4-BE49-F238E27FC236}">
                    <a16:creationId xmlns:a16="http://schemas.microsoft.com/office/drawing/2014/main" id="{ABA626EB-FB39-45C8-9401-2F5FBCA26AE8}"/>
                  </a:ext>
                </a:extLst>
              </p:cNvPr>
              <p:cNvSpPr/>
              <p:nvPr userDrawn="1"/>
            </p:nvSpPr>
            <p:spPr>
              <a:xfrm>
                <a:off x="-3319415" y="4145790"/>
                <a:ext cx="2944682" cy="97979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Om de afbeelding te schalen of bij te snijden, ga naar de tab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‘Hulpmiddelen voor afbeeldingen - Opmaak’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en klik op de knop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‘Bijsnijden’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Schaal met de bolletjes de afbeelding en met de hoekjes het afbeeldingskader.</a:t>
                </a:r>
              </a:p>
            </p:txBody>
          </p:sp>
          <p:grpSp>
            <p:nvGrpSpPr>
              <p:cNvPr id="188" name="Groep 192">
                <a:extLst>
                  <a:ext uri="{FF2B5EF4-FFF2-40B4-BE49-F238E27FC236}">
                    <a16:creationId xmlns:a16="http://schemas.microsoft.com/office/drawing/2014/main" id="{695081BD-1A45-4A89-AA25-037F87978D77}"/>
                  </a:ext>
                </a:extLst>
              </p:cNvPr>
              <p:cNvGrpSpPr/>
              <p:nvPr userDrawn="1"/>
            </p:nvGrpSpPr>
            <p:grpSpPr>
              <a:xfrm>
                <a:off x="-3408294" y="5236167"/>
                <a:ext cx="622283" cy="612919"/>
                <a:chOff x="12617641" y="3403239"/>
                <a:chExt cx="752963" cy="741634"/>
              </a:xfrm>
            </p:grpSpPr>
            <p:grpSp>
              <p:nvGrpSpPr>
                <p:cNvPr id="212" name="Groep 222">
                  <a:extLst>
                    <a:ext uri="{FF2B5EF4-FFF2-40B4-BE49-F238E27FC236}">
                      <a16:creationId xmlns:a16="http://schemas.microsoft.com/office/drawing/2014/main" id="{0708DA85-D954-45DE-AFD4-57D8475060D5}"/>
                    </a:ext>
                  </a:extLst>
                </p:cNvPr>
                <p:cNvGrpSpPr/>
                <p:nvPr userDrawn="1"/>
              </p:nvGrpSpPr>
              <p:grpSpPr>
                <a:xfrm>
                  <a:off x="12771550" y="3403239"/>
                  <a:ext cx="467156" cy="448491"/>
                  <a:chOff x="12782177" y="3403239"/>
                  <a:chExt cx="467156" cy="448491"/>
                </a:xfrm>
              </p:grpSpPr>
              <p:grpSp>
                <p:nvGrpSpPr>
                  <p:cNvPr id="215" name="Groep 225">
                    <a:extLst>
                      <a:ext uri="{FF2B5EF4-FFF2-40B4-BE49-F238E27FC236}">
                        <a16:creationId xmlns:a16="http://schemas.microsoft.com/office/drawing/2014/main" id="{1CBAA76B-AE9E-472F-B040-475DD08EEA3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77" y="3403239"/>
                    <a:ext cx="412972" cy="396132"/>
                    <a:chOff x="13554906" y="3320109"/>
                    <a:chExt cx="443912" cy="425811"/>
                  </a:xfrm>
                </p:grpSpPr>
                <p:grpSp>
                  <p:nvGrpSpPr>
                    <p:cNvPr id="222" name="Groep 232">
                      <a:extLst>
                        <a:ext uri="{FF2B5EF4-FFF2-40B4-BE49-F238E27FC236}">
                          <a16:creationId xmlns:a16="http://schemas.microsoft.com/office/drawing/2014/main" id="{F01BFF6A-80DE-4676-BF8F-88899CAAC1F2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09"/>
                      <a:ext cx="443912" cy="425811"/>
                      <a:chOff x="12909684" y="1276143"/>
                      <a:chExt cx="443912" cy="425811"/>
                    </a:xfrm>
                  </p:grpSpPr>
                  <p:sp>
                    <p:nvSpPr>
                      <p:cNvPr id="225" name="Rechthoek 235">
                        <a:extLst>
                          <a:ext uri="{FF2B5EF4-FFF2-40B4-BE49-F238E27FC236}">
                            <a16:creationId xmlns:a16="http://schemas.microsoft.com/office/drawing/2014/main" id="{5DA02D94-D6F1-45F6-82D7-2BA8AC2125F4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43"/>
                        <a:ext cx="443912" cy="425811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 dirty="0">
                          <a:solidFill>
                            <a:srgbClr val="211F2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  <p:sp>
                    <p:nvSpPr>
                      <p:cNvPr id="226" name="Rechthoek 236">
                        <a:extLst>
                          <a:ext uri="{FF2B5EF4-FFF2-40B4-BE49-F238E27FC236}">
                            <a16:creationId xmlns:a16="http://schemas.microsoft.com/office/drawing/2014/main" id="{A7D217B6-AE16-4C85-817D-1814FE4DE25B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 dirty="0">
                          <a:solidFill>
                            <a:srgbClr val="211F2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  <p:sp>
                    <p:nvSpPr>
                      <p:cNvPr id="227" name="Ovaal 237">
                        <a:extLst>
                          <a:ext uri="{FF2B5EF4-FFF2-40B4-BE49-F238E27FC236}">
                            <a16:creationId xmlns:a16="http://schemas.microsoft.com/office/drawing/2014/main" id="{091B394D-2FF3-4CA3-925F-7D775ED5DC2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000" b="1" noProof="0" dirty="0">
                          <a:solidFill>
                            <a:srgbClr val="211F2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pic>
                  <p:nvPicPr>
                    <p:cNvPr id="223" name="Afbeelding 233">
                      <a:extLst>
                        <a:ext uri="{FF2B5EF4-FFF2-40B4-BE49-F238E27FC236}">
                          <a16:creationId xmlns:a16="http://schemas.microsoft.com/office/drawing/2014/main" id="{42BF65AB-AFD9-4152-A8C7-7CE36EC73936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2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24" name="Afbeelding 234">
                      <a:extLst>
                        <a:ext uri="{FF2B5EF4-FFF2-40B4-BE49-F238E27FC236}">
                          <a16:creationId xmlns:a16="http://schemas.microsoft.com/office/drawing/2014/main" id="{6C204E61-3A36-40FE-BCC4-8342BFA83E56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9" y="3453788"/>
                      <a:ext cx="173367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16" name="Groep 226">
                    <a:extLst>
                      <a:ext uri="{FF2B5EF4-FFF2-40B4-BE49-F238E27FC236}">
                        <a16:creationId xmlns:a16="http://schemas.microsoft.com/office/drawing/2014/main" id="{1012C7B6-BE18-4F47-8538-D35DB1F3AD5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20" name="Rechthoek 230">
                      <a:extLst>
                        <a:ext uri="{FF2B5EF4-FFF2-40B4-BE49-F238E27FC236}">
                          <a16:creationId xmlns:a16="http://schemas.microsoft.com/office/drawing/2014/main" id="{7AF95232-9CB4-4ADD-B47E-F4591880D07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21" name="Rechthoek 231">
                      <a:extLst>
                        <a:ext uri="{FF2B5EF4-FFF2-40B4-BE49-F238E27FC236}">
                          <a16:creationId xmlns:a16="http://schemas.microsoft.com/office/drawing/2014/main" id="{DA7182B8-DDE9-4F60-A4A3-48D3E9DA1192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grpSp>
                <p:nvGrpSpPr>
                  <p:cNvPr id="217" name="Groep 227">
                    <a:extLst>
                      <a:ext uri="{FF2B5EF4-FFF2-40B4-BE49-F238E27FC236}">
                        <a16:creationId xmlns:a16="http://schemas.microsoft.com/office/drawing/2014/main" id="{6BE2D4AF-12AF-49BE-8994-4FFD77E2D61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18" name="Rechthoek 228">
                      <a:extLst>
                        <a:ext uri="{FF2B5EF4-FFF2-40B4-BE49-F238E27FC236}">
                          <a16:creationId xmlns:a16="http://schemas.microsoft.com/office/drawing/2014/main" id="{2E8D7CD3-0DF7-4F70-AAEF-1D2D8E75AB2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19" name="Rechthoek 229">
                      <a:extLst>
                        <a:ext uri="{FF2B5EF4-FFF2-40B4-BE49-F238E27FC236}">
                          <a16:creationId xmlns:a16="http://schemas.microsoft.com/office/drawing/2014/main" id="{57C41281-9C6D-459B-AD1C-FC89452A0CCF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</p:grpSp>
            <p:sp>
              <p:nvSpPr>
                <p:cNvPr id="213" name="Rechthoek 223">
                  <a:extLst>
                    <a:ext uri="{FF2B5EF4-FFF2-40B4-BE49-F238E27FC236}">
                      <a16:creationId xmlns:a16="http://schemas.microsoft.com/office/drawing/2014/main" id="{765F5354-DD01-4392-BFF4-434BBB4D1AF5}"/>
                    </a:ext>
                  </a:extLst>
                </p:cNvPr>
                <p:cNvSpPr/>
                <p:nvPr userDrawn="1"/>
              </p:nvSpPr>
              <p:spPr>
                <a:xfrm>
                  <a:off x="12617641" y="3889890"/>
                  <a:ext cx="752963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Bijsnijden</a:t>
                  </a:r>
                </a:p>
              </p:txBody>
            </p:sp>
            <p:sp>
              <p:nvSpPr>
                <p:cNvPr id="214" name="Gelijkbenige driehoek 224">
                  <a:extLst>
                    <a:ext uri="{FF2B5EF4-FFF2-40B4-BE49-F238E27FC236}">
                      <a16:creationId xmlns:a16="http://schemas.microsoft.com/office/drawing/2014/main" id="{BEA5A03F-872B-4813-831C-3FE004AD05AA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26"/>
                  <a:ext cx="86866" cy="51147"/>
                </a:xfrm>
                <a:prstGeom prst="triangle">
                  <a:avLst/>
                </a:prstGeom>
                <a:solidFill>
                  <a:srgbClr val="81818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89" name="Rechthoek 193">
                <a:extLst>
                  <a:ext uri="{FF2B5EF4-FFF2-40B4-BE49-F238E27FC236}">
                    <a16:creationId xmlns:a16="http://schemas.microsoft.com/office/drawing/2014/main" id="{816AA903-C065-4613-95C2-2B8618F958BB}"/>
                  </a:ext>
                </a:extLst>
              </p:cNvPr>
              <p:cNvSpPr/>
              <p:nvPr userDrawn="1"/>
            </p:nvSpPr>
            <p:spPr>
              <a:xfrm>
                <a:off x="-3316836" y="3119689"/>
                <a:ext cx="1239216" cy="719917"/>
              </a:xfrm>
              <a:prstGeom prst="rect">
                <a:avLst/>
              </a:prstGeom>
              <a:pattFill prst="wdUpDiag">
                <a:fgClr>
                  <a:srgbClr val="E0E0E0"/>
                </a:fgClr>
                <a:bgClr>
                  <a:srgbClr val="ECECEC"/>
                </a:bgClr>
              </a:pattFill>
              <a:ln w="12700">
                <a:solidFill>
                  <a:srgbClr val="D3D3D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0" i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90" name="Groep 195">
                <a:extLst>
                  <a:ext uri="{FF2B5EF4-FFF2-40B4-BE49-F238E27FC236}">
                    <a16:creationId xmlns:a16="http://schemas.microsoft.com/office/drawing/2014/main" id="{85F12CFF-153C-4BEF-B431-CAD6353024D3}"/>
                  </a:ext>
                </a:extLst>
              </p:cNvPr>
              <p:cNvGrpSpPr/>
              <p:nvPr userDrawn="1"/>
            </p:nvGrpSpPr>
            <p:grpSpPr>
              <a:xfrm>
                <a:off x="-2485819" y="3399207"/>
                <a:ext cx="1222990" cy="563933"/>
                <a:chOff x="-2485819" y="3399207"/>
                <a:chExt cx="1222990" cy="563933"/>
              </a:xfrm>
            </p:grpSpPr>
            <p:sp>
              <p:nvSpPr>
                <p:cNvPr id="191" name="Rechthoek 196">
                  <a:extLst>
                    <a:ext uri="{FF2B5EF4-FFF2-40B4-BE49-F238E27FC236}">
                      <a16:creationId xmlns:a16="http://schemas.microsoft.com/office/drawing/2014/main" id="{7C4B45C9-52DC-4E70-8C3D-FA759B056036}"/>
                    </a:ext>
                  </a:extLst>
                </p:cNvPr>
                <p:cNvSpPr/>
                <p:nvPr userDrawn="1"/>
              </p:nvSpPr>
              <p:spPr>
                <a:xfrm>
                  <a:off x="-2485819" y="3399207"/>
                  <a:ext cx="1176476" cy="50485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2" name="Rechthoek 197">
                  <a:extLst>
                    <a:ext uri="{FF2B5EF4-FFF2-40B4-BE49-F238E27FC236}">
                      <a16:creationId xmlns:a16="http://schemas.microsoft.com/office/drawing/2014/main" id="{26A9E165-3DA0-4A5E-A457-E963D3C1415A}"/>
                    </a:ext>
                  </a:extLst>
                </p:cNvPr>
                <p:cNvSpPr/>
                <p:nvPr userDrawn="1"/>
              </p:nvSpPr>
              <p:spPr>
                <a:xfrm>
                  <a:off x="-2479584" y="3652838"/>
                  <a:ext cx="1164007" cy="246701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93" name="Groep 198">
                  <a:extLst>
                    <a:ext uri="{FF2B5EF4-FFF2-40B4-BE49-F238E27FC236}">
                      <a16:creationId xmlns:a16="http://schemas.microsoft.com/office/drawing/2014/main" id="{7F98560E-A8B3-474C-9082-F09AFAC0E665}"/>
                    </a:ext>
                  </a:extLst>
                </p:cNvPr>
                <p:cNvGrpSpPr/>
                <p:nvPr userDrawn="1"/>
              </p:nvGrpSpPr>
              <p:grpSpPr>
                <a:xfrm>
                  <a:off x="-2403869" y="346054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206" name="Rechthoek: afgeronde hoeken 216">
                    <a:extLst>
                      <a:ext uri="{FF2B5EF4-FFF2-40B4-BE49-F238E27FC236}">
                        <a16:creationId xmlns:a16="http://schemas.microsoft.com/office/drawing/2014/main" id="{43092868-0D7B-4A98-B747-6DFD772DD60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7" name="Rechthoek 217">
                    <a:extLst>
                      <a:ext uri="{FF2B5EF4-FFF2-40B4-BE49-F238E27FC236}">
                        <a16:creationId xmlns:a16="http://schemas.microsoft.com/office/drawing/2014/main" id="{F9B36F40-7397-4ECD-A583-72F49C4FAA9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8" name="Rechthoek 218">
                    <a:extLst>
                      <a:ext uri="{FF2B5EF4-FFF2-40B4-BE49-F238E27FC236}">
                        <a16:creationId xmlns:a16="http://schemas.microsoft.com/office/drawing/2014/main" id="{6DF170B0-3BF6-4DD2-A519-86D33923421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9" name="Rechthoek 219">
                    <a:extLst>
                      <a:ext uri="{FF2B5EF4-FFF2-40B4-BE49-F238E27FC236}">
                        <a16:creationId xmlns:a16="http://schemas.microsoft.com/office/drawing/2014/main" id="{FE47C958-F493-4C9F-ACC5-FC5EE95B402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10" name="Rechthoek 220">
                    <a:extLst>
                      <a:ext uri="{FF2B5EF4-FFF2-40B4-BE49-F238E27FC236}">
                        <a16:creationId xmlns:a16="http://schemas.microsoft.com/office/drawing/2014/main" id="{DB79B09A-3C3D-4C49-9EC0-901FD0BEFC7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11" name="Rechthoek 221">
                    <a:extLst>
                      <a:ext uri="{FF2B5EF4-FFF2-40B4-BE49-F238E27FC236}">
                        <a16:creationId xmlns:a16="http://schemas.microsoft.com/office/drawing/2014/main" id="{F174A49D-0825-4843-BCEB-89FEE89BDDF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94" name="Groep 199">
                  <a:extLst>
                    <a:ext uri="{FF2B5EF4-FFF2-40B4-BE49-F238E27FC236}">
                      <a16:creationId xmlns:a16="http://schemas.microsoft.com/office/drawing/2014/main" id="{DBC02F98-E1E1-42AF-8E19-8D35E47C1B8B}"/>
                    </a:ext>
                  </a:extLst>
                </p:cNvPr>
                <p:cNvGrpSpPr/>
                <p:nvPr userDrawn="1"/>
              </p:nvGrpSpPr>
              <p:grpSpPr>
                <a:xfrm>
                  <a:off x="-2423424" y="3690208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98" name="Groep 208">
                    <a:extLst>
                      <a:ext uri="{FF2B5EF4-FFF2-40B4-BE49-F238E27FC236}">
                        <a16:creationId xmlns:a16="http://schemas.microsoft.com/office/drawing/2014/main" id="{7D85678D-39FE-4D24-AACA-BEEC81B830A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200" name="Rechthoek: afgeronde hoeken 210">
                      <a:extLst>
                        <a:ext uri="{FF2B5EF4-FFF2-40B4-BE49-F238E27FC236}">
                          <a16:creationId xmlns:a16="http://schemas.microsoft.com/office/drawing/2014/main" id="{C4B63A0B-AC71-4253-BAD8-0EB9CD1BF59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1" name="Rechthoek 211">
                      <a:extLst>
                        <a:ext uri="{FF2B5EF4-FFF2-40B4-BE49-F238E27FC236}">
                          <a16:creationId xmlns:a16="http://schemas.microsoft.com/office/drawing/2014/main" id="{D0642E22-3AA9-4D91-9150-EBBFB84636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2" name="Rechthoek 212">
                      <a:extLst>
                        <a:ext uri="{FF2B5EF4-FFF2-40B4-BE49-F238E27FC236}">
                          <a16:creationId xmlns:a16="http://schemas.microsoft.com/office/drawing/2014/main" id="{DB78FBB5-B6A7-4D01-AC2F-FB0F1D4B25A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3" name="Rechthoek 213">
                      <a:extLst>
                        <a:ext uri="{FF2B5EF4-FFF2-40B4-BE49-F238E27FC236}">
                          <a16:creationId xmlns:a16="http://schemas.microsoft.com/office/drawing/2014/main" id="{F3DE6F0A-06CF-4BD4-9724-2750885494E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4" name="Rechthoek 214">
                      <a:extLst>
                        <a:ext uri="{FF2B5EF4-FFF2-40B4-BE49-F238E27FC236}">
                          <a16:creationId xmlns:a16="http://schemas.microsoft.com/office/drawing/2014/main" id="{1B7B4F5D-BD18-441B-843A-DDD5B57046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5" name="Rechthoek 215">
                      <a:extLst>
                        <a:ext uri="{FF2B5EF4-FFF2-40B4-BE49-F238E27FC236}">
                          <a16:creationId xmlns:a16="http://schemas.microsoft.com/office/drawing/2014/main" id="{489FA8C5-DADB-400D-935B-BF0B9FA94A8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199" name="Boog 209">
                    <a:extLst>
                      <a:ext uri="{FF2B5EF4-FFF2-40B4-BE49-F238E27FC236}">
                        <a16:creationId xmlns:a16="http://schemas.microsoft.com/office/drawing/2014/main" id="{4276CC84-A22C-461D-A18E-040662E72E01}"/>
                      </a:ext>
                    </a:extLst>
                  </p:cNvPr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>
                    <a:noAutofit/>
                  </a:bodyPr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95" name="Tekstvak 200">
                  <a:extLst>
                    <a:ext uri="{FF2B5EF4-FFF2-40B4-BE49-F238E27FC236}">
                      <a16:creationId xmlns:a16="http://schemas.microsoft.com/office/drawing/2014/main" id="{58EFE532-B260-4410-A008-65AAB4C592AA}"/>
                    </a:ext>
                  </a:extLst>
                </p:cNvPr>
                <p:cNvSpPr txBox="1"/>
                <p:nvPr userDrawn="1"/>
              </p:nvSpPr>
              <p:spPr>
                <a:xfrm>
                  <a:off x="-2245455" y="3460544"/>
                  <a:ext cx="896116" cy="134709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no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kern="12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Indeling</a:t>
                  </a:r>
                </a:p>
              </p:txBody>
            </p:sp>
            <p:sp>
              <p:nvSpPr>
                <p:cNvPr id="196" name="Tekstvak 202">
                  <a:extLst>
                    <a:ext uri="{FF2B5EF4-FFF2-40B4-BE49-F238E27FC236}">
                      <a16:creationId xmlns:a16="http://schemas.microsoft.com/office/drawing/2014/main" id="{2DA26648-AACC-4E1C-BEFA-87D5B5391694}"/>
                    </a:ext>
                  </a:extLst>
                </p:cNvPr>
                <p:cNvSpPr txBox="1"/>
                <p:nvPr userDrawn="1"/>
              </p:nvSpPr>
              <p:spPr>
                <a:xfrm>
                  <a:off x="-2258884" y="3712980"/>
                  <a:ext cx="909545" cy="126416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no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kern="12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Dia Herstellen</a:t>
                  </a:r>
                </a:p>
              </p:txBody>
            </p:sp>
            <p:sp>
              <p:nvSpPr>
                <p:cNvPr id="197" name="Vrije vorm: vorm 207">
                  <a:extLst>
                    <a:ext uri="{FF2B5EF4-FFF2-40B4-BE49-F238E27FC236}">
                      <a16:creationId xmlns:a16="http://schemas.microsoft.com/office/drawing/2014/main" id="{7420B0C5-D68D-4BD8-A1A6-4577A29C7631}"/>
                    </a:ext>
                  </a:extLst>
                </p:cNvPr>
                <p:cNvSpPr/>
                <p:nvPr userDrawn="1"/>
              </p:nvSpPr>
              <p:spPr>
                <a:xfrm>
                  <a:off x="-1360391" y="3783140"/>
                  <a:ext cx="97562" cy="180000"/>
                </a:xfrm>
                <a:custGeom>
                  <a:avLst/>
                  <a:gdLst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41194 w 880280"/>
                    <a:gd name="connsiteY2" fmla="*/ 968991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27546 w 880280"/>
                    <a:gd name="connsiteY2" fmla="*/ 975815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00250 w 880280"/>
                    <a:gd name="connsiteY2" fmla="*/ 1003111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11791 w 880280"/>
                    <a:gd name="connsiteY5" fmla="*/ 900753 h 1624084"/>
                    <a:gd name="connsiteX6" fmla="*/ 880280 w 880280"/>
                    <a:gd name="connsiteY6" fmla="*/ 893929 h 1624084"/>
                    <a:gd name="connsiteX7" fmla="*/ 0 w 880280"/>
                    <a:gd name="connsiteY7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498144 w 880280"/>
                    <a:gd name="connsiteY5" fmla="*/ 900753 h 1624084"/>
                    <a:gd name="connsiteX6" fmla="*/ 880280 w 880280"/>
                    <a:gd name="connsiteY6" fmla="*/ 893929 h 1624084"/>
                    <a:gd name="connsiteX7" fmla="*/ 0 w 880280"/>
                    <a:gd name="connsiteY7" fmla="*/ 0 h 162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0280" h="1624084">
                      <a:moveTo>
                        <a:pt x="0" y="0"/>
                      </a:moveTo>
                      <a:lnTo>
                        <a:pt x="0" y="1262418"/>
                      </a:lnTo>
                      <a:lnTo>
                        <a:pt x="313898" y="996287"/>
                      </a:lnTo>
                      <a:lnTo>
                        <a:pt x="620973" y="1624084"/>
                      </a:lnTo>
                      <a:lnTo>
                        <a:pt x="839337" y="1480782"/>
                      </a:lnTo>
                      <a:lnTo>
                        <a:pt x="498144" y="900753"/>
                      </a:lnTo>
                      <a:lnTo>
                        <a:pt x="880280" y="89392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90" name="Tijdelijke aanduiding voor voettekst 4">
            <a:extLst>
              <a:ext uri="{FF2B5EF4-FFF2-40B4-BE49-F238E27FC236}">
                <a16:creationId xmlns:a16="http://schemas.microsoft.com/office/drawing/2014/main" id="{4C4C3EFF-2132-47D5-8419-F93FCB23B53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89" name="INSTRUCTION">
            <a:extLst>
              <a:ext uri="{FF2B5EF4-FFF2-40B4-BE49-F238E27FC236}">
                <a16:creationId xmlns:a16="http://schemas.microsoft.com/office/drawing/2014/main" id="{2EED1202-C9F3-A24E-91C4-F8E77DDEF999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91" name="Rechthoek 329">
              <a:extLst>
                <a:ext uri="{FF2B5EF4-FFF2-40B4-BE49-F238E27FC236}">
                  <a16:creationId xmlns:a16="http://schemas.microsoft.com/office/drawing/2014/main" id="{CA91BDDF-F527-1542-80FF-B23B785A8633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92" name="Ovaal 317">
              <a:extLst>
                <a:ext uri="{FF2B5EF4-FFF2-40B4-BE49-F238E27FC236}">
                  <a16:creationId xmlns:a16="http://schemas.microsoft.com/office/drawing/2014/main" id="{BF382F4B-B680-8744-BE79-5C7AB0D59BE5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3" name="Rechthoek 328">
              <a:extLst>
                <a:ext uri="{FF2B5EF4-FFF2-40B4-BE49-F238E27FC236}">
                  <a16:creationId xmlns:a16="http://schemas.microsoft.com/office/drawing/2014/main" id="{C19B189F-9C91-6A43-96CF-1F5583C79712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4" name="Ovaal 166">
              <a:extLst>
                <a:ext uri="{FF2B5EF4-FFF2-40B4-BE49-F238E27FC236}">
                  <a16:creationId xmlns:a16="http://schemas.microsoft.com/office/drawing/2014/main" id="{0BD6FC76-9CE0-C348-B74A-4A0D0B952CE5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5" name="Rechthoek 168">
              <a:extLst>
                <a:ext uri="{FF2B5EF4-FFF2-40B4-BE49-F238E27FC236}">
                  <a16:creationId xmlns:a16="http://schemas.microsoft.com/office/drawing/2014/main" id="{3E1EC0B0-ED7A-BB46-B761-0263583A5544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96" name="Groep 126">
              <a:extLst>
                <a:ext uri="{FF2B5EF4-FFF2-40B4-BE49-F238E27FC236}">
                  <a16:creationId xmlns:a16="http://schemas.microsoft.com/office/drawing/2014/main" id="{B673D7E6-6B50-2442-B5EF-1A527F094950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97" name="Groep 127">
                <a:extLst>
                  <a:ext uri="{FF2B5EF4-FFF2-40B4-BE49-F238E27FC236}">
                    <a16:creationId xmlns:a16="http://schemas.microsoft.com/office/drawing/2014/main" id="{8485B8C1-4627-DE48-A6AC-F6E2B57123F7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99" name="Rechthoek met één afgeknipte en afgeronde hoek 47">
                  <a:extLst>
                    <a:ext uri="{FF2B5EF4-FFF2-40B4-BE49-F238E27FC236}">
                      <a16:creationId xmlns:a16="http://schemas.microsoft.com/office/drawing/2014/main" id="{7713AA3F-5A4D-5E4A-B927-ECBE91B955B9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Rechthoekige driehoek 136">
                  <a:extLst>
                    <a:ext uri="{FF2B5EF4-FFF2-40B4-BE49-F238E27FC236}">
                      <a16:creationId xmlns:a16="http://schemas.microsoft.com/office/drawing/2014/main" id="{C7CF6836-44BF-C944-93F0-55639F88A5B4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Rechthoek 137">
                  <a:extLst>
                    <a:ext uri="{FF2B5EF4-FFF2-40B4-BE49-F238E27FC236}">
                      <a16:creationId xmlns:a16="http://schemas.microsoft.com/office/drawing/2014/main" id="{1B6A6188-069D-0045-B75D-3230428E5461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Rechthoek 140">
                  <a:extLst>
                    <a:ext uri="{FF2B5EF4-FFF2-40B4-BE49-F238E27FC236}">
                      <a16:creationId xmlns:a16="http://schemas.microsoft.com/office/drawing/2014/main" id="{7B571EDD-5A6D-4D4D-9B6F-9B24E54672D8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98" name="Rechthoek 128">
                <a:extLst>
                  <a:ext uri="{FF2B5EF4-FFF2-40B4-BE49-F238E27FC236}">
                    <a16:creationId xmlns:a16="http://schemas.microsoft.com/office/drawing/2014/main" id="{22DDC560-A9D2-694C-B58B-149048B23298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97825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x 2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2" y="-2739"/>
            <a:ext cx="6098400" cy="63216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2AA055-2693-4CD4-9576-B4244F8F0E7C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Image x 2 #2</a:t>
            </a:r>
          </a:p>
        </p:txBody>
      </p:sp>
      <p:sp>
        <p:nvSpPr>
          <p:cNvPr id="176" name="Tijdelijke aanduiding voor afbeelding 175">
            <a:extLst>
              <a:ext uri="{FF2B5EF4-FFF2-40B4-BE49-F238E27FC236}">
                <a16:creationId xmlns:a16="http://schemas.microsoft.com/office/drawing/2014/main" id="{7C5210DE-B7D5-45EB-AABB-494A14F33D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96000" y="-1"/>
            <a:ext cx="6094800" cy="63216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</p:txBody>
      </p:sp>
      <p:grpSp>
        <p:nvGrpSpPr>
          <p:cNvPr id="173" name="INSTRUCTIE">
            <a:extLst>
              <a:ext uri="{FF2B5EF4-FFF2-40B4-BE49-F238E27FC236}">
                <a16:creationId xmlns:a16="http://schemas.microsoft.com/office/drawing/2014/main" id="{2BBDA65E-9498-451B-944A-6EED0A82C420}"/>
              </a:ext>
            </a:extLst>
          </p:cNvPr>
          <p:cNvGrpSpPr/>
          <p:nvPr userDrawn="1"/>
        </p:nvGrpSpPr>
        <p:grpSpPr>
          <a:xfrm>
            <a:off x="12377595" y="0"/>
            <a:ext cx="3693386" cy="6857760"/>
            <a:chOff x="-3786437" y="0"/>
            <a:chExt cx="3693386" cy="6857760"/>
          </a:xfrm>
        </p:grpSpPr>
        <p:sp>
          <p:nvSpPr>
            <p:cNvPr id="174" name="Rechthoek 154">
              <a:extLst>
                <a:ext uri="{FF2B5EF4-FFF2-40B4-BE49-F238E27FC236}">
                  <a16:creationId xmlns:a16="http://schemas.microsoft.com/office/drawing/2014/main" id="{C3F66A1B-0FF6-4A01-B91C-754B575986FB}"/>
                </a:ext>
              </a:extLst>
            </p:cNvPr>
            <p:cNvSpPr/>
            <p:nvPr userDrawn="1"/>
          </p:nvSpPr>
          <p:spPr>
            <a:xfrm>
              <a:off x="-3786437" y="6029760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r>
                <a:rPr lang="nl-NL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nl-NL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Ga naar de instructie dia </a:t>
              </a:r>
              <a:r>
                <a:rPr lang="nl-NL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INSTRUCTIES’</a:t>
              </a:r>
              <a: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Deze vind je vooraan de presentatie of voeg je in via </a:t>
              </a:r>
              <a:r>
                <a:rPr lang="nl-NL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lang="nl-NL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nl-NL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‘Nieuwe dia’</a:t>
              </a:r>
            </a:p>
          </p:txBody>
        </p:sp>
        <p:grpSp>
          <p:nvGrpSpPr>
            <p:cNvPr id="175" name="INSTRUCTIE">
              <a:extLst>
                <a:ext uri="{FF2B5EF4-FFF2-40B4-BE49-F238E27FC236}">
                  <a16:creationId xmlns:a16="http://schemas.microsoft.com/office/drawing/2014/main" id="{E8DFF13C-BC5C-4CA8-9D87-96575F655777}"/>
                </a:ext>
              </a:extLst>
            </p:cNvPr>
            <p:cNvGrpSpPr/>
            <p:nvPr userDrawn="1"/>
          </p:nvGrpSpPr>
          <p:grpSpPr>
            <a:xfrm>
              <a:off x="-3786165" y="0"/>
              <a:ext cx="3693114" cy="6177730"/>
              <a:chOff x="-3786165" y="0"/>
              <a:chExt cx="3693114" cy="6177730"/>
            </a:xfrm>
          </p:grpSpPr>
          <p:sp>
            <p:nvSpPr>
              <p:cNvPr id="177" name="Rechthoek 177">
                <a:extLst>
                  <a:ext uri="{FF2B5EF4-FFF2-40B4-BE49-F238E27FC236}">
                    <a16:creationId xmlns:a16="http://schemas.microsoft.com/office/drawing/2014/main" id="{16C3806E-3E5B-4EB8-9165-FDC824B8CA3A}"/>
                  </a:ext>
                </a:extLst>
              </p:cNvPr>
              <p:cNvSpPr/>
              <p:nvPr userDrawn="1"/>
            </p:nvSpPr>
            <p:spPr>
              <a:xfrm>
                <a:off x="-3786165" y="0"/>
                <a:ext cx="3593091" cy="602520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Afbeelding invoegen/opmaken</a:t>
                </a:r>
              </a:p>
            </p:txBody>
          </p:sp>
          <p:sp>
            <p:nvSpPr>
              <p:cNvPr id="178" name="Ovaal 180">
                <a:extLst>
                  <a:ext uri="{FF2B5EF4-FFF2-40B4-BE49-F238E27FC236}">
                    <a16:creationId xmlns:a16="http://schemas.microsoft.com/office/drawing/2014/main" id="{90EF7971-C777-463E-9BEA-21718E76DFEC}"/>
                  </a:ext>
                </a:extLst>
              </p:cNvPr>
              <p:cNvSpPr/>
              <p:nvPr userDrawn="1"/>
            </p:nvSpPr>
            <p:spPr>
              <a:xfrm>
                <a:off x="-3603587" y="465324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179" name="Rechthoek 182">
                <a:extLst>
                  <a:ext uri="{FF2B5EF4-FFF2-40B4-BE49-F238E27FC236}">
                    <a16:creationId xmlns:a16="http://schemas.microsoft.com/office/drawing/2014/main" id="{241AC7D8-9D67-439F-87C9-96DCF8E1B4FB}"/>
                  </a:ext>
                </a:extLst>
              </p:cNvPr>
              <p:cNvSpPr/>
              <p:nvPr userDrawn="1"/>
            </p:nvSpPr>
            <p:spPr>
              <a:xfrm>
                <a:off x="-3319415" y="465324"/>
                <a:ext cx="2944682" cy="65802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Wanneer nodig, verwijder de bestaande afbeelding d.m.v. de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‘Backspace toets’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Klik op het pictogram om een nieuwe afbeelding in te voegen </a:t>
                </a:r>
                <a:r>
                  <a:rPr kumimoji="0" lang="nl-NL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(zie onderstaand voorbeeld)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180" name="Groep 183">
                <a:extLst>
                  <a:ext uri="{FF2B5EF4-FFF2-40B4-BE49-F238E27FC236}">
                    <a16:creationId xmlns:a16="http://schemas.microsoft.com/office/drawing/2014/main" id="{58D84B4B-D683-439C-A306-170F78243213}"/>
                  </a:ext>
                </a:extLst>
              </p:cNvPr>
              <p:cNvGrpSpPr/>
              <p:nvPr userDrawn="1"/>
            </p:nvGrpSpPr>
            <p:grpSpPr>
              <a:xfrm>
                <a:off x="-3316179" y="1231351"/>
                <a:ext cx="294789" cy="318834"/>
                <a:chOff x="14466489" y="1001522"/>
                <a:chExt cx="290627" cy="314333"/>
              </a:xfrm>
            </p:grpSpPr>
            <p:sp>
              <p:nvSpPr>
                <p:cNvPr id="234" name="Rechthoek 243">
                  <a:extLst>
                    <a:ext uri="{FF2B5EF4-FFF2-40B4-BE49-F238E27FC236}">
                      <a16:creationId xmlns:a16="http://schemas.microsoft.com/office/drawing/2014/main" id="{1D9DBA90-C173-4BD9-BD0B-63B603A211F3}"/>
                    </a:ext>
                  </a:extLst>
                </p:cNvPr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5" name="Ovaal 244">
                  <a:extLst>
                    <a:ext uri="{FF2B5EF4-FFF2-40B4-BE49-F238E27FC236}">
                      <a16:creationId xmlns:a16="http://schemas.microsoft.com/office/drawing/2014/main" id="{7766B3A0-26BE-49FA-8B24-F3BF73AFAA80}"/>
                    </a:ext>
                  </a:extLst>
                </p:cNvPr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8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6" name="Vrije vorm: vorm 245">
                  <a:extLst>
                    <a:ext uri="{FF2B5EF4-FFF2-40B4-BE49-F238E27FC236}">
                      <a16:creationId xmlns:a16="http://schemas.microsoft.com/office/drawing/2014/main" id="{B11FF32F-DB80-4D1D-903C-C25B737E4480}"/>
                    </a:ext>
                  </a:extLst>
                </p:cNvPr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8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7" name="Rechthoek: afgeronde hoeken 246">
                  <a:extLst>
                    <a:ext uri="{FF2B5EF4-FFF2-40B4-BE49-F238E27FC236}">
                      <a16:creationId xmlns:a16="http://schemas.microsoft.com/office/drawing/2014/main" id="{50F8DE67-6344-4FFA-B274-CC1C29527447}"/>
                    </a:ext>
                  </a:extLst>
                </p:cNvPr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238" name="Rechte verbindingslijn 247">
                  <a:extLst>
                    <a:ext uri="{FF2B5EF4-FFF2-40B4-BE49-F238E27FC236}">
                      <a16:creationId xmlns:a16="http://schemas.microsoft.com/office/drawing/2014/main" id="{67562203-A597-4FEC-B54C-2625634676A2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39" name="Rechte verbindingslijn 248">
                  <a:extLst>
                    <a:ext uri="{FF2B5EF4-FFF2-40B4-BE49-F238E27FC236}">
                      <a16:creationId xmlns:a16="http://schemas.microsoft.com/office/drawing/2014/main" id="{93CCE793-8767-4E17-8AC2-FCF530ECCB5F}"/>
                    </a:ext>
                  </a:extLst>
                </p:cNvPr>
                <p:cNvCxnSpPr>
                  <a:cxnSpLocks/>
                  <a:stCxn id="237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81" name="Ovaal 184">
                <a:extLst>
                  <a:ext uri="{FF2B5EF4-FFF2-40B4-BE49-F238E27FC236}">
                    <a16:creationId xmlns:a16="http://schemas.microsoft.com/office/drawing/2014/main" id="{356F1444-75C1-4548-9E84-02E08E0044E5}"/>
                  </a:ext>
                </a:extLst>
              </p:cNvPr>
              <p:cNvSpPr/>
              <p:nvPr userDrawn="1"/>
            </p:nvSpPr>
            <p:spPr>
              <a:xfrm>
                <a:off x="-3603587" y="172970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182" name="Rechthoek 185">
                <a:extLst>
                  <a:ext uri="{FF2B5EF4-FFF2-40B4-BE49-F238E27FC236}">
                    <a16:creationId xmlns:a16="http://schemas.microsoft.com/office/drawing/2014/main" id="{EFD30E8A-076F-4B4E-9794-F3AB9D0A2553}"/>
                  </a:ext>
                </a:extLst>
              </p:cNvPr>
              <p:cNvSpPr/>
              <p:nvPr userDrawn="1"/>
            </p:nvSpPr>
            <p:spPr>
              <a:xfrm>
                <a:off x="-3319415" y="1729710"/>
                <a:ext cx="2944682" cy="32633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Selecteer de gewenste afbeelding</a:t>
                </a:r>
                <a:b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en klik op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‘Invoegen’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183" name="Groep 186">
                <a:extLst>
                  <a:ext uri="{FF2B5EF4-FFF2-40B4-BE49-F238E27FC236}">
                    <a16:creationId xmlns:a16="http://schemas.microsoft.com/office/drawing/2014/main" id="{9E78E6D1-4AA0-4E75-A1B0-96FBC3FDA72C}"/>
                  </a:ext>
                </a:extLst>
              </p:cNvPr>
              <p:cNvGrpSpPr/>
              <p:nvPr userDrawn="1"/>
            </p:nvGrpSpPr>
            <p:grpSpPr>
              <a:xfrm>
                <a:off x="-3311319" y="2164285"/>
                <a:ext cx="825500" cy="209550"/>
                <a:chOff x="13504624" y="2482850"/>
                <a:chExt cx="825500" cy="209550"/>
              </a:xfrm>
            </p:grpSpPr>
            <p:sp>
              <p:nvSpPr>
                <p:cNvPr id="231" name="Rechthoek 240">
                  <a:extLst>
                    <a:ext uri="{FF2B5EF4-FFF2-40B4-BE49-F238E27FC236}">
                      <a16:creationId xmlns:a16="http://schemas.microsoft.com/office/drawing/2014/main" id="{09618584-8D7A-4396-B130-7AACA30868EC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32" name="Rechte verbindingslijn 241">
                  <a:extLst>
                    <a:ext uri="{FF2B5EF4-FFF2-40B4-BE49-F238E27FC236}">
                      <a16:creationId xmlns:a16="http://schemas.microsoft.com/office/drawing/2014/main" id="{499881E9-30FE-457C-96EA-31E255BC493D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33" name="Gelijkbenige driehoek 242">
                  <a:extLst>
                    <a:ext uri="{FF2B5EF4-FFF2-40B4-BE49-F238E27FC236}">
                      <a16:creationId xmlns:a16="http://schemas.microsoft.com/office/drawing/2014/main" id="{521F2AC5-0FE7-4965-AAEC-1BDAD5A5E122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84" name="Ovaal 187">
                <a:extLst>
                  <a:ext uri="{FF2B5EF4-FFF2-40B4-BE49-F238E27FC236}">
                    <a16:creationId xmlns:a16="http://schemas.microsoft.com/office/drawing/2014/main" id="{B3C6FF42-C43F-476B-8816-6C92D12939EC}"/>
                  </a:ext>
                </a:extLst>
              </p:cNvPr>
              <p:cNvSpPr/>
              <p:nvPr userDrawn="1"/>
            </p:nvSpPr>
            <p:spPr>
              <a:xfrm>
                <a:off x="-3603587" y="255335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3</a:t>
                </a:r>
              </a:p>
            </p:txBody>
          </p:sp>
          <p:sp>
            <p:nvSpPr>
              <p:cNvPr id="185" name="Rechthoek 188">
                <a:extLst>
                  <a:ext uri="{FF2B5EF4-FFF2-40B4-BE49-F238E27FC236}">
                    <a16:creationId xmlns:a16="http://schemas.microsoft.com/office/drawing/2014/main" id="{EF5AB105-C22C-46E7-B8DC-988F489C6BBA}"/>
                  </a:ext>
                </a:extLst>
              </p:cNvPr>
              <p:cNvSpPr/>
              <p:nvPr userDrawn="1"/>
            </p:nvSpPr>
            <p:spPr>
              <a:xfrm>
                <a:off x="-3319416" y="2553360"/>
                <a:ext cx="3126341" cy="462795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Klik met de rechter muisknop op de miniatuurweergave van de dia aan de linkerkant van het scherm en kies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‘Dia herstellen’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186" name="ICOON_info">
                <a:extLst>
                  <a:ext uri="{FF2B5EF4-FFF2-40B4-BE49-F238E27FC236}">
                    <a16:creationId xmlns:a16="http://schemas.microsoft.com/office/drawing/2014/main" id="{EA773193-481E-4638-92D0-A117E47FC46E}"/>
                  </a:ext>
                </a:extLst>
              </p:cNvPr>
              <p:cNvGrpSpPr/>
              <p:nvPr userDrawn="1"/>
            </p:nvGrpSpPr>
            <p:grpSpPr>
              <a:xfrm>
                <a:off x="-376736" y="5894045"/>
                <a:ext cx="283685" cy="283685"/>
                <a:chOff x="-510741" y="5913713"/>
                <a:chExt cx="267555" cy="267555"/>
              </a:xfrm>
            </p:grpSpPr>
            <p:sp>
              <p:nvSpPr>
                <p:cNvPr id="229" name="Ovaal 238">
                  <a:extLst>
                    <a:ext uri="{FF2B5EF4-FFF2-40B4-BE49-F238E27FC236}">
                      <a16:creationId xmlns:a16="http://schemas.microsoft.com/office/drawing/2014/main" id="{3BE8CA33-16B6-452C-946E-B4DA95137A37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0" name="Graphic 163" descr="Informatie">
                  <a:extLst>
                    <a:ext uri="{FF2B5EF4-FFF2-40B4-BE49-F238E27FC236}">
                      <a16:creationId xmlns:a16="http://schemas.microsoft.com/office/drawing/2014/main" id="{A27B1727-EB77-4630-B103-EF802DD4CDC4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87" name="Ovaal 190">
                <a:extLst>
                  <a:ext uri="{FF2B5EF4-FFF2-40B4-BE49-F238E27FC236}">
                    <a16:creationId xmlns:a16="http://schemas.microsoft.com/office/drawing/2014/main" id="{3DB6D5B1-5A81-4DC7-B9A0-ED24C2D000D1}"/>
                  </a:ext>
                </a:extLst>
              </p:cNvPr>
              <p:cNvSpPr/>
              <p:nvPr userDrawn="1"/>
            </p:nvSpPr>
            <p:spPr>
              <a:xfrm>
                <a:off x="-3603587" y="414578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4</a:t>
                </a:r>
              </a:p>
            </p:txBody>
          </p:sp>
          <p:sp>
            <p:nvSpPr>
              <p:cNvPr id="188" name="Rechthoek 191">
                <a:extLst>
                  <a:ext uri="{FF2B5EF4-FFF2-40B4-BE49-F238E27FC236}">
                    <a16:creationId xmlns:a16="http://schemas.microsoft.com/office/drawing/2014/main" id="{DB21B655-6FAA-4DD4-BE24-3C58B22236F5}"/>
                  </a:ext>
                </a:extLst>
              </p:cNvPr>
              <p:cNvSpPr/>
              <p:nvPr userDrawn="1"/>
            </p:nvSpPr>
            <p:spPr>
              <a:xfrm>
                <a:off x="-3319415" y="4145790"/>
                <a:ext cx="2944682" cy="97979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Om de afbeelding te schalen of bij te snijden, ga naar de tab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‘Hulpmiddelen voor afbeeldingen - Opmaak’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en klik op de knop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‘Bijsnijden’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Schaal met de bolletjes de afbeelding en met de hoekjes het afbeeldingskader.</a:t>
                </a:r>
              </a:p>
            </p:txBody>
          </p:sp>
          <p:grpSp>
            <p:nvGrpSpPr>
              <p:cNvPr id="189" name="Groep 192">
                <a:extLst>
                  <a:ext uri="{FF2B5EF4-FFF2-40B4-BE49-F238E27FC236}">
                    <a16:creationId xmlns:a16="http://schemas.microsoft.com/office/drawing/2014/main" id="{C97EC161-4E97-4D9E-BB13-460FED1B5F48}"/>
                  </a:ext>
                </a:extLst>
              </p:cNvPr>
              <p:cNvGrpSpPr/>
              <p:nvPr userDrawn="1"/>
            </p:nvGrpSpPr>
            <p:grpSpPr>
              <a:xfrm>
                <a:off x="-3408294" y="5236167"/>
                <a:ext cx="622283" cy="612919"/>
                <a:chOff x="12617641" y="3403239"/>
                <a:chExt cx="752963" cy="741634"/>
              </a:xfrm>
            </p:grpSpPr>
            <p:grpSp>
              <p:nvGrpSpPr>
                <p:cNvPr id="213" name="Groep 222">
                  <a:extLst>
                    <a:ext uri="{FF2B5EF4-FFF2-40B4-BE49-F238E27FC236}">
                      <a16:creationId xmlns:a16="http://schemas.microsoft.com/office/drawing/2014/main" id="{6A058EF0-8D51-4C19-93AF-E36E58AB646F}"/>
                    </a:ext>
                  </a:extLst>
                </p:cNvPr>
                <p:cNvGrpSpPr/>
                <p:nvPr userDrawn="1"/>
              </p:nvGrpSpPr>
              <p:grpSpPr>
                <a:xfrm>
                  <a:off x="12771550" y="3403239"/>
                  <a:ext cx="467156" cy="448491"/>
                  <a:chOff x="12782177" y="3403239"/>
                  <a:chExt cx="467156" cy="448491"/>
                </a:xfrm>
              </p:grpSpPr>
              <p:grpSp>
                <p:nvGrpSpPr>
                  <p:cNvPr id="216" name="Groep 225">
                    <a:extLst>
                      <a:ext uri="{FF2B5EF4-FFF2-40B4-BE49-F238E27FC236}">
                        <a16:creationId xmlns:a16="http://schemas.microsoft.com/office/drawing/2014/main" id="{5D0FB302-175D-4409-AAE3-072766264B9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77" y="3403239"/>
                    <a:ext cx="412972" cy="396132"/>
                    <a:chOff x="13554906" y="3320109"/>
                    <a:chExt cx="443912" cy="425811"/>
                  </a:xfrm>
                </p:grpSpPr>
                <p:grpSp>
                  <p:nvGrpSpPr>
                    <p:cNvPr id="223" name="Groep 232">
                      <a:extLst>
                        <a:ext uri="{FF2B5EF4-FFF2-40B4-BE49-F238E27FC236}">
                          <a16:creationId xmlns:a16="http://schemas.microsoft.com/office/drawing/2014/main" id="{869B41CE-2AAF-4FCD-AD44-B0C073A621A1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09"/>
                      <a:ext cx="443912" cy="425811"/>
                      <a:chOff x="12909684" y="1276143"/>
                      <a:chExt cx="443912" cy="425811"/>
                    </a:xfrm>
                  </p:grpSpPr>
                  <p:sp>
                    <p:nvSpPr>
                      <p:cNvPr id="226" name="Rechthoek 235">
                        <a:extLst>
                          <a:ext uri="{FF2B5EF4-FFF2-40B4-BE49-F238E27FC236}">
                            <a16:creationId xmlns:a16="http://schemas.microsoft.com/office/drawing/2014/main" id="{F78A242E-5AD4-4A7A-BCB9-EB62737DF2A0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43"/>
                        <a:ext cx="443912" cy="425811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 dirty="0">
                          <a:solidFill>
                            <a:srgbClr val="211F2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  <p:sp>
                    <p:nvSpPr>
                      <p:cNvPr id="227" name="Rechthoek 236">
                        <a:extLst>
                          <a:ext uri="{FF2B5EF4-FFF2-40B4-BE49-F238E27FC236}">
                            <a16:creationId xmlns:a16="http://schemas.microsoft.com/office/drawing/2014/main" id="{24301DB2-B397-43A8-AB08-5CB28410BD3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 dirty="0">
                          <a:solidFill>
                            <a:srgbClr val="211F2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  <p:sp>
                    <p:nvSpPr>
                      <p:cNvPr id="228" name="Ovaal 237">
                        <a:extLst>
                          <a:ext uri="{FF2B5EF4-FFF2-40B4-BE49-F238E27FC236}">
                            <a16:creationId xmlns:a16="http://schemas.microsoft.com/office/drawing/2014/main" id="{A8832BEA-0FDE-48AB-A3F3-B6FF6BA66357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000" b="1" noProof="0" dirty="0">
                          <a:solidFill>
                            <a:srgbClr val="211F26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pic>
                  <p:nvPicPr>
                    <p:cNvPr id="224" name="Afbeelding 233">
                      <a:extLst>
                        <a:ext uri="{FF2B5EF4-FFF2-40B4-BE49-F238E27FC236}">
                          <a16:creationId xmlns:a16="http://schemas.microsoft.com/office/drawing/2014/main" id="{3BD0C2D4-02AD-4F18-ADF4-9D5E5E64216E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2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25" name="Afbeelding 234">
                      <a:extLst>
                        <a:ext uri="{FF2B5EF4-FFF2-40B4-BE49-F238E27FC236}">
                          <a16:creationId xmlns:a16="http://schemas.microsoft.com/office/drawing/2014/main" id="{2C7DF50B-F754-421A-9CF8-EA81BC9F22E0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9" y="3453788"/>
                      <a:ext cx="173367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17" name="Groep 226">
                    <a:extLst>
                      <a:ext uri="{FF2B5EF4-FFF2-40B4-BE49-F238E27FC236}">
                        <a16:creationId xmlns:a16="http://schemas.microsoft.com/office/drawing/2014/main" id="{04A85490-2819-4AE4-95C2-28DE15D1FA6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21" name="Rechthoek 230">
                      <a:extLst>
                        <a:ext uri="{FF2B5EF4-FFF2-40B4-BE49-F238E27FC236}">
                          <a16:creationId xmlns:a16="http://schemas.microsoft.com/office/drawing/2014/main" id="{B9DAC0DF-1778-4783-97A3-2D1292AFC86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22" name="Rechthoek 231">
                      <a:extLst>
                        <a:ext uri="{FF2B5EF4-FFF2-40B4-BE49-F238E27FC236}">
                          <a16:creationId xmlns:a16="http://schemas.microsoft.com/office/drawing/2014/main" id="{A637215C-2CFF-4F49-9374-D62948ED81CC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grpSp>
                <p:nvGrpSpPr>
                  <p:cNvPr id="218" name="Groep 227">
                    <a:extLst>
                      <a:ext uri="{FF2B5EF4-FFF2-40B4-BE49-F238E27FC236}">
                        <a16:creationId xmlns:a16="http://schemas.microsoft.com/office/drawing/2014/main" id="{9BC26930-ED70-498B-A28D-DE93A77752EE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19" name="Rechthoek 228">
                      <a:extLst>
                        <a:ext uri="{FF2B5EF4-FFF2-40B4-BE49-F238E27FC236}">
                          <a16:creationId xmlns:a16="http://schemas.microsoft.com/office/drawing/2014/main" id="{42B3CB0A-9C02-4C68-B22A-461D16C80CA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20" name="Rechthoek 229">
                      <a:extLst>
                        <a:ext uri="{FF2B5EF4-FFF2-40B4-BE49-F238E27FC236}">
                          <a16:creationId xmlns:a16="http://schemas.microsoft.com/office/drawing/2014/main" id="{553B4723-F2EF-4550-AF9F-08208DE14568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</p:grpSp>
            <p:sp>
              <p:nvSpPr>
                <p:cNvPr id="214" name="Rechthoek 223">
                  <a:extLst>
                    <a:ext uri="{FF2B5EF4-FFF2-40B4-BE49-F238E27FC236}">
                      <a16:creationId xmlns:a16="http://schemas.microsoft.com/office/drawing/2014/main" id="{64BE4FAD-E1C0-4C3A-B0E7-07F5647806C3}"/>
                    </a:ext>
                  </a:extLst>
                </p:cNvPr>
                <p:cNvSpPr/>
                <p:nvPr userDrawn="1"/>
              </p:nvSpPr>
              <p:spPr>
                <a:xfrm>
                  <a:off x="12617641" y="3889890"/>
                  <a:ext cx="752963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Bijsnijden</a:t>
                  </a:r>
                </a:p>
              </p:txBody>
            </p:sp>
            <p:sp>
              <p:nvSpPr>
                <p:cNvPr id="215" name="Gelijkbenige driehoek 224">
                  <a:extLst>
                    <a:ext uri="{FF2B5EF4-FFF2-40B4-BE49-F238E27FC236}">
                      <a16:creationId xmlns:a16="http://schemas.microsoft.com/office/drawing/2014/main" id="{DD0580DD-DF20-4369-93E6-79EC1F5CD0AE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26"/>
                  <a:ext cx="86866" cy="51147"/>
                </a:xfrm>
                <a:prstGeom prst="triangle">
                  <a:avLst/>
                </a:prstGeom>
                <a:solidFill>
                  <a:srgbClr val="81818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90" name="Rechthoek 193">
                <a:extLst>
                  <a:ext uri="{FF2B5EF4-FFF2-40B4-BE49-F238E27FC236}">
                    <a16:creationId xmlns:a16="http://schemas.microsoft.com/office/drawing/2014/main" id="{DD837914-067C-442A-A3AA-04CAE6D313D9}"/>
                  </a:ext>
                </a:extLst>
              </p:cNvPr>
              <p:cNvSpPr/>
              <p:nvPr userDrawn="1"/>
            </p:nvSpPr>
            <p:spPr>
              <a:xfrm>
                <a:off x="-3316836" y="3119689"/>
                <a:ext cx="1239216" cy="719917"/>
              </a:xfrm>
              <a:prstGeom prst="rect">
                <a:avLst/>
              </a:prstGeom>
              <a:pattFill prst="wdUpDiag">
                <a:fgClr>
                  <a:srgbClr val="E0E0E0"/>
                </a:fgClr>
                <a:bgClr>
                  <a:srgbClr val="ECECEC"/>
                </a:bgClr>
              </a:pattFill>
              <a:ln w="12700">
                <a:solidFill>
                  <a:srgbClr val="D3D3D3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0" i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91" name="Groep 195">
                <a:extLst>
                  <a:ext uri="{FF2B5EF4-FFF2-40B4-BE49-F238E27FC236}">
                    <a16:creationId xmlns:a16="http://schemas.microsoft.com/office/drawing/2014/main" id="{F71436A7-2907-438F-827E-D0E3340D89D8}"/>
                  </a:ext>
                </a:extLst>
              </p:cNvPr>
              <p:cNvGrpSpPr/>
              <p:nvPr userDrawn="1"/>
            </p:nvGrpSpPr>
            <p:grpSpPr>
              <a:xfrm>
                <a:off x="-2485819" y="3399207"/>
                <a:ext cx="1222990" cy="563933"/>
                <a:chOff x="-2485819" y="3399207"/>
                <a:chExt cx="1222990" cy="563933"/>
              </a:xfrm>
            </p:grpSpPr>
            <p:sp>
              <p:nvSpPr>
                <p:cNvPr id="192" name="Rechthoek 196">
                  <a:extLst>
                    <a:ext uri="{FF2B5EF4-FFF2-40B4-BE49-F238E27FC236}">
                      <a16:creationId xmlns:a16="http://schemas.microsoft.com/office/drawing/2014/main" id="{287218A7-267B-443A-BCDC-1DDA012696AB}"/>
                    </a:ext>
                  </a:extLst>
                </p:cNvPr>
                <p:cNvSpPr/>
                <p:nvPr userDrawn="1"/>
              </p:nvSpPr>
              <p:spPr>
                <a:xfrm>
                  <a:off x="-2485819" y="3399207"/>
                  <a:ext cx="1176476" cy="504851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3" name="Rechthoek 197">
                  <a:extLst>
                    <a:ext uri="{FF2B5EF4-FFF2-40B4-BE49-F238E27FC236}">
                      <a16:creationId xmlns:a16="http://schemas.microsoft.com/office/drawing/2014/main" id="{8F15B2A7-3BA5-4340-ABA5-A3C067784053}"/>
                    </a:ext>
                  </a:extLst>
                </p:cNvPr>
                <p:cNvSpPr/>
                <p:nvPr userDrawn="1"/>
              </p:nvSpPr>
              <p:spPr>
                <a:xfrm>
                  <a:off x="-2479584" y="3652838"/>
                  <a:ext cx="1164007" cy="246701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94" name="Groep 198">
                  <a:extLst>
                    <a:ext uri="{FF2B5EF4-FFF2-40B4-BE49-F238E27FC236}">
                      <a16:creationId xmlns:a16="http://schemas.microsoft.com/office/drawing/2014/main" id="{BDD48D69-F85F-40DE-9A84-E55D5B24CA42}"/>
                    </a:ext>
                  </a:extLst>
                </p:cNvPr>
                <p:cNvGrpSpPr/>
                <p:nvPr userDrawn="1"/>
              </p:nvGrpSpPr>
              <p:grpSpPr>
                <a:xfrm>
                  <a:off x="-2403869" y="346054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207" name="Rechthoek: afgeronde hoeken 216">
                    <a:extLst>
                      <a:ext uri="{FF2B5EF4-FFF2-40B4-BE49-F238E27FC236}">
                        <a16:creationId xmlns:a16="http://schemas.microsoft.com/office/drawing/2014/main" id="{14900590-E6BE-4EBD-8BF3-1F64703EF91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8" name="Rechthoek 217">
                    <a:extLst>
                      <a:ext uri="{FF2B5EF4-FFF2-40B4-BE49-F238E27FC236}">
                        <a16:creationId xmlns:a16="http://schemas.microsoft.com/office/drawing/2014/main" id="{730CA365-AECD-41EE-BAE0-A298DF673F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9" name="Rechthoek 218">
                    <a:extLst>
                      <a:ext uri="{FF2B5EF4-FFF2-40B4-BE49-F238E27FC236}">
                        <a16:creationId xmlns:a16="http://schemas.microsoft.com/office/drawing/2014/main" id="{E26E7EB7-8893-4D2E-A1D8-A2470C763B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10" name="Rechthoek 219">
                    <a:extLst>
                      <a:ext uri="{FF2B5EF4-FFF2-40B4-BE49-F238E27FC236}">
                        <a16:creationId xmlns:a16="http://schemas.microsoft.com/office/drawing/2014/main" id="{9E72A73D-B175-41DA-9F9E-E4DE9AA6986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11" name="Rechthoek 220">
                    <a:extLst>
                      <a:ext uri="{FF2B5EF4-FFF2-40B4-BE49-F238E27FC236}">
                        <a16:creationId xmlns:a16="http://schemas.microsoft.com/office/drawing/2014/main" id="{6A5CC585-4501-4C96-8842-DF426068D87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12" name="Rechthoek 221">
                    <a:extLst>
                      <a:ext uri="{FF2B5EF4-FFF2-40B4-BE49-F238E27FC236}">
                        <a16:creationId xmlns:a16="http://schemas.microsoft.com/office/drawing/2014/main" id="{0599D16E-DE6B-4405-9A7F-6F17EFF7107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95" name="Groep 199">
                  <a:extLst>
                    <a:ext uri="{FF2B5EF4-FFF2-40B4-BE49-F238E27FC236}">
                      <a16:creationId xmlns:a16="http://schemas.microsoft.com/office/drawing/2014/main" id="{6D2B1FE5-EB80-4AA9-8211-D8166495E2EE}"/>
                    </a:ext>
                  </a:extLst>
                </p:cNvPr>
                <p:cNvGrpSpPr/>
                <p:nvPr userDrawn="1"/>
              </p:nvGrpSpPr>
              <p:grpSpPr>
                <a:xfrm>
                  <a:off x="-2423424" y="3690208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99" name="Groep 208">
                    <a:extLst>
                      <a:ext uri="{FF2B5EF4-FFF2-40B4-BE49-F238E27FC236}">
                        <a16:creationId xmlns:a16="http://schemas.microsoft.com/office/drawing/2014/main" id="{AE89F2B5-1B9A-4962-B5C9-4E92493BBBC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201" name="Rechthoek: afgeronde hoeken 210">
                      <a:extLst>
                        <a:ext uri="{FF2B5EF4-FFF2-40B4-BE49-F238E27FC236}">
                          <a16:creationId xmlns:a16="http://schemas.microsoft.com/office/drawing/2014/main" id="{BACE2A2E-A8E4-4028-8952-B0F104814BE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2" name="Rechthoek 211">
                      <a:extLst>
                        <a:ext uri="{FF2B5EF4-FFF2-40B4-BE49-F238E27FC236}">
                          <a16:creationId xmlns:a16="http://schemas.microsoft.com/office/drawing/2014/main" id="{7BAD27B2-3627-44B7-8053-277EADBA20C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3" name="Rechthoek 212">
                      <a:extLst>
                        <a:ext uri="{FF2B5EF4-FFF2-40B4-BE49-F238E27FC236}">
                          <a16:creationId xmlns:a16="http://schemas.microsoft.com/office/drawing/2014/main" id="{55BED654-7F9D-46BE-824B-C2FAB699C77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4" name="Rechthoek 213">
                      <a:extLst>
                        <a:ext uri="{FF2B5EF4-FFF2-40B4-BE49-F238E27FC236}">
                          <a16:creationId xmlns:a16="http://schemas.microsoft.com/office/drawing/2014/main" id="{D12C5992-546B-4906-8D94-195654559DB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5" name="Rechthoek 214">
                      <a:extLst>
                        <a:ext uri="{FF2B5EF4-FFF2-40B4-BE49-F238E27FC236}">
                          <a16:creationId xmlns:a16="http://schemas.microsoft.com/office/drawing/2014/main" id="{12998C5C-6702-4150-A6A8-869D5CDA413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6" name="Rechthoek 215">
                      <a:extLst>
                        <a:ext uri="{FF2B5EF4-FFF2-40B4-BE49-F238E27FC236}">
                          <a16:creationId xmlns:a16="http://schemas.microsoft.com/office/drawing/2014/main" id="{E91DF4AB-89A8-4306-AC52-48DA0C186A7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200" name="Boog 209">
                    <a:extLst>
                      <a:ext uri="{FF2B5EF4-FFF2-40B4-BE49-F238E27FC236}">
                        <a16:creationId xmlns:a16="http://schemas.microsoft.com/office/drawing/2014/main" id="{A7282182-85FB-4D5F-85D1-BC283AE6D667}"/>
                      </a:ext>
                    </a:extLst>
                  </p:cNvPr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>
                    <a:noAutofit/>
                  </a:bodyPr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96" name="Tekstvak 200">
                  <a:extLst>
                    <a:ext uri="{FF2B5EF4-FFF2-40B4-BE49-F238E27FC236}">
                      <a16:creationId xmlns:a16="http://schemas.microsoft.com/office/drawing/2014/main" id="{2DF7359B-ED09-4856-9E2E-2D35E3BFD65D}"/>
                    </a:ext>
                  </a:extLst>
                </p:cNvPr>
                <p:cNvSpPr txBox="1"/>
                <p:nvPr userDrawn="1"/>
              </p:nvSpPr>
              <p:spPr>
                <a:xfrm>
                  <a:off x="-2245455" y="3460544"/>
                  <a:ext cx="896116" cy="134709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no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kern="12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Indeling</a:t>
                  </a:r>
                </a:p>
              </p:txBody>
            </p:sp>
            <p:sp>
              <p:nvSpPr>
                <p:cNvPr id="197" name="Tekstvak 202">
                  <a:extLst>
                    <a:ext uri="{FF2B5EF4-FFF2-40B4-BE49-F238E27FC236}">
                      <a16:creationId xmlns:a16="http://schemas.microsoft.com/office/drawing/2014/main" id="{2FACD36E-9FC6-49B9-AA55-BECC5823939E}"/>
                    </a:ext>
                  </a:extLst>
                </p:cNvPr>
                <p:cNvSpPr txBox="1"/>
                <p:nvPr userDrawn="1"/>
              </p:nvSpPr>
              <p:spPr>
                <a:xfrm>
                  <a:off x="-2258884" y="3712980"/>
                  <a:ext cx="909545" cy="126416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no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kern="12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Dia Herstellen</a:t>
                  </a:r>
                </a:p>
              </p:txBody>
            </p:sp>
            <p:sp>
              <p:nvSpPr>
                <p:cNvPr id="198" name="Vrije vorm: vorm 207">
                  <a:extLst>
                    <a:ext uri="{FF2B5EF4-FFF2-40B4-BE49-F238E27FC236}">
                      <a16:creationId xmlns:a16="http://schemas.microsoft.com/office/drawing/2014/main" id="{E33E1FD8-DB5A-44ED-B667-9D3F0329FDC1}"/>
                    </a:ext>
                  </a:extLst>
                </p:cNvPr>
                <p:cNvSpPr/>
                <p:nvPr userDrawn="1"/>
              </p:nvSpPr>
              <p:spPr>
                <a:xfrm>
                  <a:off x="-1360391" y="3783140"/>
                  <a:ext cx="97562" cy="180000"/>
                </a:xfrm>
                <a:custGeom>
                  <a:avLst/>
                  <a:gdLst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41194 w 880280"/>
                    <a:gd name="connsiteY2" fmla="*/ 968991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27546 w 880280"/>
                    <a:gd name="connsiteY2" fmla="*/ 975815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00250 w 880280"/>
                    <a:gd name="connsiteY2" fmla="*/ 1003111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11791 w 880280"/>
                    <a:gd name="connsiteY5" fmla="*/ 900753 h 1624084"/>
                    <a:gd name="connsiteX6" fmla="*/ 880280 w 880280"/>
                    <a:gd name="connsiteY6" fmla="*/ 893929 h 1624084"/>
                    <a:gd name="connsiteX7" fmla="*/ 0 w 880280"/>
                    <a:gd name="connsiteY7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498144 w 880280"/>
                    <a:gd name="connsiteY5" fmla="*/ 900753 h 1624084"/>
                    <a:gd name="connsiteX6" fmla="*/ 880280 w 880280"/>
                    <a:gd name="connsiteY6" fmla="*/ 893929 h 1624084"/>
                    <a:gd name="connsiteX7" fmla="*/ 0 w 880280"/>
                    <a:gd name="connsiteY7" fmla="*/ 0 h 162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0280" h="1624084">
                      <a:moveTo>
                        <a:pt x="0" y="0"/>
                      </a:moveTo>
                      <a:lnTo>
                        <a:pt x="0" y="1262418"/>
                      </a:lnTo>
                      <a:lnTo>
                        <a:pt x="313898" y="996287"/>
                      </a:lnTo>
                      <a:lnTo>
                        <a:pt x="620973" y="1624084"/>
                      </a:lnTo>
                      <a:lnTo>
                        <a:pt x="839337" y="1480782"/>
                      </a:lnTo>
                      <a:lnTo>
                        <a:pt x="498144" y="900753"/>
                      </a:lnTo>
                      <a:lnTo>
                        <a:pt x="880280" y="89392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B0190178-4578-4C72-B1E9-DCD8E3E73B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71" name="Subtitel Tekst">
            <a:extLst>
              <a:ext uri="{FF2B5EF4-FFF2-40B4-BE49-F238E27FC236}">
                <a16:creationId xmlns:a16="http://schemas.microsoft.com/office/drawing/2014/main" id="{3467A352-8E86-495B-8979-2FDF7AE4922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92" name="Tijdelijke aanduiding voor voettekst 4">
            <a:extLst>
              <a:ext uri="{FF2B5EF4-FFF2-40B4-BE49-F238E27FC236}">
                <a16:creationId xmlns:a16="http://schemas.microsoft.com/office/drawing/2014/main" id="{665CB20D-F82F-4D72-9C02-AAB325275B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89" name="INSTRUCTION">
            <a:extLst>
              <a:ext uri="{FF2B5EF4-FFF2-40B4-BE49-F238E27FC236}">
                <a16:creationId xmlns:a16="http://schemas.microsoft.com/office/drawing/2014/main" id="{68C112EA-3D5E-D840-AA0A-14666EB08243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90" name="Rechthoek 329">
              <a:extLst>
                <a:ext uri="{FF2B5EF4-FFF2-40B4-BE49-F238E27FC236}">
                  <a16:creationId xmlns:a16="http://schemas.microsoft.com/office/drawing/2014/main" id="{98E9F896-D15E-E34D-B785-2A79EBB2D03A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91" name="Ovaal 317">
              <a:extLst>
                <a:ext uri="{FF2B5EF4-FFF2-40B4-BE49-F238E27FC236}">
                  <a16:creationId xmlns:a16="http://schemas.microsoft.com/office/drawing/2014/main" id="{1A5C875C-2074-074E-9181-4989FA2DEF87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3" name="Rechthoek 328">
              <a:extLst>
                <a:ext uri="{FF2B5EF4-FFF2-40B4-BE49-F238E27FC236}">
                  <a16:creationId xmlns:a16="http://schemas.microsoft.com/office/drawing/2014/main" id="{C3E5584F-8FDC-4F4D-88F6-2677DB9F75E6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4" name="Ovaal 166">
              <a:extLst>
                <a:ext uri="{FF2B5EF4-FFF2-40B4-BE49-F238E27FC236}">
                  <a16:creationId xmlns:a16="http://schemas.microsoft.com/office/drawing/2014/main" id="{3818B8AA-1349-2C4E-9318-47323B223602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5" name="Rechthoek 168">
              <a:extLst>
                <a:ext uri="{FF2B5EF4-FFF2-40B4-BE49-F238E27FC236}">
                  <a16:creationId xmlns:a16="http://schemas.microsoft.com/office/drawing/2014/main" id="{92E7EF3C-A8C6-8544-ABC6-9767ED188EFA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96" name="Groep 126">
              <a:extLst>
                <a:ext uri="{FF2B5EF4-FFF2-40B4-BE49-F238E27FC236}">
                  <a16:creationId xmlns:a16="http://schemas.microsoft.com/office/drawing/2014/main" id="{DAF603FC-52AA-7440-912B-43A04FDEC4BC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97" name="Groep 127">
                <a:extLst>
                  <a:ext uri="{FF2B5EF4-FFF2-40B4-BE49-F238E27FC236}">
                    <a16:creationId xmlns:a16="http://schemas.microsoft.com/office/drawing/2014/main" id="{6D8EEEE5-A37A-AC41-A5AA-5053D7067340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99" name="Rechthoek met één afgeknipte en afgeronde hoek 47">
                  <a:extLst>
                    <a:ext uri="{FF2B5EF4-FFF2-40B4-BE49-F238E27FC236}">
                      <a16:creationId xmlns:a16="http://schemas.microsoft.com/office/drawing/2014/main" id="{0AFAA389-C250-A64D-AE69-60422CBADEE9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Rechthoekige driehoek 136">
                  <a:extLst>
                    <a:ext uri="{FF2B5EF4-FFF2-40B4-BE49-F238E27FC236}">
                      <a16:creationId xmlns:a16="http://schemas.microsoft.com/office/drawing/2014/main" id="{39ED9686-BE75-B34A-B7DB-5AC2970C986D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Rechthoek 137">
                  <a:extLst>
                    <a:ext uri="{FF2B5EF4-FFF2-40B4-BE49-F238E27FC236}">
                      <a16:creationId xmlns:a16="http://schemas.microsoft.com/office/drawing/2014/main" id="{FA879222-8149-664A-AA14-D02B6DD62C64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Rechthoek 140">
                  <a:extLst>
                    <a:ext uri="{FF2B5EF4-FFF2-40B4-BE49-F238E27FC236}">
                      <a16:creationId xmlns:a16="http://schemas.microsoft.com/office/drawing/2014/main" id="{61997720-0494-B045-BB0E-040DEBD1A040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98" name="Rechthoek 128">
                <a:extLst>
                  <a:ext uri="{FF2B5EF4-FFF2-40B4-BE49-F238E27FC236}">
                    <a16:creationId xmlns:a16="http://schemas.microsoft.com/office/drawing/2014/main" id="{A6E57DFC-6AB8-BD46-96C8-8C5D1659ADE7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7854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#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Picture Placeholder 149">
            <a:extLst>
              <a:ext uri="{FF2B5EF4-FFF2-40B4-BE49-F238E27FC236}">
                <a16:creationId xmlns:a16="http://schemas.microsoft.com/office/drawing/2014/main" id="{50FC3F59-F5E0-744E-B643-FEF90C1D71BA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308725"/>
          </a:xfrm>
          <a:custGeom>
            <a:avLst/>
            <a:gdLst>
              <a:gd name="connsiteX0" fmla="*/ 12192000 w 12192000"/>
              <a:gd name="connsiteY0" fmla="*/ 4493204 h 6308725"/>
              <a:gd name="connsiteX1" fmla="*/ 12192000 w 12192000"/>
              <a:gd name="connsiteY1" fmla="*/ 6308725 h 6308725"/>
              <a:gd name="connsiteX2" fmla="*/ 11019792 w 12192000"/>
              <a:gd name="connsiteY2" fmla="*/ 6308725 h 6308725"/>
              <a:gd name="connsiteX3" fmla="*/ 10472214 w 12192000"/>
              <a:gd name="connsiteY3" fmla="*/ 3502105 h 6308725"/>
              <a:gd name="connsiteX4" fmla="*/ 11636596 w 12192000"/>
              <a:gd name="connsiteY4" fmla="*/ 5294241 h 6308725"/>
              <a:gd name="connsiteX5" fmla="*/ 10981769 w 12192000"/>
              <a:gd name="connsiteY5" fmla="*/ 6308725 h 6308725"/>
              <a:gd name="connsiteX6" fmla="*/ 8660203 w 12192000"/>
              <a:gd name="connsiteY6" fmla="*/ 6308725 h 6308725"/>
              <a:gd name="connsiteX7" fmla="*/ 10600205 w 12192000"/>
              <a:gd name="connsiteY7" fmla="*/ 0 h 6308725"/>
              <a:gd name="connsiteX8" fmla="*/ 12192000 w 12192000"/>
              <a:gd name="connsiteY8" fmla="*/ 0 h 6308725"/>
              <a:gd name="connsiteX9" fmla="*/ 12192000 w 12192000"/>
              <a:gd name="connsiteY9" fmla="*/ 2451843 h 6308725"/>
              <a:gd name="connsiteX10" fmla="*/ 8236026 w 12192000"/>
              <a:gd name="connsiteY10" fmla="*/ 0 h 6308725"/>
              <a:gd name="connsiteX11" fmla="*/ 10562126 w 12192000"/>
              <a:gd name="connsiteY11" fmla="*/ 0 h 6308725"/>
              <a:gd name="connsiteX12" fmla="*/ 12192000 w 12192000"/>
              <a:gd name="connsiteY12" fmla="*/ 2509952 h 6308725"/>
              <a:gd name="connsiteX13" fmla="*/ 12192000 w 12192000"/>
              <a:gd name="connsiteY13" fmla="*/ 4434148 h 6308725"/>
              <a:gd name="connsiteX14" fmla="*/ 11655580 w 12192000"/>
              <a:gd name="connsiteY14" fmla="*/ 5265130 h 6308725"/>
              <a:gd name="connsiteX15" fmla="*/ 0 w 12192000"/>
              <a:gd name="connsiteY15" fmla="*/ 0 h 6308725"/>
              <a:gd name="connsiteX16" fmla="*/ 8214474 w 12192000"/>
              <a:gd name="connsiteY16" fmla="*/ 0 h 6308725"/>
              <a:gd name="connsiteX17" fmla="*/ 8202935 w 12192000"/>
              <a:gd name="connsiteY17" fmla="*/ 7692 h 6308725"/>
              <a:gd name="connsiteX18" fmla="*/ 10453229 w 12192000"/>
              <a:gd name="connsiteY18" fmla="*/ 3472996 h 6308725"/>
              <a:gd name="connsiteX19" fmla="*/ 8622187 w 12192000"/>
              <a:gd name="connsiteY19" fmla="*/ 6308725 h 6308725"/>
              <a:gd name="connsiteX20" fmla="*/ 0 w 12192000"/>
              <a:gd name="connsiteY20" fmla="*/ 6308725 h 630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0" h="6308725">
                <a:moveTo>
                  <a:pt x="12192000" y="4493204"/>
                </a:moveTo>
                <a:lnTo>
                  <a:pt x="12192000" y="6308725"/>
                </a:lnTo>
                <a:lnTo>
                  <a:pt x="11019792" y="6308725"/>
                </a:lnTo>
                <a:close/>
                <a:moveTo>
                  <a:pt x="10472214" y="3502105"/>
                </a:moveTo>
                <a:lnTo>
                  <a:pt x="11636596" y="5294241"/>
                </a:lnTo>
                <a:lnTo>
                  <a:pt x="10981769" y="6308725"/>
                </a:lnTo>
                <a:lnTo>
                  <a:pt x="8660203" y="6308725"/>
                </a:lnTo>
                <a:close/>
                <a:moveTo>
                  <a:pt x="10600205" y="0"/>
                </a:moveTo>
                <a:lnTo>
                  <a:pt x="12192000" y="0"/>
                </a:lnTo>
                <a:lnTo>
                  <a:pt x="12192000" y="2451843"/>
                </a:lnTo>
                <a:close/>
                <a:moveTo>
                  <a:pt x="8236026" y="0"/>
                </a:moveTo>
                <a:lnTo>
                  <a:pt x="10562126" y="0"/>
                </a:lnTo>
                <a:lnTo>
                  <a:pt x="12192000" y="2509952"/>
                </a:lnTo>
                <a:lnTo>
                  <a:pt x="12192000" y="4434148"/>
                </a:lnTo>
                <a:lnTo>
                  <a:pt x="11655580" y="5265130"/>
                </a:lnTo>
                <a:close/>
                <a:moveTo>
                  <a:pt x="0" y="0"/>
                </a:moveTo>
                <a:lnTo>
                  <a:pt x="8214474" y="0"/>
                </a:lnTo>
                <a:lnTo>
                  <a:pt x="8202935" y="7692"/>
                </a:lnTo>
                <a:lnTo>
                  <a:pt x="10453229" y="3472996"/>
                </a:lnTo>
                <a:lnTo>
                  <a:pt x="8622187" y="6308725"/>
                </a:lnTo>
                <a:lnTo>
                  <a:pt x="0" y="63087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0724" y="660534"/>
            <a:ext cx="11102975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CAB76-0151-4B69-A9D6-271591665DC5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7950200" y="-279400"/>
            <a:ext cx="4241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IMAGE # 1</a:t>
            </a:r>
          </a:p>
        </p:txBody>
      </p:sp>
      <p:sp>
        <p:nvSpPr>
          <p:cNvPr id="66" name="Subtitel Tekst">
            <a:extLst>
              <a:ext uri="{FF2B5EF4-FFF2-40B4-BE49-F238E27FC236}">
                <a16:creationId xmlns:a16="http://schemas.microsoft.com/office/drawing/2014/main" id="{17AA531C-35F9-41AC-ABEB-08604CE8C6C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49" name="Tijdelijke aanduiding voor voettekst 4">
            <a:extLst>
              <a:ext uri="{FF2B5EF4-FFF2-40B4-BE49-F238E27FC236}">
                <a16:creationId xmlns:a16="http://schemas.microsoft.com/office/drawing/2014/main" id="{429CDC57-4D1F-48CF-83B7-8935B89B09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sp>
        <p:nvSpPr>
          <p:cNvPr id="151" name="Graphic 4">
            <a:extLst>
              <a:ext uri="{FF2B5EF4-FFF2-40B4-BE49-F238E27FC236}">
                <a16:creationId xmlns:a16="http://schemas.microsoft.com/office/drawing/2014/main" id="{D88F8CEA-1023-8B41-AF71-ADBAB9947C25}"/>
              </a:ext>
            </a:extLst>
          </p:cNvPr>
          <p:cNvSpPr>
            <a:spLocks noChangeAspect="1"/>
          </p:cNvSpPr>
          <p:nvPr userDrawn="1"/>
        </p:nvSpPr>
        <p:spPr>
          <a:xfrm>
            <a:off x="8202935" y="-35339"/>
            <a:ext cx="4651200" cy="6383851"/>
          </a:xfrm>
          <a:custGeom>
            <a:avLst/>
            <a:gdLst>
              <a:gd name="connsiteX0" fmla="*/ 2520315 w 2520315"/>
              <a:gd name="connsiteY0" fmla="*/ 1900352 h 3459175"/>
              <a:gd name="connsiteX1" fmla="*/ 1286561 w 2520315"/>
              <a:gd name="connsiteY1" fmla="*/ 0 h 3459175"/>
              <a:gd name="connsiteX2" fmla="*/ 1272159 w 2520315"/>
              <a:gd name="connsiteY2" fmla="*/ 9601 h 3459175"/>
              <a:gd name="connsiteX3" fmla="*/ 2499055 w 2520315"/>
              <a:gd name="connsiteY3" fmla="*/ 1898980 h 3459175"/>
              <a:gd name="connsiteX4" fmla="*/ 1870862 w 2520315"/>
              <a:gd name="connsiteY4" fmla="*/ 2872130 h 3459175"/>
              <a:gd name="connsiteX5" fmla="*/ 14402 w 2520315"/>
              <a:gd name="connsiteY5" fmla="*/ 13716 h 3459175"/>
              <a:gd name="connsiteX6" fmla="*/ 0 w 2520315"/>
              <a:gd name="connsiteY6" fmla="*/ 23317 h 3459175"/>
              <a:gd name="connsiteX7" fmla="*/ 1219352 w 2520315"/>
              <a:gd name="connsiteY7" fmla="*/ 1901038 h 3459175"/>
              <a:gd name="connsiteX8" fmla="*/ 219456 w 2520315"/>
              <a:gd name="connsiteY8" fmla="*/ 3449574 h 3459175"/>
              <a:gd name="connsiteX9" fmla="*/ 233858 w 2520315"/>
              <a:gd name="connsiteY9" fmla="*/ 3459175 h 3459175"/>
              <a:gd name="connsiteX10" fmla="*/ 1229639 w 2520315"/>
              <a:gd name="connsiteY10" fmla="*/ 1916811 h 3459175"/>
              <a:gd name="connsiteX11" fmla="*/ 1860575 w 2520315"/>
              <a:gd name="connsiteY11" fmla="*/ 2887904 h 3459175"/>
              <a:gd name="connsiteX12" fmla="*/ 1498473 w 2520315"/>
              <a:gd name="connsiteY12" fmla="*/ 3448888 h 3459175"/>
              <a:gd name="connsiteX13" fmla="*/ 1512875 w 2520315"/>
              <a:gd name="connsiteY13" fmla="*/ 3458489 h 3459175"/>
              <a:gd name="connsiteX14" fmla="*/ 2517572 w 2520315"/>
              <a:gd name="connsiteY14" fmla="*/ 1902409 h 3459175"/>
              <a:gd name="connsiteX15" fmla="*/ 2516886 w 2520315"/>
              <a:gd name="connsiteY15" fmla="*/ 1901723 h 345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20315" h="3459175">
                <a:moveTo>
                  <a:pt x="2520315" y="1900352"/>
                </a:moveTo>
                <a:lnTo>
                  <a:pt x="1286561" y="0"/>
                </a:lnTo>
                <a:lnTo>
                  <a:pt x="1272159" y="9601"/>
                </a:lnTo>
                <a:lnTo>
                  <a:pt x="2499055" y="1898980"/>
                </a:lnTo>
                <a:lnTo>
                  <a:pt x="1870862" y="2872130"/>
                </a:lnTo>
                <a:lnTo>
                  <a:pt x="14402" y="13716"/>
                </a:lnTo>
                <a:lnTo>
                  <a:pt x="0" y="23317"/>
                </a:lnTo>
                <a:lnTo>
                  <a:pt x="1219352" y="1901038"/>
                </a:lnTo>
                <a:lnTo>
                  <a:pt x="219456" y="3449574"/>
                </a:lnTo>
                <a:lnTo>
                  <a:pt x="233858" y="3459175"/>
                </a:lnTo>
                <a:lnTo>
                  <a:pt x="1229639" y="1916811"/>
                </a:lnTo>
                <a:lnTo>
                  <a:pt x="1860575" y="2887904"/>
                </a:lnTo>
                <a:lnTo>
                  <a:pt x="1498473" y="3448888"/>
                </a:lnTo>
                <a:lnTo>
                  <a:pt x="1512875" y="3458489"/>
                </a:lnTo>
                <a:lnTo>
                  <a:pt x="2517572" y="1902409"/>
                </a:lnTo>
                <a:lnTo>
                  <a:pt x="2516886" y="1901723"/>
                </a:lnTo>
                <a:close/>
              </a:path>
            </a:pathLst>
          </a:custGeom>
          <a:solidFill>
            <a:srgbClr val="FFFFFF"/>
          </a:solidFill>
          <a:ln w="6858" cap="flat">
            <a:noFill/>
            <a:prstDash val="solid"/>
            <a:miter/>
          </a:ln>
        </p:spPr>
        <p:txBody>
          <a:bodyPr rtlCol="0" anchor="ctr"/>
          <a:lstStyle/>
          <a:p>
            <a:endParaRPr lang="x-none"/>
          </a:p>
        </p:txBody>
      </p:sp>
      <p:grpSp>
        <p:nvGrpSpPr>
          <p:cNvPr id="133" name="INSTRUCTION">
            <a:extLst>
              <a:ext uri="{FF2B5EF4-FFF2-40B4-BE49-F238E27FC236}">
                <a16:creationId xmlns:a16="http://schemas.microsoft.com/office/drawing/2014/main" id="{685FADFB-8AD8-E148-B75F-52F0DEDF8700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134" name="Rechthoek 329">
              <a:extLst>
                <a:ext uri="{FF2B5EF4-FFF2-40B4-BE49-F238E27FC236}">
                  <a16:creationId xmlns:a16="http://schemas.microsoft.com/office/drawing/2014/main" id="{6CBD0543-2282-4E4F-A523-EA79D73DCDAA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135" name="Ovaal 317">
              <a:extLst>
                <a:ext uri="{FF2B5EF4-FFF2-40B4-BE49-F238E27FC236}">
                  <a16:creationId xmlns:a16="http://schemas.microsoft.com/office/drawing/2014/main" id="{BC6EA25D-8CA6-2040-AEB3-0B9D866E6DEE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36" name="Rechthoek 328">
              <a:extLst>
                <a:ext uri="{FF2B5EF4-FFF2-40B4-BE49-F238E27FC236}">
                  <a16:creationId xmlns:a16="http://schemas.microsoft.com/office/drawing/2014/main" id="{1BB6B6F2-CA1D-8F42-B9DD-68978B45DF5F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37" name="Ovaal 166">
              <a:extLst>
                <a:ext uri="{FF2B5EF4-FFF2-40B4-BE49-F238E27FC236}">
                  <a16:creationId xmlns:a16="http://schemas.microsoft.com/office/drawing/2014/main" id="{E8223A30-2810-F444-9274-B5BBFC1A3D23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38" name="Rechthoek 168">
              <a:extLst>
                <a:ext uri="{FF2B5EF4-FFF2-40B4-BE49-F238E27FC236}">
                  <a16:creationId xmlns:a16="http://schemas.microsoft.com/office/drawing/2014/main" id="{183CF85A-78A9-DE46-8A7C-EC1AFAFD7D0F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139" name="Groep 126">
              <a:extLst>
                <a:ext uri="{FF2B5EF4-FFF2-40B4-BE49-F238E27FC236}">
                  <a16:creationId xmlns:a16="http://schemas.microsoft.com/office/drawing/2014/main" id="{51190708-5EB4-AB44-8E17-9640714E6757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140" name="Groep 127">
                <a:extLst>
                  <a:ext uri="{FF2B5EF4-FFF2-40B4-BE49-F238E27FC236}">
                    <a16:creationId xmlns:a16="http://schemas.microsoft.com/office/drawing/2014/main" id="{325893FD-993D-0B4B-94B6-AB8F5E0F5BD1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142" name="Rechthoek met één afgeknipte en afgeronde hoek 47">
                  <a:extLst>
                    <a:ext uri="{FF2B5EF4-FFF2-40B4-BE49-F238E27FC236}">
                      <a16:creationId xmlns:a16="http://schemas.microsoft.com/office/drawing/2014/main" id="{5B761EFC-75D2-D742-AFC2-2E8D341B4093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3" name="Rechthoekige driehoek 136">
                  <a:extLst>
                    <a:ext uri="{FF2B5EF4-FFF2-40B4-BE49-F238E27FC236}">
                      <a16:creationId xmlns:a16="http://schemas.microsoft.com/office/drawing/2014/main" id="{64A9BB97-A3C2-2445-B9FE-BE95343BE23B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4" name="Rechthoek 137">
                  <a:extLst>
                    <a:ext uri="{FF2B5EF4-FFF2-40B4-BE49-F238E27FC236}">
                      <a16:creationId xmlns:a16="http://schemas.microsoft.com/office/drawing/2014/main" id="{2C86774F-01C7-174B-AFDF-5EE299A8C315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5" name="Rechthoek 140">
                  <a:extLst>
                    <a:ext uri="{FF2B5EF4-FFF2-40B4-BE49-F238E27FC236}">
                      <a16:creationId xmlns:a16="http://schemas.microsoft.com/office/drawing/2014/main" id="{F9BC0DE0-83B3-094F-B38F-8DE5429E93C4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41" name="Rechthoek 128">
                <a:extLst>
                  <a:ext uri="{FF2B5EF4-FFF2-40B4-BE49-F238E27FC236}">
                    <a16:creationId xmlns:a16="http://schemas.microsoft.com/office/drawing/2014/main" id="{31109E61-4DBF-C343-9891-D8A5AE05AD7A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46" name="INSTRUCTION">
            <a:extLst>
              <a:ext uri="{FF2B5EF4-FFF2-40B4-BE49-F238E27FC236}">
                <a16:creationId xmlns:a16="http://schemas.microsoft.com/office/drawing/2014/main" id="{D83E4000-3B86-FA46-8179-A5B766FCBD1F}"/>
              </a:ext>
            </a:extLst>
          </p:cNvPr>
          <p:cNvGrpSpPr/>
          <p:nvPr userDrawn="1"/>
        </p:nvGrpSpPr>
        <p:grpSpPr>
          <a:xfrm>
            <a:off x="12377595" y="0"/>
            <a:ext cx="3693386" cy="6669007"/>
            <a:chOff x="-3786437" y="0"/>
            <a:chExt cx="3693386" cy="6669007"/>
          </a:xfrm>
        </p:grpSpPr>
        <p:sp>
          <p:nvSpPr>
            <p:cNvPr id="147" name="Rechthoek 315">
              <a:extLst>
                <a:ext uri="{FF2B5EF4-FFF2-40B4-BE49-F238E27FC236}">
                  <a16:creationId xmlns:a16="http://schemas.microsoft.com/office/drawing/2014/main" id="{7F4A19B0-6741-3444-971C-2E2F0F4EC54A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93677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148" name="Rechthoek 316">
              <a:extLst>
                <a:ext uri="{FF2B5EF4-FFF2-40B4-BE49-F238E27FC236}">
                  <a16:creationId xmlns:a16="http://schemas.microsoft.com/office/drawing/2014/main" id="{12CC49DE-AE8A-DD47-B99A-0175C3074AA3}"/>
                </a:ext>
              </a:extLst>
            </p:cNvPr>
            <p:cNvSpPr/>
            <p:nvPr userDrawn="1"/>
          </p:nvSpPr>
          <p:spPr>
            <a:xfrm>
              <a:off x="-3786437" y="5841007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152" name="Ovaal 318">
              <a:extLst>
                <a:ext uri="{FF2B5EF4-FFF2-40B4-BE49-F238E27FC236}">
                  <a16:creationId xmlns:a16="http://schemas.microsoft.com/office/drawing/2014/main" id="{F6A31D88-59BF-1F4F-991B-F2AD52538480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3" name="Rechthoek 319">
              <a:extLst>
                <a:ext uri="{FF2B5EF4-FFF2-40B4-BE49-F238E27FC236}">
                  <a16:creationId xmlns:a16="http://schemas.microsoft.com/office/drawing/2014/main" id="{34A0E73E-AAFF-534C-81D5-74A7D11ECE55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54" name="Groep 320">
              <a:extLst>
                <a:ext uri="{FF2B5EF4-FFF2-40B4-BE49-F238E27FC236}">
                  <a16:creationId xmlns:a16="http://schemas.microsoft.com/office/drawing/2014/main" id="{0ED62055-BFD9-FC4D-ADB2-B43F9D367ECB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208" name="Rechthoek 377">
                <a:extLst>
                  <a:ext uri="{FF2B5EF4-FFF2-40B4-BE49-F238E27FC236}">
                    <a16:creationId xmlns:a16="http://schemas.microsoft.com/office/drawing/2014/main" id="{DDE558EA-F2B7-3D49-A666-9217C1425E56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" name="Ovaal 378">
                <a:extLst>
                  <a:ext uri="{FF2B5EF4-FFF2-40B4-BE49-F238E27FC236}">
                    <a16:creationId xmlns:a16="http://schemas.microsoft.com/office/drawing/2014/main" id="{63C05689-ECF1-C64E-B13C-8EDE4691A61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0" name="Vrije vorm: vorm 379">
                <a:extLst>
                  <a:ext uri="{FF2B5EF4-FFF2-40B4-BE49-F238E27FC236}">
                    <a16:creationId xmlns:a16="http://schemas.microsoft.com/office/drawing/2014/main" id="{A82946D5-80A9-C94E-A859-E0A8244701DD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1" name="Rechthoek: afgeronde hoeken 380">
                <a:extLst>
                  <a:ext uri="{FF2B5EF4-FFF2-40B4-BE49-F238E27FC236}">
                    <a16:creationId xmlns:a16="http://schemas.microsoft.com/office/drawing/2014/main" id="{5A17C16C-28C7-D14C-AE68-C3C5CA76127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212" name="Rechte verbindingslijn 381">
                <a:extLst>
                  <a:ext uri="{FF2B5EF4-FFF2-40B4-BE49-F238E27FC236}">
                    <a16:creationId xmlns:a16="http://schemas.microsoft.com/office/drawing/2014/main" id="{E8340215-56FD-E14D-BCCA-A340F7E7B2C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3" name="Rechte verbindingslijn 382">
                <a:extLst>
                  <a:ext uri="{FF2B5EF4-FFF2-40B4-BE49-F238E27FC236}">
                    <a16:creationId xmlns:a16="http://schemas.microsoft.com/office/drawing/2014/main" id="{1D918A44-9321-7741-92BE-CE61BBEF7B1F}"/>
                  </a:ext>
                </a:extLst>
              </p:cNvPr>
              <p:cNvCxnSpPr>
                <a:cxnSpLocks/>
                <a:stCxn id="211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5" name="Ovaal 321">
              <a:extLst>
                <a:ext uri="{FF2B5EF4-FFF2-40B4-BE49-F238E27FC236}">
                  <a16:creationId xmlns:a16="http://schemas.microsoft.com/office/drawing/2014/main" id="{1609CFDA-518F-B24B-8F35-640BAD828093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56" name="Rechthoek 322">
              <a:extLst>
                <a:ext uri="{FF2B5EF4-FFF2-40B4-BE49-F238E27FC236}">
                  <a16:creationId xmlns:a16="http://schemas.microsoft.com/office/drawing/2014/main" id="{B26CCF58-47BE-964A-A95C-B8386F61C763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57" name="Groep 323">
              <a:extLst>
                <a:ext uri="{FF2B5EF4-FFF2-40B4-BE49-F238E27FC236}">
                  <a16:creationId xmlns:a16="http://schemas.microsoft.com/office/drawing/2014/main" id="{3BCDF631-053A-BD4E-ABAD-0E487078592D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205" name="Rechthoek 374">
                <a:extLst>
                  <a:ext uri="{FF2B5EF4-FFF2-40B4-BE49-F238E27FC236}">
                    <a16:creationId xmlns:a16="http://schemas.microsoft.com/office/drawing/2014/main" id="{20959B83-E360-BC4C-8E7A-7CBD5E8A443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206" name="Rechte verbindingslijn 375">
                <a:extLst>
                  <a:ext uri="{FF2B5EF4-FFF2-40B4-BE49-F238E27FC236}">
                    <a16:creationId xmlns:a16="http://schemas.microsoft.com/office/drawing/2014/main" id="{3CC85A23-AFFF-BF46-B448-A9343FE84E9F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07" name="Gelijkbenige driehoek 376">
                <a:extLst>
                  <a:ext uri="{FF2B5EF4-FFF2-40B4-BE49-F238E27FC236}">
                    <a16:creationId xmlns:a16="http://schemas.microsoft.com/office/drawing/2014/main" id="{4A40B8E9-9D35-9A4B-A2B4-19D945DE315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58" name="Ovaal 324">
              <a:extLst>
                <a:ext uri="{FF2B5EF4-FFF2-40B4-BE49-F238E27FC236}">
                  <a16:creationId xmlns:a16="http://schemas.microsoft.com/office/drawing/2014/main" id="{0441FE02-A521-5B4A-9FAE-E79E89EEC1F0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59" name="Rechthoek 325">
              <a:extLst>
                <a:ext uri="{FF2B5EF4-FFF2-40B4-BE49-F238E27FC236}">
                  <a16:creationId xmlns:a16="http://schemas.microsoft.com/office/drawing/2014/main" id="{9233404F-816F-4E40-8745-E3FD519D6DDF}"/>
                </a:ext>
              </a:extLst>
            </p:cNvPr>
            <p:cNvSpPr/>
            <p:nvPr userDrawn="1"/>
          </p:nvSpPr>
          <p:spPr>
            <a:xfrm>
              <a:off x="-3319416" y="2553360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with the right mouse button on the thumbnail display of the slide on the left side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of the screen and choose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‘Reset slide’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60" name="ICOON_info">
              <a:extLst>
                <a:ext uri="{FF2B5EF4-FFF2-40B4-BE49-F238E27FC236}">
                  <a16:creationId xmlns:a16="http://schemas.microsoft.com/office/drawing/2014/main" id="{D912A97C-434A-6C40-8609-24E2D89BF956}"/>
                </a:ext>
              </a:extLst>
            </p:cNvPr>
            <p:cNvGrpSpPr/>
            <p:nvPr userDrawn="1"/>
          </p:nvGrpSpPr>
          <p:grpSpPr>
            <a:xfrm>
              <a:off x="-376736" y="5705292"/>
              <a:ext cx="283685" cy="283685"/>
              <a:chOff x="-510741" y="5913713"/>
              <a:chExt cx="267555" cy="267555"/>
            </a:xfrm>
          </p:grpSpPr>
          <p:sp>
            <p:nvSpPr>
              <p:cNvPr id="203" name="Ovaal 372">
                <a:extLst>
                  <a:ext uri="{FF2B5EF4-FFF2-40B4-BE49-F238E27FC236}">
                    <a16:creationId xmlns:a16="http://schemas.microsoft.com/office/drawing/2014/main" id="{305DADBB-2B57-3341-9D3C-06A03A9691F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" name="Graphic 163" descr="Informatie">
                <a:extLst>
                  <a:ext uri="{FF2B5EF4-FFF2-40B4-BE49-F238E27FC236}">
                    <a16:creationId xmlns:a16="http://schemas.microsoft.com/office/drawing/2014/main" id="{E37577F3-1FB8-294E-967F-01A93790DDFB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1" name="Ovaal 327">
              <a:extLst>
                <a:ext uri="{FF2B5EF4-FFF2-40B4-BE49-F238E27FC236}">
                  <a16:creationId xmlns:a16="http://schemas.microsoft.com/office/drawing/2014/main" id="{1A8764B2-E9C2-E84F-A8A1-29752F8241F2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62" name="Rechthoek 330">
              <a:extLst>
                <a:ext uri="{FF2B5EF4-FFF2-40B4-BE49-F238E27FC236}">
                  <a16:creationId xmlns:a16="http://schemas.microsoft.com/office/drawing/2014/main" id="{8C97DFCA-393A-4940-9613-AB9EC8342FD8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7947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163" name="Groep 331">
              <a:extLst>
                <a:ext uri="{FF2B5EF4-FFF2-40B4-BE49-F238E27FC236}">
                  <a16:creationId xmlns:a16="http://schemas.microsoft.com/office/drawing/2014/main" id="{52374028-21ED-1A43-A641-60A8E45F133A}"/>
                </a:ext>
              </a:extLst>
            </p:cNvPr>
            <p:cNvGrpSpPr/>
            <p:nvPr userDrawn="1"/>
          </p:nvGrpSpPr>
          <p:grpSpPr>
            <a:xfrm>
              <a:off x="-3449237" y="5047414"/>
              <a:ext cx="622283" cy="612919"/>
              <a:chOff x="12617641" y="3403239"/>
              <a:chExt cx="752963" cy="741634"/>
            </a:xfrm>
          </p:grpSpPr>
          <p:grpSp>
            <p:nvGrpSpPr>
              <p:cNvPr id="187" name="Groep 356">
                <a:extLst>
                  <a:ext uri="{FF2B5EF4-FFF2-40B4-BE49-F238E27FC236}">
                    <a16:creationId xmlns:a16="http://schemas.microsoft.com/office/drawing/2014/main" id="{A3A7ACE5-0B22-554C-82B9-6E2066BF0799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190" name="Groep 359">
                  <a:extLst>
                    <a:ext uri="{FF2B5EF4-FFF2-40B4-BE49-F238E27FC236}">
                      <a16:creationId xmlns:a16="http://schemas.microsoft.com/office/drawing/2014/main" id="{A6B65314-BA25-C543-A387-43F8663346AA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197" name="Groep 366">
                    <a:extLst>
                      <a:ext uri="{FF2B5EF4-FFF2-40B4-BE49-F238E27FC236}">
                        <a16:creationId xmlns:a16="http://schemas.microsoft.com/office/drawing/2014/main" id="{4BA17B04-C106-E545-91A2-4499BE73475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200" name="Rechthoek 369">
                      <a:extLst>
                        <a:ext uri="{FF2B5EF4-FFF2-40B4-BE49-F238E27FC236}">
                          <a16:creationId xmlns:a16="http://schemas.microsoft.com/office/drawing/2014/main" id="{DFF3C502-2513-574E-8CB0-719EEE5961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1" name="Rechthoek 370">
                      <a:extLst>
                        <a:ext uri="{FF2B5EF4-FFF2-40B4-BE49-F238E27FC236}">
                          <a16:creationId xmlns:a16="http://schemas.microsoft.com/office/drawing/2014/main" id="{263C379A-B633-D347-921D-2B1DDB7EA8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2" name="Ovaal 371">
                      <a:extLst>
                        <a:ext uri="{FF2B5EF4-FFF2-40B4-BE49-F238E27FC236}">
                          <a16:creationId xmlns:a16="http://schemas.microsoft.com/office/drawing/2014/main" id="{AF97C1FD-355C-B744-A45E-B7B98D74F83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98" name="Afbeelding 367">
                    <a:extLst>
                      <a:ext uri="{FF2B5EF4-FFF2-40B4-BE49-F238E27FC236}">
                        <a16:creationId xmlns:a16="http://schemas.microsoft.com/office/drawing/2014/main" id="{3B36096A-8771-FA47-94E2-FCC60B6EACE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9" name="Afbeelding 368">
                    <a:extLst>
                      <a:ext uri="{FF2B5EF4-FFF2-40B4-BE49-F238E27FC236}">
                        <a16:creationId xmlns:a16="http://schemas.microsoft.com/office/drawing/2014/main" id="{994A8B0E-2BC6-7745-88CE-32ADA4F50E1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91" name="Groep 360">
                  <a:extLst>
                    <a:ext uri="{FF2B5EF4-FFF2-40B4-BE49-F238E27FC236}">
                      <a16:creationId xmlns:a16="http://schemas.microsoft.com/office/drawing/2014/main" id="{1455C113-5A82-4C41-B51B-217913ED8568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95" name="Rechthoek 364">
                    <a:extLst>
                      <a:ext uri="{FF2B5EF4-FFF2-40B4-BE49-F238E27FC236}">
                        <a16:creationId xmlns:a16="http://schemas.microsoft.com/office/drawing/2014/main" id="{91308DC9-0F74-F447-BE1B-8C2061AC28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96" name="Rechthoek 365">
                    <a:extLst>
                      <a:ext uri="{FF2B5EF4-FFF2-40B4-BE49-F238E27FC236}">
                        <a16:creationId xmlns:a16="http://schemas.microsoft.com/office/drawing/2014/main" id="{114C9886-F21C-D848-9F85-E06AE69F07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92" name="Groep 361">
                  <a:extLst>
                    <a:ext uri="{FF2B5EF4-FFF2-40B4-BE49-F238E27FC236}">
                      <a16:creationId xmlns:a16="http://schemas.microsoft.com/office/drawing/2014/main" id="{AA3E779A-13DB-904D-BBDE-B84D7C1D0DC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93" name="Rechthoek 362">
                    <a:extLst>
                      <a:ext uri="{FF2B5EF4-FFF2-40B4-BE49-F238E27FC236}">
                        <a16:creationId xmlns:a16="http://schemas.microsoft.com/office/drawing/2014/main" id="{ED92E711-5E77-C040-8BDC-07F62DC51C0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94" name="Rechthoek 363">
                    <a:extLst>
                      <a:ext uri="{FF2B5EF4-FFF2-40B4-BE49-F238E27FC236}">
                        <a16:creationId xmlns:a16="http://schemas.microsoft.com/office/drawing/2014/main" id="{F01FFA41-4687-D34B-867D-B131C77B7544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88" name="Rechthoek 357">
                <a:extLst>
                  <a:ext uri="{FF2B5EF4-FFF2-40B4-BE49-F238E27FC236}">
                    <a16:creationId xmlns:a16="http://schemas.microsoft.com/office/drawing/2014/main" id="{D11301E5-B3A7-EF46-A4E7-B38BC8C54C9A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189" name="Gelijkbenige driehoek 358">
                <a:extLst>
                  <a:ext uri="{FF2B5EF4-FFF2-40B4-BE49-F238E27FC236}">
                    <a16:creationId xmlns:a16="http://schemas.microsoft.com/office/drawing/2014/main" id="{E34EC812-E5E4-5F4F-B054-7695B7E5258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4" name="Rechthoek 332">
              <a:extLst>
                <a:ext uri="{FF2B5EF4-FFF2-40B4-BE49-F238E27FC236}">
                  <a16:creationId xmlns:a16="http://schemas.microsoft.com/office/drawing/2014/main" id="{FA61B21F-CD78-7748-A02D-DEFA77389032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65" name="Groep 333">
              <a:extLst>
                <a:ext uri="{FF2B5EF4-FFF2-40B4-BE49-F238E27FC236}">
                  <a16:creationId xmlns:a16="http://schemas.microsoft.com/office/drawing/2014/main" id="{FBF09631-B9F5-1B40-8833-403A6E52AA76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166" name="Rechthoek 335">
                <a:extLst>
                  <a:ext uri="{FF2B5EF4-FFF2-40B4-BE49-F238E27FC236}">
                    <a16:creationId xmlns:a16="http://schemas.microsoft.com/office/drawing/2014/main" id="{BBB941C9-46DB-A441-88EF-E3047EA40AA7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7" name="Rechthoek 336">
                <a:extLst>
                  <a:ext uri="{FF2B5EF4-FFF2-40B4-BE49-F238E27FC236}">
                    <a16:creationId xmlns:a16="http://schemas.microsoft.com/office/drawing/2014/main" id="{330B89C4-8499-7D4F-958B-B21111CC3042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68" name="Groep 337">
                <a:extLst>
                  <a:ext uri="{FF2B5EF4-FFF2-40B4-BE49-F238E27FC236}">
                    <a16:creationId xmlns:a16="http://schemas.microsoft.com/office/drawing/2014/main" id="{6A72A535-A20F-954C-A986-2DCD3BADECE2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81" name="Rechthoek: afgeronde hoeken 350">
                  <a:extLst>
                    <a:ext uri="{FF2B5EF4-FFF2-40B4-BE49-F238E27FC236}">
                      <a16:creationId xmlns:a16="http://schemas.microsoft.com/office/drawing/2014/main" id="{1993141C-666D-114C-BBCE-5D297B9DBC5B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Rechthoek 351">
                  <a:extLst>
                    <a:ext uri="{FF2B5EF4-FFF2-40B4-BE49-F238E27FC236}">
                      <a16:creationId xmlns:a16="http://schemas.microsoft.com/office/drawing/2014/main" id="{34ED651A-6DFC-A447-B185-FC378C446860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3" name="Rechthoek 352">
                  <a:extLst>
                    <a:ext uri="{FF2B5EF4-FFF2-40B4-BE49-F238E27FC236}">
                      <a16:creationId xmlns:a16="http://schemas.microsoft.com/office/drawing/2014/main" id="{CE8541C4-1CFD-1B49-B444-26B6BBD87304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4" name="Rechthoek 353">
                  <a:extLst>
                    <a:ext uri="{FF2B5EF4-FFF2-40B4-BE49-F238E27FC236}">
                      <a16:creationId xmlns:a16="http://schemas.microsoft.com/office/drawing/2014/main" id="{1C20420E-B16A-814E-A1BE-119EF754D371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5" name="Rechthoek 354">
                  <a:extLst>
                    <a:ext uri="{FF2B5EF4-FFF2-40B4-BE49-F238E27FC236}">
                      <a16:creationId xmlns:a16="http://schemas.microsoft.com/office/drawing/2014/main" id="{C96EF120-964F-4D49-8BAF-751CAF30D53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6" name="Rechthoek 355">
                  <a:extLst>
                    <a:ext uri="{FF2B5EF4-FFF2-40B4-BE49-F238E27FC236}">
                      <a16:creationId xmlns:a16="http://schemas.microsoft.com/office/drawing/2014/main" id="{9D9BFC55-F288-9647-BD58-DEEF6410152B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9" name="Groep 338">
                <a:extLst>
                  <a:ext uri="{FF2B5EF4-FFF2-40B4-BE49-F238E27FC236}">
                    <a16:creationId xmlns:a16="http://schemas.microsoft.com/office/drawing/2014/main" id="{A5F30AB5-D00F-2F42-A7C3-F009EF6B2CE3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73" name="Groep 342">
                  <a:extLst>
                    <a:ext uri="{FF2B5EF4-FFF2-40B4-BE49-F238E27FC236}">
                      <a16:creationId xmlns:a16="http://schemas.microsoft.com/office/drawing/2014/main" id="{CC2FD8AF-C941-E04A-8364-5369E92E4A4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75" name="Rechthoek: afgeronde hoeken 344">
                    <a:extLst>
                      <a:ext uri="{FF2B5EF4-FFF2-40B4-BE49-F238E27FC236}">
                        <a16:creationId xmlns:a16="http://schemas.microsoft.com/office/drawing/2014/main" id="{E097F61D-91B0-414C-9F7E-98E728D9322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en-GB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6" name="Rechthoek 345">
                    <a:extLst>
                      <a:ext uri="{FF2B5EF4-FFF2-40B4-BE49-F238E27FC236}">
                        <a16:creationId xmlns:a16="http://schemas.microsoft.com/office/drawing/2014/main" id="{CDD6E62F-3F9E-004E-A350-3D435645D58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7" name="Rechthoek 346">
                    <a:extLst>
                      <a:ext uri="{FF2B5EF4-FFF2-40B4-BE49-F238E27FC236}">
                        <a16:creationId xmlns:a16="http://schemas.microsoft.com/office/drawing/2014/main" id="{1C3FE541-E06E-374C-B409-54BC0EED3C9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8" name="Rechthoek 347">
                    <a:extLst>
                      <a:ext uri="{FF2B5EF4-FFF2-40B4-BE49-F238E27FC236}">
                        <a16:creationId xmlns:a16="http://schemas.microsoft.com/office/drawing/2014/main" id="{2050963A-34BD-F244-8F4A-F001998831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9" name="Rechthoek 348">
                    <a:extLst>
                      <a:ext uri="{FF2B5EF4-FFF2-40B4-BE49-F238E27FC236}">
                        <a16:creationId xmlns:a16="http://schemas.microsoft.com/office/drawing/2014/main" id="{408F026B-DD77-2C4F-8705-0F3F39E7265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80" name="Rechthoek 349">
                    <a:extLst>
                      <a:ext uri="{FF2B5EF4-FFF2-40B4-BE49-F238E27FC236}">
                        <a16:creationId xmlns:a16="http://schemas.microsoft.com/office/drawing/2014/main" id="{EF6B5A1E-CD2E-FC4D-B76D-B3896F95570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74" name="Boog 343">
                  <a:extLst>
                    <a:ext uri="{FF2B5EF4-FFF2-40B4-BE49-F238E27FC236}">
                      <a16:creationId xmlns:a16="http://schemas.microsoft.com/office/drawing/2014/main" id="{9E9E4F96-67C6-2D4E-9308-23BD3E20F6C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70" name="Tekstvak 339">
                <a:extLst>
                  <a:ext uri="{FF2B5EF4-FFF2-40B4-BE49-F238E27FC236}">
                    <a16:creationId xmlns:a16="http://schemas.microsoft.com/office/drawing/2014/main" id="{EEF360CC-C515-264C-AE4D-B0B03B0DCEC4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Layout</a:t>
                </a:r>
              </a:p>
            </p:txBody>
          </p:sp>
          <p:sp>
            <p:nvSpPr>
              <p:cNvPr id="171" name="Tekstvak 340">
                <a:extLst>
                  <a:ext uri="{FF2B5EF4-FFF2-40B4-BE49-F238E27FC236}">
                    <a16:creationId xmlns:a16="http://schemas.microsoft.com/office/drawing/2014/main" id="{57EFB1C2-107F-7148-921E-277B32A3F56B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Reset slide</a:t>
                </a:r>
              </a:p>
            </p:txBody>
          </p:sp>
          <p:sp>
            <p:nvSpPr>
              <p:cNvPr id="172" name="Vrije vorm: vorm 341">
                <a:extLst>
                  <a:ext uri="{FF2B5EF4-FFF2-40B4-BE49-F238E27FC236}">
                    <a16:creationId xmlns:a16="http://schemas.microsoft.com/office/drawing/2014/main" id="{FE612EF1-EF03-6544-9F68-F3EB8783C2A8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4328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#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308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92038E-62BE-48A8-8198-2E8328D88E31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8242300" y="-279400"/>
            <a:ext cx="39497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IMAGE # 2</a:t>
            </a:r>
          </a:p>
        </p:txBody>
      </p:sp>
      <p:sp>
        <p:nvSpPr>
          <p:cNvPr id="66" name="Subtitel Tekst">
            <a:extLst>
              <a:ext uri="{FF2B5EF4-FFF2-40B4-BE49-F238E27FC236}">
                <a16:creationId xmlns:a16="http://schemas.microsoft.com/office/drawing/2014/main" id="{80A2AAE9-8CEA-44F0-B2E6-DAE4E6738BF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48" name="Tijdelijke aanduiding voor voettekst 4">
            <a:extLst>
              <a:ext uri="{FF2B5EF4-FFF2-40B4-BE49-F238E27FC236}">
                <a16:creationId xmlns:a16="http://schemas.microsoft.com/office/drawing/2014/main" id="{470691C8-EF3D-4DC9-9CDE-80FBD0105C5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133" name="INSTRUCTION">
            <a:extLst>
              <a:ext uri="{FF2B5EF4-FFF2-40B4-BE49-F238E27FC236}">
                <a16:creationId xmlns:a16="http://schemas.microsoft.com/office/drawing/2014/main" id="{6050EFF7-ED34-8C43-8947-4240F0CCFB25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134" name="Rechthoek 329">
              <a:extLst>
                <a:ext uri="{FF2B5EF4-FFF2-40B4-BE49-F238E27FC236}">
                  <a16:creationId xmlns:a16="http://schemas.microsoft.com/office/drawing/2014/main" id="{C56FD350-F6A8-8B46-BAB9-10345A7FB84E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135" name="Ovaal 317">
              <a:extLst>
                <a:ext uri="{FF2B5EF4-FFF2-40B4-BE49-F238E27FC236}">
                  <a16:creationId xmlns:a16="http://schemas.microsoft.com/office/drawing/2014/main" id="{F733225A-6BE9-6A4F-992E-F492EED390CB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36" name="Rechthoek 328">
              <a:extLst>
                <a:ext uri="{FF2B5EF4-FFF2-40B4-BE49-F238E27FC236}">
                  <a16:creationId xmlns:a16="http://schemas.microsoft.com/office/drawing/2014/main" id="{D202695D-A951-7B4D-8976-568419D215EE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37" name="Ovaal 166">
              <a:extLst>
                <a:ext uri="{FF2B5EF4-FFF2-40B4-BE49-F238E27FC236}">
                  <a16:creationId xmlns:a16="http://schemas.microsoft.com/office/drawing/2014/main" id="{955CCA40-FEFE-3D4B-A198-C85937E6E12D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38" name="Rechthoek 168">
              <a:extLst>
                <a:ext uri="{FF2B5EF4-FFF2-40B4-BE49-F238E27FC236}">
                  <a16:creationId xmlns:a16="http://schemas.microsoft.com/office/drawing/2014/main" id="{0FBF7B33-1598-5045-BF42-296D89A31E39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139" name="Groep 126">
              <a:extLst>
                <a:ext uri="{FF2B5EF4-FFF2-40B4-BE49-F238E27FC236}">
                  <a16:creationId xmlns:a16="http://schemas.microsoft.com/office/drawing/2014/main" id="{36C31234-9DB7-C544-9FAA-81E0D7743DE5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140" name="Groep 127">
                <a:extLst>
                  <a:ext uri="{FF2B5EF4-FFF2-40B4-BE49-F238E27FC236}">
                    <a16:creationId xmlns:a16="http://schemas.microsoft.com/office/drawing/2014/main" id="{A1096A49-6E73-0B4A-9EE4-EB88682C4AC9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142" name="Rechthoek met één afgeknipte en afgeronde hoek 47">
                  <a:extLst>
                    <a:ext uri="{FF2B5EF4-FFF2-40B4-BE49-F238E27FC236}">
                      <a16:creationId xmlns:a16="http://schemas.microsoft.com/office/drawing/2014/main" id="{9CA40941-D695-D040-8E54-225E523F1777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3" name="Rechthoekige driehoek 136">
                  <a:extLst>
                    <a:ext uri="{FF2B5EF4-FFF2-40B4-BE49-F238E27FC236}">
                      <a16:creationId xmlns:a16="http://schemas.microsoft.com/office/drawing/2014/main" id="{C5ED88E9-90F4-4742-A564-289336754D39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4" name="Rechthoek 137">
                  <a:extLst>
                    <a:ext uri="{FF2B5EF4-FFF2-40B4-BE49-F238E27FC236}">
                      <a16:creationId xmlns:a16="http://schemas.microsoft.com/office/drawing/2014/main" id="{61CF9D3B-E3EA-F549-AA14-20F513490557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5" name="Rechthoek 140">
                  <a:extLst>
                    <a:ext uri="{FF2B5EF4-FFF2-40B4-BE49-F238E27FC236}">
                      <a16:creationId xmlns:a16="http://schemas.microsoft.com/office/drawing/2014/main" id="{7A0C3E1A-8BA6-AD40-A927-E05273EE8671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41" name="Rechthoek 128">
                <a:extLst>
                  <a:ext uri="{FF2B5EF4-FFF2-40B4-BE49-F238E27FC236}">
                    <a16:creationId xmlns:a16="http://schemas.microsoft.com/office/drawing/2014/main" id="{993CDA67-ACD8-F54F-8AA2-869960675329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46" name="INSTRUCTION">
            <a:extLst>
              <a:ext uri="{FF2B5EF4-FFF2-40B4-BE49-F238E27FC236}">
                <a16:creationId xmlns:a16="http://schemas.microsoft.com/office/drawing/2014/main" id="{6C53BD83-60D7-E042-808B-E50CA872A1FD}"/>
              </a:ext>
            </a:extLst>
          </p:cNvPr>
          <p:cNvGrpSpPr/>
          <p:nvPr userDrawn="1"/>
        </p:nvGrpSpPr>
        <p:grpSpPr>
          <a:xfrm>
            <a:off x="12377595" y="0"/>
            <a:ext cx="3693386" cy="6669007"/>
            <a:chOff x="-3786437" y="0"/>
            <a:chExt cx="3693386" cy="6669007"/>
          </a:xfrm>
        </p:grpSpPr>
        <p:sp>
          <p:nvSpPr>
            <p:cNvPr id="147" name="Rechthoek 315">
              <a:extLst>
                <a:ext uri="{FF2B5EF4-FFF2-40B4-BE49-F238E27FC236}">
                  <a16:creationId xmlns:a16="http://schemas.microsoft.com/office/drawing/2014/main" id="{DB0300FF-1BA3-6F41-9069-CD9ED7E3E25B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93677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149" name="Rechthoek 316">
              <a:extLst>
                <a:ext uri="{FF2B5EF4-FFF2-40B4-BE49-F238E27FC236}">
                  <a16:creationId xmlns:a16="http://schemas.microsoft.com/office/drawing/2014/main" id="{4DDCC272-DEA7-7A4C-BAF8-B09057F53DC3}"/>
                </a:ext>
              </a:extLst>
            </p:cNvPr>
            <p:cNvSpPr/>
            <p:nvPr userDrawn="1"/>
          </p:nvSpPr>
          <p:spPr>
            <a:xfrm>
              <a:off x="-3786437" y="5841007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150" name="Ovaal 318">
              <a:extLst>
                <a:ext uri="{FF2B5EF4-FFF2-40B4-BE49-F238E27FC236}">
                  <a16:creationId xmlns:a16="http://schemas.microsoft.com/office/drawing/2014/main" id="{557CDC98-39E7-E146-B846-AD880ACC0DBC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1" name="Rechthoek 319">
              <a:extLst>
                <a:ext uri="{FF2B5EF4-FFF2-40B4-BE49-F238E27FC236}">
                  <a16:creationId xmlns:a16="http://schemas.microsoft.com/office/drawing/2014/main" id="{8E0886AE-3F6A-944F-8D17-A8D51E1E634B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52" name="Groep 320">
              <a:extLst>
                <a:ext uri="{FF2B5EF4-FFF2-40B4-BE49-F238E27FC236}">
                  <a16:creationId xmlns:a16="http://schemas.microsoft.com/office/drawing/2014/main" id="{62B70016-513E-0749-9C7A-530F5783CEDA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206" name="Rechthoek 377">
                <a:extLst>
                  <a:ext uri="{FF2B5EF4-FFF2-40B4-BE49-F238E27FC236}">
                    <a16:creationId xmlns:a16="http://schemas.microsoft.com/office/drawing/2014/main" id="{D4C433CA-9A9D-AC4C-A5A9-18C936E4453C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" name="Ovaal 378">
                <a:extLst>
                  <a:ext uri="{FF2B5EF4-FFF2-40B4-BE49-F238E27FC236}">
                    <a16:creationId xmlns:a16="http://schemas.microsoft.com/office/drawing/2014/main" id="{1DB59799-5B0A-C84F-94D8-B53431685F3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8" name="Vrije vorm: vorm 379">
                <a:extLst>
                  <a:ext uri="{FF2B5EF4-FFF2-40B4-BE49-F238E27FC236}">
                    <a16:creationId xmlns:a16="http://schemas.microsoft.com/office/drawing/2014/main" id="{38417220-0027-904E-B2BB-42802174FE6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" name="Rechthoek: afgeronde hoeken 380">
                <a:extLst>
                  <a:ext uri="{FF2B5EF4-FFF2-40B4-BE49-F238E27FC236}">
                    <a16:creationId xmlns:a16="http://schemas.microsoft.com/office/drawing/2014/main" id="{8A4617C3-0177-5548-BE5D-CE37325A9DC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210" name="Rechte verbindingslijn 381">
                <a:extLst>
                  <a:ext uri="{FF2B5EF4-FFF2-40B4-BE49-F238E27FC236}">
                    <a16:creationId xmlns:a16="http://schemas.microsoft.com/office/drawing/2014/main" id="{8F74B141-09FA-4F4D-9C63-7E803D52369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1" name="Rechte verbindingslijn 382">
                <a:extLst>
                  <a:ext uri="{FF2B5EF4-FFF2-40B4-BE49-F238E27FC236}">
                    <a16:creationId xmlns:a16="http://schemas.microsoft.com/office/drawing/2014/main" id="{7719EAFF-2822-8548-A922-66E0666E7687}"/>
                  </a:ext>
                </a:extLst>
              </p:cNvPr>
              <p:cNvCxnSpPr>
                <a:cxnSpLocks/>
                <a:stCxn id="20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3" name="Ovaal 321">
              <a:extLst>
                <a:ext uri="{FF2B5EF4-FFF2-40B4-BE49-F238E27FC236}">
                  <a16:creationId xmlns:a16="http://schemas.microsoft.com/office/drawing/2014/main" id="{1BF43DE8-09C4-4945-B28A-85E92AB9DB6D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54" name="Rechthoek 322">
              <a:extLst>
                <a:ext uri="{FF2B5EF4-FFF2-40B4-BE49-F238E27FC236}">
                  <a16:creationId xmlns:a16="http://schemas.microsoft.com/office/drawing/2014/main" id="{E1718448-E5B0-2546-8560-992EC3C266C8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55" name="Groep 323">
              <a:extLst>
                <a:ext uri="{FF2B5EF4-FFF2-40B4-BE49-F238E27FC236}">
                  <a16:creationId xmlns:a16="http://schemas.microsoft.com/office/drawing/2014/main" id="{3D8ACD94-B7CF-1942-9F0C-E768499C7A36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203" name="Rechthoek 374">
                <a:extLst>
                  <a:ext uri="{FF2B5EF4-FFF2-40B4-BE49-F238E27FC236}">
                    <a16:creationId xmlns:a16="http://schemas.microsoft.com/office/drawing/2014/main" id="{9F15503E-89E2-F04B-B31C-B5CB7D956A8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204" name="Rechte verbindingslijn 375">
                <a:extLst>
                  <a:ext uri="{FF2B5EF4-FFF2-40B4-BE49-F238E27FC236}">
                    <a16:creationId xmlns:a16="http://schemas.microsoft.com/office/drawing/2014/main" id="{1607554E-A3FC-EE46-BFE5-24C091E469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05" name="Gelijkbenige driehoek 376">
                <a:extLst>
                  <a:ext uri="{FF2B5EF4-FFF2-40B4-BE49-F238E27FC236}">
                    <a16:creationId xmlns:a16="http://schemas.microsoft.com/office/drawing/2014/main" id="{59F42B17-0F83-EE49-8CC3-DB9B5795910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56" name="Ovaal 324">
              <a:extLst>
                <a:ext uri="{FF2B5EF4-FFF2-40B4-BE49-F238E27FC236}">
                  <a16:creationId xmlns:a16="http://schemas.microsoft.com/office/drawing/2014/main" id="{539B52C3-36CC-4948-A4BB-6C113894A436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57" name="Rechthoek 325">
              <a:extLst>
                <a:ext uri="{FF2B5EF4-FFF2-40B4-BE49-F238E27FC236}">
                  <a16:creationId xmlns:a16="http://schemas.microsoft.com/office/drawing/2014/main" id="{43A3B322-FEA3-0447-84E7-4B7D5C5D744C}"/>
                </a:ext>
              </a:extLst>
            </p:cNvPr>
            <p:cNvSpPr/>
            <p:nvPr userDrawn="1"/>
          </p:nvSpPr>
          <p:spPr>
            <a:xfrm>
              <a:off x="-3319416" y="2553360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with the right mouse button on the thumbnail display of the slide on the left side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of the screen and choose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‘Reset slide’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58" name="ICOON_info">
              <a:extLst>
                <a:ext uri="{FF2B5EF4-FFF2-40B4-BE49-F238E27FC236}">
                  <a16:creationId xmlns:a16="http://schemas.microsoft.com/office/drawing/2014/main" id="{262E2C4D-C17E-EF48-A6C7-BFF61EBE180D}"/>
                </a:ext>
              </a:extLst>
            </p:cNvPr>
            <p:cNvGrpSpPr/>
            <p:nvPr userDrawn="1"/>
          </p:nvGrpSpPr>
          <p:grpSpPr>
            <a:xfrm>
              <a:off x="-376736" y="5705292"/>
              <a:ext cx="283685" cy="283685"/>
              <a:chOff x="-510741" y="5913713"/>
              <a:chExt cx="267555" cy="267555"/>
            </a:xfrm>
          </p:grpSpPr>
          <p:sp>
            <p:nvSpPr>
              <p:cNvPr id="201" name="Ovaal 372">
                <a:extLst>
                  <a:ext uri="{FF2B5EF4-FFF2-40B4-BE49-F238E27FC236}">
                    <a16:creationId xmlns:a16="http://schemas.microsoft.com/office/drawing/2014/main" id="{849E0E63-6A92-7946-8941-A023D0B1F70F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2" name="Graphic 163" descr="Informatie">
                <a:extLst>
                  <a:ext uri="{FF2B5EF4-FFF2-40B4-BE49-F238E27FC236}">
                    <a16:creationId xmlns:a16="http://schemas.microsoft.com/office/drawing/2014/main" id="{FFEC6111-87D5-0E45-895B-F88D88CDFB3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59" name="Ovaal 327">
              <a:extLst>
                <a:ext uri="{FF2B5EF4-FFF2-40B4-BE49-F238E27FC236}">
                  <a16:creationId xmlns:a16="http://schemas.microsoft.com/office/drawing/2014/main" id="{02C674D6-662A-E946-9767-93705976EFD6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60" name="Rechthoek 330">
              <a:extLst>
                <a:ext uri="{FF2B5EF4-FFF2-40B4-BE49-F238E27FC236}">
                  <a16:creationId xmlns:a16="http://schemas.microsoft.com/office/drawing/2014/main" id="{9FC2996B-4CB8-CC43-A5BA-E47F10500593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7947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161" name="Groep 331">
              <a:extLst>
                <a:ext uri="{FF2B5EF4-FFF2-40B4-BE49-F238E27FC236}">
                  <a16:creationId xmlns:a16="http://schemas.microsoft.com/office/drawing/2014/main" id="{236FD2D1-C70E-7448-AF8D-1825C6A3DC0E}"/>
                </a:ext>
              </a:extLst>
            </p:cNvPr>
            <p:cNvGrpSpPr/>
            <p:nvPr userDrawn="1"/>
          </p:nvGrpSpPr>
          <p:grpSpPr>
            <a:xfrm>
              <a:off x="-3449237" y="5047414"/>
              <a:ext cx="622283" cy="612919"/>
              <a:chOff x="12617641" y="3403239"/>
              <a:chExt cx="752963" cy="741634"/>
            </a:xfrm>
          </p:grpSpPr>
          <p:grpSp>
            <p:nvGrpSpPr>
              <p:cNvPr id="185" name="Groep 356">
                <a:extLst>
                  <a:ext uri="{FF2B5EF4-FFF2-40B4-BE49-F238E27FC236}">
                    <a16:creationId xmlns:a16="http://schemas.microsoft.com/office/drawing/2014/main" id="{D3A983DA-0131-1B48-8911-67D37DF7DFEB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188" name="Groep 359">
                  <a:extLst>
                    <a:ext uri="{FF2B5EF4-FFF2-40B4-BE49-F238E27FC236}">
                      <a16:creationId xmlns:a16="http://schemas.microsoft.com/office/drawing/2014/main" id="{B8EB0A20-9D7C-F24A-A997-D379A9107A9D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195" name="Groep 366">
                    <a:extLst>
                      <a:ext uri="{FF2B5EF4-FFF2-40B4-BE49-F238E27FC236}">
                        <a16:creationId xmlns:a16="http://schemas.microsoft.com/office/drawing/2014/main" id="{0BFD1FD5-4315-3B4E-92F4-0C00BD25795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198" name="Rechthoek 369">
                      <a:extLst>
                        <a:ext uri="{FF2B5EF4-FFF2-40B4-BE49-F238E27FC236}">
                          <a16:creationId xmlns:a16="http://schemas.microsoft.com/office/drawing/2014/main" id="{F12AB96F-CDEF-0E45-ACBB-BC4DB2395BD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99" name="Rechthoek 370">
                      <a:extLst>
                        <a:ext uri="{FF2B5EF4-FFF2-40B4-BE49-F238E27FC236}">
                          <a16:creationId xmlns:a16="http://schemas.microsoft.com/office/drawing/2014/main" id="{987992EB-AD8E-A643-B163-642E0925860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00" name="Ovaal 371">
                      <a:extLst>
                        <a:ext uri="{FF2B5EF4-FFF2-40B4-BE49-F238E27FC236}">
                          <a16:creationId xmlns:a16="http://schemas.microsoft.com/office/drawing/2014/main" id="{FB9C832D-E3E4-2A4D-80A4-66328B46095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96" name="Afbeelding 367">
                    <a:extLst>
                      <a:ext uri="{FF2B5EF4-FFF2-40B4-BE49-F238E27FC236}">
                        <a16:creationId xmlns:a16="http://schemas.microsoft.com/office/drawing/2014/main" id="{3822CEA8-1710-004E-A2FF-70E82198BA2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7" name="Afbeelding 368">
                    <a:extLst>
                      <a:ext uri="{FF2B5EF4-FFF2-40B4-BE49-F238E27FC236}">
                        <a16:creationId xmlns:a16="http://schemas.microsoft.com/office/drawing/2014/main" id="{D23C87FE-8270-5645-9672-24343C43836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9" name="Groep 360">
                  <a:extLst>
                    <a:ext uri="{FF2B5EF4-FFF2-40B4-BE49-F238E27FC236}">
                      <a16:creationId xmlns:a16="http://schemas.microsoft.com/office/drawing/2014/main" id="{68AEDA72-CB57-2649-809E-1D3277D569CC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93" name="Rechthoek 364">
                    <a:extLst>
                      <a:ext uri="{FF2B5EF4-FFF2-40B4-BE49-F238E27FC236}">
                        <a16:creationId xmlns:a16="http://schemas.microsoft.com/office/drawing/2014/main" id="{241E7065-C832-1248-A6EE-E6BF5CB25A3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94" name="Rechthoek 365">
                    <a:extLst>
                      <a:ext uri="{FF2B5EF4-FFF2-40B4-BE49-F238E27FC236}">
                        <a16:creationId xmlns:a16="http://schemas.microsoft.com/office/drawing/2014/main" id="{8D000F6F-ABD5-4747-A0DC-206E657B579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90" name="Groep 361">
                  <a:extLst>
                    <a:ext uri="{FF2B5EF4-FFF2-40B4-BE49-F238E27FC236}">
                      <a16:creationId xmlns:a16="http://schemas.microsoft.com/office/drawing/2014/main" id="{2F0364EF-1BED-A644-8AA1-195AC22F782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91" name="Rechthoek 362">
                    <a:extLst>
                      <a:ext uri="{FF2B5EF4-FFF2-40B4-BE49-F238E27FC236}">
                        <a16:creationId xmlns:a16="http://schemas.microsoft.com/office/drawing/2014/main" id="{C062040A-3616-1141-B07D-5099CAC5B08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92" name="Rechthoek 363">
                    <a:extLst>
                      <a:ext uri="{FF2B5EF4-FFF2-40B4-BE49-F238E27FC236}">
                        <a16:creationId xmlns:a16="http://schemas.microsoft.com/office/drawing/2014/main" id="{840D35B2-4A19-9D4B-BFB5-944C368CC526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86" name="Rechthoek 357">
                <a:extLst>
                  <a:ext uri="{FF2B5EF4-FFF2-40B4-BE49-F238E27FC236}">
                    <a16:creationId xmlns:a16="http://schemas.microsoft.com/office/drawing/2014/main" id="{D1AD1BF2-3257-3D4D-A525-F3E1673875C2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187" name="Gelijkbenige driehoek 358">
                <a:extLst>
                  <a:ext uri="{FF2B5EF4-FFF2-40B4-BE49-F238E27FC236}">
                    <a16:creationId xmlns:a16="http://schemas.microsoft.com/office/drawing/2014/main" id="{628928E5-193E-E342-9520-975644C0B17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2" name="Rechthoek 332">
              <a:extLst>
                <a:ext uri="{FF2B5EF4-FFF2-40B4-BE49-F238E27FC236}">
                  <a16:creationId xmlns:a16="http://schemas.microsoft.com/office/drawing/2014/main" id="{2A7BEF42-4730-3E4B-A3B0-01AA30B14673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63" name="Groep 333">
              <a:extLst>
                <a:ext uri="{FF2B5EF4-FFF2-40B4-BE49-F238E27FC236}">
                  <a16:creationId xmlns:a16="http://schemas.microsoft.com/office/drawing/2014/main" id="{F92A13B5-EF0E-1341-977E-AC2A1485610E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164" name="Rechthoek 335">
                <a:extLst>
                  <a:ext uri="{FF2B5EF4-FFF2-40B4-BE49-F238E27FC236}">
                    <a16:creationId xmlns:a16="http://schemas.microsoft.com/office/drawing/2014/main" id="{AC34E943-021B-5645-8859-73CCFF3C977F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5" name="Rechthoek 336">
                <a:extLst>
                  <a:ext uri="{FF2B5EF4-FFF2-40B4-BE49-F238E27FC236}">
                    <a16:creationId xmlns:a16="http://schemas.microsoft.com/office/drawing/2014/main" id="{14DF2498-1EE8-FF41-B68F-6F1542881CB8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66" name="Groep 337">
                <a:extLst>
                  <a:ext uri="{FF2B5EF4-FFF2-40B4-BE49-F238E27FC236}">
                    <a16:creationId xmlns:a16="http://schemas.microsoft.com/office/drawing/2014/main" id="{199C3547-0639-1847-8806-6E8B7020F0E2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79" name="Rechthoek: afgeronde hoeken 350">
                  <a:extLst>
                    <a:ext uri="{FF2B5EF4-FFF2-40B4-BE49-F238E27FC236}">
                      <a16:creationId xmlns:a16="http://schemas.microsoft.com/office/drawing/2014/main" id="{ED7BD9D4-5DE5-5B49-BA8E-32F835896BF5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0" name="Rechthoek 351">
                  <a:extLst>
                    <a:ext uri="{FF2B5EF4-FFF2-40B4-BE49-F238E27FC236}">
                      <a16:creationId xmlns:a16="http://schemas.microsoft.com/office/drawing/2014/main" id="{CFB65EB7-2F8A-5948-AA7B-EFA4139E8DD4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1" name="Rechthoek 352">
                  <a:extLst>
                    <a:ext uri="{FF2B5EF4-FFF2-40B4-BE49-F238E27FC236}">
                      <a16:creationId xmlns:a16="http://schemas.microsoft.com/office/drawing/2014/main" id="{D1AEC7D5-EFCB-D24F-B758-FC899CAAC6B5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Rechthoek 353">
                  <a:extLst>
                    <a:ext uri="{FF2B5EF4-FFF2-40B4-BE49-F238E27FC236}">
                      <a16:creationId xmlns:a16="http://schemas.microsoft.com/office/drawing/2014/main" id="{E61FAD85-B00E-2640-975B-2E847522B1F9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3" name="Rechthoek 354">
                  <a:extLst>
                    <a:ext uri="{FF2B5EF4-FFF2-40B4-BE49-F238E27FC236}">
                      <a16:creationId xmlns:a16="http://schemas.microsoft.com/office/drawing/2014/main" id="{C0CA951A-7C29-154F-9ACB-22D6C48D5713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4" name="Rechthoek 355">
                  <a:extLst>
                    <a:ext uri="{FF2B5EF4-FFF2-40B4-BE49-F238E27FC236}">
                      <a16:creationId xmlns:a16="http://schemas.microsoft.com/office/drawing/2014/main" id="{F90C28F4-87A5-E845-9C40-AA80E5815758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7" name="Groep 338">
                <a:extLst>
                  <a:ext uri="{FF2B5EF4-FFF2-40B4-BE49-F238E27FC236}">
                    <a16:creationId xmlns:a16="http://schemas.microsoft.com/office/drawing/2014/main" id="{2DE8E805-89E1-6A4A-B0CB-4BF320AE664E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71" name="Groep 342">
                  <a:extLst>
                    <a:ext uri="{FF2B5EF4-FFF2-40B4-BE49-F238E27FC236}">
                      <a16:creationId xmlns:a16="http://schemas.microsoft.com/office/drawing/2014/main" id="{42870C12-9DC8-3643-B594-A6C4F7AD7264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73" name="Rechthoek: afgeronde hoeken 344">
                    <a:extLst>
                      <a:ext uri="{FF2B5EF4-FFF2-40B4-BE49-F238E27FC236}">
                        <a16:creationId xmlns:a16="http://schemas.microsoft.com/office/drawing/2014/main" id="{582F5825-A0B5-5544-83DB-2FFAB0A9D72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en-GB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4" name="Rechthoek 345">
                    <a:extLst>
                      <a:ext uri="{FF2B5EF4-FFF2-40B4-BE49-F238E27FC236}">
                        <a16:creationId xmlns:a16="http://schemas.microsoft.com/office/drawing/2014/main" id="{551C16F8-F450-B64A-968C-EA2AA091B6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5" name="Rechthoek 346">
                    <a:extLst>
                      <a:ext uri="{FF2B5EF4-FFF2-40B4-BE49-F238E27FC236}">
                        <a16:creationId xmlns:a16="http://schemas.microsoft.com/office/drawing/2014/main" id="{D1ED9B9C-390D-B44E-9965-4CB5D0E1D4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6" name="Rechthoek 347">
                    <a:extLst>
                      <a:ext uri="{FF2B5EF4-FFF2-40B4-BE49-F238E27FC236}">
                        <a16:creationId xmlns:a16="http://schemas.microsoft.com/office/drawing/2014/main" id="{60D35F23-D92F-7649-A383-1B8080C422A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7" name="Rechthoek 348">
                    <a:extLst>
                      <a:ext uri="{FF2B5EF4-FFF2-40B4-BE49-F238E27FC236}">
                        <a16:creationId xmlns:a16="http://schemas.microsoft.com/office/drawing/2014/main" id="{A8312612-8190-254F-8100-EDB03B65E9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8" name="Rechthoek 349">
                    <a:extLst>
                      <a:ext uri="{FF2B5EF4-FFF2-40B4-BE49-F238E27FC236}">
                        <a16:creationId xmlns:a16="http://schemas.microsoft.com/office/drawing/2014/main" id="{4E440F83-0AB4-E242-96FD-141E3DCDBDC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72" name="Boog 343">
                  <a:extLst>
                    <a:ext uri="{FF2B5EF4-FFF2-40B4-BE49-F238E27FC236}">
                      <a16:creationId xmlns:a16="http://schemas.microsoft.com/office/drawing/2014/main" id="{CB2CB377-43C5-374B-8CCC-EA51733713CC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68" name="Tekstvak 339">
                <a:extLst>
                  <a:ext uri="{FF2B5EF4-FFF2-40B4-BE49-F238E27FC236}">
                    <a16:creationId xmlns:a16="http://schemas.microsoft.com/office/drawing/2014/main" id="{8C78B8BC-8978-7948-B4A9-38330623A253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Layout</a:t>
                </a:r>
              </a:p>
            </p:txBody>
          </p:sp>
          <p:sp>
            <p:nvSpPr>
              <p:cNvPr id="169" name="Tekstvak 340">
                <a:extLst>
                  <a:ext uri="{FF2B5EF4-FFF2-40B4-BE49-F238E27FC236}">
                    <a16:creationId xmlns:a16="http://schemas.microsoft.com/office/drawing/2014/main" id="{284209D2-2459-DE48-9FC7-AE47AE9D1044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Reset slide</a:t>
                </a:r>
              </a:p>
            </p:txBody>
          </p:sp>
          <p:sp>
            <p:nvSpPr>
              <p:cNvPr id="170" name="Vrije vorm: vorm 341">
                <a:extLst>
                  <a:ext uri="{FF2B5EF4-FFF2-40B4-BE49-F238E27FC236}">
                    <a16:creationId xmlns:a16="http://schemas.microsoft.com/office/drawing/2014/main" id="{F6409415-F841-AB47-B9BD-351634F0A12F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5700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Media Placeholder 108">
            <a:extLst>
              <a:ext uri="{FF2B5EF4-FFF2-40B4-BE49-F238E27FC236}">
                <a16:creationId xmlns:a16="http://schemas.microsoft.com/office/drawing/2014/main" id="{32F76C57-7720-9A45-B3AB-313DB3B78DDB}"/>
              </a:ext>
            </a:extLst>
          </p:cNvPr>
          <p:cNvSpPr>
            <a:spLocks noGrp="1"/>
          </p:cNvSpPr>
          <p:nvPr>
            <p:ph type="media" sz="quarter" idx="15" hasCustomPrompt="1"/>
          </p:nvPr>
        </p:nvSpPr>
        <p:spPr>
          <a:xfrm>
            <a:off x="22225" y="0"/>
            <a:ext cx="12192000" cy="6858000"/>
          </a:xfrm>
          <a:custGeom>
            <a:avLst/>
            <a:gdLst>
              <a:gd name="connsiteX0" fmla="*/ 11445074 w 12192000"/>
              <a:gd name="connsiteY0" fmla="*/ 6502107 h 6858000"/>
              <a:gd name="connsiteX1" fmla="*/ 11470093 w 12192000"/>
              <a:gd name="connsiteY1" fmla="*/ 6673916 h 6858000"/>
              <a:gd name="connsiteX2" fmla="*/ 11537168 w 12192000"/>
              <a:gd name="connsiteY2" fmla="*/ 6673916 h 6858000"/>
              <a:gd name="connsiteX3" fmla="*/ 11540019 w 12192000"/>
              <a:gd name="connsiteY3" fmla="*/ 6648894 h 6858000"/>
              <a:gd name="connsiteX4" fmla="*/ 11547075 w 12192000"/>
              <a:gd name="connsiteY4" fmla="*/ 6648894 h 6858000"/>
              <a:gd name="connsiteX5" fmla="*/ 11547075 w 12192000"/>
              <a:gd name="connsiteY5" fmla="*/ 6673916 h 6858000"/>
              <a:gd name="connsiteX6" fmla="*/ 11616217 w 12192000"/>
              <a:gd name="connsiteY6" fmla="*/ 6673916 h 6858000"/>
              <a:gd name="connsiteX7" fmla="*/ 11634179 w 12192000"/>
              <a:gd name="connsiteY7" fmla="*/ 6655150 h 6858000"/>
              <a:gd name="connsiteX8" fmla="*/ 11634179 w 12192000"/>
              <a:gd name="connsiteY8" fmla="*/ 6673916 h 6858000"/>
              <a:gd name="connsiteX9" fmla="*/ 11708524 w 12192000"/>
              <a:gd name="connsiteY9" fmla="*/ 6673916 h 6858000"/>
              <a:gd name="connsiteX10" fmla="*/ 11708595 w 12192000"/>
              <a:gd name="connsiteY10" fmla="*/ 6648965 h 6858000"/>
              <a:gd name="connsiteX11" fmla="*/ 11801473 w 12192000"/>
              <a:gd name="connsiteY11" fmla="*/ 6648965 h 6858000"/>
              <a:gd name="connsiteX12" fmla="*/ 11801473 w 12192000"/>
              <a:gd name="connsiteY12" fmla="*/ 6527697 h 6858000"/>
              <a:gd name="connsiteX13" fmla="*/ 11674239 w 12192000"/>
              <a:gd name="connsiteY13" fmla="*/ 6527697 h 6858000"/>
              <a:gd name="connsiteX14" fmla="*/ 11674239 w 12192000"/>
              <a:gd name="connsiteY14" fmla="*/ 6502107 h 6858000"/>
              <a:gd name="connsiteX15" fmla="*/ 11669320 w 12192000"/>
              <a:gd name="connsiteY15" fmla="*/ 6502107 h 6858000"/>
              <a:gd name="connsiteX16" fmla="*/ 11634179 w 12192000"/>
              <a:gd name="connsiteY16" fmla="*/ 6502107 h 6858000"/>
              <a:gd name="connsiteX17" fmla="*/ 11634179 w 12192000"/>
              <a:gd name="connsiteY17" fmla="*/ 6521228 h 6858000"/>
              <a:gd name="connsiteX18" fmla="*/ 11616217 w 12192000"/>
              <a:gd name="connsiteY18" fmla="*/ 6502107 h 6858000"/>
              <a:gd name="connsiteX19" fmla="*/ 11517637 w 12192000"/>
              <a:gd name="connsiteY19" fmla="*/ 6502107 h 6858000"/>
              <a:gd name="connsiteX20" fmla="*/ 11514429 w 12192000"/>
              <a:gd name="connsiteY20" fmla="*/ 6527626 h 6858000"/>
              <a:gd name="connsiteX21" fmla="*/ 11490337 w 12192000"/>
              <a:gd name="connsiteY21" fmla="*/ 6527626 h 6858000"/>
              <a:gd name="connsiteX22" fmla="*/ 11487272 w 12192000"/>
              <a:gd name="connsiteY22" fmla="*/ 6502107 h 6858000"/>
              <a:gd name="connsiteX23" fmla="*/ 0 w 12192000"/>
              <a:gd name="connsiteY23" fmla="*/ 0 h 6858000"/>
              <a:gd name="connsiteX24" fmla="*/ 12192000 w 12192000"/>
              <a:gd name="connsiteY24" fmla="*/ 0 h 6858000"/>
              <a:gd name="connsiteX25" fmla="*/ 12192000 w 12192000"/>
              <a:gd name="connsiteY25" fmla="*/ 6858000 h 6858000"/>
              <a:gd name="connsiteX26" fmla="*/ 0 w 12192000"/>
              <a:gd name="connsiteY2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192000" h="6858000">
                <a:moveTo>
                  <a:pt x="11445074" y="6502107"/>
                </a:moveTo>
                <a:lnTo>
                  <a:pt x="11470093" y="6673916"/>
                </a:lnTo>
                <a:lnTo>
                  <a:pt x="11537168" y="6673916"/>
                </a:lnTo>
                <a:cubicBezTo>
                  <a:pt x="11537168" y="6673916"/>
                  <a:pt x="11539306" y="6654865"/>
                  <a:pt x="11540019" y="6648894"/>
                </a:cubicBezTo>
                <a:cubicBezTo>
                  <a:pt x="11542799" y="6648894"/>
                  <a:pt x="11544153" y="6648894"/>
                  <a:pt x="11547075" y="6648894"/>
                </a:cubicBezTo>
                <a:cubicBezTo>
                  <a:pt x="11547075" y="6655292"/>
                  <a:pt x="11547075" y="6673916"/>
                  <a:pt x="11547075" y="6673916"/>
                </a:cubicBezTo>
                <a:lnTo>
                  <a:pt x="11616217" y="6673916"/>
                </a:lnTo>
                <a:cubicBezTo>
                  <a:pt x="11616217" y="6673916"/>
                  <a:pt x="11626766" y="6662898"/>
                  <a:pt x="11634179" y="6655150"/>
                </a:cubicBezTo>
                <a:cubicBezTo>
                  <a:pt x="11634179" y="6662045"/>
                  <a:pt x="11634179" y="6673916"/>
                  <a:pt x="11634179" y="6673916"/>
                </a:cubicBezTo>
                <a:lnTo>
                  <a:pt x="11708524" y="6673916"/>
                </a:lnTo>
                <a:cubicBezTo>
                  <a:pt x="11708524" y="6673916"/>
                  <a:pt x="11708595" y="6655292"/>
                  <a:pt x="11708595" y="6648965"/>
                </a:cubicBezTo>
                <a:cubicBezTo>
                  <a:pt x="11717434" y="6648965"/>
                  <a:pt x="11801473" y="6648965"/>
                  <a:pt x="11801473" y="6648965"/>
                </a:cubicBezTo>
                <a:lnTo>
                  <a:pt x="11801473" y="6527697"/>
                </a:lnTo>
                <a:cubicBezTo>
                  <a:pt x="11801473" y="6527697"/>
                  <a:pt x="11683362" y="6527697"/>
                  <a:pt x="11674239" y="6527697"/>
                </a:cubicBezTo>
                <a:cubicBezTo>
                  <a:pt x="11674239" y="6521300"/>
                  <a:pt x="11674239" y="6502107"/>
                  <a:pt x="11674239" y="6502107"/>
                </a:cubicBezTo>
                <a:lnTo>
                  <a:pt x="11669320" y="6502107"/>
                </a:lnTo>
                <a:lnTo>
                  <a:pt x="11634179" y="6502107"/>
                </a:lnTo>
                <a:cubicBezTo>
                  <a:pt x="11634179" y="6502107"/>
                  <a:pt x="11634179" y="6514120"/>
                  <a:pt x="11634179" y="6521228"/>
                </a:cubicBezTo>
                <a:cubicBezTo>
                  <a:pt x="11626766" y="6513338"/>
                  <a:pt x="11616217" y="6502107"/>
                  <a:pt x="11616217" y="6502107"/>
                </a:cubicBezTo>
                <a:lnTo>
                  <a:pt x="11517637" y="6502107"/>
                </a:lnTo>
                <a:cubicBezTo>
                  <a:pt x="11517637" y="6502107"/>
                  <a:pt x="11515213" y="6521655"/>
                  <a:pt x="11514429" y="6527626"/>
                </a:cubicBezTo>
                <a:cubicBezTo>
                  <a:pt x="11508869" y="6527626"/>
                  <a:pt x="11495897" y="6527626"/>
                  <a:pt x="11490337" y="6527626"/>
                </a:cubicBezTo>
                <a:cubicBezTo>
                  <a:pt x="11489624" y="6521655"/>
                  <a:pt x="11487272" y="6502107"/>
                  <a:pt x="11487272" y="6502107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80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insert</a:t>
            </a:r>
            <a:r>
              <a:rPr lang="nl-NL" dirty="0"/>
              <a:t> a video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VIDEO #2</a:t>
            </a:r>
          </a:p>
        </p:txBody>
      </p:sp>
      <p:sp>
        <p:nvSpPr>
          <p:cNvPr id="13" name="Tijdelijke aanduiding voor datum 12"/>
          <p:cNvSpPr>
            <a:spLocks noGrp="1"/>
          </p:cNvSpPr>
          <p:nvPr>
            <p:ph type="dt" sz="half" idx="16"/>
          </p:nvPr>
        </p:nvSpPr>
        <p:spPr>
          <a:xfrm>
            <a:off x="720724" y="6492993"/>
            <a:ext cx="2183084" cy="165840"/>
          </a:xfrm>
        </p:spPr>
        <p:txBody>
          <a:bodyPr/>
          <a:lstStyle/>
          <a:p>
            <a:fld id="{590BDA21-D7AE-4CAB-A9D6-3E7B46F99D92}" type="datetime2">
              <a:rPr lang="en-GB" smtClean="0"/>
              <a:t>Monday, 03 April 2023</a:t>
            </a:fld>
            <a:endParaRPr lang="nl-NL" dirty="0"/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pPr/>
              <a:t>‹#›</a:t>
            </a:fld>
            <a:endParaRPr lang="nl-NL" dirty="0"/>
          </a:p>
        </p:txBody>
      </p:sp>
      <p:sp>
        <p:nvSpPr>
          <p:cNvPr id="16" name="Titel 15"/>
          <p:cNvSpPr>
            <a:spLocks noGrp="1"/>
          </p:cNvSpPr>
          <p:nvPr>
            <p:ph type="title"/>
          </p:nvPr>
        </p:nvSpPr>
        <p:spPr/>
        <p:txBody>
          <a:bodyPr vert="horz" lIns="0" tIns="36000" rIns="0" bIns="0" rtlCol="0" anchor="ctr">
            <a:noAutofit/>
          </a:bodyPr>
          <a:lstStyle>
            <a:lvl1pPr>
              <a:defRPr lang="nl-N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152" name="Subtitel Tekst">
            <a:extLst>
              <a:ext uri="{FF2B5EF4-FFF2-40B4-BE49-F238E27FC236}">
                <a16:creationId xmlns:a16="http://schemas.microsoft.com/office/drawing/2014/main" id="{104C8C92-839B-47B2-967C-D5403166E9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85" name="Tijdelijke aanduiding voor voettekst 4">
            <a:extLst>
              <a:ext uri="{FF2B5EF4-FFF2-40B4-BE49-F238E27FC236}">
                <a16:creationId xmlns:a16="http://schemas.microsoft.com/office/drawing/2014/main" id="{60FD6754-0982-4901-93B6-D381DC80CBB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84" name="INSTRUCTION">
            <a:extLst>
              <a:ext uri="{FF2B5EF4-FFF2-40B4-BE49-F238E27FC236}">
                <a16:creationId xmlns:a16="http://schemas.microsoft.com/office/drawing/2014/main" id="{AFB42361-AF9C-5245-81E8-BEE3D2C6AEDA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86" name="Rechthoek 329">
              <a:extLst>
                <a:ext uri="{FF2B5EF4-FFF2-40B4-BE49-F238E27FC236}">
                  <a16:creationId xmlns:a16="http://schemas.microsoft.com/office/drawing/2014/main" id="{00C707DB-FF7C-574F-B24B-CC4A714319F4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87" name="Ovaal 317">
              <a:extLst>
                <a:ext uri="{FF2B5EF4-FFF2-40B4-BE49-F238E27FC236}">
                  <a16:creationId xmlns:a16="http://schemas.microsoft.com/office/drawing/2014/main" id="{FFB018A9-8518-E847-B141-AEFF94A994CD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8" name="Rechthoek 328">
              <a:extLst>
                <a:ext uri="{FF2B5EF4-FFF2-40B4-BE49-F238E27FC236}">
                  <a16:creationId xmlns:a16="http://schemas.microsoft.com/office/drawing/2014/main" id="{27DF9357-3FE0-944D-B72F-EF641EF88282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89" name="Ovaal 166">
              <a:extLst>
                <a:ext uri="{FF2B5EF4-FFF2-40B4-BE49-F238E27FC236}">
                  <a16:creationId xmlns:a16="http://schemas.microsoft.com/office/drawing/2014/main" id="{C010BB2D-5B00-294B-AEF2-08918B300C03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0" name="Rechthoek 168">
              <a:extLst>
                <a:ext uri="{FF2B5EF4-FFF2-40B4-BE49-F238E27FC236}">
                  <a16:creationId xmlns:a16="http://schemas.microsoft.com/office/drawing/2014/main" id="{7CBD1E51-8D9F-0E4D-A475-CBEFF5404C7F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91" name="Groep 126">
              <a:extLst>
                <a:ext uri="{FF2B5EF4-FFF2-40B4-BE49-F238E27FC236}">
                  <a16:creationId xmlns:a16="http://schemas.microsoft.com/office/drawing/2014/main" id="{C6E1F5CF-1D03-1B44-B62A-084980F9F247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92" name="Groep 127">
                <a:extLst>
                  <a:ext uri="{FF2B5EF4-FFF2-40B4-BE49-F238E27FC236}">
                    <a16:creationId xmlns:a16="http://schemas.microsoft.com/office/drawing/2014/main" id="{DE32197F-21EF-0943-98FA-DC35CD7DB8FA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94" name="Rechthoek met één afgeknipte en afgeronde hoek 47">
                  <a:extLst>
                    <a:ext uri="{FF2B5EF4-FFF2-40B4-BE49-F238E27FC236}">
                      <a16:creationId xmlns:a16="http://schemas.microsoft.com/office/drawing/2014/main" id="{7C0C36FB-5307-694C-A4F6-81775F4DD5FF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5" name="Rechthoekige driehoek 136">
                  <a:extLst>
                    <a:ext uri="{FF2B5EF4-FFF2-40B4-BE49-F238E27FC236}">
                      <a16:creationId xmlns:a16="http://schemas.microsoft.com/office/drawing/2014/main" id="{2C0AFC1F-488C-3641-9686-AD21288BF840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Rechthoek 137">
                  <a:extLst>
                    <a:ext uri="{FF2B5EF4-FFF2-40B4-BE49-F238E27FC236}">
                      <a16:creationId xmlns:a16="http://schemas.microsoft.com/office/drawing/2014/main" id="{E71EBACF-B5AE-3549-A266-E2255A4F4E74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Rechthoek 140">
                  <a:extLst>
                    <a:ext uri="{FF2B5EF4-FFF2-40B4-BE49-F238E27FC236}">
                      <a16:creationId xmlns:a16="http://schemas.microsoft.com/office/drawing/2014/main" id="{58361FEE-04A9-4941-BBA0-AE78576B7A54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93" name="Rechthoek 128">
                <a:extLst>
                  <a:ext uri="{FF2B5EF4-FFF2-40B4-BE49-F238E27FC236}">
                    <a16:creationId xmlns:a16="http://schemas.microsoft.com/office/drawing/2014/main" id="{7307B681-FB1F-2845-A99E-79606C0BC95D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98" name="INSTRUCTION">
            <a:extLst>
              <a:ext uri="{FF2B5EF4-FFF2-40B4-BE49-F238E27FC236}">
                <a16:creationId xmlns:a16="http://schemas.microsoft.com/office/drawing/2014/main" id="{CEBC3B19-B613-C84A-AE7F-C9049D7CFF3F}"/>
              </a:ext>
            </a:extLst>
          </p:cNvPr>
          <p:cNvGrpSpPr/>
          <p:nvPr userDrawn="1"/>
        </p:nvGrpSpPr>
        <p:grpSpPr>
          <a:xfrm>
            <a:off x="12377595" y="0"/>
            <a:ext cx="3693386" cy="6669007"/>
            <a:chOff x="-3786437" y="0"/>
            <a:chExt cx="3693386" cy="6669007"/>
          </a:xfrm>
        </p:grpSpPr>
        <p:sp>
          <p:nvSpPr>
            <p:cNvPr id="99" name="Rechthoek 300">
              <a:extLst>
                <a:ext uri="{FF2B5EF4-FFF2-40B4-BE49-F238E27FC236}">
                  <a16:creationId xmlns:a16="http://schemas.microsoft.com/office/drawing/2014/main" id="{4282C2BE-8C7E-C240-8D19-38F27B75B20B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93677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 video</a:t>
              </a:r>
            </a:p>
          </p:txBody>
        </p:sp>
        <p:sp>
          <p:nvSpPr>
            <p:cNvPr id="100" name="Rechthoek 301">
              <a:extLst>
                <a:ext uri="{FF2B5EF4-FFF2-40B4-BE49-F238E27FC236}">
                  <a16:creationId xmlns:a16="http://schemas.microsoft.com/office/drawing/2014/main" id="{65720F46-DA2E-794D-AD31-BCFF801F4603}"/>
                </a:ext>
              </a:extLst>
            </p:cNvPr>
            <p:cNvSpPr/>
            <p:nvPr userDrawn="1"/>
          </p:nvSpPr>
          <p:spPr>
            <a:xfrm>
              <a:off x="-3786437" y="5841007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101" name="Ovaal 302">
              <a:extLst>
                <a:ext uri="{FF2B5EF4-FFF2-40B4-BE49-F238E27FC236}">
                  <a16:creationId xmlns:a16="http://schemas.microsoft.com/office/drawing/2014/main" id="{711258BE-8104-A643-ABFF-5C2547E00BE6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02" name="Rechthoek 303">
              <a:extLst>
                <a:ext uri="{FF2B5EF4-FFF2-40B4-BE49-F238E27FC236}">
                  <a16:creationId xmlns:a16="http://schemas.microsoft.com/office/drawing/2014/main" id="{0866CAA3-2801-6346-8A9F-183E4E282E5A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video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video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03" name="Ovaal 304">
              <a:extLst>
                <a:ext uri="{FF2B5EF4-FFF2-40B4-BE49-F238E27FC236}">
                  <a16:creationId xmlns:a16="http://schemas.microsoft.com/office/drawing/2014/main" id="{84C6FACA-0E16-6E43-9F4E-B18EE615DC4D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04" name="Rechthoek 305">
              <a:extLst>
                <a:ext uri="{FF2B5EF4-FFF2-40B4-BE49-F238E27FC236}">
                  <a16:creationId xmlns:a16="http://schemas.microsoft.com/office/drawing/2014/main" id="{3F0380D7-4D32-8343-9C47-A9F4775ACAB6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video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05" name="Groep 306">
              <a:extLst>
                <a:ext uri="{FF2B5EF4-FFF2-40B4-BE49-F238E27FC236}">
                  <a16:creationId xmlns:a16="http://schemas.microsoft.com/office/drawing/2014/main" id="{24B31580-441E-4747-927B-E4AED1E40DF2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234" name="Rechthoek 362">
                <a:extLst>
                  <a:ext uri="{FF2B5EF4-FFF2-40B4-BE49-F238E27FC236}">
                    <a16:creationId xmlns:a16="http://schemas.microsoft.com/office/drawing/2014/main" id="{78BF6F9A-821F-8D4C-AC49-B061FE99E50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235" name="Rechte verbindingslijn 363">
                <a:extLst>
                  <a:ext uri="{FF2B5EF4-FFF2-40B4-BE49-F238E27FC236}">
                    <a16:creationId xmlns:a16="http://schemas.microsoft.com/office/drawing/2014/main" id="{25760F2B-CF41-4442-922F-4A6B0E25F36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6" name="Gelijkbenige driehoek 364">
                <a:extLst>
                  <a:ext uri="{FF2B5EF4-FFF2-40B4-BE49-F238E27FC236}">
                    <a16:creationId xmlns:a16="http://schemas.microsoft.com/office/drawing/2014/main" id="{0C4DCBB4-3FAA-5B47-B13C-695EB2F2D24F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06" name="Ovaal 307">
              <a:extLst>
                <a:ext uri="{FF2B5EF4-FFF2-40B4-BE49-F238E27FC236}">
                  <a16:creationId xmlns:a16="http://schemas.microsoft.com/office/drawing/2014/main" id="{2D3C2A83-525A-2C42-804F-9F581083C573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07" name="Rechthoek 308">
              <a:extLst>
                <a:ext uri="{FF2B5EF4-FFF2-40B4-BE49-F238E27FC236}">
                  <a16:creationId xmlns:a16="http://schemas.microsoft.com/office/drawing/2014/main" id="{126D2C2A-E4C1-7F4C-BF13-BE737A7E2CBF}"/>
                </a:ext>
              </a:extLst>
            </p:cNvPr>
            <p:cNvSpPr/>
            <p:nvPr userDrawn="1"/>
          </p:nvSpPr>
          <p:spPr>
            <a:xfrm>
              <a:off x="-3319416" y="2553360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with the right mouse button on the thumbnail display of the slide on the left side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of the screen and choose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‘Reset slide’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08" name="ICOON_info">
              <a:extLst>
                <a:ext uri="{FF2B5EF4-FFF2-40B4-BE49-F238E27FC236}">
                  <a16:creationId xmlns:a16="http://schemas.microsoft.com/office/drawing/2014/main" id="{AC914196-0A10-D948-9B96-B9D81177A713}"/>
                </a:ext>
              </a:extLst>
            </p:cNvPr>
            <p:cNvGrpSpPr/>
            <p:nvPr userDrawn="1"/>
          </p:nvGrpSpPr>
          <p:grpSpPr>
            <a:xfrm>
              <a:off x="-376736" y="5705292"/>
              <a:ext cx="283685" cy="283685"/>
              <a:chOff x="-510741" y="5913713"/>
              <a:chExt cx="267555" cy="267555"/>
            </a:xfrm>
          </p:grpSpPr>
          <p:sp>
            <p:nvSpPr>
              <p:cNvPr id="232" name="Ovaal 360">
                <a:extLst>
                  <a:ext uri="{FF2B5EF4-FFF2-40B4-BE49-F238E27FC236}">
                    <a16:creationId xmlns:a16="http://schemas.microsoft.com/office/drawing/2014/main" id="{34188044-E891-124F-A774-E23275EF7ABB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" name="Graphic 163" descr="Informatie">
                <a:extLst>
                  <a:ext uri="{FF2B5EF4-FFF2-40B4-BE49-F238E27FC236}">
                    <a16:creationId xmlns:a16="http://schemas.microsoft.com/office/drawing/2014/main" id="{77E16F9F-4711-E94D-AD35-64BAB925E9A2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10" name="Ovaal 310">
              <a:extLst>
                <a:ext uri="{FF2B5EF4-FFF2-40B4-BE49-F238E27FC236}">
                  <a16:creationId xmlns:a16="http://schemas.microsoft.com/office/drawing/2014/main" id="{185E8CDE-CC85-F84E-BDE6-10E7BD1718AC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11" name="Rechthoek 311">
              <a:extLst>
                <a:ext uri="{FF2B5EF4-FFF2-40B4-BE49-F238E27FC236}">
                  <a16:creationId xmlns:a16="http://schemas.microsoft.com/office/drawing/2014/main" id="{B6A35AA1-14E7-1B48-AC0B-C86DA2B83366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7947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video, go to the tab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‘Video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video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video frame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brackets.</a:t>
              </a:r>
            </a:p>
          </p:txBody>
        </p:sp>
        <p:grpSp>
          <p:nvGrpSpPr>
            <p:cNvPr id="112" name="Groep 312">
              <a:extLst>
                <a:ext uri="{FF2B5EF4-FFF2-40B4-BE49-F238E27FC236}">
                  <a16:creationId xmlns:a16="http://schemas.microsoft.com/office/drawing/2014/main" id="{538F444D-43AA-EA4A-8661-E458BF154963}"/>
                </a:ext>
              </a:extLst>
            </p:cNvPr>
            <p:cNvGrpSpPr/>
            <p:nvPr userDrawn="1"/>
          </p:nvGrpSpPr>
          <p:grpSpPr>
            <a:xfrm>
              <a:off x="-3449237" y="5047414"/>
              <a:ext cx="622283" cy="612919"/>
              <a:chOff x="12617641" y="3403239"/>
              <a:chExt cx="752963" cy="741634"/>
            </a:xfrm>
          </p:grpSpPr>
          <p:grpSp>
            <p:nvGrpSpPr>
              <p:cNvPr id="140" name="Groep 344">
                <a:extLst>
                  <a:ext uri="{FF2B5EF4-FFF2-40B4-BE49-F238E27FC236}">
                    <a16:creationId xmlns:a16="http://schemas.microsoft.com/office/drawing/2014/main" id="{4AFEC813-09EF-D649-824A-66D45C96E02E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143" name="Groep 347">
                  <a:extLst>
                    <a:ext uri="{FF2B5EF4-FFF2-40B4-BE49-F238E27FC236}">
                      <a16:creationId xmlns:a16="http://schemas.microsoft.com/office/drawing/2014/main" id="{B7CD3CB8-A0E7-1947-8526-0F32117AB7E7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150" name="Groep 354">
                    <a:extLst>
                      <a:ext uri="{FF2B5EF4-FFF2-40B4-BE49-F238E27FC236}">
                        <a16:creationId xmlns:a16="http://schemas.microsoft.com/office/drawing/2014/main" id="{5CE597CF-034F-1849-80C5-A4EE92A92DF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229" name="Rechthoek 357">
                      <a:extLst>
                        <a:ext uri="{FF2B5EF4-FFF2-40B4-BE49-F238E27FC236}">
                          <a16:creationId xmlns:a16="http://schemas.microsoft.com/office/drawing/2014/main" id="{465C286B-2F75-D244-9A79-F86CC126571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30" name="Rechthoek 358">
                      <a:extLst>
                        <a:ext uri="{FF2B5EF4-FFF2-40B4-BE49-F238E27FC236}">
                          <a16:creationId xmlns:a16="http://schemas.microsoft.com/office/drawing/2014/main" id="{7EFF8A56-3C34-6D4B-A562-4B9EBE042F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31" name="Ovaal 359">
                      <a:extLst>
                        <a:ext uri="{FF2B5EF4-FFF2-40B4-BE49-F238E27FC236}">
                          <a16:creationId xmlns:a16="http://schemas.microsoft.com/office/drawing/2014/main" id="{E514FCFE-AA36-EB42-ACB9-92906FE58DC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51" name="Afbeelding 355">
                    <a:extLst>
                      <a:ext uri="{FF2B5EF4-FFF2-40B4-BE49-F238E27FC236}">
                        <a16:creationId xmlns:a16="http://schemas.microsoft.com/office/drawing/2014/main" id="{06F063F5-2264-6141-B547-A0886AB3548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8" name="Afbeelding 356">
                    <a:extLst>
                      <a:ext uri="{FF2B5EF4-FFF2-40B4-BE49-F238E27FC236}">
                        <a16:creationId xmlns:a16="http://schemas.microsoft.com/office/drawing/2014/main" id="{F45F0399-5E86-B847-82A0-A4786D59D2B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44" name="Groep 348">
                  <a:extLst>
                    <a:ext uri="{FF2B5EF4-FFF2-40B4-BE49-F238E27FC236}">
                      <a16:creationId xmlns:a16="http://schemas.microsoft.com/office/drawing/2014/main" id="{E918DBBC-50EF-614D-9465-609E3FD8A6DC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48" name="Rechthoek 352">
                    <a:extLst>
                      <a:ext uri="{FF2B5EF4-FFF2-40B4-BE49-F238E27FC236}">
                        <a16:creationId xmlns:a16="http://schemas.microsoft.com/office/drawing/2014/main" id="{1B262D3B-A363-8E45-8FA9-328A7335F3F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9" name="Rechthoek 353">
                    <a:extLst>
                      <a:ext uri="{FF2B5EF4-FFF2-40B4-BE49-F238E27FC236}">
                        <a16:creationId xmlns:a16="http://schemas.microsoft.com/office/drawing/2014/main" id="{30D10AB6-E0F4-5F4E-92D2-829497F4AFC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45" name="Groep 349">
                  <a:extLst>
                    <a:ext uri="{FF2B5EF4-FFF2-40B4-BE49-F238E27FC236}">
                      <a16:creationId xmlns:a16="http://schemas.microsoft.com/office/drawing/2014/main" id="{C89856CA-EF4C-FA4C-9DA0-DD22AF1EEF3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46" name="Rechthoek 350">
                    <a:extLst>
                      <a:ext uri="{FF2B5EF4-FFF2-40B4-BE49-F238E27FC236}">
                        <a16:creationId xmlns:a16="http://schemas.microsoft.com/office/drawing/2014/main" id="{A8C1AD3A-452C-3948-8CFC-ABC008FAABB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7" name="Rechthoek 351">
                    <a:extLst>
                      <a:ext uri="{FF2B5EF4-FFF2-40B4-BE49-F238E27FC236}">
                        <a16:creationId xmlns:a16="http://schemas.microsoft.com/office/drawing/2014/main" id="{90768EAF-8C14-6C48-9DCE-CC401B258D0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41" name="Rechthoek 345">
                <a:extLst>
                  <a:ext uri="{FF2B5EF4-FFF2-40B4-BE49-F238E27FC236}">
                    <a16:creationId xmlns:a16="http://schemas.microsoft.com/office/drawing/2014/main" id="{D1462FE8-0A4C-F744-8283-FC4A7621105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142" name="Gelijkbenige driehoek 346">
                <a:extLst>
                  <a:ext uri="{FF2B5EF4-FFF2-40B4-BE49-F238E27FC236}">
                    <a16:creationId xmlns:a16="http://schemas.microsoft.com/office/drawing/2014/main" id="{4B2D70C3-DCAC-2149-AD39-1C2AED3C50B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13" name="Rechthoek 313">
              <a:extLst>
                <a:ext uri="{FF2B5EF4-FFF2-40B4-BE49-F238E27FC236}">
                  <a16:creationId xmlns:a16="http://schemas.microsoft.com/office/drawing/2014/main" id="{9B28E06C-84D5-3E40-ADCD-E9AFA7D3373E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GB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14" name="Groep 314">
              <a:extLst>
                <a:ext uri="{FF2B5EF4-FFF2-40B4-BE49-F238E27FC236}">
                  <a16:creationId xmlns:a16="http://schemas.microsoft.com/office/drawing/2014/main" id="{F9BB4497-FA30-D840-B932-9EBAB9CBE7C8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119" name="Rechthoek 320">
                <a:extLst>
                  <a:ext uri="{FF2B5EF4-FFF2-40B4-BE49-F238E27FC236}">
                    <a16:creationId xmlns:a16="http://schemas.microsoft.com/office/drawing/2014/main" id="{10072759-176E-3242-A6A8-E40160CE7D67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0" name="Rechthoek 321">
                <a:extLst>
                  <a:ext uri="{FF2B5EF4-FFF2-40B4-BE49-F238E27FC236}">
                    <a16:creationId xmlns:a16="http://schemas.microsoft.com/office/drawing/2014/main" id="{E7CBA3BC-04C5-EB47-933A-CDAC007C4C4B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21" name="Groep 322">
                <a:extLst>
                  <a:ext uri="{FF2B5EF4-FFF2-40B4-BE49-F238E27FC236}">
                    <a16:creationId xmlns:a16="http://schemas.microsoft.com/office/drawing/2014/main" id="{C3ABE9FE-60D8-9847-95AC-D4F9694150B4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4" name="Rechthoek: afgeronde hoeken 338">
                  <a:extLst>
                    <a:ext uri="{FF2B5EF4-FFF2-40B4-BE49-F238E27FC236}">
                      <a16:creationId xmlns:a16="http://schemas.microsoft.com/office/drawing/2014/main" id="{18E36183-8083-FE4F-9B09-176E9332D679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5" name="Rechthoek 339">
                  <a:extLst>
                    <a:ext uri="{FF2B5EF4-FFF2-40B4-BE49-F238E27FC236}">
                      <a16:creationId xmlns:a16="http://schemas.microsoft.com/office/drawing/2014/main" id="{06E980A7-9F0B-634B-8D3E-42CD7BBD4F04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6" name="Rechthoek 340">
                  <a:extLst>
                    <a:ext uri="{FF2B5EF4-FFF2-40B4-BE49-F238E27FC236}">
                      <a16:creationId xmlns:a16="http://schemas.microsoft.com/office/drawing/2014/main" id="{57C0A7BE-AD1E-264F-85CF-08227E090F46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7" name="Rechthoek 341">
                  <a:extLst>
                    <a:ext uri="{FF2B5EF4-FFF2-40B4-BE49-F238E27FC236}">
                      <a16:creationId xmlns:a16="http://schemas.microsoft.com/office/drawing/2014/main" id="{7A9BACB2-9C9C-E34D-A3B2-093864CC0D8C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Rechthoek 342">
                  <a:extLst>
                    <a:ext uri="{FF2B5EF4-FFF2-40B4-BE49-F238E27FC236}">
                      <a16:creationId xmlns:a16="http://schemas.microsoft.com/office/drawing/2014/main" id="{DE5B45C2-ACD5-7A41-975B-A687FAC85239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9" name="Rechthoek 343">
                  <a:extLst>
                    <a:ext uri="{FF2B5EF4-FFF2-40B4-BE49-F238E27FC236}">
                      <a16:creationId xmlns:a16="http://schemas.microsoft.com/office/drawing/2014/main" id="{67204FE2-F0B0-2B4A-914D-04DDB28E30E0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2" name="Groep 323">
                <a:extLst>
                  <a:ext uri="{FF2B5EF4-FFF2-40B4-BE49-F238E27FC236}">
                    <a16:creationId xmlns:a16="http://schemas.microsoft.com/office/drawing/2014/main" id="{1FA297DC-F523-C04B-8428-0439CD9F9369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26" name="Groep 327">
                  <a:extLst>
                    <a:ext uri="{FF2B5EF4-FFF2-40B4-BE49-F238E27FC236}">
                      <a16:creationId xmlns:a16="http://schemas.microsoft.com/office/drawing/2014/main" id="{7315843D-B195-864D-A965-7036D22CC268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28" name="Rechthoek: afgeronde hoeken 331">
                    <a:extLst>
                      <a:ext uri="{FF2B5EF4-FFF2-40B4-BE49-F238E27FC236}">
                        <a16:creationId xmlns:a16="http://schemas.microsoft.com/office/drawing/2014/main" id="{58A02189-6F63-264C-A5BF-89CF10C0EAB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en-GB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29" name="Rechthoek 332">
                    <a:extLst>
                      <a:ext uri="{FF2B5EF4-FFF2-40B4-BE49-F238E27FC236}">
                        <a16:creationId xmlns:a16="http://schemas.microsoft.com/office/drawing/2014/main" id="{114A80BD-58BF-054B-8F0C-464390B67B6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30" name="Rechthoek 333">
                    <a:extLst>
                      <a:ext uri="{FF2B5EF4-FFF2-40B4-BE49-F238E27FC236}">
                        <a16:creationId xmlns:a16="http://schemas.microsoft.com/office/drawing/2014/main" id="{94BB102A-D358-B149-863E-ACECE9856C0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31" name="Rechthoek 335">
                    <a:extLst>
                      <a:ext uri="{FF2B5EF4-FFF2-40B4-BE49-F238E27FC236}">
                        <a16:creationId xmlns:a16="http://schemas.microsoft.com/office/drawing/2014/main" id="{09DE8C9A-FB6C-414F-9FB8-091A2712842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32" name="Rechthoek 336">
                    <a:extLst>
                      <a:ext uri="{FF2B5EF4-FFF2-40B4-BE49-F238E27FC236}">
                        <a16:creationId xmlns:a16="http://schemas.microsoft.com/office/drawing/2014/main" id="{E6230FF5-6896-BA4D-8737-7940169F507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33" name="Rechthoek 337">
                    <a:extLst>
                      <a:ext uri="{FF2B5EF4-FFF2-40B4-BE49-F238E27FC236}">
                        <a16:creationId xmlns:a16="http://schemas.microsoft.com/office/drawing/2014/main" id="{5A258C9E-B562-A040-B9E5-890A6954A5D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27" name="Boog 330">
                  <a:extLst>
                    <a:ext uri="{FF2B5EF4-FFF2-40B4-BE49-F238E27FC236}">
                      <a16:creationId xmlns:a16="http://schemas.microsoft.com/office/drawing/2014/main" id="{832FAF4E-1EAC-CD40-B9A1-D4CC8FA47F5D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23" name="Tekstvak 324">
                <a:extLst>
                  <a:ext uri="{FF2B5EF4-FFF2-40B4-BE49-F238E27FC236}">
                    <a16:creationId xmlns:a16="http://schemas.microsoft.com/office/drawing/2014/main" id="{A983C685-9138-514D-9C06-26B1D295A576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Layout</a:t>
                </a:r>
              </a:p>
            </p:txBody>
          </p:sp>
          <p:sp>
            <p:nvSpPr>
              <p:cNvPr id="124" name="Tekstvak 325">
                <a:extLst>
                  <a:ext uri="{FF2B5EF4-FFF2-40B4-BE49-F238E27FC236}">
                    <a16:creationId xmlns:a16="http://schemas.microsoft.com/office/drawing/2014/main" id="{178877C9-FD57-3E40-8D2A-671692597028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Reset slide</a:t>
                </a:r>
              </a:p>
            </p:txBody>
          </p:sp>
          <p:sp>
            <p:nvSpPr>
              <p:cNvPr id="125" name="Vrije vorm: vorm 326">
                <a:extLst>
                  <a:ext uri="{FF2B5EF4-FFF2-40B4-BE49-F238E27FC236}">
                    <a16:creationId xmlns:a16="http://schemas.microsoft.com/office/drawing/2014/main" id="{8471ACFC-94E0-014A-ABDA-457EF63B48F1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15" name="Groep 315">
              <a:extLst>
                <a:ext uri="{FF2B5EF4-FFF2-40B4-BE49-F238E27FC236}">
                  <a16:creationId xmlns:a16="http://schemas.microsoft.com/office/drawing/2014/main" id="{684EEC20-F0DF-C04F-BD26-8AA611D63853}"/>
                </a:ext>
              </a:extLst>
            </p:cNvPr>
            <p:cNvGrpSpPr/>
            <p:nvPr userDrawn="1"/>
          </p:nvGrpSpPr>
          <p:grpSpPr>
            <a:xfrm>
              <a:off x="-3310781" y="1231352"/>
              <a:ext cx="311450" cy="313414"/>
              <a:chOff x="-3310781" y="1231352"/>
              <a:chExt cx="311450" cy="313414"/>
            </a:xfrm>
          </p:grpSpPr>
          <p:sp>
            <p:nvSpPr>
              <p:cNvPr id="116" name="Rechthoek 316">
                <a:extLst>
                  <a:ext uri="{FF2B5EF4-FFF2-40B4-BE49-F238E27FC236}">
                    <a16:creationId xmlns:a16="http://schemas.microsoft.com/office/drawing/2014/main" id="{168BA9BF-3DC7-AA4E-8F40-12E27CC907FB}"/>
                  </a:ext>
                </a:extLst>
              </p:cNvPr>
              <p:cNvSpPr/>
              <p:nvPr userDrawn="1"/>
            </p:nvSpPr>
            <p:spPr>
              <a:xfrm>
                <a:off x="-3310781" y="1231352"/>
                <a:ext cx="308978" cy="30897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7" name="Vrije vorm 112">
                <a:extLst>
                  <a:ext uri="{FF2B5EF4-FFF2-40B4-BE49-F238E27FC236}">
                    <a16:creationId xmlns:a16="http://schemas.microsoft.com/office/drawing/2014/main" id="{46B007D5-B46B-C84E-8EA5-8C1ACB60443F}"/>
                  </a:ext>
                </a:extLst>
              </p:cNvPr>
              <p:cNvSpPr/>
              <p:nvPr userDrawn="1"/>
            </p:nvSpPr>
            <p:spPr>
              <a:xfrm>
                <a:off x="-3308309" y="1231352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8" name="Vrije vorm 113">
                <a:extLst>
                  <a:ext uri="{FF2B5EF4-FFF2-40B4-BE49-F238E27FC236}">
                    <a16:creationId xmlns:a16="http://schemas.microsoft.com/office/drawing/2014/main" id="{E20B589D-D3B9-A34D-9BF8-C3A54358170D}"/>
                  </a:ext>
                </a:extLst>
              </p:cNvPr>
              <p:cNvSpPr/>
              <p:nvPr userDrawn="1"/>
            </p:nvSpPr>
            <p:spPr>
              <a:xfrm>
                <a:off x="-3309640" y="1497801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5722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xt + 50%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Text Placeholder 8">
            <a:extLst>
              <a:ext uri="{FF2B5EF4-FFF2-40B4-BE49-F238E27FC236}">
                <a16:creationId xmlns:a16="http://schemas.microsoft.com/office/drawing/2014/main" id="{8CBA0A2F-EF02-43A2-9AB2-7C9E811059D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0725" y="1665289"/>
            <a:ext cx="5006975" cy="4160836"/>
          </a:xfrm>
        </p:spPr>
        <p:txBody>
          <a:bodyPr/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>
          <a:xfrm>
            <a:off x="720724" y="6492993"/>
            <a:ext cx="2183084" cy="165840"/>
          </a:xfrm>
        </p:spPr>
        <p:txBody>
          <a:bodyPr/>
          <a:lstStyle/>
          <a:p>
            <a:fld id="{ADF0A623-1E67-4181-A9C0-4214CF7F914A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</a:t>
            </a:r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Text</a:t>
            </a:r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+ 50% CHART</a:t>
            </a:r>
          </a:p>
        </p:txBody>
      </p:sp>
      <p:sp>
        <p:nvSpPr>
          <p:cNvPr id="9" name="Tijdelijke aanduiding voor grafiek 8"/>
          <p:cNvSpPr>
            <a:spLocks noGrp="1"/>
          </p:cNvSpPr>
          <p:nvPr userDrawn="1">
            <p:ph type="chart" sz="quarter" idx="15" hasCustomPrompt="1"/>
          </p:nvPr>
        </p:nvSpPr>
        <p:spPr>
          <a:xfrm>
            <a:off x="6096001" y="1665288"/>
            <a:ext cx="5726110" cy="4151310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</a:t>
            </a:r>
            <a:r>
              <a:rPr lang="nl-NL" dirty="0" err="1"/>
              <a:t>chart</a:t>
            </a:r>
            <a:endParaRPr lang="nl-NL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A8B19366-2FA2-44F4-9F86-0D8428417F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168" name="Subtitel Tekst">
            <a:extLst>
              <a:ext uri="{FF2B5EF4-FFF2-40B4-BE49-F238E27FC236}">
                <a16:creationId xmlns:a16="http://schemas.microsoft.com/office/drawing/2014/main" id="{25147F2B-5813-4EBF-9EB4-484406D1859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48" name="Tijdelijke aanduiding voor voettekst 4">
            <a:extLst>
              <a:ext uri="{FF2B5EF4-FFF2-40B4-BE49-F238E27FC236}">
                <a16:creationId xmlns:a16="http://schemas.microsoft.com/office/drawing/2014/main" id="{20336187-3E8A-4CA9-9B10-9DACF4CA45F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274" name="INSTRUCTION">
            <a:extLst>
              <a:ext uri="{FF2B5EF4-FFF2-40B4-BE49-F238E27FC236}">
                <a16:creationId xmlns:a16="http://schemas.microsoft.com/office/drawing/2014/main" id="{45BD4B08-25A8-664D-B6FA-0ED592A4ED9B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75" name="Rechthoek 329">
              <a:extLst>
                <a:ext uri="{FF2B5EF4-FFF2-40B4-BE49-F238E27FC236}">
                  <a16:creationId xmlns:a16="http://schemas.microsoft.com/office/drawing/2014/main" id="{78345610-02DF-4548-9F07-CB3AFAFF75FF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76" name="Ovaal 317">
              <a:extLst>
                <a:ext uri="{FF2B5EF4-FFF2-40B4-BE49-F238E27FC236}">
                  <a16:creationId xmlns:a16="http://schemas.microsoft.com/office/drawing/2014/main" id="{D7C11ABF-7E08-7443-BD9B-518957D02507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77" name="Rechthoek 328">
              <a:extLst>
                <a:ext uri="{FF2B5EF4-FFF2-40B4-BE49-F238E27FC236}">
                  <a16:creationId xmlns:a16="http://schemas.microsoft.com/office/drawing/2014/main" id="{50986825-CEFF-F64F-8D19-978BACB9D054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78" name="Ovaal 166">
              <a:extLst>
                <a:ext uri="{FF2B5EF4-FFF2-40B4-BE49-F238E27FC236}">
                  <a16:creationId xmlns:a16="http://schemas.microsoft.com/office/drawing/2014/main" id="{68333091-8055-C647-8CAB-131D07321D64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79" name="Rechthoek 168">
              <a:extLst>
                <a:ext uri="{FF2B5EF4-FFF2-40B4-BE49-F238E27FC236}">
                  <a16:creationId xmlns:a16="http://schemas.microsoft.com/office/drawing/2014/main" id="{047D0191-A859-0340-A561-CF9E0AA7460A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80" name="Groep 126">
              <a:extLst>
                <a:ext uri="{FF2B5EF4-FFF2-40B4-BE49-F238E27FC236}">
                  <a16:creationId xmlns:a16="http://schemas.microsoft.com/office/drawing/2014/main" id="{AC3785BD-ABDF-D04A-8AC6-8F905E36785F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81" name="Groep 127">
                <a:extLst>
                  <a:ext uri="{FF2B5EF4-FFF2-40B4-BE49-F238E27FC236}">
                    <a16:creationId xmlns:a16="http://schemas.microsoft.com/office/drawing/2014/main" id="{8C218D14-4B98-0A45-BDC1-7ECBB8E3DBBB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83" name="Rechthoek met één afgeknipte en afgeronde hoek 47">
                  <a:extLst>
                    <a:ext uri="{FF2B5EF4-FFF2-40B4-BE49-F238E27FC236}">
                      <a16:creationId xmlns:a16="http://schemas.microsoft.com/office/drawing/2014/main" id="{D7A76DE7-5477-9748-BB18-F9D09270E79D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4" name="Rechthoekige driehoek 136">
                  <a:extLst>
                    <a:ext uri="{FF2B5EF4-FFF2-40B4-BE49-F238E27FC236}">
                      <a16:creationId xmlns:a16="http://schemas.microsoft.com/office/drawing/2014/main" id="{B9C0CD4C-73ED-5C46-9571-2ACFDFE65F5C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5" name="Rechthoek 137">
                  <a:extLst>
                    <a:ext uri="{FF2B5EF4-FFF2-40B4-BE49-F238E27FC236}">
                      <a16:creationId xmlns:a16="http://schemas.microsoft.com/office/drawing/2014/main" id="{807C32C3-F0A8-9C41-8FC3-4DF28B610482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6" name="Rechthoek 140">
                  <a:extLst>
                    <a:ext uri="{FF2B5EF4-FFF2-40B4-BE49-F238E27FC236}">
                      <a16:creationId xmlns:a16="http://schemas.microsoft.com/office/drawing/2014/main" id="{934B42D0-AA51-FB4F-952F-9EDECEF94ED8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82" name="Rechthoek 128">
                <a:extLst>
                  <a:ext uri="{FF2B5EF4-FFF2-40B4-BE49-F238E27FC236}">
                    <a16:creationId xmlns:a16="http://schemas.microsoft.com/office/drawing/2014/main" id="{2873208E-1FA2-9D49-9F8D-54235BE04320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87" name="INSTRUCTION">
            <a:extLst>
              <a:ext uri="{FF2B5EF4-FFF2-40B4-BE49-F238E27FC236}">
                <a16:creationId xmlns:a16="http://schemas.microsoft.com/office/drawing/2014/main" id="{E628F911-BDAC-E14C-BDEE-5D25F0E35FEA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88" name="Rechthoek 329">
              <a:extLst>
                <a:ext uri="{FF2B5EF4-FFF2-40B4-BE49-F238E27FC236}">
                  <a16:creationId xmlns:a16="http://schemas.microsoft.com/office/drawing/2014/main" id="{CF2A2769-6E1C-A744-BAA6-3B9E42A9C0C2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89" name="Ovaal 317">
              <a:extLst>
                <a:ext uri="{FF2B5EF4-FFF2-40B4-BE49-F238E27FC236}">
                  <a16:creationId xmlns:a16="http://schemas.microsoft.com/office/drawing/2014/main" id="{18E59C82-3513-2C45-8DF1-4C098AB134B9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90" name="Rechthoek 319">
              <a:extLst>
                <a:ext uri="{FF2B5EF4-FFF2-40B4-BE49-F238E27FC236}">
                  <a16:creationId xmlns:a16="http://schemas.microsoft.com/office/drawing/2014/main" id="{2009BFE1-FA5D-214F-A27C-318982E3DF0F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91" name="Ovaal 320">
              <a:extLst>
                <a:ext uri="{FF2B5EF4-FFF2-40B4-BE49-F238E27FC236}">
                  <a16:creationId xmlns:a16="http://schemas.microsoft.com/office/drawing/2014/main" id="{2AF9174B-C090-B640-B777-44136BFE87F0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92" name="Rechthoek 328">
              <a:extLst>
                <a:ext uri="{FF2B5EF4-FFF2-40B4-BE49-F238E27FC236}">
                  <a16:creationId xmlns:a16="http://schemas.microsoft.com/office/drawing/2014/main" id="{3B7833F8-1805-AC43-BEB7-4D37D9C3DFF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93" name="Rechthoek 180">
              <a:extLst>
                <a:ext uri="{FF2B5EF4-FFF2-40B4-BE49-F238E27FC236}">
                  <a16:creationId xmlns:a16="http://schemas.microsoft.com/office/drawing/2014/main" id="{827A57C4-4CE7-0740-8438-D0E752510592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94" name="Ovaal 182">
              <a:extLst>
                <a:ext uri="{FF2B5EF4-FFF2-40B4-BE49-F238E27FC236}">
                  <a16:creationId xmlns:a16="http://schemas.microsoft.com/office/drawing/2014/main" id="{AD2D135D-664A-2241-AB32-C270ECB4D3DE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95" name="Rechthoek 183">
              <a:extLst>
                <a:ext uri="{FF2B5EF4-FFF2-40B4-BE49-F238E27FC236}">
                  <a16:creationId xmlns:a16="http://schemas.microsoft.com/office/drawing/2014/main" id="{A19DAA27-9A54-EC4A-AC30-CC6F4B74DD8B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96" name="Ovaal 185">
              <a:extLst>
                <a:ext uri="{FF2B5EF4-FFF2-40B4-BE49-F238E27FC236}">
                  <a16:creationId xmlns:a16="http://schemas.microsoft.com/office/drawing/2014/main" id="{DA58755A-941D-B944-83B4-FDB8F4802E40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97" name="Rechthoek 186">
              <a:extLst>
                <a:ext uri="{FF2B5EF4-FFF2-40B4-BE49-F238E27FC236}">
                  <a16:creationId xmlns:a16="http://schemas.microsoft.com/office/drawing/2014/main" id="{FCF65D07-3890-7140-9529-FA693871B6CB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98" name="Ovaal 188">
              <a:extLst>
                <a:ext uri="{FF2B5EF4-FFF2-40B4-BE49-F238E27FC236}">
                  <a16:creationId xmlns:a16="http://schemas.microsoft.com/office/drawing/2014/main" id="{D8131F57-76FD-C14A-A63B-4EA670DFFF5F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99" name="Rechthoek 189">
              <a:extLst>
                <a:ext uri="{FF2B5EF4-FFF2-40B4-BE49-F238E27FC236}">
                  <a16:creationId xmlns:a16="http://schemas.microsoft.com/office/drawing/2014/main" id="{3EEDD7FF-2157-F347-87DF-6483E7A354BE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300" name="Ovaal 191">
              <a:extLst>
                <a:ext uri="{FF2B5EF4-FFF2-40B4-BE49-F238E27FC236}">
                  <a16:creationId xmlns:a16="http://schemas.microsoft.com/office/drawing/2014/main" id="{E498FF6D-B66E-BC40-AE07-CEFA60236FB2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301" name="Rechthoek 192">
              <a:extLst>
                <a:ext uri="{FF2B5EF4-FFF2-40B4-BE49-F238E27FC236}">
                  <a16:creationId xmlns:a16="http://schemas.microsoft.com/office/drawing/2014/main" id="{48C98873-56C4-BF45-916C-A424D77B83D2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02" name="Ovaal 195">
              <a:extLst>
                <a:ext uri="{FF2B5EF4-FFF2-40B4-BE49-F238E27FC236}">
                  <a16:creationId xmlns:a16="http://schemas.microsoft.com/office/drawing/2014/main" id="{DBA7F66A-8B1F-A147-8581-01F3815611B6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303" name="Rechthoek 196">
              <a:extLst>
                <a:ext uri="{FF2B5EF4-FFF2-40B4-BE49-F238E27FC236}">
                  <a16:creationId xmlns:a16="http://schemas.microsoft.com/office/drawing/2014/main" id="{472A073E-0C40-3142-9D49-71AB679BB192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04" name="Ovaal 197">
              <a:extLst>
                <a:ext uri="{FF2B5EF4-FFF2-40B4-BE49-F238E27FC236}">
                  <a16:creationId xmlns:a16="http://schemas.microsoft.com/office/drawing/2014/main" id="{4C3899C8-3147-674E-AB72-997D5F65459D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305" name="Rechthoek 198">
              <a:extLst>
                <a:ext uri="{FF2B5EF4-FFF2-40B4-BE49-F238E27FC236}">
                  <a16:creationId xmlns:a16="http://schemas.microsoft.com/office/drawing/2014/main" id="{C6C61E7F-DFA2-944C-80B0-C390CDFD1F1B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306" name="Ovaal 200">
              <a:extLst>
                <a:ext uri="{FF2B5EF4-FFF2-40B4-BE49-F238E27FC236}">
                  <a16:creationId xmlns:a16="http://schemas.microsoft.com/office/drawing/2014/main" id="{45D7F46C-FA87-BC4F-AFF0-1503A759DD0F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07" name="Rechthoek 202">
              <a:extLst>
                <a:ext uri="{FF2B5EF4-FFF2-40B4-BE49-F238E27FC236}">
                  <a16:creationId xmlns:a16="http://schemas.microsoft.com/office/drawing/2014/main" id="{E1DE59C7-0AA6-DC40-AEF9-F17EEAAB9DC4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308" name="Rechthoek 331">
              <a:extLst>
                <a:ext uri="{FF2B5EF4-FFF2-40B4-BE49-F238E27FC236}">
                  <a16:creationId xmlns:a16="http://schemas.microsoft.com/office/drawing/2014/main" id="{65A9A775-EE24-724F-AEB2-AD6DE748D9DE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309" name="ICOON_info">
              <a:extLst>
                <a:ext uri="{FF2B5EF4-FFF2-40B4-BE49-F238E27FC236}">
                  <a16:creationId xmlns:a16="http://schemas.microsoft.com/office/drawing/2014/main" id="{30C89E2D-E123-A948-93CA-A28826AED4C5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62" name="Ovaal 1">
                <a:extLst>
                  <a:ext uri="{FF2B5EF4-FFF2-40B4-BE49-F238E27FC236}">
                    <a16:creationId xmlns:a16="http://schemas.microsoft.com/office/drawing/2014/main" id="{0F3C6F88-1358-1B40-A30C-ADDCB3C54CC7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3" name="Graphic 163" descr="Informatie">
                <a:extLst>
                  <a:ext uri="{FF2B5EF4-FFF2-40B4-BE49-F238E27FC236}">
                    <a16:creationId xmlns:a16="http://schemas.microsoft.com/office/drawing/2014/main" id="{40B91059-DEFF-4C4C-9F38-81DBEFC8DDDF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10" name="VOORBEELD">
              <a:extLst>
                <a:ext uri="{FF2B5EF4-FFF2-40B4-BE49-F238E27FC236}">
                  <a16:creationId xmlns:a16="http://schemas.microsoft.com/office/drawing/2014/main" id="{360FD976-CFC9-B841-807E-31543F4BE8F2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311" name="Rechthoek 335">
                <a:extLst>
                  <a:ext uri="{FF2B5EF4-FFF2-40B4-BE49-F238E27FC236}">
                    <a16:creationId xmlns:a16="http://schemas.microsoft.com/office/drawing/2014/main" id="{24073871-B85F-F046-8F4B-C8712159EFAC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312" name="Rechthoek 337">
                <a:extLst>
                  <a:ext uri="{FF2B5EF4-FFF2-40B4-BE49-F238E27FC236}">
                    <a16:creationId xmlns:a16="http://schemas.microsoft.com/office/drawing/2014/main" id="{F036ADD0-63D8-3646-9BAA-A5F591FF955D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13" name="Groep 230">
                <a:extLst>
                  <a:ext uri="{FF2B5EF4-FFF2-40B4-BE49-F238E27FC236}">
                    <a16:creationId xmlns:a16="http://schemas.microsoft.com/office/drawing/2014/main" id="{50AF018D-3AD9-FC43-9A01-71EAEC288F73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44" name="Groep 232">
                  <a:extLst>
                    <a:ext uri="{FF2B5EF4-FFF2-40B4-BE49-F238E27FC236}">
                      <a16:creationId xmlns:a16="http://schemas.microsoft.com/office/drawing/2014/main" id="{987290AD-FAF7-F647-8663-047317DC7BDD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46" name="Rechte verbindingslijn 234">
                    <a:extLst>
                      <a:ext uri="{FF2B5EF4-FFF2-40B4-BE49-F238E27FC236}">
                        <a16:creationId xmlns:a16="http://schemas.microsoft.com/office/drawing/2014/main" id="{526D49ED-6D2A-E14D-9F26-1731D8B15BA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235">
                    <a:extLst>
                      <a:ext uri="{FF2B5EF4-FFF2-40B4-BE49-F238E27FC236}">
                        <a16:creationId xmlns:a16="http://schemas.microsoft.com/office/drawing/2014/main" id="{482C9B15-2A02-634C-9554-C708226624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236">
                    <a:extLst>
                      <a:ext uri="{FF2B5EF4-FFF2-40B4-BE49-F238E27FC236}">
                        <a16:creationId xmlns:a16="http://schemas.microsoft.com/office/drawing/2014/main" id="{D1275B39-0768-264A-8AE9-B22C8372BB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Rechte verbindingslijn 237">
                    <a:extLst>
                      <a:ext uri="{FF2B5EF4-FFF2-40B4-BE49-F238E27FC236}">
                        <a16:creationId xmlns:a16="http://schemas.microsoft.com/office/drawing/2014/main" id="{08DC0364-BB2C-EA44-99BB-C0588A354CF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0" name="Rechte verbindingslijn 238">
                    <a:extLst>
                      <a:ext uri="{FF2B5EF4-FFF2-40B4-BE49-F238E27FC236}">
                        <a16:creationId xmlns:a16="http://schemas.microsoft.com/office/drawing/2014/main" id="{4101429B-0201-B546-B85F-0D100F5AB86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45" name="Pijl: rechts 233">
                  <a:extLst>
                    <a:ext uri="{FF2B5EF4-FFF2-40B4-BE49-F238E27FC236}">
                      <a16:creationId xmlns:a16="http://schemas.microsoft.com/office/drawing/2014/main" id="{723AF7FC-ADE0-2D46-905D-1EB5157CC238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14" name="Groep 239">
                <a:extLst>
                  <a:ext uri="{FF2B5EF4-FFF2-40B4-BE49-F238E27FC236}">
                    <a16:creationId xmlns:a16="http://schemas.microsoft.com/office/drawing/2014/main" id="{745C937B-E11A-3C45-8815-93FE6C8944D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37" name="Groep 241">
                  <a:extLst>
                    <a:ext uri="{FF2B5EF4-FFF2-40B4-BE49-F238E27FC236}">
                      <a16:creationId xmlns:a16="http://schemas.microsoft.com/office/drawing/2014/main" id="{8207F671-BA0C-B34A-BD85-505B6525CE0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39" name="Rechte verbindingslijn 243">
                    <a:extLst>
                      <a:ext uri="{FF2B5EF4-FFF2-40B4-BE49-F238E27FC236}">
                        <a16:creationId xmlns:a16="http://schemas.microsoft.com/office/drawing/2014/main" id="{9EDB2C8D-F507-5343-A092-7240DA583B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0" name="Rechte verbindingslijn 244">
                    <a:extLst>
                      <a:ext uri="{FF2B5EF4-FFF2-40B4-BE49-F238E27FC236}">
                        <a16:creationId xmlns:a16="http://schemas.microsoft.com/office/drawing/2014/main" id="{137E9B96-34AE-0D41-A329-9638F313A54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1" name="Rechte verbindingslijn 245">
                    <a:extLst>
                      <a:ext uri="{FF2B5EF4-FFF2-40B4-BE49-F238E27FC236}">
                        <a16:creationId xmlns:a16="http://schemas.microsoft.com/office/drawing/2014/main" id="{F0063238-BEBA-B147-BC99-EA4A7EBB27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2" name="Rechte verbindingslijn 246">
                    <a:extLst>
                      <a:ext uri="{FF2B5EF4-FFF2-40B4-BE49-F238E27FC236}">
                        <a16:creationId xmlns:a16="http://schemas.microsoft.com/office/drawing/2014/main" id="{B5081AA2-E467-D542-A778-8F8222A55F0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3" name="Rechte verbindingslijn 247">
                    <a:extLst>
                      <a:ext uri="{FF2B5EF4-FFF2-40B4-BE49-F238E27FC236}">
                        <a16:creationId xmlns:a16="http://schemas.microsoft.com/office/drawing/2014/main" id="{57A2C1C8-5C5C-9A42-A170-588FED674A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8" name="Pijl: rechts 242">
                  <a:extLst>
                    <a:ext uri="{FF2B5EF4-FFF2-40B4-BE49-F238E27FC236}">
                      <a16:creationId xmlns:a16="http://schemas.microsoft.com/office/drawing/2014/main" id="{18D5883E-CB13-3343-9B4C-8F68B846D4E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315" name="Rechte verbindingslijn 340">
                <a:extLst>
                  <a:ext uri="{FF2B5EF4-FFF2-40B4-BE49-F238E27FC236}">
                    <a16:creationId xmlns:a16="http://schemas.microsoft.com/office/drawing/2014/main" id="{F57A1561-30CB-214F-8ED0-28CDFA13CAB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6" name="Rechte verbindingslijn 341">
                <a:extLst>
                  <a:ext uri="{FF2B5EF4-FFF2-40B4-BE49-F238E27FC236}">
                    <a16:creationId xmlns:a16="http://schemas.microsoft.com/office/drawing/2014/main" id="{3E3ABE5F-D6CF-394F-8189-4DAEB959345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317" name="Rechthoek 344">
                <a:extLst>
                  <a:ext uri="{FF2B5EF4-FFF2-40B4-BE49-F238E27FC236}">
                    <a16:creationId xmlns:a16="http://schemas.microsoft.com/office/drawing/2014/main" id="{8DCA29D9-F9A8-2E48-ADB1-008F9618CF9B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318" name="Rechthoek 345">
                <a:extLst>
                  <a:ext uri="{FF2B5EF4-FFF2-40B4-BE49-F238E27FC236}">
                    <a16:creationId xmlns:a16="http://schemas.microsoft.com/office/drawing/2014/main" id="{7323580A-B472-424E-95EE-C65AD523EDBC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319" name="Groep 11">
                <a:extLst>
                  <a:ext uri="{FF2B5EF4-FFF2-40B4-BE49-F238E27FC236}">
                    <a16:creationId xmlns:a16="http://schemas.microsoft.com/office/drawing/2014/main" id="{5E9F07F1-EFB3-8A43-BDA8-A5528A6DFB4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329" name="Rechthoek 346">
                  <a:extLst>
                    <a:ext uri="{FF2B5EF4-FFF2-40B4-BE49-F238E27FC236}">
                      <a16:creationId xmlns:a16="http://schemas.microsoft.com/office/drawing/2014/main" id="{E4D1F0CE-D04E-3C4B-B17E-58CA0D3EEE8D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30" name="Groep 6">
                  <a:extLst>
                    <a:ext uri="{FF2B5EF4-FFF2-40B4-BE49-F238E27FC236}">
                      <a16:creationId xmlns:a16="http://schemas.microsoft.com/office/drawing/2014/main" id="{FBA1D3EE-2F05-4F44-B8C9-91F61028A9E1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32" name="Rechte verbindingslijn 225">
                    <a:extLst>
                      <a:ext uri="{FF2B5EF4-FFF2-40B4-BE49-F238E27FC236}">
                        <a16:creationId xmlns:a16="http://schemas.microsoft.com/office/drawing/2014/main" id="{B5C8C2C8-5752-3E43-80AC-A9F9D64864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3" name="Rechte verbindingslijn 226">
                    <a:extLst>
                      <a:ext uri="{FF2B5EF4-FFF2-40B4-BE49-F238E27FC236}">
                        <a16:creationId xmlns:a16="http://schemas.microsoft.com/office/drawing/2014/main" id="{6B2656A1-7811-AB4C-955E-6421B46BF2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4" name="Rechte verbindingslijn 227">
                    <a:extLst>
                      <a:ext uri="{FF2B5EF4-FFF2-40B4-BE49-F238E27FC236}">
                        <a16:creationId xmlns:a16="http://schemas.microsoft.com/office/drawing/2014/main" id="{F3D6D030-A766-8040-ADD9-B93CAB729D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5" name="Rechte verbindingslijn 228">
                    <a:extLst>
                      <a:ext uri="{FF2B5EF4-FFF2-40B4-BE49-F238E27FC236}">
                        <a16:creationId xmlns:a16="http://schemas.microsoft.com/office/drawing/2014/main" id="{83104028-1E36-F44B-8431-FEF7E65642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6" name="Rechte verbindingslijn 229">
                    <a:extLst>
                      <a:ext uri="{FF2B5EF4-FFF2-40B4-BE49-F238E27FC236}">
                        <a16:creationId xmlns:a16="http://schemas.microsoft.com/office/drawing/2014/main" id="{6AE2111F-B316-544A-ABDA-856B28264A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1" name="Pijl: rechts 217">
                  <a:extLst>
                    <a:ext uri="{FF2B5EF4-FFF2-40B4-BE49-F238E27FC236}">
                      <a16:creationId xmlns:a16="http://schemas.microsoft.com/office/drawing/2014/main" id="{9E5577A9-8DFC-224F-91BA-584B5FE2718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20" name="Groep 9">
                <a:extLst>
                  <a:ext uri="{FF2B5EF4-FFF2-40B4-BE49-F238E27FC236}">
                    <a16:creationId xmlns:a16="http://schemas.microsoft.com/office/drawing/2014/main" id="{E0D3AB28-C4A5-C149-90A3-340EE62D86E1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321" name="Rechthoek 357">
                  <a:extLst>
                    <a:ext uri="{FF2B5EF4-FFF2-40B4-BE49-F238E27FC236}">
                      <a16:creationId xmlns:a16="http://schemas.microsoft.com/office/drawing/2014/main" id="{802821AB-8400-7E49-A203-62A03386584E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22" name="Groep 5">
                  <a:extLst>
                    <a:ext uri="{FF2B5EF4-FFF2-40B4-BE49-F238E27FC236}">
                      <a16:creationId xmlns:a16="http://schemas.microsoft.com/office/drawing/2014/main" id="{7BAE398E-F3E3-E14B-A492-56C5B03D1AB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24" name="Rechte verbindingslijn 220">
                    <a:extLst>
                      <a:ext uri="{FF2B5EF4-FFF2-40B4-BE49-F238E27FC236}">
                        <a16:creationId xmlns:a16="http://schemas.microsoft.com/office/drawing/2014/main" id="{E22BBD44-321B-5C45-98E7-947055254C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5" name="Rechte verbindingslijn 221">
                    <a:extLst>
                      <a:ext uri="{FF2B5EF4-FFF2-40B4-BE49-F238E27FC236}">
                        <a16:creationId xmlns:a16="http://schemas.microsoft.com/office/drawing/2014/main" id="{149D90C2-59B0-1042-9B1C-0F5FF81120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6" name="Rechte verbindingslijn 222">
                    <a:extLst>
                      <a:ext uri="{FF2B5EF4-FFF2-40B4-BE49-F238E27FC236}">
                        <a16:creationId xmlns:a16="http://schemas.microsoft.com/office/drawing/2014/main" id="{0F02D737-FE32-DD43-9055-E2ECFCE4A0C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7" name="Rechte verbindingslijn 223">
                    <a:extLst>
                      <a:ext uri="{FF2B5EF4-FFF2-40B4-BE49-F238E27FC236}">
                        <a16:creationId xmlns:a16="http://schemas.microsoft.com/office/drawing/2014/main" id="{ED3078C1-F764-D048-9A6B-C71ECCF001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8" name="Rechte verbindingslijn 224">
                    <a:extLst>
                      <a:ext uri="{FF2B5EF4-FFF2-40B4-BE49-F238E27FC236}">
                        <a16:creationId xmlns:a16="http://schemas.microsoft.com/office/drawing/2014/main" id="{58841858-CF94-9D4F-BAB7-C570435B1D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23" name="Pijl: rechts 219">
                  <a:extLst>
                    <a:ext uri="{FF2B5EF4-FFF2-40B4-BE49-F238E27FC236}">
                      <a16:creationId xmlns:a16="http://schemas.microsoft.com/office/drawing/2014/main" id="{8AE538D8-0D8B-A142-B9EC-101E8CCD72A7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64" name="INSTRUCTION">
            <a:extLst>
              <a:ext uri="{FF2B5EF4-FFF2-40B4-BE49-F238E27FC236}">
                <a16:creationId xmlns:a16="http://schemas.microsoft.com/office/drawing/2014/main" id="{CAE87651-B16B-1F4F-9C4D-EB2C60A223C1}"/>
              </a:ext>
            </a:extLst>
          </p:cNvPr>
          <p:cNvGrpSpPr/>
          <p:nvPr userDrawn="1"/>
        </p:nvGrpSpPr>
        <p:grpSpPr>
          <a:xfrm>
            <a:off x="12377867" y="1"/>
            <a:ext cx="3693386" cy="6233352"/>
            <a:chOff x="-3786437" y="1"/>
            <a:chExt cx="3693386" cy="6233352"/>
          </a:xfrm>
        </p:grpSpPr>
        <p:grpSp>
          <p:nvGrpSpPr>
            <p:cNvPr id="365" name="Groep 424">
              <a:extLst>
                <a:ext uri="{FF2B5EF4-FFF2-40B4-BE49-F238E27FC236}">
                  <a16:creationId xmlns:a16="http://schemas.microsoft.com/office/drawing/2014/main" id="{BA351160-680F-554A-891A-00B2E3DA4539}"/>
                </a:ext>
              </a:extLst>
            </p:cNvPr>
            <p:cNvGrpSpPr/>
            <p:nvPr userDrawn="1"/>
          </p:nvGrpSpPr>
          <p:grpSpPr>
            <a:xfrm>
              <a:off x="-3786437" y="3752148"/>
              <a:ext cx="3693386" cy="2481205"/>
              <a:chOff x="-3786437" y="3752148"/>
              <a:chExt cx="3693386" cy="2481205"/>
            </a:xfrm>
          </p:grpSpPr>
          <p:sp>
            <p:nvSpPr>
              <p:cNvPr id="385" name="Rechthoek 444">
                <a:extLst>
                  <a:ext uri="{FF2B5EF4-FFF2-40B4-BE49-F238E27FC236}">
                    <a16:creationId xmlns:a16="http://schemas.microsoft.com/office/drawing/2014/main" id="{02000107-9EB0-D449-AE17-5532994FF3A7}"/>
                  </a:ext>
                </a:extLst>
              </p:cNvPr>
              <p:cNvSpPr/>
              <p:nvPr userDrawn="1"/>
            </p:nvSpPr>
            <p:spPr>
              <a:xfrm>
                <a:off x="-3786165" y="3752148"/>
                <a:ext cx="3593091" cy="17526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EDIT CHART DATA</a:t>
                </a:r>
              </a:p>
            </p:txBody>
          </p:sp>
          <p:sp>
            <p:nvSpPr>
              <p:cNvPr id="386" name="Ovaal 445">
                <a:extLst>
                  <a:ext uri="{FF2B5EF4-FFF2-40B4-BE49-F238E27FC236}">
                    <a16:creationId xmlns:a16="http://schemas.microsoft.com/office/drawing/2014/main" id="{14A981BE-DD56-4643-9B97-9B6BC35580A9}"/>
                  </a:ext>
                </a:extLst>
              </p:cNvPr>
              <p:cNvSpPr/>
              <p:nvPr userDrawn="1"/>
            </p:nvSpPr>
            <p:spPr>
              <a:xfrm>
                <a:off x="-3603587" y="4216746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387" name="Rechthoek 446">
                <a:extLst>
                  <a:ext uri="{FF2B5EF4-FFF2-40B4-BE49-F238E27FC236}">
                    <a16:creationId xmlns:a16="http://schemas.microsoft.com/office/drawing/2014/main" id="{E315D10D-A3B4-874E-AF08-029768A14D40}"/>
                  </a:ext>
                </a:extLst>
              </p:cNvPr>
              <p:cNvSpPr/>
              <p:nvPr userDrawn="1"/>
            </p:nvSpPr>
            <p:spPr>
              <a:xfrm>
                <a:off x="-3319415" y="4216747"/>
                <a:ext cx="2944682" cy="32768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Click with the right mouse button on the chart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and choose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‘Edit data’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388" name="Groep 447">
                <a:extLst>
                  <a:ext uri="{FF2B5EF4-FFF2-40B4-BE49-F238E27FC236}">
                    <a16:creationId xmlns:a16="http://schemas.microsoft.com/office/drawing/2014/main" id="{13B5DE48-0A76-D04C-8861-CB7698AD5437}"/>
                  </a:ext>
                </a:extLst>
              </p:cNvPr>
              <p:cNvGrpSpPr/>
              <p:nvPr userDrawn="1"/>
            </p:nvGrpSpPr>
            <p:grpSpPr>
              <a:xfrm>
                <a:off x="-3314821" y="4656539"/>
                <a:ext cx="1495189" cy="563933"/>
                <a:chOff x="-3314821" y="3310415"/>
                <a:chExt cx="1495189" cy="563933"/>
              </a:xfrm>
            </p:grpSpPr>
            <p:sp>
              <p:nvSpPr>
                <p:cNvPr id="393" name="Rechthoek 452">
                  <a:extLst>
                    <a:ext uri="{FF2B5EF4-FFF2-40B4-BE49-F238E27FC236}">
                      <a16:creationId xmlns:a16="http://schemas.microsoft.com/office/drawing/2014/main" id="{06656837-C512-E643-9D36-370843663C18}"/>
                    </a:ext>
                  </a:extLst>
                </p:cNvPr>
                <p:cNvSpPr/>
                <p:nvPr userDrawn="1"/>
              </p:nvSpPr>
              <p:spPr>
                <a:xfrm>
                  <a:off x="-3314821" y="3310415"/>
                  <a:ext cx="1403797" cy="504851"/>
                </a:xfrm>
                <a:prstGeom prst="rect">
                  <a:avLst/>
                </a:prstGeom>
                <a:solidFill>
                  <a:srgbClr val="FFFFFF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4" name="Rechthoek 453">
                  <a:extLst>
                    <a:ext uri="{FF2B5EF4-FFF2-40B4-BE49-F238E27FC236}">
                      <a16:creationId xmlns:a16="http://schemas.microsoft.com/office/drawing/2014/main" id="{2F867856-4EB6-6046-89A2-4B392023B911}"/>
                    </a:ext>
                  </a:extLst>
                </p:cNvPr>
                <p:cNvSpPr/>
                <p:nvPr userDrawn="1"/>
              </p:nvSpPr>
              <p:spPr>
                <a:xfrm>
                  <a:off x="-3304719" y="3564140"/>
                  <a:ext cx="1387813" cy="246608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5" name="Tekstvak 454">
                  <a:extLst>
                    <a:ext uri="{FF2B5EF4-FFF2-40B4-BE49-F238E27FC236}">
                      <a16:creationId xmlns:a16="http://schemas.microsoft.com/office/drawing/2014/main" id="{323B2F6C-7FC4-764F-AF13-9DFE6C3B5288}"/>
                    </a:ext>
                  </a:extLst>
                </p:cNvPr>
                <p:cNvSpPr txBox="1"/>
                <p:nvPr userDrawn="1"/>
              </p:nvSpPr>
              <p:spPr>
                <a:xfrm>
                  <a:off x="-3122115" y="3369117"/>
                  <a:ext cx="1258624" cy="137495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no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900" b="0" kern="12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Change chart type</a:t>
                  </a:r>
                </a:p>
              </p:txBody>
            </p:sp>
            <p:sp>
              <p:nvSpPr>
                <p:cNvPr id="396" name="Tekstvak 455">
                  <a:extLst>
                    <a:ext uri="{FF2B5EF4-FFF2-40B4-BE49-F238E27FC236}">
                      <a16:creationId xmlns:a16="http://schemas.microsoft.com/office/drawing/2014/main" id="{4422D76B-5430-3941-87A3-7CD9500ABBB0}"/>
                    </a:ext>
                  </a:extLst>
                </p:cNvPr>
                <p:cNvSpPr txBox="1"/>
                <p:nvPr userDrawn="1"/>
              </p:nvSpPr>
              <p:spPr>
                <a:xfrm>
                  <a:off x="-3115840" y="3624236"/>
                  <a:ext cx="1296208" cy="126416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no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900" b="0" kern="12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Edit data</a:t>
                  </a:r>
                </a:p>
              </p:txBody>
            </p:sp>
            <p:sp>
              <p:nvSpPr>
                <p:cNvPr id="397" name="Vrije vorm: vorm 456">
                  <a:extLst>
                    <a:ext uri="{FF2B5EF4-FFF2-40B4-BE49-F238E27FC236}">
                      <a16:creationId xmlns:a16="http://schemas.microsoft.com/office/drawing/2014/main" id="{B67EB58B-D1DF-594F-B54F-6BAE1250D2CC}"/>
                    </a:ext>
                  </a:extLst>
                </p:cNvPr>
                <p:cNvSpPr/>
                <p:nvPr userDrawn="1"/>
              </p:nvSpPr>
              <p:spPr>
                <a:xfrm>
                  <a:off x="-1959834" y="3694348"/>
                  <a:ext cx="97562" cy="180000"/>
                </a:xfrm>
                <a:custGeom>
                  <a:avLst/>
                  <a:gdLst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41194 w 880280"/>
                    <a:gd name="connsiteY2" fmla="*/ 968991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27546 w 880280"/>
                    <a:gd name="connsiteY2" fmla="*/ 975815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00250 w 880280"/>
                    <a:gd name="connsiteY2" fmla="*/ 1003111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11791 w 880280"/>
                    <a:gd name="connsiteY5" fmla="*/ 900753 h 1624084"/>
                    <a:gd name="connsiteX6" fmla="*/ 880280 w 880280"/>
                    <a:gd name="connsiteY6" fmla="*/ 893929 h 1624084"/>
                    <a:gd name="connsiteX7" fmla="*/ 0 w 880280"/>
                    <a:gd name="connsiteY7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498144 w 880280"/>
                    <a:gd name="connsiteY5" fmla="*/ 900753 h 1624084"/>
                    <a:gd name="connsiteX6" fmla="*/ 880280 w 880280"/>
                    <a:gd name="connsiteY6" fmla="*/ 893929 h 1624084"/>
                    <a:gd name="connsiteX7" fmla="*/ 0 w 880280"/>
                    <a:gd name="connsiteY7" fmla="*/ 0 h 162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0280" h="1624084">
                      <a:moveTo>
                        <a:pt x="0" y="0"/>
                      </a:moveTo>
                      <a:lnTo>
                        <a:pt x="0" y="1262418"/>
                      </a:lnTo>
                      <a:lnTo>
                        <a:pt x="313898" y="996287"/>
                      </a:lnTo>
                      <a:lnTo>
                        <a:pt x="620973" y="1624084"/>
                      </a:lnTo>
                      <a:lnTo>
                        <a:pt x="839337" y="1480782"/>
                      </a:lnTo>
                      <a:lnTo>
                        <a:pt x="498144" y="900753"/>
                      </a:lnTo>
                      <a:lnTo>
                        <a:pt x="880280" y="89392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98" name="Groep 457">
                  <a:extLst>
                    <a:ext uri="{FF2B5EF4-FFF2-40B4-BE49-F238E27FC236}">
                      <a16:creationId xmlns:a16="http://schemas.microsoft.com/office/drawing/2014/main" id="{052BB123-FC5C-DD43-A1CD-1295745CEF56}"/>
                    </a:ext>
                  </a:extLst>
                </p:cNvPr>
                <p:cNvGrpSpPr/>
                <p:nvPr userDrawn="1"/>
              </p:nvGrpSpPr>
              <p:grpSpPr>
                <a:xfrm>
                  <a:off x="-3261976" y="3361742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418" name="Rechthoek 477">
                    <a:extLst>
                      <a:ext uri="{FF2B5EF4-FFF2-40B4-BE49-F238E27FC236}">
                        <a16:creationId xmlns:a16="http://schemas.microsoft.com/office/drawing/2014/main" id="{4F698CFF-40F8-584E-B8A5-BCF031C07B5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0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19" name="Rechthoek 478">
                    <a:extLst>
                      <a:ext uri="{FF2B5EF4-FFF2-40B4-BE49-F238E27FC236}">
                        <a16:creationId xmlns:a16="http://schemas.microsoft.com/office/drawing/2014/main" id="{B183B739-5CDE-2441-871D-7EAAF53F64B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0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20" name="Rechthoek 479">
                    <a:extLst>
                      <a:ext uri="{FF2B5EF4-FFF2-40B4-BE49-F238E27FC236}">
                        <a16:creationId xmlns:a16="http://schemas.microsoft.com/office/drawing/2014/main" id="{6FA2B677-404D-0045-BBD5-28464EAF17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0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99" name="Groep 458">
                  <a:extLst>
                    <a:ext uri="{FF2B5EF4-FFF2-40B4-BE49-F238E27FC236}">
                      <a16:creationId xmlns:a16="http://schemas.microsoft.com/office/drawing/2014/main" id="{123CD3F7-744D-304D-B1EC-8780320BF840}"/>
                    </a:ext>
                  </a:extLst>
                </p:cNvPr>
                <p:cNvGrpSpPr/>
                <p:nvPr userDrawn="1"/>
              </p:nvGrpSpPr>
              <p:grpSpPr>
                <a:xfrm>
                  <a:off x="-3261070" y="3635199"/>
                  <a:ext cx="168905" cy="104490"/>
                  <a:chOff x="-3261070" y="3620931"/>
                  <a:chExt cx="193920" cy="119965"/>
                </a:xfrm>
              </p:grpSpPr>
              <p:sp>
                <p:nvSpPr>
                  <p:cNvPr id="400" name="Rechthoek 459">
                    <a:extLst>
                      <a:ext uri="{FF2B5EF4-FFF2-40B4-BE49-F238E27FC236}">
                        <a16:creationId xmlns:a16="http://schemas.microsoft.com/office/drawing/2014/main" id="{8AAA15B5-272A-3D46-BBD6-BD4BA199E8B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3261070" y="3643881"/>
                    <a:ext cx="142985" cy="95206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grpSp>
                <p:nvGrpSpPr>
                  <p:cNvPr id="401" name="Groep 460">
                    <a:extLst>
                      <a:ext uri="{FF2B5EF4-FFF2-40B4-BE49-F238E27FC236}">
                        <a16:creationId xmlns:a16="http://schemas.microsoft.com/office/drawing/2014/main" id="{DCF9C4FF-567B-DE42-854D-B9AD4B6AE76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261070" y="3622063"/>
                    <a:ext cx="141113" cy="117345"/>
                    <a:chOff x="1094874" y="-878306"/>
                    <a:chExt cx="867364" cy="613611"/>
                  </a:xfrm>
                </p:grpSpPr>
                <p:cxnSp>
                  <p:nvCxnSpPr>
                    <p:cNvPr id="411" name="Rechte verbindingslijn 470">
                      <a:extLst>
                        <a:ext uri="{FF2B5EF4-FFF2-40B4-BE49-F238E27FC236}">
                          <a16:creationId xmlns:a16="http://schemas.microsoft.com/office/drawing/2014/main" id="{0805B281-4154-8544-B465-32FD75DCDC6E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094874" y="-878305"/>
                      <a:ext cx="0" cy="613610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2" name="Rechte verbindingslijn 471">
                      <a:extLst>
                        <a:ext uri="{FF2B5EF4-FFF2-40B4-BE49-F238E27FC236}">
                          <a16:creationId xmlns:a16="http://schemas.microsoft.com/office/drawing/2014/main" id="{88363707-79E6-304B-832F-75CA3D3B7B8E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962238" y="-878306"/>
                      <a:ext cx="0" cy="613611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413" name="Groep 472">
                      <a:extLst>
                        <a:ext uri="{FF2B5EF4-FFF2-40B4-BE49-F238E27FC236}">
                          <a16:creationId xmlns:a16="http://schemas.microsoft.com/office/drawing/2014/main" id="{145F7D6D-7D23-3148-8BDB-60258E6101BF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270535" y="-878306"/>
                      <a:ext cx="526983" cy="613611"/>
                      <a:chOff x="1270535" y="-745959"/>
                      <a:chExt cx="526983" cy="481264"/>
                    </a:xfrm>
                  </p:grpSpPr>
                  <p:cxnSp>
                    <p:nvCxnSpPr>
                      <p:cNvPr id="414" name="Rechte verbindingslijn 473">
                        <a:extLst>
                          <a:ext uri="{FF2B5EF4-FFF2-40B4-BE49-F238E27FC236}">
                            <a16:creationId xmlns:a16="http://schemas.microsoft.com/office/drawing/2014/main" id="{AD22BF14-DB62-E747-B52F-8CE126350985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446196" y="-745959"/>
                        <a:ext cx="0" cy="481264"/>
                      </a:xfrm>
                      <a:prstGeom prst="line">
                        <a:avLst/>
                      </a:prstGeom>
                      <a:ln w="3175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15" name="Rechte verbindingslijn 474">
                        <a:extLst>
                          <a:ext uri="{FF2B5EF4-FFF2-40B4-BE49-F238E27FC236}">
                            <a16:creationId xmlns:a16="http://schemas.microsoft.com/office/drawing/2014/main" id="{35BDDB04-3E4D-7A41-8130-1861896C1DAA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270535" y="-745959"/>
                        <a:ext cx="0" cy="481264"/>
                      </a:xfrm>
                      <a:prstGeom prst="line">
                        <a:avLst/>
                      </a:prstGeom>
                      <a:ln w="3175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16" name="Rechte verbindingslijn 475">
                        <a:extLst>
                          <a:ext uri="{FF2B5EF4-FFF2-40B4-BE49-F238E27FC236}">
                            <a16:creationId xmlns:a16="http://schemas.microsoft.com/office/drawing/2014/main" id="{7B0ABB66-1708-7443-BF55-425F865C27B0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621857" y="-745959"/>
                        <a:ext cx="0" cy="481264"/>
                      </a:xfrm>
                      <a:prstGeom prst="line">
                        <a:avLst/>
                      </a:prstGeom>
                      <a:ln w="3175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17" name="Rechte verbindingslijn 476">
                        <a:extLst>
                          <a:ext uri="{FF2B5EF4-FFF2-40B4-BE49-F238E27FC236}">
                            <a16:creationId xmlns:a16="http://schemas.microsoft.com/office/drawing/2014/main" id="{22B36DC7-303E-6040-BA5B-16B94F083D73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797518" y="-745959"/>
                        <a:ext cx="0" cy="481264"/>
                      </a:xfrm>
                      <a:prstGeom prst="line">
                        <a:avLst/>
                      </a:prstGeom>
                      <a:ln w="3175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402" name="Rechte verbindingslijn 461">
                    <a:extLst>
                      <a:ext uri="{FF2B5EF4-FFF2-40B4-BE49-F238E27FC236}">
                        <a16:creationId xmlns:a16="http://schemas.microsoft.com/office/drawing/2014/main" id="{EC0F6C30-60C3-C54D-A6D9-2376B773D9A3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 flipH="1">
                    <a:off x="-3260471" y="3739408"/>
                    <a:ext cx="143329" cy="0"/>
                  </a:xfrm>
                  <a:prstGeom prst="line">
                    <a:avLst/>
                  </a:prstGeom>
                  <a:ln w="6350"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Rechte verbindingslijn 462">
                    <a:extLst>
                      <a:ext uri="{FF2B5EF4-FFF2-40B4-BE49-F238E27FC236}">
                        <a16:creationId xmlns:a16="http://schemas.microsoft.com/office/drawing/2014/main" id="{86E02638-0EE1-0B4E-9428-573010480C24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 flipH="1">
                    <a:off x="-3261070" y="3713352"/>
                    <a:ext cx="142893" cy="0"/>
                  </a:xfrm>
                  <a:prstGeom prst="line">
                    <a:avLst/>
                  </a:prstGeom>
                  <a:ln w="3175"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Rechte verbindingslijn 463">
                    <a:extLst>
                      <a:ext uri="{FF2B5EF4-FFF2-40B4-BE49-F238E27FC236}">
                        <a16:creationId xmlns:a16="http://schemas.microsoft.com/office/drawing/2014/main" id="{4BDFCD14-AFBC-6943-B17E-E54C546F845A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 flipH="1">
                    <a:off x="-3261070" y="3689677"/>
                    <a:ext cx="142893" cy="0"/>
                  </a:xfrm>
                  <a:prstGeom prst="line">
                    <a:avLst/>
                  </a:prstGeom>
                  <a:ln w="3175"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Rechte verbindingslijn 464">
                    <a:extLst>
                      <a:ext uri="{FF2B5EF4-FFF2-40B4-BE49-F238E27FC236}">
                        <a16:creationId xmlns:a16="http://schemas.microsoft.com/office/drawing/2014/main" id="{806E5A88-7E9D-8447-8A81-7A9F9211B934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 flipH="1">
                    <a:off x="-3261070" y="3663621"/>
                    <a:ext cx="142893" cy="0"/>
                  </a:xfrm>
                  <a:prstGeom prst="line">
                    <a:avLst/>
                  </a:prstGeom>
                  <a:ln w="3175"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06" name="Rechthoek 465">
                    <a:extLst>
                      <a:ext uri="{FF2B5EF4-FFF2-40B4-BE49-F238E27FC236}">
                        <a16:creationId xmlns:a16="http://schemas.microsoft.com/office/drawing/2014/main" id="{BD5B5B99-2F2D-BB43-A744-11BAA761EDD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3261070" y="3620931"/>
                    <a:ext cx="142893" cy="24910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grpSp>
                <p:nvGrpSpPr>
                  <p:cNvPr id="407" name="Groep 466">
                    <a:extLst>
                      <a:ext uri="{FF2B5EF4-FFF2-40B4-BE49-F238E27FC236}">
                        <a16:creationId xmlns:a16="http://schemas.microsoft.com/office/drawing/2014/main" id="{AAED2856-C187-E949-A640-70C9B35CBD17}"/>
                      </a:ext>
                    </a:extLst>
                  </p:cNvPr>
                  <p:cNvGrpSpPr/>
                  <p:nvPr userDrawn="1"/>
                </p:nvGrpSpPr>
                <p:grpSpPr>
                  <a:xfrm rot="2700000">
                    <a:off x="-3158000" y="3650045"/>
                    <a:ext cx="34350" cy="147351"/>
                    <a:chOff x="3148392" y="-836646"/>
                    <a:chExt cx="132124" cy="596095"/>
                  </a:xfrm>
                  <a:solidFill>
                    <a:srgbClr val="3399FF"/>
                  </a:solidFill>
                </p:grpSpPr>
                <p:sp>
                  <p:nvSpPr>
                    <p:cNvPr id="408" name="Rechthoek 467">
                      <a:extLst>
                        <a:ext uri="{FF2B5EF4-FFF2-40B4-BE49-F238E27FC236}">
                          <a16:creationId xmlns:a16="http://schemas.microsoft.com/office/drawing/2014/main" id="{393C30C3-D9A1-FB42-AC1B-F753516EB92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48632" y="-725510"/>
                      <a:ext cx="131884" cy="281356"/>
                    </a:xfrm>
                    <a:prstGeom prst="rect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sz="24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09" name="Rechthoek: afgeronde bovenhoeken 468">
                      <a:extLst>
                        <a:ext uri="{FF2B5EF4-FFF2-40B4-BE49-F238E27FC236}">
                          <a16:creationId xmlns:a16="http://schemas.microsoft.com/office/drawing/2014/main" id="{22F81456-3FF9-F74F-B397-42AC554ED9E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48556" y="-836646"/>
                      <a:ext cx="131882" cy="87614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sz="24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10" name="Gelijkbenige driehoek 469">
                      <a:extLst>
                        <a:ext uri="{FF2B5EF4-FFF2-40B4-BE49-F238E27FC236}">
                          <a16:creationId xmlns:a16="http://schemas.microsoft.com/office/drawing/2014/main" id="{4BF6F984-3000-C444-8F47-4CCA91D20E3D}"/>
                        </a:ext>
                      </a:extLst>
                    </p:cNvPr>
                    <p:cNvSpPr/>
                    <p:nvPr userDrawn="1"/>
                  </p:nvSpPr>
                  <p:spPr>
                    <a:xfrm rot="10800000">
                      <a:off x="3148392" y="-420304"/>
                      <a:ext cx="131887" cy="179753"/>
                    </a:xfrm>
                    <a:prstGeom prst="triangle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sz="24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389" name="Rechthoek 448">
                <a:extLst>
                  <a:ext uri="{FF2B5EF4-FFF2-40B4-BE49-F238E27FC236}">
                    <a16:creationId xmlns:a16="http://schemas.microsoft.com/office/drawing/2014/main" id="{71894FC3-EEFD-D54F-8720-1BB537F6C5D6}"/>
                  </a:ext>
                </a:extLst>
              </p:cNvPr>
              <p:cNvSpPr/>
              <p:nvPr userDrawn="1"/>
            </p:nvSpPr>
            <p:spPr>
              <a:xfrm>
                <a:off x="-3786437" y="5405353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Want to know more?</a:t>
                </a:r>
                <a:r>
                  <a:rPr lang="en-GB" sz="1200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/>
                </a:r>
                <a:br>
                  <a:rPr lang="en-GB" sz="1200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Go to the instruction slide </a:t>
                </a:r>
                <a:r>
                  <a:rPr lang="en-GB" sz="1200" b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‘VIDEO INSTRUCTIONS’</a:t>
                </a: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  <a:b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You’ll find it at the beginning of the presentation</a:t>
                </a:r>
                <a:b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or insert it via </a:t>
                </a:r>
                <a:r>
                  <a:rPr lang="en-GB" sz="1200" i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‘Home’</a:t>
                </a: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&gt; </a:t>
                </a:r>
                <a:r>
                  <a:rPr lang="en-GB" sz="1200" i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‘New Slide’.</a:t>
                </a:r>
              </a:p>
            </p:txBody>
          </p:sp>
          <p:grpSp>
            <p:nvGrpSpPr>
              <p:cNvPr id="390" name="ICOON_info">
                <a:extLst>
                  <a:ext uri="{FF2B5EF4-FFF2-40B4-BE49-F238E27FC236}">
                    <a16:creationId xmlns:a16="http://schemas.microsoft.com/office/drawing/2014/main" id="{120E5023-1CB9-CA42-A0C9-FEA7D6FEB445}"/>
                  </a:ext>
                </a:extLst>
              </p:cNvPr>
              <p:cNvGrpSpPr/>
              <p:nvPr userDrawn="1"/>
            </p:nvGrpSpPr>
            <p:grpSpPr>
              <a:xfrm>
                <a:off x="-376736" y="5269335"/>
                <a:ext cx="283685" cy="283685"/>
                <a:chOff x="-510741" y="5913713"/>
                <a:chExt cx="267555" cy="267555"/>
              </a:xfrm>
            </p:grpSpPr>
            <p:sp>
              <p:nvSpPr>
                <p:cNvPr id="391" name="Ovaal 450">
                  <a:extLst>
                    <a:ext uri="{FF2B5EF4-FFF2-40B4-BE49-F238E27FC236}">
                      <a16:creationId xmlns:a16="http://schemas.microsoft.com/office/drawing/2014/main" id="{E5258516-2356-634B-84EA-38B3CF0032C9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2" name="Graphic 163" descr="Informatie">
                  <a:extLst>
                    <a:ext uri="{FF2B5EF4-FFF2-40B4-BE49-F238E27FC236}">
                      <a16:creationId xmlns:a16="http://schemas.microsoft.com/office/drawing/2014/main" id="{95224347-D301-F14C-94F4-71A47636FBE8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en-GB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66" name="INSTRUCTIE">
              <a:extLst>
                <a:ext uri="{FF2B5EF4-FFF2-40B4-BE49-F238E27FC236}">
                  <a16:creationId xmlns:a16="http://schemas.microsoft.com/office/drawing/2014/main" id="{36A4B739-80C5-C64F-85B7-74250F0EBEFE}"/>
                </a:ext>
              </a:extLst>
            </p:cNvPr>
            <p:cNvGrpSpPr/>
            <p:nvPr userDrawn="1"/>
          </p:nvGrpSpPr>
          <p:grpSpPr>
            <a:xfrm>
              <a:off x="-3786165" y="1"/>
              <a:ext cx="3593091" cy="3570215"/>
              <a:chOff x="-3786165" y="1"/>
              <a:chExt cx="3593091" cy="3570215"/>
            </a:xfrm>
          </p:grpSpPr>
          <p:sp>
            <p:nvSpPr>
              <p:cNvPr id="367" name="Rechthoek 426">
                <a:extLst>
                  <a:ext uri="{FF2B5EF4-FFF2-40B4-BE49-F238E27FC236}">
                    <a16:creationId xmlns:a16="http://schemas.microsoft.com/office/drawing/2014/main" id="{1C2EF612-17B4-AC46-A26C-37AFD22925EC}"/>
                  </a:ext>
                </a:extLst>
              </p:cNvPr>
              <p:cNvSpPr/>
              <p:nvPr userDrawn="1"/>
            </p:nvSpPr>
            <p:spPr>
              <a:xfrm>
                <a:off x="-3786165" y="1"/>
                <a:ext cx="3593091" cy="3570215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Insert/FORMAT A Chart</a:t>
                </a:r>
              </a:p>
            </p:txBody>
          </p:sp>
          <p:sp>
            <p:nvSpPr>
              <p:cNvPr id="368" name="Ovaal 427">
                <a:extLst>
                  <a:ext uri="{FF2B5EF4-FFF2-40B4-BE49-F238E27FC236}">
                    <a16:creationId xmlns:a16="http://schemas.microsoft.com/office/drawing/2014/main" id="{B00D916A-4BFA-244C-86E1-15C0BD0000A0}"/>
                  </a:ext>
                </a:extLst>
              </p:cNvPr>
              <p:cNvSpPr/>
              <p:nvPr userDrawn="1"/>
            </p:nvSpPr>
            <p:spPr>
              <a:xfrm>
                <a:off x="-3603587" y="465324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369" name="Rechthoek 428">
                <a:extLst>
                  <a:ext uri="{FF2B5EF4-FFF2-40B4-BE49-F238E27FC236}">
                    <a16:creationId xmlns:a16="http://schemas.microsoft.com/office/drawing/2014/main" id="{9B6D32F4-977F-5E45-AD5F-B202256B43CB}"/>
                  </a:ext>
                </a:extLst>
              </p:cNvPr>
              <p:cNvSpPr/>
              <p:nvPr userDrawn="1"/>
            </p:nvSpPr>
            <p:spPr>
              <a:xfrm>
                <a:off x="-3319415" y="465324"/>
                <a:ext cx="2944682" cy="65802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If necessary, delete the existing chart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by using the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‘Backspace key’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Click on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the pictogram to insert a new chart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(see example below)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sp>
            <p:nvSpPr>
              <p:cNvPr id="370" name="Ovaal 429">
                <a:extLst>
                  <a:ext uri="{FF2B5EF4-FFF2-40B4-BE49-F238E27FC236}">
                    <a16:creationId xmlns:a16="http://schemas.microsoft.com/office/drawing/2014/main" id="{DE457641-0106-DF41-B803-69CF1BA8DECE}"/>
                  </a:ext>
                </a:extLst>
              </p:cNvPr>
              <p:cNvSpPr/>
              <p:nvPr userDrawn="1"/>
            </p:nvSpPr>
            <p:spPr>
              <a:xfrm>
                <a:off x="-3603587" y="172970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371" name="Rechthoek 430">
                <a:extLst>
                  <a:ext uri="{FF2B5EF4-FFF2-40B4-BE49-F238E27FC236}">
                    <a16:creationId xmlns:a16="http://schemas.microsoft.com/office/drawing/2014/main" id="{D5C5B138-C79C-F34E-9CD1-C7D3179CD001}"/>
                  </a:ext>
                </a:extLst>
              </p:cNvPr>
              <p:cNvSpPr/>
              <p:nvPr userDrawn="1"/>
            </p:nvSpPr>
            <p:spPr>
              <a:xfrm>
                <a:off x="-3319415" y="1729710"/>
                <a:ext cx="2944682" cy="32633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 the preferred chart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and click on 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‘Insert’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372" name="Groep 431">
                <a:extLst>
                  <a:ext uri="{FF2B5EF4-FFF2-40B4-BE49-F238E27FC236}">
                    <a16:creationId xmlns:a16="http://schemas.microsoft.com/office/drawing/2014/main" id="{2BCE6A76-5866-7049-82D2-EF7A7FF8EC6E}"/>
                  </a:ext>
                </a:extLst>
              </p:cNvPr>
              <p:cNvGrpSpPr/>
              <p:nvPr userDrawn="1"/>
            </p:nvGrpSpPr>
            <p:grpSpPr>
              <a:xfrm>
                <a:off x="-3311319" y="2164285"/>
                <a:ext cx="825500" cy="209550"/>
                <a:chOff x="13504624" y="2482850"/>
                <a:chExt cx="825500" cy="209550"/>
              </a:xfrm>
            </p:grpSpPr>
            <p:sp>
              <p:nvSpPr>
                <p:cNvPr id="382" name="Rechthoek 441">
                  <a:extLst>
                    <a:ext uri="{FF2B5EF4-FFF2-40B4-BE49-F238E27FC236}">
                      <a16:creationId xmlns:a16="http://schemas.microsoft.com/office/drawing/2014/main" id="{32D4D806-2E24-7F4E-A2DF-9B74B5D2276A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72000" tIns="0" rIns="28800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Insert</a:t>
                  </a:r>
                </a:p>
              </p:txBody>
            </p:sp>
            <p:cxnSp>
              <p:nvCxnSpPr>
                <p:cNvPr id="383" name="Rechte verbindingslijn 442">
                  <a:extLst>
                    <a:ext uri="{FF2B5EF4-FFF2-40B4-BE49-F238E27FC236}">
                      <a16:creationId xmlns:a16="http://schemas.microsoft.com/office/drawing/2014/main" id="{F1617258-27CA-124E-AC17-78C8BFAE3B47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384" name="Gelijkbenige driehoek 443">
                  <a:extLst>
                    <a:ext uri="{FF2B5EF4-FFF2-40B4-BE49-F238E27FC236}">
                      <a16:creationId xmlns:a16="http://schemas.microsoft.com/office/drawing/2014/main" id="{4946FB65-8FA3-FC4E-AB87-7C1B189F2C0F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73" name="Groep 432">
                <a:extLst>
                  <a:ext uri="{FF2B5EF4-FFF2-40B4-BE49-F238E27FC236}">
                    <a16:creationId xmlns:a16="http://schemas.microsoft.com/office/drawing/2014/main" id="{7215A970-F394-3446-999E-14980419D0E0}"/>
                  </a:ext>
                </a:extLst>
              </p:cNvPr>
              <p:cNvGrpSpPr/>
              <p:nvPr userDrawn="1"/>
            </p:nvGrpSpPr>
            <p:grpSpPr>
              <a:xfrm>
                <a:off x="-3316599" y="1232480"/>
                <a:ext cx="289372" cy="314992"/>
                <a:chOff x="7322769" y="-310267"/>
                <a:chExt cx="289372" cy="314992"/>
              </a:xfrm>
            </p:grpSpPr>
            <p:sp>
              <p:nvSpPr>
                <p:cNvPr id="379" name="Rechthoek 438">
                  <a:extLst>
                    <a:ext uri="{FF2B5EF4-FFF2-40B4-BE49-F238E27FC236}">
                      <a16:creationId xmlns:a16="http://schemas.microsoft.com/office/drawing/2014/main" id="{68CFE275-BF7D-1246-AB0C-C994C7CB4194}"/>
                    </a:ext>
                  </a:extLst>
                </p:cNvPr>
                <p:cNvSpPr/>
                <p:nvPr userDrawn="1"/>
              </p:nvSpPr>
              <p:spPr>
                <a:xfrm>
                  <a:off x="7322769" y="-211712"/>
                  <a:ext cx="79156" cy="21643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0" name="Rechthoek 439">
                  <a:extLst>
                    <a:ext uri="{FF2B5EF4-FFF2-40B4-BE49-F238E27FC236}">
                      <a16:creationId xmlns:a16="http://schemas.microsoft.com/office/drawing/2014/main" id="{0D5448F4-02BE-8044-93A5-53856118EEA6}"/>
                    </a:ext>
                  </a:extLst>
                </p:cNvPr>
                <p:cNvSpPr/>
                <p:nvPr userDrawn="1"/>
              </p:nvSpPr>
              <p:spPr>
                <a:xfrm>
                  <a:off x="7427035" y="-310267"/>
                  <a:ext cx="79156" cy="314992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1" name="Rechthoek 440">
                  <a:extLst>
                    <a:ext uri="{FF2B5EF4-FFF2-40B4-BE49-F238E27FC236}">
                      <a16:creationId xmlns:a16="http://schemas.microsoft.com/office/drawing/2014/main" id="{4E30B76F-78A7-FF46-ACB6-BF1A52648B22}"/>
                    </a:ext>
                  </a:extLst>
                </p:cNvPr>
                <p:cNvSpPr/>
                <p:nvPr userDrawn="1"/>
              </p:nvSpPr>
              <p:spPr>
                <a:xfrm>
                  <a:off x="7532985" y="-240134"/>
                  <a:ext cx="79156" cy="244859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74" name="Ovaal 433">
                <a:extLst>
                  <a:ext uri="{FF2B5EF4-FFF2-40B4-BE49-F238E27FC236}">
                    <a16:creationId xmlns:a16="http://schemas.microsoft.com/office/drawing/2014/main" id="{E96E6B9F-A3BF-334F-A0EA-5A6017270AA0}"/>
                  </a:ext>
                </a:extLst>
              </p:cNvPr>
              <p:cNvSpPr/>
              <p:nvPr userDrawn="1"/>
            </p:nvSpPr>
            <p:spPr>
              <a:xfrm>
                <a:off x="-3603587" y="2555608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3</a:t>
                </a:r>
              </a:p>
            </p:txBody>
          </p:sp>
          <p:sp>
            <p:nvSpPr>
              <p:cNvPr id="375" name="Rechthoek 434">
                <a:extLst>
                  <a:ext uri="{FF2B5EF4-FFF2-40B4-BE49-F238E27FC236}">
                    <a16:creationId xmlns:a16="http://schemas.microsoft.com/office/drawing/2014/main" id="{EE4E808C-B5A1-9E42-9C02-B4254919E628}"/>
                  </a:ext>
                </a:extLst>
              </p:cNvPr>
              <p:cNvSpPr/>
              <p:nvPr userDrawn="1"/>
            </p:nvSpPr>
            <p:spPr>
              <a:xfrm>
                <a:off x="-3319415" y="2555610"/>
                <a:ext cx="2944682" cy="47686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When you want to change the lay-out of the chart, select the preferred part of the chart and go to the tab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‘Format’.</a:t>
                </a:r>
                <a:endPara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76" name="Groep 435">
                <a:extLst>
                  <a:ext uri="{FF2B5EF4-FFF2-40B4-BE49-F238E27FC236}">
                    <a16:creationId xmlns:a16="http://schemas.microsoft.com/office/drawing/2014/main" id="{BAD4592C-083C-664A-9964-5BBE2BDB3D5E}"/>
                  </a:ext>
                </a:extLst>
              </p:cNvPr>
              <p:cNvGrpSpPr/>
              <p:nvPr userDrawn="1"/>
            </p:nvGrpSpPr>
            <p:grpSpPr>
              <a:xfrm>
                <a:off x="-3312582" y="3144513"/>
                <a:ext cx="576000" cy="246597"/>
                <a:chOff x="-3312582" y="1060763"/>
                <a:chExt cx="576000" cy="246597"/>
              </a:xfrm>
            </p:grpSpPr>
            <p:sp>
              <p:nvSpPr>
                <p:cNvPr id="377" name="Rechthoek 436">
                  <a:extLst>
                    <a:ext uri="{FF2B5EF4-FFF2-40B4-BE49-F238E27FC236}">
                      <a16:creationId xmlns:a16="http://schemas.microsoft.com/office/drawing/2014/main" id="{669A3ECD-E8AB-4549-9C08-EFAB16E2CE92}"/>
                    </a:ext>
                  </a:extLst>
                </p:cNvPr>
                <p:cNvSpPr/>
                <p:nvPr userDrawn="1"/>
              </p:nvSpPr>
              <p:spPr>
                <a:xfrm>
                  <a:off x="-3312582" y="1060763"/>
                  <a:ext cx="576000" cy="215451"/>
                </a:xfrm>
                <a:prstGeom prst="rect">
                  <a:avLst/>
                </a:prstGeom>
                <a:solidFill>
                  <a:srgbClr val="F8F8F8"/>
                </a:solidFill>
                <a:ln w="6350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18000" rIns="0" bIns="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r>
                    <a:rPr lang="en-GB" sz="1050" b="1" noProof="0" dirty="0">
                      <a:solidFill>
                        <a:srgbClr val="B74629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Format</a:t>
                  </a:r>
                </a:p>
              </p:txBody>
            </p:sp>
            <p:sp>
              <p:nvSpPr>
                <p:cNvPr id="378" name="Rechthoek 437">
                  <a:extLst>
                    <a:ext uri="{FF2B5EF4-FFF2-40B4-BE49-F238E27FC236}">
                      <a16:creationId xmlns:a16="http://schemas.microsoft.com/office/drawing/2014/main" id="{206D519E-DD87-B24C-8E69-E048B201B8B2}"/>
                    </a:ext>
                  </a:extLst>
                </p:cNvPr>
                <p:cNvSpPr/>
                <p:nvPr userDrawn="1"/>
              </p:nvSpPr>
              <p:spPr>
                <a:xfrm>
                  <a:off x="-3312582" y="1280189"/>
                  <a:ext cx="576000" cy="27171"/>
                </a:xfrm>
                <a:prstGeom prst="rect">
                  <a:avLst/>
                </a:prstGeom>
                <a:solidFill>
                  <a:srgbClr val="B7462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23082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Char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215DA7-0F16-45F5-AA51-42D9D8B39BD4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Chart</a:t>
            </a:r>
          </a:p>
        </p:txBody>
      </p:sp>
      <p:sp>
        <p:nvSpPr>
          <p:cNvPr id="27" name="Tijdelijke aanduiding voor grafiek 8"/>
          <p:cNvSpPr>
            <a:spLocks noGrp="1"/>
          </p:cNvSpPr>
          <p:nvPr>
            <p:ph type="chart" sz="quarter" idx="15" hasCustomPrompt="1"/>
          </p:nvPr>
        </p:nvSpPr>
        <p:spPr>
          <a:xfrm>
            <a:off x="720725" y="1688515"/>
            <a:ext cx="11101386" cy="4128083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</a:t>
            </a:r>
          </a:p>
          <a:p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</a:t>
            </a:r>
            <a:r>
              <a:rPr lang="nl-NL" dirty="0" err="1"/>
              <a:t>chart</a:t>
            </a:r>
            <a:endParaRPr lang="nl-NL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082B806-3275-4280-8EBF-AF1E5F9A32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88" name="Subtitel Tekst">
            <a:extLst>
              <a:ext uri="{FF2B5EF4-FFF2-40B4-BE49-F238E27FC236}">
                <a16:creationId xmlns:a16="http://schemas.microsoft.com/office/drawing/2014/main" id="{63035F83-318F-48EC-8B28-679239690F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80" name="Tijdelijke aanduiding voor voettekst 4">
            <a:extLst>
              <a:ext uri="{FF2B5EF4-FFF2-40B4-BE49-F238E27FC236}">
                <a16:creationId xmlns:a16="http://schemas.microsoft.com/office/drawing/2014/main" id="{14CDCB19-3B28-4F86-9349-86DF26DE12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79" name="INSTRUCTION">
            <a:extLst>
              <a:ext uri="{FF2B5EF4-FFF2-40B4-BE49-F238E27FC236}">
                <a16:creationId xmlns:a16="http://schemas.microsoft.com/office/drawing/2014/main" id="{FA210ACE-EAB5-AE45-AA9F-E062A16457FA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81" name="Rechthoek 329">
              <a:extLst>
                <a:ext uri="{FF2B5EF4-FFF2-40B4-BE49-F238E27FC236}">
                  <a16:creationId xmlns:a16="http://schemas.microsoft.com/office/drawing/2014/main" id="{DA66F143-123B-CC4E-BCCC-3067A001F2BD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82" name="Ovaal 317">
              <a:extLst>
                <a:ext uri="{FF2B5EF4-FFF2-40B4-BE49-F238E27FC236}">
                  <a16:creationId xmlns:a16="http://schemas.microsoft.com/office/drawing/2014/main" id="{1E6D0826-72E0-814A-8E00-96B2A7FDCBF7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3" name="Rechthoek 328">
              <a:extLst>
                <a:ext uri="{FF2B5EF4-FFF2-40B4-BE49-F238E27FC236}">
                  <a16:creationId xmlns:a16="http://schemas.microsoft.com/office/drawing/2014/main" id="{65ECAD76-17E0-E240-9C2B-A4560C4BCFBB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84" name="Ovaal 166">
              <a:extLst>
                <a:ext uri="{FF2B5EF4-FFF2-40B4-BE49-F238E27FC236}">
                  <a16:creationId xmlns:a16="http://schemas.microsoft.com/office/drawing/2014/main" id="{1C48FA89-E81C-1C4F-92EA-34A18FEA2EF3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85" name="Rechthoek 168">
              <a:extLst>
                <a:ext uri="{FF2B5EF4-FFF2-40B4-BE49-F238E27FC236}">
                  <a16:creationId xmlns:a16="http://schemas.microsoft.com/office/drawing/2014/main" id="{03D078F5-879A-874D-9825-55C2ED261E0C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86" name="Groep 126">
              <a:extLst>
                <a:ext uri="{FF2B5EF4-FFF2-40B4-BE49-F238E27FC236}">
                  <a16:creationId xmlns:a16="http://schemas.microsoft.com/office/drawing/2014/main" id="{E3935E0E-EE46-5044-9DDA-500261C0DBFA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87" name="Groep 127">
                <a:extLst>
                  <a:ext uri="{FF2B5EF4-FFF2-40B4-BE49-F238E27FC236}">
                    <a16:creationId xmlns:a16="http://schemas.microsoft.com/office/drawing/2014/main" id="{B77C9231-BA0F-A947-A894-868F7685AF8A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147" name="Rechthoek met één afgeknipte en afgeronde hoek 47">
                  <a:extLst>
                    <a:ext uri="{FF2B5EF4-FFF2-40B4-BE49-F238E27FC236}">
                      <a16:creationId xmlns:a16="http://schemas.microsoft.com/office/drawing/2014/main" id="{9D6D4527-0EF5-214F-BF42-DB6B14D65562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8" name="Rechthoekige driehoek 136">
                  <a:extLst>
                    <a:ext uri="{FF2B5EF4-FFF2-40B4-BE49-F238E27FC236}">
                      <a16:creationId xmlns:a16="http://schemas.microsoft.com/office/drawing/2014/main" id="{3EC58374-70EF-E949-88E6-05DE40DD16ED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Rechthoek 137">
                  <a:extLst>
                    <a:ext uri="{FF2B5EF4-FFF2-40B4-BE49-F238E27FC236}">
                      <a16:creationId xmlns:a16="http://schemas.microsoft.com/office/drawing/2014/main" id="{75815777-4F82-134B-8614-3BC2F4B022F6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Rechthoek 140">
                  <a:extLst>
                    <a:ext uri="{FF2B5EF4-FFF2-40B4-BE49-F238E27FC236}">
                      <a16:creationId xmlns:a16="http://schemas.microsoft.com/office/drawing/2014/main" id="{AF008456-9DFC-9D41-9BEA-8F32B384FBA4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46" name="Rechthoek 128">
                <a:extLst>
                  <a:ext uri="{FF2B5EF4-FFF2-40B4-BE49-F238E27FC236}">
                    <a16:creationId xmlns:a16="http://schemas.microsoft.com/office/drawing/2014/main" id="{26DC068C-B90F-5B4F-B4FF-4E82798957FD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51" name="INSTRUCTION">
            <a:extLst>
              <a:ext uri="{FF2B5EF4-FFF2-40B4-BE49-F238E27FC236}">
                <a16:creationId xmlns:a16="http://schemas.microsoft.com/office/drawing/2014/main" id="{CF6E30E9-8FE6-124E-A5E3-B08559B08257}"/>
              </a:ext>
            </a:extLst>
          </p:cNvPr>
          <p:cNvGrpSpPr/>
          <p:nvPr userDrawn="1"/>
        </p:nvGrpSpPr>
        <p:grpSpPr>
          <a:xfrm>
            <a:off x="12377867" y="1"/>
            <a:ext cx="3693386" cy="6233352"/>
            <a:chOff x="-3786437" y="1"/>
            <a:chExt cx="3693386" cy="6233352"/>
          </a:xfrm>
        </p:grpSpPr>
        <p:grpSp>
          <p:nvGrpSpPr>
            <p:cNvPr id="152" name="Groep 424">
              <a:extLst>
                <a:ext uri="{FF2B5EF4-FFF2-40B4-BE49-F238E27FC236}">
                  <a16:creationId xmlns:a16="http://schemas.microsoft.com/office/drawing/2014/main" id="{10C7BFEB-F33F-B541-826B-122C1DEDB55B}"/>
                </a:ext>
              </a:extLst>
            </p:cNvPr>
            <p:cNvGrpSpPr/>
            <p:nvPr userDrawn="1"/>
          </p:nvGrpSpPr>
          <p:grpSpPr>
            <a:xfrm>
              <a:off x="-3786437" y="3752148"/>
              <a:ext cx="3693386" cy="2481205"/>
              <a:chOff x="-3786437" y="3752148"/>
              <a:chExt cx="3693386" cy="2481205"/>
            </a:xfrm>
          </p:grpSpPr>
          <p:sp>
            <p:nvSpPr>
              <p:cNvPr id="172" name="Rechthoek 444">
                <a:extLst>
                  <a:ext uri="{FF2B5EF4-FFF2-40B4-BE49-F238E27FC236}">
                    <a16:creationId xmlns:a16="http://schemas.microsoft.com/office/drawing/2014/main" id="{215EE85D-3ECC-E740-9F0F-7AEFCF40D6C6}"/>
                  </a:ext>
                </a:extLst>
              </p:cNvPr>
              <p:cNvSpPr/>
              <p:nvPr userDrawn="1"/>
            </p:nvSpPr>
            <p:spPr>
              <a:xfrm>
                <a:off x="-3786165" y="3752148"/>
                <a:ext cx="3593091" cy="1752600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EDIT CHART DATA</a:t>
                </a:r>
              </a:p>
            </p:txBody>
          </p:sp>
          <p:sp>
            <p:nvSpPr>
              <p:cNvPr id="173" name="Ovaal 445">
                <a:extLst>
                  <a:ext uri="{FF2B5EF4-FFF2-40B4-BE49-F238E27FC236}">
                    <a16:creationId xmlns:a16="http://schemas.microsoft.com/office/drawing/2014/main" id="{00DA3E1D-BA54-4B42-9376-0824088850B3}"/>
                  </a:ext>
                </a:extLst>
              </p:cNvPr>
              <p:cNvSpPr/>
              <p:nvPr userDrawn="1"/>
            </p:nvSpPr>
            <p:spPr>
              <a:xfrm>
                <a:off x="-3603587" y="4216746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174" name="Rechthoek 446">
                <a:extLst>
                  <a:ext uri="{FF2B5EF4-FFF2-40B4-BE49-F238E27FC236}">
                    <a16:creationId xmlns:a16="http://schemas.microsoft.com/office/drawing/2014/main" id="{70B1C90C-002D-494C-99D6-D15B9A67A31A}"/>
                  </a:ext>
                </a:extLst>
              </p:cNvPr>
              <p:cNvSpPr/>
              <p:nvPr userDrawn="1"/>
            </p:nvSpPr>
            <p:spPr>
              <a:xfrm>
                <a:off x="-3319415" y="4216747"/>
                <a:ext cx="2944682" cy="32768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Click with the right mouse button on the chart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and choose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‘Edit data’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175" name="Groep 447">
                <a:extLst>
                  <a:ext uri="{FF2B5EF4-FFF2-40B4-BE49-F238E27FC236}">
                    <a16:creationId xmlns:a16="http://schemas.microsoft.com/office/drawing/2014/main" id="{2D80E084-7A9A-3A40-8ACC-72047D2A27FC}"/>
                  </a:ext>
                </a:extLst>
              </p:cNvPr>
              <p:cNvGrpSpPr/>
              <p:nvPr userDrawn="1"/>
            </p:nvGrpSpPr>
            <p:grpSpPr>
              <a:xfrm>
                <a:off x="-3314821" y="4656539"/>
                <a:ext cx="1495189" cy="563933"/>
                <a:chOff x="-3314821" y="3310415"/>
                <a:chExt cx="1495189" cy="563933"/>
              </a:xfrm>
            </p:grpSpPr>
            <p:sp>
              <p:nvSpPr>
                <p:cNvPr id="180" name="Rechthoek 452">
                  <a:extLst>
                    <a:ext uri="{FF2B5EF4-FFF2-40B4-BE49-F238E27FC236}">
                      <a16:creationId xmlns:a16="http://schemas.microsoft.com/office/drawing/2014/main" id="{BDAC2EA7-DBE2-234B-A97C-D2EF0C5656CB}"/>
                    </a:ext>
                  </a:extLst>
                </p:cNvPr>
                <p:cNvSpPr/>
                <p:nvPr userDrawn="1"/>
              </p:nvSpPr>
              <p:spPr>
                <a:xfrm>
                  <a:off x="-3314821" y="3310415"/>
                  <a:ext cx="1403797" cy="504851"/>
                </a:xfrm>
                <a:prstGeom prst="rect">
                  <a:avLst/>
                </a:prstGeom>
                <a:solidFill>
                  <a:srgbClr val="FFFFFF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1" name="Rechthoek 453">
                  <a:extLst>
                    <a:ext uri="{FF2B5EF4-FFF2-40B4-BE49-F238E27FC236}">
                      <a16:creationId xmlns:a16="http://schemas.microsoft.com/office/drawing/2014/main" id="{A21D4D9A-0A1F-8643-9CA5-70C9B921370B}"/>
                    </a:ext>
                  </a:extLst>
                </p:cNvPr>
                <p:cNvSpPr/>
                <p:nvPr userDrawn="1"/>
              </p:nvSpPr>
              <p:spPr>
                <a:xfrm>
                  <a:off x="-3304719" y="3564140"/>
                  <a:ext cx="1387813" cy="246608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Tekstvak 454">
                  <a:extLst>
                    <a:ext uri="{FF2B5EF4-FFF2-40B4-BE49-F238E27FC236}">
                      <a16:creationId xmlns:a16="http://schemas.microsoft.com/office/drawing/2014/main" id="{EADBB0E1-59E8-D844-B578-2950D5A1CBA6}"/>
                    </a:ext>
                  </a:extLst>
                </p:cNvPr>
                <p:cNvSpPr txBox="1"/>
                <p:nvPr userDrawn="1"/>
              </p:nvSpPr>
              <p:spPr>
                <a:xfrm>
                  <a:off x="-3122115" y="3369117"/>
                  <a:ext cx="1258624" cy="137495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no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900" b="0" kern="12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Change chart type</a:t>
                  </a:r>
                </a:p>
              </p:txBody>
            </p:sp>
            <p:sp>
              <p:nvSpPr>
                <p:cNvPr id="183" name="Tekstvak 455">
                  <a:extLst>
                    <a:ext uri="{FF2B5EF4-FFF2-40B4-BE49-F238E27FC236}">
                      <a16:creationId xmlns:a16="http://schemas.microsoft.com/office/drawing/2014/main" id="{795E857E-D226-DF4D-9EB0-B56430F16FF4}"/>
                    </a:ext>
                  </a:extLst>
                </p:cNvPr>
                <p:cNvSpPr txBox="1"/>
                <p:nvPr userDrawn="1"/>
              </p:nvSpPr>
              <p:spPr>
                <a:xfrm>
                  <a:off x="-3115840" y="3624236"/>
                  <a:ext cx="1296208" cy="126416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no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900" b="0" kern="12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Edit data</a:t>
                  </a:r>
                </a:p>
              </p:txBody>
            </p:sp>
            <p:sp>
              <p:nvSpPr>
                <p:cNvPr id="184" name="Vrije vorm: vorm 456">
                  <a:extLst>
                    <a:ext uri="{FF2B5EF4-FFF2-40B4-BE49-F238E27FC236}">
                      <a16:creationId xmlns:a16="http://schemas.microsoft.com/office/drawing/2014/main" id="{21F25C40-2210-7341-90BA-2F35DAB09BB2}"/>
                    </a:ext>
                  </a:extLst>
                </p:cNvPr>
                <p:cNvSpPr/>
                <p:nvPr userDrawn="1"/>
              </p:nvSpPr>
              <p:spPr>
                <a:xfrm>
                  <a:off x="-1959834" y="3694348"/>
                  <a:ext cx="97562" cy="180000"/>
                </a:xfrm>
                <a:custGeom>
                  <a:avLst/>
                  <a:gdLst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41194 w 880280"/>
                    <a:gd name="connsiteY2" fmla="*/ 968991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27546 w 880280"/>
                    <a:gd name="connsiteY2" fmla="*/ 975815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00250 w 880280"/>
                    <a:gd name="connsiteY2" fmla="*/ 1003111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25438 w 880280"/>
                    <a:gd name="connsiteY5" fmla="*/ 928048 h 1624084"/>
                    <a:gd name="connsiteX6" fmla="*/ 511791 w 880280"/>
                    <a:gd name="connsiteY6" fmla="*/ 900753 h 1624084"/>
                    <a:gd name="connsiteX7" fmla="*/ 880280 w 880280"/>
                    <a:gd name="connsiteY7" fmla="*/ 893929 h 1624084"/>
                    <a:gd name="connsiteX8" fmla="*/ 0 w 880280"/>
                    <a:gd name="connsiteY8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511791 w 880280"/>
                    <a:gd name="connsiteY5" fmla="*/ 900753 h 1624084"/>
                    <a:gd name="connsiteX6" fmla="*/ 880280 w 880280"/>
                    <a:gd name="connsiteY6" fmla="*/ 893929 h 1624084"/>
                    <a:gd name="connsiteX7" fmla="*/ 0 w 880280"/>
                    <a:gd name="connsiteY7" fmla="*/ 0 h 1624084"/>
                    <a:gd name="connsiteX0" fmla="*/ 0 w 880280"/>
                    <a:gd name="connsiteY0" fmla="*/ 0 h 1624084"/>
                    <a:gd name="connsiteX1" fmla="*/ 0 w 880280"/>
                    <a:gd name="connsiteY1" fmla="*/ 1262418 h 1624084"/>
                    <a:gd name="connsiteX2" fmla="*/ 313898 w 880280"/>
                    <a:gd name="connsiteY2" fmla="*/ 996287 h 1624084"/>
                    <a:gd name="connsiteX3" fmla="*/ 620973 w 880280"/>
                    <a:gd name="connsiteY3" fmla="*/ 1624084 h 1624084"/>
                    <a:gd name="connsiteX4" fmla="*/ 839337 w 880280"/>
                    <a:gd name="connsiteY4" fmla="*/ 1480782 h 1624084"/>
                    <a:gd name="connsiteX5" fmla="*/ 498144 w 880280"/>
                    <a:gd name="connsiteY5" fmla="*/ 900753 h 1624084"/>
                    <a:gd name="connsiteX6" fmla="*/ 880280 w 880280"/>
                    <a:gd name="connsiteY6" fmla="*/ 893929 h 1624084"/>
                    <a:gd name="connsiteX7" fmla="*/ 0 w 880280"/>
                    <a:gd name="connsiteY7" fmla="*/ 0 h 1624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0280" h="1624084">
                      <a:moveTo>
                        <a:pt x="0" y="0"/>
                      </a:moveTo>
                      <a:lnTo>
                        <a:pt x="0" y="1262418"/>
                      </a:lnTo>
                      <a:lnTo>
                        <a:pt x="313898" y="996287"/>
                      </a:lnTo>
                      <a:lnTo>
                        <a:pt x="620973" y="1624084"/>
                      </a:lnTo>
                      <a:lnTo>
                        <a:pt x="839337" y="1480782"/>
                      </a:lnTo>
                      <a:lnTo>
                        <a:pt x="498144" y="900753"/>
                      </a:lnTo>
                      <a:lnTo>
                        <a:pt x="880280" y="89392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solidFill>
                    <a:srgbClr val="0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85" name="Groep 457">
                  <a:extLst>
                    <a:ext uri="{FF2B5EF4-FFF2-40B4-BE49-F238E27FC236}">
                      <a16:creationId xmlns:a16="http://schemas.microsoft.com/office/drawing/2014/main" id="{597FADCE-87DB-324B-BA98-B3B16FDBF902}"/>
                    </a:ext>
                  </a:extLst>
                </p:cNvPr>
                <p:cNvGrpSpPr/>
                <p:nvPr userDrawn="1"/>
              </p:nvGrpSpPr>
              <p:grpSpPr>
                <a:xfrm>
                  <a:off x="-3261976" y="3361742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205" name="Rechthoek 477">
                    <a:extLst>
                      <a:ext uri="{FF2B5EF4-FFF2-40B4-BE49-F238E27FC236}">
                        <a16:creationId xmlns:a16="http://schemas.microsoft.com/office/drawing/2014/main" id="{2724BBB0-7D32-9748-BCB2-15CF1FA310B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0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6" name="Rechthoek 478">
                    <a:extLst>
                      <a:ext uri="{FF2B5EF4-FFF2-40B4-BE49-F238E27FC236}">
                        <a16:creationId xmlns:a16="http://schemas.microsoft.com/office/drawing/2014/main" id="{09EB6662-2CC5-A744-8DAE-5B8E1C8526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0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7" name="Rechthoek 479">
                    <a:extLst>
                      <a:ext uri="{FF2B5EF4-FFF2-40B4-BE49-F238E27FC236}">
                        <a16:creationId xmlns:a16="http://schemas.microsoft.com/office/drawing/2014/main" id="{075F6A24-DBBF-BF4B-AD65-4BA2AA9C8C6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0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86" name="Groep 458">
                  <a:extLst>
                    <a:ext uri="{FF2B5EF4-FFF2-40B4-BE49-F238E27FC236}">
                      <a16:creationId xmlns:a16="http://schemas.microsoft.com/office/drawing/2014/main" id="{898AFD72-B935-1A40-919E-233A75F3D19F}"/>
                    </a:ext>
                  </a:extLst>
                </p:cNvPr>
                <p:cNvGrpSpPr/>
                <p:nvPr userDrawn="1"/>
              </p:nvGrpSpPr>
              <p:grpSpPr>
                <a:xfrm>
                  <a:off x="-3261070" y="3635199"/>
                  <a:ext cx="168905" cy="104490"/>
                  <a:chOff x="-3261070" y="3620931"/>
                  <a:chExt cx="193920" cy="119965"/>
                </a:xfrm>
              </p:grpSpPr>
              <p:sp>
                <p:nvSpPr>
                  <p:cNvPr id="187" name="Rechthoek 459">
                    <a:extLst>
                      <a:ext uri="{FF2B5EF4-FFF2-40B4-BE49-F238E27FC236}">
                        <a16:creationId xmlns:a16="http://schemas.microsoft.com/office/drawing/2014/main" id="{F9236C0C-0E8D-634E-BBF2-3AF732B9687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3261070" y="3643881"/>
                    <a:ext cx="142985" cy="95206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grpSp>
                <p:nvGrpSpPr>
                  <p:cNvPr id="188" name="Groep 460">
                    <a:extLst>
                      <a:ext uri="{FF2B5EF4-FFF2-40B4-BE49-F238E27FC236}">
                        <a16:creationId xmlns:a16="http://schemas.microsoft.com/office/drawing/2014/main" id="{706168F1-B29F-FD45-A880-6C4E1EAA2E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261070" y="3622063"/>
                    <a:ext cx="141113" cy="117345"/>
                    <a:chOff x="1094874" y="-878306"/>
                    <a:chExt cx="867364" cy="613611"/>
                  </a:xfrm>
                </p:grpSpPr>
                <p:cxnSp>
                  <p:nvCxnSpPr>
                    <p:cNvPr id="198" name="Rechte verbindingslijn 470">
                      <a:extLst>
                        <a:ext uri="{FF2B5EF4-FFF2-40B4-BE49-F238E27FC236}">
                          <a16:creationId xmlns:a16="http://schemas.microsoft.com/office/drawing/2014/main" id="{FEAAACE2-62D5-6F4A-9EE3-5B1EFCCCE5E0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094874" y="-878305"/>
                      <a:ext cx="0" cy="613610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Rechte verbindingslijn 471">
                      <a:extLst>
                        <a:ext uri="{FF2B5EF4-FFF2-40B4-BE49-F238E27FC236}">
                          <a16:creationId xmlns:a16="http://schemas.microsoft.com/office/drawing/2014/main" id="{FA6D4A74-877C-7741-A314-EDF273DF5AA2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962238" y="-878306"/>
                      <a:ext cx="0" cy="613611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200" name="Groep 472">
                      <a:extLst>
                        <a:ext uri="{FF2B5EF4-FFF2-40B4-BE49-F238E27FC236}">
                          <a16:creationId xmlns:a16="http://schemas.microsoft.com/office/drawing/2014/main" id="{FF84197B-5A35-9349-AA0E-89866CD935A2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270535" y="-878306"/>
                      <a:ext cx="526983" cy="613611"/>
                      <a:chOff x="1270535" y="-745959"/>
                      <a:chExt cx="526983" cy="481264"/>
                    </a:xfrm>
                  </p:grpSpPr>
                  <p:cxnSp>
                    <p:nvCxnSpPr>
                      <p:cNvPr id="201" name="Rechte verbindingslijn 473">
                        <a:extLst>
                          <a:ext uri="{FF2B5EF4-FFF2-40B4-BE49-F238E27FC236}">
                            <a16:creationId xmlns:a16="http://schemas.microsoft.com/office/drawing/2014/main" id="{DC41AB12-2033-924B-BF42-CABB0E221CA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446196" y="-745959"/>
                        <a:ext cx="0" cy="481264"/>
                      </a:xfrm>
                      <a:prstGeom prst="line">
                        <a:avLst/>
                      </a:prstGeom>
                      <a:ln w="3175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" name="Rechte verbindingslijn 474">
                        <a:extLst>
                          <a:ext uri="{FF2B5EF4-FFF2-40B4-BE49-F238E27FC236}">
                            <a16:creationId xmlns:a16="http://schemas.microsoft.com/office/drawing/2014/main" id="{267A81F4-5A22-EF48-B0CE-7C36A41215C5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270535" y="-745959"/>
                        <a:ext cx="0" cy="481264"/>
                      </a:xfrm>
                      <a:prstGeom prst="line">
                        <a:avLst/>
                      </a:prstGeom>
                      <a:ln w="3175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3" name="Rechte verbindingslijn 475">
                        <a:extLst>
                          <a:ext uri="{FF2B5EF4-FFF2-40B4-BE49-F238E27FC236}">
                            <a16:creationId xmlns:a16="http://schemas.microsoft.com/office/drawing/2014/main" id="{A266A6AB-D1A2-8148-8242-29D60897A337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621857" y="-745959"/>
                        <a:ext cx="0" cy="481264"/>
                      </a:xfrm>
                      <a:prstGeom prst="line">
                        <a:avLst/>
                      </a:prstGeom>
                      <a:ln w="3175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4" name="Rechte verbindingslijn 476">
                        <a:extLst>
                          <a:ext uri="{FF2B5EF4-FFF2-40B4-BE49-F238E27FC236}">
                            <a16:creationId xmlns:a16="http://schemas.microsoft.com/office/drawing/2014/main" id="{3A9839B4-6E80-3340-9B1A-3E438DBDB6E9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797518" y="-745959"/>
                        <a:ext cx="0" cy="481264"/>
                      </a:xfrm>
                      <a:prstGeom prst="line">
                        <a:avLst/>
                      </a:prstGeom>
                      <a:ln w="3175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cxnSp>
                <p:nvCxnSpPr>
                  <p:cNvPr id="189" name="Rechte verbindingslijn 461">
                    <a:extLst>
                      <a:ext uri="{FF2B5EF4-FFF2-40B4-BE49-F238E27FC236}">
                        <a16:creationId xmlns:a16="http://schemas.microsoft.com/office/drawing/2014/main" id="{58EB8397-B016-1E47-A1CE-1F65346FB7E9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 flipH="1">
                    <a:off x="-3260471" y="3739408"/>
                    <a:ext cx="143329" cy="0"/>
                  </a:xfrm>
                  <a:prstGeom prst="line">
                    <a:avLst/>
                  </a:prstGeom>
                  <a:ln w="6350"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" name="Rechte verbindingslijn 462">
                    <a:extLst>
                      <a:ext uri="{FF2B5EF4-FFF2-40B4-BE49-F238E27FC236}">
                        <a16:creationId xmlns:a16="http://schemas.microsoft.com/office/drawing/2014/main" id="{A56933B9-06A0-9B44-B4C8-775D4E7B5875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 flipH="1">
                    <a:off x="-3261070" y="3713352"/>
                    <a:ext cx="142893" cy="0"/>
                  </a:xfrm>
                  <a:prstGeom prst="line">
                    <a:avLst/>
                  </a:prstGeom>
                  <a:ln w="3175"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Rechte verbindingslijn 463">
                    <a:extLst>
                      <a:ext uri="{FF2B5EF4-FFF2-40B4-BE49-F238E27FC236}">
                        <a16:creationId xmlns:a16="http://schemas.microsoft.com/office/drawing/2014/main" id="{B4F337C7-4D64-1245-8B60-C2DE3D9157DB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 flipH="1">
                    <a:off x="-3261070" y="3689677"/>
                    <a:ext cx="142893" cy="0"/>
                  </a:xfrm>
                  <a:prstGeom prst="line">
                    <a:avLst/>
                  </a:prstGeom>
                  <a:ln w="3175"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2" name="Rechte verbindingslijn 464">
                    <a:extLst>
                      <a:ext uri="{FF2B5EF4-FFF2-40B4-BE49-F238E27FC236}">
                        <a16:creationId xmlns:a16="http://schemas.microsoft.com/office/drawing/2014/main" id="{35272C50-B9D5-814D-90B4-B12BEA420B43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 flipH="1">
                    <a:off x="-3261070" y="3663621"/>
                    <a:ext cx="142893" cy="0"/>
                  </a:xfrm>
                  <a:prstGeom prst="line">
                    <a:avLst/>
                  </a:prstGeom>
                  <a:ln w="3175"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93" name="Rechthoek 465">
                    <a:extLst>
                      <a:ext uri="{FF2B5EF4-FFF2-40B4-BE49-F238E27FC236}">
                        <a16:creationId xmlns:a16="http://schemas.microsoft.com/office/drawing/2014/main" id="{FCDFDB51-D833-A047-8910-DEA6B486DEB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3261070" y="3620931"/>
                    <a:ext cx="142893" cy="24910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grpSp>
                <p:nvGrpSpPr>
                  <p:cNvPr id="194" name="Groep 466">
                    <a:extLst>
                      <a:ext uri="{FF2B5EF4-FFF2-40B4-BE49-F238E27FC236}">
                        <a16:creationId xmlns:a16="http://schemas.microsoft.com/office/drawing/2014/main" id="{AA109CAB-9558-F249-913A-9223B61C5E68}"/>
                      </a:ext>
                    </a:extLst>
                  </p:cNvPr>
                  <p:cNvGrpSpPr/>
                  <p:nvPr userDrawn="1"/>
                </p:nvGrpSpPr>
                <p:grpSpPr>
                  <a:xfrm rot="2700000">
                    <a:off x="-3158000" y="3650045"/>
                    <a:ext cx="34350" cy="147351"/>
                    <a:chOff x="3148392" y="-836646"/>
                    <a:chExt cx="132124" cy="596095"/>
                  </a:xfrm>
                  <a:solidFill>
                    <a:srgbClr val="3399FF"/>
                  </a:solidFill>
                </p:grpSpPr>
                <p:sp>
                  <p:nvSpPr>
                    <p:cNvPr id="195" name="Rechthoek 467">
                      <a:extLst>
                        <a:ext uri="{FF2B5EF4-FFF2-40B4-BE49-F238E27FC236}">
                          <a16:creationId xmlns:a16="http://schemas.microsoft.com/office/drawing/2014/main" id="{10C43406-3ABE-7C46-B1B9-3EEF064A570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48632" y="-725510"/>
                      <a:ext cx="131884" cy="281356"/>
                    </a:xfrm>
                    <a:prstGeom prst="rect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sz="24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96" name="Rechthoek: afgeronde bovenhoeken 468">
                      <a:extLst>
                        <a:ext uri="{FF2B5EF4-FFF2-40B4-BE49-F238E27FC236}">
                          <a16:creationId xmlns:a16="http://schemas.microsoft.com/office/drawing/2014/main" id="{09A70F8B-141E-354A-A106-779C72EA478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48556" y="-836646"/>
                      <a:ext cx="131882" cy="87614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sz="24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97" name="Gelijkbenige driehoek 469">
                      <a:extLst>
                        <a:ext uri="{FF2B5EF4-FFF2-40B4-BE49-F238E27FC236}">
                          <a16:creationId xmlns:a16="http://schemas.microsoft.com/office/drawing/2014/main" id="{C22C3535-4EB7-B641-AF9C-DDBECF224F25}"/>
                        </a:ext>
                      </a:extLst>
                    </p:cNvPr>
                    <p:cNvSpPr/>
                    <p:nvPr userDrawn="1"/>
                  </p:nvSpPr>
                  <p:spPr>
                    <a:xfrm rot="10800000">
                      <a:off x="3148392" y="-420304"/>
                      <a:ext cx="131887" cy="179753"/>
                    </a:xfrm>
                    <a:prstGeom prst="triangle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sz="24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176" name="Rechthoek 448">
                <a:extLst>
                  <a:ext uri="{FF2B5EF4-FFF2-40B4-BE49-F238E27FC236}">
                    <a16:creationId xmlns:a16="http://schemas.microsoft.com/office/drawing/2014/main" id="{DF3DA1CD-B59A-0A4F-9EA5-0EB635E82132}"/>
                  </a:ext>
                </a:extLst>
              </p:cNvPr>
              <p:cNvSpPr/>
              <p:nvPr userDrawn="1"/>
            </p:nvSpPr>
            <p:spPr>
              <a:xfrm>
                <a:off x="-3786437" y="5405353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Want to know more?</a:t>
                </a:r>
                <a:r>
                  <a:rPr lang="en-GB" sz="1200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/>
                </a:r>
                <a:br>
                  <a:rPr lang="en-GB" sz="1200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Go to the instruction slide </a:t>
                </a:r>
                <a:r>
                  <a:rPr lang="en-GB" sz="1200" b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‘VIDEO INSTRUCTIONS’</a:t>
                </a: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  <a:b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You’ll find it at the beginning of the presentation</a:t>
                </a:r>
                <a:b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or insert it via </a:t>
                </a:r>
                <a:r>
                  <a:rPr lang="en-GB" sz="1200" i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‘Home’</a:t>
                </a: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&gt; </a:t>
                </a:r>
                <a:r>
                  <a:rPr lang="en-GB" sz="1200" i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‘New Slide’.</a:t>
                </a:r>
              </a:p>
            </p:txBody>
          </p:sp>
          <p:grpSp>
            <p:nvGrpSpPr>
              <p:cNvPr id="177" name="ICOON_info">
                <a:extLst>
                  <a:ext uri="{FF2B5EF4-FFF2-40B4-BE49-F238E27FC236}">
                    <a16:creationId xmlns:a16="http://schemas.microsoft.com/office/drawing/2014/main" id="{1563D108-4D7A-9541-B675-E354B3DF1F08}"/>
                  </a:ext>
                </a:extLst>
              </p:cNvPr>
              <p:cNvGrpSpPr/>
              <p:nvPr userDrawn="1"/>
            </p:nvGrpSpPr>
            <p:grpSpPr>
              <a:xfrm>
                <a:off x="-376736" y="5269335"/>
                <a:ext cx="283685" cy="283685"/>
                <a:chOff x="-510741" y="5913713"/>
                <a:chExt cx="267555" cy="267555"/>
              </a:xfrm>
            </p:grpSpPr>
            <p:sp>
              <p:nvSpPr>
                <p:cNvPr id="178" name="Ovaal 450">
                  <a:extLst>
                    <a:ext uri="{FF2B5EF4-FFF2-40B4-BE49-F238E27FC236}">
                      <a16:creationId xmlns:a16="http://schemas.microsoft.com/office/drawing/2014/main" id="{63DAC279-C389-3A43-AADB-E042B17B83F3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9" name="Graphic 163" descr="Informatie">
                  <a:extLst>
                    <a:ext uri="{FF2B5EF4-FFF2-40B4-BE49-F238E27FC236}">
                      <a16:creationId xmlns:a16="http://schemas.microsoft.com/office/drawing/2014/main" id="{EBFDA870-4A05-8D46-83E7-31CA85007A82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en-GB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53" name="INSTRUCTIE">
              <a:extLst>
                <a:ext uri="{FF2B5EF4-FFF2-40B4-BE49-F238E27FC236}">
                  <a16:creationId xmlns:a16="http://schemas.microsoft.com/office/drawing/2014/main" id="{007DD98D-5381-EC4F-8167-E97FC0F2012A}"/>
                </a:ext>
              </a:extLst>
            </p:cNvPr>
            <p:cNvGrpSpPr/>
            <p:nvPr userDrawn="1"/>
          </p:nvGrpSpPr>
          <p:grpSpPr>
            <a:xfrm>
              <a:off x="-3786165" y="1"/>
              <a:ext cx="3593091" cy="3570215"/>
              <a:chOff x="-3786165" y="1"/>
              <a:chExt cx="3593091" cy="3570215"/>
            </a:xfrm>
          </p:grpSpPr>
          <p:sp>
            <p:nvSpPr>
              <p:cNvPr id="154" name="Rechthoek 426">
                <a:extLst>
                  <a:ext uri="{FF2B5EF4-FFF2-40B4-BE49-F238E27FC236}">
                    <a16:creationId xmlns:a16="http://schemas.microsoft.com/office/drawing/2014/main" id="{1B0E7AFC-75DB-3B4C-BD4F-463ED247975A}"/>
                  </a:ext>
                </a:extLst>
              </p:cNvPr>
              <p:cNvSpPr/>
              <p:nvPr userDrawn="1"/>
            </p:nvSpPr>
            <p:spPr>
              <a:xfrm>
                <a:off x="-3786165" y="1"/>
                <a:ext cx="3593091" cy="3570215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Insert/FORMAT A Chart</a:t>
                </a:r>
              </a:p>
            </p:txBody>
          </p:sp>
          <p:sp>
            <p:nvSpPr>
              <p:cNvPr id="155" name="Ovaal 427">
                <a:extLst>
                  <a:ext uri="{FF2B5EF4-FFF2-40B4-BE49-F238E27FC236}">
                    <a16:creationId xmlns:a16="http://schemas.microsoft.com/office/drawing/2014/main" id="{A58C3D8D-D61D-2E44-9E29-93CB5153F618}"/>
                  </a:ext>
                </a:extLst>
              </p:cNvPr>
              <p:cNvSpPr/>
              <p:nvPr userDrawn="1"/>
            </p:nvSpPr>
            <p:spPr>
              <a:xfrm>
                <a:off x="-3603587" y="465324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156" name="Rechthoek 428">
                <a:extLst>
                  <a:ext uri="{FF2B5EF4-FFF2-40B4-BE49-F238E27FC236}">
                    <a16:creationId xmlns:a16="http://schemas.microsoft.com/office/drawing/2014/main" id="{223F42C5-1FD7-A640-9D35-4B48A88A57AA}"/>
                  </a:ext>
                </a:extLst>
              </p:cNvPr>
              <p:cNvSpPr/>
              <p:nvPr userDrawn="1"/>
            </p:nvSpPr>
            <p:spPr>
              <a:xfrm>
                <a:off x="-3319415" y="465324"/>
                <a:ext cx="2944682" cy="65802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If necessary, delete the existing chart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by using the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‘Backspace key’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Click on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the pictogram to insert a new chart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(see example below)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sp>
            <p:nvSpPr>
              <p:cNvPr id="157" name="Ovaal 429">
                <a:extLst>
                  <a:ext uri="{FF2B5EF4-FFF2-40B4-BE49-F238E27FC236}">
                    <a16:creationId xmlns:a16="http://schemas.microsoft.com/office/drawing/2014/main" id="{EED47435-D1F4-6D48-875C-FD79D5C4B419}"/>
                  </a:ext>
                </a:extLst>
              </p:cNvPr>
              <p:cNvSpPr/>
              <p:nvPr userDrawn="1"/>
            </p:nvSpPr>
            <p:spPr>
              <a:xfrm>
                <a:off x="-3603587" y="172970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158" name="Rechthoek 430">
                <a:extLst>
                  <a:ext uri="{FF2B5EF4-FFF2-40B4-BE49-F238E27FC236}">
                    <a16:creationId xmlns:a16="http://schemas.microsoft.com/office/drawing/2014/main" id="{29E156F2-0D0F-B043-B2B2-36F6C73D005E}"/>
                  </a:ext>
                </a:extLst>
              </p:cNvPr>
              <p:cNvSpPr/>
              <p:nvPr userDrawn="1"/>
            </p:nvSpPr>
            <p:spPr>
              <a:xfrm>
                <a:off x="-3319415" y="1729710"/>
                <a:ext cx="2944682" cy="32633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 the preferred chart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and click on 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‘Insert’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159" name="Groep 431">
                <a:extLst>
                  <a:ext uri="{FF2B5EF4-FFF2-40B4-BE49-F238E27FC236}">
                    <a16:creationId xmlns:a16="http://schemas.microsoft.com/office/drawing/2014/main" id="{69760AFB-EE4B-C741-942D-D49B1025E6AE}"/>
                  </a:ext>
                </a:extLst>
              </p:cNvPr>
              <p:cNvGrpSpPr/>
              <p:nvPr userDrawn="1"/>
            </p:nvGrpSpPr>
            <p:grpSpPr>
              <a:xfrm>
                <a:off x="-3311319" y="2164285"/>
                <a:ext cx="825500" cy="209550"/>
                <a:chOff x="13504624" y="2482850"/>
                <a:chExt cx="825500" cy="209550"/>
              </a:xfrm>
            </p:grpSpPr>
            <p:sp>
              <p:nvSpPr>
                <p:cNvPr id="169" name="Rechthoek 441">
                  <a:extLst>
                    <a:ext uri="{FF2B5EF4-FFF2-40B4-BE49-F238E27FC236}">
                      <a16:creationId xmlns:a16="http://schemas.microsoft.com/office/drawing/2014/main" id="{627A100A-F4C8-7146-A000-10E0165EDB4B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72000" tIns="0" rIns="28800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Insert</a:t>
                  </a:r>
                </a:p>
              </p:txBody>
            </p:sp>
            <p:cxnSp>
              <p:nvCxnSpPr>
                <p:cNvPr id="170" name="Rechte verbindingslijn 442">
                  <a:extLst>
                    <a:ext uri="{FF2B5EF4-FFF2-40B4-BE49-F238E27FC236}">
                      <a16:creationId xmlns:a16="http://schemas.microsoft.com/office/drawing/2014/main" id="{99CFEC88-41DA-D946-B623-941D9DAB4872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1" name="Gelijkbenige driehoek 443">
                  <a:extLst>
                    <a:ext uri="{FF2B5EF4-FFF2-40B4-BE49-F238E27FC236}">
                      <a16:creationId xmlns:a16="http://schemas.microsoft.com/office/drawing/2014/main" id="{F75A4424-4FA3-F148-947E-35E95FEFF3FF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0" name="Groep 432">
                <a:extLst>
                  <a:ext uri="{FF2B5EF4-FFF2-40B4-BE49-F238E27FC236}">
                    <a16:creationId xmlns:a16="http://schemas.microsoft.com/office/drawing/2014/main" id="{06513EB5-972B-104D-A328-C1654949CA8C}"/>
                  </a:ext>
                </a:extLst>
              </p:cNvPr>
              <p:cNvGrpSpPr/>
              <p:nvPr userDrawn="1"/>
            </p:nvGrpSpPr>
            <p:grpSpPr>
              <a:xfrm>
                <a:off x="-3316599" y="1232480"/>
                <a:ext cx="289372" cy="314992"/>
                <a:chOff x="7322769" y="-310267"/>
                <a:chExt cx="289372" cy="314992"/>
              </a:xfrm>
            </p:grpSpPr>
            <p:sp>
              <p:nvSpPr>
                <p:cNvPr id="166" name="Rechthoek 438">
                  <a:extLst>
                    <a:ext uri="{FF2B5EF4-FFF2-40B4-BE49-F238E27FC236}">
                      <a16:creationId xmlns:a16="http://schemas.microsoft.com/office/drawing/2014/main" id="{3A43B885-A4F7-974B-89DC-C7717CDC7FA8}"/>
                    </a:ext>
                  </a:extLst>
                </p:cNvPr>
                <p:cNvSpPr/>
                <p:nvPr userDrawn="1"/>
              </p:nvSpPr>
              <p:spPr>
                <a:xfrm>
                  <a:off x="7322769" y="-211712"/>
                  <a:ext cx="79156" cy="21643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Rechthoek 439">
                  <a:extLst>
                    <a:ext uri="{FF2B5EF4-FFF2-40B4-BE49-F238E27FC236}">
                      <a16:creationId xmlns:a16="http://schemas.microsoft.com/office/drawing/2014/main" id="{91178896-CFDB-C94F-9E36-30A361A81F90}"/>
                    </a:ext>
                  </a:extLst>
                </p:cNvPr>
                <p:cNvSpPr/>
                <p:nvPr userDrawn="1"/>
              </p:nvSpPr>
              <p:spPr>
                <a:xfrm>
                  <a:off x="7427035" y="-310267"/>
                  <a:ext cx="79156" cy="314992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8" name="Rechthoek 440">
                  <a:extLst>
                    <a:ext uri="{FF2B5EF4-FFF2-40B4-BE49-F238E27FC236}">
                      <a16:creationId xmlns:a16="http://schemas.microsoft.com/office/drawing/2014/main" id="{94FC33C7-935B-C443-94B8-ED559DFA7FE2}"/>
                    </a:ext>
                  </a:extLst>
                </p:cNvPr>
                <p:cNvSpPr/>
                <p:nvPr userDrawn="1"/>
              </p:nvSpPr>
              <p:spPr>
                <a:xfrm>
                  <a:off x="7532985" y="-240134"/>
                  <a:ext cx="79156" cy="244859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61" name="Ovaal 433">
                <a:extLst>
                  <a:ext uri="{FF2B5EF4-FFF2-40B4-BE49-F238E27FC236}">
                    <a16:creationId xmlns:a16="http://schemas.microsoft.com/office/drawing/2014/main" id="{60D45134-A3D6-424E-B24D-A8A17C007E52}"/>
                  </a:ext>
                </a:extLst>
              </p:cNvPr>
              <p:cNvSpPr/>
              <p:nvPr userDrawn="1"/>
            </p:nvSpPr>
            <p:spPr>
              <a:xfrm>
                <a:off x="-3603587" y="2555608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3</a:t>
                </a:r>
              </a:p>
            </p:txBody>
          </p:sp>
          <p:sp>
            <p:nvSpPr>
              <p:cNvPr id="162" name="Rechthoek 434">
                <a:extLst>
                  <a:ext uri="{FF2B5EF4-FFF2-40B4-BE49-F238E27FC236}">
                    <a16:creationId xmlns:a16="http://schemas.microsoft.com/office/drawing/2014/main" id="{963FCF3F-7341-8640-BEF7-E3183A9479AB}"/>
                  </a:ext>
                </a:extLst>
              </p:cNvPr>
              <p:cNvSpPr/>
              <p:nvPr userDrawn="1"/>
            </p:nvSpPr>
            <p:spPr>
              <a:xfrm>
                <a:off x="-3319415" y="2555610"/>
                <a:ext cx="2944682" cy="47686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When you want to change the lay-out of the chart, select the preferred part of the chart and go to the tab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‘Format’.</a:t>
                </a:r>
                <a:endPara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63" name="Groep 435">
                <a:extLst>
                  <a:ext uri="{FF2B5EF4-FFF2-40B4-BE49-F238E27FC236}">
                    <a16:creationId xmlns:a16="http://schemas.microsoft.com/office/drawing/2014/main" id="{67578BBC-C9D2-5D4B-B491-F7F21FA937CA}"/>
                  </a:ext>
                </a:extLst>
              </p:cNvPr>
              <p:cNvGrpSpPr/>
              <p:nvPr userDrawn="1"/>
            </p:nvGrpSpPr>
            <p:grpSpPr>
              <a:xfrm>
                <a:off x="-3312582" y="3144513"/>
                <a:ext cx="576000" cy="246597"/>
                <a:chOff x="-3312582" y="1060763"/>
                <a:chExt cx="576000" cy="246597"/>
              </a:xfrm>
            </p:grpSpPr>
            <p:sp>
              <p:nvSpPr>
                <p:cNvPr id="164" name="Rechthoek 436">
                  <a:extLst>
                    <a:ext uri="{FF2B5EF4-FFF2-40B4-BE49-F238E27FC236}">
                      <a16:creationId xmlns:a16="http://schemas.microsoft.com/office/drawing/2014/main" id="{A61C967C-6E14-2740-829B-B97E93CB23C3}"/>
                    </a:ext>
                  </a:extLst>
                </p:cNvPr>
                <p:cNvSpPr/>
                <p:nvPr userDrawn="1"/>
              </p:nvSpPr>
              <p:spPr>
                <a:xfrm>
                  <a:off x="-3312582" y="1060763"/>
                  <a:ext cx="576000" cy="215451"/>
                </a:xfrm>
                <a:prstGeom prst="rect">
                  <a:avLst/>
                </a:prstGeom>
                <a:solidFill>
                  <a:srgbClr val="F8F8F8"/>
                </a:solidFill>
                <a:ln w="6350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18000" rIns="0" bIns="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r>
                    <a:rPr lang="en-GB" sz="1050" b="1" noProof="0" dirty="0">
                      <a:solidFill>
                        <a:srgbClr val="B74629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Format</a:t>
                  </a:r>
                </a:p>
              </p:txBody>
            </p:sp>
            <p:sp>
              <p:nvSpPr>
                <p:cNvPr id="165" name="Rechthoek 437">
                  <a:extLst>
                    <a:ext uri="{FF2B5EF4-FFF2-40B4-BE49-F238E27FC236}">
                      <a16:creationId xmlns:a16="http://schemas.microsoft.com/office/drawing/2014/main" id="{14833889-64DD-4E4A-AA73-2C9FE2456556}"/>
                    </a:ext>
                  </a:extLst>
                </p:cNvPr>
                <p:cNvSpPr/>
                <p:nvPr userDrawn="1"/>
              </p:nvSpPr>
              <p:spPr>
                <a:xfrm>
                  <a:off x="-3312582" y="1280189"/>
                  <a:ext cx="576000" cy="27171"/>
                </a:xfrm>
                <a:prstGeom prst="rect">
                  <a:avLst/>
                </a:prstGeom>
                <a:solidFill>
                  <a:srgbClr val="B7462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27204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xt + 50%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Text Placeholder 8">
            <a:extLst>
              <a:ext uri="{FF2B5EF4-FFF2-40B4-BE49-F238E27FC236}">
                <a16:creationId xmlns:a16="http://schemas.microsoft.com/office/drawing/2014/main" id="{1231746B-6DBE-4B5C-B6BF-0C4172A8F6D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0725" y="1665289"/>
            <a:ext cx="5006975" cy="4160836"/>
          </a:xfrm>
        </p:spPr>
        <p:txBody>
          <a:bodyPr/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F0C569-B38E-4361-AF4D-4F2113E82DD4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</a:t>
            </a:r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Text</a:t>
            </a:r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+ 50% </a:t>
            </a:r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Table</a:t>
            </a:r>
            <a:endParaRPr lang="nl-NL" sz="1200" b="1" cap="all" baseline="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7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6096000" y="1655340"/>
            <a:ext cx="5727700" cy="4161259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</a:t>
            </a:r>
            <a:r>
              <a:rPr lang="nl-NL" dirty="0" err="1"/>
              <a:t>table</a:t>
            </a:r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49F8A1F2-DD19-49D8-9121-109B15EFF2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39" name="Subtitel Tekst">
            <a:extLst>
              <a:ext uri="{FF2B5EF4-FFF2-40B4-BE49-F238E27FC236}">
                <a16:creationId xmlns:a16="http://schemas.microsoft.com/office/drawing/2014/main" id="{7923D64A-9E8D-42C8-821B-13080164640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227" name="Tijdelijke aanduiding voor voettekst 4">
            <a:extLst>
              <a:ext uri="{FF2B5EF4-FFF2-40B4-BE49-F238E27FC236}">
                <a16:creationId xmlns:a16="http://schemas.microsoft.com/office/drawing/2014/main" id="{A37CFB40-FACD-4935-970B-8F73DC8D0B3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293" name="INSTRUCTION">
            <a:extLst>
              <a:ext uri="{FF2B5EF4-FFF2-40B4-BE49-F238E27FC236}">
                <a16:creationId xmlns:a16="http://schemas.microsoft.com/office/drawing/2014/main" id="{F33C0CB3-429A-9F43-A94C-D8B9F3CD0001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94" name="Rechthoek 329">
              <a:extLst>
                <a:ext uri="{FF2B5EF4-FFF2-40B4-BE49-F238E27FC236}">
                  <a16:creationId xmlns:a16="http://schemas.microsoft.com/office/drawing/2014/main" id="{ADCCDCB7-61DB-194F-BED8-CB896169EA43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95" name="Ovaal 317">
              <a:extLst>
                <a:ext uri="{FF2B5EF4-FFF2-40B4-BE49-F238E27FC236}">
                  <a16:creationId xmlns:a16="http://schemas.microsoft.com/office/drawing/2014/main" id="{14DD189A-E16C-3241-AB09-F0176388273F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96" name="Rechthoek 328">
              <a:extLst>
                <a:ext uri="{FF2B5EF4-FFF2-40B4-BE49-F238E27FC236}">
                  <a16:creationId xmlns:a16="http://schemas.microsoft.com/office/drawing/2014/main" id="{22F7F97C-509B-EE40-A573-167CA1E0C268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97" name="Ovaal 166">
              <a:extLst>
                <a:ext uri="{FF2B5EF4-FFF2-40B4-BE49-F238E27FC236}">
                  <a16:creationId xmlns:a16="http://schemas.microsoft.com/office/drawing/2014/main" id="{61C0F085-DA43-8A4C-8395-F55D75D4DB03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98" name="Rechthoek 168">
              <a:extLst>
                <a:ext uri="{FF2B5EF4-FFF2-40B4-BE49-F238E27FC236}">
                  <a16:creationId xmlns:a16="http://schemas.microsoft.com/office/drawing/2014/main" id="{A61D48A5-E0BC-9B41-B9D5-7B940BC361B5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99" name="Groep 126">
              <a:extLst>
                <a:ext uri="{FF2B5EF4-FFF2-40B4-BE49-F238E27FC236}">
                  <a16:creationId xmlns:a16="http://schemas.microsoft.com/office/drawing/2014/main" id="{468998BE-B627-0547-8B32-A9A60FD8ACCD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300" name="Groep 127">
                <a:extLst>
                  <a:ext uri="{FF2B5EF4-FFF2-40B4-BE49-F238E27FC236}">
                    <a16:creationId xmlns:a16="http://schemas.microsoft.com/office/drawing/2014/main" id="{C6C2284E-6E51-6B47-B0FE-B5184042422B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302" name="Rechthoek met één afgeknipte en afgeronde hoek 47">
                  <a:extLst>
                    <a:ext uri="{FF2B5EF4-FFF2-40B4-BE49-F238E27FC236}">
                      <a16:creationId xmlns:a16="http://schemas.microsoft.com/office/drawing/2014/main" id="{1C9B706B-5139-A14B-A005-92F645740B88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3" name="Rechthoekige driehoek 136">
                  <a:extLst>
                    <a:ext uri="{FF2B5EF4-FFF2-40B4-BE49-F238E27FC236}">
                      <a16:creationId xmlns:a16="http://schemas.microsoft.com/office/drawing/2014/main" id="{928DAA08-F5AB-BD4D-BE7D-6BB2A6A6888E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4" name="Rechthoek 137">
                  <a:extLst>
                    <a:ext uri="{FF2B5EF4-FFF2-40B4-BE49-F238E27FC236}">
                      <a16:creationId xmlns:a16="http://schemas.microsoft.com/office/drawing/2014/main" id="{D677EF41-2BAB-DE4A-9BA1-9072E7686584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5" name="Rechthoek 140">
                  <a:extLst>
                    <a:ext uri="{FF2B5EF4-FFF2-40B4-BE49-F238E27FC236}">
                      <a16:creationId xmlns:a16="http://schemas.microsoft.com/office/drawing/2014/main" id="{E8375E9E-AB9E-124A-80BA-37386C67A4A4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01" name="Rechthoek 128">
                <a:extLst>
                  <a:ext uri="{FF2B5EF4-FFF2-40B4-BE49-F238E27FC236}">
                    <a16:creationId xmlns:a16="http://schemas.microsoft.com/office/drawing/2014/main" id="{D0412027-DF84-AD49-A70F-9825A68668FC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309" name="INSTRUCTION">
            <a:extLst>
              <a:ext uri="{FF2B5EF4-FFF2-40B4-BE49-F238E27FC236}">
                <a16:creationId xmlns:a16="http://schemas.microsoft.com/office/drawing/2014/main" id="{CEBC7E99-185E-0E44-A2AA-64DA65A9506F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310" name="Rechthoek 329">
              <a:extLst>
                <a:ext uri="{FF2B5EF4-FFF2-40B4-BE49-F238E27FC236}">
                  <a16:creationId xmlns:a16="http://schemas.microsoft.com/office/drawing/2014/main" id="{6735EC1A-5AFF-C64A-B479-2D6EE7B2ECA7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311" name="Ovaal 317">
              <a:extLst>
                <a:ext uri="{FF2B5EF4-FFF2-40B4-BE49-F238E27FC236}">
                  <a16:creationId xmlns:a16="http://schemas.microsoft.com/office/drawing/2014/main" id="{AF08E58F-DEA8-EE40-9391-B2075E6B8A16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12" name="Rechthoek 319">
              <a:extLst>
                <a:ext uri="{FF2B5EF4-FFF2-40B4-BE49-F238E27FC236}">
                  <a16:creationId xmlns:a16="http://schemas.microsoft.com/office/drawing/2014/main" id="{78574507-BD07-224B-AF9B-B25340910AB7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13" name="Ovaal 320">
              <a:extLst>
                <a:ext uri="{FF2B5EF4-FFF2-40B4-BE49-F238E27FC236}">
                  <a16:creationId xmlns:a16="http://schemas.microsoft.com/office/drawing/2014/main" id="{400ADC21-08C2-3347-AA3A-9B2C490C683D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14" name="Rechthoek 328">
              <a:extLst>
                <a:ext uri="{FF2B5EF4-FFF2-40B4-BE49-F238E27FC236}">
                  <a16:creationId xmlns:a16="http://schemas.microsoft.com/office/drawing/2014/main" id="{EA1AEAD7-3510-D741-873D-1C637BDF7B3F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315" name="Rechthoek 180">
              <a:extLst>
                <a:ext uri="{FF2B5EF4-FFF2-40B4-BE49-F238E27FC236}">
                  <a16:creationId xmlns:a16="http://schemas.microsoft.com/office/drawing/2014/main" id="{321F6770-E3BC-F742-8DEB-38B58D483085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316" name="Ovaal 182">
              <a:extLst>
                <a:ext uri="{FF2B5EF4-FFF2-40B4-BE49-F238E27FC236}">
                  <a16:creationId xmlns:a16="http://schemas.microsoft.com/office/drawing/2014/main" id="{E75E49F6-00A5-9248-95D7-9556E07872EF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17" name="Rechthoek 183">
              <a:extLst>
                <a:ext uri="{FF2B5EF4-FFF2-40B4-BE49-F238E27FC236}">
                  <a16:creationId xmlns:a16="http://schemas.microsoft.com/office/drawing/2014/main" id="{9B75F04B-81B8-F94C-82F9-68B44AAFE5E2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="" xmlns:asvg="http://schemas.microsoft.com/office/drawing/2016/SVG/main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318" name="Ovaal 185">
              <a:extLst>
                <a:ext uri="{FF2B5EF4-FFF2-40B4-BE49-F238E27FC236}">
                  <a16:creationId xmlns:a16="http://schemas.microsoft.com/office/drawing/2014/main" id="{FCFD2C3C-2745-8649-BC7D-1D4911679A62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319" name="Rechthoek 186">
              <a:extLst>
                <a:ext uri="{FF2B5EF4-FFF2-40B4-BE49-F238E27FC236}">
                  <a16:creationId xmlns:a16="http://schemas.microsoft.com/office/drawing/2014/main" id="{5E11D6DE-1073-DA49-A879-BA260A4B8F7F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20" name="Ovaal 188">
              <a:extLst>
                <a:ext uri="{FF2B5EF4-FFF2-40B4-BE49-F238E27FC236}">
                  <a16:creationId xmlns:a16="http://schemas.microsoft.com/office/drawing/2014/main" id="{99627F42-EAEF-A74B-99C0-0FCB9278EE52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321" name="Rechthoek 189">
              <a:extLst>
                <a:ext uri="{FF2B5EF4-FFF2-40B4-BE49-F238E27FC236}">
                  <a16:creationId xmlns:a16="http://schemas.microsoft.com/office/drawing/2014/main" id="{AE6254B2-0F9B-3C48-A162-CD40D6446D00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322" name="Ovaal 191">
              <a:extLst>
                <a:ext uri="{FF2B5EF4-FFF2-40B4-BE49-F238E27FC236}">
                  <a16:creationId xmlns:a16="http://schemas.microsoft.com/office/drawing/2014/main" id="{23091020-C98B-4E49-B1DF-C8434DC416A1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323" name="Rechthoek 192">
              <a:extLst>
                <a:ext uri="{FF2B5EF4-FFF2-40B4-BE49-F238E27FC236}">
                  <a16:creationId xmlns:a16="http://schemas.microsoft.com/office/drawing/2014/main" id="{71AE2627-7EB6-B048-B48C-D61383AC8152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24" name="Ovaal 195">
              <a:extLst>
                <a:ext uri="{FF2B5EF4-FFF2-40B4-BE49-F238E27FC236}">
                  <a16:creationId xmlns:a16="http://schemas.microsoft.com/office/drawing/2014/main" id="{9BCA03D5-D448-CA44-910F-B35412C2EB78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325" name="Rechthoek 196">
              <a:extLst>
                <a:ext uri="{FF2B5EF4-FFF2-40B4-BE49-F238E27FC236}">
                  <a16:creationId xmlns:a16="http://schemas.microsoft.com/office/drawing/2014/main" id="{DDE4F982-9976-934B-B3ED-DCBA28D01C73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26" name="Ovaal 197">
              <a:extLst>
                <a:ext uri="{FF2B5EF4-FFF2-40B4-BE49-F238E27FC236}">
                  <a16:creationId xmlns:a16="http://schemas.microsoft.com/office/drawing/2014/main" id="{0D606AC3-9DA4-9740-97DE-01DBB2FD69BC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327" name="Rechthoek 198">
              <a:extLst>
                <a:ext uri="{FF2B5EF4-FFF2-40B4-BE49-F238E27FC236}">
                  <a16:creationId xmlns:a16="http://schemas.microsoft.com/office/drawing/2014/main" id="{760CA3CD-D3DE-6745-8A2E-2F00B53A1B6E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328" name="Ovaal 200">
              <a:extLst>
                <a:ext uri="{FF2B5EF4-FFF2-40B4-BE49-F238E27FC236}">
                  <a16:creationId xmlns:a16="http://schemas.microsoft.com/office/drawing/2014/main" id="{C3E82153-E359-F84A-94A5-D6C7A2D6CECD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29" name="Rechthoek 202">
              <a:extLst>
                <a:ext uri="{FF2B5EF4-FFF2-40B4-BE49-F238E27FC236}">
                  <a16:creationId xmlns:a16="http://schemas.microsoft.com/office/drawing/2014/main" id="{5702AED4-4CEB-0E4F-A699-D9EE068AE9B4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330" name="Rechthoek 331">
              <a:extLst>
                <a:ext uri="{FF2B5EF4-FFF2-40B4-BE49-F238E27FC236}">
                  <a16:creationId xmlns:a16="http://schemas.microsoft.com/office/drawing/2014/main" id="{5A2255C6-DB85-D745-8978-702334AB009B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331" name="ICOON_info">
              <a:extLst>
                <a:ext uri="{FF2B5EF4-FFF2-40B4-BE49-F238E27FC236}">
                  <a16:creationId xmlns:a16="http://schemas.microsoft.com/office/drawing/2014/main" id="{8E104C29-4AA2-5848-AF39-DC4CCA852DCF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85" name="Ovaal 1">
                <a:extLst>
                  <a:ext uri="{FF2B5EF4-FFF2-40B4-BE49-F238E27FC236}">
                    <a16:creationId xmlns:a16="http://schemas.microsoft.com/office/drawing/2014/main" id="{44710A78-304C-7744-BD9D-2D2E8BF6F57E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6" name="Graphic 163" descr="Informatie">
                <a:extLst>
                  <a:ext uri="{FF2B5EF4-FFF2-40B4-BE49-F238E27FC236}">
                    <a16:creationId xmlns:a16="http://schemas.microsoft.com/office/drawing/2014/main" id="{DAF3731A-14B6-7341-B053-D59B3954AD61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2" name="VOORBEELD">
              <a:extLst>
                <a:ext uri="{FF2B5EF4-FFF2-40B4-BE49-F238E27FC236}">
                  <a16:creationId xmlns:a16="http://schemas.microsoft.com/office/drawing/2014/main" id="{6705FFCB-401E-D649-B9BD-B6129FBD3122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333" name="Rechthoek 335">
                <a:extLst>
                  <a:ext uri="{FF2B5EF4-FFF2-40B4-BE49-F238E27FC236}">
                    <a16:creationId xmlns:a16="http://schemas.microsoft.com/office/drawing/2014/main" id="{D384829D-B047-2E4B-8CA8-35B789D4715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334" name="Rechthoek 337">
                <a:extLst>
                  <a:ext uri="{FF2B5EF4-FFF2-40B4-BE49-F238E27FC236}">
                    <a16:creationId xmlns:a16="http://schemas.microsoft.com/office/drawing/2014/main" id="{10A19394-A801-6F48-BA49-D9DD7207296C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35" name="Groep 230">
                <a:extLst>
                  <a:ext uri="{FF2B5EF4-FFF2-40B4-BE49-F238E27FC236}">
                    <a16:creationId xmlns:a16="http://schemas.microsoft.com/office/drawing/2014/main" id="{BB171B0C-2C47-DD4E-9C13-627D79492859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66" name="Groep 232">
                  <a:extLst>
                    <a:ext uri="{FF2B5EF4-FFF2-40B4-BE49-F238E27FC236}">
                      <a16:creationId xmlns:a16="http://schemas.microsoft.com/office/drawing/2014/main" id="{843B98AC-AF05-C34C-8BB5-247572B5CEE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68" name="Rechte verbindingslijn 234">
                    <a:extLst>
                      <a:ext uri="{FF2B5EF4-FFF2-40B4-BE49-F238E27FC236}">
                        <a16:creationId xmlns:a16="http://schemas.microsoft.com/office/drawing/2014/main" id="{007D3670-9DC1-5442-A56D-17E48C58DE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235">
                    <a:extLst>
                      <a:ext uri="{FF2B5EF4-FFF2-40B4-BE49-F238E27FC236}">
                        <a16:creationId xmlns:a16="http://schemas.microsoft.com/office/drawing/2014/main" id="{CA0989B2-24F2-9546-B691-4F750C6262E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236">
                    <a:extLst>
                      <a:ext uri="{FF2B5EF4-FFF2-40B4-BE49-F238E27FC236}">
                        <a16:creationId xmlns:a16="http://schemas.microsoft.com/office/drawing/2014/main" id="{4B67E11E-25C2-0445-8901-3EC3F92D98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1" name="Rechte verbindingslijn 237">
                    <a:extLst>
                      <a:ext uri="{FF2B5EF4-FFF2-40B4-BE49-F238E27FC236}">
                        <a16:creationId xmlns:a16="http://schemas.microsoft.com/office/drawing/2014/main" id="{E2285477-9F0E-E847-9BE7-85CE433662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2" name="Rechte verbindingslijn 238">
                    <a:extLst>
                      <a:ext uri="{FF2B5EF4-FFF2-40B4-BE49-F238E27FC236}">
                        <a16:creationId xmlns:a16="http://schemas.microsoft.com/office/drawing/2014/main" id="{37C208EF-93DF-024A-A735-C2FAF670FE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67" name="Pijl: rechts 233">
                  <a:extLst>
                    <a:ext uri="{FF2B5EF4-FFF2-40B4-BE49-F238E27FC236}">
                      <a16:creationId xmlns:a16="http://schemas.microsoft.com/office/drawing/2014/main" id="{A2D9A97A-A1EE-DF41-BEE5-18F771389B3D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36" name="Groep 239">
                <a:extLst>
                  <a:ext uri="{FF2B5EF4-FFF2-40B4-BE49-F238E27FC236}">
                    <a16:creationId xmlns:a16="http://schemas.microsoft.com/office/drawing/2014/main" id="{8A3A3BC6-9D86-5744-8194-B39AC1E09CD0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59" name="Groep 241">
                  <a:extLst>
                    <a:ext uri="{FF2B5EF4-FFF2-40B4-BE49-F238E27FC236}">
                      <a16:creationId xmlns:a16="http://schemas.microsoft.com/office/drawing/2014/main" id="{436FEE80-A6ED-DA47-B6E2-1DC8491760D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61" name="Rechte verbindingslijn 243">
                    <a:extLst>
                      <a:ext uri="{FF2B5EF4-FFF2-40B4-BE49-F238E27FC236}">
                        <a16:creationId xmlns:a16="http://schemas.microsoft.com/office/drawing/2014/main" id="{39568276-7EF6-7B48-AE83-D757696C99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2" name="Rechte verbindingslijn 244">
                    <a:extLst>
                      <a:ext uri="{FF2B5EF4-FFF2-40B4-BE49-F238E27FC236}">
                        <a16:creationId xmlns:a16="http://schemas.microsoft.com/office/drawing/2014/main" id="{39D4FB16-827F-7043-9F85-04DF6613A3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3" name="Rechte verbindingslijn 245">
                    <a:extLst>
                      <a:ext uri="{FF2B5EF4-FFF2-40B4-BE49-F238E27FC236}">
                        <a16:creationId xmlns:a16="http://schemas.microsoft.com/office/drawing/2014/main" id="{CEE88A1F-8D02-8443-9367-0DACE092024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4" name="Rechte verbindingslijn 246">
                    <a:extLst>
                      <a:ext uri="{FF2B5EF4-FFF2-40B4-BE49-F238E27FC236}">
                        <a16:creationId xmlns:a16="http://schemas.microsoft.com/office/drawing/2014/main" id="{16114F28-51E3-5247-A495-03AFDEAA88A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5" name="Rechte verbindingslijn 247">
                    <a:extLst>
                      <a:ext uri="{FF2B5EF4-FFF2-40B4-BE49-F238E27FC236}">
                        <a16:creationId xmlns:a16="http://schemas.microsoft.com/office/drawing/2014/main" id="{0DB99711-9BFC-E84B-8C9A-6ADD518D7A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60" name="Pijl: rechts 242">
                  <a:extLst>
                    <a:ext uri="{FF2B5EF4-FFF2-40B4-BE49-F238E27FC236}">
                      <a16:creationId xmlns:a16="http://schemas.microsoft.com/office/drawing/2014/main" id="{271EAF21-B0E5-FD41-A7EF-E694A14194A5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337" name="Rechte verbindingslijn 340">
                <a:extLst>
                  <a:ext uri="{FF2B5EF4-FFF2-40B4-BE49-F238E27FC236}">
                    <a16:creationId xmlns:a16="http://schemas.microsoft.com/office/drawing/2014/main" id="{07644FA2-0C54-ED44-A31E-EFD21A9610C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38" name="Rechte verbindingslijn 341">
                <a:extLst>
                  <a:ext uri="{FF2B5EF4-FFF2-40B4-BE49-F238E27FC236}">
                    <a16:creationId xmlns:a16="http://schemas.microsoft.com/office/drawing/2014/main" id="{CED26410-7BA6-8345-B690-F616E27FCCD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339" name="Rechthoek 344">
                <a:extLst>
                  <a:ext uri="{FF2B5EF4-FFF2-40B4-BE49-F238E27FC236}">
                    <a16:creationId xmlns:a16="http://schemas.microsoft.com/office/drawing/2014/main" id="{975F85BD-7356-C642-81B0-21141696FCE5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340" name="Rechthoek 345">
                <a:extLst>
                  <a:ext uri="{FF2B5EF4-FFF2-40B4-BE49-F238E27FC236}">
                    <a16:creationId xmlns:a16="http://schemas.microsoft.com/office/drawing/2014/main" id="{EB71ABC4-8E6B-3741-B01B-A8DF6F9FEA14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341" name="Groep 11">
                <a:extLst>
                  <a:ext uri="{FF2B5EF4-FFF2-40B4-BE49-F238E27FC236}">
                    <a16:creationId xmlns:a16="http://schemas.microsoft.com/office/drawing/2014/main" id="{D668617C-09F9-DB4B-B469-5CDA0F463B86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351" name="Rechthoek 346">
                  <a:extLst>
                    <a:ext uri="{FF2B5EF4-FFF2-40B4-BE49-F238E27FC236}">
                      <a16:creationId xmlns:a16="http://schemas.microsoft.com/office/drawing/2014/main" id="{77966503-D8D9-644D-AD7C-8DAB900029F2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52" name="Groep 6">
                  <a:extLst>
                    <a:ext uri="{FF2B5EF4-FFF2-40B4-BE49-F238E27FC236}">
                      <a16:creationId xmlns:a16="http://schemas.microsoft.com/office/drawing/2014/main" id="{636F5795-20FB-0E4F-AF90-AEA189A25DD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54" name="Rechte verbindingslijn 225">
                    <a:extLst>
                      <a:ext uri="{FF2B5EF4-FFF2-40B4-BE49-F238E27FC236}">
                        <a16:creationId xmlns:a16="http://schemas.microsoft.com/office/drawing/2014/main" id="{BB33FBCA-A6EB-B643-BE92-20A8727A69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226">
                    <a:extLst>
                      <a:ext uri="{FF2B5EF4-FFF2-40B4-BE49-F238E27FC236}">
                        <a16:creationId xmlns:a16="http://schemas.microsoft.com/office/drawing/2014/main" id="{036228A3-C7F2-414D-91D4-7DB175AA50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227">
                    <a:extLst>
                      <a:ext uri="{FF2B5EF4-FFF2-40B4-BE49-F238E27FC236}">
                        <a16:creationId xmlns:a16="http://schemas.microsoft.com/office/drawing/2014/main" id="{ACBF83B2-1F42-9841-B13A-46AE15A653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228">
                    <a:extLst>
                      <a:ext uri="{FF2B5EF4-FFF2-40B4-BE49-F238E27FC236}">
                        <a16:creationId xmlns:a16="http://schemas.microsoft.com/office/drawing/2014/main" id="{615643ED-78A9-7D46-BAB7-5B24E12D69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8" name="Rechte verbindingslijn 229">
                    <a:extLst>
                      <a:ext uri="{FF2B5EF4-FFF2-40B4-BE49-F238E27FC236}">
                        <a16:creationId xmlns:a16="http://schemas.microsoft.com/office/drawing/2014/main" id="{D9359AE3-2A98-254F-A54B-A690D5E992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53" name="Pijl: rechts 217">
                  <a:extLst>
                    <a:ext uri="{FF2B5EF4-FFF2-40B4-BE49-F238E27FC236}">
                      <a16:creationId xmlns:a16="http://schemas.microsoft.com/office/drawing/2014/main" id="{38AB2121-F2E7-7345-8830-435884A49EAB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2" name="Groep 9">
                <a:extLst>
                  <a:ext uri="{FF2B5EF4-FFF2-40B4-BE49-F238E27FC236}">
                    <a16:creationId xmlns:a16="http://schemas.microsoft.com/office/drawing/2014/main" id="{632FCBD3-8D08-A84B-828C-C5006ABBFD49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343" name="Rechthoek 357">
                  <a:extLst>
                    <a:ext uri="{FF2B5EF4-FFF2-40B4-BE49-F238E27FC236}">
                      <a16:creationId xmlns:a16="http://schemas.microsoft.com/office/drawing/2014/main" id="{D762E2D0-F73D-6C4C-8BAC-5BCAD6A63F23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44" name="Groep 5">
                  <a:extLst>
                    <a:ext uri="{FF2B5EF4-FFF2-40B4-BE49-F238E27FC236}">
                      <a16:creationId xmlns:a16="http://schemas.microsoft.com/office/drawing/2014/main" id="{939C71BA-9F2D-9045-9A64-7012D52870BA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46" name="Rechte verbindingslijn 220">
                    <a:extLst>
                      <a:ext uri="{FF2B5EF4-FFF2-40B4-BE49-F238E27FC236}">
                        <a16:creationId xmlns:a16="http://schemas.microsoft.com/office/drawing/2014/main" id="{5C80F625-CB6D-0B46-8232-604F6F3FAE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221">
                    <a:extLst>
                      <a:ext uri="{FF2B5EF4-FFF2-40B4-BE49-F238E27FC236}">
                        <a16:creationId xmlns:a16="http://schemas.microsoft.com/office/drawing/2014/main" id="{085887E4-3883-B54C-8597-E026CB172B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222">
                    <a:extLst>
                      <a:ext uri="{FF2B5EF4-FFF2-40B4-BE49-F238E27FC236}">
                        <a16:creationId xmlns:a16="http://schemas.microsoft.com/office/drawing/2014/main" id="{3EC2E13E-7746-F448-8339-654E255BFE4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Rechte verbindingslijn 223">
                    <a:extLst>
                      <a:ext uri="{FF2B5EF4-FFF2-40B4-BE49-F238E27FC236}">
                        <a16:creationId xmlns:a16="http://schemas.microsoft.com/office/drawing/2014/main" id="{8CCE07C6-CB34-6B4A-8048-A5A7BE3452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0" name="Rechte verbindingslijn 224">
                    <a:extLst>
                      <a:ext uri="{FF2B5EF4-FFF2-40B4-BE49-F238E27FC236}">
                        <a16:creationId xmlns:a16="http://schemas.microsoft.com/office/drawing/2014/main" id="{2F9173BD-AF9C-7541-B6C1-A33CFAA506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45" name="Pijl: rechts 219">
                  <a:extLst>
                    <a:ext uri="{FF2B5EF4-FFF2-40B4-BE49-F238E27FC236}">
                      <a16:creationId xmlns:a16="http://schemas.microsoft.com/office/drawing/2014/main" id="{8B2F5A38-893E-8B4F-8594-52675096E4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87" name="INSTRUCTION">
            <a:extLst>
              <a:ext uri="{FF2B5EF4-FFF2-40B4-BE49-F238E27FC236}">
                <a16:creationId xmlns:a16="http://schemas.microsoft.com/office/drawing/2014/main" id="{0ACF7E9F-F569-E446-86CC-3993EBD3217C}"/>
              </a:ext>
            </a:extLst>
          </p:cNvPr>
          <p:cNvGrpSpPr/>
          <p:nvPr userDrawn="1"/>
        </p:nvGrpSpPr>
        <p:grpSpPr>
          <a:xfrm>
            <a:off x="12377595" y="3"/>
            <a:ext cx="3693386" cy="6693352"/>
            <a:chOff x="-3786437" y="3"/>
            <a:chExt cx="3693386" cy="6693352"/>
          </a:xfrm>
        </p:grpSpPr>
        <p:grpSp>
          <p:nvGrpSpPr>
            <p:cNvPr id="388" name="Groep 534">
              <a:extLst>
                <a:ext uri="{FF2B5EF4-FFF2-40B4-BE49-F238E27FC236}">
                  <a16:creationId xmlns:a16="http://schemas.microsoft.com/office/drawing/2014/main" id="{F4EED975-274A-5B4E-973E-6C93D46C5182}"/>
                </a:ext>
              </a:extLst>
            </p:cNvPr>
            <p:cNvGrpSpPr/>
            <p:nvPr userDrawn="1"/>
          </p:nvGrpSpPr>
          <p:grpSpPr>
            <a:xfrm>
              <a:off x="-3786164" y="3"/>
              <a:ext cx="3592800" cy="3209594"/>
              <a:chOff x="-3786164" y="3"/>
              <a:chExt cx="3592800" cy="3209594"/>
            </a:xfrm>
          </p:grpSpPr>
          <p:sp>
            <p:nvSpPr>
              <p:cNvPr id="454" name="Rechthoek 600">
                <a:extLst>
                  <a:ext uri="{FF2B5EF4-FFF2-40B4-BE49-F238E27FC236}">
                    <a16:creationId xmlns:a16="http://schemas.microsoft.com/office/drawing/2014/main" id="{36BE86F7-7C23-BD48-91AC-13F5F1D972DB}"/>
                  </a:ext>
                </a:extLst>
              </p:cNvPr>
              <p:cNvSpPr/>
              <p:nvPr userDrawn="1"/>
            </p:nvSpPr>
            <p:spPr>
              <a:xfrm>
                <a:off x="-3786164" y="3"/>
                <a:ext cx="3592800" cy="3209594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INSERT/FORMAT TABLE</a:t>
                </a:r>
              </a:p>
            </p:txBody>
          </p:sp>
          <p:sp>
            <p:nvSpPr>
              <p:cNvPr id="455" name="Ovaal 601">
                <a:extLst>
                  <a:ext uri="{FF2B5EF4-FFF2-40B4-BE49-F238E27FC236}">
                    <a16:creationId xmlns:a16="http://schemas.microsoft.com/office/drawing/2014/main" id="{37403AD1-06D1-8045-9679-E8E821051058}"/>
                  </a:ext>
                </a:extLst>
              </p:cNvPr>
              <p:cNvSpPr/>
              <p:nvPr userDrawn="1"/>
            </p:nvSpPr>
            <p:spPr>
              <a:xfrm>
                <a:off x="-3603587" y="465324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456" name="Rechthoek 602">
                <a:extLst>
                  <a:ext uri="{FF2B5EF4-FFF2-40B4-BE49-F238E27FC236}">
                    <a16:creationId xmlns:a16="http://schemas.microsoft.com/office/drawing/2014/main" id="{01CB3840-19D0-7D49-97D0-AAD9106FEEDC}"/>
                  </a:ext>
                </a:extLst>
              </p:cNvPr>
              <p:cNvSpPr/>
              <p:nvPr userDrawn="1"/>
            </p:nvSpPr>
            <p:spPr>
              <a:xfrm>
                <a:off x="-3319415" y="465324"/>
                <a:ext cx="2944682" cy="65802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If necessary, delete the existing table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by using the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‘Backspace key’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Click on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the pictogram to insert a new table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(see example below)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sp>
            <p:nvSpPr>
              <p:cNvPr id="457" name="Ovaal 603">
                <a:extLst>
                  <a:ext uri="{FF2B5EF4-FFF2-40B4-BE49-F238E27FC236}">
                    <a16:creationId xmlns:a16="http://schemas.microsoft.com/office/drawing/2014/main" id="{29F7DAFF-9713-A449-8F79-A4396E49AF70}"/>
                  </a:ext>
                </a:extLst>
              </p:cNvPr>
              <p:cNvSpPr/>
              <p:nvPr userDrawn="1"/>
            </p:nvSpPr>
            <p:spPr>
              <a:xfrm>
                <a:off x="-3603587" y="172970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458" name="Rechthoek 604">
                <a:extLst>
                  <a:ext uri="{FF2B5EF4-FFF2-40B4-BE49-F238E27FC236}">
                    <a16:creationId xmlns:a16="http://schemas.microsoft.com/office/drawing/2014/main" id="{CB5AADF4-1C4D-1A4D-BF2D-65E43577ACAB}"/>
                  </a:ext>
                </a:extLst>
              </p:cNvPr>
              <p:cNvSpPr/>
              <p:nvPr userDrawn="1"/>
            </p:nvSpPr>
            <p:spPr>
              <a:xfrm>
                <a:off x="-3319415" y="1729710"/>
                <a:ext cx="2944682" cy="32633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 the preferred number of rows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and columns and click on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‘OK’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459" name="Groep 605">
                <a:extLst>
                  <a:ext uri="{FF2B5EF4-FFF2-40B4-BE49-F238E27FC236}">
                    <a16:creationId xmlns:a16="http://schemas.microsoft.com/office/drawing/2014/main" id="{6DFC1C5B-3079-164E-B96A-71865046BDF8}"/>
                  </a:ext>
                </a:extLst>
              </p:cNvPr>
              <p:cNvGrpSpPr/>
              <p:nvPr userDrawn="1"/>
            </p:nvGrpSpPr>
            <p:grpSpPr>
              <a:xfrm>
                <a:off x="-3311319" y="2164285"/>
                <a:ext cx="825500" cy="209550"/>
                <a:chOff x="13504624" y="2482850"/>
                <a:chExt cx="825500" cy="209550"/>
              </a:xfrm>
            </p:grpSpPr>
            <p:sp>
              <p:nvSpPr>
                <p:cNvPr id="471" name="Rechthoek 617">
                  <a:extLst>
                    <a:ext uri="{FF2B5EF4-FFF2-40B4-BE49-F238E27FC236}">
                      <a16:creationId xmlns:a16="http://schemas.microsoft.com/office/drawing/2014/main" id="{70547788-EDFF-1743-AF02-14037249DA08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OK</a:t>
                  </a:r>
                </a:p>
              </p:txBody>
            </p:sp>
            <p:cxnSp>
              <p:nvCxnSpPr>
                <p:cNvPr id="472" name="Rechte verbindingslijn 618">
                  <a:extLst>
                    <a:ext uri="{FF2B5EF4-FFF2-40B4-BE49-F238E27FC236}">
                      <a16:creationId xmlns:a16="http://schemas.microsoft.com/office/drawing/2014/main" id="{B6CBA766-53E4-0140-895B-0955BF391800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473" name="Gelijkbenige driehoek 619">
                  <a:extLst>
                    <a:ext uri="{FF2B5EF4-FFF2-40B4-BE49-F238E27FC236}">
                      <a16:creationId xmlns:a16="http://schemas.microsoft.com/office/drawing/2014/main" id="{90450E61-2257-2545-8BE1-E27B63D9F05E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60" name="Ovaal 606">
                <a:extLst>
                  <a:ext uri="{FF2B5EF4-FFF2-40B4-BE49-F238E27FC236}">
                    <a16:creationId xmlns:a16="http://schemas.microsoft.com/office/drawing/2014/main" id="{071E487F-B8BB-C849-92A2-4A39286FDF3C}"/>
                  </a:ext>
                </a:extLst>
              </p:cNvPr>
              <p:cNvSpPr/>
              <p:nvPr userDrawn="1"/>
            </p:nvSpPr>
            <p:spPr>
              <a:xfrm>
                <a:off x="-3603587" y="2555608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3</a:t>
                </a:r>
              </a:p>
            </p:txBody>
          </p:sp>
          <p:sp>
            <p:nvSpPr>
              <p:cNvPr id="461" name="Rechthoek 607">
                <a:extLst>
                  <a:ext uri="{FF2B5EF4-FFF2-40B4-BE49-F238E27FC236}">
                    <a16:creationId xmlns:a16="http://schemas.microsoft.com/office/drawing/2014/main" id="{2D822373-8B50-094F-AB64-276E9EDB0AD5}"/>
                  </a:ext>
                </a:extLst>
              </p:cNvPr>
              <p:cNvSpPr/>
              <p:nvPr userDrawn="1"/>
            </p:nvSpPr>
            <p:spPr>
              <a:xfrm>
                <a:off x="-3319415" y="2555610"/>
                <a:ext cx="2944682" cy="48838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Change the format of the table by selecting various parts of the table and using the various options under the tab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‘Table Format’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</a:t>
                </a:r>
              </a:p>
            </p:txBody>
          </p:sp>
          <p:grpSp>
            <p:nvGrpSpPr>
              <p:cNvPr id="462" name="Tabel icoon">
                <a:extLst>
                  <a:ext uri="{FF2B5EF4-FFF2-40B4-BE49-F238E27FC236}">
                    <a16:creationId xmlns:a16="http://schemas.microsoft.com/office/drawing/2014/main" id="{03D8514C-B70F-A245-BA58-FB387280CB55}"/>
                  </a:ext>
                </a:extLst>
              </p:cNvPr>
              <p:cNvGrpSpPr/>
              <p:nvPr userDrawn="1"/>
            </p:nvGrpSpPr>
            <p:grpSpPr>
              <a:xfrm>
                <a:off x="-3308869" y="1240695"/>
                <a:ext cx="338201" cy="305477"/>
                <a:chOff x="6072040" y="3376043"/>
                <a:chExt cx="1227920" cy="1109109"/>
              </a:xfrm>
            </p:grpSpPr>
            <p:sp>
              <p:nvSpPr>
                <p:cNvPr id="463" name="Rechthoek 609">
                  <a:extLst>
                    <a:ext uri="{FF2B5EF4-FFF2-40B4-BE49-F238E27FC236}">
                      <a16:creationId xmlns:a16="http://schemas.microsoft.com/office/drawing/2014/main" id="{B8AFF265-D715-594C-BA5F-ACA7AE9D005F}"/>
                    </a:ext>
                  </a:extLst>
                </p:cNvPr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64" name="Rechthoek 610">
                  <a:extLst>
                    <a:ext uri="{FF2B5EF4-FFF2-40B4-BE49-F238E27FC236}">
                      <a16:creationId xmlns:a16="http://schemas.microsoft.com/office/drawing/2014/main" id="{BCF3F94B-BB9D-884E-ADDF-BFB15DD92A6C}"/>
                    </a:ext>
                  </a:extLst>
                </p:cNvPr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465" name="Rechte verbindingslijn 611">
                  <a:extLst>
                    <a:ext uri="{FF2B5EF4-FFF2-40B4-BE49-F238E27FC236}">
                      <a16:creationId xmlns:a16="http://schemas.microsoft.com/office/drawing/2014/main" id="{2BE4C010-89D2-2E4E-82A3-6AB96922E228}"/>
                    </a:ext>
                  </a:extLst>
                </p:cNvPr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Rechte verbindingslijn 612">
                  <a:extLst>
                    <a:ext uri="{FF2B5EF4-FFF2-40B4-BE49-F238E27FC236}">
                      <a16:creationId xmlns:a16="http://schemas.microsoft.com/office/drawing/2014/main" id="{ADF98AF1-B08F-3849-9627-A5E987D84329}"/>
                    </a:ext>
                  </a:extLst>
                </p:cNvPr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7" name="Rechte verbindingslijn 613">
                  <a:extLst>
                    <a:ext uri="{FF2B5EF4-FFF2-40B4-BE49-F238E27FC236}">
                      <a16:creationId xmlns:a16="http://schemas.microsoft.com/office/drawing/2014/main" id="{F1CD2135-83CE-8E4E-9BD6-9B3DAB5AADA2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8" name="Rechte verbindingslijn 614">
                  <a:extLst>
                    <a:ext uri="{FF2B5EF4-FFF2-40B4-BE49-F238E27FC236}">
                      <a16:creationId xmlns:a16="http://schemas.microsoft.com/office/drawing/2014/main" id="{2F42026D-C62B-7148-8AF5-2E2A0AAF686D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9" name="Rechte verbindingslijn 615">
                  <a:extLst>
                    <a:ext uri="{FF2B5EF4-FFF2-40B4-BE49-F238E27FC236}">
                      <a16:creationId xmlns:a16="http://schemas.microsoft.com/office/drawing/2014/main" id="{90219D66-B6EA-B644-82E7-1A2EE27CC5A6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70" name="Rechthoek 616">
                  <a:extLst>
                    <a:ext uri="{FF2B5EF4-FFF2-40B4-BE49-F238E27FC236}">
                      <a16:creationId xmlns:a16="http://schemas.microsoft.com/office/drawing/2014/main" id="{FDCC5739-F85A-3141-B329-AA8195E2CBA4}"/>
                    </a:ext>
                  </a:extLst>
                </p:cNvPr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89" name="Groep 535">
              <a:extLst>
                <a:ext uri="{FF2B5EF4-FFF2-40B4-BE49-F238E27FC236}">
                  <a16:creationId xmlns:a16="http://schemas.microsoft.com/office/drawing/2014/main" id="{CA614C39-CC80-BF4E-BDA2-406107ABDAD2}"/>
                </a:ext>
              </a:extLst>
            </p:cNvPr>
            <p:cNvGrpSpPr/>
            <p:nvPr userDrawn="1"/>
          </p:nvGrpSpPr>
          <p:grpSpPr>
            <a:xfrm>
              <a:off x="-3786437" y="3410167"/>
              <a:ext cx="3693386" cy="3283188"/>
              <a:chOff x="-3786437" y="3410167"/>
              <a:chExt cx="3693386" cy="3283188"/>
            </a:xfrm>
          </p:grpSpPr>
          <p:sp>
            <p:nvSpPr>
              <p:cNvPr id="390" name="Rechthoek 536">
                <a:extLst>
                  <a:ext uri="{FF2B5EF4-FFF2-40B4-BE49-F238E27FC236}">
                    <a16:creationId xmlns:a16="http://schemas.microsoft.com/office/drawing/2014/main" id="{112E3CB0-2B92-AD4C-B2EB-9FD35497F9E0}"/>
                  </a:ext>
                </a:extLst>
              </p:cNvPr>
              <p:cNvSpPr/>
              <p:nvPr userDrawn="1"/>
            </p:nvSpPr>
            <p:spPr>
              <a:xfrm>
                <a:off x="-3786165" y="3410167"/>
                <a:ext cx="3593091" cy="264138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Edit table</a:t>
                </a:r>
              </a:p>
            </p:txBody>
          </p:sp>
          <p:sp>
            <p:nvSpPr>
              <p:cNvPr id="391" name="Ovaal 537">
                <a:extLst>
                  <a:ext uri="{FF2B5EF4-FFF2-40B4-BE49-F238E27FC236}">
                    <a16:creationId xmlns:a16="http://schemas.microsoft.com/office/drawing/2014/main" id="{07229D49-AC8C-7A4B-A6A9-2EFEC314851D}"/>
                  </a:ext>
                </a:extLst>
              </p:cNvPr>
              <p:cNvSpPr/>
              <p:nvPr userDrawn="1"/>
            </p:nvSpPr>
            <p:spPr>
              <a:xfrm>
                <a:off x="-3603587" y="3874766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392" name="Rechthoek 538">
                <a:extLst>
                  <a:ext uri="{FF2B5EF4-FFF2-40B4-BE49-F238E27FC236}">
                    <a16:creationId xmlns:a16="http://schemas.microsoft.com/office/drawing/2014/main" id="{027DF894-95DB-724C-AAD8-971B5E85AFCC}"/>
                  </a:ext>
                </a:extLst>
              </p:cNvPr>
              <p:cNvSpPr/>
              <p:nvPr userDrawn="1"/>
            </p:nvSpPr>
            <p:spPr>
              <a:xfrm>
                <a:off x="-3319415" y="3874767"/>
                <a:ext cx="3054604" cy="32768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 the preferred number of rows and/or columns of the table and go to the tab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‘Layout’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sp>
            <p:nvSpPr>
              <p:cNvPr id="393" name="Rechthoek 539">
                <a:extLst>
                  <a:ext uri="{FF2B5EF4-FFF2-40B4-BE49-F238E27FC236}">
                    <a16:creationId xmlns:a16="http://schemas.microsoft.com/office/drawing/2014/main" id="{66504559-355D-3244-A1B3-D76AD2BE412E}"/>
                  </a:ext>
                </a:extLst>
              </p:cNvPr>
              <p:cNvSpPr/>
              <p:nvPr userDrawn="1"/>
            </p:nvSpPr>
            <p:spPr>
              <a:xfrm>
                <a:off x="-3786437" y="5865355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Want to know more?</a:t>
                </a:r>
                <a:r>
                  <a:rPr lang="en-GB" sz="1200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/>
                </a:r>
                <a:br>
                  <a:rPr lang="en-GB" sz="1200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Go to the instruction slide </a:t>
                </a:r>
                <a:r>
                  <a:rPr lang="en-GB" sz="1200" b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‘VIDEO INSTRUCTIONS’</a:t>
                </a: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  <a:b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You’ll find it at the beginning of the presentation</a:t>
                </a:r>
                <a:b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or insert it via </a:t>
                </a:r>
                <a:r>
                  <a:rPr lang="en-GB" sz="1200" i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‘Home’</a:t>
                </a: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&gt; </a:t>
                </a:r>
                <a:r>
                  <a:rPr lang="en-GB" sz="1200" i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‘New Slide’.</a:t>
                </a:r>
              </a:p>
            </p:txBody>
          </p:sp>
          <p:grpSp>
            <p:nvGrpSpPr>
              <p:cNvPr id="394" name="ICOON_info">
                <a:extLst>
                  <a:ext uri="{FF2B5EF4-FFF2-40B4-BE49-F238E27FC236}">
                    <a16:creationId xmlns:a16="http://schemas.microsoft.com/office/drawing/2014/main" id="{582EC307-C292-B24F-8364-44818CD2D4E8}"/>
                  </a:ext>
                </a:extLst>
              </p:cNvPr>
              <p:cNvGrpSpPr/>
              <p:nvPr userDrawn="1"/>
            </p:nvGrpSpPr>
            <p:grpSpPr>
              <a:xfrm>
                <a:off x="-376736" y="5729337"/>
                <a:ext cx="283685" cy="283685"/>
                <a:chOff x="-510741" y="5913713"/>
                <a:chExt cx="267555" cy="267555"/>
              </a:xfrm>
            </p:grpSpPr>
            <p:sp>
              <p:nvSpPr>
                <p:cNvPr id="452" name="Ovaal 598">
                  <a:extLst>
                    <a:ext uri="{FF2B5EF4-FFF2-40B4-BE49-F238E27FC236}">
                      <a16:creationId xmlns:a16="http://schemas.microsoft.com/office/drawing/2014/main" id="{4C7AD78C-3118-FF4D-8B41-6A3A1B1D7832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3" name="Graphic 163" descr="Informatie">
                  <a:extLst>
                    <a:ext uri="{FF2B5EF4-FFF2-40B4-BE49-F238E27FC236}">
                      <a16:creationId xmlns:a16="http://schemas.microsoft.com/office/drawing/2014/main" id="{027B76E2-4BDF-6D47-A9A6-FEF0BD3A28F6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en-GB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95" name="Ovaal 541">
                <a:extLst>
                  <a:ext uri="{FF2B5EF4-FFF2-40B4-BE49-F238E27FC236}">
                    <a16:creationId xmlns:a16="http://schemas.microsoft.com/office/drawing/2014/main" id="{71413078-13C8-7D44-AC4F-129A2DB8B908}"/>
                  </a:ext>
                </a:extLst>
              </p:cNvPr>
              <p:cNvSpPr/>
              <p:nvPr userDrawn="1"/>
            </p:nvSpPr>
            <p:spPr>
              <a:xfrm>
                <a:off x="-3603587" y="4396122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396" name="Rechthoek 542">
                <a:extLst>
                  <a:ext uri="{FF2B5EF4-FFF2-40B4-BE49-F238E27FC236}">
                    <a16:creationId xmlns:a16="http://schemas.microsoft.com/office/drawing/2014/main" id="{321A42F8-60AA-5943-AB0E-A133CED0C1C8}"/>
                  </a:ext>
                </a:extLst>
              </p:cNvPr>
              <p:cNvSpPr/>
              <p:nvPr userDrawn="1"/>
            </p:nvSpPr>
            <p:spPr>
              <a:xfrm>
                <a:off x="-3319415" y="4396123"/>
                <a:ext cx="2944682" cy="49591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At the section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‘Rows and columns’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you can delete or add rows and columns. Choose from the variety of options:</a:t>
                </a:r>
              </a:p>
            </p:txBody>
          </p:sp>
          <p:grpSp>
            <p:nvGrpSpPr>
              <p:cNvPr id="397" name="Groep 543">
                <a:extLst>
                  <a:ext uri="{FF2B5EF4-FFF2-40B4-BE49-F238E27FC236}">
                    <a16:creationId xmlns:a16="http://schemas.microsoft.com/office/drawing/2014/main" id="{15EC3110-353F-AE4F-93F3-C6727B2951CA}"/>
                  </a:ext>
                </a:extLst>
              </p:cNvPr>
              <p:cNvGrpSpPr/>
              <p:nvPr userDrawn="1"/>
            </p:nvGrpSpPr>
            <p:grpSpPr>
              <a:xfrm>
                <a:off x="-3415313" y="4996916"/>
                <a:ext cx="3013682" cy="673634"/>
                <a:chOff x="-3415313" y="4996916"/>
                <a:chExt cx="3013682" cy="673634"/>
              </a:xfrm>
            </p:grpSpPr>
            <p:grpSp>
              <p:nvGrpSpPr>
                <p:cNvPr id="398" name="Groep 544">
                  <a:extLst>
                    <a:ext uri="{FF2B5EF4-FFF2-40B4-BE49-F238E27FC236}">
                      <a16:creationId xmlns:a16="http://schemas.microsoft.com/office/drawing/2014/main" id="{C39801E4-E57C-744B-91F0-DA36598751E9}"/>
                    </a:ext>
                  </a:extLst>
                </p:cNvPr>
                <p:cNvGrpSpPr/>
                <p:nvPr userDrawn="1"/>
              </p:nvGrpSpPr>
              <p:grpSpPr>
                <a:xfrm>
                  <a:off x="-3415313" y="5041534"/>
                  <a:ext cx="761481" cy="529523"/>
                  <a:chOff x="-3492543" y="5041534"/>
                  <a:chExt cx="761481" cy="529523"/>
                </a:xfrm>
              </p:grpSpPr>
              <p:grpSp>
                <p:nvGrpSpPr>
                  <p:cNvPr id="443" name="Groep 589">
                    <a:extLst>
                      <a:ext uri="{FF2B5EF4-FFF2-40B4-BE49-F238E27FC236}">
                        <a16:creationId xmlns:a16="http://schemas.microsoft.com/office/drawing/2014/main" id="{B67F7062-F12C-9340-877B-694DE7A18DE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07743" y="5041534"/>
                    <a:ext cx="485596" cy="437045"/>
                    <a:chOff x="-3307743" y="4999319"/>
                    <a:chExt cx="644991" cy="580504"/>
                  </a:xfrm>
                </p:grpSpPr>
                <p:grpSp>
                  <p:nvGrpSpPr>
                    <p:cNvPr id="445" name="Groep 591">
                      <a:extLst>
                        <a:ext uri="{FF2B5EF4-FFF2-40B4-BE49-F238E27FC236}">
                          <a16:creationId xmlns:a16="http://schemas.microsoft.com/office/drawing/2014/main" id="{FE769CE1-1B7E-D640-9105-CAD1D9CAE1C5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3307743" y="4999319"/>
                      <a:ext cx="516835" cy="439373"/>
                      <a:chOff x="-3307743" y="4999319"/>
                      <a:chExt cx="516835" cy="439373"/>
                    </a:xfrm>
                  </p:grpSpPr>
                  <p:cxnSp>
                    <p:nvCxnSpPr>
                      <p:cNvPr id="447" name="Rechte verbindingslijn 593">
                        <a:extLst>
                          <a:ext uri="{FF2B5EF4-FFF2-40B4-BE49-F238E27FC236}">
                            <a16:creationId xmlns:a16="http://schemas.microsoft.com/office/drawing/2014/main" id="{809BE8F8-D427-B34C-8C36-1D41ADB4729A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141843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48" name="Rechte verbindingslijn 594">
                        <a:extLst>
                          <a:ext uri="{FF2B5EF4-FFF2-40B4-BE49-F238E27FC236}">
                            <a16:creationId xmlns:a16="http://schemas.microsoft.com/office/drawing/2014/main" id="{00928501-EE0A-DC46-8A20-C31CECCA2D0F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290267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49" name="Rechte verbindingslijn 595">
                        <a:extLst>
                          <a:ext uri="{FF2B5EF4-FFF2-40B4-BE49-F238E27FC236}">
                            <a16:creationId xmlns:a16="http://schemas.microsoft.com/office/drawing/2014/main" id="{56E80985-4671-8249-9D5C-645F97FE86AE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-2969743" y="4999319"/>
                        <a:ext cx="1394" cy="43937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50" name="Rechte verbindingslijn 596">
                        <a:extLst>
                          <a:ext uri="{FF2B5EF4-FFF2-40B4-BE49-F238E27FC236}">
                            <a16:creationId xmlns:a16="http://schemas.microsoft.com/office/drawing/2014/main" id="{1A347F81-D611-3041-8BD1-B6EAEFB2A62B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-3142021" y="4999319"/>
                        <a:ext cx="1394" cy="43937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51" name="Rechthoek 597">
                        <a:extLst>
                          <a:ext uri="{FF2B5EF4-FFF2-40B4-BE49-F238E27FC236}">
                            <a16:creationId xmlns:a16="http://schemas.microsoft.com/office/drawing/2014/main" id="{D45178F6-E367-ED49-87E2-BF3A63DA7DAD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446" name="Vrije vorm: vorm 592">
                      <a:extLst>
                        <a:ext uri="{FF2B5EF4-FFF2-40B4-BE49-F238E27FC236}">
                          <a16:creationId xmlns:a16="http://schemas.microsoft.com/office/drawing/2014/main" id="{F4086571-2434-B54C-B6A1-9CE303724921}"/>
                        </a:ext>
                      </a:extLst>
                    </p:cNvPr>
                    <p:cNvSpPr/>
                    <p:nvPr userDrawn="1"/>
                  </p:nvSpPr>
                  <p:spPr>
                    <a:xfrm rot="2700000">
                      <a:off x="-3022752" y="5219823"/>
                      <a:ext cx="360000" cy="360000"/>
                    </a:xfrm>
                    <a:custGeom>
                      <a:avLst/>
                      <a:gdLst>
                        <a:gd name="connsiteX0" fmla="*/ 7908 w 360000"/>
                        <a:gd name="connsiteY0" fmla="*/ 160908 h 360000"/>
                        <a:gd name="connsiteX1" fmla="*/ 27000 w 360000"/>
                        <a:gd name="connsiteY1" fmla="*/ 153000 h 360000"/>
                        <a:gd name="connsiteX2" fmla="*/ 153000 w 360000"/>
                        <a:gd name="connsiteY2" fmla="*/ 153000 h 360000"/>
                        <a:gd name="connsiteX3" fmla="*/ 153000 w 360000"/>
                        <a:gd name="connsiteY3" fmla="*/ 27000 h 360000"/>
                        <a:gd name="connsiteX4" fmla="*/ 180000 w 360000"/>
                        <a:gd name="connsiteY4" fmla="*/ 0 h 360000"/>
                        <a:gd name="connsiteX5" fmla="*/ 207000 w 360000"/>
                        <a:gd name="connsiteY5" fmla="*/ 27000 h 360000"/>
                        <a:gd name="connsiteX6" fmla="*/ 207000 w 360000"/>
                        <a:gd name="connsiteY6" fmla="*/ 153000 h 360000"/>
                        <a:gd name="connsiteX7" fmla="*/ 333000 w 360000"/>
                        <a:gd name="connsiteY7" fmla="*/ 153000 h 360000"/>
                        <a:gd name="connsiteX8" fmla="*/ 360000 w 360000"/>
                        <a:gd name="connsiteY8" fmla="*/ 180000 h 360000"/>
                        <a:gd name="connsiteX9" fmla="*/ 333000 w 360000"/>
                        <a:gd name="connsiteY9" fmla="*/ 207000 h 360000"/>
                        <a:gd name="connsiteX10" fmla="*/ 207000 w 360000"/>
                        <a:gd name="connsiteY10" fmla="*/ 207000 h 360000"/>
                        <a:gd name="connsiteX11" fmla="*/ 207000 w 360000"/>
                        <a:gd name="connsiteY11" fmla="*/ 333000 h 360000"/>
                        <a:gd name="connsiteX12" fmla="*/ 180000 w 360000"/>
                        <a:gd name="connsiteY12" fmla="*/ 360000 h 360000"/>
                        <a:gd name="connsiteX13" fmla="*/ 153000 w 360000"/>
                        <a:gd name="connsiteY13" fmla="*/ 333000 h 360000"/>
                        <a:gd name="connsiteX14" fmla="*/ 153000 w 360000"/>
                        <a:gd name="connsiteY14" fmla="*/ 207000 h 360000"/>
                        <a:gd name="connsiteX15" fmla="*/ 27000 w 360000"/>
                        <a:gd name="connsiteY15" fmla="*/ 207000 h 360000"/>
                        <a:gd name="connsiteX16" fmla="*/ 0 w 360000"/>
                        <a:gd name="connsiteY16" fmla="*/ 180000 h 360000"/>
                        <a:gd name="connsiteX17" fmla="*/ 7908 w 360000"/>
                        <a:gd name="connsiteY17" fmla="*/ 160908 h 360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360000" h="360000">
                          <a:moveTo>
                            <a:pt x="7908" y="160908"/>
                          </a:moveTo>
                          <a:cubicBezTo>
                            <a:pt x="12794" y="156022"/>
                            <a:pt x="19544" y="153000"/>
                            <a:pt x="27000" y="153000"/>
                          </a:cubicBezTo>
                          <a:lnTo>
                            <a:pt x="153000" y="153000"/>
                          </a:lnTo>
                          <a:lnTo>
                            <a:pt x="153000" y="27000"/>
                          </a:lnTo>
                          <a:cubicBezTo>
                            <a:pt x="153000" y="12088"/>
                            <a:pt x="165088" y="0"/>
                            <a:pt x="180000" y="0"/>
                          </a:cubicBezTo>
                          <a:cubicBezTo>
                            <a:pt x="194912" y="0"/>
                            <a:pt x="207000" y="12088"/>
                            <a:pt x="207000" y="27000"/>
                          </a:cubicBezTo>
                          <a:lnTo>
                            <a:pt x="207000" y="153000"/>
                          </a:lnTo>
                          <a:lnTo>
                            <a:pt x="333000" y="153000"/>
                          </a:lnTo>
                          <a:cubicBezTo>
                            <a:pt x="347912" y="153000"/>
                            <a:pt x="360000" y="165088"/>
                            <a:pt x="360000" y="180000"/>
                          </a:cubicBezTo>
                          <a:cubicBezTo>
                            <a:pt x="360000" y="194912"/>
                            <a:pt x="347912" y="207000"/>
                            <a:pt x="333000" y="207000"/>
                          </a:cubicBezTo>
                          <a:lnTo>
                            <a:pt x="207000" y="207000"/>
                          </a:lnTo>
                          <a:lnTo>
                            <a:pt x="207000" y="333000"/>
                          </a:lnTo>
                          <a:cubicBezTo>
                            <a:pt x="207000" y="347912"/>
                            <a:pt x="194912" y="360000"/>
                            <a:pt x="180000" y="360000"/>
                          </a:cubicBezTo>
                          <a:cubicBezTo>
                            <a:pt x="165088" y="360000"/>
                            <a:pt x="153000" y="347912"/>
                            <a:pt x="153000" y="333000"/>
                          </a:cubicBezTo>
                          <a:lnTo>
                            <a:pt x="153000" y="207000"/>
                          </a:lnTo>
                          <a:lnTo>
                            <a:pt x="27000" y="207000"/>
                          </a:lnTo>
                          <a:cubicBezTo>
                            <a:pt x="12088" y="207000"/>
                            <a:pt x="0" y="194912"/>
                            <a:pt x="0" y="180000"/>
                          </a:cubicBezTo>
                          <a:cubicBezTo>
                            <a:pt x="0" y="172544"/>
                            <a:pt x="3022" y="165794"/>
                            <a:pt x="7908" y="160908"/>
                          </a:cubicBezTo>
                          <a:close/>
                        </a:path>
                      </a:pathLst>
                    </a:custGeom>
                    <a:solidFill>
                      <a:srgbClr val="F0615F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dirty="0"/>
                    </a:p>
                  </p:txBody>
                </p:sp>
              </p:grpSp>
              <p:sp>
                <p:nvSpPr>
                  <p:cNvPr id="444" name="Tekstvak 590">
                    <a:extLst>
                      <a:ext uri="{FF2B5EF4-FFF2-40B4-BE49-F238E27FC236}">
                        <a16:creationId xmlns:a16="http://schemas.microsoft.com/office/drawing/2014/main" id="{89D447EC-9083-CD48-B75C-05180F4B36D1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3492543" y="5440654"/>
                    <a:ext cx="761481" cy="130403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Delete</a:t>
                    </a:r>
                  </a:p>
                </p:txBody>
              </p:sp>
            </p:grpSp>
            <p:grpSp>
              <p:nvGrpSpPr>
                <p:cNvPr id="399" name="Groep 545">
                  <a:extLst>
                    <a:ext uri="{FF2B5EF4-FFF2-40B4-BE49-F238E27FC236}">
                      <a16:creationId xmlns:a16="http://schemas.microsoft.com/office/drawing/2014/main" id="{5992C639-5DFB-504A-8E94-FD852A75A738}"/>
                    </a:ext>
                  </a:extLst>
                </p:cNvPr>
                <p:cNvGrpSpPr/>
                <p:nvPr userDrawn="1"/>
              </p:nvGrpSpPr>
              <p:grpSpPr>
                <a:xfrm>
                  <a:off x="-2582156" y="4996916"/>
                  <a:ext cx="572112" cy="673634"/>
                  <a:chOff x="-2709168" y="4996916"/>
                  <a:chExt cx="572112" cy="673634"/>
                </a:xfrm>
              </p:grpSpPr>
              <p:grpSp>
                <p:nvGrpSpPr>
                  <p:cNvPr id="433" name="Groep 579">
                    <a:extLst>
                      <a:ext uri="{FF2B5EF4-FFF2-40B4-BE49-F238E27FC236}">
                        <a16:creationId xmlns:a16="http://schemas.microsoft.com/office/drawing/2014/main" id="{72567557-4D49-044D-96AB-CFAE39FAEDF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2609993" y="4996916"/>
                    <a:ext cx="389111" cy="375410"/>
                    <a:chOff x="-2542178" y="4940055"/>
                    <a:chExt cx="516835" cy="498637"/>
                  </a:xfrm>
                </p:grpSpPr>
                <p:sp>
                  <p:nvSpPr>
                    <p:cNvPr id="435" name="Rechthoek 581">
                      <a:extLst>
                        <a:ext uri="{FF2B5EF4-FFF2-40B4-BE49-F238E27FC236}">
                          <a16:creationId xmlns:a16="http://schemas.microsoft.com/office/drawing/2014/main" id="{EDB329FF-6D4A-6C43-9FC4-5600BBB7E05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538526" y="5145278"/>
                      <a:ext cx="510738" cy="150388"/>
                    </a:xfrm>
                    <a:prstGeom prst="rect">
                      <a:avLst/>
                    </a:prstGeom>
                    <a:solidFill>
                      <a:srgbClr val="C3D6E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1600" cap="all" baseline="0" dirty="0">
                        <a:latin typeface="+mj-lt"/>
                      </a:endParaRPr>
                    </a:p>
                  </p:txBody>
                </p:sp>
                <p:grpSp>
                  <p:nvGrpSpPr>
                    <p:cNvPr id="436" name="Groep 582">
                      <a:extLst>
                        <a:ext uri="{FF2B5EF4-FFF2-40B4-BE49-F238E27FC236}">
                          <a16:creationId xmlns:a16="http://schemas.microsoft.com/office/drawing/2014/main" id="{0A487588-8339-FE46-A95D-70C1B2C4BE5D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2542178" y="4999319"/>
                      <a:ext cx="516835" cy="439373"/>
                      <a:chOff x="-3307743" y="4999319"/>
                      <a:chExt cx="516835" cy="439373"/>
                    </a:xfrm>
                  </p:grpSpPr>
                  <p:cxnSp>
                    <p:nvCxnSpPr>
                      <p:cNvPr id="438" name="Rechte verbindingslijn 584">
                        <a:extLst>
                          <a:ext uri="{FF2B5EF4-FFF2-40B4-BE49-F238E27FC236}">
                            <a16:creationId xmlns:a16="http://schemas.microsoft.com/office/drawing/2014/main" id="{82E0F63A-4A0F-404D-9544-8B378BBD9FC3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141843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39" name="Rechte verbindingslijn 585">
                        <a:extLst>
                          <a:ext uri="{FF2B5EF4-FFF2-40B4-BE49-F238E27FC236}">
                            <a16:creationId xmlns:a16="http://schemas.microsoft.com/office/drawing/2014/main" id="{99ACCBCE-228D-1844-BE19-2BB04E86AF19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290267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40" name="Rechte verbindingslijn 586">
                        <a:extLst>
                          <a:ext uri="{FF2B5EF4-FFF2-40B4-BE49-F238E27FC236}">
                            <a16:creationId xmlns:a16="http://schemas.microsoft.com/office/drawing/2014/main" id="{82A9A718-61E3-FA4B-BB98-31A556BB55FD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2969743" y="5295569"/>
                        <a:ext cx="0" cy="14312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41" name="Rechte verbindingslijn 587">
                        <a:extLst>
                          <a:ext uri="{FF2B5EF4-FFF2-40B4-BE49-F238E27FC236}">
                            <a16:creationId xmlns:a16="http://schemas.microsoft.com/office/drawing/2014/main" id="{B6CCCECF-E06C-D749-8F0F-6D722D9769E7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142021" y="5295569"/>
                        <a:ext cx="0" cy="14312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42" name="Rechthoek 588">
                        <a:extLst>
                          <a:ext uri="{FF2B5EF4-FFF2-40B4-BE49-F238E27FC236}">
                            <a16:creationId xmlns:a16="http://schemas.microsoft.com/office/drawing/2014/main" id="{10D3A7CE-E951-C94F-B893-749E8319A088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437" name="Pijl: rechts 583">
                      <a:extLst>
                        <a:ext uri="{FF2B5EF4-FFF2-40B4-BE49-F238E27FC236}">
                          <a16:creationId xmlns:a16="http://schemas.microsoft.com/office/drawing/2014/main" id="{9CCDB44B-85E0-3147-BDA2-E6F5EA55CBE2}"/>
                        </a:ext>
                      </a:extLst>
                    </p:cNvPr>
                    <p:cNvSpPr/>
                    <p:nvPr userDrawn="1"/>
                  </p:nvSpPr>
                  <p:spPr>
                    <a:xfrm rot="16200000">
                      <a:off x="-2415001" y="4945522"/>
                      <a:ext cx="278551" cy="267618"/>
                    </a:xfrm>
                    <a:prstGeom prst="rightArrow">
                      <a:avLst>
                        <a:gd name="adj1" fmla="val 25329"/>
                        <a:gd name="adj2" fmla="val 63628"/>
                      </a:avLst>
                    </a:prstGeom>
                    <a:solidFill>
                      <a:srgbClr val="4A7DB1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434" name="Tekstvak 580">
                    <a:extLst>
                      <a:ext uri="{FF2B5EF4-FFF2-40B4-BE49-F238E27FC236}">
                        <a16:creationId xmlns:a16="http://schemas.microsoft.com/office/drawing/2014/main" id="{1C325645-1BA0-9846-87D4-B3EA67E6A5E8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2709168" y="5460793"/>
                    <a:ext cx="572112" cy="20975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Insert Above</a:t>
                    </a:r>
                  </a:p>
                </p:txBody>
              </p:sp>
            </p:grpSp>
            <p:grpSp>
              <p:nvGrpSpPr>
                <p:cNvPr id="400" name="Groep 546">
                  <a:extLst>
                    <a:ext uri="{FF2B5EF4-FFF2-40B4-BE49-F238E27FC236}">
                      <a16:creationId xmlns:a16="http://schemas.microsoft.com/office/drawing/2014/main" id="{F26DC218-2B19-D24C-AAB9-2EB645017FB2}"/>
                    </a:ext>
                  </a:extLst>
                </p:cNvPr>
                <p:cNvGrpSpPr/>
                <p:nvPr userDrawn="1"/>
              </p:nvGrpSpPr>
              <p:grpSpPr>
                <a:xfrm>
                  <a:off x="-2036147" y="5039725"/>
                  <a:ext cx="572112" cy="630825"/>
                  <a:chOff x="-2099568" y="5039725"/>
                  <a:chExt cx="572112" cy="630825"/>
                </a:xfrm>
              </p:grpSpPr>
              <p:grpSp>
                <p:nvGrpSpPr>
                  <p:cNvPr id="423" name="Groep 569">
                    <a:extLst>
                      <a:ext uri="{FF2B5EF4-FFF2-40B4-BE49-F238E27FC236}">
                        <a16:creationId xmlns:a16="http://schemas.microsoft.com/office/drawing/2014/main" id="{A958EF51-224D-F547-A738-559BDB67913A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-2004261" y="5039725"/>
                    <a:ext cx="389111" cy="375410"/>
                    <a:chOff x="-2542178" y="4940055"/>
                    <a:chExt cx="516835" cy="498637"/>
                  </a:xfrm>
                </p:grpSpPr>
                <p:sp>
                  <p:nvSpPr>
                    <p:cNvPr id="425" name="Rechthoek 571">
                      <a:extLst>
                        <a:ext uri="{FF2B5EF4-FFF2-40B4-BE49-F238E27FC236}">
                          <a16:creationId xmlns:a16="http://schemas.microsoft.com/office/drawing/2014/main" id="{78B1E065-6A4A-3D4F-AE0B-221E40044B8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538526" y="5145278"/>
                      <a:ext cx="510738" cy="135578"/>
                    </a:xfrm>
                    <a:prstGeom prst="rect">
                      <a:avLst/>
                    </a:prstGeom>
                    <a:solidFill>
                      <a:srgbClr val="C3D6E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1600" cap="all" baseline="0" dirty="0">
                        <a:latin typeface="+mj-lt"/>
                      </a:endParaRPr>
                    </a:p>
                  </p:txBody>
                </p:sp>
                <p:grpSp>
                  <p:nvGrpSpPr>
                    <p:cNvPr id="426" name="Groep 572">
                      <a:extLst>
                        <a:ext uri="{FF2B5EF4-FFF2-40B4-BE49-F238E27FC236}">
                          <a16:creationId xmlns:a16="http://schemas.microsoft.com/office/drawing/2014/main" id="{34367D63-682B-864B-8FBE-52E02EFBC05E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2542178" y="4999319"/>
                      <a:ext cx="516835" cy="439373"/>
                      <a:chOff x="-3307743" y="4999319"/>
                      <a:chExt cx="516835" cy="439373"/>
                    </a:xfrm>
                  </p:grpSpPr>
                  <p:cxnSp>
                    <p:nvCxnSpPr>
                      <p:cNvPr id="428" name="Rechte verbindingslijn 574">
                        <a:extLst>
                          <a:ext uri="{FF2B5EF4-FFF2-40B4-BE49-F238E27FC236}">
                            <a16:creationId xmlns:a16="http://schemas.microsoft.com/office/drawing/2014/main" id="{7F5A6D1E-C1F0-FC4A-80C4-597661E10A7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141843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29" name="Rechte verbindingslijn 575">
                        <a:extLst>
                          <a:ext uri="{FF2B5EF4-FFF2-40B4-BE49-F238E27FC236}">
                            <a16:creationId xmlns:a16="http://schemas.microsoft.com/office/drawing/2014/main" id="{1A67268B-B441-5143-AE3B-BF63F58006AD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290267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30" name="Rechte verbindingslijn 576">
                        <a:extLst>
                          <a:ext uri="{FF2B5EF4-FFF2-40B4-BE49-F238E27FC236}">
                            <a16:creationId xmlns:a16="http://schemas.microsoft.com/office/drawing/2014/main" id="{2C9AC538-1CF1-0649-9A08-03A72602F867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2969743" y="5295569"/>
                        <a:ext cx="0" cy="14312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31" name="Rechte verbindingslijn 577">
                        <a:extLst>
                          <a:ext uri="{FF2B5EF4-FFF2-40B4-BE49-F238E27FC236}">
                            <a16:creationId xmlns:a16="http://schemas.microsoft.com/office/drawing/2014/main" id="{C1EFD254-F41C-134A-BAE8-75CFB3DF1197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142021" y="5295569"/>
                        <a:ext cx="0" cy="14312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32" name="Rechthoek 578">
                        <a:extLst>
                          <a:ext uri="{FF2B5EF4-FFF2-40B4-BE49-F238E27FC236}">
                            <a16:creationId xmlns:a16="http://schemas.microsoft.com/office/drawing/2014/main" id="{68175405-921C-DB4C-8079-F8D961C2647D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427" name="Pijl: rechts 573">
                      <a:extLst>
                        <a:ext uri="{FF2B5EF4-FFF2-40B4-BE49-F238E27FC236}">
                          <a16:creationId xmlns:a16="http://schemas.microsoft.com/office/drawing/2014/main" id="{8D5057C6-55FE-DB42-A7CB-DBD326F2A2D8}"/>
                        </a:ext>
                      </a:extLst>
                    </p:cNvPr>
                    <p:cNvSpPr/>
                    <p:nvPr userDrawn="1"/>
                  </p:nvSpPr>
                  <p:spPr>
                    <a:xfrm rot="16200000">
                      <a:off x="-2415001" y="4945522"/>
                      <a:ext cx="278551" cy="267618"/>
                    </a:xfrm>
                    <a:prstGeom prst="rightArrow">
                      <a:avLst>
                        <a:gd name="adj1" fmla="val 25329"/>
                        <a:gd name="adj2" fmla="val 63628"/>
                      </a:avLst>
                    </a:prstGeom>
                    <a:solidFill>
                      <a:srgbClr val="4A7DB1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424" name="Tekstvak 570">
                    <a:extLst>
                      <a:ext uri="{FF2B5EF4-FFF2-40B4-BE49-F238E27FC236}">
                        <a16:creationId xmlns:a16="http://schemas.microsoft.com/office/drawing/2014/main" id="{FBE449D0-F317-0B40-884E-E1B343587D0B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2099568" y="5460793"/>
                    <a:ext cx="572112" cy="20975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Insert Below</a:t>
                    </a:r>
                  </a:p>
                </p:txBody>
              </p:sp>
            </p:grpSp>
            <p:grpSp>
              <p:nvGrpSpPr>
                <p:cNvPr id="401" name="Groep 547">
                  <a:extLst>
                    <a:ext uri="{FF2B5EF4-FFF2-40B4-BE49-F238E27FC236}">
                      <a16:creationId xmlns:a16="http://schemas.microsoft.com/office/drawing/2014/main" id="{7B047BA2-4279-8C42-A38C-499047D04478}"/>
                    </a:ext>
                  </a:extLst>
                </p:cNvPr>
                <p:cNvGrpSpPr/>
                <p:nvPr userDrawn="1"/>
              </p:nvGrpSpPr>
              <p:grpSpPr>
                <a:xfrm>
                  <a:off x="-1497156" y="5039725"/>
                  <a:ext cx="572112" cy="630825"/>
                  <a:chOff x="-1501387" y="5039725"/>
                  <a:chExt cx="572112" cy="630825"/>
                </a:xfrm>
              </p:grpSpPr>
              <p:grpSp>
                <p:nvGrpSpPr>
                  <p:cNvPr id="413" name="Groep 559">
                    <a:extLst>
                      <a:ext uri="{FF2B5EF4-FFF2-40B4-BE49-F238E27FC236}">
                        <a16:creationId xmlns:a16="http://schemas.microsoft.com/office/drawing/2014/main" id="{2DC3409C-53C6-9A42-87F2-C9945C9E88F8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-1453772" y="5039725"/>
                    <a:ext cx="426738" cy="332849"/>
                    <a:chOff x="-2542179" y="4996586"/>
                    <a:chExt cx="566814" cy="442106"/>
                  </a:xfrm>
                </p:grpSpPr>
                <p:sp>
                  <p:nvSpPr>
                    <p:cNvPr id="415" name="Rechthoek 561">
                      <a:extLst>
                        <a:ext uri="{FF2B5EF4-FFF2-40B4-BE49-F238E27FC236}">
                          <a16:creationId xmlns:a16="http://schemas.microsoft.com/office/drawing/2014/main" id="{5BDB7EC8-8209-E54C-9620-7C822846971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75154" y="4996588"/>
                      <a:ext cx="165824" cy="435881"/>
                    </a:xfrm>
                    <a:prstGeom prst="rect">
                      <a:avLst/>
                    </a:prstGeom>
                    <a:solidFill>
                      <a:srgbClr val="C3D6E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1600" cap="all" baseline="0" dirty="0">
                        <a:latin typeface="+mj-lt"/>
                      </a:endParaRPr>
                    </a:p>
                  </p:txBody>
                </p:sp>
                <p:grpSp>
                  <p:nvGrpSpPr>
                    <p:cNvPr id="416" name="Groep 562">
                      <a:extLst>
                        <a:ext uri="{FF2B5EF4-FFF2-40B4-BE49-F238E27FC236}">
                          <a16:creationId xmlns:a16="http://schemas.microsoft.com/office/drawing/2014/main" id="{BD704550-9590-144C-A631-59DD89F90F63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2542179" y="4996586"/>
                      <a:ext cx="516836" cy="442106"/>
                      <a:chOff x="-3307744" y="4996586"/>
                      <a:chExt cx="516836" cy="442106"/>
                    </a:xfrm>
                  </p:grpSpPr>
                  <p:cxnSp>
                    <p:nvCxnSpPr>
                      <p:cNvPr id="418" name="Rechte verbindingslijn 564">
                        <a:extLst>
                          <a:ext uri="{FF2B5EF4-FFF2-40B4-BE49-F238E27FC236}">
                            <a16:creationId xmlns:a16="http://schemas.microsoft.com/office/drawing/2014/main" id="{54C42703-F6F4-214E-A435-9CEE821F7D60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H="1">
                        <a:off x="-3307744" y="5141843"/>
                        <a:ext cx="162288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19" name="Rechte verbindingslijn 565">
                        <a:extLst>
                          <a:ext uri="{FF2B5EF4-FFF2-40B4-BE49-F238E27FC236}">
                            <a16:creationId xmlns:a16="http://schemas.microsoft.com/office/drawing/2014/main" id="{B0EC932C-4E4E-2C4A-BD57-10AE8296A694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H="1">
                        <a:off x="-3307744" y="5290267"/>
                        <a:ext cx="16702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20" name="Rechte verbindingslijn 566">
                        <a:extLst>
                          <a:ext uri="{FF2B5EF4-FFF2-40B4-BE49-F238E27FC236}">
                            <a16:creationId xmlns:a16="http://schemas.microsoft.com/office/drawing/2014/main" id="{AFC18B6C-628C-B749-AE83-49233BAF7BCF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V="1">
                        <a:off x="-2969743" y="5001324"/>
                        <a:ext cx="0" cy="437367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21" name="Rechte verbindingslijn 567">
                        <a:extLst>
                          <a:ext uri="{FF2B5EF4-FFF2-40B4-BE49-F238E27FC236}">
                            <a16:creationId xmlns:a16="http://schemas.microsoft.com/office/drawing/2014/main" id="{7F3C6A7C-BFCF-934B-964D-55A821F6BA69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V="1">
                        <a:off x="-3142021" y="4996586"/>
                        <a:ext cx="0" cy="442105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22" name="Rechthoek 568">
                        <a:extLst>
                          <a:ext uri="{FF2B5EF4-FFF2-40B4-BE49-F238E27FC236}">
                            <a16:creationId xmlns:a16="http://schemas.microsoft.com/office/drawing/2014/main" id="{310C4E8B-5928-D54E-AE6A-89AEDA738080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417" name="Pijl: rechts 563">
                      <a:extLst>
                        <a:ext uri="{FF2B5EF4-FFF2-40B4-BE49-F238E27FC236}">
                          <a16:creationId xmlns:a16="http://schemas.microsoft.com/office/drawing/2014/main" id="{60D269A8-DF93-044F-AF39-C71F4ED5617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253916" y="5077408"/>
                      <a:ext cx="278551" cy="267618"/>
                    </a:xfrm>
                    <a:prstGeom prst="rightArrow">
                      <a:avLst>
                        <a:gd name="adj1" fmla="val 25329"/>
                        <a:gd name="adj2" fmla="val 63628"/>
                      </a:avLst>
                    </a:prstGeom>
                    <a:solidFill>
                      <a:srgbClr val="4A7DB1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414" name="Tekstvak 560">
                    <a:extLst>
                      <a:ext uri="{FF2B5EF4-FFF2-40B4-BE49-F238E27FC236}">
                        <a16:creationId xmlns:a16="http://schemas.microsoft.com/office/drawing/2014/main" id="{58554CEF-8A35-7646-90AA-88DD34C80CC0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1501387" y="5460793"/>
                    <a:ext cx="572112" cy="20975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Insert</a:t>
                    </a:r>
                    <a:b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</a:b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Left</a:t>
                    </a:r>
                  </a:p>
                </p:txBody>
              </p:sp>
            </p:grpSp>
            <p:grpSp>
              <p:nvGrpSpPr>
                <p:cNvPr id="402" name="Groep 548">
                  <a:extLst>
                    <a:ext uri="{FF2B5EF4-FFF2-40B4-BE49-F238E27FC236}">
                      <a16:creationId xmlns:a16="http://schemas.microsoft.com/office/drawing/2014/main" id="{1F432841-F877-8F4E-BE0B-C52851A011E5}"/>
                    </a:ext>
                  </a:extLst>
                </p:cNvPr>
                <p:cNvGrpSpPr/>
                <p:nvPr userDrawn="1"/>
              </p:nvGrpSpPr>
              <p:grpSpPr>
                <a:xfrm>
                  <a:off x="-973743" y="5039725"/>
                  <a:ext cx="572112" cy="630825"/>
                  <a:chOff x="-961551" y="5039725"/>
                  <a:chExt cx="572112" cy="630825"/>
                </a:xfrm>
              </p:grpSpPr>
              <p:grpSp>
                <p:nvGrpSpPr>
                  <p:cNvPr id="403" name="Groep 549">
                    <a:extLst>
                      <a:ext uri="{FF2B5EF4-FFF2-40B4-BE49-F238E27FC236}">
                        <a16:creationId xmlns:a16="http://schemas.microsoft.com/office/drawing/2014/main" id="{69286FCA-C7DF-F447-B872-9FEE01A80ADD}"/>
                      </a:ext>
                    </a:extLst>
                  </p:cNvPr>
                  <p:cNvGrpSpPr/>
                  <p:nvPr userDrawn="1"/>
                </p:nvGrpSpPr>
                <p:grpSpPr>
                  <a:xfrm rot="10800000" flipH="1">
                    <a:off x="-868825" y="5039725"/>
                    <a:ext cx="426738" cy="332849"/>
                    <a:chOff x="-2542179" y="4996586"/>
                    <a:chExt cx="566814" cy="442106"/>
                  </a:xfrm>
                </p:grpSpPr>
                <p:sp>
                  <p:nvSpPr>
                    <p:cNvPr id="405" name="Rechthoek 551">
                      <a:extLst>
                        <a:ext uri="{FF2B5EF4-FFF2-40B4-BE49-F238E27FC236}">
                          <a16:creationId xmlns:a16="http://schemas.microsoft.com/office/drawing/2014/main" id="{44003CB5-2042-1F47-BABF-98F9DF0FD0F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75154" y="4996588"/>
                      <a:ext cx="165824" cy="435881"/>
                    </a:xfrm>
                    <a:prstGeom prst="rect">
                      <a:avLst/>
                    </a:prstGeom>
                    <a:solidFill>
                      <a:srgbClr val="C3D6E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1600" cap="all" baseline="0" dirty="0">
                        <a:latin typeface="+mj-lt"/>
                      </a:endParaRPr>
                    </a:p>
                  </p:txBody>
                </p:sp>
                <p:grpSp>
                  <p:nvGrpSpPr>
                    <p:cNvPr id="406" name="Groep 552">
                      <a:extLst>
                        <a:ext uri="{FF2B5EF4-FFF2-40B4-BE49-F238E27FC236}">
                          <a16:creationId xmlns:a16="http://schemas.microsoft.com/office/drawing/2014/main" id="{740612B8-6B4A-F74C-A31F-5ACE0472D91F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2542179" y="4996586"/>
                      <a:ext cx="516836" cy="442106"/>
                      <a:chOff x="-3307744" y="4996586"/>
                      <a:chExt cx="516836" cy="442106"/>
                    </a:xfrm>
                  </p:grpSpPr>
                  <p:cxnSp>
                    <p:nvCxnSpPr>
                      <p:cNvPr id="408" name="Rechte verbindingslijn 554">
                        <a:extLst>
                          <a:ext uri="{FF2B5EF4-FFF2-40B4-BE49-F238E27FC236}">
                            <a16:creationId xmlns:a16="http://schemas.microsoft.com/office/drawing/2014/main" id="{3D65622A-E9B9-C84B-92CB-8B3BEE01172B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H="1">
                        <a:off x="-3307744" y="5141843"/>
                        <a:ext cx="162288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9" name="Rechte verbindingslijn 555">
                        <a:extLst>
                          <a:ext uri="{FF2B5EF4-FFF2-40B4-BE49-F238E27FC236}">
                            <a16:creationId xmlns:a16="http://schemas.microsoft.com/office/drawing/2014/main" id="{24FD0A32-4023-7647-9E7E-4FE1EE8AA030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H="1">
                        <a:off x="-3307744" y="5290267"/>
                        <a:ext cx="16702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10" name="Rechte verbindingslijn 556">
                        <a:extLst>
                          <a:ext uri="{FF2B5EF4-FFF2-40B4-BE49-F238E27FC236}">
                            <a16:creationId xmlns:a16="http://schemas.microsoft.com/office/drawing/2014/main" id="{782BC1CE-DED8-3F47-B784-95BA2628D20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V="1">
                        <a:off x="-2969743" y="5001324"/>
                        <a:ext cx="0" cy="437367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11" name="Rechte verbindingslijn 557">
                        <a:extLst>
                          <a:ext uri="{FF2B5EF4-FFF2-40B4-BE49-F238E27FC236}">
                            <a16:creationId xmlns:a16="http://schemas.microsoft.com/office/drawing/2014/main" id="{5C5598BF-59E8-5F47-A5BB-388EA93E8D3B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V="1">
                        <a:off x="-3142021" y="4996586"/>
                        <a:ext cx="0" cy="442105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12" name="Rechthoek 558">
                        <a:extLst>
                          <a:ext uri="{FF2B5EF4-FFF2-40B4-BE49-F238E27FC236}">
                            <a16:creationId xmlns:a16="http://schemas.microsoft.com/office/drawing/2014/main" id="{1CFD18AB-AA19-6540-9CD6-85ED980B81F8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407" name="Pijl: rechts 553">
                      <a:extLst>
                        <a:ext uri="{FF2B5EF4-FFF2-40B4-BE49-F238E27FC236}">
                          <a16:creationId xmlns:a16="http://schemas.microsoft.com/office/drawing/2014/main" id="{ABD917CD-2CB0-9B49-837E-529EF80DF3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253916" y="5077408"/>
                      <a:ext cx="278551" cy="267618"/>
                    </a:xfrm>
                    <a:prstGeom prst="rightArrow">
                      <a:avLst>
                        <a:gd name="adj1" fmla="val 25329"/>
                        <a:gd name="adj2" fmla="val 63628"/>
                      </a:avLst>
                    </a:prstGeom>
                    <a:solidFill>
                      <a:srgbClr val="4A7DB1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404" name="Tekstvak 550">
                    <a:extLst>
                      <a:ext uri="{FF2B5EF4-FFF2-40B4-BE49-F238E27FC236}">
                        <a16:creationId xmlns:a16="http://schemas.microsoft.com/office/drawing/2014/main" id="{C1D48481-5416-F745-A25D-6298567EBD6F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961551" y="5460793"/>
                    <a:ext cx="572112" cy="20975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Insert</a:t>
                    </a:r>
                    <a:b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</a:b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Right</a:t>
                    </a: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251182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E3148C-9AFA-4AA5-9610-2E641870B569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</a:t>
            </a:r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Table</a:t>
            </a:r>
            <a:endParaRPr lang="nl-NL" sz="1200" b="1" cap="all" baseline="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6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720724" y="1688515"/>
            <a:ext cx="11102975" cy="4128084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</a:t>
            </a:r>
            <a:r>
              <a:rPr lang="nl-NL" dirty="0" err="1"/>
              <a:t>table</a:t>
            </a:r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75D82A9-FC39-4F0E-BFA0-326D012FD1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56" name="Subtitel Tekst">
            <a:extLst>
              <a:ext uri="{FF2B5EF4-FFF2-40B4-BE49-F238E27FC236}">
                <a16:creationId xmlns:a16="http://schemas.microsoft.com/office/drawing/2014/main" id="{65E38384-B390-4A63-8D57-0208BCBEBD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58" name="Tijdelijke aanduiding voor voettekst 4">
            <a:extLst>
              <a:ext uri="{FF2B5EF4-FFF2-40B4-BE49-F238E27FC236}">
                <a16:creationId xmlns:a16="http://schemas.microsoft.com/office/drawing/2014/main" id="{BB38682A-CD99-4E2E-986D-681FB0BCE5E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144" name="INSTRUCTION">
            <a:extLst>
              <a:ext uri="{FF2B5EF4-FFF2-40B4-BE49-F238E27FC236}">
                <a16:creationId xmlns:a16="http://schemas.microsoft.com/office/drawing/2014/main" id="{3E5180D3-6844-E442-B30A-C5921147D06F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145" name="Rechthoek 329">
              <a:extLst>
                <a:ext uri="{FF2B5EF4-FFF2-40B4-BE49-F238E27FC236}">
                  <a16:creationId xmlns:a16="http://schemas.microsoft.com/office/drawing/2014/main" id="{8F08C61B-D4D2-D445-9257-3BBD6C6492F0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146" name="Ovaal 317">
              <a:extLst>
                <a:ext uri="{FF2B5EF4-FFF2-40B4-BE49-F238E27FC236}">
                  <a16:creationId xmlns:a16="http://schemas.microsoft.com/office/drawing/2014/main" id="{E13FAF5D-B83D-834F-889B-3A8239BDB628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7" name="Rechthoek 328">
              <a:extLst>
                <a:ext uri="{FF2B5EF4-FFF2-40B4-BE49-F238E27FC236}">
                  <a16:creationId xmlns:a16="http://schemas.microsoft.com/office/drawing/2014/main" id="{BE4C21B5-5BEC-5344-B3C3-40E174B312B8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48" name="Ovaal 166">
              <a:extLst>
                <a:ext uri="{FF2B5EF4-FFF2-40B4-BE49-F238E27FC236}">
                  <a16:creationId xmlns:a16="http://schemas.microsoft.com/office/drawing/2014/main" id="{3DEC524E-BC54-A240-AFBC-D581239ACF02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49" name="Rechthoek 168">
              <a:extLst>
                <a:ext uri="{FF2B5EF4-FFF2-40B4-BE49-F238E27FC236}">
                  <a16:creationId xmlns:a16="http://schemas.microsoft.com/office/drawing/2014/main" id="{DC0A6C8B-3C2B-F04C-BA37-3D09C8C66401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150" name="Groep 126">
              <a:extLst>
                <a:ext uri="{FF2B5EF4-FFF2-40B4-BE49-F238E27FC236}">
                  <a16:creationId xmlns:a16="http://schemas.microsoft.com/office/drawing/2014/main" id="{7CDB2751-5A4A-4047-B946-579EE0E59E6C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151" name="Groep 127">
                <a:extLst>
                  <a:ext uri="{FF2B5EF4-FFF2-40B4-BE49-F238E27FC236}">
                    <a16:creationId xmlns:a16="http://schemas.microsoft.com/office/drawing/2014/main" id="{B4D57B3B-2B36-8241-9A0D-225933816BD2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153" name="Rechthoek met één afgeknipte en afgeronde hoek 47">
                  <a:extLst>
                    <a:ext uri="{FF2B5EF4-FFF2-40B4-BE49-F238E27FC236}">
                      <a16:creationId xmlns:a16="http://schemas.microsoft.com/office/drawing/2014/main" id="{79F30C63-FF65-F04B-A42B-F56803E2F366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Rechthoekige driehoek 136">
                  <a:extLst>
                    <a:ext uri="{FF2B5EF4-FFF2-40B4-BE49-F238E27FC236}">
                      <a16:creationId xmlns:a16="http://schemas.microsoft.com/office/drawing/2014/main" id="{0E7FBD41-6C51-CF48-8082-1369B2F618A8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Rechthoek 137">
                  <a:extLst>
                    <a:ext uri="{FF2B5EF4-FFF2-40B4-BE49-F238E27FC236}">
                      <a16:creationId xmlns:a16="http://schemas.microsoft.com/office/drawing/2014/main" id="{3C8D2CE7-7130-2A48-A73E-7C01C3D2F33F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Rechthoek 140">
                  <a:extLst>
                    <a:ext uri="{FF2B5EF4-FFF2-40B4-BE49-F238E27FC236}">
                      <a16:creationId xmlns:a16="http://schemas.microsoft.com/office/drawing/2014/main" id="{77FA7FBE-6CB5-6D43-BBF8-AFEBF41B8D47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52" name="Rechthoek 128">
                <a:extLst>
                  <a:ext uri="{FF2B5EF4-FFF2-40B4-BE49-F238E27FC236}">
                    <a16:creationId xmlns:a16="http://schemas.microsoft.com/office/drawing/2014/main" id="{E67DE6CA-0D8A-1D4A-A615-45A3DA4657CE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57" name="INSTRUCTION">
            <a:extLst>
              <a:ext uri="{FF2B5EF4-FFF2-40B4-BE49-F238E27FC236}">
                <a16:creationId xmlns:a16="http://schemas.microsoft.com/office/drawing/2014/main" id="{FA88FF67-868D-FE4E-87E8-106579D7A28B}"/>
              </a:ext>
            </a:extLst>
          </p:cNvPr>
          <p:cNvGrpSpPr/>
          <p:nvPr userDrawn="1"/>
        </p:nvGrpSpPr>
        <p:grpSpPr>
          <a:xfrm>
            <a:off x="12377595" y="3"/>
            <a:ext cx="3693386" cy="6693352"/>
            <a:chOff x="-3786437" y="3"/>
            <a:chExt cx="3693386" cy="6693352"/>
          </a:xfrm>
        </p:grpSpPr>
        <p:grpSp>
          <p:nvGrpSpPr>
            <p:cNvPr id="159" name="Groep 534">
              <a:extLst>
                <a:ext uri="{FF2B5EF4-FFF2-40B4-BE49-F238E27FC236}">
                  <a16:creationId xmlns:a16="http://schemas.microsoft.com/office/drawing/2014/main" id="{1DF35D69-A4C3-5B43-8E16-024476F35B8D}"/>
                </a:ext>
              </a:extLst>
            </p:cNvPr>
            <p:cNvGrpSpPr/>
            <p:nvPr userDrawn="1"/>
          </p:nvGrpSpPr>
          <p:grpSpPr>
            <a:xfrm>
              <a:off x="-3786164" y="3"/>
              <a:ext cx="3592800" cy="3209594"/>
              <a:chOff x="-3786164" y="3"/>
              <a:chExt cx="3592800" cy="3209594"/>
            </a:xfrm>
          </p:grpSpPr>
          <p:sp>
            <p:nvSpPr>
              <p:cNvPr id="238" name="Rechthoek 600">
                <a:extLst>
                  <a:ext uri="{FF2B5EF4-FFF2-40B4-BE49-F238E27FC236}">
                    <a16:creationId xmlns:a16="http://schemas.microsoft.com/office/drawing/2014/main" id="{FAD9351E-F708-CD4D-9284-2FCA304E2E52}"/>
                  </a:ext>
                </a:extLst>
              </p:cNvPr>
              <p:cNvSpPr/>
              <p:nvPr userDrawn="1"/>
            </p:nvSpPr>
            <p:spPr>
              <a:xfrm>
                <a:off x="-3786164" y="3"/>
                <a:ext cx="3592800" cy="3209594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INSERT/FORMAT TABLE</a:t>
                </a:r>
              </a:p>
            </p:txBody>
          </p:sp>
          <p:sp>
            <p:nvSpPr>
              <p:cNvPr id="239" name="Ovaal 601">
                <a:extLst>
                  <a:ext uri="{FF2B5EF4-FFF2-40B4-BE49-F238E27FC236}">
                    <a16:creationId xmlns:a16="http://schemas.microsoft.com/office/drawing/2014/main" id="{FA6E2873-D990-624B-A079-876155FC5783}"/>
                  </a:ext>
                </a:extLst>
              </p:cNvPr>
              <p:cNvSpPr/>
              <p:nvPr userDrawn="1"/>
            </p:nvSpPr>
            <p:spPr>
              <a:xfrm>
                <a:off x="-3603587" y="465324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240" name="Rechthoek 602">
                <a:extLst>
                  <a:ext uri="{FF2B5EF4-FFF2-40B4-BE49-F238E27FC236}">
                    <a16:creationId xmlns:a16="http://schemas.microsoft.com/office/drawing/2014/main" id="{E2508CBF-EB39-9546-AA5A-AA352595B13F}"/>
                  </a:ext>
                </a:extLst>
              </p:cNvPr>
              <p:cNvSpPr/>
              <p:nvPr userDrawn="1"/>
            </p:nvSpPr>
            <p:spPr>
              <a:xfrm>
                <a:off x="-3319415" y="465324"/>
                <a:ext cx="2944682" cy="65802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If necessary, delete the existing table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by using the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‘Backspace key’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Click on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the pictogram to insert a new table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(see example below)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sp>
            <p:nvSpPr>
              <p:cNvPr id="241" name="Ovaal 603">
                <a:extLst>
                  <a:ext uri="{FF2B5EF4-FFF2-40B4-BE49-F238E27FC236}">
                    <a16:creationId xmlns:a16="http://schemas.microsoft.com/office/drawing/2014/main" id="{1511ED20-2E84-3648-A8C7-0A7DADBB3C0D}"/>
                  </a:ext>
                </a:extLst>
              </p:cNvPr>
              <p:cNvSpPr/>
              <p:nvPr userDrawn="1"/>
            </p:nvSpPr>
            <p:spPr>
              <a:xfrm>
                <a:off x="-3603587" y="172970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242" name="Rechthoek 604">
                <a:extLst>
                  <a:ext uri="{FF2B5EF4-FFF2-40B4-BE49-F238E27FC236}">
                    <a16:creationId xmlns:a16="http://schemas.microsoft.com/office/drawing/2014/main" id="{E3D9C5C7-E7DB-1248-9F96-AEDAC8FC9E7A}"/>
                  </a:ext>
                </a:extLst>
              </p:cNvPr>
              <p:cNvSpPr/>
              <p:nvPr userDrawn="1"/>
            </p:nvSpPr>
            <p:spPr>
              <a:xfrm>
                <a:off x="-3319415" y="1729710"/>
                <a:ext cx="2944682" cy="32633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 the preferred number of rows</a:t>
                </a:r>
                <a:b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and columns and click on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‘OK’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243" name="Groep 605">
                <a:extLst>
                  <a:ext uri="{FF2B5EF4-FFF2-40B4-BE49-F238E27FC236}">
                    <a16:creationId xmlns:a16="http://schemas.microsoft.com/office/drawing/2014/main" id="{A36CD33E-D9FE-A849-844F-4A741AA82D7D}"/>
                  </a:ext>
                </a:extLst>
              </p:cNvPr>
              <p:cNvGrpSpPr/>
              <p:nvPr userDrawn="1"/>
            </p:nvGrpSpPr>
            <p:grpSpPr>
              <a:xfrm>
                <a:off x="-3311319" y="2164285"/>
                <a:ext cx="825500" cy="209550"/>
                <a:chOff x="13504624" y="2482850"/>
                <a:chExt cx="825500" cy="209550"/>
              </a:xfrm>
            </p:grpSpPr>
            <p:sp>
              <p:nvSpPr>
                <p:cNvPr id="255" name="Rechthoek 617">
                  <a:extLst>
                    <a:ext uri="{FF2B5EF4-FFF2-40B4-BE49-F238E27FC236}">
                      <a16:creationId xmlns:a16="http://schemas.microsoft.com/office/drawing/2014/main" id="{2D0FD7DB-A985-A141-860B-F343DD684ED5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OK</a:t>
                  </a:r>
                </a:p>
              </p:txBody>
            </p:sp>
            <p:cxnSp>
              <p:nvCxnSpPr>
                <p:cNvPr id="256" name="Rechte verbindingslijn 618">
                  <a:extLst>
                    <a:ext uri="{FF2B5EF4-FFF2-40B4-BE49-F238E27FC236}">
                      <a16:creationId xmlns:a16="http://schemas.microsoft.com/office/drawing/2014/main" id="{8F282B2A-1E27-DA41-A182-831D59F8AC05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57" name="Gelijkbenige driehoek 619">
                  <a:extLst>
                    <a:ext uri="{FF2B5EF4-FFF2-40B4-BE49-F238E27FC236}">
                      <a16:creationId xmlns:a16="http://schemas.microsoft.com/office/drawing/2014/main" id="{ED2B4D38-4F3C-A54B-9519-151420F0DCD7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44" name="Ovaal 606">
                <a:extLst>
                  <a:ext uri="{FF2B5EF4-FFF2-40B4-BE49-F238E27FC236}">
                    <a16:creationId xmlns:a16="http://schemas.microsoft.com/office/drawing/2014/main" id="{71628BC3-29FA-DA42-A5AB-6C458AD269F7}"/>
                  </a:ext>
                </a:extLst>
              </p:cNvPr>
              <p:cNvSpPr/>
              <p:nvPr userDrawn="1"/>
            </p:nvSpPr>
            <p:spPr>
              <a:xfrm>
                <a:off x="-3603587" y="2555608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3</a:t>
                </a:r>
              </a:p>
            </p:txBody>
          </p:sp>
          <p:sp>
            <p:nvSpPr>
              <p:cNvPr id="245" name="Rechthoek 607">
                <a:extLst>
                  <a:ext uri="{FF2B5EF4-FFF2-40B4-BE49-F238E27FC236}">
                    <a16:creationId xmlns:a16="http://schemas.microsoft.com/office/drawing/2014/main" id="{C5CBB323-AEFF-D846-B722-408605A8E02E}"/>
                  </a:ext>
                </a:extLst>
              </p:cNvPr>
              <p:cNvSpPr/>
              <p:nvPr userDrawn="1"/>
            </p:nvSpPr>
            <p:spPr>
              <a:xfrm>
                <a:off x="-3319415" y="2555610"/>
                <a:ext cx="2944682" cy="48838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Change the format of the table by selecting various parts of the table and using the various options under the tab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‘Table Format’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 </a:t>
                </a:r>
              </a:p>
            </p:txBody>
          </p:sp>
          <p:grpSp>
            <p:nvGrpSpPr>
              <p:cNvPr id="246" name="Tabel icoon">
                <a:extLst>
                  <a:ext uri="{FF2B5EF4-FFF2-40B4-BE49-F238E27FC236}">
                    <a16:creationId xmlns:a16="http://schemas.microsoft.com/office/drawing/2014/main" id="{A1663C18-02EB-E549-BC0F-79E467513C40}"/>
                  </a:ext>
                </a:extLst>
              </p:cNvPr>
              <p:cNvGrpSpPr/>
              <p:nvPr userDrawn="1"/>
            </p:nvGrpSpPr>
            <p:grpSpPr>
              <a:xfrm>
                <a:off x="-3308869" y="1240695"/>
                <a:ext cx="338201" cy="305477"/>
                <a:chOff x="6072040" y="3376043"/>
                <a:chExt cx="1227920" cy="1109109"/>
              </a:xfrm>
            </p:grpSpPr>
            <p:sp>
              <p:nvSpPr>
                <p:cNvPr id="247" name="Rechthoek 609">
                  <a:extLst>
                    <a:ext uri="{FF2B5EF4-FFF2-40B4-BE49-F238E27FC236}">
                      <a16:creationId xmlns:a16="http://schemas.microsoft.com/office/drawing/2014/main" id="{7F3F4504-D35A-E34F-B680-CED58067BB38}"/>
                    </a:ext>
                  </a:extLst>
                </p:cNvPr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8" name="Rechthoek 610">
                  <a:extLst>
                    <a:ext uri="{FF2B5EF4-FFF2-40B4-BE49-F238E27FC236}">
                      <a16:creationId xmlns:a16="http://schemas.microsoft.com/office/drawing/2014/main" id="{689AC4D1-9B4C-4D4B-8940-3D1E8A5C4447}"/>
                    </a:ext>
                  </a:extLst>
                </p:cNvPr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249" name="Rechte verbindingslijn 611">
                  <a:extLst>
                    <a:ext uri="{FF2B5EF4-FFF2-40B4-BE49-F238E27FC236}">
                      <a16:creationId xmlns:a16="http://schemas.microsoft.com/office/drawing/2014/main" id="{8FB1E168-E14C-2941-BC64-AB261D5CA9AB}"/>
                    </a:ext>
                  </a:extLst>
                </p:cNvPr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0" name="Rechte verbindingslijn 612">
                  <a:extLst>
                    <a:ext uri="{FF2B5EF4-FFF2-40B4-BE49-F238E27FC236}">
                      <a16:creationId xmlns:a16="http://schemas.microsoft.com/office/drawing/2014/main" id="{CDA8B1E3-A3CF-A646-AEF3-B95AB942FAE9}"/>
                    </a:ext>
                  </a:extLst>
                </p:cNvPr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Rechte verbindingslijn 613">
                  <a:extLst>
                    <a:ext uri="{FF2B5EF4-FFF2-40B4-BE49-F238E27FC236}">
                      <a16:creationId xmlns:a16="http://schemas.microsoft.com/office/drawing/2014/main" id="{5BA99CA6-6A33-FA43-9421-1FF3512E54B9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Rechte verbindingslijn 614">
                  <a:extLst>
                    <a:ext uri="{FF2B5EF4-FFF2-40B4-BE49-F238E27FC236}">
                      <a16:creationId xmlns:a16="http://schemas.microsoft.com/office/drawing/2014/main" id="{F95080E8-20EE-6D42-93DF-4C6CCD7508AD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Rechte verbindingslijn 615">
                  <a:extLst>
                    <a:ext uri="{FF2B5EF4-FFF2-40B4-BE49-F238E27FC236}">
                      <a16:creationId xmlns:a16="http://schemas.microsoft.com/office/drawing/2014/main" id="{C8CDC3A6-B825-354B-AD84-A570F5780525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4" name="Rechthoek 616">
                  <a:extLst>
                    <a:ext uri="{FF2B5EF4-FFF2-40B4-BE49-F238E27FC236}">
                      <a16:creationId xmlns:a16="http://schemas.microsoft.com/office/drawing/2014/main" id="{695C7B9F-5997-0F44-8648-C955D7B9D242}"/>
                    </a:ext>
                  </a:extLst>
                </p:cNvPr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60" name="Groep 535">
              <a:extLst>
                <a:ext uri="{FF2B5EF4-FFF2-40B4-BE49-F238E27FC236}">
                  <a16:creationId xmlns:a16="http://schemas.microsoft.com/office/drawing/2014/main" id="{3EC49C06-FB4D-5343-B559-A9A1FFB4955C}"/>
                </a:ext>
              </a:extLst>
            </p:cNvPr>
            <p:cNvGrpSpPr/>
            <p:nvPr userDrawn="1"/>
          </p:nvGrpSpPr>
          <p:grpSpPr>
            <a:xfrm>
              <a:off x="-3786437" y="3410167"/>
              <a:ext cx="3693386" cy="3283188"/>
              <a:chOff x="-3786437" y="3410167"/>
              <a:chExt cx="3693386" cy="3283188"/>
            </a:xfrm>
          </p:grpSpPr>
          <p:sp>
            <p:nvSpPr>
              <p:cNvPr id="161" name="Rechthoek 536">
                <a:extLst>
                  <a:ext uri="{FF2B5EF4-FFF2-40B4-BE49-F238E27FC236}">
                    <a16:creationId xmlns:a16="http://schemas.microsoft.com/office/drawing/2014/main" id="{8BE00BA2-94D8-6E4E-911A-1DB03CBCB3F7}"/>
                  </a:ext>
                </a:extLst>
              </p:cNvPr>
              <p:cNvSpPr/>
              <p:nvPr userDrawn="1"/>
            </p:nvSpPr>
            <p:spPr>
              <a:xfrm>
                <a:off x="-3786165" y="3410167"/>
                <a:ext cx="3593091" cy="2641383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Edit table</a:t>
                </a:r>
              </a:p>
            </p:txBody>
          </p:sp>
          <p:sp>
            <p:nvSpPr>
              <p:cNvPr id="162" name="Ovaal 537">
                <a:extLst>
                  <a:ext uri="{FF2B5EF4-FFF2-40B4-BE49-F238E27FC236}">
                    <a16:creationId xmlns:a16="http://schemas.microsoft.com/office/drawing/2014/main" id="{A73423A5-3D40-7E47-8A40-0478BF70F78D}"/>
                  </a:ext>
                </a:extLst>
              </p:cNvPr>
              <p:cNvSpPr/>
              <p:nvPr userDrawn="1"/>
            </p:nvSpPr>
            <p:spPr>
              <a:xfrm>
                <a:off x="-3603587" y="3874766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163" name="Rechthoek 538">
                <a:extLst>
                  <a:ext uri="{FF2B5EF4-FFF2-40B4-BE49-F238E27FC236}">
                    <a16:creationId xmlns:a16="http://schemas.microsoft.com/office/drawing/2014/main" id="{7D42341C-B469-164C-AD11-0BD6A5D617FC}"/>
                  </a:ext>
                </a:extLst>
              </p:cNvPr>
              <p:cNvSpPr/>
              <p:nvPr userDrawn="1"/>
            </p:nvSpPr>
            <p:spPr>
              <a:xfrm>
                <a:off x="-3319415" y="3874767"/>
                <a:ext cx="3054604" cy="32768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 the preferred number of rows and/or columns of the table and go to the tab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‘Layout’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sp>
            <p:nvSpPr>
              <p:cNvPr id="164" name="Rechthoek 539">
                <a:extLst>
                  <a:ext uri="{FF2B5EF4-FFF2-40B4-BE49-F238E27FC236}">
                    <a16:creationId xmlns:a16="http://schemas.microsoft.com/office/drawing/2014/main" id="{BAAC83B7-8170-1F4F-88DD-63DCFFF2E9D8}"/>
                  </a:ext>
                </a:extLst>
              </p:cNvPr>
              <p:cNvSpPr/>
              <p:nvPr userDrawn="1"/>
            </p:nvSpPr>
            <p:spPr>
              <a:xfrm>
                <a:off x="-3786437" y="5865355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Want to know more?</a:t>
                </a:r>
                <a:r>
                  <a:rPr lang="en-GB" sz="1200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/>
                </a:r>
                <a:br>
                  <a:rPr lang="en-GB" sz="1200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Go to the instruction slide </a:t>
                </a:r>
                <a:r>
                  <a:rPr lang="en-GB" sz="1200" b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‘VIDEO INSTRUCTIONS’</a:t>
                </a: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  <a:b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You’ll find it at the beginning of the presentation</a:t>
                </a:r>
                <a:b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or insert it via </a:t>
                </a:r>
                <a:r>
                  <a:rPr lang="en-GB" sz="1200" i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‘Home’</a:t>
                </a:r>
                <a:r>
                  <a:rPr lang="en-GB" sz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&gt; </a:t>
                </a:r>
                <a:r>
                  <a:rPr lang="en-GB" sz="1200" i="1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‘New Slide’.</a:t>
                </a:r>
              </a:p>
            </p:txBody>
          </p:sp>
          <p:grpSp>
            <p:nvGrpSpPr>
              <p:cNvPr id="165" name="ICOON_info">
                <a:extLst>
                  <a:ext uri="{FF2B5EF4-FFF2-40B4-BE49-F238E27FC236}">
                    <a16:creationId xmlns:a16="http://schemas.microsoft.com/office/drawing/2014/main" id="{9A0C4B13-5891-A84B-A1DF-A265EF7B224E}"/>
                  </a:ext>
                </a:extLst>
              </p:cNvPr>
              <p:cNvGrpSpPr/>
              <p:nvPr userDrawn="1"/>
            </p:nvGrpSpPr>
            <p:grpSpPr>
              <a:xfrm>
                <a:off x="-376736" y="5729337"/>
                <a:ext cx="283685" cy="283685"/>
                <a:chOff x="-510741" y="5913713"/>
                <a:chExt cx="267555" cy="267555"/>
              </a:xfrm>
            </p:grpSpPr>
            <p:sp>
              <p:nvSpPr>
                <p:cNvPr id="223" name="Ovaal 598">
                  <a:extLst>
                    <a:ext uri="{FF2B5EF4-FFF2-40B4-BE49-F238E27FC236}">
                      <a16:creationId xmlns:a16="http://schemas.microsoft.com/office/drawing/2014/main" id="{A652A948-FDB8-304C-BD88-3A3CC804C725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en-GB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7" name="Graphic 163" descr="Informatie">
                  <a:extLst>
                    <a:ext uri="{FF2B5EF4-FFF2-40B4-BE49-F238E27FC236}">
                      <a16:creationId xmlns:a16="http://schemas.microsoft.com/office/drawing/2014/main" id="{A7E500ED-2207-2A46-BBB4-364592BF17C9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en-GB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66" name="Ovaal 541">
                <a:extLst>
                  <a:ext uri="{FF2B5EF4-FFF2-40B4-BE49-F238E27FC236}">
                    <a16:creationId xmlns:a16="http://schemas.microsoft.com/office/drawing/2014/main" id="{2B5942ED-91D1-5747-956C-DEFB5A67D49E}"/>
                  </a:ext>
                </a:extLst>
              </p:cNvPr>
              <p:cNvSpPr/>
              <p:nvPr userDrawn="1"/>
            </p:nvSpPr>
            <p:spPr>
              <a:xfrm>
                <a:off x="-3603587" y="4396122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167" name="Rechthoek 542">
                <a:extLst>
                  <a:ext uri="{FF2B5EF4-FFF2-40B4-BE49-F238E27FC236}">
                    <a16:creationId xmlns:a16="http://schemas.microsoft.com/office/drawing/2014/main" id="{CF062E61-6C08-BC4B-A135-1911F6427AEE}"/>
                  </a:ext>
                </a:extLst>
              </p:cNvPr>
              <p:cNvSpPr/>
              <p:nvPr userDrawn="1"/>
            </p:nvSpPr>
            <p:spPr>
              <a:xfrm>
                <a:off x="-3319415" y="4396123"/>
                <a:ext cx="2944682" cy="49591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At the section </a:t>
                </a:r>
                <a:r>
                  <a:rPr kumimoji="0" lang="en-GB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‘Rows and columns’</a:t>
                </a:r>
                <a:r>
                  <a:rPr kumimoji="0" lang="en-GB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you can delete or add rows and columns. Choose from the variety of options:</a:t>
                </a:r>
              </a:p>
            </p:txBody>
          </p:sp>
          <p:grpSp>
            <p:nvGrpSpPr>
              <p:cNvPr id="168" name="Groep 543">
                <a:extLst>
                  <a:ext uri="{FF2B5EF4-FFF2-40B4-BE49-F238E27FC236}">
                    <a16:creationId xmlns:a16="http://schemas.microsoft.com/office/drawing/2014/main" id="{A6BD8369-A7F1-DB49-801E-CFD54B2444AD}"/>
                  </a:ext>
                </a:extLst>
              </p:cNvPr>
              <p:cNvGrpSpPr/>
              <p:nvPr userDrawn="1"/>
            </p:nvGrpSpPr>
            <p:grpSpPr>
              <a:xfrm>
                <a:off x="-3415313" y="4996916"/>
                <a:ext cx="3013682" cy="673634"/>
                <a:chOff x="-3415313" y="4996916"/>
                <a:chExt cx="3013682" cy="673634"/>
              </a:xfrm>
            </p:grpSpPr>
            <p:grpSp>
              <p:nvGrpSpPr>
                <p:cNvPr id="169" name="Groep 544">
                  <a:extLst>
                    <a:ext uri="{FF2B5EF4-FFF2-40B4-BE49-F238E27FC236}">
                      <a16:creationId xmlns:a16="http://schemas.microsoft.com/office/drawing/2014/main" id="{CB04377A-50B2-E849-8661-0409CE223937}"/>
                    </a:ext>
                  </a:extLst>
                </p:cNvPr>
                <p:cNvGrpSpPr/>
                <p:nvPr userDrawn="1"/>
              </p:nvGrpSpPr>
              <p:grpSpPr>
                <a:xfrm>
                  <a:off x="-3415313" y="5041534"/>
                  <a:ext cx="761481" cy="529523"/>
                  <a:chOff x="-3492543" y="5041534"/>
                  <a:chExt cx="761481" cy="529523"/>
                </a:xfrm>
              </p:grpSpPr>
              <p:grpSp>
                <p:nvGrpSpPr>
                  <p:cNvPr id="214" name="Groep 589">
                    <a:extLst>
                      <a:ext uri="{FF2B5EF4-FFF2-40B4-BE49-F238E27FC236}">
                        <a16:creationId xmlns:a16="http://schemas.microsoft.com/office/drawing/2014/main" id="{B11B837F-3613-2445-9E63-3CE074253A1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07743" y="5041534"/>
                    <a:ext cx="485596" cy="437045"/>
                    <a:chOff x="-3307743" y="4999319"/>
                    <a:chExt cx="644991" cy="580504"/>
                  </a:xfrm>
                </p:grpSpPr>
                <p:grpSp>
                  <p:nvGrpSpPr>
                    <p:cNvPr id="216" name="Groep 591">
                      <a:extLst>
                        <a:ext uri="{FF2B5EF4-FFF2-40B4-BE49-F238E27FC236}">
                          <a16:creationId xmlns:a16="http://schemas.microsoft.com/office/drawing/2014/main" id="{CF59A51D-F36E-DB42-A591-2EAB3A3C1723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3307743" y="4999319"/>
                      <a:ext cx="516835" cy="439373"/>
                      <a:chOff x="-3307743" y="4999319"/>
                      <a:chExt cx="516835" cy="439373"/>
                    </a:xfrm>
                  </p:grpSpPr>
                  <p:cxnSp>
                    <p:nvCxnSpPr>
                      <p:cNvPr id="218" name="Rechte verbindingslijn 593">
                        <a:extLst>
                          <a:ext uri="{FF2B5EF4-FFF2-40B4-BE49-F238E27FC236}">
                            <a16:creationId xmlns:a16="http://schemas.microsoft.com/office/drawing/2014/main" id="{2AEE0A16-5024-2841-A544-10CDE667EBF4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141843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9" name="Rechte verbindingslijn 594">
                        <a:extLst>
                          <a:ext uri="{FF2B5EF4-FFF2-40B4-BE49-F238E27FC236}">
                            <a16:creationId xmlns:a16="http://schemas.microsoft.com/office/drawing/2014/main" id="{CC14E4B6-838F-7D41-A8B0-B89E3A792250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290267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0" name="Rechte verbindingslijn 595">
                        <a:extLst>
                          <a:ext uri="{FF2B5EF4-FFF2-40B4-BE49-F238E27FC236}">
                            <a16:creationId xmlns:a16="http://schemas.microsoft.com/office/drawing/2014/main" id="{365B3820-059E-5D48-BAB7-E264532813FB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-2969743" y="4999319"/>
                        <a:ext cx="1394" cy="43937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21" name="Rechte verbindingslijn 596">
                        <a:extLst>
                          <a:ext uri="{FF2B5EF4-FFF2-40B4-BE49-F238E27FC236}">
                            <a16:creationId xmlns:a16="http://schemas.microsoft.com/office/drawing/2014/main" id="{CAC29A88-58DD-0C40-BB0A-4A4FF24309D3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-3142021" y="4999319"/>
                        <a:ext cx="1394" cy="43937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22" name="Rechthoek 597">
                        <a:extLst>
                          <a:ext uri="{FF2B5EF4-FFF2-40B4-BE49-F238E27FC236}">
                            <a16:creationId xmlns:a16="http://schemas.microsoft.com/office/drawing/2014/main" id="{27063D61-1087-0A4E-9C41-371DC34DC8D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217" name="Vrije vorm: vorm 592">
                      <a:extLst>
                        <a:ext uri="{FF2B5EF4-FFF2-40B4-BE49-F238E27FC236}">
                          <a16:creationId xmlns:a16="http://schemas.microsoft.com/office/drawing/2014/main" id="{CF1E6614-A2F3-E745-B43B-EC36EC0EFAC5}"/>
                        </a:ext>
                      </a:extLst>
                    </p:cNvPr>
                    <p:cNvSpPr/>
                    <p:nvPr userDrawn="1"/>
                  </p:nvSpPr>
                  <p:spPr>
                    <a:xfrm rot="2700000">
                      <a:off x="-3022752" y="5219823"/>
                      <a:ext cx="360000" cy="360000"/>
                    </a:xfrm>
                    <a:custGeom>
                      <a:avLst/>
                      <a:gdLst>
                        <a:gd name="connsiteX0" fmla="*/ 7908 w 360000"/>
                        <a:gd name="connsiteY0" fmla="*/ 160908 h 360000"/>
                        <a:gd name="connsiteX1" fmla="*/ 27000 w 360000"/>
                        <a:gd name="connsiteY1" fmla="*/ 153000 h 360000"/>
                        <a:gd name="connsiteX2" fmla="*/ 153000 w 360000"/>
                        <a:gd name="connsiteY2" fmla="*/ 153000 h 360000"/>
                        <a:gd name="connsiteX3" fmla="*/ 153000 w 360000"/>
                        <a:gd name="connsiteY3" fmla="*/ 27000 h 360000"/>
                        <a:gd name="connsiteX4" fmla="*/ 180000 w 360000"/>
                        <a:gd name="connsiteY4" fmla="*/ 0 h 360000"/>
                        <a:gd name="connsiteX5" fmla="*/ 207000 w 360000"/>
                        <a:gd name="connsiteY5" fmla="*/ 27000 h 360000"/>
                        <a:gd name="connsiteX6" fmla="*/ 207000 w 360000"/>
                        <a:gd name="connsiteY6" fmla="*/ 153000 h 360000"/>
                        <a:gd name="connsiteX7" fmla="*/ 333000 w 360000"/>
                        <a:gd name="connsiteY7" fmla="*/ 153000 h 360000"/>
                        <a:gd name="connsiteX8" fmla="*/ 360000 w 360000"/>
                        <a:gd name="connsiteY8" fmla="*/ 180000 h 360000"/>
                        <a:gd name="connsiteX9" fmla="*/ 333000 w 360000"/>
                        <a:gd name="connsiteY9" fmla="*/ 207000 h 360000"/>
                        <a:gd name="connsiteX10" fmla="*/ 207000 w 360000"/>
                        <a:gd name="connsiteY10" fmla="*/ 207000 h 360000"/>
                        <a:gd name="connsiteX11" fmla="*/ 207000 w 360000"/>
                        <a:gd name="connsiteY11" fmla="*/ 333000 h 360000"/>
                        <a:gd name="connsiteX12" fmla="*/ 180000 w 360000"/>
                        <a:gd name="connsiteY12" fmla="*/ 360000 h 360000"/>
                        <a:gd name="connsiteX13" fmla="*/ 153000 w 360000"/>
                        <a:gd name="connsiteY13" fmla="*/ 333000 h 360000"/>
                        <a:gd name="connsiteX14" fmla="*/ 153000 w 360000"/>
                        <a:gd name="connsiteY14" fmla="*/ 207000 h 360000"/>
                        <a:gd name="connsiteX15" fmla="*/ 27000 w 360000"/>
                        <a:gd name="connsiteY15" fmla="*/ 207000 h 360000"/>
                        <a:gd name="connsiteX16" fmla="*/ 0 w 360000"/>
                        <a:gd name="connsiteY16" fmla="*/ 180000 h 360000"/>
                        <a:gd name="connsiteX17" fmla="*/ 7908 w 360000"/>
                        <a:gd name="connsiteY17" fmla="*/ 160908 h 360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360000" h="360000">
                          <a:moveTo>
                            <a:pt x="7908" y="160908"/>
                          </a:moveTo>
                          <a:cubicBezTo>
                            <a:pt x="12794" y="156022"/>
                            <a:pt x="19544" y="153000"/>
                            <a:pt x="27000" y="153000"/>
                          </a:cubicBezTo>
                          <a:lnTo>
                            <a:pt x="153000" y="153000"/>
                          </a:lnTo>
                          <a:lnTo>
                            <a:pt x="153000" y="27000"/>
                          </a:lnTo>
                          <a:cubicBezTo>
                            <a:pt x="153000" y="12088"/>
                            <a:pt x="165088" y="0"/>
                            <a:pt x="180000" y="0"/>
                          </a:cubicBezTo>
                          <a:cubicBezTo>
                            <a:pt x="194912" y="0"/>
                            <a:pt x="207000" y="12088"/>
                            <a:pt x="207000" y="27000"/>
                          </a:cubicBezTo>
                          <a:lnTo>
                            <a:pt x="207000" y="153000"/>
                          </a:lnTo>
                          <a:lnTo>
                            <a:pt x="333000" y="153000"/>
                          </a:lnTo>
                          <a:cubicBezTo>
                            <a:pt x="347912" y="153000"/>
                            <a:pt x="360000" y="165088"/>
                            <a:pt x="360000" y="180000"/>
                          </a:cubicBezTo>
                          <a:cubicBezTo>
                            <a:pt x="360000" y="194912"/>
                            <a:pt x="347912" y="207000"/>
                            <a:pt x="333000" y="207000"/>
                          </a:cubicBezTo>
                          <a:lnTo>
                            <a:pt x="207000" y="207000"/>
                          </a:lnTo>
                          <a:lnTo>
                            <a:pt x="207000" y="333000"/>
                          </a:lnTo>
                          <a:cubicBezTo>
                            <a:pt x="207000" y="347912"/>
                            <a:pt x="194912" y="360000"/>
                            <a:pt x="180000" y="360000"/>
                          </a:cubicBezTo>
                          <a:cubicBezTo>
                            <a:pt x="165088" y="360000"/>
                            <a:pt x="153000" y="347912"/>
                            <a:pt x="153000" y="333000"/>
                          </a:cubicBezTo>
                          <a:lnTo>
                            <a:pt x="153000" y="207000"/>
                          </a:lnTo>
                          <a:lnTo>
                            <a:pt x="27000" y="207000"/>
                          </a:lnTo>
                          <a:cubicBezTo>
                            <a:pt x="12088" y="207000"/>
                            <a:pt x="0" y="194912"/>
                            <a:pt x="0" y="180000"/>
                          </a:cubicBezTo>
                          <a:cubicBezTo>
                            <a:pt x="0" y="172544"/>
                            <a:pt x="3022" y="165794"/>
                            <a:pt x="7908" y="160908"/>
                          </a:cubicBezTo>
                          <a:close/>
                        </a:path>
                      </a:pathLst>
                    </a:custGeom>
                    <a:solidFill>
                      <a:srgbClr val="F0615F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dirty="0"/>
                    </a:p>
                  </p:txBody>
                </p:sp>
              </p:grpSp>
              <p:sp>
                <p:nvSpPr>
                  <p:cNvPr id="215" name="Tekstvak 590">
                    <a:extLst>
                      <a:ext uri="{FF2B5EF4-FFF2-40B4-BE49-F238E27FC236}">
                        <a16:creationId xmlns:a16="http://schemas.microsoft.com/office/drawing/2014/main" id="{5C7A7392-FAC1-2F44-A4A9-1A8B82B5448B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3492543" y="5440654"/>
                    <a:ext cx="761481" cy="130403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Delete</a:t>
                    </a:r>
                  </a:p>
                </p:txBody>
              </p:sp>
            </p:grpSp>
            <p:grpSp>
              <p:nvGrpSpPr>
                <p:cNvPr id="170" name="Groep 545">
                  <a:extLst>
                    <a:ext uri="{FF2B5EF4-FFF2-40B4-BE49-F238E27FC236}">
                      <a16:creationId xmlns:a16="http://schemas.microsoft.com/office/drawing/2014/main" id="{B0AD5DE8-1B25-9141-9619-EB5B38984B8D}"/>
                    </a:ext>
                  </a:extLst>
                </p:cNvPr>
                <p:cNvGrpSpPr/>
                <p:nvPr userDrawn="1"/>
              </p:nvGrpSpPr>
              <p:grpSpPr>
                <a:xfrm>
                  <a:off x="-2582156" y="4996916"/>
                  <a:ext cx="572112" cy="673634"/>
                  <a:chOff x="-2709168" y="4996916"/>
                  <a:chExt cx="572112" cy="673634"/>
                </a:xfrm>
              </p:grpSpPr>
              <p:grpSp>
                <p:nvGrpSpPr>
                  <p:cNvPr id="204" name="Groep 579">
                    <a:extLst>
                      <a:ext uri="{FF2B5EF4-FFF2-40B4-BE49-F238E27FC236}">
                        <a16:creationId xmlns:a16="http://schemas.microsoft.com/office/drawing/2014/main" id="{6BA2078F-1ED6-1A4D-82BA-67FF1340BCC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2609993" y="4996916"/>
                    <a:ext cx="389111" cy="375410"/>
                    <a:chOff x="-2542178" y="4940055"/>
                    <a:chExt cx="516835" cy="498637"/>
                  </a:xfrm>
                </p:grpSpPr>
                <p:sp>
                  <p:nvSpPr>
                    <p:cNvPr id="206" name="Rechthoek 581">
                      <a:extLst>
                        <a:ext uri="{FF2B5EF4-FFF2-40B4-BE49-F238E27FC236}">
                          <a16:creationId xmlns:a16="http://schemas.microsoft.com/office/drawing/2014/main" id="{7FA0EED4-12F6-F940-B04D-D06E1F8F8A2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538526" y="5145278"/>
                      <a:ext cx="510738" cy="150388"/>
                    </a:xfrm>
                    <a:prstGeom prst="rect">
                      <a:avLst/>
                    </a:prstGeom>
                    <a:solidFill>
                      <a:srgbClr val="C3D6E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1600" cap="all" baseline="0" dirty="0">
                        <a:latin typeface="+mj-lt"/>
                      </a:endParaRPr>
                    </a:p>
                  </p:txBody>
                </p:sp>
                <p:grpSp>
                  <p:nvGrpSpPr>
                    <p:cNvPr id="207" name="Groep 582">
                      <a:extLst>
                        <a:ext uri="{FF2B5EF4-FFF2-40B4-BE49-F238E27FC236}">
                          <a16:creationId xmlns:a16="http://schemas.microsoft.com/office/drawing/2014/main" id="{9A35E858-9165-7844-BAE6-4B9B76092450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2542178" y="4999319"/>
                      <a:ext cx="516835" cy="439373"/>
                      <a:chOff x="-3307743" y="4999319"/>
                      <a:chExt cx="516835" cy="439373"/>
                    </a:xfrm>
                  </p:grpSpPr>
                  <p:cxnSp>
                    <p:nvCxnSpPr>
                      <p:cNvPr id="209" name="Rechte verbindingslijn 584">
                        <a:extLst>
                          <a:ext uri="{FF2B5EF4-FFF2-40B4-BE49-F238E27FC236}">
                            <a16:creationId xmlns:a16="http://schemas.microsoft.com/office/drawing/2014/main" id="{EEAAB208-20F3-0C4E-BD60-445C8616CC4D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141843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0" name="Rechte verbindingslijn 585">
                        <a:extLst>
                          <a:ext uri="{FF2B5EF4-FFF2-40B4-BE49-F238E27FC236}">
                            <a16:creationId xmlns:a16="http://schemas.microsoft.com/office/drawing/2014/main" id="{DA6F6B9D-B810-F94F-8B0E-56596771BCB4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290267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1" name="Rechte verbindingslijn 586">
                        <a:extLst>
                          <a:ext uri="{FF2B5EF4-FFF2-40B4-BE49-F238E27FC236}">
                            <a16:creationId xmlns:a16="http://schemas.microsoft.com/office/drawing/2014/main" id="{759B393B-30A2-6A49-BEC3-A4AB961BB5F7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2969743" y="5295569"/>
                        <a:ext cx="0" cy="14312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12" name="Rechte verbindingslijn 587">
                        <a:extLst>
                          <a:ext uri="{FF2B5EF4-FFF2-40B4-BE49-F238E27FC236}">
                            <a16:creationId xmlns:a16="http://schemas.microsoft.com/office/drawing/2014/main" id="{3311F4AA-6771-6141-8213-3AF29E090E3A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142021" y="5295569"/>
                        <a:ext cx="0" cy="14312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13" name="Rechthoek 588">
                        <a:extLst>
                          <a:ext uri="{FF2B5EF4-FFF2-40B4-BE49-F238E27FC236}">
                            <a16:creationId xmlns:a16="http://schemas.microsoft.com/office/drawing/2014/main" id="{6D050307-6AFE-864E-8B5E-33D9663AE9D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208" name="Pijl: rechts 583">
                      <a:extLst>
                        <a:ext uri="{FF2B5EF4-FFF2-40B4-BE49-F238E27FC236}">
                          <a16:creationId xmlns:a16="http://schemas.microsoft.com/office/drawing/2014/main" id="{124401EB-CD1C-5445-94D6-8CC882FE8A6C}"/>
                        </a:ext>
                      </a:extLst>
                    </p:cNvPr>
                    <p:cNvSpPr/>
                    <p:nvPr userDrawn="1"/>
                  </p:nvSpPr>
                  <p:spPr>
                    <a:xfrm rot="16200000">
                      <a:off x="-2415001" y="4945522"/>
                      <a:ext cx="278551" cy="267618"/>
                    </a:xfrm>
                    <a:prstGeom prst="rightArrow">
                      <a:avLst>
                        <a:gd name="adj1" fmla="val 25329"/>
                        <a:gd name="adj2" fmla="val 63628"/>
                      </a:avLst>
                    </a:prstGeom>
                    <a:solidFill>
                      <a:srgbClr val="4A7DB1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205" name="Tekstvak 580">
                    <a:extLst>
                      <a:ext uri="{FF2B5EF4-FFF2-40B4-BE49-F238E27FC236}">
                        <a16:creationId xmlns:a16="http://schemas.microsoft.com/office/drawing/2014/main" id="{AA934CCC-9CCE-5347-B2AA-38BBFDB95D30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2709168" y="5460793"/>
                    <a:ext cx="572112" cy="20975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Insert Above</a:t>
                    </a:r>
                  </a:p>
                </p:txBody>
              </p:sp>
            </p:grpSp>
            <p:grpSp>
              <p:nvGrpSpPr>
                <p:cNvPr id="171" name="Groep 546">
                  <a:extLst>
                    <a:ext uri="{FF2B5EF4-FFF2-40B4-BE49-F238E27FC236}">
                      <a16:creationId xmlns:a16="http://schemas.microsoft.com/office/drawing/2014/main" id="{1162610E-7B59-1849-A0C8-5B620970BE55}"/>
                    </a:ext>
                  </a:extLst>
                </p:cNvPr>
                <p:cNvGrpSpPr/>
                <p:nvPr userDrawn="1"/>
              </p:nvGrpSpPr>
              <p:grpSpPr>
                <a:xfrm>
                  <a:off x="-2036147" y="5039725"/>
                  <a:ext cx="572112" cy="630825"/>
                  <a:chOff x="-2099568" y="5039725"/>
                  <a:chExt cx="572112" cy="630825"/>
                </a:xfrm>
              </p:grpSpPr>
              <p:grpSp>
                <p:nvGrpSpPr>
                  <p:cNvPr id="194" name="Groep 569">
                    <a:extLst>
                      <a:ext uri="{FF2B5EF4-FFF2-40B4-BE49-F238E27FC236}">
                        <a16:creationId xmlns:a16="http://schemas.microsoft.com/office/drawing/2014/main" id="{81011322-145A-DE42-943D-A4B2524EFE6D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-2004261" y="5039725"/>
                    <a:ext cx="389111" cy="375410"/>
                    <a:chOff x="-2542178" y="4940055"/>
                    <a:chExt cx="516835" cy="498637"/>
                  </a:xfrm>
                </p:grpSpPr>
                <p:sp>
                  <p:nvSpPr>
                    <p:cNvPr id="196" name="Rechthoek 571">
                      <a:extLst>
                        <a:ext uri="{FF2B5EF4-FFF2-40B4-BE49-F238E27FC236}">
                          <a16:creationId xmlns:a16="http://schemas.microsoft.com/office/drawing/2014/main" id="{13598B97-DC72-E14C-94D2-3265A09C166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538526" y="5145278"/>
                      <a:ext cx="510738" cy="135578"/>
                    </a:xfrm>
                    <a:prstGeom prst="rect">
                      <a:avLst/>
                    </a:prstGeom>
                    <a:solidFill>
                      <a:srgbClr val="C3D6E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1600" cap="all" baseline="0" dirty="0">
                        <a:latin typeface="+mj-lt"/>
                      </a:endParaRPr>
                    </a:p>
                  </p:txBody>
                </p:sp>
                <p:grpSp>
                  <p:nvGrpSpPr>
                    <p:cNvPr id="197" name="Groep 572">
                      <a:extLst>
                        <a:ext uri="{FF2B5EF4-FFF2-40B4-BE49-F238E27FC236}">
                          <a16:creationId xmlns:a16="http://schemas.microsoft.com/office/drawing/2014/main" id="{9376CC10-DA7F-3342-B82C-7039DD17CFE1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2542178" y="4999319"/>
                      <a:ext cx="516835" cy="439373"/>
                      <a:chOff x="-3307743" y="4999319"/>
                      <a:chExt cx="516835" cy="439373"/>
                    </a:xfrm>
                  </p:grpSpPr>
                  <p:cxnSp>
                    <p:nvCxnSpPr>
                      <p:cNvPr id="199" name="Rechte verbindingslijn 574">
                        <a:extLst>
                          <a:ext uri="{FF2B5EF4-FFF2-40B4-BE49-F238E27FC236}">
                            <a16:creationId xmlns:a16="http://schemas.microsoft.com/office/drawing/2014/main" id="{AC6504D2-8551-4843-894A-15A9C034436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141843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0" name="Rechte verbindingslijn 575">
                        <a:extLst>
                          <a:ext uri="{FF2B5EF4-FFF2-40B4-BE49-F238E27FC236}">
                            <a16:creationId xmlns:a16="http://schemas.microsoft.com/office/drawing/2014/main" id="{B487916E-E8CC-8D49-86C7-BBA596A16ED3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307743" y="5290267"/>
                        <a:ext cx="51683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1" name="Rechte verbindingslijn 576">
                        <a:extLst>
                          <a:ext uri="{FF2B5EF4-FFF2-40B4-BE49-F238E27FC236}">
                            <a16:creationId xmlns:a16="http://schemas.microsoft.com/office/drawing/2014/main" id="{C93CE4B3-8202-3146-9CC7-9D4390BC8FDF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2969743" y="5295569"/>
                        <a:ext cx="0" cy="14312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02" name="Rechte verbindingslijn 577">
                        <a:extLst>
                          <a:ext uri="{FF2B5EF4-FFF2-40B4-BE49-F238E27FC236}">
                            <a16:creationId xmlns:a16="http://schemas.microsoft.com/office/drawing/2014/main" id="{2F203D54-4C5A-F141-9EAA-1897723B354D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-3142021" y="5295569"/>
                        <a:ext cx="0" cy="143123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03" name="Rechthoek 578">
                        <a:extLst>
                          <a:ext uri="{FF2B5EF4-FFF2-40B4-BE49-F238E27FC236}">
                            <a16:creationId xmlns:a16="http://schemas.microsoft.com/office/drawing/2014/main" id="{FD2B379C-A170-F14E-A03C-C61CADB48CBF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198" name="Pijl: rechts 573">
                      <a:extLst>
                        <a:ext uri="{FF2B5EF4-FFF2-40B4-BE49-F238E27FC236}">
                          <a16:creationId xmlns:a16="http://schemas.microsoft.com/office/drawing/2014/main" id="{77CD2895-0333-6248-91E2-9C9CB083B5C3}"/>
                        </a:ext>
                      </a:extLst>
                    </p:cNvPr>
                    <p:cNvSpPr/>
                    <p:nvPr userDrawn="1"/>
                  </p:nvSpPr>
                  <p:spPr>
                    <a:xfrm rot="16200000">
                      <a:off x="-2415001" y="4945522"/>
                      <a:ext cx="278551" cy="267618"/>
                    </a:xfrm>
                    <a:prstGeom prst="rightArrow">
                      <a:avLst>
                        <a:gd name="adj1" fmla="val 25329"/>
                        <a:gd name="adj2" fmla="val 63628"/>
                      </a:avLst>
                    </a:prstGeom>
                    <a:solidFill>
                      <a:srgbClr val="4A7DB1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195" name="Tekstvak 570">
                    <a:extLst>
                      <a:ext uri="{FF2B5EF4-FFF2-40B4-BE49-F238E27FC236}">
                        <a16:creationId xmlns:a16="http://schemas.microsoft.com/office/drawing/2014/main" id="{FC8FB6AF-C645-A64F-9F9F-94F1FD10ED90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2099568" y="5460793"/>
                    <a:ext cx="572112" cy="20975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Insert Below</a:t>
                    </a:r>
                  </a:p>
                </p:txBody>
              </p:sp>
            </p:grpSp>
            <p:grpSp>
              <p:nvGrpSpPr>
                <p:cNvPr id="172" name="Groep 547">
                  <a:extLst>
                    <a:ext uri="{FF2B5EF4-FFF2-40B4-BE49-F238E27FC236}">
                      <a16:creationId xmlns:a16="http://schemas.microsoft.com/office/drawing/2014/main" id="{A5D5A493-BC21-AA48-8EBA-A183B67303CD}"/>
                    </a:ext>
                  </a:extLst>
                </p:cNvPr>
                <p:cNvGrpSpPr/>
                <p:nvPr userDrawn="1"/>
              </p:nvGrpSpPr>
              <p:grpSpPr>
                <a:xfrm>
                  <a:off x="-1497156" y="5039725"/>
                  <a:ext cx="572112" cy="630825"/>
                  <a:chOff x="-1501387" y="5039725"/>
                  <a:chExt cx="572112" cy="630825"/>
                </a:xfrm>
              </p:grpSpPr>
              <p:grpSp>
                <p:nvGrpSpPr>
                  <p:cNvPr id="184" name="Groep 559">
                    <a:extLst>
                      <a:ext uri="{FF2B5EF4-FFF2-40B4-BE49-F238E27FC236}">
                        <a16:creationId xmlns:a16="http://schemas.microsoft.com/office/drawing/2014/main" id="{B952CA71-979D-5740-B6B8-D49E8D83C7B4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-1453772" y="5039725"/>
                    <a:ext cx="426738" cy="332849"/>
                    <a:chOff x="-2542179" y="4996586"/>
                    <a:chExt cx="566814" cy="442106"/>
                  </a:xfrm>
                </p:grpSpPr>
                <p:sp>
                  <p:nvSpPr>
                    <p:cNvPr id="186" name="Rechthoek 561">
                      <a:extLst>
                        <a:ext uri="{FF2B5EF4-FFF2-40B4-BE49-F238E27FC236}">
                          <a16:creationId xmlns:a16="http://schemas.microsoft.com/office/drawing/2014/main" id="{19D8AAC0-3F6E-0B4F-A13C-83C8C205C9F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75154" y="4996588"/>
                      <a:ext cx="165824" cy="435881"/>
                    </a:xfrm>
                    <a:prstGeom prst="rect">
                      <a:avLst/>
                    </a:prstGeom>
                    <a:solidFill>
                      <a:srgbClr val="C3D6E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1600" cap="all" baseline="0" dirty="0">
                        <a:latin typeface="+mj-lt"/>
                      </a:endParaRPr>
                    </a:p>
                  </p:txBody>
                </p:sp>
                <p:grpSp>
                  <p:nvGrpSpPr>
                    <p:cNvPr id="187" name="Groep 562">
                      <a:extLst>
                        <a:ext uri="{FF2B5EF4-FFF2-40B4-BE49-F238E27FC236}">
                          <a16:creationId xmlns:a16="http://schemas.microsoft.com/office/drawing/2014/main" id="{44CF1553-470A-5A40-8741-0B0C4306A5BE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2542179" y="4996586"/>
                      <a:ext cx="516836" cy="442106"/>
                      <a:chOff x="-3307744" y="4996586"/>
                      <a:chExt cx="516836" cy="442106"/>
                    </a:xfrm>
                  </p:grpSpPr>
                  <p:cxnSp>
                    <p:nvCxnSpPr>
                      <p:cNvPr id="189" name="Rechte verbindingslijn 564">
                        <a:extLst>
                          <a:ext uri="{FF2B5EF4-FFF2-40B4-BE49-F238E27FC236}">
                            <a16:creationId xmlns:a16="http://schemas.microsoft.com/office/drawing/2014/main" id="{87FF264F-7FDD-224F-B3D1-80FF35F26361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H="1">
                        <a:off x="-3307744" y="5141843"/>
                        <a:ext cx="162288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0" name="Rechte verbindingslijn 565">
                        <a:extLst>
                          <a:ext uri="{FF2B5EF4-FFF2-40B4-BE49-F238E27FC236}">
                            <a16:creationId xmlns:a16="http://schemas.microsoft.com/office/drawing/2014/main" id="{01BC2A0E-7A1A-0B4F-AC23-86D9533065EA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H="1">
                        <a:off x="-3307744" y="5290267"/>
                        <a:ext cx="16702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1" name="Rechte verbindingslijn 566">
                        <a:extLst>
                          <a:ext uri="{FF2B5EF4-FFF2-40B4-BE49-F238E27FC236}">
                            <a16:creationId xmlns:a16="http://schemas.microsoft.com/office/drawing/2014/main" id="{09D6DF74-47B4-7D46-9A0F-34360449C8A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V="1">
                        <a:off x="-2969743" y="5001324"/>
                        <a:ext cx="0" cy="437367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92" name="Rechte verbindingslijn 567">
                        <a:extLst>
                          <a:ext uri="{FF2B5EF4-FFF2-40B4-BE49-F238E27FC236}">
                            <a16:creationId xmlns:a16="http://schemas.microsoft.com/office/drawing/2014/main" id="{052EDBC2-9B36-8B42-BDA8-12C474E129ED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V="1">
                        <a:off x="-3142021" y="4996586"/>
                        <a:ext cx="0" cy="442105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93" name="Rechthoek 568">
                        <a:extLst>
                          <a:ext uri="{FF2B5EF4-FFF2-40B4-BE49-F238E27FC236}">
                            <a16:creationId xmlns:a16="http://schemas.microsoft.com/office/drawing/2014/main" id="{37D22B5C-3E18-E84E-B867-D3B364EC6D0C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188" name="Pijl: rechts 563">
                      <a:extLst>
                        <a:ext uri="{FF2B5EF4-FFF2-40B4-BE49-F238E27FC236}">
                          <a16:creationId xmlns:a16="http://schemas.microsoft.com/office/drawing/2014/main" id="{8441A726-586B-5049-B2BA-6B7AEC37275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253916" y="5077408"/>
                      <a:ext cx="278551" cy="267618"/>
                    </a:xfrm>
                    <a:prstGeom prst="rightArrow">
                      <a:avLst>
                        <a:gd name="adj1" fmla="val 25329"/>
                        <a:gd name="adj2" fmla="val 63628"/>
                      </a:avLst>
                    </a:prstGeom>
                    <a:solidFill>
                      <a:srgbClr val="4A7DB1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185" name="Tekstvak 560">
                    <a:extLst>
                      <a:ext uri="{FF2B5EF4-FFF2-40B4-BE49-F238E27FC236}">
                        <a16:creationId xmlns:a16="http://schemas.microsoft.com/office/drawing/2014/main" id="{7239C2A0-05FD-564E-8C8D-F6648EAFAD2F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1501387" y="5460793"/>
                    <a:ext cx="572112" cy="20975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Insert</a:t>
                    </a:r>
                    <a:b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</a:b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Left</a:t>
                    </a:r>
                  </a:p>
                </p:txBody>
              </p:sp>
            </p:grpSp>
            <p:grpSp>
              <p:nvGrpSpPr>
                <p:cNvPr id="173" name="Groep 548">
                  <a:extLst>
                    <a:ext uri="{FF2B5EF4-FFF2-40B4-BE49-F238E27FC236}">
                      <a16:creationId xmlns:a16="http://schemas.microsoft.com/office/drawing/2014/main" id="{24A3BAFA-FD29-8D46-8B0A-B8F813BA7D15}"/>
                    </a:ext>
                  </a:extLst>
                </p:cNvPr>
                <p:cNvGrpSpPr/>
                <p:nvPr userDrawn="1"/>
              </p:nvGrpSpPr>
              <p:grpSpPr>
                <a:xfrm>
                  <a:off x="-973743" y="5039725"/>
                  <a:ext cx="572112" cy="630825"/>
                  <a:chOff x="-961551" y="5039725"/>
                  <a:chExt cx="572112" cy="630825"/>
                </a:xfrm>
              </p:grpSpPr>
              <p:grpSp>
                <p:nvGrpSpPr>
                  <p:cNvPr id="174" name="Groep 549">
                    <a:extLst>
                      <a:ext uri="{FF2B5EF4-FFF2-40B4-BE49-F238E27FC236}">
                        <a16:creationId xmlns:a16="http://schemas.microsoft.com/office/drawing/2014/main" id="{89D77DFB-B892-E44D-AF59-B49373BCA1C5}"/>
                      </a:ext>
                    </a:extLst>
                  </p:cNvPr>
                  <p:cNvGrpSpPr/>
                  <p:nvPr userDrawn="1"/>
                </p:nvGrpSpPr>
                <p:grpSpPr>
                  <a:xfrm rot="10800000" flipH="1">
                    <a:off x="-868825" y="5039725"/>
                    <a:ext cx="426738" cy="332849"/>
                    <a:chOff x="-2542179" y="4996586"/>
                    <a:chExt cx="566814" cy="442106"/>
                  </a:xfrm>
                </p:grpSpPr>
                <p:sp>
                  <p:nvSpPr>
                    <p:cNvPr id="176" name="Rechthoek 551">
                      <a:extLst>
                        <a:ext uri="{FF2B5EF4-FFF2-40B4-BE49-F238E27FC236}">
                          <a16:creationId xmlns:a16="http://schemas.microsoft.com/office/drawing/2014/main" id="{E7178783-3D87-CA4C-AEF1-5AA9EF4913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75154" y="4996588"/>
                      <a:ext cx="165824" cy="435881"/>
                    </a:xfrm>
                    <a:prstGeom prst="rect">
                      <a:avLst/>
                    </a:prstGeom>
                    <a:solidFill>
                      <a:srgbClr val="C3D6E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1600" cap="all" baseline="0" dirty="0">
                        <a:latin typeface="+mj-lt"/>
                      </a:endParaRPr>
                    </a:p>
                  </p:txBody>
                </p:sp>
                <p:grpSp>
                  <p:nvGrpSpPr>
                    <p:cNvPr id="177" name="Groep 552">
                      <a:extLst>
                        <a:ext uri="{FF2B5EF4-FFF2-40B4-BE49-F238E27FC236}">
                          <a16:creationId xmlns:a16="http://schemas.microsoft.com/office/drawing/2014/main" id="{BDC6C380-6D3A-974B-8D95-1C7EC201F643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-2542179" y="4996586"/>
                      <a:ext cx="516836" cy="442106"/>
                      <a:chOff x="-3307744" y="4996586"/>
                      <a:chExt cx="516836" cy="442106"/>
                    </a:xfrm>
                  </p:grpSpPr>
                  <p:cxnSp>
                    <p:nvCxnSpPr>
                      <p:cNvPr id="179" name="Rechte verbindingslijn 554">
                        <a:extLst>
                          <a:ext uri="{FF2B5EF4-FFF2-40B4-BE49-F238E27FC236}">
                            <a16:creationId xmlns:a16="http://schemas.microsoft.com/office/drawing/2014/main" id="{84E101C0-01B1-074E-ACEA-D47898D07958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H="1">
                        <a:off x="-3307744" y="5141843"/>
                        <a:ext cx="162288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0" name="Rechte verbindingslijn 555">
                        <a:extLst>
                          <a:ext uri="{FF2B5EF4-FFF2-40B4-BE49-F238E27FC236}">
                            <a16:creationId xmlns:a16="http://schemas.microsoft.com/office/drawing/2014/main" id="{A16ADD93-53D8-DD4B-BDAB-78B9514A34C4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H="1">
                        <a:off x="-3307744" y="5290267"/>
                        <a:ext cx="167025" cy="0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1" name="Rechte verbindingslijn 556">
                        <a:extLst>
                          <a:ext uri="{FF2B5EF4-FFF2-40B4-BE49-F238E27FC236}">
                            <a16:creationId xmlns:a16="http://schemas.microsoft.com/office/drawing/2014/main" id="{7ED513DB-E21A-1940-B253-CE1EF5C69DE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V="1">
                        <a:off x="-2969743" y="5001324"/>
                        <a:ext cx="0" cy="437367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82" name="Rechte verbindingslijn 557">
                        <a:extLst>
                          <a:ext uri="{FF2B5EF4-FFF2-40B4-BE49-F238E27FC236}">
                            <a16:creationId xmlns:a16="http://schemas.microsoft.com/office/drawing/2014/main" id="{F7AF5FA2-0096-A141-AA3E-CA3DAD8686FB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rot="10800000" flipV="1">
                        <a:off x="-3142021" y="4996586"/>
                        <a:ext cx="0" cy="442105"/>
                      </a:xfrm>
                      <a:prstGeom prst="line">
                        <a:avLst/>
                      </a:prstGeom>
                      <a:ln>
                        <a:solidFill>
                          <a:srgbClr val="817F7C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183" name="Rechthoek 558">
                        <a:extLst>
                          <a:ext uri="{FF2B5EF4-FFF2-40B4-BE49-F238E27FC236}">
                            <a16:creationId xmlns:a16="http://schemas.microsoft.com/office/drawing/2014/main" id="{854917DB-94D1-C644-94E0-10B1855CFB2D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-3304719" y="4999319"/>
                        <a:ext cx="513811" cy="43937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6C6C6C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lvl="0" algn="ctr"/>
                        <a:endParaRPr lang="en-GB" sz="2400" dirty="0">
                          <a:solidFill>
                            <a:schemeClr val="accent1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endParaRPr>
                      </a:p>
                    </p:txBody>
                  </p:sp>
                </p:grpSp>
                <p:sp>
                  <p:nvSpPr>
                    <p:cNvPr id="178" name="Pijl: rechts 553">
                      <a:extLst>
                        <a:ext uri="{FF2B5EF4-FFF2-40B4-BE49-F238E27FC236}">
                          <a16:creationId xmlns:a16="http://schemas.microsoft.com/office/drawing/2014/main" id="{86434D09-2E01-B54B-94BF-230CF1AA2E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253916" y="5077408"/>
                      <a:ext cx="278551" cy="267618"/>
                    </a:xfrm>
                    <a:prstGeom prst="rightArrow">
                      <a:avLst>
                        <a:gd name="adj1" fmla="val 25329"/>
                        <a:gd name="adj2" fmla="val 63628"/>
                      </a:avLst>
                    </a:prstGeom>
                    <a:solidFill>
                      <a:srgbClr val="4A7DB1"/>
                    </a:solidFill>
                    <a:ln w="28575">
                      <a:solidFill>
                        <a:schemeClr val="bg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sp>
                <p:nvSpPr>
                  <p:cNvPr id="175" name="Tekstvak 550">
                    <a:extLst>
                      <a:ext uri="{FF2B5EF4-FFF2-40B4-BE49-F238E27FC236}">
                        <a16:creationId xmlns:a16="http://schemas.microsoft.com/office/drawing/2014/main" id="{1DEC03CC-7B8A-FA47-A99A-E75B3FE89B03}"/>
                      </a:ext>
                    </a:extLst>
                  </p:cNvPr>
                  <p:cNvSpPr txBox="1"/>
                  <p:nvPr userDrawn="1"/>
                </p:nvSpPr>
                <p:spPr>
                  <a:xfrm>
                    <a:off x="-961551" y="5460793"/>
                    <a:ext cx="572112" cy="20975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noAutofit/>
                  </a:bodyPr>
                  <a:lstStyle/>
                  <a:p>
                    <a:pPr marL="0" algn="ctr" defTabSz="1217512" rtl="0" eaLnBrk="1" latinLnBrk="0" hangingPunct="1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Insert</a:t>
                    </a:r>
                    <a:b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</a:br>
                    <a:r>
                      <a:rPr lang="en-GB" sz="900" b="0" kern="120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rPr>
                      <a:t>Right</a:t>
                    </a: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038725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299" y="365126"/>
            <a:ext cx="11453811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Grafiek</a:t>
            </a:r>
          </a:p>
        </p:txBody>
      </p:sp>
      <p:sp>
        <p:nvSpPr>
          <p:cNvPr id="27" name="Tijdelijke aanduiding voor grafiek 8"/>
          <p:cNvSpPr>
            <a:spLocks noGrp="1"/>
          </p:cNvSpPr>
          <p:nvPr>
            <p:ph type="chart" sz="quarter" idx="15" hasCustomPrompt="1"/>
          </p:nvPr>
        </p:nvSpPr>
        <p:spPr>
          <a:xfrm>
            <a:off x="368301" y="1179861"/>
            <a:ext cx="11453810" cy="4636737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grafiek toe te voegen</a:t>
            </a:r>
          </a:p>
        </p:txBody>
      </p:sp>
      <p:sp>
        <p:nvSpPr>
          <p:cNvPr id="2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12391603" y="-17883"/>
            <a:ext cx="3183677" cy="6879634"/>
            <a:chOff x="12391603" y="-17883"/>
            <a:chExt cx="3183677" cy="6879634"/>
          </a:xfrm>
        </p:grpSpPr>
        <p:grpSp>
          <p:nvGrpSpPr>
            <p:cNvPr id="29" name="Meer informatie"/>
            <p:cNvGrpSpPr/>
            <p:nvPr userDrawn="1"/>
          </p:nvGrpSpPr>
          <p:grpSpPr>
            <a:xfrm>
              <a:off x="12396764" y="6078478"/>
              <a:ext cx="3178515" cy="783273"/>
              <a:chOff x="-3741486" y="3359148"/>
              <a:chExt cx="3178515" cy="783273"/>
            </a:xfrm>
          </p:grpSpPr>
          <p:sp>
            <p:nvSpPr>
              <p:cNvPr id="30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1" name="Rechthoek 30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2" name="Rechte verbindingslijn 31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3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sp>
            <p:nvSpPr>
              <p:cNvPr id="34" name="Rechthoek 3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invoegen</a:t>
                </a:r>
              </a:p>
            </p:txBody>
          </p:sp>
          <p:sp>
            <p:nvSpPr>
              <p:cNvPr id="35" name="Ovaal 3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8" name="Rechthoek 3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grafiek. Klik op het pictogram om een nieuwe grafiek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9" name="Ovaal 38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40" name="Rechthoek 39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grafiek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41" name="Groep 40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47" name="Rechthoek 46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48" name="Rechte verbindingslijn 47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49" name="Gelijkbenige driehoek 48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43" name="Grafiek icoon"/>
              <p:cNvGrpSpPr/>
              <p:nvPr userDrawn="1"/>
            </p:nvGrpSpPr>
            <p:grpSpPr>
              <a:xfrm>
                <a:off x="12757284" y="1130736"/>
                <a:ext cx="289372" cy="314992"/>
                <a:chOff x="12468049" y="1754144"/>
                <a:chExt cx="339072" cy="369091"/>
              </a:xfrm>
            </p:grpSpPr>
            <p:sp>
              <p:nvSpPr>
                <p:cNvPr id="44" name="Rechthoek 43"/>
                <p:cNvSpPr/>
                <p:nvPr/>
              </p:nvSpPr>
              <p:spPr>
                <a:xfrm>
                  <a:off x="12468049" y="1869625"/>
                  <a:ext cx="92751" cy="253609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45" name="Rechthoek 44"/>
                <p:cNvSpPr/>
                <p:nvPr/>
              </p:nvSpPr>
              <p:spPr>
                <a:xfrm>
                  <a:off x="12590223" y="1754144"/>
                  <a:ext cx="92751" cy="369091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46" name="Rechthoek 45"/>
                <p:cNvSpPr/>
                <p:nvPr/>
              </p:nvSpPr>
              <p:spPr>
                <a:xfrm>
                  <a:off x="12714370" y="1836322"/>
                  <a:ext cx="92751" cy="286913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  <p:grpSp>
          <p:nvGrpSpPr>
            <p:cNvPr id="50" name="Instructie"/>
            <p:cNvGrpSpPr/>
            <p:nvPr userDrawn="1"/>
          </p:nvGrpSpPr>
          <p:grpSpPr>
            <a:xfrm>
              <a:off x="12391603" y="4350524"/>
              <a:ext cx="3183677" cy="1614821"/>
              <a:chOff x="12391603" y="4371790"/>
              <a:chExt cx="3183677" cy="1614821"/>
            </a:xfrm>
          </p:grpSpPr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>
                <a:off x="12397263" y="598661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2" name="Rechthoek 51"/>
              <p:cNvSpPr/>
              <p:nvPr userDrawn="1"/>
            </p:nvSpPr>
            <p:spPr>
              <a:xfrm>
                <a:off x="12397264" y="4371790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Bewerken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12391603" y="473828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4" name="Rechte verbindingslijn 53"/>
              <p:cNvCxnSpPr>
                <a:cxnSpLocks/>
              </p:cNvCxnSpPr>
              <p:nvPr userDrawn="1"/>
            </p:nvCxnSpPr>
            <p:spPr>
              <a:xfrm>
                <a:off x="12397263" y="461342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5" name="Rechthoek 54"/>
              <p:cNvSpPr/>
              <p:nvPr userDrawn="1"/>
            </p:nvSpPr>
            <p:spPr>
              <a:xfrm>
                <a:off x="12757284" y="4804342"/>
                <a:ext cx="2817995" cy="31443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nl-NL" sz="1100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Selecteer de grafiek, klik met de rechter muisknop en kies </a:t>
                </a:r>
                <a:r>
                  <a:rPr lang="nl-NL" sz="1100" b="1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‘Gegevens bewerken’</a:t>
                </a:r>
              </a:p>
            </p:txBody>
          </p:sp>
          <p:grpSp>
            <p:nvGrpSpPr>
              <p:cNvPr id="56" name="Groep 55"/>
              <p:cNvGrpSpPr/>
              <p:nvPr userDrawn="1"/>
            </p:nvGrpSpPr>
            <p:grpSpPr>
              <a:xfrm>
                <a:off x="12757283" y="5247353"/>
                <a:ext cx="1482803" cy="639425"/>
                <a:chOff x="12757283" y="4365594"/>
                <a:chExt cx="1482803" cy="639425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2757283" y="4365594"/>
                  <a:ext cx="1405283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Rechthoek 57"/>
                <p:cNvSpPr/>
                <p:nvPr userDrawn="1"/>
              </p:nvSpPr>
              <p:spPr>
                <a:xfrm>
                  <a:off x="12768264" y="4676983"/>
                  <a:ext cx="138826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Tekstvak 58"/>
                <p:cNvSpPr txBox="1"/>
                <p:nvPr userDrawn="1"/>
              </p:nvSpPr>
              <p:spPr>
                <a:xfrm>
                  <a:off x="12997648" y="4404704"/>
                  <a:ext cx="111058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Grafiektype wijzigen</a:t>
                  </a:r>
                </a:p>
              </p:txBody>
            </p:sp>
            <p:sp>
              <p:nvSpPr>
                <p:cNvPr id="60" name="Tekstvak 59"/>
                <p:cNvSpPr txBox="1"/>
                <p:nvPr userDrawn="1"/>
              </p:nvSpPr>
              <p:spPr>
                <a:xfrm>
                  <a:off x="12984220" y="4725830"/>
                  <a:ext cx="113421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Gegevens bewerken</a:t>
                  </a:r>
                </a:p>
              </p:txBody>
            </p:sp>
            <p:pic>
              <p:nvPicPr>
                <p:cNvPr id="61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097000" y="477368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62" name="Groep 61"/>
                <p:cNvGrpSpPr/>
                <p:nvPr userDrawn="1"/>
              </p:nvGrpSpPr>
              <p:grpSpPr>
                <a:xfrm>
                  <a:off x="12831198" y="4432250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85" name="Rechthoek 84"/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86" name="Rechthoek 85"/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87" name="Rechthoek 86"/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</p:grpSp>
            <p:grpSp>
              <p:nvGrpSpPr>
                <p:cNvPr id="63" name="Groep 62"/>
                <p:cNvGrpSpPr/>
                <p:nvPr userDrawn="1"/>
              </p:nvGrpSpPr>
              <p:grpSpPr>
                <a:xfrm>
                  <a:off x="12831198" y="4748585"/>
                  <a:ext cx="184916" cy="120210"/>
                  <a:chOff x="8815516" y="1076284"/>
                  <a:chExt cx="503174" cy="327105"/>
                </a:xfrm>
              </p:grpSpPr>
              <p:sp>
                <p:nvSpPr>
                  <p:cNvPr id="64" name="Rechthoek 63"/>
                  <p:cNvSpPr/>
                  <p:nvPr userDrawn="1"/>
                </p:nvSpPr>
                <p:spPr>
                  <a:xfrm>
                    <a:off x="8815516" y="1133167"/>
                    <a:ext cx="372729" cy="23597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  <p:grpSp>
                <p:nvGrpSpPr>
                  <p:cNvPr id="65" name="Groep 64"/>
                  <p:cNvGrpSpPr/>
                  <p:nvPr userDrawn="1"/>
                </p:nvGrpSpPr>
                <p:grpSpPr>
                  <a:xfrm>
                    <a:off x="8815517" y="1076284"/>
                    <a:ext cx="503173" cy="327105"/>
                    <a:chOff x="1351248" y="-683635"/>
                    <a:chExt cx="503173" cy="327105"/>
                  </a:xfrm>
                </p:grpSpPr>
                <p:grpSp>
                  <p:nvGrpSpPr>
                    <p:cNvPr id="66" name="Groep 65"/>
                    <p:cNvGrpSpPr/>
                    <p:nvPr userDrawn="1"/>
                  </p:nvGrpSpPr>
                  <p:grpSpPr>
                    <a:xfrm>
                      <a:off x="1351248" y="-683635"/>
                      <a:ext cx="375186" cy="293652"/>
                      <a:chOff x="1094874" y="-884923"/>
                      <a:chExt cx="884668" cy="692417"/>
                    </a:xfrm>
                  </p:grpSpPr>
                  <p:sp>
                    <p:nvSpPr>
                      <p:cNvPr id="71" name="Rechthoek 70"/>
                      <p:cNvSpPr/>
                      <p:nvPr userDrawn="1"/>
                    </p:nvSpPr>
                    <p:spPr>
                      <a:xfrm>
                        <a:off x="1094874" y="-884923"/>
                        <a:ext cx="878304" cy="145579"/>
                      </a:xfrm>
                      <a:prstGeom prst="rect">
                        <a:avLst/>
                      </a:prstGeom>
                      <a:solidFill>
                        <a:srgbClr val="81818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grpSp>
                    <p:nvGrpSpPr>
                      <p:cNvPr id="72" name="Groep 71"/>
                      <p:cNvGrpSpPr/>
                      <p:nvPr userDrawn="1"/>
                    </p:nvGrpSpPr>
                    <p:grpSpPr>
                      <a:xfrm>
                        <a:off x="1094874" y="-878306"/>
                        <a:ext cx="867364" cy="685800"/>
                        <a:chOff x="1094874" y="-878306"/>
                        <a:chExt cx="867364" cy="613611"/>
                      </a:xfrm>
                    </p:grpSpPr>
                    <p:cxnSp>
                      <p:nvCxnSpPr>
                        <p:cNvPr id="78" name="Rechte verbindingslijn 77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094874" y="-878305"/>
                          <a:ext cx="0" cy="613610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9" name="Rechte verbindingslijn 78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962238" y="-878306"/>
                          <a:ext cx="0" cy="613611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grpSp>
                      <p:nvGrpSpPr>
                        <p:cNvPr id="80" name="Groep 79"/>
                        <p:cNvGrpSpPr/>
                        <p:nvPr userDrawn="1"/>
                      </p:nvGrpSpPr>
                      <p:grpSpPr>
                        <a:xfrm>
                          <a:off x="1270535" y="-878306"/>
                          <a:ext cx="526983" cy="613611"/>
                          <a:chOff x="1270535" y="-745959"/>
                          <a:chExt cx="526983" cy="481264"/>
                        </a:xfrm>
                      </p:grpSpPr>
                      <p:cxnSp>
                        <p:nvCxnSpPr>
                          <p:cNvPr id="81" name="Rechte verbindingslijn 80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446196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2" name="Rechte verbindingslijn 81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270535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3" name="Rechte verbindingslijn 82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621857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4" name="Rechte verbindingslijn 83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797518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</p:grpSp>
                  <p:cxnSp>
                    <p:nvCxnSpPr>
                      <p:cNvPr id="73" name="Rechte verbindingslijn 72"/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098555" y="-192506"/>
                        <a:ext cx="880987" cy="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74" name="Groep 73"/>
                      <p:cNvGrpSpPr/>
                      <p:nvPr userDrawn="1"/>
                    </p:nvGrpSpPr>
                    <p:grpSpPr>
                      <a:xfrm>
                        <a:off x="1094874" y="-607596"/>
                        <a:ext cx="878306" cy="276726"/>
                        <a:chOff x="1106905" y="-607596"/>
                        <a:chExt cx="878307" cy="276726"/>
                      </a:xfrm>
                    </p:grpSpPr>
                    <p:cxnSp>
                      <p:nvCxnSpPr>
                        <p:cNvPr id="75" name="Rechte verbindingslijn 74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330870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6" name="Rechte verbindingslijn 75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469233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7" name="Rechte verbindingslijn 76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607596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grpSp>
                  <p:nvGrpSpPr>
                    <p:cNvPr id="67" name="Groep 66"/>
                    <p:cNvGrpSpPr/>
                    <p:nvPr userDrawn="1"/>
                  </p:nvGrpSpPr>
                  <p:grpSpPr>
                    <a:xfrm rot="2700000">
                      <a:off x="1605871" y="-605080"/>
                      <a:ext cx="90079" cy="407021"/>
                      <a:chOff x="3130062" y="-817193"/>
                      <a:chExt cx="131884" cy="595920"/>
                    </a:xfrm>
                    <a:solidFill>
                      <a:srgbClr val="3399FF"/>
                    </a:solidFill>
                  </p:grpSpPr>
                  <p:sp>
                    <p:nvSpPr>
                      <p:cNvPr id="68" name="Rechthoek 67"/>
                      <p:cNvSpPr/>
                      <p:nvPr userDrawn="1"/>
                    </p:nvSpPr>
                    <p:spPr>
                      <a:xfrm>
                        <a:off x="3130062" y="-705979"/>
                        <a:ext cx="131884" cy="281354"/>
                      </a:xfrm>
                      <a:prstGeom prst="rect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69" name="Rechthoek: afgeronde bovenhoeken 68"/>
                      <p:cNvSpPr/>
                      <p:nvPr userDrawn="1"/>
                    </p:nvSpPr>
                    <p:spPr>
                      <a:xfrm>
                        <a:off x="3130063" y="-817193"/>
                        <a:ext cx="131883" cy="87615"/>
                      </a:xfrm>
                      <a:prstGeom prst="round2SameRect">
                        <a:avLst>
                          <a:gd name="adj1" fmla="val 50000"/>
                          <a:gd name="adj2" fmla="val 0"/>
                        </a:avLst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70" name="Gelijkbenige driehoek 69"/>
                      <p:cNvSpPr/>
                      <p:nvPr userDrawn="1"/>
                    </p:nvSpPr>
                    <p:spPr>
                      <a:xfrm rot="10800000">
                        <a:off x="3130062" y="-401026"/>
                        <a:ext cx="131884" cy="179753"/>
                      </a:xfrm>
                      <a:prstGeom prst="triangle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2621751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" name="Picture 164" descr="Background pattern&#10;&#10;Description automatically generated with medium confidence">
            <a:extLst>
              <a:ext uri="{FF2B5EF4-FFF2-40B4-BE49-F238E27FC236}">
                <a16:creationId xmlns:a16="http://schemas.microsoft.com/office/drawing/2014/main" id="{BA921481-D8C3-47DB-800C-82C4ECF5825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8" r="22"/>
          <a:stretch/>
        </p:blipFill>
        <p:spPr>
          <a:xfrm>
            <a:off x="0" y="0"/>
            <a:ext cx="12192000" cy="6308723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spPr>
      </p:pic>
      <p:sp>
        <p:nvSpPr>
          <p:cNvPr id="4" name="Tijdelijke aanduiding voor datum 3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6F71C2B-59B3-4D8F-A4F1-F53B9E01611C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Logo </a:t>
            </a:r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Overview</a:t>
            </a:r>
            <a:endParaRPr lang="nl-NL" sz="1200" b="1" cap="all" baseline="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50" name="Tijdelijke aanduiding voor verticale tekst 2"/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722186" y="1665288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1" name="Tijdelijke aanduiding voor verticale tekst 2"/>
          <p:cNvSpPr>
            <a:spLocks noGrp="1"/>
          </p:cNvSpPr>
          <p:nvPr userDrawn="1">
            <p:ph type="body" orient="vert" idx="15" hasCustomPrompt="1"/>
          </p:nvPr>
        </p:nvSpPr>
        <p:spPr>
          <a:xfrm>
            <a:off x="2591489" y="1665288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2" name="Tijdelijke aanduiding voor verticale tekst 2"/>
          <p:cNvSpPr>
            <a:spLocks noGrp="1"/>
          </p:cNvSpPr>
          <p:nvPr userDrawn="1">
            <p:ph type="body" orient="vert" idx="16" hasCustomPrompt="1"/>
          </p:nvPr>
        </p:nvSpPr>
        <p:spPr>
          <a:xfrm>
            <a:off x="4460792" y="1665288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3" name="Tijdelijke aanduiding voor verticale tekst 2"/>
          <p:cNvSpPr>
            <a:spLocks noGrp="1"/>
          </p:cNvSpPr>
          <p:nvPr userDrawn="1">
            <p:ph type="body" orient="vert" idx="17" hasCustomPrompt="1"/>
          </p:nvPr>
        </p:nvSpPr>
        <p:spPr>
          <a:xfrm>
            <a:off x="6330095" y="1665288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4" name="Tijdelijke aanduiding voor verticale tekst 2"/>
          <p:cNvSpPr>
            <a:spLocks noGrp="1"/>
          </p:cNvSpPr>
          <p:nvPr userDrawn="1">
            <p:ph type="body" orient="vert" idx="18" hasCustomPrompt="1"/>
          </p:nvPr>
        </p:nvSpPr>
        <p:spPr>
          <a:xfrm>
            <a:off x="8199398" y="1665288"/>
            <a:ext cx="1732551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5" name="Tijdelijke aanduiding voor verticale tekst 2"/>
          <p:cNvSpPr>
            <a:spLocks noGrp="1"/>
          </p:cNvSpPr>
          <p:nvPr userDrawn="1">
            <p:ph type="body" orient="vert" idx="19" hasCustomPrompt="1"/>
          </p:nvPr>
        </p:nvSpPr>
        <p:spPr>
          <a:xfrm>
            <a:off x="10075168" y="1665288"/>
            <a:ext cx="1745357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4" name="Tijdelijke aanduiding voor afbeelding 45"/>
          <p:cNvSpPr>
            <a:spLocks noGrp="1"/>
          </p:cNvSpPr>
          <p:nvPr userDrawn="1">
            <p:ph type="pic" sz="quarter" idx="38" hasCustomPrompt="1"/>
          </p:nvPr>
        </p:nvSpPr>
        <p:spPr>
          <a:xfrm>
            <a:off x="962021" y="1788315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75" name="Tijdelijke aanduiding voor afbeelding 45"/>
          <p:cNvSpPr>
            <a:spLocks noGrp="1"/>
          </p:cNvSpPr>
          <p:nvPr userDrawn="1">
            <p:ph type="pic" sz="quarter" idx="39" hasCustomPrompt="1"/>
          </p:nvPr>
        </p:nvSpPr>
        <p:spPr>
          <a:xfrm>
            <a:off x="2831324" y="1788315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76" name="Tijdelijke aanduiding voor afbeelding 45"/>
          <p:cNvSpPr>
            <a:spLocks noGrp="1"/>
          </p:cNvSpPr>
          <p:nvPr userDrawn="1">
            <p:ph type="pic" sz="quarter" idx="40" hasCustomPrompt="1"/>
          </p:nvPr>
        </p:nvSpPr>
        <p:spPr>
          <a:xfrm>
            <a:off x="4700627" y="1788315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77" name="Tijdelijke aanduiding voor afbeelding 45"/>
          <p:cNvSpPr>
            <a:spLocks noGrp="1"/>
          </p:cNvSpPr>
          <p:nvPr userDrawn="1">
            <p:ph type="pic" sz="quarter" idx="41" hasCustomPrompt="1"/>
          </p:nvPr>
        </p:nvSpPr>
        <p:spPr>
          <a:xfrm>
            <a:off x="6569930" y="1788315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78" name="Tijdelijke aanduiding voor afbeelding 45"/>
          <p:cNvSpPr>
            <a:spLocks noGrp="1"/>
          </p:cNvSpPr>
          <p:nvPr userDrawn="1">
            <p:ph type="pic" sz="quarter" idx="42" hasCustomPrompt="1"/>
          </p:nvPr>
        </p:nvSpPr>
        <p:spPr>
          <a:xfrm>
            <a:off x="8442467" y="1788315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79" name="Tijdelijke aanduiding voor afbeelding 45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10324640" y="1788315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E7B50B6-07F5-483D-91E4-DB3C6C5C4009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02" name="Subtitel Tekst">
            <a:extLst>
              <a:ext uri="{FF2B5EF4-FFF2-40B4-BE49-F238E27FC236}">
                <a16:creationId xmlns:a16="http://schemas.microsoft.com/office/drawing/2014/main" id="{83150259-2C44-413D-84D7-05D120347615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92" name="Tijdelijke aanduiding voor verticale tekst 2">
            <a:extLst>
              <a:ext uri="{FF2B5EF4-FFF2-40B4-BE49-F238E27FC236}">
                <a16:creationId xmlns:a16="http://schemas.microsoft.com/office/drawing/2014/main" id="{4F579DBB-998A-4778-BFE5-FA0476808ACC}"/>
              </a:ext>
            </a:extLst>
          </p:cNvPr>
          <p:cNvSpPr>
            <a:spLocks noGrp="1"/>
          </p:cNvSpPr>
          <p:nvPr>
            <p:ph type="body" orient="vert" idx="44" hasCustomPrompt="1"/>
          </p:nvPr>
        </p:nvSpPr>
        <p:spPr>
          <a:xfrm>
            <a:off x="722186" y="2748085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193" name="Tijdelijke aanduiding voor verticale tekst 2">
            <a:extLst>
              <a:ext uri="{FF2B5EF4-FFF2-40B4-BE49-F238E27FC236}">
                <a16:creationId xmlns:a16="http://schemas.microsoft.com/office/drawing/2014/main" id="{C1FD6727-1F7C-463D-9862-48D600986D96}"/>
              </a:ext>
            </a:extLst>
          </p:cNvPr>
          <p:cNvSpPr>
            <a:spLocks noGrp="1"/>
          </p:cNvSpPr>
          <p:nvPr>
            <p:ph type="body" orient="vert" idx="45" hasCustomPrompt="1"/>
          </p:nvPr>
        </p:nvSpPr>
        <p:spPr>
          <a:xfrm>
            <a:off x="2591489" y="2748085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194" name="Tijdelijke aanduiding voor verticale tekst 2">
            <a:extLst>
              <a:ext uri="{FF2B5EF4-FFF2-40B4-BE49-F238E27FC236}">
                <a16:creationId xmlns:a16="http://schemas.microsoft.com/office/drawing/2014/main" id="{7EDCFD58-CF0B-4C73-9532-DBD631B5594F}"/>
              </a:ext>
            </a:extLst>
          </p:cNvPr>
          <p:cNvSpPr>
            <a:spLocks noGrp="1"/>
          </p:cNvSpPr>
          <p:nvPr>
            <p:ph type="body" orient="vert" idx="46" hasCustomPrompt="1"/>
          </p:nvPr>
        </p:nvSpPr>
        <p:spPr>
          <a:xfrm>
            <a:off x="4460792" y="2748085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195" name="Tijdelijke aanduiding voor verticale tekst 2">
            <a:extLst>
              <a:ext uri="{FF2B5EF4-FFF2-40B4-BE49-F238E27FC236}">
                <a16:creationId xmlns:a16="http://schemas.microsoft.com/office/drawing/2014/main" id="{680295E6-2F22-45FB-910F-E30E0E8C67CE}"/>
              </a:ext>
            </a:extLst>
          </p:cNvPr>
          <p:cNvSpPr>
            <a:spLocks noGrp="1"/>
          </p:cNvSpPr>
          <p:nvPr>
            <p:ph type="body" orient="vert" idx="47" hasCustomPrompt="1"/>
          </p:nvPr>
        </p:nvSpPr>
        <p:spPr>
          <a:xfrm>
            <a:off x="6330095" y="2748085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196" name="Tijdelijke aanduiding voor verticale tekst 2">
            <a:extLst>
              <a:ext uri="{FF2B5EF4-FFF2-40B4-BE49-F238E27FC236}">
                <a16:creationId xmlns:a16="http://schemas.microsoft.com/office/drawing/2014/main" id="{15B3B1E7-415D-41B9-B696-900CA27348BF}"/>
              </a:ext>
            </a:extLst>
          </p:cNvPr>
          <p:cNvSpPr>
            <a:spLocks noGrp="1"/>
          </p:cNvSpPr>
          <p:nvPr>
            <p:ph type="body" orient="vert" idx="48" hasCustomPrompt="1"/>
          </p:nvPr>
        </p:nvSpPr>
        <p:spPr>
          <a:xfrm>
            <a:off x="8199398" y="2748085"/>
            <a:ext cx="1732551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197" name="Tijdelijke aanduiding voor verticale tekst 2">
            <a:extLst>
              <a:ext uri="{FF2B5EF4-FFF2-40B4-BE49-F238E27FC236}">
                <a16:creationId xmlns:a16="http://schemas.microsoft.com/office/drawing/2014/main" id="{50E63D07-0F18-4424-8121-CFD594EB5893}"/>
              </a:ext>
            </a:extLst>
          </p:cNvPr>
          <p:cNvSpPr>
            <a:spLocks noGrp="1"/>
          </p:cNvSpPr>
          <p:nvPr>
            <p:ph type="body" orient="vert" idx="49" hasCustomPrompt="1"/>
          </p:nvPr>
        </p:nvSpPr>
        <p:spPr>
          <a:xfrm>
            <a:off x="10075168" y="2741830"/>
            <a:ext cx="1745357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198" name="Tijdelijke aanduiding voor afbeelding 45">
            <a:extLst>
              <a:ext uri="{FF2B5EF4-FFF2-40B4-BE49-F238E27FC236}">
                <a16:creationId xmlns:a16="http://schemas.microsoft.com/office/drawing/2014/main" id="{4DF26044-B504-4AB4-A3BB-C66565EB4DB1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962021" y="287111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199" name="Tijdelijke aanduiding voor afbeelding 45">
            <a:extLst>
              <a:ext uri="{FF2B5EF4-FFF2-40B4-BE49-F238E27FC236}">
                <a16:creationId xmlns:a16="http://schemas.microsoft.com/office/drawing/2014/main" id="{8D04C994-F611-4266-82E3-86A9E6827A73}"/>
              </a:ext>
            </a:extLst>
          </p:cNvPr>
          <p:cNvSpPr>
            <a:spLocks noGrp="1"/>
          </p:cNvSpPr>
          <p:nvPr>
            <p:ph type="pic" sz="quarter" idx="51" hasCustomPrompt="1"/>
          </p:nvPr>
        </p:nvSpPr>
        <p:spPr>
          <a:xfrm>
            <a:off x="2831324" y="287111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00" name="Tijdelijke aanduiding voor afbeelding 45">
            <a:extLst>
              <a:ext uri="{FF2B5EF4-FFF2-40B4-BE49-F238E27FC236}">
                <a16:creationId xmlns:a16="http://schemas.microsoft.com/office/drawing/2014/main" id="{743A5B6B-6DAF-414A-BC77-71F741AF06B9}"/>
              </a:ext>
            </a:extLst>
          </p:cNvPr>
          <p:cNvSpPr>
            <a:spLocks noGrp="1"/>
          </p:cNvSpPr>
          <p:nvPr>
            <p:ph type="pic" sz="quarter" idx="52" hasCustomPrompt="1"/>
          </p:nvPr>
        </p:nvSpPr>
        <p:spPr>
          <a:xfrm>
            <a:off x="4700627" y="287111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01" name="Tijdelijke aanduiding voor afbeelding 45">
            <a:extLst>
              <a:ext uri="{FF2B5EF4-FFF2-40B4-BE49-F238E27FC236}">
                <a16:creationId xmlns:a16="http://schemas.microsoft.com/office/drawing/2014/main" id="{CAB0D3A9-B4BD-4C64-9F77-06ACB21F611A}"/>
              </a:ext>
            </a:extLst>
          </p:cNvPr>
          <p:cNvSpPr>
            <a:spLocks noGrp="1"/>
          </p:cNvSpPr>
          <p:nvPr>
            <p:ph type="pic" sz="quarter" idx="53" hasCustomPrompt="1"/>
          </p:nvPr>
        </p:nvSpPr>
        <p:spPr>
          <a:xfrm>
            <a:off x="6569930" y="287111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02" name="Tijdelijke aanduiding voor afbeelding 45">
            <a:extLst>
              <a:ext uri="{FF2B5EF4-FFF2-40B4-BE49-F238E27FC236}">
                <a16:creationId xmlns:a16="http://schemas.microsoft.com/office/drawing/2014/main" id="{7C980BFA-AD1B-4B6D-8FFE-9770FBFD7783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8442467" y="287111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03" name="Tijdelijke aanduiding voor afbeelding 45">
            <a:extLst>
              <a:ext uri="{FF2B5EF4-FFF2-40B4-BE49-F238E27FC236}">
                <a16:creationId xmlns:a16="http://schemas.microsoft.com/office/drawing/2014/main" id="{618382B7-DC3A-4362-9E12-BB02C1A6296E}"/>
              </a:ext>
            </a:extLst>
          </p:cNvPr>
          <p:cNvSpPr>
            <a:spLocks noGrp="1"/>
          </p:cNvSpPr>
          <p:nvPr>
            <p:ph type="pic" sz="quarter" idx="55" hasCustomPrompt="1"/>
          </p:nvPr>
        </p:nvSpPr>
        <p:spPr>
          <a:xfrm>
            <a:off x="10324640" y="2864857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04" name="Tijdelijke aanduiding voor verticale tekst 2">
            <a:extLst>
              <a:ext uri="{FF2B5EF4-FFF2-40B4-BE49-F238E27FC236}">
                <a16:creationId xmlns:a16="http://schemas.microsoft.com/office/drawing/2014/main" id="{7FA915B5-DAB5-4AA7-BD89-7174EEDCBFC8}"/>
              </a:ext>
            </a:extLst>
          </p:cNvPr>
          <p:cNvSpPr>
            <a:spLocks noGrp="1"/>
          </p:cNvSpPr>
          <p:nvPr>
            <p:ph type="body" orient="vert" idx="56" hasCustomPrompt="1"/>
          </p:nvPr>
        </p:nvSpPr>
        <p:spPr>
          <a:xfrm>
            <a:off x="722186" y="3818372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05" name="Tijdelijke aanduiding voor verticale tekst 2">
            <a:extLst>
              <a:ext uri="{FF2B5EF4-FFF2-40B4-BE49-F238E27FC236}">
                <a16:creationId xmlns:a16="http://schemas.microsoft.com/office/drawing/2014/main" id="{AA56A8F1-03F0-4B2C-A7B5-D13F0B2D21AB}"/>
              </a:ext>
            </a:extLst>
          </p:cNvPr>
          <p:cNvSpPr>
            <a:spLocks noGrp="1"/>
          </p:cNvSpPr>
          <p:nvPr>
            <p:ph type="body" orient="vert" idx="57" hasCustomPrompt="1"/>
          </p:nvPr>
        </p:nvSpPr>
        <p:spPr>
          <a:xfrm>
            <a:off x="2591489" y="3818372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06" name="Tijdelijke aanduiding voor verticale tekst 2">
            <a:extLst>
              <a:ext uri="{FF2B5EF4-FFF2-40B4-BE49-F238E27FC236}">
                <a16:creationId xmlns:a16="http://schemas.microsoft.com/office/drawing/2014/main" id="{7054FA6B-9CA4-4332-B258-03D53C6EEAC2}"/>
              </a:ext>
            </a:extLst>
          </p:cNvPr>
          <p:cNvSpPr>
            <a:spLocks noGrp="1"/>
          </p:cNvSpPr>
          <p:nvPr>
            <p:ph type="body" orient="vert" idx="58" hasCustomPrompt="1"/>
          </p:nvPr>
        </p:nvSpPr>
        <p:spPr>
          <a:xfrm>
            <a:off x="4460792" y="3818372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07" name="Tijdelijke aanduiding voor verticale tekst 2">
            <a:extLst>
              <a:ext uri="{FF2B5EF4-FFF2-40B4-BE49-F238E27FC236}">
                <a16:creationId xmlns:a16="http://schemas.microsoft.com/office/drawing/2014/main" id="{9CB8C545-C5C1-47A7-89EE-2BBCF7843F50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6330095" y="3818372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08" name="Tijdelijke aanduiding voor verticale tekst 2">
            <a:extLst>
              <a:ext uri="{FF2B5EF4-FFF2-40B4-BE49-F238E27FC236}">
                <a16:creationId xmlns:a16="http://schemas.microsoft.com/office/drawing/2014/main" id="{D420CAAC-29E9-4F18-91C8-E8C9A093B415}"/>
              </a:ext>
            </a:extLst>
          </p:cNvPr>
          <p:cNvSpPr>
            <a:spLocks noGrp="1"/>
          </p:cNvSpPr>
          <p:nvPr>
            <p:ph type="body" orient="vert" idx="60" hasCustomPrompt="1"/>
          </p:nvPr>
        </p:nvSpPr>
        <p:spPr>
          <a:xfrm>
            <a:off x="8199398" y="3818372"/>
            <a:ext cx="1732551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19" name="Tijdelijke aanduiding voor verticale tekst 2">
            <a:extLst>
              <a:ext uri="{FF2B5EF4-FFF2-40B4-BE49-F238E27FC236}">
                <a16:creationId xmlns:a16="http://schemas.microsoft.com/office/drawing/2014/main" id="{EC39732A-B5AC-4E63-AB99-B6330BC7F9C0}"/>
              </a:ext>
            </a:extLst>
          </p:cNvPr>
          <p:cNvSpPr>
            <a:spLocks noGrp="1"/>
          </p:cNvSpPr>
          <p:nvPr>
            <p:ph type="body" orient="vert" idx="61" hasCustomPrompt="1"/>
          </p:nvPr>
        </p:nvSpPr>
        <p:spPr>
          <a:xfrm>
            <a:off x="10075168" y="3818372"/>
            <a:ext cx="1745357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20" name="Tijdelijke aanduiding voor afbeelding 45">
            <a:extLst>
              <a:ext uri="{FF2B5EF4-FFF2-40B4-BE49-F238E27FC236}">
                <a16:creationId xmlns:a16="http://schemas.microsoft.com/office/drawing/2014/main" id="{FA335F70-8D8D-4FFB-B99A-4008B1A922C0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962021" y="3925793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21" name="Tijdelijke aanduiding voor afbeelding 45">
            <a:extLst>
              <a:ext uri="{FF2B5EF4-FFF2-40B4-BE49-F238E27FC236}">
                <a16:creationId xmlns:a16="http://schemas.microsoft.com/office/drawing/2014/main" id="{87E1F341-B16B-4FEB-AEB4-8264F343F128}"/>
              </a:ext>
            </a:extLst>
          </p:cNvPr>
          <p:cNvSpPr>
            <a:spLocks noGrp="1"/>
          </p:cNvSpPr>
          <p:nvPr>
            <p:ph type="pic" sz="quarter" idx="63" hasCustomPrompt="1"/>
          </p:nvPr>
        </p:nvSpPr>
        <p:spPr>
          <a:xfrm>
            <a:off x="2831324" y="3925793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22" name="Tijdelijke aanduiding voor afbeelding 45">
            <a:extLst>
              <a:ext uri="{FF2B5EF4-FFF2-40B4-BE49-F238E27FC236}">
                <a16:creationId xmlns:a16="http://schemas.microsoft.com/office/drawing/2014/main" id="{3F0656C2-09C4-477F-80CE-F8907B2150B1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700627" y="3925793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23" name="Tijdelijke aanduiding voor afbeelding 45">
            <a:extLst>
              <a:ext uri="{FF2B5EF4-FFF2-40B4-BE49-F238E27FC236}">
                <a16:creationId xmlns:a16="http://schemas.microsoft.com/office/drawing/2014/main" id="{5C594B1D-576E-4FFA-B325-E09CACBE263A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569930" y="3925793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24" name="Tijdelijke aanduiding voor afbeelding 45">
            <a:extLst>
              <a:ext uri="{FF2B5EF4-FFF2-40B4-BE49-F238E27FC236}">
                <a16:creationId xmlns:a16="http://schemas.microsoft.com/office/drawing/2014/main" id="{C9674F6A-74C3-485E-AFD2-E3AEA836BB15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42467" y="3925793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25" name="Tijdelijke aanduiding voor afbeelding 45">
            <a:extLst>
              <a:ext uri="{FF2B5EF4-FFF2-40B4-BE49-F238E27FC236}">
                <a16:creationId xmlns:a16="http://schemas.microsoft.com/office/drawing/2014/main" id="{E86F73A3-AA50-4C52-BABF-6F8264091558}"/>
              </a:ext>
            </a:extLst>
          </p:cNvPr>
          <p:cNvSpPr>
            <a:spLocks noGrp="1"/>
          </p:cNvSpPr>
          <p:nvPr>
            <p:ph type="pic" sz="quarter" idx="67" hasCustomPrompt="1"/>
          </p:nvPr>
        </p:nvSpPr>
        <p:spPr>
          <a:xfrm>
            <a:off x="10324640" y="3925793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26" name="Tijdelijke aanduiding voor verticale tekst 2">
            <a:extLst>
              <a:ext uri="{FF2B5EF4-FFF2-40B4-BE49-F238E27FC236}">
                <a16:creationId xmlns:a16="http://schemas.microsoft.com/office/drawing/2014/main" id="{FB65E87A-BF96-4F06-8B0B-594B3D3147BF}"/>
              </a:ext>
            </a:extLst>
          </p:cNvPr>
          <p:cNvSpPr>
            <a:spLocks noGrp="1"/>
          </p:cNvSpPr>
          <p:nvPr>
            <p:ph type="body" orient="vert" idx="68" hasCustomPrompt="1"/>
          </p:nvPr>
        </p:nvSpPr>
        <p:spPr>
          <a:xfrm>
            <a:off x="722186" y="4894915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27" name="Tijdelijke aanduiding voor verticale tekst 2">
            <a:extLst>
              <a:ext uri="{FF2B5EF4-FFF2-40B4-BE49-F238E27FC236}">
                <a16:creationId xmlns:a16="http://schemas.microsoft.com/office/drawing/2014/main" id="{DB5F6940-0A1C-455E-A5A3-85F100A76E2D}"/>
              </a:ext>
            </a:extLst>
          </p:cNvPr>
          <p:cNvSpPr>
            <a:spLocks noGrp="1"/>
          </p:cNvSpPr>
          <p:nvPr>
            <p:ph type="body" orient="vert" idx="69" hasCustomPrompt="1"/>
          </p:nvPr>
        </p:nvSpPr>
        <p:spPr>
          <a:xfrm>
            <a:off x="2591489" y="4894915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28" name="Tijdelijke aanduiding voor verticale tekst 2">
            <a:extLst>
              <a:ext uri="{FF2B5EF4-FFF2-40B4-BE49-F238E27FC236}">
                <a16:creationId xmlns:a16="http://schemas.microsoft.com/office/drawing/2014/main" id="{FB4C1A6E-261C-4B96-8742-879979330C0B}"/>
              </a:ext>
            </a:extLst>
          </p:cNvPr>
          <p:cNvSpPr>
            <a:spLocks noGrp="1"/>
          </p:cNvSpPr>
          <p:nvPr>
            <p:ph type="body" orient="vert" idx="70" hasCustomPrompt="1"/>
          </p:nvPr>
        </p:nvSpPr>
        <p:spPr>
          <a:xfrm>
            <a:off x="4460792" y="4894915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29" name="Tijdelijke aanduiding voor verticale tekst 2">
            <a:extLst>
              <a:ext uri="{FF2B5EF4-FFF2-40B4-BE49-F238E27FC236}">
                <a16:creationId xmlns:a16="http://schemas.microsoft.com/office/drawing/2014/main" id="{DEBF9393-D40B-4D0B-9D67-8C98D4E73C87}"/>
              </a:ext>
            </a:extLst>
          </p:cNvPr>
          <p:cNvSpPr>
            <a:spLocks noGrp="1"/>
          </p:cNvSpPr>
          <p:nvPr>
            <p:ph type="body" orient="vert" idx="71" hasCustomPrompt="1"/>
          </p:nvPr>
        </p:nvSpPr>
        <p:spPr>
          <a:xfrm>
            <a:off x="6330095" y="4894915"/>
            <a:ext cx="1726082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30" name="Tijdelijke aanduiding voor verticale tekst 2">
            <a:extLst>
              <a:ext uri="{FF2B5EF4-FFF2-40B4-BE49-F238E27FC236}">
                <a16:creationId xmlns:a16="http://schemas.microsoft.com/office/drawing/2014/main" id="{41F6C3C3-5EEC-47FD-AC38-BDC6121678D8}"/>
              </a:ext>
            </a:extLst>
          </p:cNvPr>
          <p:cNvSpPr>
            <a:spLocks noGrp="1"/>
          </p:cNvSpPr>
          <p:nvPr>
            <p:ph type="body" orient="vert" idx="72" hasCustomPrompt="1"/>
          </p:nvPr>
        </p:nvSpPr>
        <p:spPr>
          <a:xfrm>
            <a:off x="8199398" y="4894915"/>
            <a:ext cx="1732551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31" name="Tijdelijke aanduiding voor verticale tekst 2">
            <a:extLst>
              <a:ext uri="{FF2B5EF4-FFF2-40B4-BE49-F238E27FC236}">
                <a16:creationId xmlns:a16="http://schemas.microsoft.com/office/drawing/2014/main" id="{88084D3A-CA4D-4C6E-9217-553F0C81F07E}"/>
              </a:ext>
            </a:extLst>
          </p:cNvPr>
          <p:cNvSpPr>
            <a:spLocks noGrp="1"/>
          </p:cNvSpPr>
          <p:nvPr>
            <p:ph type="body" orient="vert" idx="73" hasCustomPrompt="1"/>
          </p:nvPr>
        </p:nvSpPr>
        <p:spPr>
          <a:xfrm>
            <a:off x="10075168" y="4894915"/>
            <a:ext cx="1745357" cy="930050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32" name="Tijdelijke aanduiding voor afbeelding 45">
            <a:extLst>
              <a:ext uri="{FF2B5EF4-FFF2-40B4-BE49-F238E27FC236}">
                <a16:creationId xmlns:a16="http://schemas.microsoft.com/office/drawing/2014/main" id="{1BF61603-DB58-4F43-BAD6-C089A0486103}"/>
              </a:ext>
            </a:extLst>
          </p:cNvPr>
          <p:cNvSpPr>
            <a:spLocks noGrp="1"/>
          </p:cNvSpPr>
          <p:nvPr>
            <p:ph type="pic" sz="quarter" idx="74" hasCustomPrompt="1"/>
          </p:nvPr>
        </p:nvSpPr>
        <p:spPr>
          <a:xfrm>
            <a:off x="962021" y="501794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33" name="Tijdelijke aanduiding voor afbeelding 45">
            <a:extLst>
              <a:ext uri="{FF2B5EF4-FFF2-40B4-BE49-F238E27FC236}">
                <a16:creationId xmlns:a16="http://schemas.microsoft.com/office/drawing/2014/main" id="{9EE4419A-1B01-414A-A12F-5FEF2B03C41C}"/>
              </a:ext>
            </a:extLst>
          </p:cNvPr>
          <p:cNvSpPr>
            <a:spLocks noGrp="1"/>
          </p:cNvSpPr>
          <p:nvPr>
            <p:ph type="pic" sz="quarter" idx="75" hasCustomPrompt="1"/>
          </p:nvPr>
        </p:nvSpPr>
        <p:spPr>
          <a:xfrm>
            <a:off x="2831324" y="501794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34" name="Tijdelijke aanduiding voor afbeelding 45">
            <a:extLst>
              <a:ext uri="{FF2B5EF4-FFF2-40B4-BE49-F238E27FC236}">
                <a16:creationId xmlns:a16="http://schemas.microsoft.com/office/drawing/2014/main" id="{4BE2715A-47B4-45E1-B2C5-9836A45474EE}"/>
              </a:ext>
            </a:extLst>
          </p:cNvPr>
          <p:cNvSpPr>
            <a:spLocks noGrp="1"/>
          </p:cNvSpPr>
          <p:nvPr>
            <p:ph type="pic" sz="quarter" idx="76" hasCustomPrompt="1"/>
          </p:nvPr>
        </p:nvSpPr>
        <p:spPr>
          <a:xfrm>
            <a:off x="4700627" y="501794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35" name="Tijdelijke aanduiding voor afbeelding 45">
            <a:extLst>
              <a:ext uri="{FF2B5EF4-FFF2-40B4-BE49-F238E27FC236}">
                <a16:creationId xmlns:a16="http://schemas.microsoft.com/office/drawing/2014/main" id="{9B4D391E-5C98-4C7F-B4EE-1D302EC66676}"/>
              </a:ext>
            </a:extLst>
          </p:cNvPr>
          <p:cNvSpPr>
            <a:spLocks noGrp="1"/>
          </p:cNvSpPr>
          <p:nvPr>
            <p:ph type="pic" sz="quarter" idx="77" hasCustomPrompt="1"/>
          </p:nvPr>
        </p:nvSpPr>
        <p:spPr>
          <a:xfrm>
            <a:off x="6569930" y="501794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36" name="Tijdelijke aanduiding voor afbeelding 45">
            <a:extLst>
              <a:ext uri="{FF2B5EF4-FFF2-40B4-BE49-F238E27FC236}">
                <a16:creationId xmlns:a16="http://schemas.microsoft.com/office/drawing/2014/main" id="{7CD27260-7A52-427B-B0DC-ADCDFB90432A}"/>
              </a:ext>
            </a:extLst>
          </p:cNvPr>
          <p:cNvSpPr>
            <a:spLocks noGrp="1"/>
          </p:cNvSpPr>
          <p:nvPr>
            <p:ph type="pic" sz="quarter" idx="78" hasCustomPrompt="1"/>
          </p:nvPr>
        </p:nvSpPr>
        <p:spPr>
          <a:xfrm>
            <a:off x="8442467" y="501794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237" name="Tijdelijke aanduiding voor afbeelding 45">
            <a:extLst>
              <a:ext uri="{FF2B5EF4-FFF2-40B4-BE49-F238E27FC236}">
                <a16:creationId xmlns:a16="http://schemas.microsoft.com/office/drawing/2014/main" id="{2626AAF3-A799-4C4E-8FFC-BF9AD17331C7}"/>
              </a:ext>
            </a:extLst>
          </p:cNvPr>
          <p:cNvSpPr>
            <a:spLocks noGrp="1"/>
          </p:cNvSpPr>
          <p:nvPr>
            <p:ph type="pic" sz="quarter" idx="79" hasCustomPrompt="1"/>
          </p:nvPr>
        </p:nvSpPr>
        <p:spPr>
          <a:xfrm>
            <a:off x="10324640" y="5017942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on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a logo</a:t>
            </a:r>
          </a:p>
        </p:txBody>
      </p:sp>
      <p:sp>
        <p:nvSpPr>
          <p:cNvPr id="167" name="Tijdelijke aanduiding voor voettekst 4">
            <a:extLst>
              <a:ext uri="{FF2B5EF4-FFF2-40B4-BE49-F238E27FC236}">
                <a16:creationId xmlns:a16="http://schemas.microsoft.com/office/drawing/2014/main" id="{06A5710F-ABD7-4943-B294-D7AEE312B0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162" name="INSTRUCTION">
            <a:extLst>
              <a:ext uri="{FF2B5EF4-FFF2-40B4-BE49-F238E27FC236}">
                <a16:creationId xmlns:a16="http://schemas.microsoft.com/office/drawing/2014/main" id="{08DFCB3D-99E1-5D4C-8A25-694D9A437F94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163" name="Rechthoek 329">
              <a:extLst>
                <a:ext uri="{FF2B5EF4-FFF2-40B4-BE49-F238E27FC236}">
                  <a16:creationId xmlns:a16="http://schemas.microsoft.com/office/drawing/2014/main" id="{BEAE151C-A9F9-ED42-8240-5E77049896B5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164" name="Ovaal 317">
              <a:extLst>
                <a:ext uri="{FF2B5EF4-FFF2-40B4-BE49-F238E27FC236}">
                  <a16:creationId xmlns:a16="http://schemas.microsoft.com/office/drawing/2014/main" id="{BE39D2B3-BDBD-5C4F-AA8F-D76D0BE94316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66" name="Rechthoek 328">
              <a:extLst>
                <a:ext uri="{FF2B5EF4-FFF2-40B4-BE49-F238E27FC236}">
                  <a16:creationId xmlns:a16="http://schemas.microsoft.com/office/drawing/2014/main" id="{6576BBDF-81B1-4E4C-8324-29E7A8C50299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8" name="Ovaal 166">
              <a:extLst>
                <a:ext uri="{FF2B5EF4-FFF2-40B4-BE49-F238E27FC236}">
                  <a16:creationId xmlns:a16="http://schemas.microsoft.com/office/drawing/2014/main" id="{6ECC9FEF-FA4B-DE41-82FB-AA2BF135804B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9" name="Rechthoek 168">
              <a:extLst>
                <a:ext uri="{FF2B5EF4-FFF2-40B4-BE49-F238E27FC236}">
                  <a16:creationId xmlns:a16="http://schemas.microsoft.com/office/drawing/2014/main" id="{91417CB0-2F45-C748-8B62-2DA67678FEDA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170" name="Groep 126">
              <a:extLst>
                <a:ext uri="{FF2B5EF4-FFF2-40B4-BE49-F238E27FC236}">
                  <a16:creationId xmlns:a16="http://schemas.microsoft.com/office/drawing/2014/main" id="{72D66FA5-4DCF-7746-BF69-0FEA739383E3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171" name="Groep 127">
                <a:extLst>
                  <a:ext uri="{FF2B5EF4-FFF2-40B4-BE49-F238E27FC236}">
                    <a16:creationId xmlns:a16="http://schemas.microsoft.com/office/drawing/2014/main" id="{64A69C99-7ACA-BA4A-996B-6B17ECD89B4A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173" name="Rechthoek met één afgeknipte en afgeronde hoek 47">
                  <a:extLst>
                    <a:ext uri="{FF2B5EF4-FFF2-40B4-BE49-F238E27FC236}">
                      <a16:creationId xmlns:a16="http://schemas.microsoft.com/office/drawing/2014/main" id="{8685312A-D362-2941-8314-DC7050E7817F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Rechthoekige driehoek 136">
                  <a:extLst>
                    <a:ext uri="{FF2B5EF4-FFF2-40B4-BE49-F238E27FC236}">
                      <a16:creationId xmlns:a16="http://schemas.microsoft.com/office/drawing/2014/main" id="{61B41795-1E56-1846-A687-0481318C9F91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5" name="Rechthoek 137">
                  <a:extLst>
                    <a:ext uri="{FF2B5EF4-FFF2-40B4-BE49-F238E27FC236}">
                      <a16:creationId xmlns:a16="http://schemas.microsoft.com/office/drawing/2014/main" id="{B3D08866-454C-B641-AB35-8E9D719DAB4C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6" name="Rechthoek 140">
                  <a:extLst>
                    <a:ext uri="{FF2B5EF4-FFF2-40B4-BE49-F238E27FC236}">
                      <a16:creationId xmlns:a16="http://schemas.microsoft.com/office/drawing/2014/main" id="{CED0D99D-C76E-1942-9DEE-294A4001381B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72" name="Rechthoek 128">
                <a:extLst>
                  <a:ext uri="{FF2B5EF4-FFF2-40B4-BE49-F238E27FC236}">
                    <a16:creationId xmlns:a16="http://schemas.microsoft.com/office/drawing/2014/main" id="{4D0F47D2-1B9B-1A4F-888A-A42FF810E7EA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77" name="INSTRUCTION">
            <a:extLst>
              <a:ext uri="{FF2B5EF4-FFF2-40B4-BE49-F238E27FC236}">
                <a16:creationId xmlns:a16="http://schemas.microsoft.com/office/drawing/2014/main" id="{6479E06C-DD5E-7E47-9B14-3484FA15D5C4}"/>
              </a:ext>
            </a:extLst>
          </p:cNvPr>
          <p:cNvGrpSpPr/>
          <p:nvPr userDrawn="1"/>
        </p:nvGrpSpPr>
        <p:grpSpPr>
          <a:xfrm>
            <a:off x="12377595" y="1"/>
            <a:ext cx="3693386" cy="6582443"/>
            <a:chOff x="-3786437" y="1"/>
            <a:chExt cx="3693386" cy="6582443"/>
          </a:xfrm>
        </p:grpSpPr>
        <p:sp>
          <p:nvSpPr>
            <p:cNvPr id="178" name="Rechthoek 302">
              <a:extLst>
                <a:ext uri="{FF2B5EF4-FFF2-40B4-BE49-F238E27FC236}">
                  <a16:creationId xmlns:a16="http://schemas.microsoft.com/office/drawing/2014/main" id="{35D92417-9BD0-994A-98E8-62C5BFD06164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585489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 logo</a:t>
              </a:r>
            </a:p>
          </p:txBody>
        </p:sp>
        <p:sp>
          <p:nvSpPr>
            <p:cNvPr id="179" name="Rechthoek 303">
              <a:extLst>
                <a:ext uri="{FF2B5EF4-FFF2-40B4-BE49-F238E27FC236}">
                  <a16:creationId xmlns:a16="http://schemas.microsoft.com/office/drawing/2014/main" id="{579B9956-E281-CD44-B3B6-C92DEEB53FA4}"/>
                </a:ext>
              </a:extLst>
            </p:cNvPr>
            <p:cNvSpPr/>
            <p:nvPr userDrawn="1"/>
          </p:nvSpPr>
          <p:spPr>
            <a:xfrm>
              <a:off x="-3786437" y="5754444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180" name="Ovaal 304">
              <a:extLst>
                <a:ext uri="{FF2B5EF4-FFF2-40B4-BE49-F238E27FC236}">
                  <a16:creationId xmlns:a16="http://schemas.microsoft.com/office/drawing/2014/main" id="{F838F2D8-A0FF-114D-84C7-803F037116D2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81" name="Rechthoek 305">
              <a:extLst>
                <a:ext uri="{FF2B5EF4-FFF2-40B4-BE49-F238E27FC236}">
                  <a16:creationId xmlns:a16="http://schemas.microsoft.com/office/drawing/2014/main" id="{B041D8C0-089A-B246-89C8-ADF97D099E82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logo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logo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82" name="Groep 306">
              <a:extLst>
                <a:ext uri="{FF2B5EF4-FFF2-40B4-BE49-F238E27FC236}">
                  <a16:creationId xmlns:a16="http://schemas.microsoft.com/office/drawing/2014/main" id="{8884EE22-C0FB-D647-A8CD-0C81A77C29BA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271" name="Rechthoek 361">
                <a:extLst>
                  <a:ext uri="{FF2B5EF4-FFF2-40B4-BE49-F238E27FC236}">
                    <a16:creationId xmlns:a16="http://schemas.microsoft.com/office/drawing/2014/main" id="{C59319C4-3B28-ED4D-AEDF-7CF4F0717C5F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2" name="Ovaal 362">
                <a:extLst>
                  <a:ext uri="{FF2B5EF4-FFF2-40B4-BE49-F238E27FC236}">
                    <a16:creationId xmlns:a16="http://schemas.microsoft.com/office/drawing/2014/main" id="{EEE9AF82-1C02-F94D-85E1-D9CBC454E0E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3" name="Vrije vorm: vorm 363">
                <a:extLst>
                  <a:ext uri="{FF2B5EF4-FFF2-40B4-BE49-F238E27FC236}">
                    <a16:creationId xmlns:a16="http://schemas.microsoft.com/office/drawing/2014/main" id="{9C87ABB4-9CDC-8C4E-9787-D60BE064219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0" name="Rechthoek: afgeronde hoeken 364">
                <a:extLst>
                  <a:ext uri="{FF2B5EF4-FFF2-40B4-BE49-F238E27FC236}">
                    <a16:creationId xmlns:a16="http://schemas.microsoft.com/office/drawing/2014/main" id="{C7F0B1DD-9CC4-8B4B-8180-B3300049C13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281" name="Rechte verbindingslijn 365">
                <a:extLst>
                  <a:ext uri="{FF2B5EF4-FFF2-40B4-BE49-F238E27FC236}">
                    <a16:creationId xmlns:a16="http://schemas.microsoft.com/office/drawing/2014/main" id="{0C1DA8C1-79B1-164E-9739-8FDC00EF565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82" name="Rechte verbindingslijn 366">
                <a:extLst>
                  <a:ext uri="{FF2B5EF4-FFF2-40B4-BE49-F238E27FC236}">
                    <a16:creationId xmlns:a16="http://schemas.microsoft.com/office/drawing/2014/main" id="{5FCC0D60-64A1-414E-BCBC-D3381A1B9957}"/>
                  </a:ext>
                </a:extLst>
              </p:cNvPr>
              <p:cNvCxnSpPr>
                <a:cxnSpLocks/>
                <a:stCxn id="28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83" name="Ovaal 307">
              <a:extLst>
                <a:ext uri="{FF2B5EF4-FFF2-40B4-BE49-F238E27FC236}">
                  <a16:creationId xmlns:a16="http://schemas.microsoft.com/office/drawing/2014/main" id="{537244BF-1A5C-234F-A079-F75BFADCE78A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84" name="Rechthoek 308">
              <a:extLst>
                <a:ext uri="{FF2B5EF4-FFF2-40B4-BE49-F238E27FC236}">
                  <a16:creationId xmlns:a16="http://schemas.microsoft.com/office/drawing/2014/main" id="{5B2E0A7A-19D3-4341-9E40-8866152DCE1D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logo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85" name="Groep 309">
              <a:extLst>
                <a:ext uri="{FF2B5EF4-FFF2-40B4-BE49-F238E27FC236}">
                  <a16:creationId xmlns:a16="http://schemas.microsoft.com/office/drawing/2014/main" id="{B9C39C92-428D-914C-8A0E-4CA4542FFADC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268" name="Rechthoek 358">
                <a:extLst>
                  <a:ext uri="{FF2B5EF4-FFF2-40B4-BE49-F238E27FC236}">
                    <a16:creationId xmlns:a16="http://schemas.microsoft.com/office/drawing/2014/main" id="{33F12A34-FDE9-884D-A6F8-E8F47D68104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269" name="Rechte verbindingslijn 359">
                <a:extLst>
                  <a:ext uri="{FF2B5EF4-FFF2-40B4-BE49-F238E27FC236}">
                    <a16:creationId xmlns:a16="http://schemas.microsoft.com/office/drawing/2014/main" id="{2A0B6035-1D3C-ED47-83D1-2DA4F6724C1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70" name="Gelijkbenige driehoek 360">
                <a:extLst>
                  <a:ext uri="{FF2B5EF4-FFF2-40B4-BE49-F238E27FC236}">
                    <a16:creationId xmlns:a16="http://schemas.microsoft.com/office/drawing/2014/main" id="{4640C1F8-C1BE-774D-A9DC-B5B9C307F569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86" name="Ovaal 310">
              <a:extLst>
                <a:ext uri="{FF2B5EF4-FFF2-40B4-BE49-F238E27FC236}">
                  <a16:creationId xmlns:a16="http://schemas.microsoft.com/office/drawing/2014/main" id="{C8518D14-9F83-4D42-86AF-25C0588B53BB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87" name="Rechthoek 311">
              <a:extLst>
                <a:ext uri="{FF2B5EF4-FFF2-40B4-BE49-F238E27FC236}">
                  <a16:creationId xmlns:a16="http://schemas.microsoft.com/office/drawing/2014/main" id="{4D2489AD-083E-3946-92C0-774E5C57A963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logo, go to the tab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logo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logo frame with the brackets.</a:t>
              </a:r>
            </a:p>
          </p:txBody>
        </p:sp>
        <p:grpSp>
          <p:nvGrpSpPr>
            <p:cNvPr id="188" name="Groep 312">
              <a:extLst>
                <a:ext uri="{FF2B5EF4-FFF2-40B4-BE49-F238E27FC236}">
                  <a16:creationId xmlns:a16="http://schemas.microsoft.com/office/drawing/2014/main" id="{856052B9-0CAF-054D-94C2-5123AE2E71B4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246" name="Groep 342">
                <a:extLst>
                  <a:ext uri="{FF2B5EF4-FFF2-40B4-BE49-F238E27FC236}">
                    <a16:creationId xmlns:a16="http://schemas.microsoft.com/office/drawing/2014/main" id="{9EFCD332-66E8-7642-81A2-8234DD5828E9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249" name="Groep 345">
                  <a:extLst>
                    <a:ext uri="{FF2B5EF4-FFF2-40B4-BE49-F238E27FC236}">
                      <a16:creationId xmlns:a16="http://schemas.microsoft.com/office/drawing/2014/main" id="{FE4C4C12-E995-1046-B189-8117B90233A3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262" name="Groep 352">
                    <a:extLst>
                      <a:ext uri="{FF2B5EF4-FFF2-40B4-BE49-F238E27FC236}">
                        <a16:creationId xmlns:a16="http://schemas.microsoft.com/office/drawing/2014/main" id="{E4ADAAF6-D062-2646-A38B-78E283240D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265" name="Rechthoek 355">
                      <a:extLst>
                        <a:ext uri="{FF2B5EF4-FFF2-40B4-BE49-F238E27FC236}">
                          <a16:creationId xmlns:a16="http://schemas.microsoft.com/office/drawing/2014/main" id="{A3A554E9-F48F-924C-BB48-B007EF8948D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66" name="Rechthoek 356">
                      <a:extLst>
                        <a:ext uri="{FF2B5EF4-FFF2-40B4-BE49-F238E27FC236}">
                          <a16:creationId xmlns:a16="http://schemas.microsoft.com/office/drawing/2014/main" id="{6B1A2233-2B0D-AF4F-8B24-15C8F9377CF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67" name="Ovaal 357">
                      <a:extLst>
                        <a:ext uri="{FF2B5EF4-FFF2-40B4-BE49-F238E27FC236}">
                          <a16:creationId xmlns:a16="http://schemas.microsoft.com/office/drawing/2014/main" id="{88F55860-451E-3B40-BF76-71E784A0AA5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263" name="Afbeelding 353">
                    <a:extLst>
                      <a:ext uri="{FF2B5EF4-FFF2-40B4-BE49-F238E27FC236}">
                        <a16:creationId xmlns:a16="http://schemas.microsoft.com/office/drawing/2014/main" id="{063B8AA0-C65F-D345-9C5A-51CD3967566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3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4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64" name="Afbeelding 354">
                    <a:extLst>
                      <a:ext uri="{FF2B5EF4-FFF2-40B4-BE49-F238E27FC236}">
                        <a16:creationId xmlns:a16="http://schemas.microsoft.com/office/drawing/2014/main" id="{11B21E81-6CC5-5F4D-9242-9A3F051D9F5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5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6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56" name="Groep 346">
                  <a:extLst>
                    <a:ext uri="{FF2B5EF4-FFF2-40B4-BE49-F238E27FC236}">
                      <a16:creationId xmlns:a16="http://schemas.microsoft.com/office/drawing/2014/main" id="{66FCBB35-F3D4-3542-9D47-0189E839EE4D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60" name="Rechthoek 350">
                    <a:extLst>
                      <a:ext uri="{FF2B5EF4-FFF2-40B4-BE49-F238E27FC236}">
                        <a16:creationId xmlns:a16="http://schemas.microsoft.com/office/drawing/2014/main" id="{478641E2-D5DE-8444-99DC-644F41BC162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61" name="Rechthoek 351">
                    <a:extLst>
                      <a:ext uri="{FF2B5EF4-FFF2-40B4-BE49-F238E27FC236}">
                        <a16:creationId xmlns:a16="http://schemas.microsoft.com/office/drawing/2014/main" id="{17CE8C72-06A1-8548-9F18-94D13F1E63C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257" name="Groep 347">
                  <a:extLst>
                    <a:ext uri="{FF2B5EF4-FFF2-40B4-BE49-F238E27FC236}">
                      <a16:creationId xmlns:a16="http://schemas.microsoft.com/office/drawing/2014/main" id="{05BD497D-3223-8D4D-9878-55043B1831F0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58" name="Rechthoek 348">
                    <a:extLst>
                      <a:ext uri="{FF2B5EF4-FFF2-40B4-BE49-F238E27FC236}">
                        <a16:creationId xmlns:a16="http://schemas.microsoft.com/office/drawing/2014/main" id="{3147D807-F723-5B40-A23D-C4192C48523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59" name="Rechthoek 349">
                    <a:extLst>
                      <a:ext uri="{FF2B5EF4-FFF2-40B4-BE49-F238E27FC236}">
                        <a16:creationId xmlns:a16="http://schemas.microsoft.com/office/drawing/2014/main" id="{B7333128-EA91-4046-91A0-0130F762A889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247" name="Rechthoek 343">
                <a:extLst>
                  <a:ext uri="{FF2B5EF4-FFF2-40B4-BE49-F238E27FC236}">
                    <a16:creationId xmlns:a16="http://schemas.microsoft.com/office/drawing/2014/main" id="{6E75D41C-EE51-AF4D-9260-BBA90582FDA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248" name="Gelijkbenige driehoek 344">
                <a:extLst>
                  <a:ext uri="{FF2B5EF4-FFF2-40B4-BE49-F238E27FC236}">
                    <a16:creationId xmlns:a16="http://schemas.microsoft.com/office/drawing/2014/main" id="{AD6C84C1-F6A7-CE4A-8F13-3418446CC27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89" name="ICOON_info">
              <a:extLst>
                <a:ext uri="{FF2B5EF4-FFF2-40B4-BE49-F238E27FC236}">
                  <a16:creationId xmlns:a16="http://schemas.microsoft.com/office/drawing/2014/main" id="{56D17AEF-6B7A-9C41-B152-5FA2214B284E}"/>
                </a:ext>
              </a:extLst>
            </p:cNvPr>
            <p:cNvGrpSpPr/>
            <p:nvPr userDrawn="1"/>
          </p:nvGrpSpPr>
          <p:grpSpPr>
            <a:xfrm>
              <a:off x="-376736" y="5583395"/>
              <a:ext cx="283685" cy="283685"/>
              <a:chOff x="-510741" y="5913713"/>
              <a:chExt cx="267555" cy="267555"/>
            </a:xfrm>
          </p:grpSpPr>
          <p:sp>
            <p:nvSpPr>
              <p:cNvPr id="244" name="Ovaal 340">
                <a:extLst>
                  <a:ext uri="{FF2B5EF4-FFF2-40B4-BE49-F238E27FC236}">
                    <a16:creationId xmlns:a16="http://schemas.microsoft.com/office/drawing/2014/main" id="{12D6053F-C2D8-BB42-9BFE-E3CCFD6F3CE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5" name="Graphic 163" descr="Informatie">
                <a:extLst>
                  <a:ext uri="{FF2B5EF4-FFF2-40B4-BE49-F238E27FC236}">
                    <a16:creationId xmlns:a16="http://schemas.microsoft.com/office/drawing/2014/main" id="{57369792-5B84-9849-AA94-5C2BB0DED403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90" name="Ovaal 319">
              <a:extLst>
                <a:ext uri="{FF2B5EF4-FFF2-40B4-BE49-F238E27FC236}">
                  <a16:creationId xmlns:a16="http://schemas.microsoft.com/office/drawing/2014/main" id="{6B6F3A13-00C7-4740-B471-4CCC4F30AA65}"/>
                </a:ext>
              </a:extLst>
            </p:cNvPr>
            <p:cNvSpPr/>
            <p:nvPr userDrawn="1"/>
          </p:nvSpPr>
          <p:spPr>
            <a:xfrm>
              <a:off x="-3603587" y="4275081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1" name="Rechthoek 320">
              <a:extLst>
                <a:ext uri="{FF2B5EF4-FFF2-40B4-BE49-F238E27FC236}">
                  <a16:creationId xmlns:a16="http://schemas.microsoft.com/office/drawing/2014/main" id="{4AAE268C-6116-7D45-9185-D5A4920A8EE7}"/>
                </a:ext>
              </a:extLst>
            </p:cNvPr>
            <p:cNvSpPr/>
            <p:nvPr userDrawn="1"/>
          </p:nvSpPr>
          <p:spPr>
            <a:xfrm>
              <a:off x="-3319415" y="4275082"/>
              <a:ext cx="2944682" cy="6360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make sure the logo is kept in it’s original ratio,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Tools’ - ‘Format’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 the arrow below 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Now choose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‘Fit’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09" name="Groep 321">
              <a:extLst>
                <a:ext uri="{FF2B5EF4-FFF2-40B4-BE49-F238E27FC236}">
                  <a16:creationId xmlns:a16="http://schemas.microsoft.com/office/drawing/2014/main" id="{432DE4E1-6C08-384B-BDEE-D26E7A3B6F3C}"/>
                </a:ext>
              </a:extLst>
            </p:cNvPr>
            <p:cNvGrpSpPr/>
            <p:nvPr userDrawn="1"/>
          </p:nvGrpSpPr>
          <p:grpSpPr>
            <a:xfrm>
              <a:off x="-3314821" y="5023930"/>
              <a:ext cx="1108877" cy="563933"/>
              <a:chOff x="-3314821" y="3885197"/>
              <a:chExt cx="1108877" cy="563933"/>
            </a:xfrm>
          </p:grpSpPr>
          <p:sp>
            <p:nvSpPr>
              <p:cNvPr id="210" name="Rechthoek 322">
                <a:extLst>
                  <a:ext uri="{FF2B5EF4-FFF2-40B4-BE49-F238E27FC236}">
                    <a16:creationId xmlns:a16="http://schemas.microsoft.com/office/drawing/2014/main" id="{1D69B86F-C039-4749-86FD-DC02FEA239D6}"/>
                  </a:ext>
                </a:extLst>
              </p:cNvPr>
              <p:cNvSpPr/>
              <p:nvPr userDrawn="1"/>
            </p:nvSpPr>
            <p:spPr>
              <a:xfrm>
                <a:off x="-3314821" y="3885197"/>
                <a:ext cx="1055607" cy="504851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1" name="Rechthoek 323">
                <a:extLst>
                  <a:ext uri="{FF2B5EF4-FFF2-40B4-BE49-F238E27FC236}">
                    <a16:creationId xmlns:a16="http://schemas.microsoft.com/office/drawing/2014/main" id="{8EFDF22A-346A-8A43-8E31-01FD517A8FAF}"/>
                  </a:ext>
                </a:extLst>
              </p:cNvPr>
              <p:cNvSpPr/>
              <p:nvPr userDrawn="1"/>
            </p:nvSpPr>
            <p:spPr>
              <a:xfrm>
                <a:off x="-3304718" y="4138922"/>
                <a:ext cx="1043588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" name="Tekstvak 324">
                <a:extLst>
                  <a:ext uri="{FF2B5EF4-FFF2-40B4-BE49-F238E27FC236}">
                    <a16:creationId xmlns:a16="http://schemas.microsoft.com/office/drawing/2014/main" id="{649405F7-7261-E746-A376-84403DCAD145}"/>
                  </a:ext>
                </a:extLst>
              </p:cNvPr>
              <p:cNvSpPr txBox="1"/>
              <p:nvPr userDrawn="1"/>
            </p:nvSpPr>
            <p:spPr>
              <a:xfrm>
                <a:off x="-3069820" y="3949098"/>
                <a:ext cx="794156" cy="137495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Fill</a:t>
                </a:r>
              </a:p>
            </p:txBody>
          </p:sp>
          <p:sp>
            <p:nvSpPr>
              <p:cNvPr id="213" name="Tekstvak 325">
                <a:extLst>
                  <a:ext uri="{FF2B5EF4-FFF2-40B4-BE49-F238E27FC236}">
                    <a16:creationId xmlns:a16="http://schemas.microsoft.com/office/drawing/2014/main" id="{17D747DC-BB0F-BA4F-931A-34D6FD8F23D2}"/>
                  </a:ext>
                </a:extLst>
              </p:cNvPr>
              <p:cNvSpPr txBox="1"/>
              <p:nvPr userDrawn="1"/>
            </p:nvSpPr>
            <p:spPr>
              <a:xfrm>
                <a:off x="-3069819" y="4199018"/>
                <a:ext cx="800912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Fit</a:t>
                </a:r>
              </a:p>
            </p:txBody>
          </p:sp>
          <p:sp>
            <p:nvSpPr>
              <p:cNvPr id="214" name="Vrije vorm: vorm 326">
                <a:extLst>
                  <a:ext uri="{FF2B5EF4-FFF2-40B4-BE49-F238E27FC236}">
                    <a16:creationId xmlns:a16="http://schemas.microsoft.com/office/drawing/2014/main" id="{E41CE83B-BC64-264C-AB92-B2055155CA36}"/>
                  </a:ext>
                </a:extLst>
              </p:cNvPr>
              <p:cNvSpPr/>
              <p:nvPr userDrawn="1"/>
            </p:nvSpPr>
            <p:spPr>
              <a:xfrm>
                <a:off x="-2303506" y="426913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15" name="Groep 327">
                <a:extLst>
                  <a:ext uri="{FF2B5EF4-FFF2-40B4-BE49-F238E27FC236}">
                    <a16:creationId xmlns:a16="http://schemas.microsoft.com/office/drawing/2014/main" id="{42470016-E9B3-D643-A254-DBAE759570D2}"/>
                  </a:ext>
                </a:extLst>
              </p:cNvPr>
              <p:cNvGrpSpPr/>
              <p:nvPr userDrawn="1"/>
            </p:nvGrpSpPr>
            <p:grpSpPr>
              <a:xfrm>
                <a:off x="-3254609" y="3946178"/>
                <a:ext cx="184194" cy="143334"/>
                <a:chOff x="6218544" y="2402421"/>
                <a:chExt cx="144156" cy="112178"/>
              </a:xfrm>
            </p:grpSpPr>
            <p:sp>
              <p:nvSpPr>
                <p:cNvPr id="240" name="Rechthoek 336">
                  <a:extLst>
                    <a:ext uri="{FF2B5EF4-FFF2-40B4-BE49-F238E27FC236}">
                      <a16:creationId xmlns:a16="http://schemas.microsoft.com/office/drawing/2014/main" id="{60EA6437-A7EF-5D49-9744-3818C4225A9B}"/>
                    </a:ext>
                  </a:extLst>
                </p:cNvPr>
                <p:cNvSpPr/>
                <p:nvPr userDrawn="1"/>
              </p:nvSpPr>
              <p:spPr>
                <a:xfrm>
                  <a:off x="6218544" y="2414588"/>
                  <a:ext cx="144156" cy="100011"/>
                </a:xfrm>
                <a:prstGeom prst="rect">
                  <a:avLst/>
                </a:prstGeom>
                <a:solidFill>
                  <a:schemeClr val="bg1"/>
                </a:solidFill>
                <a:ln w="12700" cap="rnd" cmpd="sng" algn="ctr">
                  <a:solidFill>
                    <a:srgbClr val="818181"/>
                  </a:solidFill>
                  <a:prstDash val="sysDash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1" name="Rechthoek 47">
                  <a:extLst>
                    <a:ext uri="{FF2B5EF4-FFF2-40B4-BE49-F238E27FC236}">
                      <a16:creationId xmlns:a16="http://schemas.microsoft.com/office/drawing/2014/main" id="{BD3A124B-2053-2040-A736-220EA97CB494}"/>
                    </a:ext>
                  </a:extLst>
                </p:cNvPr>
                <p:cNvSpPr/>
                <p:nvPr userDrawn="1"/>
              </p:nvSpPr>
              <p:spPr>
                <a:xfrm>
                  <a:off x="6224587" y="2445544"/>
                  <a:ext cx="95251" cy="64805"/>
                </a:xfrm>
                <a:custGeom>
                  <a:avLst/>
                  <a:gdLst>
                    <a:gd name="connsiteX0" fmla="*/ 0 w 148606"/>
                    <a:gd name="connsiteY0" fmla="*/ 0 h 148606"/>
                    <a:gd name="connsiteX1" fmla="*/ 148606 w 148606"/>
                    <a:gd name="connsiteY1" fmla="*/ 0 h 148606"/>
                    <a:gd name="connsiteX2" fmla="*/ 148606 w 148606"/>
                    <a:gd name="connsiteY2" fmla="*/ 148606 h 148606"/>
                    <a:gd name="connsiteX3" fmla="*/ 0 w 148606"/>
                    <a:gd name="connsiteY3" fmla="*/ 148606 h 148606"/>
                    <a:gd name="connsiteX4" fmla="*/ 0 w 148606"/>
                    <a:gd name="connsiteY4" fmla="*/ 0 h 148606"/>
                    <a:gd name="connsiteX0" fmla="*/ 0 w 148606"/>
                    <a:gd name="connsiteY0" fmla="*/ 0 h 148606"/>
                    <a:gd name="connsiteX1" fmla="*/ 148606 w 148606"/>
                    <a:gd name="connsiteY1" fmla="*/ 148606 h 148606"/>
                    <a:gd name="connsiteX2" fmla="*/ 0 w 148606"/>
                    <a:gd name="connsiteY2" fmla="*/ 148606 h 148606"/>
                    <a:gd name="connsiteX3" fmla="*/ 0 w 148606"/>
                    <a:gd name="connsiteY3" fmla="*/ 0 h 148606"/>
                    <a:gd name="connsiteX0" fmla="*/ 66675 w 148606"/>
                    <a:gd name="connsiteY0" fmla="*/ 0 h 148606"/>
                    <a:gd name="connsiteX1" fmla="*/ 148606 w 148606"/>
                    <a:gd name="connsiteY1" fmla="*/ 148606 h 148606"/>
                    <a:gd name="connsiteX2" fmla="*/ 0 w 148606"/>
                    <a:gd name="connsiteY2" fmla="*/ 148606 h 148606"/>
                    <a:gd name="connsiteX3" fmla="*/ 66675 w 148606"/>
                    <a:gd name="connsiteY3" fmla="*/ 0 h 148606"/>
                    <a:gd name="connsiteX0" fmla="*/ 71437 w 148606"/>
                    <a:gd name="connsiteY0" fmla="*/ 0 h 120031"/>
                    <a:gd name="connsiteX1" fmla="*/ 148606 w 148606"/>
                    <a:gd name="connsiteY1" fmla="*/ 120031 h 120031"/>
                    <a:gd name="connsiteX2" fmla="*/ 0 w 148606"/>
                    <a:gd name="connsiteY2" fmla="*/ 120031 h 120031"/>
                    <a:gd name="connsiteX3" fmla="*/ 71437 w 148606"/>
                    <a:gd name="connsiteY3" fmla="*/ 0 h 120031"/>
                    <a:gd name="connsiteX0" fmla="*/ 73234 w 151858"/>
                    <a:gd name="connsiteY0" fmla="*/ 0 h 120031"/>
                    <a:gd name="connsiteX1" fmla="*/ 150403 w 151858"/>
                    <a:gd name="connsiteY1" fmla="*/ 120031 h 120031"/>
                    <a:gd name="connsiteX2" fmla="*/ 1797 w 151858"/>
                    <a:gd name="connsiteY2" fmla="*/ 120031 h 120031"/>
                    <a:gd name="connsiteX3" fmla="*/ 73234 w 151858"/>
                    <a:gd name="connsiteY3" fmla="*/ 0 h 120031"/>
                    <a:gd name="connsiteX0" fmla="*/ 73583 w 152474"/>
                    <a:gd name="connsiteY0" fmla="*/ 40 h 120071"/>
                    <a:gd name="connsiteX1" fmla="*/ 150752 w 152474"/>
                    <a:gd name="connsiteY1" fmla="*/ 120071 h 120071"/>
                    <a:gd name="connsiteX2" fmla="*/ 2146 w 152474"/>
                    <a:gd name="connsiteY2" fmla="*/ 120071 h 120071"/>
                    <a:gd name="connsiteX3" fmla="*/ 73583 w 152474"/>
                    <a:gd name="connsiteY3" fmla="*/ 40 h 120071"/>
                    <a:gd name="connsiteX0" fmla="*/ 73583 w 152474"/>
                    <a:gd name="connsiteY0" fmla="*/ 35 h 136734"/>
                    <a:gd name="connsiteX1" fmla="*/ 150752 w 152474"/>
                    <a:gd name="connsiteY1" fmla="*/ 136734 h 136734"/>
                    <a:gd name="connsiteX2" fmla="*/ 2146 w 152474"/>
                    <a:gd name="connsiteY2" fmla="*/ 136734 h 136734"/>
                    <a:gd name="connsiteX3" fmla="*/ 73583 w 152474"/>
                    <a:gd name="connsiteY3" fmla="*/ 35 h 136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74" h="136734">
                      <a:moveTo>
                        <a:pt x="73583" y="35"/>
                      </a:moveTo>
                      <a:cubicBezTo>
                        <a:pt x="110257" y="-2347"/>
                        <a:pt x="162658" y="116729"/>
                        <a:pt x="150752" y="136734"/>
                      </a:cubicBezTo>
                      <a:lnTo>
                        <a:pt x="2146" y="136734"/>
                      </a:lnTo>
                      <a:cubicBezTo>
                        <a:pt x="-10716" y="116729"/>
                        <a:pt x="36909" y="2417"/>
                        <a:pt x="73583" y="35"/>
                      </a:cubicBezTo>
                      <a:close/>
                    </a:path>
                  </a:pathLst>
                </a:cu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2" name="Rechthoek 47">
                  <a:extLst>
                    <a:ext uri="{FF2B5EF4-FFF2-40B4-BE49-F238E27FC236}">
                      <a16:creationId xmlns:a16="http://schemas.microsoft.com/office/drawing/2014/main" id="{8906A445-E873-A845-930E-831AAC945A97}"/>
                    </a:ext>
                  </a:extLst>
                </p:cNvPr>
                <p:cNvSpPr/>
                <p:nvPr userDrawn="1"/>
              </p:nvSpPr>
              <p:spPr>
                <a:xfrm>
                  <a:off x="6296025" y="2457450"/>
                  <a:ext cx="64294" cy="52388"/>
                </a:xfrm>
                <a:custGeom>
                  <a:avLst/>
                  <a:gdLst>
                    <a:gd name="connsiteX0" fmla="*/ 0 w 148606"/>
                    <a:gd name="connsiteY0" fmla="*/ 0 h 148606"/>
                    <a:gd name="connsiteX1" fmla="*/ 148606 w 148606"/>
                    <a:gd name="connsiteY1" fmla="*/ 0 h 148606"/>
                    <a:gd name="connsiteX2" fmla="*/ 148606 w 148606"/>
                    <a:gd name="connsiteY2" fmla="*/ 148606 h 148606"/>
                    <a:gd name="connsiteX3" fmla="*/ 0 w 148606"/>
                    <a:gd name="connsiteY3" fmla="*/ 148606 h 148606"/>
                    <a:gd name="connsiteX4" fmla="*/ 0 w 148606"/>
                    <a:gd name="connsiteY4" fmla="*/ 0 h 148606"/>
                    <a:gd name="connsiteX0" fmla="*/ 0 w 148606"/>
                    <a:gd name="connsiteY0" fmla="*/ 0 h 148606"/>
                    <a:gd name="connsiteX1" fmla="*/ 148606 w 148606"/>
                    <a:gd name="connsiteY1" fmla="*/ 148606 h 148606"/>
                    <a:gd name="connsiteX2" fmla="*/ 0 w 148606"/>
                    <a:gd name="connsiteY2" fmla="*/ 148606 h 148606"/>
                    <a:gd name="connsiteX3" fmla="*/ 0 w 148606"/>
                    <a:gd name="connsiteY3" fmla="*/ 0 h 148606"/>
                    <a:gd name="connsiteX0" fmla="*/ 66675 w 148606"/>
                    <a:gd name="connsiteY0" fmla="*/ 0 h 148606"/>
                    <a:gd name="connsiteX1" fmla="*/ 148606 w 148606"/>
                    <a:gd name="connsiteY1" fmla="*/ 148606 h 148606"/>
                    <a:gd name="connsiteX2" fmla="*/ 0 w 148606"/>
                    <a:gd name="connsiteY2" fmla="*/ 148606 h 148606"/>
                    <a:gd name="connsiteX3" fmla="*/ 66675 w 148606"/>
                    <a:gd name="connsiteY3" fmla="*/ 0 h 148606"/>
                    <a:gd name="connsiteX0" fmla="*/ 71437 w 148606"/>
                    <a:gd name="connsiteY0" fmla="*/ 0 h 120031"/>
                    <a:gd name="connsiteX1" fmla="*/ 148606 w 148606"/>
                    <a:gd name="connsiteY1" fmla="*/ 120031 h 120031"/>
                    <a:gd name="connsiteX2" fmla="*/ 0 w 148606"/>
                    <a:gd name="connsiteY2" fmla="*/ 120031 h 120031"/>
                    <a:gd name="connsiteX3" fmla="*/ 71437 w 148606"/>
                    <a:gd name="connsiteY3" fmla="*/ 0 h 120031"/>
                    <a:gd name="connsiteX0" fmla="*/ 73234 w 151858"/>
                    <a:gd name="connsiteY0" fmla="*/ 0 h 120031"/>
                    <a:gd name="connsiteX1" fmla="*/ 150403 w 151858"/>
                    <a:gd name="connsiteY1" fmla="*/ 120031 h 120031"/>
                    <a:gd name="connsiteX2" fmla="*/ 1797 w 151858"/>
                    <a:gd name="connsiteY2" fmla="*/ 120031 h 120031"/>
                    <a:gd name="connsiteX3" fmla="*/ 73234 w 151858"/>
                    <a:gd name="connsiteY3" fmla="*/ 0 h 120031"/>
                    <a:gd name="connsiteX0" fmla="*/ 73583 w 152474"/>
                    <a:gd name="connsiteY0" fmla="*/ 40 h 120071"/>
                    <a:gd name="connsiteX1" fmla="*/ 150752 w 152474"/>
                    <a:gd name="connsiteY1" fmla="*/ 120071 h 120071"/>
                    <a:gd name="connsiteX2" fmla="*/ 2146 w 152474"/>
                    <a:gd name="connsiteY2" fmla="*/ 120071 h 120071"/>
                    <a:gd name="connsiteX3" fmla="*/ 73583 w 152474"/>
                    <a:gd name="connsiteY3" fmla="*/ 40 h 120071"/>
                    <a:gd name="connsiteX0" fmla="*/ 73583 w 152474"/>
                    <a:gd name="connsiteY0" fmla="*/ 35 h 136734"/>
                    <a:gd name="connsiteX1" fmla="*/ 150752 w 152474"/>
                    <a:gd name="connsiteY1" fmla="*/ 136734 h 136734"/>
                    <a:gd name="connsiteX2" fmla="*/ 2146 w 152474"/>
                    <a:gd name="connsiteY2" fmla="*/ 136734 h 136734"/>
                    <a:gd name="connsiteX3" fmla="*/ 73583 w 152474"/>
                    <a:gd name="connsiteY3" fmla="*/ 35 h 136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74" h="136734">
                      <a:moveTo>
                        <a:pt x="73583" y="35"/>
                      </a:moveTo>
                      <a:cubicBezTo>
                        <a:pt x="110257" y="-2347"/>
                        <a:pt x="162658" y="116729"/>
                        <a:pt x="150752" y="136734"/>
                      </a:cubicBezTo>
                      <a:lnTo>
                        <a:pt x="2146" y="136734"/>
                      </a:lnTo>
                      <a:cubicBezTo>
                        <a:pt x="-10716" y="116729"/>
                        <a:pt x="36909" y="2417"/>
                        <a:pt x="73583" y="35"/>
                      </a:cubicBezTo>
                      <a:close/>
                    </a:path>
                  </a:pathLst>
                </a:cu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3" name="Koorde 339">
                  <a:extLst>
                    <a:ext uri="{FF2B5EF4-FFF2-40B4-BE49-F238E27FC236}">
                      <a16:creationId xmlns:a16="http://schemas.microsoft.com/office/drawing/2014/main" id="{A0CD6468-563A-B446-8A14-C75A042F8E38}"/>
                    </a:ext>
                  </a:extLst>
                </p:cNvPr>
                <p:cNvSpPr/>
                <p:nvPr userDrawn="1"/>
              </p:nvSpPr>
              <p:spPr>
                <a:xfrm>
                  <a:off x="6290536" y="2402421"/>
                  <a:ext cx="37785" cy="37785"/>
                </a:xfrm>
                <a:prstGeom prst="chord">
                  <a:avLst>
                    <a:gd name="adj1" fmla="val 21457318"/>
                    <a:gd name="adj2" fmla="val 11002272"/>
                  </a:avLst>
                </a:prstGeom>
                <a:solidFill>
                  <a:srgbClr val="E9C07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16" name="Groep 330">
                <a:extLst>
                  <a:ext uri="{FF2B5EF4-FFF2-40B4-BE49-F238E27FC236}">
                    <a16:creationId xmlns:a16="http://schemas.microsoft.com/office/drawing/2014/main" id="{1649A8B2-017F-3C43-8736-082CCD89C42A}"/>
                  </a:ext>
                </a:extLst>
              </p:cNvPr>
              <p:cNvGrpSpPr/>
              <p:nvPr userDrawn="1"/>
            </p:nvGrpSpPr>
            <p:grpSpPr>
              <a:xfrm>
                <a:off x="-3254609" y="4199853"/>
                <a:ext cx="184194" cy="124747"/>
                <a:chOff x="6218544" y="2636044"/>
                <a:chExt cx="144156" cy="97631"/>
              </a:xfrm>
            </p:grpSpPr>
            <p:sp>
              <p:nvSpPr>
                <p:cNvPr id="217" name="Rechthoek 331">
                  <a:extLst>
                    <a:ext uri="{FF2B5EF4-FFF2-40B4-BE49-F238E27FC236}">
                      <a16:creationId xmlns:a16="http://schemas.microsoft.com/office/drawing/2014/main" id="{80634E15-7C1E-7B47-B95A-A036E1BAB316}"/>
                    </a:ext>
                  </a:extLst>
                </p:cNvPr>
                <p:cNvSpPr/>
                <p:nvPr userDrawn="1"/>
              </p:nvSpPr>
              <p:spPr>
                <a:xfrm>
                  <a:off x="6218544" y="2636044"/>
                  <a:ext cx="144156" cy="92869"/>
                </a:xfrm>
                <a:prstGeom prst="rect">
                  <a:avLst/>
                </a:prstGeom>
                <a:solidFill>
                  <a:schemeClr val="bg1"/>
                </a:solidFill>
                <a:ln w="12700" cap="rnd" cmpd="sng" algn="ctr">
                  <a:solidFill>
                    <a:srgbClr val="818181"/>
                  </a:solidFill>
                  <a:prstDash val="sysDash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8" name="Rechthoek 332">
                  <a:extLst>
                    <a:ext uri="{FF2B5EF4-FFF2-40B4-BE49-F238E27FC236}">
                      <a16:creationId xmlns:a16="http://schemas.microsoft.com/office/drawing/2014/main" id="{BEF47687-FD51-4942-833C-F40F31A1C030}"/>
                    </a:ext>
                  </a:extLst>
                </p:cNvPr>
                <p:cNvSpPr/>
                <p:nvPr userDrawn="1"/>
              </p:nvSpPr>
              <p:spPr>
                <a:xfrm>
                  <a:off x="6249409" y="2636045"/>
                  <a:ext cx="85725" cy="97630"/>
                </a:xfrm>
                <a:prstGeom prst="rect">
                  <a:avLst/>
                </a:prstGeom>
                <a:solidFill>
                  <a:srgbClr val="F0F0F0"/>
                </a:solidFill>
                <a:ln w="9525">
                  <a:solidFill>
                    <a:srgbClr val="B7B4B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8" name="Ovaal 333">
                  <a:extLst>
                    <a:ext uri="{FF2B5EF4-FFF2-40B4-BE49-F238E27FC236}">
                      <a16:creationId xmlns:a16="http://schemas.microsoft.com/office/drawing/2014/main" id="{42A596EA-B05B-F34C-ADBF-37A13CC679D3}"/>
                    </a:ext>
                  </a:extLst>
                </p:cNvPr>
                <p:cNvSpPr/>
                <p:nvPr userDrawn="1"/>
              </p:nvSpPr>
              <p:spPr>
                <a:xfrm>
                  <a:off x="6297938" y="2655636"/>
                  <a:ext cx="21328" cy="21328"/>
                </a:xfrm>
                <a:prstGeom prst="ellipse">
                  <a:avLst/>
                </a:prstGeom>
                <a:solidFill>
                  <a:srgbClr val="E9C07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9" name="Rechthoek 47">
                  <a:extLst>
                    <a:ext uri="{FF2B5EF4-FFF2-40B4-BE49-F238E27FC236}">
                      <a16:creationId xmlns:a16="http://schemas.microsoft.com/office/drawing/2014/main" id="{48B32A81-95C8-C847-B7E6-3DFC4A639AAF}"/>
                    </a:ext>
                  </a:extLst>
                </p:cNvPr>
                <p:cNvSpPr/>
                <p:nvPr userDrawn="1"/>
              </p:nvSpPr>
              <p:spPr>
                <a:xfrm>
                  <a:off x="6261434" y="2675670"/>
                  <a:ext cx="45896" cy="37785"/>
                </a:xfrm>
                <a:custGeom>
                  <a:avLst/>
                  <a:gdLst>
                    <a:gd name="connsiteX0" fmla="*/ 0 w 148606"/>
                    <a:gd name="connsiteY0" fmla="*/ 0 h 148606"/>
                    <a:gd name="connsiteX1" fmla="*/ 148606 w 148606"/>
                    <a:gd name="connsiteY1" fmla="*/ 0 h 148606"/>
                    <a:gd name="connsiteX2" fmla="*/ 148606 w 148606"/>
                    <a:gd name="connsiteY2" fmla="*/ 148606 h 148606"/>
                    <a:gd name="connsiteX3" fmla="*/ 0 w 148606"/>
                    <a:gd name="connsiteY3" fmla="*/ 148606 h 148606"/>
                    <a:gd name="connsiteX4" fmla="*/ 0 w 148606"/>
                    <a:gd name="connsiteY4" fmla="*/ 0 h 148606"/>
                    <a:gd name="connsiteX0" fmla="*/ 0 w 148606"/>
                    <a:gd name="connsiteY0" fmla="*/ 0 h 148606"/>
                    <a:gd name="connsiteX1" fmla="*/ 148606 w 148606"/>
                    <a:gd name="connsiteY1" fmla="*/ 148606 h 148606"/>
                    <a:gd name="connsiteX2" fmla="*/ 0 w 148606"/>
                    <a:gd name="connsiteY2" fmla="*/ 148606 h 148606"/>
                    <a:gd name="connsiteX3" fmla="*/ 0 w 148606"/>
                    <a:gd name="connsiteY3" fmla="*/ 0 h 148606"/>
                    <a:gd name="connsiteX0" fmla="*/ 66675 w 148606"/>
                    <a:gd name="connsiteY0" fmla="*/ 0 h 148606"/>
                    <a:gd name="connsiteX1" fmla="*/ 148606 w 148606"/>
                    <a:gd name="connsiteY1" fmla="*/ 148606 h 148606"/>
                    <a:gd name="connsiteX2" fmla="*/ 0 w 148606"/>
                    <a:gd name="connsiteY2" fmla="*/ 148606 h 148606"/>
                    <a:gd name="connsiteX3" fmla="*/ 66675 w 148606"/>
                    <a:gd name="connsiteY3" fmla="*/ 0 h 148606"/>
                    <a:gd name="connsiteX0" fmla="*/ 71437 w 148606"/>
                    <a:gd name="connsiteY0" fmla="*/ 0 h 120031"/>
                    <a:gd name="connsiteX1" fmla="*/ 148606 w 148606"/>
                    <a:gd name="connsiteY1" fmla="*/ 120031 h 120031"/>
                    <a:gd name="connsiteX2" fmla="*/ 0 w 148606"/>
                    <a:gd name="connsiteY2" fmla="*/ 120031 h 120031"/>
                    <a:gd name="connsiteX3" fmla="*/ 71437 w 148606"/>
                    <a:gd name="connsiteY3" fmla="*/ 0 h 120031"/>
                    <a:gd name="connsiteX0" fmla="*/ 73234 w 151858"/>
                    <a:gd name="connsiteY0" fmla="*/ 0 h 120031"/>
                    <a:gd name="connsiteX1" fmla="*/ 150403 w 151858"/>
                    <a:gd name="connsiteY1" fmla="*/ 120031 h 120031"/>
                    <a:gd name="connsiteX2" fmla="*/ 1797 w 151858"/>
                    <a:gd name="connsiteY2" fmla="*/ 120031 h 120031"/>
                    <a:gd name="connsiteX3" fmla="*/ 73234 w 151858"/>
                    <a:gd name="connsiteY3" fmla="*/ 0 h 120031"/>
                    <a:gd name="connsiteX0" fmla="*/ 73583 w 152474"/>
                    <a:gd name="connsiteY0" fmla="*/ 40 h 120071"/>
                    <a:gd name="connsiteX1" fmla="*/ 150752 w 152474"/>
                    <a:gd name="connsiteY1" fmla="*/ 120071 h 120071"/>
                    <a:gd name="connsiteX2" fmla="*/ 2146 w 152474"/>
                    <a:gd name="connsiteY2" fmla="*/ 120071 h 120071"/>
                    <a:gd name="connsiteX3" fmla="*/ 73583 w 152474"/>
                    <a:gd name="connsiteY3" fmla="*/ 40 h 120071"/>
                    <a:gd name="connsiteX0" fmla="*/ 73583 w 152474"/>
                    <a:gd name="connsiteY0" fmla="*/ 35 h 136734"/>
                    <a:gd name="connsiteX1" fmla="*/ 150752 w 152474"/>
                    <a:gd name="connsiteY1" fmla="*/ 136734 h 136734"/>
                    <a:gd name="connsiteX2" fmla="*/ 2146 w 152474"/>
                    <a:gd name="connsiteY2" fmla="*/ 136734 h 136734"/>
                    <a:gd name="connsiteX3" fmla="*/ 73583 w 152474"/>
                    <a:gd name="connsiteY3" fmla="*/ 35 h 136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74" h="136734">
                      <a:moveTo>
                        <a:pt x="73583" y="35"/>
                      </a:moveTo>
                      <a:cubicBezTo>
                        <a:pt x="110257" y="-2347"/>
                        <a:pt x="162658" y="116729"/>
                        <a:pt x="150752" y="136734"/>
                      </a:cubicBezTo>
                      <a:lnTo>
                        <a:pt x="2146" y="136734"/>
                      </a:lnTo>
                      <a:cubicBezTo>
                        <a:pt x="-10716" y="116729"/>
                        <a:pt x="36909" y="2417"/>
                        <a:pt x="73583" y="35"/>
                      </a:cubicBezTo>
                      <a:close/>
                    </a:path>
                  </a:pathLst>
                </a:cu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14953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4" grpId="0"/>
      <p:bldP spid="275" grpId="0"/>
      <p:bldP spid="276" grpId="0"/>
      <p:bldP spid="277" grpId="0"/>
      <p:bldP spid="278" grpId="0"/>
      <p:bldP spid="279" grpId="0"/>
      <p:bldP spid="19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8" grpId="0"/>
      <p:bldP spid="199" grpId="0"/>
      <p:bldP spid="200" grpId="0"/>
      <p:bldP spid="201" grpId="0"/>
      <p:bldP spid="202" grpId="0"/>
      <p:bldP spid="203" grpId="0"/>
      <p:bldP spid="20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0" grpId="0"/>
      <p:bldP spid="221" grpId="0"/>
      <p:bldP spid="222" grpId="0"/>
      <p:bldP spid="223" grpId="0"/>
      <p:bldP spid="224" grpId="0"/>
      <p:bldP spid="225" grpId="0"/>
      <p:bldP spid="22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2" grpId="0"/>
      <p:bldP spid="233" grpId="0"/>
      <p:bldP spid="234" grpId="0"/>
      <p:bldP spid="235" grpId="0"/>
      <p:bldP spid="236" grpId="0"/>
      <p:bldP spid="237" grpId="0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Image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135" descr="Background pattern&#10;&#10;Description automatically generated with medium confidence">
            <a:extLst>
              <a:ext uri="{FF2B5EF4-FFF2-40B4-BE49-F238E27FC236}">
                <a16:creationId xmlns:a16="http://schemas.microsoft.com/office/drawing/2014/main" id="{FE5512AF-2348-4AB9-B083-310DA6C531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8" r="22"/>
          <a:stretch/>
        </p:blipFill>
        <p:spPr>
          <a:xfrm>
            <a:off x="0" y="0"/>
            <a:ext cx="12192000" cy="6308723"/>
          </a:xfrm>
          <a:prstGeom prst="rect">
            <a:avLst/>
          </a:prstGeom>
        </p:spPr>
      </p:pic>
      <p:sp>
        <p:nvSpPr>
          <p:cNvPr id="119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8594348" y="4949935"/>
            <a:ext cx="3229351" cy="875115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29" hasCustomPrompt="1"/>
          </p:nvPr>
        </p:nvSpPr>
        <p:spPr>
          <a:xfrm>
            <a:off x="8594347" y="1665288"/>
            <a:ext cx="3229352" cy="3284648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720723" y="4949935"/>
            <a:ext cx="3229351" cy="875115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727203" y="1665288"/>
            <a:ext cx="3222872" cy="3284648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1A7EAA-8C58-40F9-9F2A-BBBE4EB7C05E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3x Image + </a:t>
            </a:r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text</a:t>
            </a:r>
            <a:endParaRPr lang="nl-NL" sz="1200" b="1" cap="all" baseline="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4657534" y="4949935"/>
            <a:ext cx="3229351" cy="875115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7" name="Tijdelijke aanduiding voor afbeelding 39"/>
          <p:cNvSpPr>
            <a:spLocks noGrp="1"/>
          </p:cNvSpPr>
          <p:nvPr>
            <p:ph type="pic" sz="quarter" idx="26" hasCustomPrompt="1"/>
          </p:nvPr>
        </p:nvSpPr>
        <p:spPr>
          <a:xfrm>
            <a:off x="4657534" y="1665288"/>
            <a:ext cx="3229353" cy="3284648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44EFA377-13F4-4684-B62F-3929AEA61C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724" y="660534"/>
            <a:ext cx="11102975" cy="272814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58" name="Subtitel Tekst">
            <a:extLst>
              <a:ext uri="{FF2B5EF4-FFF2-40B4-BE49-F238E27FC236}">
                <a16:creationId xmlns:a16="http://schemas.microsoft.com/office/drawing/2014/main" id="{94186ADA-A9AA-40FE-BFB8-3805DFC040E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38" name="Tijdelijke aanduiding voor voettekst 4">
            <a:extLst>
              <a:ext uri="{FF2B5EF4-FFF2-40B4-BE49-F238E27FC236}">
                <a16:creationId xmlns:a16="http://schemas.microsoft.com/office/drawing/2014/main" id="{1ED370C0-0050-42A2-AE27-157B32B6D5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245" name="INSTRUCTION">
            <a:extLst>
              <a:ext uri="{FF2B5EF4-FFF2-40B4-BE49-F238E27FC236}">
                <a16:creationId xmlns:a16="http://schemas.microsoft.com/office/drawing/2014/main" id="{5133B9FB-8E96-F64E-90E5-4A1DEE1B9CF8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46" name="Rechthoek 329">
              <a:extLst>
                <a:ext uri="{FF2B5EF4-FFF2-40B4-BE49-F238E27FC236}">
                  <a16:creationId xmlns:a16="http://schemas.microsoft.com/office/drawing/2014/main" id="{FE8CCB0C-18CA-034F-A676-26F9A23B3C46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47" name="Ovaal 317">
              <a:extLst>
                <a:ext uri="{FF2B5EF4-FFF2-40B4-BE49-F238E27FC236}">
                  <a16:creationId xmlns:a16="http://schemas.microsoft.com/office/drawing/2014/main" id="{5212E4DD-C275-B04D-8A28-D24F292B8F2A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48" name="Rechthoek 328">
              <a:extLst>
                <a:ext uri="{FF2B5EF4-FFF2-40B4-BE49-F238E27FC236}">
                  <a16:creationId xmlns:a16="http://schemas.microsoft.com/office/drawing/2014/main" id="{09C2B29A-8BB1-ED45-88B3-9C3702BF662D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49" name="Ovaal 166">
              <a:extLst>
                <a:ext uri="{FF2B5EF4-FFF2-40B4-BE49-F238E27FC236}">
                  <a16:creationId xmlns:a16="http://schemas.microsoft.com/office/drawing/2014/main" id="{B27EF4CE-FA33-FC4B-93BB-81E94EA76ABA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50" name="Rechthoek 168">
              <a:extLst>
                <a:ext uri="{FF2B5EF4-FFF2-40B4-BE49-F238E27FC236}">
                  <a16:creationId xmlns:a16="http://schemas.microsoft.com/office/drawing/2014/main" id="{4EF42226-E250-5D42-86FA-65A63B14136A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51" name="Groep 126">
              <a:extLst>
                <a:ext uri="{FF2B5EF4-FFF2-40B4-BE49-F238E27FC236}">
                  <a16:creationId xmlns:a16="http://schemas.microsoft.com/office/drawing/2014/main" id="{1A008440-AC2B-D940-9A53-0542B259DA23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52" name="Groep 127">
                <a:extLst>
                  <a:ext uri="{FF2B5EF4-FFF2-40B4-BE49-F238E27FC236}">
                    <a16:creationId xmlns:a16="http://schemas.microsoft.com/office/drawing/2014/main" id="{AE346027-4971-BC45-A0ED-B1E56EE39577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54" name="Rechthoek met één afgeknipte en afgeronde hoek 47">
                  <a:extLst>
                    <a:ext uri="{FF2B5EF4-FFF2-40B4-BE49-F238E27FC236}">
                      <a16:creationId xmlns:a16="http://schemas.microsoft.com/office/drawing/2014/main" id="{5B0133F5-951A-8744-9DA5-2F28A173EE01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5" name="Rechthoekige driehoek 136">
                  <a:extLst>
                    <a:ext uri="{FF2B5EF4-FFF2-40B4-BE49-F238E27FC236}">
                      <a16:creationId xmlns:a16="http://schemas.microsoft.com/office/drawing/2014/main" id="{F80FC39E-0F94-BD4A-A934-57CE2EE804A0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6" name="Rechthoek 137">
                  <a:extLst>
                    <a:ext uri="{FF2B5EF4-FFF2-40B4-BE49-F238E27FC236}">
                      <a16:creationId xmlns:a16="http://schemas.microsoft.com/office/drawing/2014/main" id="{397239F8-B5E6-4747-9709-8E0C93F22166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7" name="Rechthoek 140">
                  <a:extLst>
                    <a:ext uri="{FF2B5EF4-FFF2-40B4-BE49-F238E27FC236}">
                      <a16:creationId xmlns:a16="http://schemas.microsoft.com/office/drawing/2014/main" id="{0EE1376E-BBD5-BE41-9415-3F80E505E2EC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53" name="Rechthoek 128">
                <a:extLst>
                  <a:ext uri="{FF2B5EF4-FFF2-40B4-BE49-F238E27FC236}">
                    <a16:creationId xmlns:a16="http://schemas.microsoft.com/office/drawing/2014/main" id="{2A884693-3879-5B4C-87A6-FC17A63FCC76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58" name="INSTRUCTION">
            <a:extLst>
              <a:ext uri="{FF2B5EF4-FFF2-40B4-BE49-F238E27FC236}">
                <a16:creationId xmlns:a16="http://schemas.microsoft.com/office/drawing/2014/main" id="{461F2FEF-5C58-254E-9CCE-74588B8A2204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59" name="Rechthoek 329">
              <a:extLst>
                <a:ext uri="{FF2B5EF4-FFF2-40B4-BE49-F238E27FC236}">
                  <a16:creationId xmlns:a16="http://schemas.microsoft.com/office/drawing/2014/main" id="{358E6D0D-2E63-6D48-A5E4-93D982961571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60" name="Ovaal 317">
              <a:extLst>
                <a:ext uri="{FF2B5EF4-FFF2-40B4-BE49-F238E27FC236}">
                  <a16:creationId xmlns:a16="http://schemas.microsoft.com/office/drawing/2014/main" id="{A56151F1-30AD-284B-9DAE-018737B82934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61" name="Rechthoek 319">
              <a:extLst>
                <a:ext uri="{FF2B5EF4-FFF2-40B4-BE49-F238E27FC236}">
                  <a16:creationId xmlns:a16="http://schemas.microsoft.com/office/drawing/2014/main" id="{9DF1BCE4-8437-EF4B-9AAA-2161E741A607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2" name="Ovaal 320">
              <a:extLst>
                <a:ext uri="{FF2B5EF4-FFF2-40B4-BE49-F238E27FC236}">
                  <a16:creationId xmlns:a16="http://schemas.microsoft.com/office/drawing/2014/main" id="{C60A871A-D576-404F-81F4-099FE5A1DE83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63" name="Rechthoek 328">
              <a:extLst>
                <a:ext uri="{FF2B5EF4-FFF2-40B4-BE49-F238E27FC236}">
                  <a16:creationId xmlns:a16="http://schemas.microsoft.com/office/drawing/2014/main" id="{7A5DD314-EE8D-E743-A7A5-B57E003C066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64" name="Rechthoek 180">
              <a:extLst>
                <a:ext uri="{FF2B5EF4-FFF2-40B4-BE49-F238E27FC236}">
                  <a16:creationId xmlns:a16="http://schemas.microsoft.com/office/drawing/2014/main" id="{55E1D57E-BC3E-EE46-A620-1093FFAF83AE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65" name="Ovaal 182">
              <a:extLst>
                <a:ext uri="{FF2B5EF4-FFF2-40B4-BE49-F238E27FC236}">
                  <a16:creationId xmlns:a16="http://schemas.microsoft.com/office/drawing/2014/main" id="{1E44B293-66A1-C14C-970E-136229C76FC8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66" name="Rechthoek 183">
              <a:extLst>
                <a:ext uri="{FF2B5EF4-FFF2-40B4-BE49-F238E27FC236}">
                  <a16:creationId xmlns:a16="http://schemas.microsoft.com/office/drawing/2014/main" id="{B8B6E725-38EE-1947-B3B5-99D8C8A29D5F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67" name="Ovaal 185">
              <a:extLst>
                <a:ext uri="{FF2B5EF4-FFF2-40B4-BE49-F238E27FC236}">
                  <a16:creationId xmlns:a16="http://schemas.microsoft.com/office/drawing/2014/main" id="{6DD3DDAE-61A4-DC46-BE00-47BA4D459C13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68" name="Rechthoek 186">
              <a:extLst>
                <a:ext uri="{FF2B5EF4-FFF2-40B4-BE49-F238E27FC236}">
                  <a16:creationId xmlns:a16="http://schemas.microsoft.com/office/drawing/2014/main" id="{2036CEB6-D456-014E-98B4-B832987A75E4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69" name="Ovaal 188">
              <a:extLst>
                <a:ext uri="{FF2B5EF4-FFF2-40B4-BE49-F238E27FC236}">
                  <a16:creationId xmlns:a16="http://schemas.microsoft.com/office/drawing/2014/main" id="{855BB446-F5CA-3745-B96A-6796252D761A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70" name="Rechthoek 189">
              <a:extLst>
                <a:ext uri="{FF2B5EF4-FFF2-40B4-BE49-F238E27FC236}">
                  <a16:creationId xmlns:a16="http://schemas.microsoft.com/office/drawing/2014/main" id="{6FA2BC83-8252-604A-8D83-173DA849D334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271" name="Ovaal 191">
              <a:extLst>
                <a:ext uri="{FF2B5EF4-FFF2-40B4-BE49-F238E27FC236}">
                  <a16:creationId xmlns:a16="http://schemas.microsoft.com/office/drawing/2014/main" id="{69F358C0-A6D7-BA44-B20A-AD70E9EB14AA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72" name="Rechthoek 192">
              <a:extLst>
                <a:ext uri="{FF2B5EF4-FFF2-40B4-BE49-F238E27FC236}">
                  <a16:creationId xmlns:a16="http://schemas.microsoft.com/office/drawing/2014/main" id="{7C7A1ECB-CB50-7C47-BD78-1F53FC519C63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3" name="Ovaal 195">
              <a:extLst>
                <a:ext uri="{FF2B5EF4-FFF2-40B4-BE49-F238E27FC236}">
                  <a16:creationId xmlns:a16="http://schemas.microsoft.com/office/drawing/2014/main" id="{42174BEA-D3FA-C84B-B4BC-89A178704139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4" name="Rechthoek 196">
              <a:extLst>
                <a:ext uri="{FF2B5EF4-FFF2-40B4-BE49-F238E27FC236}">
                  <a16:creationId xmlns:a16="http://schemas.microsoft.com/office/drawing/2014/main" id="{C7576DB0-C6C1-FE4F-8C67-5031AA2E0E36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5" name="Ovaal 197">
              <a:extLst>
                <a:ext uri="{FF2B5EF4-FFF2-40B4-BE49-F238E27FC236}">
                  <a16:creationId xmlns:a16="http://schemas.microsoft.com/office/drawing/2014/main" id="{1FA25BC6-6AB5-A445-BA34-5E3F6FFF07FB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76" name="Rechthoek 198">
              <a:extLst>
                <a:ext uri="{FF2B5EF4-FFF2-40B4-BE49-F238E27FC236}">
                  <a16:creationId xmlns:a16="http://schemas.microsoft.com/office/drawing/2014/main" id="{A5E6951D-1E16-9347-ABF0-979EF4C10E83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277" name="Ovaal 200">
              <a:extLst>
                <a:ext uri="{FF2B5EF4-FFF2-40B4-BE49-F238E27FC236}">
                  <a16:creationId xmlns:a16="http://schemas.microsoft.com/office/drawing/2014/main" id="{78C1A4D0-33E8-1A47-9E34-DCD18886DC14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278" name="Rechthoek 202">
              <a:extLst>
                <a:ext uri="{FF2B5EF4-FFF2-40B4-BE49-F238E27FC236}">
                  <a16:creationId xmlns:a16="http://schemas.microsoft.com/office/drawing/2014/main" id="{B9E6E692-49AA-DF4C-84A1-F26B3796F3C9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279" name="Rechthoek 331">
              <a:extLst>
                <a:ext uri="{FF2B5EF4-FFF2-40B4-BE49-F238E27FC236}">
                  <a16:creationId xmlns:a16="http://schemas.microsoft.com/office/drawing/2014/main" id="{E5AC109F-8CBC-9B4D-9D1E-5FFD9A370691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280" name="ICOON_info">
              <a:extLst>
                <a:ext uri="{FF2B5EF4-FFF2-40B4-BE49-F238E27FC236}">
                  <a16:creationId xmlns:a16="http://schemas.microsoft.com/office/drawing/2014/main" id="{6BE156FE-6160-6048-BCAC-07F531BA89C5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22" name="Ovaal 1">
                <a:extLst>
                  <a:ext uri="{FF2B5EF4-FFF2-40B4-BE49-F238E27FC236}">
                    <a16:creationId xmlns:a16="http://schemas.microsoft.com/office/drawing/2014/main" id="{B42168E4-B359-FE44-B9F4-791A8BC7C94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3" name="Graphic 163" descr="Informatie">
                <a:extLst>
                  <a:ext uri="{FF2B5EF4-FFF2-40B4-BE49-F238E27FC236}">
                    <a16:creationId xmlns:a16="http://schemas.microsoft.com/office/drawing/2014/main" id="{F7FD0AF8-9485-994A-B658-06D288A148D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1" name="VOORBEELD">
              <a:extLst>
                <a:ext uri="{FF2B5EF4-FFF2-40B4-BE49-F238E27FC236}">
                  <a16:creationId xmlns:a16="http://schemas.microsoft.com/office/drawing/2014/main" id="{EC68EFA0-8E47-9C48-8430-58E8D4CB6841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282" name="Rechthoek 335">
                <a:extLst>
                  <a:ext uri="{FF2B5EF4-FFF2-40B4-BE49-F238E27FC236}">
                    <a16:creationId xmlns:a16="http://schemas.microsoft.com/office/drawing/2014/main" id="{7D1DA413-971C-1045-A3D1-8E9CA3639AF8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283" name="Rechthoek 337">
                <a:extLst>
                  <a:ext uri="{FF2B5EF4-FFF2-40B4-BE49-F238E27FC236}">
                    <a16:creationId xmlns:a16="http://schemas.microsoft.com/office/drawing/2014/main" id="{1A407F88-8CE2-494E-B24D-1EA21F7D1CB3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84" name="Groep 230">
                <a:extLst>
                  <a:ext uri="{FF2B5EF4-FFF2-40B4-BE49-F238E27FC236}">
                    <a16:creationId xmlns:a16="http://schemas.microsoft.com/office/drawing/2014/main" id="{BD2539E5-856A-564A-B0A2-767FFDFC4966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15" name="Groep 232">
                  <a:extLst>
                    <a:ext uri="{FF2B5EF4-FFF2-40B4-BE49-F238E27FC236}">
                      <a16:creationId xmlns:a16="http://schemas.microsoft.com/office/drawing/2014/main" id="{E195DCD1-FD33-F742-882D-06BFCE9EE14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17" name="Rechte verbindingslijn 234">
                    <a:extLst>
                      <a:ext uri="{FF2B5EF4-FFF2-40B4-BE49-F238E27FC236}">
                        <a16:creationId xmlns:a16="http://schemas.microsoft.com/office/drawing/2014/main" id="{6BE9D86A-EAB8-F44B-B67D-F3AF8D7E5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235">
                    <a:extLst>
                      <a:ext uri="{FF2B5EF4-FFF2-40B4-BE49-F238E27FC236}">
                        <a16:creationId xmlns:a16="http://schemas.microsoft.com/office/drawing/2014/main" id="{1499F5F9-84BF-5847-9CF8-E3A89938DB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236">
                    <a:extLst>
                      <a:ext uri="{FF2B5EF4-FFF2-40B4-BE49-F238E27FC236}">
                        <a16:creationId xmlns:a16="http://schemas.microsoft.com/office/drawing/2014/main" id="{1C288908-78B4-5D46-8195-88053A7802D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237">
                    <a:extLst>
                      <a:ext uri="{FF2B5EF4-FFF2-40B4-BE49-F238E27FC236}">
                        <a16:creationId xmlns:a16="http://schemas.microsoft.com/office/drawing/2014/main" id="{931085BE-6905-804A-8872-40FD2D6114F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1" name="Rechte verbindingslijn 238">
                    <a:extLst>
                      <a:ext uri="{FF2B5EF4-FFF2-40B4-BE49-F238E27FC236}">
                        <a16:creationId xmlns:a16="http://schemas.microsoft.com/office/drawing/2014/main" id="{F7F66CD0-A1EF-144B-BFD2-5037FD0752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16" name="Pijl: rechts 233">
                  <a:extLst>
                    <a:ext uri="{FF2B5EF4-FFF2-40B4-BE49-F238E27FC236}">
                      <a16:creationId xmlns:a16="http://schemas.microsoft.com/office/drawing/2014/main" id="{5803F79B-14D8-BB48-ACEA-49317157A2C8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85" name="Groep 239">
                <a:extLst>
                  <a:ext uri="{FF2B5EF4-FFF2-40B4-BE49-F238E27FC236}">
                    <a16:creationId xmlns:a16="http://schemas.microsoft.com/office/drawing/2014/main" id="{B65B41BB-F41E-D04B-9FC7-0BC1A49DCEEF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08" name="Groep 241">
                  <a:extLst>
                    <a:ext uri="{FF2B5EF4-FFF2-40B4-BE49-F238E27FC236}">
                      <a16:creationId xmlns:a16="http://schemas.microsoft.com/office/drawing/2014/main" id="{E4D65127-BFF1-CF4E-A6A6-1FA416EC92E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10" name="Rechte verbindingslijn 243">
                    <a:extLst>
                      <a:ext uri="{FF2B5EF4-FFF2-40B4-BE49-F238E27FC236}">
                        <a16:creationId xmlns:a16="http://schemas.microsoft.com/office/drawing/2014/main" id="{93BD0ADD-121A-904B-80DA-DD2C7F25B0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1" name="Rechte verbindingslijn 244">
                    <a:extLst>
                      <a:ext uri="{FF2B5EF4-FFF2-40B4-BE49-F238E27FC236}">
                        <a16:creationId xmlns:a16="http://schemas.microsoft.com/office/drawing/2014/main" id="{C2F67692-99BD-FD49-A508-76D34E03EA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2" name="Rechte verbindingslijn 245">
                    <a:extLst>
                      <a:ext uri="{FF2B5EF4-FFF2-40B4-BE49-F238E27FC236}">
                        <a16:creationId xmlns:a16="http://schemas.microsoft.com/office/drawing/2014/main" id="{58DB0781-C101-0742-9DB2-55D5F35F156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3" name="Rechte verbindingslijn 246">
                    <a:extLst>
                      <a:ext uri="{FF2B5EF4-FFF2-40B4-BE49-F238E27FC236}">
                        <a16:creationId xmlns:a16="http://schemas.microsoft.com/office/drawing/2014/main" id="{71893749-E858-764B-BBAE-3D78B4F673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4" name="Rechte verbindingslijn 247">
                    <a:extLst>
                      <a:ext uri="{FF2B5EF4-FFF2-40B4-BE49-F238E27FC236}">
                        <a16:creationId xmlns:a16="http://schemas.microsoft.com/office/drawing/2014/main" id="{BB7794A0-BF96-1E4C-88F8-BF7462BF5C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09" name="Pijl: rechts 242">
                  <a:extLst>
                    <a:ext uri="{FF2B5EF4-FFF2-40B4-BE49-F238E27FC236}">
                      <a16:creationId xmlns:a16="http://schemas.microsoft.com/office/drawing/2014/main" id="{BBEF6840-74E3-074D-A5C6-F4ADB18798FC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286" name="Rechte verbindingslijn 340">
                <a:extLst>
                  <a:ext uri="{FF2B5EF4-FFF2-40B4-BE49-F238E27FC236}">
                    <a16:creationId xmlns:a16="http://schemas.microsoft.com/office/drawing/2014/main" id="{BE1244FF-E446-5F4F-AC5F-6C24FC33900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87" name="Rechte verbindingslijn 341">
                <a:extLst>
                  <a:ext uri="{FF2B5EF4-FFF2-40B4-BE49-F238E27FC236}">
                    <a16:creationId xmlns:a16="http://schemas.microsoft.com/office/drawing/2014/main" id="{2318C1F9-7A5A-3447-B7D7-257FF7CE445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288" name="Rechthoek 344">
                <a:extLst>
                  <a:ext uri="{FF2B5EF4-FFF2-40B4-BE49-F238E27FC236}">
                    <a16:creationId xmlns:a16="http://schemas.microsoft.com/office/drawing/2014/main" id="{2EA45298-C1F6-1540-9E28-20DCD443DEA2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289" name="Rechthoek 345">
                <a:extLst>
                  <a:ext uri="{FF2B5EF4-FFF2-40B4-BE49-F238E27FC236}">
                    <a16:creationId xmlns:a16="http://schemas.microsoft.com/office/drawing/2014/main" id="{3BDD1DEA-44C2-D947-B2F0-2692B1D412D4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290" name="Groep 11">
                <a:extLst>
                  <a:ext uri="{FF2B5EF4-FFF2-40B4-BE49-F238E27FC236}">
                    <a16:creationId xmlns:a16="http://schemas.microsoft.com/office/drawing/2014/main" id="{CF48CD19-D00E-1C40-8D01-E3146E65DF26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300" name="Rechthoek 346">
                  <a:extLst>
                    <a:ext uri="{FF2B5EF4-FFF2-40B4-BE49-F238E27FC236}">
                      <a16:creationId xmlns:a16="http://schemas.microsoft.com/office/drawing/2014/main" id="{961E6E0B-4C63-2941-8CE5-60171E01EE2F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01" name="Groep 6">
                  <a:extLst>
                    <a:ext uri="{FF2B5EF4-FFF2-40B4-BE49-F238E27FC236}">
                      <a16:creationId xmlns:a16="http://schemas.microsoft.com/office/drawing/2014/main" id="{F93F2EA1-96D5-6646-A8C6-D1AF7BE4F66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03" name="Rechte verbindingslijn 225">
                    <a:extLst>
                      <a:ext uri="{FF2B5EF4-FFF2-40B4-BE49-F238E27FC236}">
                        <a16:creationId xmlns:a16="http://schemas.microsoft.com/office/drawing/2014/main" id="{35180873-AEC8-CF4C-8A92-415A2A0CEA3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226">
                    <a:extLst>
                      <a:ext uri="{FF2B5EF4-FFF2-40B4-BE49-F238E27FC236}">
                        <a16:creationId xmlns:a16="http://schemas.microsoft.com/office/drawing/2014/main" id="{CFD425C7-FFF6-9A4F-AD95-F3690CB842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227">
                    <a:extLst>
                      <a:ext uri="{FF2B5EF4-FFF2-40B4-BE49-F238E27FC236}">
                        <a16:creationId xmlns:a16="http://schemas.microsoft.com/office/drawing/2014/main" id="{CBF8B3CE-B79E-9D4A-AD03-049EE6F05B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228">
                    <a:extLst>
                      <a:ext uri="{FF2B5EF4-FFF2-40B4-BE49-F238E27FC236}">
                        <a16:creationId xmlns:a16="http://schemas.microsoft.com/office/drawing/2014/main" id="{B7BFF5D1-0ADD-D040-A290-B47A98C5D6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229">
                    <a:extLst>
                      <a:ext uri="{FF2B5EF4-FFF2-40B4-BE49-F238E27FC236}">
                        <a16:creationId xmlns:a16="http://schemas.microsoft.com/office/drawing/2014/main" id="{CF9B1DC1-49A8-DE45-8F3D-921DE637A8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02" name="Pijl: rechts 217">
                  <a:extLst>
                    <a:ext uri="{FF2B5EF4-FFF2-40B4-BE49-F238E27FC236}">
                      <a16:creationId xmlns:a16="http://schemas.microsoft.com/office/drawing/2014/main" id="{355A797D-87DA-7942-9515-0F3BCE0D6C08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1" name="Groep 9">
                <a:extLst>
                  <a:ext uri="{FF2B5EF4-FFF2-40B4-BE49-F238E27FC236}">
                    <a16:creationId xmlns:a16="http://schemas.microsoft.com/office/drawing/2014/main" id="{0748AD36-1AEF-5148-9C2E-5C7741835F7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292" name="Rechthoek 357">
                  <a:extLst>
                    <a:ext uri="{FF2B5EF4-FFF2-40B4-BE49-F238E27FC236}">
                      <a16:creationId xmlns:a16="http://schemas.microsoft.com/office/drawing/2014/main" id="{57755462-6F67-134E-8AE3-478CA8048C4B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93" name="Groep 5">
                  <a:extLst>
                    <a:ext uri="{FF2B5EF4-FFF2-40B4-BE49-F238E27FC236}">
                      <a16:creationId xmlns:a16="http://schemas.microsoft.com/office/drawing/2014/main" id="{EEFCFCC7-22A1-934C-B370-808EA4001531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95" name="Rechte verbindingslijn 220">
                    <a:extLst>
                      <a:ext uri="{FF2B5EF4-FFF2-40B4-BE49-F238E27FC236}">
                        <a16:creationId xmlns:a16="http://schemas.microsoft.com/office/drawing/2014/main" id="{CEBEA71F-7BB3-1A4F-AE38-87E8D7C0DE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21">
                    <a:extLst>
                      <a:ext uri="{FF2B5EF4-FFF2-40B4-BE49-F238E27FC236}">
                        <a16:creationId xmlns:a16="http://schemas.microsoft.com/office/drawing/2014/main" id="{07633C14-DAD0-1E41-A8EE-711C7D265DD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22">
                    <a:extLst>
                      <a:ext uri="{FF2B5EF4-FFF2-40B4-BE49-F238E27FC236}">
                        <a16:creationId xmlns:a16="http://schemas.microsoft.com/office/drawing/2014/main" id="{97BA908D-7B2E-0547-99CD-8A1F6DCBB0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23">
                    <a:extLst>
                      <a:ext uri="{FF2B5EF4-FFF2-40B4-BE49-F238E27FC236}">
                        <a16:creationId xmlns:a16="http://schemas.microsoft.com/office/drawing/2014/main" id="{5D446EF4-7537-9A4B-A382-5AE4CCC70E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9" name="Rechte verbindingslijn 224">
                    <a:extLst>
                      <a:ext uri="{FF2B5EF4-FFF2-40B4-BE49-F238E27FC236}">
                        <a16:creationId xmlns:a16="http://schemas.microsoft.com/office/drawing/2014/main" id="{4F1FC07B-8BF2-0447-87C2-BEB4AA9BCB2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94" name="Pijl: rechts 219">
                  <a:extLst>
                    <a:ext uri="{FF2B5EF4-FFF2-40B4-BE49-F238E27FC236}">
                      <a16:creationId xmlns:a16="http://schemas.microsoft.com/office/drawing/2014/main" id="{6E658F56-05BD-3444-B50D-B91D34D1E0A5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35" name="INSTRUCTION">
            <a:extLst>
              <a:ext uri="{FF2B5EF4-FFF2-40B4-BE49-F238E27FC236}">
                <a16:creationId xmlns:a16="http://schemas.microsoft.com/office/drawing/2014/main" id="{BA55611B-3AE8-0B4D-8824-7FE7F54810C8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36" name="Rechthoek 222">
              <a:extLst>
                <a:ext uri="{FF2B5EF4-FFF2-40B4-BE49-F238E27FC236}">
                  <a16:creationId xmlns:a16="http://schemas.microsoft.com/office/drawing/2014/main" id="{13424E6C-B45B-F14C-A75A-F3649EB75EA6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37" name="Rechthoek 223">
              <a:extLst>
                <a:ext uri="{FF2B5EF4-FFF2-40B4-BE49-F238E27FC236}">
                  <a16:creationId xmlns:a16="http://schemas.microsoft.com/office/drawing/2014/main" id="{585BE6F2-CA1D-C446-B4B6-55E1C613575B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38" name="Ovaal 224">
              <a:extLst>
                <a:ext uri="{FF2B5EF4-FFF2-40B4-BE49-F238E27FC236}">
                  <a16:creationId xmlns:a16="http://schemas.microsoft.com/office/drawing/2014/main" id="{7CE7EA42-C94D-3240-B57E-8EC5B44D13D0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39" name="Rechthoek 225">
              <a:extLst>
                <a:ext uri="{FF2B5EF4-FFF2-40B4-BE49-F238E27FC236}">
                  <a16:creationId xmlns:a16="http://schemas.microsoft.com/office/drawing/2014/main" id="{9E6909B9-A795-8A48-AEB7-35258A3B059E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40" name="Groep 226">
              <a:extLst>
                <a:ext uri="{FF2B5EF4-FFF2-40B4-BE49-F238E27FC236}">
                  <a16:creationId xmlns:a16="http://schemas.microsoft.com/office/drawing/2014/main" id="{38411798-D5D1-924F-8A8C-446B5168B934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369" name="Rechthoek 257">
                <a:extLst>
                  <a:ext uri="{FF2B5EF4-FFF2-40B4-BE49-F238E27FC236}">
                    <a16:creationId xmlns:a16="http://schemas.microsoft.com/office/drawing/2014/main" id="{A5520D50-BB01-D742-9AB5-8C95C55674E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0" name="Ovaal 258">
                <a:extLst>
                  <a:ext uri="{FF2B5EF4-FFF2-40B4-BE49-F238E27FC236}">
                    <a16:creationId xmlns:a16="http://schemas.microsoft.com/office/drawing/2014/main" id="{54F54AD5-7DA6-0442-A5C6-EB40A398BB1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1" name="Vrije vorm: vorm 259">
                <a:extLst>
                  <a:ext uri="{FF2B5EF4-FFF2-40B4-BE49-F238E27FC236}">
                    <a16:creationId xmlns:a16="http://schemas.microsoft.com/office/drawing/2014/main" id="{4460BFD2-F6B7-E24E-A344-2677DDA539B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2" name="Rechthoek: afgeronde hoeken 260">
                <a:extLst>
                  <a:ext uri="{FF2B5EF4-FFF2-40B4-BE49-F238E27FC236}">
                    <a16:creationId xmlns:a16="http://schemas.microsoft.com/office/drawing/2014/main" id="{57314FD1-6B99-0E4E-87FA-C4264CAB4A7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73" name="Rechte verbindingslijn 261">
                <a:extLst>
                  <a:ext uri="{FF2B5EF4-FFF2-40B4-BE49-F238E27FC236}">
                    <a16:creationId xmlns:a16="http://schemas.microsoft.com/office/drawing/2014/main" id="{A227DAFB-3949-9545-A92E-15F222EACA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4" name="Rechte verbindingslijn 262">
                <a:extLst>
                  <a:ext uri="{FF2B5EF4-FFF2-40B4-BE49-F238E27FC236}">
                    <a16:creationId xmlns:a16="http://schemas.microsoft.com/office/drawing/2014/main" id="{29D0F41D-503E-534E-9FBD-359EA8E8EF40}"/>
                  </a:ext>
                </a:extLst>
              </p:cNvPr>
              <p:cNvCxnSpPr>
                <a:cxnSpLocks/>
                <a:stCxn id="3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41" name="Ovaal 227">
              <a:extLst>
                <a:ext uri="{FF2B5EF4-FFF2-40B4-BE49-F238E27FC236}">
                  <a16:creationId xmlns:a16="http://schemas.microsoft.com/office/drawing/2014/main" id="{F686EF20-F143-724B-ADE0-79489C363DAB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42" name="Rechthoek 228">
              <a:extLst>
                <a:ext uri="{FF2B5EF4-FFF2-40B4-BE49-F238E27FC236}">
                  <a16:creationId xmlns:a16="http://schemas.microsoft.com/office/drawing/2014/main" id="{02F3DFCD-F14F-9348-A0FF-73B188E23C28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43" name="Groep 229">
              <a:extLst>
                <a:ext uri="{FF2B5EF4-FFF2-40B4-BE49-F238E27FC236}">
                  <a16:creationId xmlns:a16="http://schemas.microsoft.com/office/drawing/2014/main" id="{1400A9C7-8089-1F4B-80A3-29DCD68B34C3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254">
                <a:extLst>
                  <a:ext uri="{FF2B5EF4-FFF2-40B4-BE49-F238E27FC236}">
                    <a16:creationId xmlns:a16="http://schemas.microsoft.com/office/drawing/2014/main" id="{D8B1CFB7-54B8-9C4F-A902-F6238E618BA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367" name="Rechte verbindingslijn 255">
                <a:extLst>
                  <a:ext uri="{FF2B5EF4-FFF2-40B4-BE49-F238E27FC236}">
                    <a16:creationId xmlns:a16="http://schemas.microsoft.com/office/drawing/2014/main" id="{ACEE3DF2-7641-CE4B-BB2A-2EC4B7305E1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256">
                <a:extLst>
                  <a:ext uri="{FF2B5EF4-FFF2-40B4-BE49-F238E27FC236}">
                    <a16:creationId xmlns:a16="http://schemas.microsoft.com/office/drawing/2014/main" id="{885B1097-17AC-794D-BBB2-E3022C4AD20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44" name="Ovaal 230">
              <a:extLst>
                <a:ext uri="{FF2B5EF4-FFF2-40B4-BE49-F238E27FC236}">
                  <a16:creationId xmlns:a16="http://schemas.microsoft.com/office/drawing/2014/main" id="{DD11082D-FD42-3F43-B67F-BFFA4A151EB4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45" name="Rechthoek 232">
              <a:extLst>
                <a:ext uri="{FF2B5EF4-FFF2-40B4-BE49-F238E27FC236}">
                  <a16:creationId xmlns:a16="http://schemas.microsoft.com/office/drawing/2014/main" id="{2C5A03C4-0B4E-3C4E-AB6E-359EEF3F2523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346" name="Groep 233">
              <a:extLst>
                <a:ext uri="{FF2B5EF4-FFF2-40B4-BE49-F238E27FC236}">
                  <a16:creationId xmlns:a16="http://schemas.microsoft.com/office/drawing/2014/main" id="{9CB7BB0C-E133-704E-8938-36CA1CF8AAFC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350" name="Groep 237">
                <a:extLst>
                  <a:ext uri="{FF2B5EF4-FFF2-40B4-BE49-F238E27FC236}">
                    <a16:creationId xmlns:a16="http://schemas.microsoft.com/office/drawing/2014/main" id="{BB0C877C-EE23-0243-898F-CFF3544D16A9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53" name="Groep 241">
                  <a:extLst>
                    <a:ext uri="{FF2B5EF4-FFF2-40B4-BE49-F238E27FC236}">
                      <a16:creationId xmlns:a16="http://schemas.microsoft.com/office/drawing/2014/main" id="{4F857F6C-3074-5543-9208-0D9A376E4E5B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60" name="Groep 248">
                    <a:extLst>
                      <a:ext uri="{FF2B5EF4-FFF2-40B4-BE49-F238E27FC236}">
                        <a16:creationId xmlns:a16="http://schemas.microsoft.com/office/drawing/2014/main" id="{F1328D6E-340D-F74B-B4FD-172F3D8455B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363" name="Rechthoek 251">
                      <a:extLst>
                        <a:ext uri="{FF2B5EF4-FFF2-40B4-BE49-F238E27FC236}">
                          <a16:creationId xmlns:a16="http://schemas.microsoft.com/office/drawing/2014/main" id="{C82045A8-0775-2945-ACD0-772F159F65B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64" name="Rechthoek 252">
                      <a:extLst>
                        <a:ext uri="{FF2B5EF4-FFF2-40B4-BE49-F238E27FC236}">
                          <a16:creationId xmlns:a16="http://schemas.microsoft.com/office/drawing/2014/main" id="{76946A6B-A52D-D84E-A9F9-53E89DF6BD1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65" name="Ovaal 253">
                      <a:extLst>
                        <a:ext uri="{FF2B5EF4-FFF2-40B4-BE49-F238E27FC236}">
                          <a16:creationId xmlns:a16="http://schemas.microsoft.com/office/drawing/2014/main" id="{417B6E38-0E38-D044-9775-A8E61A14FB8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61" name="Afbeelding 249">
                    <a:extLst>
                      <a:ext uri="{FF2B5EF4-FFF2-40B4-BE49-F238E27FC236}">
                        <a16:creationId xmlns:a16="http://schemas.microsoft.com/office/drawing/2014/main" id="{6617116C-3702-264E-BAA8-B22BEDE4459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5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6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62" name="Afbeelding 250">
                    <a:extLst>
                      <a:ext uri="{FF2B5EF4-FFF2-40B4-BE49-F238E27FC236}">
                        <a16:creationId xmlns:a16="http://schemas.microsoft.com/office/drawing/2014/main" id="{DE6F99E5-C62D-0642-8F6F-BAA9B89D917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7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8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54" name="Groep 242">
                  <a:extLst>
                    <a:ext uri="{FF2B5EF4-FFF2-40B4-BE49-F238E27FC236}">
                      <a16:creationId xmlns:a16="http://schemas.microsoft.com/office/drawing/2014/main" id="{1F403D90-1707-3B4D-9D17-47C28189382C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58" name="Rechthoek 246">
                    <a:extLst>
                      <a:ext uri="{FF2B5EF4-FFF2-40B4-BE49-F238E27FC236}">
                        <a16:creationId xmlns:a16="http://schemas.microsoft.com/office/drawing/2014/main" id="{7E84FA52-52AC-9B4C-B170-BD0ECF318C8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9" name="Rechthoek 247">
                    <a:extLst>
                      <a:ext uri="{FF2B5EF4-FFF2-40B4-BE49-F238E27FC236}">
                        <a16:creationId xmlns:a16="http://schemas.microsoft.com/office/drawing/2014/main" id="{3BC6CACF-5BC7-424C-A1E3-8B1C160C866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55" name="Groep 243">
                  <a:extLst>
                    <a:ext uri="{FF2B5EF4-FFF2-40B4-BE49-F238E27FC236}">
                      <a16:creationId xmlns:a16="http://schemas.microsoft.com/office/drawing/2014/main" id="{83059C11-7EF3-AC40-9057-BAC5643D5BE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56" name="Rechthoek 244">
                    <a:extLst>
                      <a:ext uri="{FF2B5EF4-FFF2-40B4-BE49-F238E27FC236}">
                        <a16:creationId xmlns:a16="http://schemas.microsoft.com/office/drawing/2014/main" id="{5078E1C8-7273-D641-99D4-7BB496B409B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7" name="Rechthoek 245">
                    <a:extLst>
                      <a:ext uri="{FF2B5EF4-FFF2-40B4-BE49-F238E27FC236}">
                        <a16:creationId xmlns:a16="http://schemas.microsoft.com/office/drawing/2014/main" id="{9AF8D91E-7D45-9E4A-94E0-CFD16824DC54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51" name="Rechthoek 238">
                <a:extLst>
                  <a:ext uri="{FF2B5EF4-FFF2-40B4-BE49-F238E27FC236}">
                    <a16:creationId xmlns:a16="http://schemas.microsoft.com/office/drawing/2014/main" id="{A32C902E-1218-0345-9F36-9C1D953FE6A7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352" name="Gelijkbenige driehoek 239">
                <a:extLst>
                  <a:ext uri="{FF2B5EF4-FFF2-40B4-BE49-F238E27FC236}">
                    <a16:creationId xmlns:a16="http://schemas.microsoft.com/office/drawing/2014/main" id="{B6811DED-91AB-CD40-A031-B507D6202A0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7" name="ICOON_info">
              <a:extLst>
                <a:ext uri="{FF2B5EF4-FFF2-40B4-BE49-F238E27FC236}">
                  <a16:creationId xmlns:a16="http://schemas.microsoft.com/office/drawing/2014/main" id="{F86636D2-52A5-9547-82C7-11EE6B263E48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348" name="Ovaal 235">
                <a:extLst>
                  <a:ext uri="{FF2B5EF4-FFF2-40B4-BE49-F238E27FC236}">
                    <a16:creationId xmlns:a16="http://schemas.microsoft.com/office/drawing/2014/main" id="{58A51567-3E38-E549-AC46-96D4F786EB84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9" name="Graphic 163" descr="Informatie">
                <a:extLst>
                  <a:ext uri="{FF2B5EF4-FFF2-40B4-BE49-F238E27FC236}">
                    <a16:creationId xmlns:a16="http://schemas.microsoft.com/office/drawing/2014/main" id="{CECDDE95-C605-F64D-AB57-9B0D2A6EABBE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1289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Image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Picture 138" descr="Background pattern&#10;&#10;Description automatically generated with medium confidence">
            <a:extLst>
              <a:ext uri="{FF2B5EF4-FFF2-40B4-BE49-F238E27FC236}">
                <a16:creationId xmlns:a16="http://schemas.microsoft.com/office/drawing/2014/main" id="{C8FB3DFC-A1AD-4239-A914-5923465D2A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8" r="22"/>
          <a:stretch/>
        </p:blipFill>
        <p:spPr>
          <a:xfrm>
            <a:off x="0" y="0"/>
            <a:ext cx="12192000" cy="6308723"/>
          </a:xfrm>
          <a:prstGeom prst="rect">
            <a:avLst/>
          </a:prstGeom>
        </p:spPr>
      </p:pic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720723" y="5020871"/>
            <a:ext cx="2243485" cy="804180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720723" y="1665159"/>
            <a:ext cx="2243486" cy="33557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CE7178-BE70-4537-8BA3-731B6C1ADF09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4x Image + </a:t>
            </a:r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Text</a:t>
            </a:r>
            <a:endParaRPr lang="nl-NL" sz="1200" b="1" cap="all" baseline="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0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3678319" y="5020871"/>
            <a:ext cx="2243485" cy="804180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08" name="Tijdelijke aanduiding voor afbeelding 39"/>
          <p:cNvSpPr>
            <a:spLocks noGrp="1"/>
          </p:cNvSpPr>
          <p:nvPr>
            <p:ph type="pic" sz="quarter" idx="32" hasCustomPrompt="1"/>
          </p:nvPr>
        </p:nvSpPr>
        <p:spPr>
          <a:xfrm>
            <a:off x="3678319" y="1665159"/>
            <a:ext cx="2243486" cy="33557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11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6635915" y="5020871"/>
            <a:ext cx="2243485" cy="804180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1" name="Tijdelijke aanduiding voor afbeelding 39"/>
          <p:cNvSpPr>
            <a:spLocks noGrp="1"/>
          </p:cNvSpPr>
          <p:nvPr>
            <p:ph type="pic" sz="quarter" idx="35" hasCustomPrompt="1"/>
          </p:nvPr>
        </p:nvSpPr>
        <p:spPr>
          <a:xfrm>
            <a:off x="6635915" y="1665159"/>
            <a:ext cx="2243486" cy="33557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9569717" y="5020871"/>
            <a:ext cx="2243485" cy="804180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3" name="Tijdelijke aanduiding voor afbeelding 39"/>
          <p:cNvSpPr>
            <a:spLocks noGrp="1"/>
          </p:cNvSpPr>
          <p:nvPr>
            <p:ph type="pic" sz="quarter" idx="38" hasCustomPrompt="1"/>
          </p:nvPr>
        </p:nvSpPr>
        <p:spPr>
          <a:xfrm>
            <a:off x="9569717" y="1665159"/>
            <a:ext cx="2243486" cy="33557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142" name="Subtitel Tekst">
            <a:extLst>
              <a:ext uri="{FF2B5EF4-FFF2-40B4-BE49-F238E27FC236}">
                <a16:creationId xmlns:a16="http://schemas.microsoft.com/office/drawing/2014/main" id="{DCC9A72E-8ED2-4754-A13F-6DBFE66347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41" name="Tijdelijke aanduiding voor voettekst 4">
            <a:extLst>
              <a:ext uri="{FF2B5EF4-FFF2-40B4-BE49-F238E27FC236}">
                <a16:creationId xmlns:a16="http://schemas.microsoft.com/office/drawing/2014/main" id="{A8C09743-F00C-4E8F-9826-03866BCAB4F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247" name="INSTRUCTION">
            <a:extLst>
              <a:ext uri="{FF2B5EF4-FFF2-40B4-BE49-F238E27FC236}">
                <a16:creationId xmlns:a16="http://schemas.microsoft.com/office/drawing/2014/main" id="{6C20EF2E-E5A0-EF4A-8707-63D6214ED4A7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48" name="Rechthoek 329">
              <a:extLst>
                <a:ext uri="{FF2B5EF4-FFF2-40B4-BE49-F238E27FC236}">
                  <a16:creationId xmlns:a16="http://schemas.microsoft.com/office/drawing/2014/main" id="{47882E0F-9F77-E349-82CA-636CDE8A0C57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49" name="Ovaal 317">
              <a:extLst>
                <a:ext uri="{FF2B5EF4-FFF2-40B4-BE49-F238E27FC236}">
                  <a16:creationId xmlns:a16="http://schemas.microsoft.com/office/drawing/2014/main" id="{0D9DC254-F4AE-424B-BE5D-BE8678A49E20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50" name="Rechthoek 328">
              <a:extLst>
                <a:ext uri="{FF2B5EF4-FFF2-40B4-BE49-F238E27FC236}">
                  <a16:creationId xmlns:a16="http://schemas.microsoft.com/office/drawing/2014/main" id="{4C62F5E7-0EF9-1F47-90F6-B020C075022C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51" name="Ovaal 166">
              <a:extLst>
                <a:ext uri="{FF2B5EF4-FFF2-40B4-BE49-F238E27FC236}">
                  <a16:creationId xmlns:a16="http://schemas.microsoft.com/office/drawing/2014/main" id="{064925CA-A595-A246-9F79-5A3179C53746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52" name="Rechthoek 168">
              <a:extLst>
                <a:ext uri="{FF2B5EF4-FFF2-40B4-BE49-F238E27FC236}">
                  <a16:creationId xmlns:a16="http://schemas.microsoft.com/office/drawing/2014/main" id="{DA82E0C0-4604-1341-8B42-23DD47AE66C4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53" name="Groep 126">
              <a:extLst>
                <a:ext uri="{FF2B5EF4-FFF2-40B4-BE49-F238E27FC236}">
                  <a16:creationId xmlns:a16="http://schemas.microsoft.com/office/drawing/2014/main" id="{889C25DB-07FA-8E4E-B38F-5C7380B0A08D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54" name="Groep 127">
                <a:extLst>
                  <a:ext uri="{FF2B5EF4-FFF2-40B4-BE49-F238E27FC236}">
                    <a16:creationId xmlns:a16="http://schemas.microsoft.com/office/drawing/2014/main" id="{46D3DFBA-DAD6-6F4D-80A9-55A51B6BF6F0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56" name="Rechthoek met één afgeknipte en afgeronde hoek 47">
                  <a:extLst>
                    <a:ext uri="{FF2B5EF4-FFF2-40B4-BE49-F238E27FC236}">
                      <a16:creationId xmlns:a16="http://schemas.microsoft.com/office/drawing/2014/main" id="{5F31C01A-7193-4C46-9BDF-E9C69D78D4AE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7" name="Rechthoekige driehoek 136">
                  <a:extLst>
                    <a:ext uri="{FF2B5EF4-FFF2-40B4-BE49-F238E27FC236}">
                      <a16:creationId xmlns:a16="http://schemas.microsoft.com/office/drawing/2014/main" id="{ED45B413-6D88-1A48-AF27-942870B12898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8" name="Rechthoek 137">
                  <a:extLst>
                    <a:ext uri="{FF2B5EF4-FFF2-40B4-BE49-F238E27FC236}">
                      <a16:creationId xmlns:a16="http://schemas.microsoft.com/office/drawing/2014/main" id="{D2BAEFBD-5C78-C24D-B8E9-F2C9EE24AB38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9" name="Rechthoek 140">
                  <a:extLst>
                    <a:ext uri="{FF2B5EF4-FFF2-40B4-BE49-F238E27FC236}">
                      <a16:creationId xmlns:a16="http://schemas.microsoft.com/office/drawing/2014/main" id="{F9B62DCB-F978-AF47-961D-AD3F1846E0DC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55" name="Rechthoek 128">
                <a:extLst>
                  <a:ext uri="{FF2B5EF4-FFF2-40B4-BE49-F238E27FC236}">
                    <a16:creationId xmlns:a16="http://schemas.microsoft.com/office/drawing/2014/main" id="{EA605FC3-D778-B646-82BA-A112C4D3E71C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60" name="INSTRUCTION">
            <a:extLst>
              <a:ext uri="{FF2B5EF4-FFF2-40B4-BE49-F238E27FC236}">
                <a16:creationId xmlns:a16="http://schemas.microsoft.com/office/drawing/2014/main" id="{99CA1FC3-F10A-F544-8CA8-F9879DDC11EF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61" name="Rechthoek 329">
              <a:extLst>
                <a:ext uri="{FF2B5EF4-FFF2-40B4-BE49-F238E27FC236}">
                  <a16:creationId xmlns:a16="http://schemas.microsoft.com/office/drawing/2014/main" id="{FEA511FA-5A63-6941-B321-6019E09929C8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62" name="Ovaal 317">
              <a:extLst>
                <a:ext uri="{FF2B5EF4-FFF2-40B4-BE49-F238E27FC236}">
                  <a16:creationId xmlns:a16="http://schemas.microsoft.com/office/drawing/2014/main" id="{78BFADB2-9C90-1949-855B-8EEF9F5E2821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63" name="Rechthoek 319">
              <a:extLst>
                <a:ext uri="{FF2B5EF4-FFF2-40B4-BE49-F238E27FC236}">
                  <a16:creationId xmlns:a16="http://schemas.microsoft.com/office/drawing/2014/main" id="{918118D9-44C1-FC4D-B2F7-805A1D9279B6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4" name="Ovaal 320">
              <a:extLst>
                <a:ext uri="{FF2B5EF4-FFF2-40B4-BE49-F238E27FC236}">
                  <a16:creationId xmlns:a16="http://schemas.microsoft.com/office/drawing/2014/main" id="{A66E486C-E0E2-8D43-A7B1-170619BE3B48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65" name="Rechthoek 328">
              <a:extLst>
                <a:ext uri="{FF2B5EF4-FFF2-40B4-BE49-F238E27FC236}">
                  <a16:creationId xmlns:a16="http://schemas.microsoft.com/office/drawing/2014/main" id="{3C4E57B2-C8D9-234D-856F-7E8E264A4B54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66" name="Rechthoek 180">
              <a:extLst>
                <a:ext uri="{FF2B5EF4-FFF2-40B4-BE49-F238E27FC236}">
                  <a16:creationId xmlns:a16="http://schemas.microsoft.com/office/drawing/2014/main" id="{A1E7F06A-5C34-214A-8F10-0EA5FB6F075F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67" name="Ovaal 182">
              <a:extLst>
                <a:ext uri="{FF2B5EF4-FFF2-40B4-BE49-F238E27FC236}">
                  <a16:creationId xmlns:a16="http://schemas.microsoft.com/office/drawing/2014/main" id="{BBF764EA-B6A0-9F40-868A-F5B919E86164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68" name="Rechthoek 183">
              <a:extLst>
                <a:ext uri="{FF2B5EF4-FFF2-40B4-BE49-F238E27FC236}">
                  <a16:creationId xmlns:a16="http://schemas.microsoft.com/office/drawing/2014/main" id="{207E0A49-39A6-E948-998B-446900E6819A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69" name="Ovaal 185">
              <a:extLst>
                <a:ext uri="{FF2B5EF4-FFF2-40B4-BE49-F238E27FC236}">
                  <a16:creationId xmlns:a16="http://schemas.microsoft.com/office/drawing/2014/main" id="{C3556A8D-C43E-634F-A8CB-E1311A44CE1F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70" name="Rechthoek 186">
              <a:extLst>
                <a:ext uri="{FF2B5EF4-FFF2-40B4-BE49-F238E27FC236}">
                  <a16:creationId xmlns:a16="http://schemas.microsoft.com/office/drawing/2014/main" id="{E612FDED-714D-6C43-94C0-A78396ABA374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1" name="Ovaal 188">
              <a:extLst>
                <a:ext uri="{FF2B5EF4-FFF2-40B4-BE49-F238E27FC236}">
                  <a16:creationId xmlns:a16="http://schemas.microsoft.com/office/drawing/2014/main" id="{76E32F01-5587-B44B-BFE8-7C1791D9D921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72" name="Rechthoek 189">
              <a:extLst>
                <a:ext uri="{FF2B5EF4-FFF2-40B4-BE49-F238E27FC236}">
                  <a16:creationId xmlns:a16="http://schemas.microsoft.com/office/drawing/2014/main" id="{FD4F55C1-0C3D-6741-BB91-720EA03549CB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273" name="Ovaal 191">
              <a:extLst>
                <a:ext uri="{FF2B5EF4-FFF2-40B4-BE49-F238E27FC236}">
                  <a16:creationId xmlns:a16="http://schemas.microsoft.com/office/drawing/2014/main" id="{D512EF00-6149-244A-A1F9-12B505FD2389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74" name="Rechthoek 192">
              <a:extLst>
                <a:ext uri="{FF2B5EF4-FFF2-40B4-BE49-F238E27FC236}">
                  <a16:creationId xmlns:a16="http://schemas.microsoft.com/office/drawing/2014/main" id="{71EE8EEE-0441-A548-A216-6BB6C9424037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5" name="Ovaal 195">
              <a:extLst>
                <a:ext uri="{FF2B5EF4-FFF2-40B4-BE49-F238E27FC236}">
                  <a16:creationId xmlns:a16="http://schemas.microsoft.com/office/drawing/2014/main" id="{D28DDE10-BB4B-5A41-9A1E-632BF66E97A2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6" name="Rechthoek 196">
              <a:extLst>
                <a:ext uri="{FF2B5EF4-FFF2-40B4-BE49-F238E27FC236}">
                  <a16:creationId xmlns:a16="http://schemas.microsoft.com/office/drawing/2014/main" id="{C7116E2C-3BA1-F94E-98C5-9B17E7ED1BFE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7" name="Ovaal 197">
              <a:extLst>
                <a:ext uri="{FF2B5EF4-FFF2-40B4-BE49-F238E27FC236}">
                  <a16:creationId xmlns:a16="http://schemas.microsoft.com/office/drawing/2014/main" id="{7C6771E5-72BA-A54B-9A44-D2F8B656A428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78" name="Rechthoek 198">
              <a:extLst>
                <a:ext uri="{FF2B5EF4-FFF2-40B4-BE49-F238E27FC236}">
                  <a16:creationId xmlns:a16="http://schemas.microsoft.com/office/drawing/2014/main" id="{1D99A681-F89C-0B46-A795-6153C0BD789B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279" name="Ovaal 200">
              <a:extLst>
                <a:ext uri="{FF2B5EF4-FFF2-40B4-BE49-F238E27FC236}">
                  <a16:creationId xmlns:a16="http://schemas.microsoft.com/office/drawing/2014/main" id="{3AA93021-F7C7-7D4B-A36C-AE94844973A5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280" name="Rechthoek 202">
              <a:extLst>
                <a:ext uri="{FF2B5EF4-FFF2-40B4-BE49-F238E27FC236}">
                  <a16:creationId xmlns:a16="http://schemas.microsoft.com/office/drawing/2014/main" id="{097D098B-9B83-D343-B00C-19208556E3F7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281" name="Rechthoek 331">
              <a:extLst>
                <a:ext uri="{FF2B5EF4-FFF2-40B4-BE49-F238E27FC236}">
                  <a16:creationId xmlns:a16="http://schemas.microsoft.com/office/drawing/2014/main" id="{AE8ACC7B-651B-1E45-99CD-986069D0AEF6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282" name="ICOON_info">
              <a:extLst>
                <a:ext uri="{FF2B5EF4-FFF2-40B4-BE49-F238E27FC236}">
                  <a16:creationId xmlns:a16="http://schemas.microsoft.com/office/drawing/2014/main" id="{8EAB0C91-CB1F-8E4C-9261-ACAEB4F07CDC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24" name="Ovaal 1">
                <a:extLst>
                  <a:ext uri="{FF2B5EF4-FFF2-40B4-BE49-F238E27FC236}">
                    <a16:creationId xmlns:a16="http://schemas.microsoft.com/office/drawing/2014/main" id="{26DF9F2E-332B-1749-A2EA-E60E4B460F4C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5" name="Graphic 163" descr="Informatie">
                <a:extLst>
                  <a:ext uri="{FF2B5EF4-FFF2-40B4-BE49-F238E27FC236}">
                    <a16:creationId xmlns:a16="http://schemas.microsoft.com/office/drawing/2014/main" id="{EDF80A64-8F10-164A-ABE6-E0F2E118DA99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3" name="VOORBEELD">
              <a:extLst>
                <a:ext uri="{FF2B5EF4-FFF2-40B4-BE49-F238E27FC236}">
                  <a16:creationId xmlns:a16="http://schemas.microsoft.com/office/drawing/2014/main" id="{3B91F617-9D78-1A47-A913-E9AD7C14AB63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284" name="Rechthoek 335">
                <a:extLst>
                  <a:ext uri="{FF2B5EF4-FFF2-40B4-BE49-F238E27FC236}">
                    <a16:creationId xmlns:a16="http://schemas.microsoft.com/office/drawing/2014/main" id="{45890E8C-E184-744C-8CBC-6F322E99C13F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285" name="Rechthoek 337">
                <a:extLst>
                  <a:ext uri="{FF2B5EF4-FFF2-40B4-BE49-F238E27FC236}">
                    <a16:creationId xmlns:a16="http://schemas.microsoft.com/office/drawing/2014/main" id="{3EB9F10A-2189-8948-8C79-807972628B16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86" name="Groep 230">
                <a:extLst>
                  <a:ext uri="{FF2B5EF4-FFF2-40B4-BE49-F238E27FC236}">
                    <a16:creationId xmlns:a16="http://schemas.microsoft.com/office/drawing/2014/main" id="{7C803031-F167-A749-83B6-9E9ECB6F0DE5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17" name="Groep 232">
                  <a:extLst>
                    <a:ext uri="{FF2B5EF4-FFF2-40B4-BE49-F238E27FC236}">
                      <a16:creationId xmlns:a16="http://schemas.microsoft.com/office/drawing/2014/main" id="{D1DBF92D-B8AC-E544-A00B-1763247F90D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19" name="Rechte verbindingslijn 234">
                    <a:extLst>
                      <a:ext uri="{FF2B5EF4-FFF2-40B4-BE49-F238E27FC236}">
                        <a16:creationId xmlns:a16="http://schemas.microsoft.com/office/drawing/2014/main" id="{4297BA0F-6C1B-CB42-9EEF-200973B31A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235">
                    <a:extLst>
                      <a:ext uri="{FF2B5EF4-FFF2-40B4-BE49-F238E27FC236}">
                        <a16:creationId xmlns:a16="http://schemas.microsoft.com/office/drawing/2014/main" id="{D244AA48-A912-1D41-B8D7-40571152C1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1" name="Rechte verbindingslijn 236">
                    <a:extLst>
                      <a:ext uri="{FF2B5EF4-FFF2-40B4-BE49-F238E27FC236}">
                        <a16:creationId xmlns:a16="http://schemas.microsoft.com/office/drawing/2014/main" id="{C989CC04-7840-5A45-936B-585C156BC99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2" name="Rechte verbindingslijn 237">
                    <a:extLst>
                      <a:ext uri="{FF2B5EF4-FFF2-40B4-BE49-F238E27FC236}">
                        <a16:creationId xmlns:a16="http://schemas.microsoft.com/office/drawing/2014/main" id="{A6A8078B-3EBD-6143-A49B-97D296C731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3" name="Rechte verbindingslijn 238">
                    <a:extLst>
                      <a:ext uri="{FF2B5EF4-FFF2-40B4-BE49-F238E27FC236}">
                        <a16:creationId xmlns:a16="http://schemas.microsoft.com/office/drawing/2014/main" id="{26E11D95-0E7B-5744-95CB-1B94DC547BC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18" name="Pijl: rechts 233">
                  <a:extLst>
                    <a:ext uri="{FF2B5EF4-FFF2-40B4-BE49-F238E27FC236}">
                      <a16:creationId xmlns:a16="http://schemas.microsoft.com/office/drawing/2014/main" id="{F6226A54-36DC-174B-805D-281785F16A2D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87" name="Groep 239">
                <a:extLst>
                  <a:ext uri="{FF2B5EF4-FFF2-40B4-BE49-F238E27FC236}">
                    <a16:creationId xmlns:a16="http://schemas.microsoft.com/office/drawing/2014/main" id="{59EA77DA-8F0B-0840-9DED-3804BE8E5E5D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10" name="Groep 241">
                  <a:extLst>
                    <a:ext uri="{FF2B5EF4-FFF2-40B4-BE49-F238E27FC236}">
                      <a16:creationId xmlns:a16="http://schemas.microsoft.com/office/drawing/2014/main" id="{8A7AAE38-FC50-CC4A-9317-F04191B7C12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12" name="Rechte verbindingslijn 243">
                    <a:extLst>
                      <a:ext uri="{FF2B5EF4-FFF2-40B4-BE49-F238E27FC236}">
                        <a16:creationId xmlns:a16="http://schemas.microsoft.com/office/drawing/2014/main" id="{77456620-DF5E-824E-B395-2649DAA321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3" name="Rechte verbindingslijn 244">
                    <a:extLst>
                      <a:ext uri="{FF2B5EF4-FFF2-40B4-BE49-F238E27FC236}">
                        <a16:creationId xmlns:a16="http://schemas.microsoft.com/office/drawing/2014/main" id="{DB465EA2-0B82-C04F-B09F-FAE7EF944E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4" name="Rechte verbindingslijn 245">
                    <a:extLst>
                      <a:ext uri="{FF2B5EF4-FFF2-40B4-BE49-F238E27FC236}">
                        <a16:creationId xmlns:a16="http://schemas.microsoft.com/office/drawing/2014/main" id="{91FC537D-4E75-3C4A-80FA-5F8B9F8D14C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246">
                    <a:extLst>
                      <a:ext uri="{FF2B5EF4-FFF2-40B4-BE49-F238E27FC236}">
                        <a16:creationId xmlns:a16="http://schemas.microsoft.com/office/drawing/2014/main" id="{3031B6C8-C7C6-514E-9ABE-6EF87D63BF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247">
                    <a:extLst>
                      <a:ext uri="{FF2B5EF4-FFF2-40B4-BE49-F238E27FC236}">
                        <a16:creationId xmlns:a16="http://schemas.microsoft.com/office/drawing/2014/main" id="{8B3013EE-CF3D-934F-9B11-5ADACC6743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11" name="Pijl: rechts 242">
                  <a:extLst>
                    <a:ext uri="{FF2B5EF4-FFF2-40B4-BE49-F238E27FC236}">
                      <a16:creationId xmlns:a16="http://schemas.microsoft.com/office/drawing/2014/main" id="{E9213DF6-432C-BC40-9F83-444CE295BCFB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288" name="Rechte verbindingslijn 340">
                <a:extLst>
                  <a:ext uri="{FF2B5EF4-FFF2-40B4-BE49-F238E27FC236}">
                    <a16:creationId xmlns:a16="http://schemas.microsoft.com/office/drawing/2014/main" id="{4C4C7E74-FEC0-EE4B-B0E1-4843BFC238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89" name="Rechte verbindingslijn 341">
                <a:extLst>
                  <a:ext uri="{FF2B5EF4-FFF2-40B4-BE49-F238E27FC236}">
                    <a16:creationId xmlns:a16="http://schemas.microsoft.com/office/drawing/2014/main" id="{A5A0B3B1-9CCC-4C4A-92AA-CFDCFE8E83C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290" name="Rechthoek 344">
                <a:extLst>
                  <a:ext uri="{FF2B5EF4-FFF2-40B4-BE49-F238E27FC236}">
                    <a16:creationId xmlns:a16="http://schemas.microsoft.com/office/drawing/2014/main" id="{761E645D-0CAE-6044-8B8D-CCEB65D4EEA1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291" name="Rechthoek 345">
                <a:extLst>
                  <a:ext uri="{FF2B5EF4-FFF2-40B4-BE49-F238E27FC236}">
                    <a16:creationId xmlns:a16="http://schemas.microsoft.com/office/drawing/2014/main" id="{6A253E06-0430-AB43-BA6E-719B5C189871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292" name="Groep 11">
                <a:extLst>
                  <a:ext uri="{FF2B5EF4-FFF2-40B4-BE49-F238E27FC236}">
                    <a16:creationId xmlns:a16="http://schemas.microsoft.com/office/drawing/2014/main" id="{BE8BCFBB-5C2E-CD40-98A0-AF9E022A3D1B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302" name="Rechthoek 346">
                  <a:extLst>
                    <a:ext uri="{FF2B5EF4-FFF2-40B4-BE49-F238E27FC236}">
                      <a16:creationId xmlns:a16="http://schemas.microsoft.com/office/drawing/2014/main" id="{256C8A6B-4575-8745-A9FD-C861435D15EE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03" name="Groep 6">
                  <a:extLst>
                    <a:ext uri="{FF2B5EF4-FFF2-40B4-BE49-F238E27FC236}">
                      <a16:creationId xmlns:a16="http://schemas.microsoft.com/office/drawing/2014/main" id="{F5CFFF57-A185-144E-B761-FA0F000FEEF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05" name="Rechte verbindingslijn 225">
                    <a:extLst>
                      <a:ext uri="{FF2B5EF4-FFF2-40B4-BE49-F238E27FC236}">
                        <a16:creationId xmlns:a16="http://schemas.microsoft.com/office/drawing/2014/main" id="{20E7B6E5-5E0D-FC41-80B3-E8E2DD3C32E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226">
                    <a:extLst>
                      <a:ext uri="{FF2B5EF4-FFF2-40B4-BE49-F238E27FC236}">
                        <a16:creationId xmlns:a16="http://schemas.microsoft.com/office/drawing/2014/main" id="{4C192003-B75E-6A46-8884-699C1577706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227">
                    <a:extLst>
                      <a:ext uri="{FF2B5EF4-FFF2-40B4-BE49-F238E27FC236}">
                        <a16:creationId xmlns:a16="http://schemas.microsoft.com/office/drawing/2014/main" id="{92270A1E-D71C-CB41-912F-33468AA3E1C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228">
                    <a:extLst>
                      <a:ext uri="{FF2B5EF4-FFF2-40B4-BE49-F238E27FC236}">
                        <a16:creationId xmlns:a16="http://schemas.microsoft.com/office/drawing/2014/main" id="{33F442E5-1CEA-944A-97E1-1EC8893FE5B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229">
                    <a:extLst>
                      <a:ext uri="{FF2B5EF4-FFF2-40B4-BE49-F238E27FC236}">
                        <a16:creationId xmlns:a16="http://schemas.microsoft.com/office/drawing/2014/main" id="{624D0A63-AF9F-B641-A81B-2A82B2FBBD3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04" name="Pijl: rechts 217">
                  <a:extLst>
                    <a:ext uri="{FF2B5EF4-FFF2-40B4-BE49-F238E27FC236}">
                      <a16:creationId xmlns:a16="http://schemas.microsoft.com/office/drawing/2014/main" id="{26A0ACC7-18F0-854B-939D-38D132B6E0CE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3" name="Groep 9">
                <a:extLst>
                  <a:ext uri="{FF2B5EF4-FFF2-40B4-BE49-F238E27FC236}">
                    <a16:creationId xmlns:a16="http://schemas.microsoft.com/office/drawing/2014/main" id="{DBAC578A-DA4E-A545-9A4E-AE300F953402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294" name="Rechthoek 357">
                  <a:extLst>
                    <a:ext uri="{FF2B5EF4-FFF2-40B4-BE49-F238E27FC236}">
                      <a16:creationId xmlns:a16="http://schemas.microsoft.com/office/drawing/2014/main" id="{BA83E86C-4E0D-B947-97CA-FBCE54E9023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95" name="Groep 5">
                  <a:extLst>
                    <a:ext uri="{FF2B5EF4-FFF2-40B4-BE49-F238E27FC236}">
                      <a16:creationId xmlns:a16="http://schemas.microsoft.com/office/drawing/2014/main" id="{BC9FECA8-4DE3-474A-86B7-043ECA196FF0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97" name="Rechte verbindingslijn 220">
                    <a:extLst>
                      <a:ext uri="{FF2B5EF4-FFF2-40B4-BE49-F238E27FC236}">
                        <a16:creationId xmlns:a16="http://schemas.microsoft.com/office/drawing/2014/main" id="{3EF85354-7030-444A-9225-6888F03AD8E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21">
                    <a:extLst>
                      <a:ext uri="{FF2B5EF4-FFF2-40B4-BE49-F238E27FC236}">
                        <a16:creationId xmlns:a16="http://schemas.microsoft.com/office/drawing/2014/main" id="{337FE7B2-BCB3-1743-B725-64985E3771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9" name="Rechte verbindingslijn 222">
                    <a:extLst>
                      <a:ext uri="{FF2B5EF4-FFF2-40B4-BE49-F238E27FC236}">
                        <a16:creationId xmlns:a16="http://schemas.microsoft.com/office/drawing/2014/main" id="{91A11367-FCFA-BB4D-A8E1-B5C98DF720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0" name="Rechte verbindingslijn 223">
                    <a:extLst>
                      <a:ext uri="{FF2B5EF4-FFF2-40B4-BE49-F238E27FC236}">
                        <a16:creationId xmlns:a16="http://schemas.microsoft.com/office/drawing/2014/main" id="{B26B85FF-8AAE-AD4D-8B42-43E748EC5BB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1" name="Rechte verbindingslijn 224">
                    <a:extLst>
                      <a:ext uri="{FF2B5EF4-FFF2-40B4-BE49-F238E27FC236}">
                        <a16:creationId xmlns:a16="http://schemas.microsoft.com/office/drawing/2014/main" id="{4E6A313E-D1F8-164E-848E-62F3DE3108D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96" name="Pijl: rechts 219">
                  <a:extLst>
                    <a:ext uri="{FF2B5EF4-FFF2-40B4-BE49-F238E27FC236}">
                      <a16:creationId xmlns:a16="http://schemas.microsoft.com/office/drawing/2014/main" id="{680B202F-751A-1548-BFFD-0C24B6A7A208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37" name="INSTRUCTION">
            <a:extLst>
              <a:ext uri="{FF2B5EF4-FFF2-40B4-BE49-F238E27FC236}">
                <a16:creationId xmlns:a16="http://schemas.microsoft.com/office/drawing/2014/main" id="{495F7C46-8E01-B54B-9B32-410E00DCC8DD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38" name="Rechthoek 222">
              <a:extLst>
                <a:ext uri="{FF2B5EF4-FFF2-40B4-BE49-F238E27FC236}">
                  <a16:creationId xmlns:a16="http://schemas.microsoft.com/office/drawing/2014/main" id="{2981F1CA-5E6A-8A47-ACF0-FD5067C4C537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39" name="Rechthoek 223">
              <a:extLst>
                <a:ext uri="{FF2B5EF4-FFF2-40B4-BE49-F238E27FC236}">
                  <a16:creationId xmlns:a16="http://schemas.microsoft.com/office/drawing/2014/main" id="{27E73814-6332-FA47-8313-BC0815F0068D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40" name="Ovaal 224">
              <a:extLst>
                <a:ext uri="{FF2B5EF4-FFF2-40B4-BE49-F238E27FC236}">
                  <a16:creationId xmlns:a16="http://schemas.microsoft.com/office/drawing/2014/main" id="{904708CE-DD35-1745-ADB4-4EE4DD9B087C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41" name="Rechthoek 225">
              <a:extLst>
                <a:ext uri="{FF2B5EF4-FFF2-40B4-BE49-F238E27FC236}">
                  <a16:creationId xmlns:a16="http://schemas.microsoft.com/office/drawing/2014/main" id="{3C289C9D-3BC5-814E-BE82-A73C10B6BE83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42" name="Groep 226">
              <a:extLst>
                <a:ext uri="{FF2B5EF4-FFF2-40B4-BE49-F238E27FC236}">
                  <a16:creationId xmlns:a16="http://schemas.microsoft.com/office/drawing/2014/main" id="{2A128900-67AA-6948-8CE7-B39095CB4562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371" name="Rechthoek 257">
                <a:extLst>
                  <a:ext uri="{FF2B5EF4-FFF2-40B4-BE49-F238E27FC236}">
                    <a16:creationId xmlns:a16="http://schemas.microsoft.com/office/drawing/2014/main" id="{BD7D253E-6DCA-B847-BE24-F2FC7369DA98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2" name="Ovaal 258">
                <a:extLst>
                  <a:ext uri="{FF2B5EF4-FFF2-40B4-BE49-F238E27FC236}">
                    <a16:creationId xmlns:a16="http://schemas.microsoft.com/office/drawing/2014/main" id="{3187D72B-6A5A-C241-B23D-44C5E31388B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3" name="Vrije vorm: vorm 259">
                <a:extLst>
                  <a:ext uri="{FF2B5EF4-FFF2-40B4-BE49-F238E27FC236}">
                    <a16:creationId xmlns:a16="http://schemas.microsoft.com/office/drawing/2014/main" id="{4FDA2FBA-2136-B44D-8C01-7C3D18FEB5C2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4" name="Rechthoek: afgeronde hoeken 260">
                <a:extLst>
                  <a:ext uri="{FF2B5EF4-FFF2-40B4-BE49-F238E27FC236}">
                    <a16:creationId xmlns:a16="http://schemas.microsoft.com/office/drawing/2014/main" id="{0DCC9954-1DCB-E145-ACAA-015ADA3C9941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75" name="Rechte verbindingslijn 261">
                <a:extLst>
                  <a:ext uri="{FF2B5EF4-FFF2-40B4-BE49-F238E27FC236}">
                    <a16:creationId xmlns:a16="http://schemas.microsoft.com/office/drawing/2014/main" id="{F69096B7-96BC-1346-8476-82011318EBB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6" name="Rechte verbindingslijn 262">
                <a:extLst>
                  <a:ext uri="{FF2B5EF4-FFF2-40B4-BE49-F238E27FC236}">
                    <a16:creationId xmlns:a16="http://schemas.microsoft.com/office/drawing/2014/main" id="{EFD438BC-1CA8-7043-A3E0-FE2F6B81EBCA}"/>
                  </a:ext>
                </a:extLst>
              </p:cNvPr>
              <p:cNvCxnSpPr>
                <a:cxnSpLocks/>
                <a:stCxn id="37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43" name="Ovaal 227">
              <a:extLst>
                <a:ext uri="{FF2B5EF4-FFF2-40B4-BE49-F238E27FC236}">
                  <a16:creationId xmlns:a16="http://schemas.microsoft.com/office/drawing/2014/main" id="{BD3EE6C3-24AE-D74F-990B-F2D9AD60CB58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44" name="Rechthoek 228">
              <a:extLst>
                <a:ext uri="{FF2B5EF4-FFF2-40B4-BE49-F238E27FC236}">
                  <a16:creationId xmlns:a16="http://schemas.microsoft.com/office/drawing/2014/main" id="{E93BF626-596D-A64A-B95E-7FD572FA29E3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45" name="Groep 229">
              <a:extLst>
                <a:ext uri="{FF2B5EF4-FFF2-40B4-BE49-F238E27FC236}">
                  <a16:creationId xmlns:a16="http://schemas.microsoft.com/office/drawing/2014/main" id="{7E61005A-E4FB-9046-9591-5A945E3AFAD5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368" name="Rechthoek 254">
                <a:extLst>
                  <a:ext uri="{FF2B5EF4-FFF2-40B4-BE49-F238E27FC236}">
                    <a16:creationId xmlns:a16="http://schemas.microsoft.com/office/drawing/2014/main" id="{7ECAC9EB-7590-D041-A14D-4317E787CBB2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369" name="Rechte verbindingslijn 255">
                <a:extLst>
                  <a:ext uri="{FF2B5EF4-FFF2-40B4-BE49-F238E27FC236}">
                    <a16:creationId xmlns:a16="http://schemas.microsoft.com/office/drawing/2014/main" id="{22EED04A-F633-9640-A27A-27166C50F53F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70" name="Gelijkbenige driehoek 256">
                <a:extLst>
                  <a:ext uri="{FF2B5EF4-FFF2-40B4-BE49-F238E27FC236}">
                    <a16:creationId xmlns:a16="http://schemas.microsoft.com/office/drawing/2014/main" id="{A58E23D1-36F5-D54D-845B-F2952AD0F96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46" name="Ovaal 230">
              <a:extLst>
                <a:ext uri="{FF2B5EF4-FFF2-40B4-BE49-F238E27FC236}">
                  <a16:creationId xmlns:a16="http://schemas.microsoft.com/office/drawing/2014/main" id="{68ABE34C-392C-3741-9AE2-9E3109E568B9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47" name="Rechthoek 232">
              <a:extLst>
                <a:ext uri="{FF2B5EF4-FFF2-40B4-BE49-F238E27FC236}">
                  <a16:creationId xmlns:a16="http://schemas.microsoft.com/office/drawing/2014/main" id="{68F231C7-7A63-5B48-9860-29EE340F1E08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348" name="Groep 233">
              <a:extLst>
                <a:ext uri="{FF2B5EF4-FFF2-40B4-BE49-F238E27FC236}">
                  <a16:creationId xmlns:a16="http://schemas.microsoft.com/office/drawing/2014/main" id="{883BB549-A397-DF47-8786-D7380CEF892A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352" name="Groep 237">
                <a:extLst>
                  <a:ext uri="{FF2B5EF4-FFF2-40B4-BE49-F238E27FC236}">
                    <a16:creationId xmlns:a16="http://schemas.microsoft.com/office/drawing/2014/main" id="{65EA2346-748E-AE4F-87D5-62B4EA88598E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55" name="Groep 241">
                  <a:extLst>
                    <a:ext uri="{FF2B5EF4-FFF2-40B4-BE49-F238E27FC236}">
                      <a16:creationId xmlns:a16="http://schemas.microsoft.com/office/drawing/2014/main" id="{25D5425A-9229-3F40-8EC8-B4E0E8C2B03C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62" name="Groep 248">
                    <a:extLst>
                      <a:ext uri="{FF2B5EF4-FFF2-40B4-BE49-F238E27FC236}">
                        <a16:creationId xmlns:a16="http://schemas.microsoft.com/office/drawing/2014/main" id="{E1A39AC9-381D-BF4E-9C9F-816C1BF1E0C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365" name="Rechthoek 251">
                      <a:extLst>
                        <a:ext uri="{FF2B5EF4-FFF2-40B4-BE49-F238E27FC236}">
                          <a16:creationId xmlns:a16="http://schemas.microsoft.com/office/drawing/2014/main" id="{4A59A45E-B28C-DE42-8E91-2CB33225C0F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66" name="Rechthoek 252">
                      <a:extLst>
                        <a:ext uri="{FF2B5EF4-FFF2-40B4-BE49-F238E27FC236}">
                          <a16:creationId xmlns:a16="http://schemas.microsoft.com/office/drawing/2014/main" id="{5DE048A2-780A-5147-91DA-F87659820FE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67" name="Ovaal 253">
                      <a:extLst>
                        <a:ext uri="{FF2B5EF4-FFF2-40B4-BE49-F238E27FC236}">
                          <a16:creationId xmlns:a16="http://schemas.microsoft.com/office/drawing/2014/main" id="{96FF53CF-B0A1-BB4A-B7C3-62A9CE5C475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63" name="Afbeelding 249">
                    <a:extLst>
                      <a:ext uri="{FF2B5EF4-FFF2-40B4-BE49-F238E27FC236}">
                        <a16:creationId xmlns:a16="http://schemas.microsoft.com/office/drawing/2014/main" id="{B006921A-218C-4D49-9F94-8F258BF4E1B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5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6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64" name="Afbeelding 250">
                    <a:extLst>
                      <a:ext uri="{FF2B5EF4-FFF2-40B4-BE49-F238E27FC236}">
                        <a16:creationId xmlns:a16="http://schemas.microsoft.com/office/drawing/2014/main" id="{3E84AC9D-AEDA-F547-80EE-E19FDF87D14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7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8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56" name="Groep 242">
                  <a:extLst>
                    <a:ext uri="{FF2B5EF4-FFF2-40B4-BE49-F238E27FC236}">
                      <a16:creationId xmlns:a16="http://schemas.microsoft.com/office/drawing/2014/main" id="{F3DAB519-0F04-3C49-ADD1-4B1EAA1ADC9A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60" name="Rechthoek 246">
                    <a:extLst>
                      <a:ext uri="{FF2B5EF4-FFF2-40B4-BE49-F238E27FC236}">
                        <a16:creationId xmlns:a16="http://schemas.microsoft.com/office/drawing/2014/main" id="{3DC0D430-9383-7D45-BFE7-317A0E5591B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61" name="Rechthoek 247">
                    <a:extLst>
                      <a:ext uri="{FF2B5EF4-FFF2-40B4-BE49-F238E27FC236}">
                        <a16:creationId xmlns:a16="http://schemas.microsoft.com/office/drawing/2014/main" id="{C9013F9D-EA15-7B44-9DBC-924C0C8BB7D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57" name="Groep 243">
                  <a:extLst>
                    <a:ext uri="{FF2B5EF4-FFF2-40B4-BE49-F238E27FC236}">
                      <a16:creationId xmlns:a16="http://schemas.microsoft.com/office/drawing/2014/main" id="{4CF49AFD-E7A5-AF4B-8029-730C52B3D7C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58" name="Rechthoek 244">
                    <a:extLst>
                      <a:ext uri="{FF2B5EF4-FFF2-40B4-BE49-F238E27FC236}">
                        <a16:creationId xmlns:a16="http://schemas.microsoft.com/office/drawing/2014/main" id="{298F1ADA-76D9-924B-A499-CD4C6E8F249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9" name="Rechthoek 245">
                    <a:extLst>
                      <a:ext uri="{FF2B5EF4-FFF2-40B4-BE49-F238E27FC236}">
                        <a16:creationId xmlns:a16="http://schemas.microsoft.com/office/drawing/2014/main" id="{3D61CB6C-BB85-B24F-BAA1-94E02F749D64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53" name="Rechthoek 238">
                <a:extLst>
                  <a:ext uri="{FF2B5EF4-FFF2-40B4-BE49-F238E27FC236}">
                    <a16:creationId xmlns:a16="http://schemas.microsoft.com/office/drawing/2014/main" id="{5EE4822E-3EEC-144A-82F3-98BDBD364B08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354" name="Gelijkbenige driehoek 239">
                <a:extLst>
                  <a:ext uri="{FF2B5EF4-FFF2-40B4-BE49-F238E27FC236}">
                    <a16:creationId xmlns:a16="http://schemas.microsoft.com/office/drawing/2014/main" id="{2F590903-F858-2645-8036-0890ABF3BFD6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9" name="ICOON_info">
              <a:extLst>
                <a:ext uri="{FF2B5EF4-FFF2-40B4-BE49-F238E27FC236}">
                  <a16:creationId xmlns:a16="http://schemas.microsoft.com/office/drawing/2014/main" id="{EA57A910-3177-9845-9D68-A85159575D6C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350" name="Ovaal 235">
                <a:extLst>
                  <a:ext uri="{FF2B5EF4-FFF2-40B4-BE49-F238E27FC236}">
                    <a16:creationId xmlns:a16="http://schemas.microsoft.com/office/drawing/2014/main" id="{1DC2A11E-24CE-0E49-99BF-67E32D9D249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1" name="Graphic 163" descr="Informatie">
                <a:extLst>
                  <a:ext uri="{FF2B5EF4-FFF2-40B4-BE49-F238E27FC236}">
                    <a16:creationId xmlns:a16="http://schemas.microsoft.com/office/drawing/2014/main" id="{689D608B-EC4C-DE47-97EA-B3728BEC7644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1696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0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8" grpId="0" animBg="1"/>
      <p:bldP spid="11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1" grpId="0" animBg="1"/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x Image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Picture 141" descr="Background pattern&#10;&#10;Description automatically generated with medium confidence">
            <a:extLst>
              <a:ext uri="{FF2B5EF4-FFF2-40B4-BE49-F238E27FC236}">
                <a16:creationId xmlns:a16="http://schemas.microsoft.com/office/drawing/2014/main" id="{F256F15C-65BC-44CF-A415-4EA240B42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8" r="22"/>
          <a:stretch/>
        </p:blipFill>
        <p:spPr>
          <a:xfrm>
            <a:off x="0" y="0"/>
            <a:ext cx="12192000" cy="6308723"/>
          </a:xfrm>
          <a:prstGeom prst="rect">
            <a:avLst/>
          </a:prstGeom>
        </p:spPr>
      </p:pic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727203" y="5021937"/>
            <a:ext cx="1983013" cy="803114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727203" y="1665288"/>
            <a:ext cx="1983013" cy="3366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5x Image + </a:t>
            </a:r>
            <a:r>
              <a:rPr lang="nl-NL" sz="1200" b="1" cap="all" baseline="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Text</a:t>
            </a:r>
            <a:endParaRPr lang="nl-NL" sz="1200" b="1" cap="all" baseline="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19" name="Tijdelijke aanduiding voor verticale tekst 2"/>
          <p:cNvSpPr>
            <a:spLocks noGrp="1"/>
          </p:cNvSpPr>
          <p:nvPr>
            <p:ph type="body" orient="vert" idx="40" hasCustomPrompt="1"/>
          </p:nvPr>
        </p:nvSpPr>
        <p:spPr>
          <a:xfrm>
            <a:off x="3002475" y="5021937"/>
            <a:ext cx="1983013" cy="803114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41" hasCustomPrompt="1"/>
          </p:nvPr>
        </p:nvSpPr>
        <p:spPr>
          <a:xfrm>
            <a:off x="3002475" y="1665288"/>
            <a:ext cx="1983013" cy="3366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125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277747" y="5021937"/>
            <a:ext cx="1983013" cy="803114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6" name="Tijdelijke aanduiding voor afbeelding 39"/>
          <p:cNvSpPr>
            <a:spLocks noGrp="1"/>
          </p:cNvSpPr>
          <p:nvPr>
            <p:ph type="pic" sz="quarter" idx="44" hasCustomPrompt="1"/>
          </p:nvPr>
        </p:nvSpPr>
        <p:spPr>
          <a:xfrm>
            <a:off x="5277747" y="1665288"/>
            <a:ext cx="1983013" cy="3366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46" hasCustomPrompt="1"/>
          </p:nvPr>
        </p:nvSpPr>
        <p:spPr>
          <a:xfrm>
            <a:off x="7553019" y="5021937"/>
            <a:ext cx="1983013" cy="803114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9" name="Tijdelijke aanduiding voor afbeelding 39"/>
          <p:cNvSpPr>
            <a:spLocks noGrp="1"/>
          </p:cNvSpPr>
          <p:nvPr>
            <p:ph type="pic" sz="quarter" idx="47" hasCustomPrompt="1"/>
          </p:nvPr>
        </p:nvSpPr>
        <p:spPr>
          <a:xfrm>
            <a:off x="7553019" y="1665288"/>
            <a:ext cx="1983013" cy="3366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131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828291" y="5021937"/>
            <a:ext cx="1983013" cy="803114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32" name="Tijdelijke aanduiding voor afbeelding 39"/>
          <p:cNvSpPr>
            <a:spLocks noGrp="1"/>
          </p:cNvSpPr>
          <p:nvPr>
            <p:ph type="pic" sz="quarter" idx="50" hasCustomPrompt="1"/>
          </p:nvPr>
        </p:nvSpPr>
        <p:spPr>
          <a:xfrm>
            <a:off x="9828291" y="1665288"/>
            <a:ext cx="1983013" cy="3366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145" name="Subtitel Tekst">
            <a:extLst>
              <a:ext uri="{FF2B5EF4-FFF2-40B4-BE49-F238E27FC236}">
                <a16:creationId xmlns:a16="http://schemas.microsoft.com/office/drawing/2014/main" id="{E5902C85-DECA-4EC7-B955-FA2F9CEF84B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44" name="Tijdelijke aanduiding voor voettekst 4">
            <a:extLst>
              <a:ext uri="{FF2B5EF4-FFF2-40B4-BE49-F238E27FC236}">
                <a16:creationId xmlns:a16="http://schemas.microsoft.com/office/drawing/2014/main" id="{30D4153F-B44E-4F69-B033-99E129E40A6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sp>
        <p:nvSpPr>
          <p:cNvPr id="396" name="Tijdelijke aanduiding voor datum 3">
            <a:extLst>
              <a:ext uri="{FF2B5EF4-FFF2-40B4-BE49-F238E27FC236}">
                <a16:creationId xmlns:a16="http://schemas.microsoft.com/office/drawing/2014/main" id="{F372BEB8-38A6-2144-991F-EFDD6C46A0B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724" y="6492993"/>
            <a:ext cx="2183084" cy="165840"/>
          </a:xfrm>
        </p:spPr>
        <p:txBody>
          <a:bodyPr/>
          <a:lstStyle/>
          <a:p>
            <a:fld id="{1165EA29-122D-44DE-AABE-8A817990F419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397" name="Tijdelijke aanduiding voor dianummer 5">
            <a:extLst>
              <a:ext uri="{FF2B5EF4-FFF2-40B4-BE49-F238E27FC236}">
                <a16:creationId xmlns:a16="http://schemas.microsoft.com/office/drawing/2014/main" id="{7A49BCE5-6AC6-C94B-BE8C-4E8BB6BB8A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51767" y="6492993"/>
            <a:ext cx="310271" cy="180000"/>
          </a:xfrm>
        </p:spPr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grpSp>
        <p:nvGrpSpPr>
          <p:cNvPr id="249" name="INSTRUCTION">
            <a:extLst>
              <a:ext uri="{FF2B5EF4-FFF2-40B4-BE49-F238E27FC236}">
                <a16:creationId xmlns:a16="http://schemas.microsoft.com/office/drawing/2014/main" id="{0F832EF3-70AE-C84E-9EDB-9F9B35C42EDA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50" name="Rechthoek 329">
              <a:extLst>
                <a:ext uri="{FF2B5EF4-FFF2-40B4-BE49-F238E27FC236}">
                  <a16:creationId xmlns:a16="http://schemas.microsoft.com/office/drawing/2014/main" id="{BE444598-15C3-1C4F-87B9-473D12663F4F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51" name="Ovaal 317">
              <a:extLst>
                <a:ext uri="{FF2B5EF4-FFF2-40B4-BE49-F238E27FC236}">
                  <a16:creationId xmlns:a16="http://schemas.microsoft.com/office/drawing/2014/main" id="{957B7CC2-6845-864A-A90F-63B2C0085ADF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52" name="Rechthoek 328">
              <a:extLst>
                <a:ext uri="{FF2B5EF4-FFF2-40B4-BE49-F238E27FC236}">
                  <a16:creationId xmlns:a16="http://schemas.microsoft.com/office/drawing/2014/main" id="{05DE6D1D-0934-DE47-BD46-FA72FA080AFE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53" name="Ovaal 166">
              <a:extLst>
                <a:ext uri="{FF2B5EF4-FFF2-40B4-BE49-F238E27FC236}">
                  <a16:creationId xmlns:a16="http://schemas.microsoft.com/office/drawing/2014/main" id="{6AD856B6-06AE-E349-905E-A161CCD32999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54" name="Rechthoek 168">
              <a:extLst>
                <a:ext uri="{FF2B5EF4-FFF2-40B4-BE49-F238E27FC236}">
                  <a16:creationId xmlns:a16="http://schemas.microsoft.com/office/drawing/2014/main" id="{69641017-CE96-3E4C-A2FC-CC5C714FC5E1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55" name="Groep 126">
              <a:extLst>
                <a:ext uri="{FF2B5EF4-FFF2-40B4-BE49-F238E27FC236}">
                  <a16:creationId xmlns:a16="http://schemas.microsoft.com/office/drawing/2014/main" id="{34A47255-D7D0-A349-8456-4AE0850FA430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56" name="Groep 127">
                <a:extLst>
                  <a:ext uri="{FF2B5EF4-FFF2-40B4-BE49-F238E27FC236}">
                    <a16:creationId xmlns:a16="http://schemas.microsoft.com/office/drawing/2014/main" id="{6A350D25-06A3-ED48-A985-D1D76B4A0136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58" name="Rechthoek met één afgeknipte en afgeronde hoek 47">
                  <a:extLst>
                    <a:ext uri="{FF2B5EF4-FFF2-40B4-BE49-F238E27FC236}">
                      <a16:creationId xmlns:a16="http://schemas.microsoft.com/office/drawing/2014/main" id="{AD85A793-A24F-BE4E-842B-89A4D0E3975A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9" name="Rechthoekige driehoek 136">
                  <a:extLst>
                    <a:ext uri="{FF2B5EF4-FFF2-40B4-BE49-F238E27FC236}">
                      <a16:creationId xmlns:a16="http://schemas.microsoft.com/office/drawing/2014/main" id="{FCDA89DA-3931-7B40-9291-8E8820472589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0" name="Rechthoek 137">
                  <a:extLst>
                    <a:ext uri="{FF2B5EF4-FFF2-40B4-BE49-F238E27FC236}">
                      <a16:creationId xmlns:a16="http://schemas.microsoft.com/office/drawing/2014/main" id="{B2DD2992-3660-134E-B7FE-7D3A0A52A0F4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1" name="Rechthoek 140">
                  <a:extLst>
                    <a:ext uri="{FF2B5EF4-FFF2-40B4-BE49-F238E27FC236}">
                      <a16:creationId xmlns:a16="http://schemas.microsoft.com/office/drawing/2014/main" id="{D37379DD-6B69-0443-B45B-40A9CA866285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57" name="Rechthoek 128">
                <a:extLst>
                  <a:ext uri="{FF2B5EF4-FFF2-40B4-BE49-F238E27FC236}">
                    <a16:creationId xmlns:a16="http://schemas.microsoft.com/office/drawing/2014/main" id="{74DBB1E1-442E-4E41-848B-9D407D957A4D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62" name="INSTRUCTION">
            <a:extLst>
              <a:ext uri="{FF2B5EF4-FFF2-40B4-BE49-F238E27FC236}">
                <a16:creationId xmlns:a16="http://schemas.microsoft.com/office/drawing/2014/main" id="{51E0A0EF-5A74-7A4E-A3ED-8C0360D6872D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63" name="Rechthoek 329">
              <a:extLst>
                <a:ext uri="{FF2B5EF4-FFF2-40B4-BE49-F238E27FC236}">
                  <a16:creationId xmlns:a16="http://schemas.microsoft.com/office/drawing/2014/main" id="{217B74B8-D691-8F4B-9A82-800C865BE863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64" name="Ovaal 317">
              <a:extLst>
                <a:ext uri="{FF2B5EF4-FFF2-40B4-BE49-F238E27FC236}">
                  <a16:creationId xmlns:a16="http://schemas.microsoft.com/office/drawing/2014/main" id="{3A6759D7-8D13-E042-A196-64AD1233A711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65" name="Rechthoek 319">
              <a:extLst>
                <a:ext uri="{FF2B5EF4-FFF2-40B4-BE49-F238E27FC236}">
                  <a16:creationId xmlns:a16="http://schemas.microsoft.com/office/drawing/2014/main" id="{5D48B061-4CEB-E949-BB9D-77161D6972B2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6" name="Ovaal 320">
              <a:extLst>
                <a:ext uri="{FF2B5EF4-FFF2-40B4-BE49-F238E27FC236}">
                  <a16:creationId xmlns:a16="http://schemas.microsoft.com/office/drawing/2014/main" id="{EB5E09D3-8EDB-A246-86B5-E3E3B3822EBD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67" name="Rechthoek 328">
              <a:extLst>
                <a:ext uri="{FF2B5EF4-FFF2-40B4-BE49-F238E27FC236}">
                  <a16:creationId xmlns:a16="http://schemas.microsoft.com/office/drawing/2014/main" id="{25D7F7EC-9E88-D14A-83BF-5855F312F0AE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68" name="Rechthoek 180">
              <a:extLst>
                <a:ext uri="{FF2B5EF4-FFF2-40B4-BE49-F238E27FC236}">
                  <a16:creationId xmlns:a16="http://schemas.microsoft.com/office/drawing/2014/main" id="{5E72C3D7-027F-A84E-8138-9523DF7CBB7E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69" name="Ovaal 182">
              <a:extLst>
                <a:ext uri="{FF2B5EF4-FFF2-40B4-BE49-F238E27FC236}">
                  <a16:creationId xmlns:a16="http://schemas.microsoft.com/office/drawing/2014/main" id="{ADD59AA0-A95C-E441-AC22-1DCB91A1F645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70" name="Rechthoek 183">
              <a:extLst>
                <a:ext uri="{FF2B5EF4-FFF2-40B4-BE49-F238E27FC236}">
                  <a16:creationId xmlns:a16="http://schemas.microsoft.com/office/drawing/2014/main" id="{C13FE051-619A-0244-AA2B-77BCF29997B9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71" name="Ovaal 185">
              <a:extLst>
                <a:ext uri="{FF2B5EF4-FFF2-40B4-BE49-F238E27FC236}">
                  <a16:creationId xmlns:a16="http://schemas.microsoft.com/office/drawing/2014/main" id="{D2843FDD-D3CC-D84D-93C0-F114DF41887C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72" name="Rechthoek 186">
              <a:extLst>
                <a:ext uri="{FF2B5EF4-FFF2-40B4-BE49-F238E27FC236}">
                  <a16:creationId xmlns:a16="http://schemas.microsoft.com/office/drawing/2014/main" id="{1C3F016C-D9D6-324A-90C6-06D99B0FB428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3" name="Ovaal 188">
              <a:extLst>
                <a:ext uri="{FF2B5EF4-FFF2-40B4-BE49-F238E27FC236}">
                  <a16:creationId xmlns:a16="http://schemas.microsoft.com/office/drawing/2014/main" id="{EA22DFA0-3AF4-DE4A-AF17-AD213FD1600D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74" name="Rechthoek 189">
              <a:extLst>
                <a:ext uri="{FF2B5EF4-FFF2-40B4-BE49-F238E27FC236}">
                  <a16:creationId xmlns:a16="http://schemas.microsoft.com/office/drawing/2014/main" id="{D245EA8F-4E50-A149-BA93-63E97B126321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275" name="Ovaal 191">
              <a:extLst>
                <a:ext uri="{FF2B5EF4-FFF2-40B4-BE49-F238E27FC236}">
                  <a16:creationId xmlns:a16="http://schemas.microsoft.com/office/drawing/2014/main" id="{F70D709C-CBC4-BE45-8B4E-DD862AD9F4B4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76" name="Rechthoek 192">
              <a:extLst>
                <a:ext uri="{FF2B5EF4-FFF2-40B4-BE49-F238E27FC236}">
                  <a16:creationId xmlns:a16="http://schemas.microsoft.com/office/drawing/2014/main" id="{CA232D97-5A56-5042-932C-E044B9541ADC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7" name="Ovaal 195">
              <a:extLst>
                <a:ext uri="{FF2B5EF4-FFF2-40B4-BE49-F238E27FC236}">
                  <a16:creationId xmlns:a16="http://schemas.microsoft.com/office/drawing/2014/main" id="{6CEF4155-0542-9840-AAB8-0EB24CF03EED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8" name="Rechthoek 196">
              <a:extLst>
                <a:ext uri="{FF2B5EF4-FFF2-40B4-BE49-F238E27FC236}">
                  <a16:creationId xmlns:a16="http://schemas.microsoft.com/office/drawing/2014/main" id="{8ED8F5BC-7FE4-EC43-BD88-66F4368A5171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79" name="Ovaal 197">
              <a:extLst>
                <a:ext uri="{FF2B5EF4-FFF2-40B4-BE49-F238E27FC236}">
                  <a16:creationId xmlns:a16="http://schemas.microsoft.com/office/drawing/2014/main" id="{D90CD032-3703-0740-A672-26ED968C4883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80" name="Rechthoek 198">
              <a:extLst>
                <a:ext uri="{FF2B5EF4-FFF2-40B4-BE49-F238E27FC236}">
                  <a16:creationId xmlns:a16="http://schemas.microsoft.com/office/drawing/2014/main" id="{4640D6B7-2C66-BE40-ADEF-5070B5CCBB22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281" name="Ovaal 200">
              <a:extLst>
                <a:ext uri="{FF2B5EF4-FFF2-40B4-BE49-F238E27FC236}">
                  <a16:creationId xmlns:a16="http://schemas.microsoft.com/office/drawing/2014/main" id="{FFC8D00E-7A95-3040-8BEF-560A1E41DB44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282" name="Rechthoek 202">
              <a:extLst>
                <a:ext uri="{FF2B5EF4-FFF2-40B4-BE49-F238E27FC236}">
                  <a16:creationId xmlns:a16="http://schemas.microsoft.com/office/drawing/2014/main" id="{E681F91E-1019-4C4E-9684-433C038D4893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283" name="Rechthoek 331">
              <a:extLst>
                <a:ext uri="{FF2B5EF4-FFF2-40B4-BE49-F238E27FC236}">
                  <a16:creationId xmlns:a16="http://schemas.microsoft.com/office/drawing/2014/main" id="{B78B2B13-1783-7340-8948-3A564B6F6883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284" name="ICOON_info">
              <a:extLst>
                <a:ext uri="{FF2B5EF4-FFF2-40B4-BE49-F238E27FC236}">
                  <a16:creationId xmlns:a16="http://schemas.microsoft.com/office/drawing/2014/main" id="{150B3475-EEF4-5E4B-8B1B-689961A4E505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26" name="Ovaal 1">
                <a:extLst>
                  <a:ext uri="{FF2B5EF4-FFF2-40B4-BE49-F238E27FC236}">
                    <a16:creationId xmlns:a16="http://schemas.microsoft.com/office/drawing/2014/main" id="{BEFE9510-25F9-984D-A3F9-0B52F9BEC467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7" name="Graphic 163" descr="Informatie">
                <a:extLst>
                  <a:ext uri="{FF2B5EF4-FFF2-40B4-BE49-F238E27FC236}">
                    <a16:creationId xmlns:a16="http://schemas.microsoft.com/office/drawing/2014/main" id="{A8112E1B-991B-8444-9F66-2746BAA9AE3A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5" name="VOORBEELD">
              <a:extLst>
                <a:ext uri="{FF2B5EF4-FFF2-40B4-BE49-F238E27FC236}">
                  <a16:creationId xmlns:a16="http://schemas.microsoft.com/office/drawing/2014/main" id="{F7F29A84-F523-3A4B-98C2-AAA77A7294F7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286" name="Rechthoek 335">
                <a:extLst>
                  <a:ext uri="{FF2B5EF4-FFF2-40B4-BE49-F238E27FC236}">
                    <a16:creationId xmlns:a16="http://schemas.microsoft.com/office/drawing/2014/main" id="{6A375C7A-7D29-1947-BF5B-2B4FDCF3AECD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287" name="Rechthoek 337">
                <a:extLst>
                  <a:ext uri="{FF2B5EF4-FFF2-40B4-BE49-F238E27FC236}">
                    <a16:creationId xmlns:a16="http://schemas.microsoft.com/office/drawing/2014/main" id="{3ED90460-B013-5448-ABAF-AB8B659D9E69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88" name="Groep 230">
                <a:extLst>
                  <a:ext uri="{FF2B5EF4-FFF2-40B4-BE49-F238E27FC236}">
                    <a16:creationId xmlns:a16="http://schemas.microsoft.com/office/drawing/2014/main" id="{BD2D3C5B-14C5-AF48-A1BB-B15EDE891138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19" name="Groep 232">
                  <a:extLst>
                    <a:ext uri="{FF2B5EF4-FFF2-40B4-BE49-F238E27FC236}">
                      <a16:creationId xmlns:a16="http://schemas.microsoft.com/office/drawing/2014/main" id="{EF8BE0A1-29FE-D241-8CE1-A8A6A0A455A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21" name="Rechte verbindingslijn 234">
                    <a:extLst>
                      <a:ext uri="{FF2B5EF4-FFF2-40B4-BE49-F238E27FC236}">
                        <a16:creationId xmlns:a16="http://schemas.microsoft.com/office/drawing/2014/main" id="{CE2802CD-2AC7-6949-9555-485EC997B79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2" name="Rechte verbindingslijn 235">
                    <a:extLst>
                      <a:ext uri="{FF2B5EF4-FFF2-40B4-BE49-F238E27FC236}">
                        <a16:creationId xmlns:a16="http://schemas.microsoft.com/office/drawing/2014/main" id="{1BCECD1D-484F-2D4F-9A22-100FA34F62A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3" name="Rechte verbindingslijn 236">
                    <a:extLst>
                      <a:ext uri="{FF2B5EF4-FFF2-40B4-BE49-F238E27FC236}">
                        <a16:creationId xmlns:a16="http://schemas.microsoft.com/office/drawing/2014/main" id="{C1BC2E72-8771-7949-A24D-37CED05E43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4" name="Rechte verbindingslijn 237">
                    <a:extLst>
                      <a:ext uri="{FF2B5EF4-FFF2-40B4-BE49-F238E27FC236}">
                        <a16:creationId xmlns:a16="http://schemas.microsoft.com/office/drawing/2014/main" id="{6B70A906-16EB-434D-B5AD-FAB765FA8F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5" name="Rechte verbindingslijn 238">
                    <a:extLst>
                      <a:ext uri="{FF2B5EF4-FFF2-40B4-BE49-F238E27FC236}">
                        <a16:creationId xmlns:a16="http://schemas.microsoft.com/office/drawing/2014/main" id="{A457CE6B-5436-2045-A083-299351070F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20" name="Pijl: rechts 233">
                  <a:extLst>
                    <a:ext uri="{FF2B5EF4-FFF2-40B4-BE49-F238E27FC236}">
                      <a16:creationId xmlns:a16="http://schemas.microsoft.com/office/drawing/2014/main" id="{A863E6EB-B9B2-3041-BAA4-B1DB132C83B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89" name="Groep 239">
                <a:extLst>
                  <a:ext uri="{FF2B5EF4-FFF2-40B4-BE49-F238E27FC236}">
                    <a16:creationId xmlns:a16="http://schemas.microsoft.com/office/drawing/2014/main" id="{EBECFA9F-D3A0-4448-9A6A-B39996F35115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12" name="Groep 241">
                  <a:extLst>
                    <a:ext uri="{FF2B5EF4-FFF2-40B4-BE49-F238E27FC236}">
                      <a16:creationId xmlns:a16="http://schemas.microsoft.com/office/drawing/2014/main" id="{43D45918-F93C-D548-BB56-684D3AAED030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14" name="Rechte verbindingslijn 243">
                    <a:extLst>
                      <a:ext uri="{FF2B5EF4-FFF2-40B4-BE49-F238E27FC236}">
                        <a16:creationId xmlns:a16="http://schemas.microsoft.com/office/drawing/2014/main" id="{694B9087-1712-6940-94B7-AF10A481A69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244">
                    <a:extLst>
                      <a:ext uri="{FF2B5EF4-FFF2-40B4-BE49-F238E27FC236}">
                        <a16:creationId xmlns:a16="http://schemas.microsoft.com/office/drawing/2014/main" id="{2F423D05-A82D-6C4F-8A4F-E537EC83ECA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245">
                    <a:extLst>
                      <a:ext uri="{FF2B5EF4-FFF2-40B4-BE49-F238E27FC236}">
                        <a16:creationId xmlns:a16="http://schemas.microsoft.com/office/drawing/2014/main" id="{CEBEE317-92BC-7348-8D10-4DD22C8F61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246">
                    <a:extLst>
                      <a:ext uri="{FF2B5EF4-FFF2-40B4-BE49-F238E27FC236}">
                        <a16:creationId xmlns:a16="http://schemas.microsoft.com/office/drawing/2014/main" id="{BF4E2A88-74DF-4A4B-8826-3D1AEACBE5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247">
                    <a:extLst>
                      <a:ext uri="{FF2B5EF4-FFF2-40B4-BE49-F238E27FC236}">
                        <a16:creationId xmlns:a16="http://schemas.microsoft.com/office/drawing/2014/main" id="{04CD622D-78D8-A544-BA45-2A33064F24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13" name="Pijl: rechts 242">
                  <a:extLst>
                    <a:ext uri="{FF2B5EF4-FFF2-40B4-BE49-F238E27FC236}">
                      <a16:creationId xmlns:a16="http://schemas.microsoft.com/office/drawing/2014/main" id="{78AEF4FA-0BFA-184B-90B6-63E4B1D4607A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290" name="Rechte verbindingslijn 340">
                <a:extLst>
                  <a:ext uri="{FF2B5EF4-FFF2-40B4-BE49-F238E27FC236}">
                    <a16:creationId xmlns:a16="http://schemas.microsoft.com/office/drawing/2014/main" id="{7600B9D7-D310-B446-B72F-AA8747ECF57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91" name="Rechte verbindingslijn 341">
                <a:extLst>
                  <a:ext uri="{FF2B5EF4-FFF2-40B4-BE49-F238E27FC236}">
                    <a16:creationId xmlns:a16="http://schemas.microsoft.com/office/drawing/2014/main" id="{5EC4EA82-9D2B-B649-952A-91FA11F39C7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292" name="Rechthoek 344">
                <a:extLst>
                  <a:ext uri="{FF2B5EF4-FFF2-40B4-BE49-F238E27FC236}">
                    <a16:creationId xmlns:a16="http://schemas.microsoft.com/office/drawing/2014/main" id="{2E6692CC-A680-9544-ADF5-3A0B445CD542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293" name="Rechthoek 345">
                <a:extLst>
                  <a:ext uri="{FF2B5EF4-FFF2-40B4-BE49-F238E27FC236}">
                    <a16:creationId xmlns:a16="http://schemas.microsoft.com/office/drawing/2014/main" id="{13C5D993-2390-D342-850E-08634F5B48AC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294" name="Groep 11">
                <a:extLst>
                  <a:ext uri="{FF2B5EF4-FFF2-40B4-BE49-F238E27FC236}">
                    <a16:creationId xmlns:a16="http://schemas.microsoft.com/office/drawing/2014/main" id="{576721D9-7187-EE46-A214-BFD01764D78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304" name="Rechthoek 346">
                  <a:extLst>
                    <a:ext uri="{FF2B5EF4-FFF2-40B4-BE49-F238E27FC236}">
                      <a16:creationId xmlns:a16="http://schemas.microsoft.com/office/drawing/2014/main" id="{6444E71D-7D9D-7B4F-BCB8-816122764513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05" name="Groep 6">
                  <a:extLst>
                    <a:ext uri="{FF2B5EF4-FFF2-40B4-BE49-F238E27FC236}">
                      <a16:creationId xmlns:a16="http://schemas.microsoft.com/office/drawing/2014/main" id="{EB28161B-8E51-874F-81CD-53C25270BD6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07" name="Rechte verbindingslijn 225">
                    <a:extLst>
                      <a:ext uri="{FF2B5EF4-FFF2-40B4-BE49-F238E27FC236}">
                        <a16:creationId xmlns:a16="http://schemas.microsoft.com/office/drawing/2014/main" id="{3A0FE3E4-37E3-9947-87D9-7618C7840F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226">
                    <a:extLst>
                      <a:ext uri="{FF2B5EF4-FFF2-40B4-BE49-F238E27FC236}">
                        <a16:creationId xmlns:a16="http://schemas.microsoft.com/office/drawing/2014/main" id="{EC881DD5-9F77-7440-846D-898B929DBD0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227">
                    <a:extLst>
                      <a:ext uri="{FF2B5EF4-FFF2-40B4-BE49-F238E27FC236}">
                        <a16:creationId xmlns:a16="http://schemas.microsoft.com/office/drawing/2014/main" id="{1755A611-3120-1D42-9588-D192CF9C93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228">
                    <a:extLst>
                      <a:ext uri="{FF2B5EF4-FFF2-40B4-BE49-F238E27FC236}">
                        <a16:creationId xmlns:a16="http://schemas.microsoft.com/office/drawing/2014/main" id="{385AF091-98A4-534E-9251-7055F0B4F5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1" name="Rechte verbindingslijn 229">
                    <a:extLst>
                      <a:ext uri="{FF2B5EF4-FFF2-40B4-BE49-F238E27FC236}">
                        <a16:creationId xmlns:a16="http://schemas.microsoft.com/office/drawing/2014/main" id="{F57B31CD-3DD0-C44D-B6B6-D9807D13D2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06" name="Pijl: rechts 217">
                  <a:extLst>
                    <a:ext uri="{FF2B5EF4-FFF2-40B4-BE49-F238E27FC236}">
                      <a16:creationId xmlns:a16="http://schemas.microsoft.com/office/drawing/2014/main" id="{1D3DB4B1-70A8-1E4E-B3D7-0181070B2F32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95" name="Groep 9">
                <a:extLst>
                  <a:ext uri="{FF2B5EF4-FFF2-40B4-BE49-F238E27FC236}">
                    <a16:creationId xmlns:a16="http://schemas.microsoft.com/office/drawing/2014/main" id="{616051B6-42FF-DC44-8F8A-61FDC12B182C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296" name="Rechthoek 357">
                  <a:extLst>
                    <a:ext uri="{FF2B5EF4-FFF2-40B4-BE49-F238E27FC236}">
                      <a16:creationId xmlns:a16="http://schemas.microsoft.com/office/drawing/2014/main" id="{5DB415B9-F90D-A242-9B79-47CDE4552D03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97" name="Groep 5">
                  <a:extLst>
                    <a:ext uri="{FF2B5EF4-FFF2-40B4-BE49-F238E27FC236}">
                      <a16:creationId xmlns:a16="http://schemas.microsoft.com/office/drawing/2014/main" id="{1A5650DC-9861-7C4D-B720-492984F38591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99" name="Rechte verbindingslijn 220">
                    <a:extLst>
                      <a:ext uri="{FF2B5EF4-FFF2-40B4-BE49-F238E27FC236}">
                        <a16:creationId xmlns:a16="http://schemas.microsoft.com/office/drawing/2014/main" id="{58931EE9-8CB7-C641-86E6-B7067571936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0" name="Rechte verbindingslijn 221">
                    <a:extLst>
                      <a:ext uri="{FF2B5EF4-FFF2-40B4-BE49-F238E27FC236}">
                        <a16:creationId xmlns:a16="http://schemas.microsoft.com/office/drawing/2014/main" id="{C477D03E-CB79-FC48-AF0F-309D61FFFB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1" name="Rechte verbindingslijn 222">
                    <a:extLst>
                      <a:ext uri="{FF2B5EF4-FFF2-40B4-BE49-F238E27FC236}">
                        <a16:creationId xmlns:a16="http://schemas.microsoft.com/office/drawing/2014/main" id="{656FBF03-856D-FA4D-A2FD-C305BFDB25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2" name="Rechte verbindingslijn 223">
                    <a:extLst>
                      <a:ext uri="{FF2B5EF4-FFF2-40B4-BE49-F238E27FC236}">
                        <a16:creationId xmlns:a16="http://schemas.microsoft.com/office/drawing/2014/main" id="{8F8435F5-DFF7-8D4F-97A5-B69B42232D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224">
                    <a:extLst>
                      <a:ext uri="{FF2B5EF4-FFF2-40B4-BE49-F238E27FC236}">
                        <a16:creationId xmlns:a16="http://schemas.microsoft.com/office/drawing/2014/main" id="{A6AA943D-4F70-D941-A077-F7AE51251B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98" name="Pijl: rechts 219">
                  <a:extLst>
                    <a:ext uri="{FF2B5EF4-FFF2-40B4-BE49-F238E27FC236}">
                      <a16:creationId xmlns:a16="http://schemas.microsoft.com/office/drawing/2014/main" id="{9AB21C7B-5CF6-E942-A612-40457E763BB5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39" name="INSTRUCTION">
            <a:extLst>
              <a:ext uri="{FF2B5EF4-FFF2-40B4-BE49-F238E27FC236}">
                <a16:creationId xmlns:a16="http://schemas.microsoft.com/office/drawing/2014/main" id="{B0FDD2DE-192C-C94A-9528-10C64D73BF96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40" name="Rechthoek 222">
              <a:extLst>
                <a:ext uri="{FF2B5EF4-FFF2-40B4-BE49-F238E27FC236}">
                  <a16:creationId xmlns:a16="http://schemas.microsoft.com/office/drawing/2014/main" id="{6D44C734-2EBD-5E4D-BF82-184B8668F65B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41" name="Rechthoek 223">
              <a:extLst>
                <a:ext uri="{FF2B5EF4-FFF2-40B4-BE49-F238E27FC236}">
                  <a16:creationId xmlns:a16="http://schemas.microsoft.com/office/drawing/2014/main" id="{4E4E83D7-288D-E744-A76F-AB5A6842BA79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42" name="Ovaal 224">
              <a:extLst>
                <a:ext uri="{FF2B5EF4-FFF2-40B4-BE49-F238E27FC236}">
                  <a16:creationId xmlns:a16="http://schemas.microsoft.com/office/drawing/2014/main" id="{C0BAE16B-D17D-334D-B350-33936D5891D8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43" name="Rechthoek 225">
              <a:extLst>
                <a:ext uri="{FF2B5EF4-FFF2-40B4-BE49-F238E27FC236}">
                  <a16:creationId xmlns:a16="http://schemas.microsoft.com/office/drawing/2014/main" id="{6471711C-A232-6A4D-A5AB-F47122D9D361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44" name="Groep 226">
              <a:extLst>
                <a:ext uri="{FF2B5EF4-FFF2-40B4-BE49-F238E27FC236}">
                  <a16:creationId xmlns:a16="http://schemas.microsoft.com/office/drawing/2014/main" id="{B6A6F7E9-46FE-8B47-95BB-339B8BECAD4B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373" name="Rechthoek 257">
                <a:extLst>
                  <a:ext uri="{FF2B5EF4-FFF2-40B4-BE49-F238E27FC236}">
                    <a16:creationId xmlns:a16="http://schemas.microsoft.com/office/drawing/2014/main" id="{6E01569F-ED6A-9F4A-A9B1-243AF5CE0322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4" name="Ovaal 258">
                <a:extLst>
                  <a:ext uri="{FF2B5EF4-FFF2-40B4-BE49-F238E27FC236}">
                    <a16:creationId xmlns:a16="http://schemas.microsoft.com/office/drawing/2014/main" id="{FEF02621-23DE-B643-A402-7D32B2015922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5" name="Vrije vorm: vorm 259">
                <a:extLst>
                  <a:ext uri="{FF2B5EF4-FFF2-40B4-BE49-F238E27FC236}">
                    <a16:creationId xmlns:a16="http://schemas.microsoft.com/office/drawing/2014/main" id="{00F2869A-AFA9-C245-8943-90F1469BD7FB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6" name="Rechthoek: afgeronde hoeken 260">
                <a:extLst>
                  <a:ext uri="{FF2B5EF4-FFF2-40B4-BE49-F238E27FC236}">
                    <a16:creationId xmlns:a16="http://schemas.microsoft.com/office/drawing/2014/main" id="{20367596-041C-9245-AC7D-D28BC0AF781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77" name="Rechte verbindingslijn 261">
                <a:extLst>
                  <a:ext uri="{FF2B5EF4-FFF2-40B4-BE49-F238E27FC236}">
                    <a16:creationId xmlns:a16="http://schemas.microsoft.com/office/drawing/2014/main" id="{D04F0E0C-841F-6E44-9F58-23591C6400C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8" name="Rechte verbindingslijn 262">
                <a:extLst>
                  <a:ext uri="{FF2B5EF4-FFF2-40B4-BE49-F238E27FC236}">
                    <a16:creationId xmlns:a16="http://schemas.microsoft.com/office/drawing/2014/main" id="{A589064A-AFDD-844B-9BC3-772526C37F39}"/>
                  </a:ext>
                </a:extLst>
              </p:cNvPr>
              <p:cNvCxnSpPr>
                <a:cxnSpLocks/>
                <a:stCxn id="376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45" name="Ovaal 227">
              <a:extLst>
                <a:ext uri="{FF2B5EF4-FFF2-40B4-BE49-F238E27FC236}">
                  <a16:creationId xmlns:a16="http://schemas.microsoft.com/office/drawing/2014/main" id="{7F32DCD4-0BC4-5745-8476-A8FFEF64C347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46" name="Rechthoek 228">
              <a:extLst>
                <a:ext uri="{FF2B5EF4-FFF2-40B4-BE49-F238E27FC236}">
                  <a16:creationId xmlns:a16="http://schemas.microsoft.com/office/drawing/2014/main" id="{4E4B3DFD-F2CD-0E43-901A-4E661D050A1A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47" name="Groep 229">
              <a:extLst>
                <a:ext uri="{FF2B5EF4-FFF2-40B4-BE49-F238E27FC236}">
                  <a16:creationId xmlns:a16="http://schemas.microsoft.com/office/drawing/2014/main" id="{7F20A457-B30D-414D-BA1F-6B8C8A23796C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370" name="Rechthoek 254">
                <a:extLst>
                  <a:ext uri="{FF2B5EF4-FFF2-40B4-BE49-F238E27FC236}">
                    <a16:creationId xmlns:a16="http://schemas.microsoft.com/office/drawing/2014/main" id="{BDB16C27-BD21-2A44-A6F8-FAE3CBFE02BB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371" name="Rechte verbindingslijn 255">
                <a:extLst>
                  <a:ext uri="{FF2B5EF4-FFF2-40B4-BE49-F238E27FC236}">
                    <a16:creationId xmlns:a16="http://schemas.microsoft.com/office/drawing/2014/main" id="{C75AC95A-6EE9-1547-A8AA-5C4F6A86A520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72" name="Gelijkbenige driehoek 256">
                <a:extLst>
                  <a:ext uri="{FF2B5EF4-FFF2-40B4-BE49-F238E27FC236}">
                    <a16:creationId xmlns:a16="http://schemas.microsoft.com/office/drawing/2014/main" id="{64F6FE96-9A7C-CB46-9739-959466470829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48" name="Ovaal 230">
              <a:extLst>
                <a:ext uri="{FF2B5EF4-FFF2-40B4-BE49-F238E27FC236}">
                  <a16:creationId xmlns:a16="http://schemas.microsoft.com/office/drawing/2014/main" id="{228B464F-7A90-974D-8BB5-0EE80094704C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49" name="Rechthoek 232">
              <a:extLst>
                <a:ext uri="{FF2B5EF4-FFF2-40B4-BE49-F238E27FC236}">
                  <a16:creationId xmlns:a16="http://schemas.microsoft.com/office/drawing/2014/main" id="{703397F0-A5CE-694A-A2BC-80E691CC893F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350" name="Groep 233">
              <a:extLst>
                <a:ext uri="{FF2B5EF4-FFF2-40B4-BE49-F238E27FC236}">
                  <a16:creationId xmlns:a16="http://schemas.microsoft.com/office/drawing/2014/main" id="{BC8CF459-A5CD-FA43-BEA7-203C7C1B6404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354" name="Groep 237">
                <a:extLst>
                  <a:ext uri="{FF2B5EF4-FFF2-40B4-BE49-F238E27FC236}">
                    <a16:creationId xmlns:a16="http://schemas.microsoft.com/office/drawing/2014/main" id="{FF77F34A-A28C-2742-A0E8-6A3BA1FC8648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57" name="Groep 241">
                  <a:extLst>
                    <a:ext uri="{FF2B5EF4-FFF2-40B4-BE49-F238E27FC236}">
                      <a16:creationId xmlns:a16="http://schemas.microsoft.com/office/drawing/2014/main" id="{74C9FD7B-1A03-4045-9F85-AE39ECF15048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64" name="Groep 248">
                    <a:extLst>
                      <a:ext uri="{FF2B5EF4-FFF2-40B4-BE49-F238E27FC236}">
                        <a16:creationId xmlns:a16="http://schemas.microsoft.com/office/drawing/2014/main" id="{3D23A496-CB8E-8F45-AE14-1F8A0F2088B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367" name="Rechthoek 251">
                      <a:extLst>
                        <a:ext uri="{FF2B5EF4-FFF2-40B4-BE49-F238E27FC236}">
                          <a16:creationId xmlns:a16="http://schemas.microsoft.com/office/drawing/2014/main" id="{26EA902D-9EDE-6642-BE4C-7BC3E3965D0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68" name="Rechthoek 252">
                      <a:extLst>
                        <a:ext uri="{FF2B5EF4-FFF2-40B4-BE49-F238E27FC236}">
                          <a16:creationId xmlns:a16="http://schemas.microsoft.com/office/drawing/2014/main" id="{FA0D5109-499B-5446-B57D-C42A3420324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69" name="Ovaal 253">
                      <a:extLst>
                        <a:ext uri="{FF2B5EF4-FFF2-40B4-BE49-F238E27FC236}">
                          <a16:creationId xmlns:a16="http://schemas.microsoft.com/office/drawing/2014/main" id="{6DA08662-9040-5645-A9B2-3EF3F4C64E4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65" name="Afbeelding 249">
                    <a:extLst>
                      <a:ext uri="{FF2B5EF4-FFF2-40B4-BE49-F238E27FC236}">
                        <a16:creationId xmlns:a16="http://schemas.microsoft.com/office/drawing/2014/main" id="{31EA7C7D-5C6D-E04C-94A0-06607F59C9C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5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6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66" name="Afbeelding 250">
                    <a:extLst>
                      <a:ext uri="{FF2B5EF4-FFF2-40B4-BE49-F238E27FC236}">
                        <a16:creationId xmlns:a16="http://schemas.microsoft.com/office/drawing/2014/main" id="{51A441A4-7701-824F-86BF-84FF15A0442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7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8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58" name="Groep 242">
                  <a:extLst>
                    <a:ext uri="{FF2B5EF4-FFF2-40B4-BE49-F238E27FC236}">
                      <a16:creationId xmlns:a16="http://schemas.microsoft.com/office/drawing/2014/main" id="{BE23DFFE-1E7D-1E4B-9AC8-C6C6441097B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62" name="Rechthoek 246">
                    <a:extLst>
                      <a:ext uri="{FF2B5EF4-FFF2-40B4-BE49-F238E27FC236}">
                        <a16:creationId xmlns:a16="http://schemas.microsoft.com/office/drawing/2014/main" id="{5B468358-E666-074C-99FD-3D1A53B5B01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63" name="Rechthoek 247">
                    <a:extLst>
                      <a:ext uri="{FF2B5EF4-FFF2-40B4-BE49-F238E27FC236}">
                        <a16:creationId xmlns:a16="http://schemas.microsoft.com/office/drawing/2014/main" id="{638D2443-FB91-2C4D-8154-5AA2B015FEB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59" name="Groep 243">
                  <a:extLst>
                    <a:ext uri="{FF2B5EF4-FFF2-40B4-BE49-F238E27FC236}">
                      <a16:creationId xmlns:a16="http://schemas.microsoft.com/office/drawing/2014/main" id="{4091FCE1-69C9-854C-A71D-96C65A56645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60" name="Rechthoek 244">
                    <a:extLst>
                      <a:ext uri="{FF2B5EF4-FFF2-40B4-BE49-F238E27FC236}">
                        <a16:creationId xmlns:a16="http://schemas.microsoft.com/office/drawing/2014/main" id="{9D96552A-7C57-1745-94ED-AC31DA5B9C7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61" name="Rechthoek 245">
                    <a:extLst>
                      <a:ext uri="{FF2B5EF4-FFF2-40B4-BE49-F238E27FC236}">
                        <a16:creationId xmlns:a16="http://schemas.microsoft.com/office/drawing/2014/main" id="{8CE9191B-46D9-454E-85E9-8229ED02780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55" name="Rechthoek 238">
                <a:extLst>
                  <a:ext uri="{FF2B5EF4-FFF2-40B4-BE49-F238E27FC236}">
                    <a16:creationId xmlns:a16="http://schemas.microsoft.com/office/drawing/2014/main" id="{3E5A91A5-1930-124D-BF79-5A388BD1AB4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356" name="Gelijkbenige driehoek 239">
                <a:extLst>
                  <a:ext uri="{FF2B5EF4-FFF2-40B4-BE49-F238E27FC236}">
                    <a16:creationId xmlns:a16="http://schemas.microsoft.com/office/drawing/2014/main" id="{99C18B4B-5491-FD44-836A-D27EFB936EF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51" name="ICOON_info">
              <a:extLst>
                <a:ext uri="{FF2B5EF4-FFF2-40B4-BE49-F238E27FC236}">
                  <a16:creationId xmlns:a16="http://schemas.microsoft.com/office/drawing/2014/main" id="{5CA229DD-966B-4D44-B8B7-E47B93258A28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352" name="Ovaal 235">
                <a:extLst>
                  <a:ext uri="{FF2B5EF4-FFF2-40B4-BE49-F238E27FC236}">
                    <a16:creationId xmlns:a16="http://schemas.microsoft.com/office/drawing/2014/main" id="{DDBC8214-3424-3847-9787-5EDAAE7C540C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3" name="Graphic 163" descr="Informatie">
                <a:extLst>
                  <a:ext uri="{FF2B5EF4-FFF2-40B4-BE49-F238E27FC236}">
                    <a16:creationId xmlns:a16="http://schemas.microsoft.com/office/drawing/2014/main" id="{E8C605A5-EC2B-F14C-BEBE-B7E5A2C56D4B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1786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animBg="1"/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roup 143">
            <a:extLst>
              <a:ext uri="{FF2B5EF4-FFF2-40B4-BE49-F238E27FC236}">
                <a16:creationId xmlns:a16="http://schemas.microsoft.com/office/drawing/2014/main" id="{F7BEDA45-FB2E-4261-9D51-4D85C70C6686}"/>
              </a:ext>
            </a:extLst>
          </p:cNvPr>
          <p:cNvGrpSpPr/>
          <p:nvPr userDrawn="1"/>
        </p:nvGrpSpPr>
        <p:grpSpPr>
          <a:xfrm>
            <a:off x="8202935" y="-35339"/>
            <a:ext cx="4641294" cy="6385341"/>
            <a:chOff x="8202935" y="-35339"/>
            <a:chExt cx="4641294" cy="6385341"/>
          </a:xfrm>
        </p:grpSpPr>
        <p:cxnSp>
          <p:nvCxnSpPr>
            <p:cNvPr id="144" name="Straight Connector 144">
              <a:extLst>
                <a:ext uri="{FF2B5EF4-FFF2-40B4-BE49-F238E27FC236}">
                  <a16:creationId xmlns:a16="http://schemas.microsoft.com/office/drawing/2014/main" id="{9F3DA00F-3441-401A-963E-323E9F501FBD}"/>
                </a:ext>
              </a:extLst>
            </p:cNvPr>
            <p:cNvCxnSpPr>
              <a:cxnSpLocks/>
            </p:cNvCxnSpPr>
            <p:nvPr/>
          </p:nvCxnSpPr>
          <p:spPr>
            <a:xfrm>
              <a:off x="8202935" y="-12700"/>
              <a:ext cx="3455665" cy="5321300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5">
              <a:extLst>
                <a:ext uri="{FF2B5EF4-FFF2-40B4-BE49-F238E27FC236}">
                  <a16:creationId xmlns:a16="http://schemas.microsoft.com/office/drawing/2014/main" id="{FFDB6ED4-26A4-4F4C-B961-C9716AEADD35}"/>
                </a:ext>
              </a:extLst>
            </p:cNvPr>
            <p:cNvCxnSpPr>
              <a:cxnSpLocks/>
            </p:cNvCxnSpPr>
            <p:nvPr/>
          </p:nvCxnSpPr>
          <p:spPr>
            <a:xfrm>
              <a:off x="10559428" y="-35339"/>
              <a:ext cx="2284801" cy="3518314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6">
              <a:extLst>
                <a:ext uri="{FF2B5EF4-FFF2-40B4-BE49-F238E27FC236}">
                  <a16:creationId xmlns:a16="http://schemas.microsoft.com/office/drawing/2014/main" id="{7594AAE8-1453-404F-ACF9-D08A0707FF5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9013" y="3473452"/>
              <a:ext cx="1857564" cy="2876548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7">
              <a:extLst>
                <a:ext uri="{FF2B5EF4-FFF2-40B4-BE49-F238E27FC236}">
                  <a16:creationId xmlns:a16="http://schemas.microsoft.com/office/drawing/2014/main" id="{2E6D6B26-3013-436D-835E-A583A6B4066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980738" y="3468688"/>
              <a:ext cx="1860640" cy="2881314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2" name="Rectangle 141">
            <a:extLst>
              <a:ext uri="{FF2B5EF4-FFF2-40B4-BE49-F238E27FC236}">
                <a16:creationId xmlns:a16="http://schemas.microsoft.com/office/drawing/2014/main" id="{A2526734-9157-4E9C-837F-4795359E6D04}"/>
              </a:ext>
            </a:extLst>
          </p:cNvPr>
          <p:cNvSpPr/>
          <p:nvPr userDrawn="1"/>
        </p:nvSpPr>
        <p:spPr>
          <a:xfrm>
            <a:off x="1" y="6319951"/>
            <a:ext cx="12191998" cy="5363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GB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4x Image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720724" y="1665288"/>
            <a:ext cx="2365829" cy="35598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720319" y="5225142"/>
            <a:ext cx="2365830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0" name="Tijdelijke aanduiding voor afbeelding 39"/>
          <p:cNvSpPr>
            <a:spLocks noGrp="1"/>
          </p:cNvSpPr>
          <p:nvPr userDrawn="1">
            <p:ph type="pic" sz="quarter" idx="24" hasCustomPrompt="1"/>
          </p:nvPr>
        </p:nvSpPr>
        <p:spPr>
          <a:xfrm>
            <a:off x="3633699" y="1665288"/>
            <a:ext cx="2365829" cy="35598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3" name="Tijdelijke aanduiding voor verticale tekst 2"/>
          <p:cNvSpPr>
            <a:spLocks noGrp="1"/>
          </p:cNvSpPr>
          <p:nvPr userDrawn="1">
            <p:ph type="body" orient="vert" idx="27" hasCustomPrompt="1"/>
          </p:nvPr>
        </p:nvSpPr>
        <p:spPr>
          <a:xfrm>
            <a:off x="3633295" y="5225142"/>
            <a:ext cx="2365830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4" name="Tijdelijke aanduiding voor afbeelding 43"/>
          <p:cNvSpPr>
            <a:spLocks noGrp="1"/>
          </p:cNvSpPr>
          <p:nvPr userDrawn="1">
            <p:ph type="pic" sz="quarter" idx="28" hasCustomPrompt="1"/>
          </p:nvPr>
        </p:nvSpPr>
        <p:spPr>
          <a:xfrm>
            <a:off x="6546674" y="1665288"/>
            <a:ext cx="2365829" cy="35598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7" name="Tijdelijke aanduiding voor verticale tekst 2"/>
          <p:cNvSpPr>
            <a:spLocks noGrp="1"/>
          </p:cNvSpPr>
          <p:nvPr userDrawn="1">
            <p:ph type="body" orient="vert" idx="31" hasCustomPrompt="1"/>
          </p:nvPr>
        </p:nvSpPr>
        <p:spPr>
          <a:xfrm>
            <a:off x="6546539" y="5225142"/>
            <a:ext cx="2365830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8" name="Tijdelijke aanduiding voor afbeelding 47"/>
          <p:cNvSpPr>
            <a:spLocks noGrp="1"/>
          </p:cNvSpPr>
          <p:nvPr userDrawn="1">
            <p:ph type="pic" sz="quarter" idx="32" hasCustomPrompt="1"/>
          </p:nvPr>
        </p:nvSpPr>
        <p:spPr>
          <a:xfrm>
            <a:off x="9459649" y="1665288"/>
            <a:ext cx="2365829" cy="35598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51" name="Tijdelijke aanduiding voor verticale tekst 2"/>
          <p:cNvSpPr>
            <a:spLocks noGrp="1"/>
          </p:cNvSpPr>
          <p:nvPr userDrawn="1">
            <p:ph type="body" orient="vert" idx="35" hasCustomPrompt="1"/>
          </p:nvPr>
        </p:nvSpPr>
        <p:spPr>
          <a:xfrm>
            <a:off x="9459649" y="5225142"/>
            <a:ext cx="2365830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66" name="Subtitel Tekst">
            <a:extLst>
              <a:ext uri="{FF2B5EF4-FFF2-40B4-BE49-F238E27FC236}">
                <a16:creationId xmlns:a16="http://schemas.microsoft.com/office/drawing/2014/main" id="{D55948D9-5B48-4A62-BD31-8A82AAEB534F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48" name="Tijdelijke aanduiding voor voettekst 4">
            <a:extLst>
              <a:ext uri="{FF2B5EF4-FFF2-40B4-BE49-F238E27FC236}">
                <a16:creationId xmlns:a16="http://schemas.microsoft.com/office/drawing/2014/main" id="{432C6565-C8F6-4996-BDDF-6FA9AB10E76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pic>
        <p:nvPicPr>
          <p:cNvPr id="149" name="Graphic 148">
            <a:extLst>
              <a:ext uri="{FF2B5EF4-FFF2-40B4-BE49-F238E27FC236}">
                <a16:creationId xmlns:a16="http://schemas.microsoft.com/office/drawing/2014/main" id="{DEF258DF-FF5A-A647-B2AD-F1A623B38B2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67299" y="6502107"/>
            <a:ext cx="356400" cy="172022"/>
          </a:xfrm>
          <a:prstGeom prst="rect">
            <a:avLst/>
          </a:prstGeom>
        </p:spPr>
      </p:pic>
      <p:sp>
        <p:nvSpPr>
          <p:cNvPr id="365" name="Tijdelijke aanduiding voor datum 3">
            <a:extLst>
              <a:ext uri="{FF2B5EF4-FFF2-40B4-BE49-F238E27FC236}">
                <a16:creationId xmlns:a16="http://schemas.microsoft.com/office/drawing/2014/main" id="{5B9F71A6-3E82-5C45-933C-63D634C9AB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724" y="6492993"/>
            <a:ext cx="2183084" cy="165840"/>
          </a:xfrm>
        </p:spPr>
        <p:txBody>
          <a:bodyPr/>
          <a:lstStyle/>
          <a:p>
            <a:fld id="{5033307A-7388-43B2-AA80-D8F3B8EE323F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366" name="Tijdelijke aanduiding voor dianummer 5">
            <a:extLst>
              <a:ext uri="{FF2B5EF4-FFF2-40B4-BE49-F238E27FC236}">
                <a16:creationId xmlns:a16="http://schemas.microsoft.com/office/drawing/2014/main" id="{5E6E79D0-F847-6C46-83A3-B32B7D87A2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51767" y="6492993"/>
            <a:ext cx="310271" cy="180000"/>
          </a:xfrm>
        </p:spPr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grpSp>
        <p:nvGrpSpPr>
          <p:cNvPr id="219" name="INSTRUCTION">
            <a:extLst>
              <a:ext uri="{FF2B5EF4-FFF2-40B4-BE49-F238E27FC236}">
                <a16:creationId xmlns:a16="http://schemas.microsoft.com/office/drawing/2014/main" id="{BF810296-26E3-3549-8FCF-23E49ACF89CA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20" name="Rechthoek 329">
              <a:extLst>
                <a:ext uri="{FF2B5EF4-FFF2-40B4-BE49-F238E27FC236}">
                  <a16:creationId xmlns:a16="http://schemas.microsoft.com/office/drawing/2014/main" id="{19994147-05AE-E04D-AFB0-6B41DEDD23B8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21" name="Ovaal 317">
              <a:extLst>
                <a:ext uri="{FF2B5EF4-FFF2-40B4-BE49-F238E27FC236}">
                  <a16:creationId xmlns:a16="http://schemas.microsoft.com/office/drawing/2014/main" id="{2F2DFD35-EB89-204A-9A06-58B1C0F29220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22" name="Rechthoek 328">
              <a:extLst>
                <a:ext uri="{FF2B5EF4-FFF2-40B4-BE49-F238E27FC236}">
                  <a16:creationId xmlns:a16="http://schemas.microsoft.com/office/drawing/2014/main" id="{D8A6D1F7-871A-4F47-B808-D588E3FED1D3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23" name="Ovaal 166">
              <a:extLst>
                <a:ext uri="{FF2B5EF4-FFF2-40B4-BE49-F238E27FC236}">
                  <a16:creationId xmlns:a16="http://schemas.microsoft.com/office/drawing/2014/main" id="{C0AD41A2-C61C-2A4D-81CD-1FECC4C2E381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24" name="Rechthoek 168">
              <a:extLst>
                <a:ext uri="{FF2B5EF4-FFF2-40B4-BE49-F238E27FC236}">
                  <a16:creationId xmlns:a16="http://schemas.microsoft.com/office/drawing/2014/main" id="{420E9DD0-50E8-C04B-8EE5-109D172ADDBE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25" name="Groep 126">
              <a:extLst>
                <a:ext uri="{FF2B5EF4-FFF2-40B4-BE49-F238E27FC236}">
                  <a16:creationId xmlns:a16="http://schemas.microsoft.com/office/drawing/2014/main" id="{58DFCBE7-CCF8-F842-8B57-D515906E8559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26" name="Groep 127">
                <a:extLst>
                  <a:ext uri="{FF2B5EF4-FFF2-40B4-BE49-F238E27FC236}">
                    <a16:creationId xmlns:a16="http://schemas.microsoft.com/office/drawing/2014/main" id="{07D4E919-DB63-964E-BBA5-B81536FD8D72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28" name="Rechthoek met één afgeknipte en afgeronde hoek 47">
                  <a:extLst>
                    <a:ext uri="{FF2B5EF4-FFF2-40B4-BE49-F238E27FC236}">
                      <a16:creationId xmlns:a16="http://schemas.microsoft.com/office/drawing/2014/main" id="{4A8CB135-FB72-C248-85B2-3E4C5FF67D72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9" name="Rechthoekige driehoek 136">
                  <a:extLst>
                    <a:ext uri="{FF2B5EF4-FFF2-40B4-BE49-F238E27FC236}">
                      <a16:creationId xmlns:a16="http://schemas.microsoft.com/office/drawing/2014/main" id="{4B8E1E30-060A-D54D-9E3A-8CBDF8BBA9D3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0" name="Rechthoek 137">
                  <a:extLst>
                    <a:ext uri="{FF2B5EF4-FFF2-40B4-BE49-F238E27FC236}">
                      <a16:creationId xmlns:a16="http://schemas.microsoft.com/office/drawing/2014/main" id="{57D50532-5EA4-9346-8F62-B5C535A76C8E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1" name="Rechthoek 140">
                  <a:extLst>
                    <a:ext uri="{FF2B5EF4-FFF2-40B4-BE49-F238E27FC236}">
                      <a16:creationId xmlns:a16="http://schemas.microsoft.com/office/drawing/2014/main" id="{F3A4C24E-B790-0241-B981-BD7F9DD66E24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27" name="Rechthoek 128">
                <a:extLst>
                  <a:ext uri="{FF2B5EF4-FFF2-40B4-BE49-F238E27FC236}">
                    <a16:creationId xmlns:a16="http://schemas.microsoft.com/office/drawing/2014/main" id="{560D6871-99C6-6C44-9230-B8DC975CAD12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32" name="INSTRUCTION">
            <a:extLst>
              <a:ext uri="{FF2B5EF4-FFF2-40B4-BE49-F238E27FC236}">
                <a16:creationId xmlns:a16="http://schemas.microsoft.com/office/drawing/2014/main" id="{E9EDEADE-06C9-8845-BFC0-9957137270CC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33" name="Rechthoek 329">
              <a:extLst>
                <a:ext uri="{FF2B5EF4-FFF2-40B4-BE49-F238E27FC236}">
                  <a16:creationId xmlns:a16="http://schemas.microsoft.com/office/drawing/2014/main" id="{9CD3D5CA-C0E9-E24A-9473-08E79D042F12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34" name="Ovaal 317">
              <a:extLst>
                <a:ext uri="{FF2B5EF4-FFF2-40B4-BE49-F238E27FC236}">
                  <a16:creationId xmlns:a16="http://schemas.microsoft.com/office/drawing/2014/main" id="{2A596620-8584-674E-975D-6A1E4EEAE5FB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35" name="Rechthoek 319">
              <a:extLst>
                <a:ext uri="{FF2B5EF4-FFF2-40B4-BE49-F238E27FC236}">
                  <a16:creationId xmlns:a16="http://schemas.microsoft.com/office/drawing/2014/main" id="{60F08EE6-71B8-FB45-B8EB-6C1F1DE194DB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36" name="Ovaal 320">
              <a:extLst>
                <a:ext uri="{FF2B5EF4-FFF2-40B4-BE49-F238E27FC236}">
                  <a16:creationId xmlns:a16="http://schemas.microsoft.com/office/drawing/2014/main" id="{4A786A0E-C0B3-A841-968C-5CB5EAC06F98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37" name="Rechthoek 328">
              <a:extLst>
                <a:ext uri="{FF2B5EF4-FFF2-40B4-BE49-F238E27FC236}">
                  <a16:creationId xmlns:a16="http://schemas.microsoft.com/office/drawing/2014/main" id="{CF58D869-9102-A04D-B543-955FC0763E6D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38" name="Rechthoek 180">
              <a:extLst>
                <a:ext uri="{FF2B5EF4-FFF2-40B4-BE49-F238E27FC236}">
                  <a16:creationId xmlns:a16="http://schemas.microsoft.com/office/drawing/2014/main" id="{5EF119E6-8DD3-9342-9489-D0FD4BA9C02A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40" name="Ovaal 182">
              <a:extLst>
                <a:ext uri="{FF2B5EF4-FFF2-40B4-BE49-F238E27FC236}">
                  <a16:creationId xmlns:a16="http://schemas.microsoft.com/office/drawing/2014/main" id="{C41A6105-3FD9-5B48-924B-0E0038A37107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41" name="Rechthoek 183">
              <a:extLst>
                <a:ext uri="{FF2B5EF4-FFF2-40B4-BE49-F238E27FC236}">
                  <a16:creationId xmlns:a16="http://schemas.microsoft.com/office/drawing/2014/main" id="{8386B963-48BB-DA46-8B78-437F0029FE57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42" name="Ovaal 185">
              <a:extLst>
                <a:ext uri="{FF2B5EF4-FFF2-40B4-BE49-F238E27FC236}">
                  <a16:creationId xmlns:a16="http://schemas.microsoft.com/office/drawing/2014/main" id="{95690AD7-3F31-EA4D-88CE-3611393DED3E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43" name="Rechthoek 186">
              <a:extLst>
                <a:ext uri="{FF2B5EF4-FFF2-40B4-BE49-F238E27FC236}">
                  <a16:creationId xmlns:a16="http://schemas.microsoft.com/office/drawing/2014/main" id="{39148D83-66F2-C547-A14E-4615FB8F2C87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44" name="Ovaal 188">
              <a:extLst>
                <a:ext uri="{FF2B5EF4-FFF2-40B4-BE49-F238E27FC236}">
                  <a16:creationId xmlns:a16="http://schemas.microsoft.com/office/drawing/2014/main" id="{A85718A4-336D-474D-BA52-0F249EEE939A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45" name="Rechthoek 189">
              <a:extLst>
                <a:ext uri="{FF2B5EF4-FFF2-40B4-BE49-F238E27FC236}">
                  <a16:creationId xmlns:a16="http://schemas.microsoft.com/office/drawing/2014/main" id="{69AF3DCC-B5C6-324D-9C75-01EE6076646B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246" name="Ovaal 191">
              <a:extLst>
                <a:ext uri="{FF2B5EF4-FFF2-40B4-BE49-F238E27FC236}">
                  <a16:creationId xmlns:a16="http://schemas.microsoft.com/office/drawing/2014/main" id="{D5EF9EF7-ADF9-E44A-A3F4-9B83C60A3E43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47" name="Rechthoek 192">
              <a:extLst>
                <a:ext uri="{FF2B5EF4-FFF2-40B4-BE49-F238E27FC236}">
                  <a16:creationId xmlns:a16="http://schemas.microsoft.com/office/drawing/2014/main" id="{F4F6936A-49A1-E34C-B363-40D29C7EB36C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48" name="Ovaal 195">
              <a:extLst>
                <a:ext uri="{FF2B5EF4-FFF2-40B4-BE49-F238E27FC236}">
                  <a16:creationId xmlns:a16="http://schemas.microsoft.com/office/drawing/2014/main" id="{04C6A3A1-39D8-5843-BC04-451E3E8C3CEF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49" name="Rechthoek 196">
              <a:extLst>
                <a:ext uri="{FF2B5EF4-FFF2-40B4-BE49-F238E27FC236}">
                  <a16:creationId xmlns:a16="http://schemas.microsoft.com/office/drawing/2014/main" id="{388AA55D-596A-E24A-9F07-43308F53B4F8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50" name="Ovaal 197">
              <a:extLst>
                <a:ext uri="{FF2B5EF4-FFF2-40B4-BE49-F238E27FC236}">
                  <a16:creationId xmlns:a16="http://schemas.microsoft.com/office/drawing/2014/main" id="{CBD07C3E-5619-1143-BCFA-99B611798D44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51" name="Rechthoek 198">
              <a:extLst>
                <a:ext uri="{FF2B5EF4-FFF2-40B4-BE49-F238E27FC236}">
                  <a16:creationId xmlns:a16="http://schemas.microsoft.com/office/drawing/2014/main" id="{1689B22A-7364-6647-A14E-D5BD11B04062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252" name="Ovaal 200">
              <a:extLst>
                <a:ext uri="{FF2B5EF4-FFF2-40B4-BE49-F238E27FC236}">
                  <a16:creationId xmlns:a16="http://schemas.microsoft.com/office/drawing/2014/main" id="{25BB837C-86D5-8840-AB35-268C13FB5774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253" name="Rechthoek 202">
              <a:extLst>
                <a:ext uri="{FF2B5EF4-FFF2-40B4-BE49-F238E27FC236}">
                  <a16:creationId xmlns:a16="http://schemas.microsoft.com/office/drawing/2014/main" id="{BF131508-07DC-664C-A673-BBB6F2F05439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254" name="Rechthoek 331">
              <a:extLst>
                <a:ext uri="{FF2B5EF4-FFF2-40B4-BE49-F238E27FC236}">
                  <a16:creationId xmlns:a16="http://schemas.microsoft.com/office/drawing/2014/main" id="{C2FACA7E-35D8-B942-AE13-67DC56E8296F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255" name="ICOON_info">
              <a:extLst>
                <a:ext uri="{FF2B5EF4-FFF2-40B4-BE49-F238E27FC236}">
                  <a16:creationId xmlns:a16="http://schemas.microsoft.com/office/drawing/2014/main" id="{F34AF2FB-44C8-A149-B96C-3575B88084AE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09" name="Ovaal 1">
                <a:extLst>
                  <a:ext uri="{FF2B5EF4-FFF2-40B4-BE49-F238E27FC236}">
                    <a16:creationId xmlns:a16="http://schemas.microsoft.com/office/drawing/2014/main" id="{3761FB9A-7184-2F4C-93B2-820B953074B7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0" name="Graphic 163" descr="Informatie">
                <a:extLst>
                  <a:ext uri="{FF2B5EF4-FFF2-40B4-BE49-F238E27FC236}">
                    <a16:creationId xmlns:a16="http://schemas.microsoft.com/office/drawing/2014/main" id="{9FF6F388-446A-F04E-8F0B-EC131F6DFF34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56" name="VOORBEELD">
              <a:extLst>
                <a:ext uri="{FF2B5EF4-FFF2-40B4-BE49-F238E27FC236}">
                  <a16:creationId xmlns:a16="http://schemas.microsoft.com/office/drawing/2014/main" id="{86197081-FD3C-EF40-93AF-FCCFFE333B68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257" name="Rechthoek 335">
                <a:extLst>
                  <a:ext uri="{FF2B5EF4-FFF2-40B4-BE49-F238E27FC236}">
                    <a16:creationId xmlns:a16="http://schemas.microsoft.com/office/drawing/2014/main" id="{806A337D-9614-8948-98CE-513C80AB6731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258" name="Rechthoek 337">
                <a:extLst>
                  <a:ext uri="{FF2B5EF4-FFF2-40B4-BE49-F238E27FC236}">
                    <a16:creationId xmlns:a16="http://schemas.microsoft.com/office/drawing/2014/main" id="{681520AA-6726-E946-A684-270E1B7F4856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59" name="Groep 230">
                <a:extLst>
                  <a:ext uri="{FF2B5EF4-FFF2-40B4-BE49-F238E27FC236}">
                    <a16:creationId xmlns:a16="http://schemas.microsoft.com/office/drawing/2014/main" id="{291662C9-84BF-CD42-B01F-E8EE284BCA94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290" name="Groep 232">
                  <a:extLst>
                    <a:ext uri="{FF2B5EF4-FFF2-40B4-BE49-F238E27FC236}">
                      <a16:creationId xmlns:a16="http://schemas.microsoft.com/office/drawing/2014/main" id="{D718CC9A-11FA-F84A-BFA9-0460D06BD2C5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04" name="Rechte verbindingslijn 234">
                    <a:extLst>
                      <a:ext uri="{FF2B5EF4-FFF2-40B4-BE49-F238E27FC236}">
                        <a16:creationId xmlns:a16="http://schemas.microsoft.com/office/drawing/2014/main" id="{D5F3C042-96D7-1344-9EF8-A5CEB1848D8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235">
                    <a:extLst>
                      <a:ext uri="{FF2B5EF4-FFF2-40B4-BE49-F238E27FC236}">
                        <a16:creationId xmlns:a16="http://schemas.microsoft.com/office/drawing/2014/main" id="{09C97192-3EA5-9044-B3AF-3B397ECD09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236">
                    <a:extLst>
                      <a:ext uri="{FF2B5EF4-FFF2-40B4-BE49-F238E27FC236}">
                        <a16:creationId xmlns:a16="http://schemas.microsoft.com/office/drawing/2014/main" id="{AEF1DBD3-5F1B-7449-AADD-A57B19CA68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237">
                    <a:extLst>
                      <a:ext uri="{FF2B5EF4-FFF2-40B4-BE49-F238E27FC236}">
                        <a16:creationId xmlns:a16="http://schemas.microsoft.com/office/drawing/2014/main" id="{04D08946-2B11-094F-B485-B588A73809A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238">
                    <a:extLst>
                      <a:ext uri="{FF2B5EF4-FFF2-40B4-BE49-F238E27FC236}">
                        <a16:creationId xmlns:a16="http://schemas.microsoft.com/office/drawing/2014/main" id="{114B95AB-8235-8C45-AAAA-C29655F833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91" name="Pijl: rechts 233">
                  <a:extLst>
                    <a:ext uri="{FF2B5EF4-FFF2-40B4-BE49-F238E27FC236}">
                      <a16:creationId xmlns:a16="http://schemas.microsoft.com/office/drawing/2014/main" id="{B3E86FC6-17C0-C24F-9699-2C7295B57129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60" name="Groep 239">
                <a:extLst>
                  <a:ext uri="{FF2B5EF4-FFF2-40B4-BE49-F238E27FC236}">
                    <a16:creationId xmlns:a16="http://schemas.microsoft.com/office/drawing/2014/main" id="{2F52CBEE-509D-504F-868D-9C44A8BFE8CA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283" name="Groep 241">
                  <a:extLst>
                    <a:ext uri="{FF2B5EF4-FFF2-40B4-BE49-F238E27FC236}">
                      <a16:creationId xmlns:a16="http://schemas.microsoft.com/office/drawing/2014/main" id="{87D60DC2-769A-D047-BB46-D3A9F07627DB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85" name="Rechte verbindingslijn 243">
                    <a:extLst>
                      <a:ext uri="{FF2B5EF4-FFF2-40B4-BE49-F238E27FC236}">
                        <a16:creationId xmlns:a16="http://schemas.microsoft.com/office/drawing/2014/main" id="{BA1A4B41-6935-C54F-B116-9EF3D1F080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6" name="Rechte verbindingslijn 244">
                    <a:extLst>
                      <a:ext uri="{FF2B5EF4-FFF2-40B4-BE49-F238E27FC236}">
                        <a16:creationId xmlns:a16="http://schemas.microsoft.com/office/drawing/2014/main" id="{E9698633-1B8B-284D-B182-907A592826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7" name="Rechte verbindingslijn 245">
                    <a:extLst>
                      <a:ext uri="{FF2B5EF4-FFF2-40B4-BE49-F238E27FC236}">
                        <a16:creationId xmlns:a16="http://schemas.microsoft.com/office/drawing/2014/main" id="{4F72090B-A408-E944-A1FA-6B9813125C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8" name="Rechte verbindingslijn 246">
                    <a:extLst>
                      <a:ext uri="{FF2B5EF4-FFF2-40B4-BE49-F238E27FC236}">
                        <a16:creationId xmlns:a16="http://schemas.microsoft.com/office/drawing/2014/main" id="{D911CE6B-CFAD-7544-AD42-6AA99DDBD2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9" name="Rechte verbindingslijn 247">
                    <a:extLst>
                      <a:ext uri="{FF2B5EF4-FFF2-40B4-BE49-F238E27FC236}">
                        <a16:creationId xmlns:a16="http://schemas.microsoft.com/office/drawing/2014/main" id="{CAD6C3A1-6E87-A349-B05F-52151CB216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84" name="Pijl: rechts 242">
                  <a:extLst>
                    <a:ext uri="{FF2B5EF4-FFF2-40B4-BE49-F238E27FC236}">
                      <a16:creationId xmlns:a16="http://schemas.microsoft.com/office/drawing/2014/main" id="{F67D8BA4-C1D1-644F-AB0D-15B1D9200B76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261" name="Rechte verbindingslijn 340">
                <a:extLst>
                  <a:ext uri="{FF2B5EF4-FFF2-40B4-BE49-F238E27FC236}">
                    <a16:creationId xmlns:a16="http://schemas.microsoft.com/office/drawing/2014/main" id="{B3C1387F-F448-CA4A-832A-D834DD37F9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341">
                <a:extLst>
                  <a:ext uri="{FF2B5EF4-FFF2-40B4-BE49-F238E27FC236}">
                    <a16:creationId xmlns:a16="http://schemas.microsoft.com/office/drawing/2014/main" id="{0963B84A-E4E2-4D4D-A181-967262293BE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263" name="Rechthoek 344">
                <a:extLst>
                  <a:ext uri="{FF2B5EF4-FFF2-40B4-BE49-F238E27FC236}">
                    <a16:creationId xmlns:a16="http://schemas.microsoft.com/office/drawing/2014/main" id="{62D27D70-3546-3642-86B4-A2BDB554B8DE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264" name="Rechthoek 345">
                <a:extLst>
                  <a:ext uri="{FF2B5EF4-FFF2-40B4-BE49-F238E27FC236}">
                    <a16:creationId xmlns:a16="http://schemas.microsoft.com/office/drawing/2014/main" id="{BF7D5A2D-C5A2-9948-B7CF-0E2D3ADA66B6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265" name="Groep 11">
                <a:extLst>
                  <a:ext uri="{FF2B5EF4-FFF2-40B4-BE49-F238E27FC236}">
                    <a16:creationId xmlns:a16="http://schemas.microsoft.com/office/drawing/2014/main" id="{AB7E43EE-9EF1-A347-B137-242AD036E881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275" name="Rechthoek 346">
                  <a:extLst>
                    <a:ext uri="{FF2B5EF4-FFF2-40B4-BE49-F238E27FC236}">
                      <a16:creationId xmlns:a16="http://schemas.microsoft.com/office/drawing/2014/main" id="{4A82D4A0-8F0D-C54F-AB13-601D94A3EB11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76" name="Groep 6">
                  <a:extLst>
                    <a:ext uri="{FF2B5EF4-FFF2-40B4-BE49-F238E27FC236}">
                      <a16:creationId xmlns:a16="http://schemas.microsoft.com/office/drawing/2014/main" id="{B79DB0EE-4DB9-0F48-84F6-F9E8F1A7B5F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78" name="Rechte verbindingslijn 225">
                    <a:extLst>
                      <a:ext uri="{FF2B5EF4-FFF2-40B4-BE49-F238E27FC236}">
                        <a16:creationId xmlns:a16="http://schemas.microsoft.com/office/drawing/2014/main" id="{C467DCB2-4A7A-8747-BDAC-F4F37F999D7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26">
                    <a:extLst>
                      <a:ext uri="{FF2B5EF4-FFF2-40B4-BE49-F238E27FC236}">
                        <a16:creationId xmlns:a16="http://schemas.microsoft.com/office/drawing/2014/main" id="{126C43FA-2C82-634F-8817-55C93238D4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0" name="Rechte verbindingslijn 227">
                    <a:extLst>
                      <a:ext uri="{FF2B5EF4-FFF2-40B4-BE49-F238E27FC236}">
                        <a16:creationId xmlns:a16="http://schemas.microsoft.com/office/drawing/2014/main" id="{FCB5FEDF-1DF3-8A40-AE30-A2C2DFC206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1" name="Rechte verbindingslijn 228">
                    <a:extLst>
                      <a:ext uri="{FF2B5EF4-FFF2-40B4-BE49-F238E27FC236}">
                        <a16:creationId xmlns:a16="http://schemas.microsoft.com/office/drawing/2014/main" id="{8D8BB4B8-5335-BF4C-A6DD-AC8C5F3D5A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2" name="Rechte verbindingslijn 229">
                    <a:extLst>
                      <a:ext uri="{FF2B5EF4-FFF2-40B4-BE49-F238E27FC236}">
                        <a16:creationId xmlns:a16="http://schemas.microsoft.com/office/drawing/2014/main" id="{1891D85A-8847-AA4F-9CFD-A15AA7B1FC1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77" name="Pijl: rechts 217">
                  <a:extLst>
                    <a:ext uri="{FF2B5EF4-FFF2-40B4-BE49-F238E27FC236}">
                      <a16:creationId xmlns:a16="http://schemas.microsoft.com/office/drawing/2014/main" id="{5F75E5BB-E1CD-BF41-9366-6C564F77B5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66" name="Groep 9">
                <a:extLst>
                  <a:ext uri="{FF2B5EF4-FFF2-40B4-BE49-F238E27FC236}">
                    <a16:creationId xmlns:a16="http://schemas.microsoft.com/office/drawing/2014/main" id="{F22B301E-589F-B947-9AC7-356A77281E8D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267" name="Rechthoek 357">
                  <a:extLst>
                    <a:ext uri="{FF2B5EF4-FFF2-40B4-BE49-F238E27FC236}">
                      <a16:creationId xmlns:a16="http://schemas.microsoft.com/office/drawing/2014/main" id="{0E891110-B1D4-D84A-9CB4-45B27D97628D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68" name="Groep 5">
                  <a:extLst>
                    <a:ext uri="{FF2B5EF4-FFF2-40B4-BE49-F238E27FC236}">
                      <a16:creationId xmlns:a16="http://schemas.microsoft.com/office/drawing/2014/main" id="{60A5C099-E6AD-E94B-8644-50CC123723E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70" name="Rechte verbindingslijn 220">
                    <a:extLst>
                      <a:ext uri="{FF2B5EF4-FFF2-40B4-BE49-F238E27FC236}">
                        <a16:creationId xmlns:a16="http://schemas.microsoft.com/office/drawing/2014/main" id="{6ED6A7AF-792B-2D4A-B289-92663305F81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1" name="Rechte verbindingslijn 221">
                    <a:extLst>
                      <a:ext uri="{FF2B5EF4-FFF2-40B4-BE49-F238E27FC236}">
                        <a16:creationId xmlns:a16="http://schemas.microsoft.com/office/drawing/2014/main" id="{A9BFCB22-360B-0E48-A38A-9A89B33221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2" name="Rechte verbindingslijn 222">
                    <a:extLst>
                      <a:ext uri="{FF2B5EF4-FFF2-40B4-BE49-F238E27FC236}">
                        <a16:creationId xmlns:a16="http://schemas.microsoft.com/office/drawing/2014/main" id="{CCB7D424-5FFE-A647-9FC7-91E493D9F4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23">
                    <a:extLst>
                      <a:ext uri="{FF2B5EF4-FFF2-40B4-BE49-F238E27FC236}">
                        <a16:creationId xmlns:a16="http://schemas.microsoft.com/office/drawing/2014/main" id="{F51168F3-2B35-C44B-A3EA-60B1C74FD3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24">
                    <a:extLst>
                      <a:ext uri="{FF2B5EF4-FFF2-40B4-BE49-F238E27FC236}">
                        <a16:creationId xmlns:a16="http://schemas.microsoft.com/office/drawing/2014/main" id="{DF2415C3-4786-D44C-9A0B-C257EA398DB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69" name="Pijl: rechts 219">
                  <a:extLst>
                    <a:ext uri="{FF2B5EF4-FFF2-40B4-BE49-F238E27FC236}">
                      <a16:creationId xmlns:a16="http://schemas.microsoft.com/office/drawing/2014/main" id="{D5065322-F897-7F42-9DBD-D9649567765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11" name="INSTRUCTION">
            <a:extLst>
              <a:ext uri="{FF2B5EF4-FFF2-40B4-BE49-F238E27FC236}">
                <a16:creationId xmlns:a16="http://schemas.microsoft.com/office/drawing/2014/main" id="{F6598815-8AE7-BD43-AA41-194A0D963EEB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12" name="Rechthoek 222">
              <a:extLst>
                <a:ext uri="{FF2B5EF4-FFF2-40B4-BE49-F238E27FC236}">
                  <a16:creationId xmlns:a16="http://schemas.microsoft.com/office/drawing/2014/main" id="{4B97A0EE-D14B-2644-A5C8-BC22C9A90567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13" name="Rechthoek 223">
              <a:extLst>
                <a:ext uri="{FF2B5EF4-FFF2-40B4-BE49-F238E27FC236}">
                  <a16:creationId xmlns:a16="http://schemas.microsoft.com/office/drawing/2014/main" id="{47CA640E-97CE-884A-BF14-EBFE0689503F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14" name="Ovaal 224">
              <a:extLst>
                <a:ext uri="{FF2B5EF4-FFF2-40B4-BE49-F238E27FC236}">
                  <a16:creationId xmlns:a16="http://schemas.microsoft.com/office/drawing/2014/main" id="{981BD143-8317-4740-A038-8697CF8AC6DF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15" name="Rechthoek 225">
              <a:extLst>
                <a:ext uri="{FF2B5EF4-FFF2-40B4-BE49-F238E27FC236}">
                  <a16:creationId xmlns:a16="http://schemas.microsoft.com/office/drawing/2014/main" id="{C5F103E9-F311-634A-B92E-1BDA1D047D49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16" name="Groep 226">
              <a:extLst>
                <a:ext uri="{FF2B5EF4-FFF2-40B4-BE49-F238E27FC236}">
                  <a16:creationId xmlns:a16="http://schemas.microsoft.com/office/drawing/2014/main" id="{3A09C2D1-30D1-2442-BED4-F84DF521C386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345" name="Rechthoek 257">
                <a:extLst>
                  <a:ext uri="{FF2B5EF4-FFF2-40B4-BE49-F238E27FC236}">
                    <a16:creationId xmlns:a16="http://schemas.microsoft.com/office/drawing/2014/main" id="{ED33BB95-3502-EE4B-A28C-671B4B0BD0C6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6" name="Ovaal 258">
                <a:extLst>
                  <a:ext uri="{FF2B5EF4-FFF2-40B4-BE49-F238E27FC236}">
                    <a16:creationId xmlns:a16="http://schemas.microsoft.com/office/drawing/2014/main" id="{9EDA41AC-EE52-1D4C-A2DB-B2214115B3F1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7" name="Vrije vorm: vorm 259">
                <a:extLst>
                  <a:ext uri="{FF2B5EF4-FFF2-40B4-BE49-F238E27FC236}">
                    <a16:creationId xmlns:a16="http://schemas.microsoft.com/office/drawing/2014/main" id="{6020CACB-A3A5-5F46-A51B-0D9E212AC97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8" name="Rechthoek: afgeronde hoeken 260">
                <a:extLst>
                  <a:ext uri="{FF2B5EF4-FFF2-40B4-BE49-F238E27FC236}">
                    <a16:creationId xmlns:a16="http://schemas.microsoft.com/office/drawing/2014/main" id="{78A571CD-EC01-294E-AB12-65D53421F8E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49" name="Rechte verbindingslijn 261">
                <a:extLst>
                  <a:ext uri="{FF2B5EF4-FFF2-40B4-BE49-F238E27FC236}">
                    <a16:creationId xmlns:a16="http://schemas.microsoft.com/office/drawing/2014/main" id="{BCFF2380-1009-7F41-AED2-C57951441E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50" name="Rechte verbindingslijn 262">
                <a:extLst>
                  <a:ext uri="{FF2B5EF4-FFF2-40B4-BE49-F238E27FC236}">
                    <a16:creationId xmlns:a16="http://schemas.microsoft.com/office/drawing/2014/main" id="{38FCCF1F-9DE8-684E-8DFD-B06462D4CFC5}"/>
                  </a:ext>
                </a:extLst>
              </p:cNvPr>
              <p:cNvCxnSpPr>
                <a:cxnSpLocks/>
                <a:stCxn id="3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17" name="Ovaal 227">
              <a:extLst>
                <a:ext uri="{FF2B5EF4-FFF2-40B4-BE49-F238E27FC236}">
                  <a16:creationId xmlns:a16="http://schemas.microsoft.com/office/drawing/2014/main" id="{7ED1FBAB-12CA-D64D-88ED-54358D952951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18" name="Rechthoek 228">
              <a:extLst>
                <a:ext uri="{FF2B5EF4-FFF2-40B4-BE49-F238E27FC236}">
                  <a16:creationId xmlns:a16="http://schemas.microsoft.com/office/drawing/2014/main" id="{C2A9FA0E-E935-8E4C-9691-141BF6CE46E4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19" name="Groep 229">
              <a:extLst>
                <a:ext uri="{FF2B5EF4-FFF2-40B4-BE49-F238E27FC236}">
                  <a16:creationId xmlns:a16="http://schemas.microsoft.com/office/drawing/2014/main" id="{DA51492E-8B93-724B-9839-39F661CB10A0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342" name="Rechthoek 254">
                <a:extLst>
                  <a:ext uri="{FF2B5EF4-FFF2-40B4-BE49-F238E27FC236}">
                    <a16:creationId xmlns:a16="http://schemas.microsoft.com/office/drawing/2014/main" id="{E57D446D-141D-2A48-9FDB-A43550E06802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343" name="Rechte verbindingslijn 255">
                <a:extLst>
                  <a:ext uri="{FF2B5EF4-FFF2-40B4-BE49-F238E27FC236}">
                    <a16:creationId xmlns:a16="http://schemas.microsoft.com/office/drawing/2014/main" id="{90716FAA-59DA-B54B-8A54-7656CDA3974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4" name="Gelijkbenige driehoek 256">
                <a:extLst>
                  <a:ext uri="{FF2B5EF4-FFF2-40B4-BE49-F238E27FC236}">
                    <a16:creationId xmlns:a16="http://schemas.microsoft.com/office/drawing/2014/main" id="{1B705358-D2FA-F145-9549-1F27326303B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20" name="Ovaal 230">
              <a:extLst>
                <a:ext uri="{FF2B5EF4-FFF2-40B4-BE49-F238E27FC236}">
                  <a16:creationId xmlns:a16="http://schemas.microsoft.com/office/drawing/2014/main" id="{B386A36C-18EA-1947-B402-7A6D72BAD228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21" name="Rechthoek 232">
              <a:extLst>
                <a:ext uri="{FF2B5EF4-FFF2-40B4-BE49-F238E27FC236}">
                  <a16:creationId xmlns:a16="http://schemas.microsoft.com/office/drawing/2014/main" id="{1DE28ED7-6343-1D4A-85D8-04B575697551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322" name="Groep 233">
              <a:extLst>
                <a:ext uri="{FF2B5EF4-FFF2-40B4-BE49-F238E27FC236}">
                  <a16:creationId xmlns:a16="http://schemas.microsoft.com/office/drawing/2014/main" id="{537AAE6A-0C98-C449-8750-64FAD5BE1E70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326" name="Groep 237">
                <a:extLst>
                  <a:ext uri="{FF2B5EF4-FFF2-40B4-BE49-F238E27FC236}">
                    <a16:creationId xmlns:a16="http://schemas.microsoft.com/office/drawing/2014/main" id="{8AC480A6-942C-464D-88CC-334A416A526C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29" name="Groep 241">
                  <a:extLst>
                    <a:ext uri="{FF2B5EF4-FFF2-40B4-BE49-F238E27FC236}">
                      <a16:creationId xmlns:a16="http://schemas.microsoft.com/office/drawing/2014/main" id="{0E408550-51F4-454E-94A1-66C1CCAD307B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36" name="Groep 248">
                    <a:extLst>
                      <a:ext uri="{FF2B5EF4-FFF2-40B4-BE49-F238E27FC236}">
                        <a16:creationId xmlns:a16="http://schemas.microsoft.com/office/drawing/2014/main" id="{A21D941E-FFF2-544E-B9D3-8972E5C5217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339" name="Rechthoek 251">
                      <a:extLst>
                        <a:ext uri="{FF2B5EF4-FFF2-40B4-BE49-F238E27FC236}">
                          <a16:creationId xmlns:a16="http://schemas.microsoft.com/office/drawing/2014/main" id="{018BD9F2-9055-3A42-A0E5-C4C35686E63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40" name="Rechthoek 252">
                      <a:extLst>
                        <a:ext uri="{FF2B5EF4-FFF2-40B4-BE49-F238E27FC236}">
                          <a16:creationId xmlns:a16="http://schemas.microsoft.com/office/drawing/2014/main" id="{F3D1DE13-353E-554D-9B1D-44A4BE84861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41" name="Ovaal 253">
                      <a:extLst>
                        <a:ext uri="{FF2B5EF4-FFF2-40B4-BE49-F238E27FC236}">
                          <a16:creationId xmlns:a16="http://schemas.microsoft.com/office/drawing/2014/main" id="{9D7AC678-2FB5-4541-A695-22BA27CC42E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37" name="Afbeelding 249">
                    <a:extLst>
                      <a:ext uri="{FF2B5EF4-FFF2-40B4-BE49-F238E27FC236}">
                        <a16:creationId xmlns:a16="http://schemas.microsoft.com/office/drawing/2014/main" id="{43FF655E-C770-9947-B090-4C0C51C1F57D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6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7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8" name="Afbeelding 250">
                    <a:extLst>
                      <a:ext uri="{FF2B5EF4-FFF2-40B4-BE49-F238E27FC236}">
                        <a16:creationId xmlns:a16="http://schemas.microsoft.com/office/drawing/2014/main" id="{32237C5C-E274-3B44-91BD-77C1CDEA90AD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8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9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30" name="Groep 242">
                  <a:extLst>
                    <a:ext uri="{FF2B5EF4-FFF2-40B4-BE49-F238E27FC236}">
                      <a16:creationId xmlns:a16="http://schemas.microsoft.com/office/drawing/2014/main" id="{C95BEAB8-8DA8-EE43-900C-895CDEC8274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4" name="Rechthoek 246">
                    <a:extLst>
                      <a:ext uri="{FF2B5EF4-FFF2-40B4-BE49-F238E27FC236}">
                        <a16:creationId xmlns:a16="http://schemas.microsoft.com/office/drawing/2014/main" id="{BFED2118-4EE3-1347-A0B6-CE1262D131F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35" name="Rechthoek 247">
                    <a:extLst>
                      <a:ext uri="{FF2B5EF4-FFF2-40B4-BE49-F238E27FC236}">
                        <a16:creationId xmlns:a16="http://schemas.microsoft.com/office/drawing/2014/main" id="{76CC6F8B-145E-814F-B28D-DE512B3076A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31" name="Groep 243">
                  <a:extLst>
                    <a:ext uri="{FF2B5EF4-FFF2-40B4-BE49-F238E27FC236}">
                      <a16:creationId xmlns:a16="http://schemas.microsoft.com/office/drawing/2014/main" id="{9FB8CCD7-DED8-1D4E-A7A0-968B38FA909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2" name="Rechthoek 244">
                    <a:extLst>
                      <a:ext uri="{FF2B5EF4-FFF2-40B4-BE49-F238E27FC236}">
                        <a16:creationId xmlns:a16="http://schemas.microsoft.com/office/drawing/2014/main" id="{7D68AC0E-074B-B140-BAEC-5D910F3503C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33" name="Rechthoek 245">
                    <a:extLst>
                      <a:ext uri="{FF2B5EF4-FFF2-40B4-BE49-F238E27FC236}">
                        <a16:creationId xmlns:a16="http://schemas.microsoft.com/office/drawing/2014/main" id="{A43DD4DC-8113-3C41-9A05-56ABD6EA2078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27" name="Rechthoek 238">
                <a:extLst>
                  <a:ext uri="{FF2B5EF4-FFF2-40B4-BE49-F238E27FC236}">
                    <a16:creationId xmlns:a16="http://schemas.microsoft.com/office/drawing/2014/main" id="{619BFA47-653E-2C43-827C-8AA60C682ED2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328" name="Gelijkbenige driehoek 239">
                <a:extLst>
                  <a:ext uri="{FF2B5EF4-FFF2-40B4-BE49-F238E27FC236}">
                    <a16:creationId xmlns:a16="http://schemas.microsoft.com/office/drawing/2014/main" id="{2086B057-912A-914B-9775-70F90DE79F53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23" name="ICOON_info">
              <a:extLst>
                <a:ext uri="{FF2B5EF4-FFF2-40B4-BE49-F238E27FC236}">
                  <a16:creationId xmlns:a16="http://schemas.microsoft.com/office/drawing/2014/main" id="{AFC42E00-1AEF-B541-8EE9-26D38E40D9C9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324" name="Ovaal 235">
                <a:extLst>
                  <a:ext uri="{FF2B5EF4-FFF2-40B4-BE49-F238E27FC236}">
                    <a16:creationId xmlns:a16="http://schemas.microsoft.com/office/drawing/2014/main" id="{7CFDF035-08C7-7941-A663-0B6C4C610159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5" name="Graphic 163" descr="Informatie">
                <a:extLst>
                  <a:ext uri="{FF2B5EF4-FFF2-40B4-BE49-F238E27FC236}">
                    <a16:creationId xmlns:a16="http://schemas.microsoft.com/office/drawing/2014/main" id="{86DC1A05-1ABE-EC4D-BEC8-4DD0E968D90D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9697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x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" name="Group 143">
            <a:extLst>
              <a:ext uri="{FF2B5EF4-FFF2-40B4-BE49-F238E27FC236}">
                <a16:creationId xmlns:a16="http://schemas.microsoft.com/office/drawing/2014/main" id="{EFE71484-C962-4A0A-9957-EB0AC72FCA17}"/>
              </a:ext>
            </a:extLst>
          </p:cNvPr>
          <p:cNvGrpSpPr/>
          <p:nvPr userDrawn="1"/>
        </p:nvGrpSpPr>
        <p:grpSpPr>
          <a:xfrm>
            <a:off x="8202935" y="-35339"/>
            <a:ext cx="4641294" cy="6385341"/>
            <a:chOff x="8202935" y="-35339"/>
            <a:chExt cx="4641294" cy="6385341"/>
          </a:xfrm>
        </p:grpSpPr>
        <p:cxnSp>
          <p:nvCxnSpPr>
            <p:cNvPr id="148" name="Straight Connector 144">
              <a:extLst>
                <a:ext uri="{FF2B5EF4-FFF2-40B4-BE49-F238E27FC236}">
                  <a16:creationId xmlns:a16="http://schemas.microsoft.com/office/drawing/2014/main" id="{6ACBC072-F6BE-4743-96C9-B643C1EA3B78}"/>
                </a:ext>
              </a:extLst>
            </p:cNvPr>
            <p:cNvCxnSpPr>
              <a:cxnSpLocks/>
            </p:cNvCxnSpPr>
            <p:nvPr/>
          </p:nvCxnSpPr>
          <p:spPr>
            <a:xfrm>
              <a:off x="8202935" y="-12700"/>
              <a:ext cx="3455665" cy="5321300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5">
              <a:extLst>
                <a:ext uri="{FF2B5EF4-FFF2-40B4-BE49-F238E27FC236}">
                  <a16:creationId xmlns:a16="http://schemas.microsoft.com/office/drawing/2014/main" id="{B2CFFCEE-FC11-439A-B48D-0F9197346F14}"/>
                </a:ext>
              </a:extLst>
            </p:cNvPr>
            <p:cNvCxnSpPr>
              <a:cxnSpLocks/>
            </p:cNvCxnSpPr>
            <p:nvPr/>
          </p:nvCxnSpPr>
          <p:spPr>
            <a:xfrm>
              <a:off x="10559428" y="-35339"/>
              <a:ext cx="2284801" cy="3518314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6">
              <a:extLst>
                <a:ext uri="{FF2B5EF4-FFF2-40B4-BE49-F238E27FC236}">
                  <a16:creationId xmlns:a16="http://schemas.microsoft.com/office/drawing/2014/main" id="{94438832-AE70-453D-9D3D-4C7815E347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9013" y="3473452"/>
              <a:ext cx="1857564" cy="2876548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47">
              <a:extLst>
                <a:ext uri="{FF2B5EF4-FFF2-40B4-BE49-F238E27FC236}">
                  <a16:creationId xmlns:a16="http://schemas.microsoft.com/office/drawing/2014/main" id="{704AB483-E044-4EFD-8B4C-4351E82C0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980738" y="3468688"/>
              <a:ext cx="1860640" cy="2881314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Rectangle 145">
            <a:extLst>
              <a:ext uri="{FF2B5EF4-FFF2-40B4-BE49-F238E27FC236}">
                <a16:creationId xmlns:a16="http://schemas.microsoft.com/office/drawing/2014/main" id="{FAAA2980-5A2B-42F7-9507-4827014D6F6C}"/>
              </a:ext>
            </a:extLst>
          </p:cNvPr>
          <p:cNvSpPr/>
          <p:nvPr userDrawn="1"/>
        </p:nvSpPr>
        <p:spPr>
          <a:xfrm>
            <a:off x="1" y="6319951"/>
            <a:ext cx="12191998" cy="5363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GB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6x Image</a:t>
            </a:r>
          </a:p>
        </p:txBody>
      </p:sp>
      <p:sp>
        <p:nvSpPr>
          <p:cNvPr id="39" name="Tijdelijke aanduiding voor afbeelding 38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720725" y="1665287"/>
            <a:ext cx="3328761" cy="148139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0" name="Tijdelijke aanduiding voor afbeelding 39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20725" y="3876102"/>
            <a:ext cx="3328761" cy="148139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1" name="Tijdelijke aanduiding voor afbeelding 40"/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4608721" y="1665287"/>
            <a:ext cx="3328761" cy="148139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2" name="Tijdelijke aanduiding voor afbeelding 41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4608721" y="3876102"/>
            <a:ext cx="3328761" cy="148139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3" name="Tijdelijke aanduiding voor afbeelding 42"/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8496718" y="1665287"/>
            <a:ext cx="3328761" cy="148139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4" name="Tijdelijke aanduiding voor afbeelding 43"/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8496718" y="3876102"/>
            <a:ext cx="3328761" cy="148139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3" name="Tijdelijke aanduiding voor verticale tekst 2"/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720671" y="3146682"/>
            <a:ext cx="3328267" cy="468810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5" name="Tijdelijke aanduiding voor verticale tekst 2"/>
          <p:cNvSpPr>
            <a:spLocks noGrp="1"/>
          </p:cNvSpPr>
          <p:nvPr userDrawn="1">
            <p:ph type="body" orient="vert" idx="21" hasCustomPrompt="1"/>
          </p:nvPr>
        </p:nvSpPr>
        <p:spPr>
          <a:xfrm>
            <a:off x="4609214" y="3146682"/>
            <a:ext cx="3328267" cy="468810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6" name="Tijdelijke aanduiding voor verticale tekst 2"/>
          <p:cNvSpPr>
            <a:spLocks noGrp="1"/>
          </p:cNvSpPr>
          <p:nvPr userDrawn="1">
            <p:ph type="body" orient="vert" idx="22" hasCustomPrompt="1"/>
          </p:nvPr>
        </p:nvSpPr>
        <p:spPr>
          <a:xfrm>
            <a:off x="8497211" y="3146682"/>
            <a:ext cx="3328267" cy="468810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7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720671" y="5357497"/>
            <a:ext cx="3328267" cy="468810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8" name="Tijdelijke aanduiding voor verticale tekst 2"/>
          <p:cNvSpPr>
            <a:spLocks noGrp="1"/>
          </p:cNvSpPr>
          <p:nvPr userDrawn="1">
            <p:ph type="body" orient="vert" idx="24" hasCustomPrompt="1"/>
          </p:nvPr>
        </p:nvSpPr>
        <p:spPr>
          <a:xfrm>
            <a:off x="4609214" y="5357497"/>
            <a:ext cx="3328267" cy="468810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9" name="Tijdelijke aanduiding voor verticale tekst 2"/>
          <p:cNvSpPr>
            <a:spLocks noGrp="1"/>
          </p:cNvSpPr>
          <p:nvPr userDrawn="1">
            <p:ph type="body" orient="vert" idx="25" hasCustomPrompt="1"/>
          </p:nvPr>
        </p:nvSpPr>
        <p:spPr>
          <a:xfrm>
            <a:off x="8497211" y="5357497"/>
            <a:ext cx="3328267" cy="468810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70" name="Subtitel Tekst">
            <a:extLst>
              <a:ext uri="{FF2B5EF4-FFF2-40B4-BE49-F238E27FC236}">
                <a16:creationId xmlns:a16="http://schemas.microsoft.com/office/drawing/2014/main" id="{BB118403-7104-43D7-94C6-DF126CD8328E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62" name="Tijdelijke aanduiding voor voettekst 4">
            <a:extLst>
              <a:ext uri="{FF2B5EF4-FFF2-40B4-BE49-F238E27FC236}">
                <a16:creationId xmlns:a16="http://schemas.microsoft.com/office/drawing/2014/main" id="{B5B70C7E-3440-4BF5-B20D-F78A4592031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pic>
        <p:nvPicPr>
          <p:cNvPr id="163" name="Graphic 162">
            <a:extLst>
              <a:ext uri="{FF2B5EF4-FFF2-40B4-BE49-F238E27FC236}">
                <a16:creationId xmlns:a16="http://schemas.microsoft.com/office/drawing/2014/main" id="{0D7B2084-5591-FA46-AA17-EEF18075604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67299" y="6502107"/>
            <a:ext cx="356400" cy="172022"/>
          </a:xfrm>
          <a:prstGeom prst="rect">
            <a:avLst/>
          </a:prstGeom>
        </p:spPr>
      </p:pic>
      <p:sp>
        <p:nvSpPr>
          <p:cNvPr id="376" name="Tijdelijke aanduiding voor datum 3">
            <a:extLst>
              <a:ext uri="{FF2B5EF4-FFF2-40B4-BE49-F238E27FC236}">
                <a16:creationId xmlns:a16="http://schemas.microsoft.com/office/drawing/2014/main" id="{BD452B4F-1E91-FA44-AF39-646313865ED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724" y="6492993"/>
            <a:ext cx="2183084" cy="165840"/>
          </a:xfrm>
        </p:spPr>
        <p:txBody>
          <a:bodyPr/>
          <a:lstStyle/>
          <a:p>
            <a:fld id="{EECA0D5F-C5D3-432F-9FFA-E706BA603C75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377" name="Tijdelijke aanduiding voor dianummer 5">
            <a:extLst>
              <a:ext uri="{FF2B5EF4-FFF2-40B4-BE49-F238E27FC236}">
                <a16:creationId xmlns:a16="http://schemas.microsoft.com/office/drawing/2014/main" id="{242F9856-E7AC-A446-9679-42D1090563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51767" y="6492993"/>
            <a:ext cx="310271" cy="180000"/>
          </a:xfrm>
        </p:spPr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grpSp>
        <p:nvGrpSpPr>
          <p:cNvPr id="227" name="INSTRUCTION">
            <a:extLst>
              <a:ext uri="{FF2B5EF4-FFF2-40B4-BE49-F238E27FC236}">
                <a16:creationId xmlns:a16="http://schemas.microsoft.com/office/drawing/2014/main" id="{1C86B150-8F83-C343-B56B-446A5F98996B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28" name="Rechthoek 329">
              <a:extLst>
                <a:ext uri="{FF2B5EF4-FFF2-40B4-BE49-F238E27FC236}">
                  <a16:creationId xmlns:a16="http://schemas.microsoft.com/office/drawing/2014/main" id="{6EFFA3ED-D815-774B-BD8B-05678850F0B5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29" name="Ovaal 317">
              <a:extLst>
                <a:ext uri="{FF2B5EF4-FFF2-40B4-BE49-F238E27FC236}">
                  <a16:creationId xmlns:a16="http://schemas.microsoft.com/office/drawing/2014/main" id="{8AC0C0E1-4794-C245-A763-F6A3A2179F91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30" name="Rechthoek 328">
              <a:extLst>
                <a:ext uri="{FF2B5EF4-FFF2-40B4-BE49-F238E27FC236}">
                  <a16:creationId xmlns:a16="http://schemas.microsoft.com/office/drawing/2014/main" id="{3C880DFD-2481-EF4E-A2EA-ADB9380CD1CB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31" name="Ovaal 166">
              <a:extLst>
                <a:ext uri="{FF2B5EF4-FFF2-40B4-BE49-F238E27FC236}">
                  <a16:creationId xmlns:a16="http://schemas.microsoft.com/office/drawing/2014/main" id="{F56EA914-55B8-CF4A-81F2-3486E382A1FF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32" name="Rechthoek 168">
              <a:extLst>
                <a:ext uri="{FF2B5EF4-FFF2-40B4-BE49-F238E27FC236}">
                  <a16:creationId xmlns:a16="http://schemas.microsoft.com/office/drawing/2014/main" id="{B0B60AA1-B80F-1E4D-A755-6AA961058803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33" name="Groep 126">
              <a:extLst>
                <a:ext uri="{FF2B5EF4-FFF2-40B4-BE49-F238E27FC236}">
                  <a16:creationId xmlns:a16="http://schemas.microsoft.com/office/drawing/2014/main" id="{125F9AD0-C655-0A48-AEEA-9923FDD1F8E1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34" name="Groep 127">
                <a:extLst>
                  <a:ext uri="{FF2B5EF4-FFF2-40B4-BE49-F238E27FC236}">
                    <a16:creationId xmlns:a16="http://schemas.microsoft.com/office/drawing/2014/main" id="{BEE67FFC-9278-1C4E-A450-79740CF56660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36" name="Rechthoek met één afgeknipte en afgeronde hoek 47">
                  <a:extLst>
                    <a:ext uri="{FF2B5EF4-FFF2-40B4-BE49-F238E27FC236}">
                      <a16:creationId xmlns:a16="http://schemas.microsoft.com/office/drawing/2014/main" id="{3BED05CE-9822-2C49-B667-F3046E8A21EC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7" name="Rechthoekige driehoek 136">
                  <a:extLst>
                    <a:ext uri="{FF2B5EF4-FFF2-40B4-BE49-F238E27FC236}">
                      <a16:creationId xmlns:a16="http://schemas.microsoft.com/office/drawing/2014/main" id="{50A5A850-1840-D246-BC0E-E9B534F90F8A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8" name="Rechthoek 137">
                  <a:extLst>
                    <a:ext uri="{FF2B5EF4-FFF2-40B4-BE49-F238E27FC236}">
                      <a16:creationId xmlns:a16="http://schemas.microsoft.com/office/drawing/2014/main" id="{3510C5A2-861D-B647-9A7A-D57500A39F5A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9" name="Rechthoek 140">
                  <a:extLst>
                    <a:ext uri="{FF2B5EF4-FFF2-40B4-BE49-F238E27FC236}">
                      <a16:creationId xmlns:a16="http://schemas.microsoft.com/office/drawing/2014/main" id="{44B82763-841E-044A-9471-C309DF741114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35" name="Rechthoek 128">
                <a:extLst>
                  <a:ext uri="{FF2B5EF4-FFF2-40B4-BE49-F238E27FC236}">
                    <a16:creationId xmlns:a16="http://schemas.microsoft.com/office/drawing/2014/main" id="{0767EF43-C561-F34A-8F4A-274667CD82A5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43" name="INSTRUCTION">
            <a:extLst>
              <a:ext uri="{FF2B5EF4-FFF2-40B4-BE49-F238E27FC236}">
                <a16:creationId xmlns:a16="http://schemas.microsoft.com/office/drawing/2014/main" id="{548B9CF4-C920-414B-807B-6A10FD2607EA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44" name="Rechthoek 329">
              <a:extLst>
                <a:ext uri="{FF2B5EF4-FFF2-40B4-BE49-F238E27FC236}">
                  <a16:creationId xmlns:a16="http://schemas.microsoft.com/office/drawing/2014/main" id="{6CB47FB6-EFB7-954F-AF70-4E85264D42E8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45" name="Ovaal 317">
              <a:extLst>
                <a:ext uri="{FF2B5EF4-FFF2-40B4-BE49-F238E27FC236}">
                  <a16:creationId xmlns:a16="http://schemas.microsoft.com/office/drawing/2014/main" id="{BC3021EE-1FA7-C448-9D60-E88C828A8185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46" name="Rechthoek 319">
              <a:extLst>
                <a:ext uri="{FF2B5EF4-FFF2-40B4-BE49-F238E27FC236}">
                  <a16:creationId xmlns:a16="http://schemas.microsoft.com/office/drawing/2014/main" id="{6BC89774-00BF-D449-9E7C-89D7402FC941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47" name="Ovaal 320">
              <a:extLst>
                <a:ext uri="{FF2B5EF4-FFF2-40B4-BE49-F238E27FC236}">
                  <a16:creationId xmlns:a16="http://schemas.microsoft.com/office/drawing/2014/main" id="{0AC0B0AF-AC3C-D54C-BDC1-CB4E94D0807A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48" name="Rechthoek 328">
              <a:extLst>
                <a:ext uri="{FF2B5EF4-FFF2-40B4-BE49-F238E27FC236}">
                  <a16:creationId xmlns:a16="http://schemas.microsoft.com/office/drawing/2014/main" id="{AB6AFC26-3E8F-2D42-A266-C4AA1CA9F97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49" name="Rechthoek 180">
              <a:extLst>
                <a:ext uri="{FF2B5EF4-FFF2-40B4-BE49-F238E27FC236}">
                  <a16:creationId xmlns:a16="http://schemas.microsoft.com/office/drawing/2014/main" id="{DDB4D385-F6A5-AE44-94CC-CF92601D7AE6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51" name="Ovaal 182">
              <a:extLst>
                <a:ext uri="{FF2B5EF4-FFF2-40B4-BE49-F238E27FC236}">
                  <a16:creationId xmlns:a16="http://schemas.microsoft.com/office/drawing/2014/main" id="{623155AB-F7FB-CC49-A00B-5D2AFA8313F7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52" name="Rechthoek 183">
              <a:extLst>
                <a:ext uri="{FF2B5EF4-FFF2-40B4-BE49-F238E27FC236}">
                  <a16:creationId xmlns:a16="http://schemas.microsoft.com/office/drawing/2014/main" id="{446B20E6-D067-034D-83F0-5D7C6CC111FD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53" name="Ovaal 185">
              <a:extLst>
                <a:ext uri="{FF2B5EF4-FFF2-40B4-BE49-F238E27FC236}">
                  <a16:creationId xmlns:a16="http://schemas.microsoft.com/office/drawing/2014/main" id="{25CB8D3F-7495-674C-9BF1-0C0AD2734EBD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54" name="Rechthoek 186">
              <a:extLst>
                <a:ext uri="{FF2B5EF4-FFF2-40B4-BE49-F238E27FC236}">
                  <a16:creationId xmlns:a16="http://schemas.microsoft.com/office/drawing/2014/main" id="{F3A11DF3-E6F6-C544-A172-1DBC3A3F12E9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55" name="Ovaal 188">
              <a:extLst>
                <a:ext uri="{FF2B5EF4-FFF2-40B4-BE49-F238E27FC236}">
                  <a16:creationId xmlns:a16="http://schemas.microsoft.com/office/drawing/2014/main" id="{C52B68DC-6607-6E4B-ACC9-D729370F82B4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56" name="Rechthoek 189">
              <a:extLst>
                <a:ext uri="{FF2B5EF4-FFF2-40B4-BE49-F238E27FC236}">
                  <a16:creationId xmlns:a16="http://schemas.microsoft.com/office/drawing/2014/main" id="{F092255F-EA64-7145-96FC-F61D535F6484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257" name="Ovaal 191">
              <a:extLst>
                <a:ext uri="{FF2B5EF4-FFF2-40B4-BE49-F238E27FC236}">
                  <a16:creationId xmlns:a16="http://schemas.microsoft.com/office/drawing/2014/main" id="{80DAD1C7-5075-9442-8D14-1D03012657D9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8" name="Rechthoek 192">
              <a:extLst>
                <a:ext uri="{FF2B5EF4-FFF2-40B4-BE49-F238E27FC236}">
                  <a16:creationId xmlns:a16="http://schemas.microsoft.com/office/drawing/2014/main" id="{52D3FDDD-D089-D34F-9E6D-CE367A40FEC8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59" name="Ovaal 195">
              <a:extLst>
                <a:ext uri="{FF2B5EF4-FFF2-40B4-BE49-F238E27FC236}">
                  <a16:creationId xmlns:a16="http://schemas.microsoft.com/office/drawing/2014/main" id="{640B1358-8BF7-9544-949F-03DBFE9D08A8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60" name="Rechthoek 196">
              <a:extLst>
                <a:ext uri="{FF2B5EF4-FFF2-40B4-BE49-F238E27FC236}">
                  <a16:creationId xmlns:a16="http://schemas.microsoft.com/office/drawing/2014/main" id="{F5A64A88-D38D-8044-9BCC-5D9B6593F92B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61" name="Ovaal 197">
              <a:extLst>
                <a:ext uri="{FF2B5EF4-FFF2-40B4-BE49-F238E27FC236}">
                  <a16:creationId xmlns:a16="http://schemas.microsoft.com/office/drawing/2014/main" id="{0133789A-704F-5E40-BD85-5EDA4F398DDF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62" name="Rechthoek 198">
              <a:extLst>
                <a:ext uri="{FF2B5EF4-FFF2-40B4-BE49-F238E27FC236}">
                  <a16:creationId xmlns:a16="http://schemas.microsoft.com/office/drawing/2014/main" id="{EBABF5B5-CC4D-874F-AC7E-58E2533EA28D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263" name="Ovaal 200">
              <a:extLst>
                <a:ext uri="{FF2B5EF4-FFF2-40B4-BE49-F238E27FC236}">
                  <a16:creationId xmlns:a16="http://schemas.microsoft.com/office/drawing/2014/main" id="{4AD00FC8-5B06-D94D-865D-949FA11DE974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264" name="Rechthoek 202">
              <a:extLst>
                <a:ext uri="{FF2B5EF4-FFF2-40B4-BE49-F238E27FC236}">
                  <a16:creationId xmlns:a16="http://schemas.microsoft.com/office/drawing/2014/main" id="{303238BB-036C-B941-9A60-E0CD1B9FE39D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265" name="Rechthoek 331">
              <a:extLst>
                <a:ext uri="{FF2B5EF4-FFF2-40B4-BE49-F238E27FC236}">
                  <a16:creationId xmlns:a16="http://schemas.microsoft.com/office/drawing/2014/main" id="{18DFFE54-EAD2-0B4E-92A0-0E1101588C44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266" name="ICOON_info">
              <a:extLst>
                <a:ext uri="{FF2B5EF4-FFF2-40B4-BE49-F238E27FC236}">
                  <a16:creationId xmlns:a16="http://schemas.microsoft.com/office/drawing/2014/main" id="{735267EE-9B92-2F4E-94D7-C306905781D7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20" name="Ovaal 1">
                <a:extLst>
                  <a:ext uri="{FF2B5EF4-FFF2-40B4-BE49-F238E27FC236}">
                    <a16:creationId xmlns:a16="http://schemas.microsoft.com/office/drawing/2014/main" id="{4D53FA64-27C1-3E48-9B1C-C5865EAEAA94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1" name="Graphic 163" descr="Informatie">
                <a:extLst>
                  <a:ext uri="{FF2B5EF4-FFF2-40B4-BE49-F238E27FC236}">
                    <a16:creationId xmlns:a16="http://schemas.microsoft.com/office/drawing/2014/main" id="{9F9E4CC7-14E3-274F-81CD-47A4FBCFCE58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7" name="VOORBEELD">
              <a:extLst>
                <a:ext uri="{FF2B5EF4-FFF2-40B4-BE49-F238E27FC236}">
                  <a16:creationId xmlns:a16="http://schemas.microsoft.com/office/drawing/2014/main" id="{B0DB66B4-0357-1945-ABF2-E91397BE1857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268" name="Rechthoek 335">
                <a:extLst>
                  <a:ext uri="{FF2B5EF4-FFF2-40B4-BE49-F238E27FC236}">
                    <a16:creationId xmlns:a16="http://schemas.microsoft.com/office/drawing/2014/main" id="{D76D5C32-93FC-E343-A53E-161EAB1354B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269" name="Rechthoek 337">
                <a:extLst>
                  <a:ext uri="{FF2B5EF4-FFF2-40B4-BE49-F238E27FC236}">
                    <a16:creationId xmlns:a16="http://schemas.microsoft.com/office/drawing/2014/main" id="{CF7D994F-49AC-0B49-80FE-977201AD0626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70" name="Groep 230">
                <a:extLst>
                  <a:ext uri="{FF2B5EF4-FFF2-40B4-BE49-F238E27FC236}">
                    <a16:creationId xmlns:a16="http://schemas.microsoft.com/office/drawing/2014/main" id="{BE1AB92F-ED95-AF48-8601-EFC8AB1C0D4E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01" name="Groep 232">
                  <a:extLst>
                    <a:ext uri="{FF2B5EF4-FFF2-40B4-BE49-F238E27FC236}">
                      <a16:creationId xmlns:a16="http://schemas.microsoft.com/office/drawing/2014/main" id="{1F9092C3-7F13-C242-80F7-2C4B3C6C3BA0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15" name="Rechte verbindingslijn 234">
                    <a:extLst>
                      <a:ext uri="{FF2B5EF4-FFF2-40B4-BE49-F238E27FC236}">
                        <a16:creationId xmlns:a16="http://schemas.microsoft.com/office/drawing/2014/main" id="{2FFD5D36-6A2C-DB49-B34A-402255A907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235">
                    <a:extLst>
                      <a:ext uri="{FF2B5EF4-FFF2-40B4-BE49-F238E27FC236}">
                        <a16:creationId xmlns:a16="http://schemas.microsoft.com/office/drawing/2014/main" id="{F90499C3-DD79-4849-A97F-1F6FE0D4E4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236">
                    <a:extLst>
                      <a:ext uri="{FF2B5EF4-FFF2-40B4-BE49-F238E27FC236}">
                        <a16:creationId xmlns:a16="http://schemas.microsoft.com/office/drawing/2014/main" id="{C3AB998F-1093-DC42-8B4A-3CEF77109F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237">
                    <a:extLst>
                      <a:ext uri="{FF2B5EF4-FFF2-40B4-BE49-F238E27FC236}">
                        <a16:creationId xmlns:a16="http://schemas.microsoft.com/office/drawing/2014/main" id="{FA9FBFA5-12F5-4B4B-9315-42AF9003A8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238">
                    <a:extLst>
                      <a:ext uri="{FF2B5EF4-FFF2-40B4-BE49-F238E27FC236}">
                        <a16:creationId xmlns:a16="http://schemas.microsoft.com/office/drawing/2014/main" id="{D00EC615-56EE-364A-85FF-01D33E5083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02" name="Pijl: rechts 233">
                  <a:extLst>
                    <a:ext uri="{FF2B5EF4-FFF2-40B4-BE49-F238E27FC236}">
                      <a16:creationId xmlns:a16="http://schemas.microsoft.com/office/drawing/2014/main" id="{960CDB33-9F9D-6C48-9FDD-9522D7CD815E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71" name="Groep 239">
                <a:extLst>
                  <a:ext uri="{FF2B5EF4-FFF2-40B4-BE49-F238E27FC236}">
                    <a16:creationId xmlns:a16="http://schemas.microsoft.com/office/drawing/2014/main" id="{76197EBC-23C0-6344-ABBE-1150C1E73328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294" name="Groep 241">
                  <a:extLst>
                    <a:ext uri="{FF2B5EF4-FFF2-40B4-BE49-F238E27FC236}">
                      <a16:creationId xmlns:a16="http://schemas.microsoft.com/office/drawing/2014/main" id="{40E5B511-9415-AE49-B48C-13EE0A17324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96" name="Rechte verbindingslijn 243">
                    <a:extLst>
                      <a:ext uri="{FF2B5EF4-FFF2-40B4-BE49-F238E27FC236}">
                        <a16:creationId xmlns:a16="http://schemas.microsoft.com/office/drawing/2014/main" id="{236FA355-C787-8048-9389-A6CD15352C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44">
                    <a:extLst>
                      <a:ext uri="{FF2B5EF4-FFF2-40B4-BE49-F238E27FC236}">
                        <a16:creationId xmlns:a16="http://schemas.microsoft.com/office/drawing/2014/main" id="{3395ECCF-4AD3-8D42-B002-BC17F202E9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45">
                    <a:extLst>
                      <a:ext uri="{FF2B5EF4-FFF2-40B4-BE49-F238E27FC236}">
                        <a16:creationId xmlns:a16="http://schemas.microsoft.com/office/drawing/2014/main" id="{12949380-FBAE-BA41-9E22-F881233CDA3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9" name="Rechte verbindingslijn 246">
                    <a:extLst>
                      <a:ext uri="{FF2B5EF4-FFF2-40B4-BE49-F238E27FC236}">
                        <a16:creationId xmlns:a16="http://schemas.microsoft.com/office/drawing/2014/main" id="{4DD63D49-20FA-834C-BCDF-D5B0236235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0" name="Rechte verbindingslijn 247">
                    <a:extLst>
                      <a:ext uri="{FF2B5EF4-FFF2-40B4-BE49-F238E27FC236}">
                        <a16:creationId xmlns:a16="http://schemas.microsoft.com/office/drawing/2014/main" id="{FCE9989B-715A-F44B-9D8A-D6C735F1E5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95" name="Pijl: rechts 242">
                  <a:extLst>
                    <a:ext uri="{FF2B5EF4-FFF2-40B4-BE49-F238E27FC236}">
                      <a16:creationId xmlns:a16="http://schemas.microsoft.com/office/drawing/2014/main" id="{DF18FFF5-CA66-5545-98C5-3903E9333355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272" name="Rechte verbindingslijn 340">
                <a:extLst>
                  <a:ext uri="{FF2B5EF4-FFF2-40B4-BE49-F238E27FC236}">
                    <a16:creationId xmlns:a16="http://schemas.microsoft.com/office/drawing/2014/main" id="{3B1DB604-39D6-8E4F-BD65-1A92F31AB22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3" name="Rechte verbindingslijn 341">
                <a:extLst>
                  <a:ext uri="{FF2B5EF4-FFF2-40B4-BE49-F238E27FC236}">
                    <a16:creationId xmlns:a16="http://schemas.microsoft.com/office/drawing/2014/main" id="{084749EA-F72C-0541-8454-01E746FFB7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274" name="Rechthoek 344">
                <a:extLst>
                  <a:ext uri="{FF2B5EF4-FFF2-40B4-BE49-F238E27FC236}">
                    <a16:creationId xmlns:a16="http://schemas.microsoft.com/office/drawing/2014/main" id="{BCC3F22B-D356-7846-9AF0-242EE4FBE860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275" name="Rechthoek 345">
                <a:extLst>
                  <a:ext uri="{FF2B5EF4-FFF2-40B4-BE49-F238E27FC236}">
                    <a16:creationId xmlns:a16="http://schemas.microsoft.com/office/drawing/2014/main" id="{3101E6F5-77DB-4543-96AF-46BA527F1353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276" name="Groep 11">
                <a:extLst>
                  <a:ext uri="{FF2B5EF4-FFF2-40B4-BE49-F238E27FC236}">
                    <a16:creationId xmlns:a16="http://schemas.microsoft.com/office/drawing/2014/main" id="{159EBE29-54C0-1848-BF7E-FBAE6108E593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286" name="Rechthoek 346">
                  <a:extLst>
                    <a:ext uri="{FF2B5EF4-FFF2-40B4-BE49-F238E27FC236}">
                      <a16:creationId xmlns:a16="http://schemas.microsoft.com/office/drawing/2014/main" id="{36C9C20E-610F-D24B-9555-EF49CDC37014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87" name="Groep 6">
                  <a:extLst>
                    <a:ext uri="{FF2B5EF4-FFF2-40B4-BE49-F238E27FC236}">
                      <a16:creationId xmlns:a16="http://schemas.microsoft.com/office/drawing/2014/main" id="{41641BDD-892F-C946-A914-8DC05B541AB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89" name="Rechte verbindingslijn 225">
                    <a:extLst>
                      <a:ext uri="{FF2B5EF4-FFF2-40B4-BE49-F238E27FC236}">
                        <a16:creationId xmlns:a16="http://schemas.microsoft.com/office/drawing/2014/main" id="{4EB42CA9-D2EA-2446-A06C-0DC41FCC6A2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0" name="Rechte verbindingslijn 226">
                    <a:extLst>
                      <a:ext uri="{FF2B5EF4-FFF2-40B4-BE49-F238E27FC236}">
                        <a16:creationId xmlns:a16="http://schemas.microsoft.com/office/drawing/2014/main" id="{3A378D23-C7C3-9C40-9A86-ADE6AE3C9F0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1" name="Rechte verbindingslijn 227">
                    <a:extLst>
                      <a:ext uri="{FF2B5EF4-FFF2-40B4-BE49-F238E27FC236}">
                        <a16:creationId xmlns:a16="http://schemas.microsoft.com/office/drawing/2014/main" id="{6A17F81C-B22E-F54D-9388-F93FAC05B4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2" name="Rechte verbindingslijn 228">
                    <a:extLst>
                      <a:ext uri="{FF2B5EF4-FFF2-40B4-BE49-F238E27FC236}">
                        <a16:creationId xmlns:a16="http://schemas.microsoft.com/office/drawing/2014/main" id="{3F475F58-C032-A044-AA3F-901EC43E1DF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3" name="Rechte verbindingslijn 229">
                    <a:extLst>
                      <a:ext uri="{FF2B5EF4-FFF2-40B4-BE49-F238E27FC236}">
                        <a16:creationId xmlns:a16="http://schemas.microsoft.com/office/drawing/2014/main" id="{A9792162-C590-F149-A02D-80592777C4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88" name="Pijl: rechts 217">
                  <a:extLst>
                    <a:ext uri="{FF2B5EF4-FFF2-40B4-BE49-F238E27FC236}">
                      <a16:creationId xmlns:a16="http://schemas.microsoft.com/office/drawing/2014/main" id="{1EA1EE3E-FAC3-EF49-9B3E-F0473048734F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77" name="Groep 9">
                <a:extLst>
                  <a:ext uri="{FF2B5EF4-FFF2-40B4-BE49-F238E27FC236}">
                    <a16:creationId xmlns:a16="http://schemas.microsoft.com/office/drawing/2014/main" id="{2FDA51C7-F1F2-7444-976B-A1292C7FDEB3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278" name="Rechthoek 357">
                  <a:extLst>
                    <a:ext uri="{FF2B5EF4-FFF2-40B4-BE49-F238E27FC236}">
                      <a16:creationId xmlns:a16="http://schemas.microsoft.com/office/drawing/2014/main" id="{C114C760-C193-B04B-B55F-4870B4B79AD3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79" name="Groep 5">
                  <a:extLst>
                    <a:ext uri="{FF2B5EF4-FFF2-40B4-BE49-F238E27FC236}">
                      <a16:creationId xmlns:a16="http://schemas.microsoft.com/office/drawing/2014/main" id="{71D0E21C-DFAD-2A41-A54A-A579AAB93CB5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81" name="Rechte verbindingslijn 220">
                    <a:extLst>
                      <a:ext uri="{FF2B5EF4-FFF2-40B4-BE49-F238E27FC236}">
                        <a16:creationId xmlns:a16="http://schemas.microsoft.com/office/drawing/2014/main" id="{3BE82F94-03F4-0045-BD0B-E16A56E2615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2" name="Rechte verbindingslijn 221">
                    <a:extLst>
                      <a:ext uri="{FF2B5EF4-FFF2-40B4-BE49-F238E27FC236}">
                        <a16:creationId xmlns:a16="http://schemas.microsoft.com/office/drawing/2014/main" id="{DBCA00BE-0031-E642-843D-99C7C42917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3" name="Rechte verbindingslijn 222">
                    <a:extLst>
                      <a:ext uri="{FF2B5EF4-FFF2-40B4-BE49-F238E27FC236}">
                        <a16:creationId xmlns:a16="http://schemas.microsoft.com/office/drawing/2014/main" id="{FF469C29-917F-7247-9306-16B7FFB8F8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4" name="Rechte verbindingslijn 223">
                    <a:extLst>
                      <a:ext uri="{FF2B5EF4-FFF2-40B4-BE49-F238E27FC236}">
                        <a16:creationId xmlns:a16="http://schemas.microsoft.com/office/drawing/2014/main" id="{E513B6FB-19FF-5044-80D0-BDE2CCFCB6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5" name="Rechte verbindingslijn 224">
                    <a:extLst>
                      <a:ext uri="{FF2B5EF4-FFF2-40B4-BE49-F238E27FC236}">
                        <a16:creationId xmlns:a16="http://schemas.microsoft.com/office/drawing/2014/main" id="{198E6E98-5069-0048-9DC3-00D88B803A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80" name="Pijl: rechts 219">
                  <a:extLst>
                    <a:ext uri="{FF2B5EF4-FFF2-40B4-BE49-F238E27FC236}">
                      <a16:creationId xmlns:a16="http://schemas.microsoft.com/office/drawing/2014/main" id="{F9280BAF-3558-144E-8F02-685CC0CAE155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22" name="INSTRUCTION">
            <a:extLst>
              <a:ext uri="{FF2B5EF4-FFF2-40B4-BE49-F238E27FC236}">
                <a16:creationId xmlns:a16="http://schemas.microsoft.com/office/drawing/2014/main" id="{A861644F-431C-0245-A683-83F2E8CC9737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23" name="Rechthoek 222">
              <a:extLst>
                <a:ext uri="{FF2B5EF4-FFF2-40B4-BE49-F238E27FC236}">
                  <a16:creationId xmlns:a16="http://schemas.microsoft.com/office/drawing/2014/main" id="{D180D3F7-6660-E34E-9662-A18F8F266498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24" name="Rechthoek 223">
              <a:extLst>
                <a:ext uri="{FF2B5EF4-FFF2-40B4-BE49-F238E27FC236}">
                  <a16:creationId xmlns:a16="http://schemas.microsoft.com/office/drawing/2014/main" id="{1FC5C867-2111-2246-A079-3ABB33DBA1B4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25" name="Ovaal 224">
              <a:extLst>
                <a:ext uri="{FF2B5EF4-FFF2-40B4-BE49-F238E27FC236}">
                  <a16:creationId xmlns:a16="http://schemas.microsoft.com/office/drawing/2014/main" id="{3AD8E72E-7284-804B-B4F3-E39C3108F6FE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26" name="Rechthoek 225">
              <a:extLst>
                <a:ext uri="{FF2B5EF4-FFF2-40B4-BE49-F238E27FC236}">
                  <a16:creationId xmlns:a16="http://schemas.microsoft.com/office/drawing/2014/main" id="{D3C55C16-3647-7242-8132-DFD9E4B4354C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27" name="Groep 226">
              <a:extLst>
                <a:ext uri="{FF2B5EF4-FFF2-40B4-BE49-F238E27FC236}">
                  <a16:creationId xmlns:a16="http://schemas.microsoft.com/office/drawing/2014/main" id="{42E22908-C35D-F34B-9605-8DBD599EEF9E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356" name="Rechthoek 257">
                <a:extLst>
                  <a:ext uri="{FF2B5EF4-FFF2-40B4-BE49-F238E27FC236}">
                    <a16:creationId xmlns:a16="http://schemas.microsoft.com/office/drawing/2014/main" id="{01B93F7F-9129-AE45-90D6-2F2B9634294C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7" name="Ovaal 258">
                <a:extLst>
                  <a:ext uri="{FF2B5EF4-FFF2-40B4-BE49-F238E27FC236}">
                    <a16:creationId xmlns:a16="http://schemas.microsoft.com/office/drawing/2014/main" id="{75974D94-249E-154B-AFEA-7C9CAA927264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8" name="Vrije vorm: vorm 259">
                <a:extLst>
                  <a:ext uri="{FF2B5EF4-FFF2-40B4-BE49-F238E27FC236}">
                    <a16:creationId xmlns:a16="http://schemas.microsoft.com/office/drawing/2014/main" id="{84F92737-C362-A74B-B11E-2FE7CD8B9B31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9" name="Rechthoek: afgeronde hoeken 260">
                <a:extLst>
                  <a:ext uri="{FF2B5EF4-FFF2-40B4-BE49-F238E27FC236}">
                    <a16:creationId xmlns:a16="http://schemas.microsoft.com/office/drawing/2014/main" id="{85E65A89-47AE-8243-8FC8-16B4F1F2777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60" name="Rechte verbindingslijn 261">
                <a:extLst>
                  <a:ext uri="{FF2B5EF4-FFF2-40B4-BE49-F238E27FC236}">
                    <a16:creationId xmlns:a16="http://schemas.microsoft.com/office/drawing/2014/main" id="{F3FE0BEE-FC22-6F4F-97D2-DD72123A228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1" name="Rechte verbindingslijn 262">
                <a:extLst>
                  <a:ext uri="{FF2B5EF4-FFF2-40B4-BE49-F238E27FC236}">
                    <a16:creationId xmlns:a16="http://schemas.microsoft.com/office/drawing/2014/main" id="{28165C0D-E763-724B-BA8C-ED96C3C78B4D}"/>
                  </a:ext>
                </a:extLst>
              </p:cNvPr>
              <p:cNvCxnSpPr>
                <a:cxnSpLocks/>
                <a:stCxn id="35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28" name="Ovaal 227">
              <a:extLst>
                <a:ext uri="{FF2B5EF4-FFF2-40B4-BE49-F238E27FC236}">
                  <a16:creationId xmlns:a16="http://schemas.microsoft.com/office/drawing/2014/main" id="{67597768-9890-FA45-8896-FF703DBBB9A6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29" name="Rechthoek 228">
              <a:extLst>
                <a:ext uri="{FF2B5EF4-FFF2-40B4-BE49-F238E27FC236}">
                  <a16:creationId xmlns:a16="http://schemas.microsoft.com/office/drawing/2014/main" id="{C2DA86CC-6426-6543-B71D-2A5C86695D27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30" name="Groep 229">
              <a:extLst>
                <a:ext uri="{FF2B5EF4-FFF2-40B4-BE49-F238E27FC236}">
                  <a16:creationId xmlns:a16="http://schemas.microsoft.com/office/drawing/2014/main" id="{4B6791C4-2B9D-0F4C-B059-3DEB00648715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353" name="Rechthoek 254">
                <a:extLst>
                  <a:ext uri="{FF2B5EF4-FFF2-40B4-BE49-F238E27FC236}">
                    <a16:creationId xmlns:a16="http://schemas.microsoft.com/office/drawing/2014/main" id="{2B387E31-47E8-7A4D-AF22-591383C03B4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354" name="Rechte verbindingslijn 255">
                <a:extLst>
                  <a:ext uri="{FF2B5EF4-FFF2-40B4-BE49-F238E27FC236}">
                    <a16:creationId xmlns:a16="http://schemas.microsoft.com/office/drawing/2014/main" id="{6AA3A4BB-1E28-4A42-8018-785867EAA47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5" name="Gelijkbenige driehoek 256">
                <a:extLst>
                  <a:ext uri="{FF2B5EF4-FFF2-40B4-BE49-F238E27FC236}">
                    <a16:creationId xmlns:a16="http://schemas.microsoft.com/office/drawing/2014/main" id="{9E3A0DB1-72CA-4448-B0E8-85F9A730E12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31" name="Ovaal 230">
              <a:extLst>
                <a:ext uri="{FF2B5EF4-FFF2-40B4-BE49-F238E27FC236}">
                  <a16:creationId xmlns:a16="http://schemas.microsoft.com/office/drawing/2014/main" id="{CF0526B6-730B-F84A-8DFC-5A6A3FC6508B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32" name="Rechthoek 232">
              <a:extLst>
                <a:ext uri="{FF2B5EF4-FFF2-40B4-BE49-F238E27FC236}">
                  <a16:creationId xmlns:a16="http://schemas.microsoft.com/office/drawing/2014/main" id="{CA5B5A26-0266-3F4C-8E25-862095A4B913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333" name="Groep 233">
              <a:extLst>
                <a:ext uri="{FF2B5EF4-FFF2-40B4-BE49-F238E27FC236}">
                  <a16:creationId xmlns:a16="http://schemas.microsoft.com/office/drawing/2014/main" id="{BCAD31B6-7561-D04A-B1B5-C7E73E9F2C18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337" name="Groep 237">
                <a:extLst>
                  <a:ext uri="{FF2B5EF4-FFF2-40B4-BE49-F238E27FC236}">
                    <a16:creationId xmlns:a16="http://schemas.microsoft.com/office/drawing/2014/main" id="{B0947CE9-5A69-1D40-9F62-087C9643958B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40" name="Groep 241">
                  <a:extLst>
                    <a:ext uri="{FF2B5EF4-FFF2-40B4-BE49-F238E27FC236}">
                      <a16:creationId xmlns:a16="http://schemas.microsoft.com/office/drawing/2014/main" id="{BB1DEF89-EC48-AA4D-88AE-A0F235517ED2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47" name="Groep 248">
                    <a:extLst>
                      <a:ext uri="{FF2B5EF4-FFF2-40B4-BE49-F238E27FC236}">
                        <a16:creationId xmlns:a16="http://schemas.microsoft.com/office/drawing/2014/main" id="{583FC532-4BE6-3847-97F7-175F4423EA0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350" name="Rechthoek 251">
                      <a:extLst>
                        <a:ext uri="{FF2B5EF4-FFF2-40B4-BE49-F238E27FC236}">
                          <a16:creationId xmlns:a16="http://schemas.microsoft.com/office/drawing/2014/main" id="{6E0B8DF4-054E-ED49-8B59-F7F2253BE4E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51" name="Rechthoek 252">
                      <a:extLst>
                        <a:ext uri="{FF2B5EF4-FFF2-40B4-BE49-F238E27FC236}">
                          <a16:creationId xmlns:a16="http://schemas.microsoft.com/office/drawing/2014/main" id="{601603D2-BEF3-824A-B51D-83A0711B9DD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52" name="Ovaal 253">
                      <a:extLst>
                        <a:ext uri="{FF2B5EF4-FFF2-40B4-BE49-F238E27FC236}">
                          <a16:creationId xmlns:a16="http://schemas.microsoft.com/office/drawing/2014/main" id="{3EE8CE89-6237-0E4A-B253-BF1A6D172BE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48" name="Afbeelding 249">
                    <a:extLst>
                      <a:ext uri="{FF2B5EF4-FFF2-40B4-BE49-F238E27FC236}">
                        <a16:creationId xmlns:a16="http://schemas.microsoft.com/office/drawing/2014/main" id="{983C8B06-6CB9-CF4C-9128-0CA498C71B4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6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7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9" name="Afbeelding 250">
                    <a:extLst>
                      <a:ext uri="{FF2B5EF4-FFF2-40B4-BE49-F238E27FC236}">
                        <a16:creationId xmlns:a16="http://schemas.microsoft.com/office/drawing/2014/main" id="{9DAFE85F-A5A8-974A-B89B-9D366D159E5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8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9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1" name="Groep 242">
                  <a:extLst>
                    <a:ext uri="{FF2B5EF4-FFF2-40B4-BE49-F238E27FC236}">
                      <a16:creationId xmlns:a16="http://schemas.microsoft.com/office/drawing/2014/main" id="{0C0B5124-2BB3-BE42-931E-24F871F7E1BD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5" name="Rechthoek 246">
                    <a:extLst>
                      <a:ext uri="{FF2B5EF4-FFF2-40B4-BE49-F238E27FC236}">
                        <a16:creationId xmlns:a16="http://schemas.microsoft.com/office/drawing/2014/main" id="{A0BBACEE-C6B3-454F-9F35-0AE39061FCB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46" name="Rechthoek 247">
                    <a:extLst>
                      <a:ext uri="{FF2B5EF4-FFF2-40B4-BE49-F238E27FC236}">
                        <a16:creationId xmlns:a16="http://schemas.microsoft.com/office/drawing/2014/main" id="{11324728-AC27-A24A-AF56-27205CABE40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42" name="Groep 243">
                  <a:extLst>
                    <a:ext uri="{FF2B5EF4-FFF2-40B4-BE49-F238E27FC236}">
                      <a16:creationId xmlns:a16="http://schemas.microsoft.com/office/drawing/2014/main" id="{E0B9D141-3EDE-824A-B689-4EFE7522D6C0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3" name="Rechthoek 244">
                    <a:extLst>
                      <a:ext uri="{FF2B5EF4-FFF2-40B4-BE49-F238E27FC236}">
                        <a16:creationId xmlns:a16="http://schemas.microsoft.com/office/drawing/2014/main" id="{56CEDAE2-75D1-AD44-8B4A-1306ACFE9C9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44" name="Rechthoek 245">
                    <a:extLst>
                      <a:ext uri="{FF2B5EF4-FFF2-40B4-BE49-F238E27FC236}">
                        <a16:creationId xmlns:a16="http://schemas.microsoft.com/office/drawing/2014/main" id="{F5B1B055-F608-1942-9CC2-7B01C40DC45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38" name="Rechthoek 238">
                <a:extLst>
                  <a:ext uri="{FF2B5EF4-FFF2-40B4-BE49-F238E27FC236}">
                    <a16:creationId xmlns:a16="http://schemas.microsoft.com/office/drawing/2014/main" id="{B3006865-89E1-3E46-9A2F-1BA1FA2696E0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339" name="Gelijkbenige driehoek 239">
                <a:extLst>
                  <a:ext uri="{FF2B5EF4-FFF2-40B4-BE49-F238E27FC236}">
                    <a16:creationId xmlns:a16="http://schemas.microsoft.com/office/drawing/2014/main" id="{AAF3F6A4-5C61-604A-8A64-6D6E44EF183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4" name="ICOON_info">
              <a:extLst>
                <a:ext uri="{FF2B5EF4-FFF2-40B4-BE49-F238E27FC236}">
                  <a16:creationId xmlns:a16="http://schemas.microsoft.com/office/drawing/2014/main" id="{56B2457A-701C-CB48-A66D-DFAAE4B40F7D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335" name="Ovaal 235">
                <a:extLst>
                  <a:ext uri="{FF2B5EF4-FFF2-40B4-BE49-F238E27FC236}">
                    <a16:creationId xmlns:a16="http://schemas.microsoft.com/office/drawing/2014/main" id="{8BE80B4A-CD09-4044-856D-4F71E5438A5E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6" name="Graphic 163" descr="Informatie">
                <a:extLst>
                  <a:ext uri="{FF2B5EF4-FFF2-40B4-BE49-F238E27FC236}">
                    <a16:creationId xmlns:a16="http://schemas.microsoft.com/office/drawing/2014/main" id="{F2800170-6696-C74C-AC53-62FB3FF179C4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5681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x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" name="Group 143">
            <a:extLst>
              <a:ext uri="{FF2B5EF4-FFF2-40B4-BE49-F238E27FC236}">
                <a16:creationId xmlns:a16="http://schemas.microsoft.com/office/drawing/2014/main" id="{29D41165-4028-4EA3-AA66-A5E4F053C16E}"/>
              </a:ext>
            </a:extLst>
          </p:cNvPr>
          <p:cNvGrpSpPr/>
          <p:nvPr userDrawn="1"/>
        </p:nvGrpSpPr>
        <p:grpSpPr>
          <a:xfrm>
            <a:off x="8202935" y="-35339"/>
            <a:ext cx="4641294" cy="6385341"/>
            <a:chOff x="8202935" y="-35339"/>
            <a:chExt cx="4641294" cy="6385341"/>
          </a:xfrm>
        </p:grpSpPr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D156B9C5-00F9-4414-839D-DB8269A447EA}"/>
                </a:ext>
              </a:extLst>
            </p:cNvPr>
            <p:cNvCxnSpPr>
              <a:cxnSpLocks/>
            </p:cNvCxnSpPr>
            <p:nvPr/>
          </p:nvCxnSpPr>
          <p:spPr>
            <a:xfrm>
              <a:off x="8202935" y="-12700"/>
              <a:ext cx="3455665" cy="5321300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16C4B104-DC16-437F-BB31-F129FC19D7B8}"/>
                </a:ext>
              </a:extLst>
            </p:cNvPr>
            <p:cNvCxnSpPr>
              <a:cxnSpLocks/>
            </p:cNvCxnSpPr>
            <p:nvPr/>
          </p:nvCxnSpPr>
          <p:spPr>
            <a:xfrm>
              <a:off x="10559428" y="-35339"/>
              <a:ext cx="2284801" cy="3518314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6A66A0EC-0A7E-44A9-8FD5-388BFB8904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9013" y="3473452"/>
              <a:ext cx="1857564" cy="2876548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9F495A15-4CB0-46BF-83EA-0D3EADDD2F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980738" y="3468688"/>
              <a:ext cx="1860640" cy="2881314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0" name="Rectangle 149">
            <a:extLst>
              <a:ext uri="{FF2B5EF4-FFF2-40B4-BE49-F238E27FC236}">
                <a16:creationId xmlns:a16="http://schemas.microsoft.com/office/drawing/2014/main" id="{E9A4C75C-370E-495A-98BF-08FB494A460F}"/>
              </a:ext>
            </a:extLst>
          </p:cNvPr>
          <p:cNvSpPr/>
          <p:nvPr userDrawn="1"/>
        </p:nvSpPr>
        <p:spPr>
          <a:xfrm>
            <a:off x="1" y="6319951"/>
            <a:ext cx="12191998" cy="5363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GB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8x Image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720724" y="1677792"/>
            <a:ext cx="2365829" cy="1391847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26" name="Tijdelijke aanduiding voor afbeelding 25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20724" y="3847521"/>
            <a:ext cx="2365829" cy="1391846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31" name="Tijdelijke aanduiding voor verticale tekst 2"/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720671" y="3069640"/>
            <a:ext cx="2365478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720671" y="5231848"/>
            <a:ext cx="2365478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0" name="Tijdelijke aanduiding voor afbeelding 39"/>
          <p:cNvSpPr>
            <a:spLocks noGrp="1"/>
          </p:cNvSpPr>
          <p:nvPr userDrawn="1">
            <p:ph type="pic" sz="quarter" idx="24" hasCustomPrompt="1"/>
          </p:nvPr>
        </p:nvSpPr>
        <p:spPr>
          <a:xfrm>
            <a:off x="3633699" y="1677792"/>
            <a:ext cx="2365829" cy="1391847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1" name="Tijdelijke aanduiding voor afbeelding 40"/>
          <p:cNvSpPr>
            <a:spLocks noGrp="1"/>
          </p:cNvSpPr>
          <p:nvPr userDrawn="1">
            <p:ph type="pic" sz="quarter" idx="25" hasCustomPrompt="1"/>
          </p:nvPr>
        </p:nvSpPr>
        <p:spPr>
          <a:xfrm>
            <a:off x="3633699" y="3847520"/>
            <a:ext cx="2365829" cy="1391847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2" name="Tijdelijke aanduiding voor verticale tekst 2"/>
          <p:cNvSpPr>
            <a:spLocks noGrp="1"/>
          </p:cNvSpPr>
          <p:nvPr userDrawn="1">
            <p:ph type="body" orient="vert" idx="26" hasCustomPrompt="1"/>
          </p:nvPr>
        </p:nvSpPr>
        <p:spPr>
          <a:xfrm>
            <a:off x="3633781" y="3069640"/>
            <a:ext cx="2365478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3" name="Tijdelijke aanduiding voor verticale tekst 2"/>
          <p:cNvSpPr>
            <a:spLocks noGrp="1"/>
          </p:cNvSpPr>
          <p:nvPr userDrawn="1">
            <p:ph type="body" orient="vert" idx="27" hasCustomPrompt="1"/>
          </p:nvPr>
        </p:nvSpPr>
        <p:spPr>
          <a:xfrm>
            <a:off x="3633647" y="5231848"/>
            <a:ext cx="2365478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4" name="Tijdelijke aanduiding voor afbeelding 43"/>
          <p:cNvSpPr>
            <a:spLocks noGrp="1"/>
          </p:cNvSpPr>
          <p:nvPr userDrawn="1">
            <p:ph type="pic" sz="quarter" idx="28" hasCustomPrompt="1"/>
          </p:nvPr>
        </p:nvSpPr>
        <p:spPr>
          <a:xfrm>
            <a:off x="6546674" y="1677792"/>
            <a:ext cx="2365829" cy="1391847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5" name="Tijdelijke aanduiding voor afbeelding 44"/>
          <p:cNvSpPr>
            <a:spLocks noGrp="1"/>
          </p:cNvSpPr>
          <p:nvPr userDrawn="1">
            <p:ph type="pic" sz="quarter" idx="29" hasCustomPrompt="1"/>
          </p:nvPr>
        </p:nvSpPr>
        <p:spPr>
          <a:xfrm>
            <a:off x="6546539" y="3847521"/>
            <a:ext cx="2365829" cy="1391846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6" name="Tijdelijke aanduiding voor verticale tekst 2"/>
          <p:cNvSpPr>
            <a:spLocks noGrp="1"/>
          </p:cNvSpPr>
          <p:nvPr userDrawn="1">
            <p:ph type="body" orient="vert" idx="30" hasCustomPrompt="1"/>
          </p:nvPr>
        </p:nvSpPr>
        <p:spPr>
          <a:xfrm>
            <a:off x="6546891" y="3069640"/>
            <a:ext cx="2365478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7" name="Tijdelijke aanduiding voor verticale tekst 2"/>
          <p:cNvSpPr>
            <a:spLocks noGrp="1"/>
          </p:cNvSpPr>
          <p:nvPr userDrawn="1">
            <p:ph type="body" orient="vert" idx="31" hasCustomPrompt="1"/>
          </p:nvPr>
        </p:nvSpPr>
        <p:spPr>
          <a:xfrm>
            <a:off x="6546891" y="5231848"/>
            <a:ext cx="2365478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8" name="Tijdelijke aanduiding voor afbeelding 47"/>
          <p:cNvSpPr>
            <a:spLocks noGrp="1"/>
          </p:cNvSpPr>
          <p:nvPr userDrawn="1">
            <p:ph type="pic" sz="quarter" idx="32" hasCustomPrompt="1"/>
          </p:nvPr>
        </p:nvSpPr>
        <p:spPr>
          <a:xfrm>
            <a:off x="9459649" y="1677792"/>
            <a:ext cx="2365829" cy="1391847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9" name="Tijdelijke aanduiding voor afbeelding 48"/>
          <p:cNvSpPr>
            <a:spLocks noGrp="1"/>
          </p:cNvSpPr>
          <p:nvPr userDrawn="1">
            <p:ph type="pic" sz="quarter" idx="33" hasCustomPrompt="1"/>
          </p:nvPr>
        </p:nvSpPr>
        <p:spPr>
          <a:xfrm>
            <a:off x="9459649" y="3847520"/>
            <a:ext cx="2365829" cy="139184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50" name="Tijdelijke aanduiding voor verticale tekst 2"/>
          <p:cNvSpPr>
            <a:spLocks noGrp="1"/>
          </p:cNvSpPr>
          <p:nvPr userDrawn="1">
            <p:ph type="body" orient="vert" idx="34" hasCustomPrompt="1"/>
          </p:nvPr>
        </p:nvSpPr>
        <p:spPr>
          <a:xfrm>
            <a:off x="9460001" y="3069640"/>
            <a:ext cx="2365478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51" name="Tijdelijke aanduiding voor verticale tekst 2"/>
          <p:cNvSpPr>
            <a:spLocks noGrp="1"/>
          </p:cNvSpPr>
          <p:nvPr userDrawn="1">
            <p:ph type="body" orient="vert" idx="35" hasCustomPrompt="1"/>
          </p:nvPr>
        </p:nvSpPr>
        <p:spPr>
          <a:xfrm>
            <a:off x="9460001" y="5231848"/>
            <a:ext cx="2365478" cy="599909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74" name="Subtitel Tekst">
            <a:extLst>
              <a:ext uri="{FF2B5EF4-FFF2-40B4-BE49-F238E27FC236}">
                <a16:creationId xmlns:a16="http://schemas.microsoft.com/office/drawing/2014/main" id="{A723956B-9170-4424-81BE-9771BA79771D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51" name="Tijdelijke aanduiding voor voettekst 4">
            <a:extLst>
              <a:ext uri="{FF2B5EF4-FFF2-40B4-BE49-F238E27FC236}">
                <a16:creationId xmlns:a16="http://schemas.microsoft.com/office/drawing/2014/main" id="{A755F257-BEE2-40CD-A196-7355182B9B4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pic>
        <p:nvPicPr>
          <p:cNvPr id="152" name="Graphic 151">
            <a:extLst>
              <a:ext uri="{FF2B5EF4-FFF2-40B4-BE49-F238E27FC236}">
                <a16:creationId xmlns:a16="http://schemas.microsoft.com/office/drawing/2014/main" id="{6DF96DC8-401C-4946-92F8-7DFE6ABCF17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67299" y="6502107"/>
            <a:ext cx="356400" cy="172022"/>
          </a:xfrm>
          <a:prstGeom prst="rect">
            <a:avLst/>
          </a:prstGeom>
        </p:spPr>
      </p:pic>
      <p:sp>
        <p:nvSpPr>
          <p:cNvPr id="376" name="Tijdelijke aanduiding voor datum 3">
            <a:extLst>
              <a:ext uri="{FF2B5EF4-FFF2-40B4-BE49-F238E27FC236}">
                <a16:creationId xmlns:a16="http://schemas.microsoft.com/office/drawing/2014/main" id="{92920A36-FC2A-1C49-BE6B-E836AC97929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724" y="6492993"/>
            <a:ext cx="2183084" cy="165840"/>
          </a:xfrm>
        </p:spPr>
        <p:txBody>
          <a:bodyPr/>
          <a:lstStyle/>
          <a:p>
            <a:fld id="{578E0C0C-05F1-42CD-9B68-2F8301C3CE31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377" name="Tijdelijke aanduiding voor dianummer 5">
            <a:extLst>
              <a:ext uri="{FF2B5EF4-FFF2-40B4-BE49-F238E27FC236}">
                <a16:creationId xmlns:a16="http://schemas.microsoft.com/office/drawing/2014/main" id="{FD1C176B-4E72-8345-A332-68265A707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51767" y="6492993"/>
            <a:ext cx="310271" cy="180000"/>
          </a:xfrm>
        </p:spPr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grpSp>
        <p:nvGrpSpPr>
          <p:cNvPr id="230" name="INSTRUCTION">
            <a:extLst>
              <a:ext uri="{FF2B5EF4-FFF2-40B4-BE49-F238E27FC236}">
                <a16:creationId xmlns:a16="http://schemas.microsoft.com/office/drawing/2014/main" id="{87CA2C87-0F06-3542-9A25-5C9A0C551BF4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31" name="Rechthoek 329">
              <a:extLst>
                <a:ext uri="{FF2B5EF4-FFF2-40B4-BE49-F238E27FC236}">
                  <a16:creationId xmlns:a16="http://schemas.microsoft.com/office/drawing/2014/main" id="{5FDE9AFE-745F-B146-BEE4-9CAC6A63BD58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32" name="Ovaal 317">
              <a:extLst>
                <a:ext uri="{FF2B5EF4-FFF2-40B4-BE49-F238E27FC236}">
                  <a16:creationId xmlns:a16="http://schemas.microsoft.com/office/drawing/2014/main" id="{4AD75FA1-02DB-6C4C-9B1A-11DE3E05866D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33" name="Rechthoek 328">
              <a:extLst>
                <a:ext uri="{FF2B5EF4-FFF2-40B4-BE49-F238E27FC236}">
                  <a16:creationId xmlns:a16="http://schemas.microsoft.com/office/drawing/2014/main" id="{2FC140B4-DD88-D54B-9F31-90532DB42581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34" name="Ovaal 166">
              <a:extLst>
                <a:ext uri="{FF2B5EF4-FFF2-40B4-BE49-F238E27FC236}">
                  <a16:creationId xmlns:a16="http://schemas.microsoft.com/office/drawing/2014/main" id="{1F8E55BC-2E43-BE40-9EEA-15E0FF7BA045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35" name="Rechthoek 168">
              <a:extLst>
                <a:ext uri="{FF2B5EF4-FFF2-40B4-BE49-F238E27FC236}">
                  <a16:creationId xmlns:a16="http://schemas.microsoft.com/office/drawing/2014/main" id="{542DF25E-EBAB-884F-BE41-305DD541CC10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36" name="Groep 126">
              <a:extLst>
                <a:ext uri="{FF2B5EF4-FFF2-40B4-BE49-F238E27FC236}">
                  <a16:creationId xmlns:a16="http://schemas.microsoft.com/office/drawing/2014/main" id="{48F5ACE9-5579-6A4D-8941-2B92EA1FBAF6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37" name="Groep 127">
                <a:extLst>
                  <a:ext uri="{FF2B5EF4-FFF2-40B4-BE49-F238E27FC236}">
                    <a16:creationId xmlns:a16="http://schemas.microsoft.com/office/drawing/2014/main" id="{A806065D-60E7-5640-B9FA-484D2124FA24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39" name="Rechthoek met één afgeknipte en afgeronde hoek 47">
                  <a:extLst>
                    <a:ext uri="{FF2B5EF4-FFF2-40B4-BE49-F238E27FC236}">
                      <a16:creationId xmlns:a16="http://schemas.microsoft.com/office/drawing/2014/main" id="{A26365F3-058A-7840-92DC-11E056B1754A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0" name="Rechthoekige driehoek 136">
                  <a:extLst>
                    <a:ext uri="{FF2B5EF4-FFF2-40B4-BE49-F238E27FC236}">
                      <a16:creationId xmlns:a16="http://schemas.microsoft.com/office/drawing/2014/main" id="{E79B6D3B-90B3-A449-8D97-E4374D98B4EF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1" name="Rechthoek 137">
                  <a:extLst>
                    <a:ext uri="{FF2B5EF4-FFF2-40B4-BE49-F238E27FC236}">
                      <a16:creationId xmlns:a16="http://schemas.microsoft.com/office/drawing/2014/main" id="{05569966-DDB9-9D4C-BF74-7389092468A8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2" name="Rechthoek 140">
                  <a:extLst>
                    <a:ext uri="{FF2B5EF4-FFF2-40B4-BE49-F238E27FC236}">
                      <a16:creationId xmlns:a16="http://schemas.microsoft.com/office/drawing/2014/main" id="{F7C49722-2893-A848-B903-11512FA5464C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38" name="Rechthoek 128">
                <a:extLst>
                  <a:ext uri="{FF2B5EF4-FFF2-40B4-BE49-F238E27FC236}">
                    <a16:creationId xmlns:a16="http://schemas.microsoft.com/office/drawing/2014/main" id="{9611DEB4-0D76-7C43-B38F-D12D9B56A815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43" name="INSTRUCTION">
            <a:extLst>
              <a:ext uri="{FF2B5EF4-FFF2-40B4-BE49-F238E27FC236}">
                <a16:creationId xmlns:a16="http://schemas.microsoft.com/office/drawing/2014/main" id="{4254DA54-91EF-AA4F-9356-28FE8B922545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44" name="Rechthoek 329">
              <a:extLst>
                <a:ext uri="{FF2B5EF4-FFF2-40B4-BE49-F238E27FC236}">
                  <a16:creationId xmlns:a16="http://schemas.microsoft.com/office/drawing/2014/main" id="{77612041-6147-9B40-8FEB-7FE7B80E3EEC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45" name="Ovaal 317">
              <a:extLst>
                <a:ext uri="{FF2B5EF4-FFF2-40B4-BE49-F238E27FC236}">
                  <a16:creationId xmlns:a16="http://schemas.microsoft.com/office/drawing/2014/main" id="{8FB88B4A-47F8-0741-B485-AA8C5E8FB5B6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46" name="Rechthoek 319">
              <a:extLst>
                <a:ext uri="{FF2B5EF4-FFF2-40B4-BE49-F238E27FC236}">
                  <a16:creationId xmlns:a16="http://schemas.microsoft.com/office/drawing/2014/main" id="{D2701766-2E3C-EE45-8956-776EB8A2B700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47" name="Ovaal 320">
              <a:extLst>
                <a:ext uri="{FF2B5EF4-FFF2-40B4-BE49-F238E27FC236}">
                  <a16:creationId xmlns:a16="http://schemas.microsoft.com/office/drawing/2014/main" id="{2CE19D8B-7C76-414A-BE33-53F6ADFC4237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48" name="Rechthoek 328">
              <a:extLst>
                <a:ext uri="{FF2B5EF4-FFF2-40B4-BE49-F238E27FC236}">
                  <a16:creationId xmlns:a16="http://schemas.microsoft.com/office/drawing/2014/main" id="{1CAD4B56-CB27-0D4B-895C-CBD24EA2A634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49" name="Rechthoek 180">
              <a:extLst>
                <a:ext uri="{FF2B5EF4-FFF2-40B4-BE49-F238E27FC236}">
                  <a16:creationId xmlns:a16="http://schemas.microsoft.com/office/drawing/2014/main" id="{219E830D-236B-1D4F-85A6-9DFD44B9AF5A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50" name="Ovaal 182">
              <a:extLst>
                <a:ext uri="{FF2B5EF4-FFF2-40B4-BE49-F238E27FC236}">
                  <a16:creationId xmlns:a16="http://schemas.microsoft.com/office/drawing/2014/main" id="{88E29D0F-A1B8-E04D-A63A-594F8C6A1ECA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51" name="Rechthoek 183">
              <a:extLst>
                <a:ext uri="{FF2B5EF4-FFF2-40B4-BE49-F238E27FC236}">
                  <a16:creationId xmlns:a16="http://schemas.microsoft.com/office/drawing/2014/main" id="{F91ACC25-7F45-7D46-929F-E21B776F1168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52" name="Ovaal 185">
              <a:extLst>
                <a:ext uri="{FF2B5EF4-FFF2-40B4-BE49-F238E27FC236}">
                  <a16:creationId xmlns:a16="http://schemas.microsoft.com/office/drawing/2014/main" id="{EACAE343-0345-2545-A774-608E7F20CE53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53" name="Rechthoek 186">
              <a:extLst>
                <a:ext uri="{FF2B5EF4-FFF2-40B4-BE49-F238E27FC236}">
                  <a16:creationId xmlns:a16="http://schemas.microsoft.com/office/drawing/2014/main" id="{75C8E66F-550E-0B4A-B1A5-47E9F5178212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54" name="Ovaal 188">
              <a:extLst>
                <a:ext uri="{FF2B5EF4-FFF2-40B4-BE49-F238E27FC236}">
                  <a16:creationId xmlns:a16="http://schemas.microsoft.com/office/drawing/2014/main" id="{47AA3FE8-AB46-044F-9ADA-448134C27770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56" name="Rechthoek 189">
              <a:extLst>
                <a:ext uri="{FF2B5EF4-FFF2-40B4-BE49-F238E27FC236}">
                  <a16:creationId xmlns:a16="http://schemas.microsoft.com/office/drawing/2014/main" id="{3931DEFC-8C8F-CA4E-95D6-209480AD501C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257" name="Ovaal 191">
              <a:extLst>
                <a:ext uri="{FF2B5EF4-FFF2-40B4-BE49-F238E27FC236}">
                  <a16:creationId xmlns:a16="http://schemas.microsoft.com/office/drawing/2014/main" id="{9A1DC454-7A7B-814A-961D-E12603206BD1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8" name="Rechthoek 192">
              <a:extLst>
                <a:ext uri="{FF2B5EF4-FFF2-40B4-BE49-F238E27FC236}">
                  <a16:creationId xmlns:a16="http://schemas.microsoft.com/office/drawing/2014/main" id="{B92D53A7-FFF1-164F-9DD9-02500B247AA7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59" name="Ovaal 195">
              <a:extLst>
                <a:ext uri="{FF2B5EF4-FFF2-40B4-BE49-F238E27FC236}">
                  <a16:creationId xmlns:a16="http://schemas.microsoft.com/office/drawing/2014/main" id="{2CA3BBD1-1335-424F-9492-389EF555FD7C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60" name="Rechthoek 196">
              <a:extLst>
                <a:ext uri="{FF2B5EF4-FFF2-40B4-BE49-F238E27FC236}">
                  <a16:creationId xmlns:a16="http://schemas.microsoft.com/office/drawing/2014/main" id="{9A7620E8-E696-C548-AE7E-F16459FBF811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61" name="Ovaal 197">
              <a:extLst>
                <a:ext uri="{FF2B5EF4-FFF2-40B4-BE49-F238E27FC236}">
                  <a16:creationId xmlns:a16="http://schemas.microsoft.com/office/drawing/2014/main" id="{2E97A4C3-1038-044E-A299-5811856AC86E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62" name="Rechthoek 198">
              <a:extLst>
                <a:ext uri="{FF2B5EF4-FFF2-40B4-BE49-F238E27FC236}">
                  <a16:creationId xmlns:a16="http://schemas.microsoft.com/office/drawing/2014/main" id="{EE1237DF-F7D8-E947-BC17-1122D8C5CD33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263" name="Ovaal 200">
              <a:extLst>
                <a:ext uri="{FF2B5EF4-FFF2-40B4-BE49-F238E27FC236}">
                  <a16:creationId xmlns:a16="http://schemas.microsoft.com/office/drawing/2014/main" id="{9882574E-625C-8B47-8939-8BFEE3A547D8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264" name="Rechthoek 202">
              <a:extLst>
                <a:ext uri="{FF2B5EF4-FFF2-40B4-BE49-F238E27FC236}">
                  <a16:creationId xmlns:a16="http://schemas.microsoft.com/office/drawing/2014/main" id="{7A0B2280-01D8-B240-A62E-C928125A0BB9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265" name="Rechthoek 331">
              <a:extLst>
                <a:ext uri="{FF2B5EF4-FFF2-40B4-BE49-F238E27FC236}">
                  <a16:creationId xmlns:a16="http://schemas.microsoft.com/office/drawing/2014/main" id="{F27188F1-ADA9-524B-9722-F0E3D8F1C485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266" name="ICOON_info">
              <a:extLst>
                <a:ext uri="{FF2B5EF4-FFF2-40B4-BE49-F238E27FC236}">
                  <a16:creationId xmlns:a16="http://schemas.microsoft.com/office/drawing/2014/main" id="{26170D67-10D2-A346-B544-D77BC7CB65F9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20" name="Ovaal 1">
                <a:extLst>
                  <a:ext uri="{FF2B5EF4-FFF2-40B4-BE49-F238E27FC236}">
                    <a16:creationId xmlns:a16="http://schemas.microsoft.com/office/drawing/2014/main" id="{9E2428D1-DC6A-3C4D-BE61-A34A834BEF01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1" name="Graphic 163" descr="Informatie">
                <a:extLst>
                  <a:ext uri="{FF2B5EF4-FFF2-40B4-BE49-F238E27FC236}">
                    <a16:creationId xmlns:a16="http://schemas.microsoft.com/office/drawing/2014/main" id="{A786C82E-2AD6-8A4A-BFA3-9CF2ED5E7BBB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7" name="VOORBEELD">
              <a:extLst>
                <a:ext uri="{FF2B5EF4-FFF2-40B4-BE49-F238E27FC236}">
                  <a16:creationId xmlns:a16="http://schemas.microsoft.com/office/drawing/2014/main" id="{53A91262-2647-BA4A-8804-2D03FECD2518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268" name="Rechthoek 335">
                <a:extLst>
                  <a:ext uri="{FF2B5EF4-FFF2-40B4-BE49-F238E27FC236}">
                    <a16:creationId xmlns:a16="http://schemas.microsoft.com/office/drawing/2014/main" id="{AC7635BF-E3FF-7944-B2EC-FBB0F9310551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269" name="Rechthoek 337">
                <a:extLst>
                  <a:ext uri="{FF2B5EF4-FFF2-40B4-BE49-F238E27FC236}">
                    <a16:creationId xmlns:a16="http://schemas.microsoft.com/office/drawing/2014/main" id="{BA21DA00-79DE-EA4B-A544-211924CD1737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70" name="Groep 230">
                <a:extLst>
                  <a:ext uri="{FF2B5EF4-FFF2-40B4-BE49-F238E27FC236}">
                    <a16:creationId xmlns:a16="http://schemas.microsoft.com/office/drawing/2014/main" id="{76034DC9-AC33-4748-A574-D059D9977FE4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01" name="Groep 232">
                  <a:extLst>
                    <a:ext uri="{FF2B5EF4-FFF2-40B4-BE49-F238E27FC236}">
                      <a16:creationId xmlns:a16="http://schemas.microsoft.com/office/drawing/2014/main" id="{FCECCEC7-C559-4748-81F3-42AF591FED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03" name="Rechte verbindingslijn 234">
                    <a:extLst>
                      <a:ext uri="{FF2B5EF4-FFF2-40B4-BE49-F238E27FC236}">
                        <a16:creationId xmlns:a16="http://schemas.microsoft.com/office/drawing/2014/main" id="{ED769E88-570A-1C4F-8396-4B396B62B2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235">
                    <a:extLst>
                      <a:ext uri="{FF2B5EF4-FFF2-40B4-BE49-F238E27FC236}">
                        <a16:creationId xmlns:a16="http://schemas.microsoft.com/office/drawing/2014/main" id="{54EF5355-7304-644A-9880-910FB251C8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236">
                    <a:extLst>
                      <a:ext uri="{FF2B5EF4-FFF2-40B4-BE49-F238E27FC236}">
                        <a16:creationId xmlns:a16="http://schemas.microsoft.com/office/drawing/2014/main" id="{23124B05-F6A8-8F40-BCDB-92B47072F7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237">
                    <a:extLst>
                      <a:ext uri="{FF2B5EF4-FFF2-40B4-BE49-F238E27FC236}">
                        <a16:creationId xmlns:a16="http://schemas.microsoft.com/office/drawing/2014/main" id="{DBCE68FC-C5FD-414C-BC59-21CEE6DAC3A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238">
                    <a:extLst>
                      <a:ext uri="{FF2B5EF4-FFF2-40B4-BE49-F238E27FC236}">
                        <a16:creationId xmlns:a16="http://schemas.microsoft.com/office/drawing/2014/main" id="{7E5C4B73-008D-7B49-906E-F34E66AD6A6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02" name="Pijl: rechts 233">
                  <a:extLst>
                    <a:ext uri="{FF2B5EF4-FFF2-40B4-BE49-F238E27FC236}">
                      <a16:creationId xmlns:a16="http://schemas.microsoft.com/office/drawing/2014/main" id="{5A82BD79-6F12-3C40-AF1C-58AB2443F6D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71" name="Groep 239">
                <a:extLst>
                  <a:ext uri="{FF2B5EF4-FFF2-40B4-BE49-F238E27FC236}">
                    <a16:creationId xmlns:a16="http://schemas.microsoft.com/office/drawing/2014/main" id="{09460188-534D-ED41-8FC2-A00A5DD24BB7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294" name="Groep 241">
                  <a:extLst>
                    <a:ext uri="{FF2B5EF4-FFF2-40B4-BE49-F238E27FC236}">
                      <a16:creationId xmlns:a16="http://schemas.microsoft.com/office/drawing/2014/main" id="{264EF592-DCC8-7046-920F-DB44D795835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96" name="Rechte verbindingslijn 243">
                    <a:extLst>
                      <a:ext uri="{FF2B5EF4-FFF2-40B4-BE49-F238E27FC236}">
                        <a16:creationId xmlns:a16="http://schemas.microsoft.com/office/drawing/2014/main" id="{E35410FD-0E66-0D45-9A83-00ABD4992C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44">
                    <a:extLst>
                      <a:ext uri="{FF2B5EF4-FFF2-40B4-BE49-F238E27FC236}">
                        <a16:creationId xmlns:a16="http://schemas.microsoft.com/office/drawing/2014/main" id="{5C347FFE-D683-EB4F-9859-48CCF219B2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45">
                    <a:extLst>
                      <a:ext uri="{FF2B5EF4-FFF2-40B4-BE49-F238E27FC236}">
                        <a16:creationId xmlns:a16="http://schemas.microsoft.com/office/drawing/2014/main" id="{DC67A51B-A7E1-E449-9217-AC407057C0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9" name="Rechte verbindingslijn 246">
                    <a:extLst>
                      <a:ext uri="{FF2B5EF4-FFF2-40B4-BE49-F238E27FC236}">
                        <a16:creationId xmlns:a16="http://schemas.microsoft.com/office/drawing/2014/main" id="{121843BD-59D5-2A47-8AA7-4127B6DEC0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0" name="Rechte verbindingslijn 247">
                    <a:extLst>
                      <a:ext uri="{FF2B5EF4-FFF2-40B4-BE49-F238E27FC236}">
                        <a16:creationId xmlns:a16="http://schemas.microsoft.com/office/drawing/2014/main" id="{6AE4E10B-A6B9-BC4E-94A0-C4EB95D6887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95" name="Pijl: rechts 242">
                  <a:extLst>
                    <a:ext uri="{FF2B5EF4-FFF2-40B4-BE49-F238E27FC236}">
                      <a16:creationId xmlns:a16="http://schemas.microsoft.com/office/drawing/2014/main" id="{8E61CBB3-60DF-1441-90AE-7F94483AEAB0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272" name="Rechte verbindingslijn 340">
                <a:extLst>
                  <a:ext uri="{FF2B5EF4-FFF2-40B4-BE49-F238E27FC236}">
                    <a16:creationId xmlns:a16="http://schemas.microsoft.com/office/drawing/2014/main" id="{FB898A7B-482B-7841-BA1B-1E46A39AD5D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3" name="Rechte verbindingslijn 341">
                <a:extLst>
                  <a:ext uri="{FF2B5EF4-FFF2-40B4-BE49-F238E27FC236}">
                    <a16:creationId xmlns:a16="http://schemas.microsoft.com/office/drawing/2014/main" id="{362919E0-8242-2244-8DFE-6E1AEBAC256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274" name="Rechthoek 344">
                <a:extLst>
                  <a:ext uri="{FF2B5EF4-FFF2-40B4-BE49-F238E27FC236}">
                    <a16:creationId xmlns:a16="http://schemas.microsoft.com/office/drawing/2014/main" id="{48753D5A-FE3B-0C48-ADD7-D2FAB78DEB4C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275" name="Rechthoek 345">
                <a:extLst>
                  <a:ext uri="{FF2B5EF4-FFF2-40B4-BE49-F238E27FC236}">
                    <a16:creationId xmlns:a16="http://schemas.microsoft.com/office/drawing/2014/main" id="{1454AF31-9443-0943-8F50-28949D4BEC2C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276" name="Groep 11">
                <a:extLst>
                  <a:ext uri="{FF2B5EF4-FFF2-40B4-BE49-F238E27FC236}">
                    <a16:creationId xmlns:a16="http://schemas.microsoft.com/office/drawing/2014/main" id="{68B24E41-3392-274F-9648-039148FC9CEF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286" name="Rechthoek 346">
                  <a:extLst>
                    <a:ext uri="{FF2B5EF4-FFF2-40B4-BE49-F238E27FC236}">
                      <a16:creationId xmlns:a16="http://schemas.microsoft.com/office/drawing/2014/main" id="{9CAFC723-680D-864C-959A-FA537FC68981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87" name="Groep 6">
                  <a:extLst>
                    <a:ext uri="{FF2B5EF4-FFF2-40B4-BE49-F238E27FC236}">
                      <a16:creationId xmlns:a16="http://schemas.microsoft.com/office/drawing/2014/main" id="{2F0C946E-E9DB-6145-BF56-CDFABDBAED3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89" name="Rechte verbindingslijn 225">
                    <a:extLst>
                      <a:ext uri="{FF2B5EF4-FFF2-40B4-BE49-F238E27FC236}">
                        <a16:creationId xmlns:a16="http://schemas.microsoft.com/office/drawing/2014/main" id="{C0C5C7E6-F31B-F146-958A-A50C9F34C7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0" name="Rechte verbindingslijn 226">
                    <a:extLst>
                      <a:ext uri="{FF2B5EF4-FFF2-40B4-BE49-F238E27FC236}">
                        <a16:creationId xmlns:a16="http://schemas.microsoft.com/office/drawing/2014/main" id="{1970FD46-26A6-5E44-89D8-4A2F165046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1" name="Rechte verbindingslijn 227">
                    <a:extLst>
                      <a:ext uri="{FF2B5EF4-FFF2-40B4-BE49-F238E27FC236}">
                        <a16:creationId xmlns:a16="http://schemas.microsoft.com/office/drawing/2014/main" id="{F39DE5FD-9877-7449-94F5-ACA807569F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2" name="Rechte verbindingslijn 228">
                    <a:extLst>
                      <a:ext uri="{FF2B5EF4-FFF2-40B4-BE49-F238E27FC236}">
                        <a16:creationId xmlns:a16="http://schemas.microsoft.com/office/drawing/2014/main" id="{264A0564-B9DD-264A-AA6F-3816D60093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3" name="Rechte verbindingslijn 229">
                    <a:extLst>
                      <a:ext uri="{FF2B5EF4-FFF2-40B4-BE49-F238E27FC236}">
                        <a16:creationId xmlns:a16="http://schemas.microsoft.com/office/drawing/2014/main" id="{2DB2A8AC-EE2A-4143-AD52-45969B07BC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88" name="Pijl: rechts 217">
                  <a:extLst>
                    <a:ext uri="{FF2B5EF4-FFF2-40B4-BE49-F238E27FC236}">
                      <a16:creationId xmlns:a16="http://schemas.microsoft.com/office/drawing/2014/main" id="{7C8E5C47-199A-1A40-BBE9-9CF10569B9C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77" name="Groep 9">
                <a:extLst>
                  <a:ext uri="{FF2B5EF4-FFF2-40B4-BE49-F238E27FC236}">
                    <a16:creationId xmlns:a16="http://schemas.microsoft.com/office/drawing/2014/main" id="{2519EC66-69E6-6D45-93E2-2A67D5BAE2BC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278" name="Rechthoek 357">
                  <a:extLst>
                    <a:ext uri="{FF2B5EF4-FFF2-40B4-BE49-F238E27FC236}">
                      <a16:creationId xmlns:a16="http://schemas.microsoft.com/office/drawing/2014/main" id="{540CE1B0-0395-DC4C-BFED-29D036571A77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79" name="Groep 5">
                  <a:extLst>
                    <a:ext uri="{FF2B5EF4-FFF2-40B4-BE49-F238E27FC236}">
                      <a16:creationId xmlns:a16="http://schemas.microsoft.com/office/drawing/2014/main" id="{E12DCCBF-2D6C-794A-8DF9-5F7073B61ABA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81" name="Rechte verbindingslijn 220">
                    <a:extLst>
                      <a:ext uri="{FF2B5EF4-FFF2-40B4-BE49-F238E27FC236}">
                        <a16:creationId xmlns:a16="http://schemas.microsoft.com/office/drawing/2014/main" id="{EF10AA93-5E9C-0B4A-AB52-0F87FA4713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2" name="Rechte verbindingslijn 221">
                    <a:extLst>
                      <a:ext uri="{FF2B5EF4-FFF2-40B4-BE49-F238E27FC236}">
                        <a16:creationId xmlns:a16="http://schemas.microsoft.com/office/drawing/2014/main" id="{9F42CFE1-3E77-4D48-AE64-25823E92315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3" name="Rechte verbindingslijn 222">
                    <a:extLst>
                      <a:ext uri="{FF2B5EF4-FFF2-40B4-BE49-F238E27FC236}">
                        <a16:creationId xmlns:a16="http://schemas.microsoft.com/office/drawing/2014/main" id="{EA619DBB-077C-8349-9C0D-0F3C040087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4" name="Rechte verbindingslijn 223">
                    <a:extLst>
                      <a:ext uri="{FF2B5EF4-FFF2-40B4-BE49-F238E27FC236}">
                        <a16:creationId xmlns:a16="http://schemas.microsoft.com/office/drawing/2014/main" id="{5DE0EF2E-C5D1-3346-AED8-D262435940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5" name="Rechte verbindingslijn 224">
                    <a:extLst>
                      <a:ext uri="{FF2B5EF4-FFF2-40B4-BE49-F238E27FC236}">
                        <a16:creationId xmlns:a16="http://schemas.microsoft.com/office/drawing/2014/main" id="{F2187560-85C9-814F-AD04-DE80CB8C5A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80" name="Pijl: rechts 219">
                  <a:extLst>
                    <a:ext uri="{FF2B5EF4-FFF2-40B4-BE49-F238E27FC236}">
                      <a16:creationId xmlns:a16="http://schemas.microsoft.com/office/drawing/2014/main" id="{49346226-6B5E-5447-976A-1F051BE475CD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22" name="INSTRUCTION">
            <a:extLst>
              <a:ext uri="{FF2B5EF4-FFF2-40B4-BE49-F238E27FC236}">
                <a16:creationId xmlns:a16="http://schemas.microsoft.com/office/drawing/2014/main" id="{F9379A33-4FC6-7249-9724-7070B82B58AA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23" name="Rechthoek 222">
              <a:extLst>
                <a:ext uri="{FF2B5EF4-FFF2-40B4-BE49-F238E27FC236}">
                  <a16:creationId xmlns:a16="http://schemas.microsoft.com/office/drawing/2014/main" id="{2403D7E0-034E-154F-9C9B-657EA9AE2165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24" name="Rechthoek 223">
              <a:extLst>
                <a:ext uri="{FF2B5EF4-FFF2-40B4-BE49-F238E27FC236}">
                  <a16:creationId xmlns:a16="http://schemas.microsoft.com/office/drawing/2014/main" id="{3E294B47-2977-994D-9D2D-CFA003245ABC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25" name="Ovaal 224">
              <a:extLst>
                <a:ext uri="{FF2B5EF4-FFF2-40B4-BE49-F238E27FC236}">
                  <a16:creationId xmlns:a16="http://schemas.microsoft.com/office/drawing/2014/main" id="{A9A36B96-F5AA-6641-8CF6-2585F3406FEB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26" name="Rechthoek 225">
              <a:extLst>
                <a:ext uri="{FF2B5EF4-FFF2-40B4-BE49-F238E27FC236}">
                  <a16:creationId xmlns:a16="http://schemas.microsoft.com/office/drawing/2014/main" id="{D347F48F-B9BB-D742-AF63-5C080BBD58FB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27" name="Groep 226">
              <a:extLst>
                <a:ext uri="{FF2B5EF4-FFF2-40B4-BE49-F238E27FC236}">
                  <a16:creationId xmlns:a16="http://schemas.microsoft.com/office/drawing/2014/main" id="{57511126-7F9B-B540-929F-8E6130BF95EC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356" name="Rechthoek 257">
                <a:extLst>
                  <a:ext uri="{FF2B5EF4-FFF2-40B4-BE49-F238E27FC236}">
                    <a16:creationId xmlns:a16="http://schemas.microsoft.com/office/drawing/2014/main" id="{483EBA58-EE14-7F47-A92C-5E26BB34F4B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7" name="Ovaal 258">
                <a:extLst>
                  <a:ext uri="{FF2B5EF4-FFF2-40B4-BE49-F238E27FC236}">
                    <a16:creationId xmlns:a16="http://schemas.microsoft.com/office/drawing/2014/main" id="{66340C80-7877-4042-8045-5BB85588EE40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8" name="Vrije vorm: vorm 259">
                <a:extLst>
                  <a:ext uri="{FF2B5EF4-FFF2-40B4-BE49-F238E27FC236}">
                    <a16:creationId xmlns:a16="http://schemas.microsoft.com/office/drawing/2014/main" id="{B29D373E-4F36-C549-884E-4F8C397B29A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9" name="Rechthoek: afgeronde hoeken 260">
                <a:extLst>
                  <a:ext uri="{FF2B5EF4-FFF2-40B4-BE49-F238E27FC236}">
                    <a16:creationId xmlns:a16="http://schemas.microsoft.com/office/drawing/2014/main" id="{8C3FD31D-915A-6E44-BB5D-5207D5E3581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60" name="Rechte verbindingslijn 261">
                <a:extLst>
                  <a:ext uri="{FF2B5EF4-FFF2-40B4-BE49-F238E27FC236}">
                    <a16:creationId xmlns:a16="http://schemas.microsoft.com/office/drawing/2014/main" id="{F40367D7-94D5-4643-A716-8DEF1AB5D3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1" name="Rechte verbindingslijn 262">
                <a:extLst>
                  <a:ext uri="{FF2B5EF4-FFF2-40B4-BE49-F238E27FC236}">
                    <a16:creationId xmlns:a16="http://schemas.microsoft.com/office/drawing/2014/main" id="{A2A6A489-A92A-CC4E-88AC-4E9A4138AD89}"/>
                  </a:ext>
                </a:extLst>
              </p:cNvPr>
              <p:cNvCxnSpPr>
                <a:cxnSpLocks/>
                <a:stCxn id="35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28" name="Ovaal 227">
              <a:extLst>
                <a:ext uri="{FF2B5EF4-FFF2-40B4-BE49-F238E27FC236}">
                  <a16:creationId xmlns:a16="http://schemas.microsoft.com/office/drawing/2014/main" id="{ECA7839F-2B0A-A14B-AB2B-C22475288F37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29" name="Rechthoek 228">
              <a:extLst>
                <a:ext uri="{FF2B5EF4-FFF2-40B4-BE49-F238E27FC236}">
                  <a16:creationId xmlns:a16="http://schemas.microsoft.com/office/drawing/2014/main" id="{8969CF04-A207-0041-B1C0-1B6B395BDA6A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30" name="Groep 229">
              <a:extLst>
                <a:ext uri="{FF2B5EF4-FFF2-40B4-BE49-F238E27FC236}">
                  <a16:creationId xmlns:a16="http://schemas.microsoft.com/office/drawing/2014/main" id="{FBB0535D-E79C-BE4F-9E1C-27406738ABEF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353" name="Rechthoek 254">
                <a:extLst>
                  <a:ext uri="{FF2B5EF4-FFF2-40B4-BE49-F238E27FC236}">
                    <a16:creationId xmlns:a16="http://schemas.microsoft.com/office/drawing/2014/main" id="{33A866D0-7A15-4E48-9D00-B3C4A7D9CC1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354" name="Rechte verbindingslijn 255">
                <a:extLst>
                  <a:ext uri="{FF2B5EF4-FFF2-40B4-BE49-F238E27FC236}">
                    <a16:creationId xmlns:a16="http://schemas.microsoft.com/office/drawing/2014/main" id="{62F3D9FB-6E1E-B74C-A648-67BF346EBCB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5" name="Gelijkbenige driehoek 256">
                <a:extLst>
                  <a:ext uri="{FF2B5EF4-FFF2-40B4-BE49-F238E27FC236}">
                    <a16:creationId xmlns:a16="http://schemas.microsoft.com/office/drawing/2014/main" id="{1426071A-7D02-E345-9935-D01DEC07238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31" name="Ovaal 230">
              <a:extLst>
                <a:ext uri="{FF2B5EF4-FFF2-40B4-BE49-F238E27FC236}">
                  <a16:creationId xmlns:a16="http://schemas.microsoft.com/office/drawing/2014/main" id="{553DB2BA-8152-9C42-A4DD-9E313314EA04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32" name="Rechthoek 232">
              <a:extLst>
                <a:ext uri="{FF2B5EF4-FFF2-40B4-BE49-F238E27FC236}">
                  <a16:creationId xmlns:a16="http://schemas.microsoft.com/office/drawing/2014/main" id="{5E118682-EA9C-924B-9691-C41BFA200A16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333" name="Groep 233">
              <a:extLst>
                <a:ext uri="{FF2B5EF4-FFF2-40B4-BE49-F238E27FC236}">
                  <a16:creationId xmlns:a16="http://schemas.microsoft.com/office/drawing/2014/main" id="{87FD6385-961F-6949-8091-B5F83B012EC5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337" name="Groep 237">
                <a:extLst>
                  <a:ext uri="{FF2B5EF4-FFF2-40B4-BE49-F238E27FC236}">
                    <a16:creationId xmlns:a16="http://schemas.microsoft.com/office/drawing/2014/main" id="{D2B83F7A-C92D-7946-8C03-4D618480405B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40" name="Groep 241">
                  <a:extLst>
                    <a:ext uri="{FF2B5EF4-FFF2-40B4-BE49-F238E27FC236}">
                      <a16:creationId xmlns:a16="http://schemas.microsoft.com/office/drawing/2014/main" id="{542A29EC-5672-9640-B047-1B06CA461412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47" name="Groep 248">
                    <a:extLst>
                      <a:ext uri="{FF2B5EF4-FFF2-40B4-BE49-F238E27FC236}">
                        <a16:creationId xmlns:a16="http://schemas.microsoft.com/office/drawing/2014/main" id="{332396C0-0557-214E-BD45-A72EB0DC403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350" name="Rechthoek 251">
                      <a:extLst>
                        <a:ext uri="{FF2B5EF4-FFF2-40B4-BE49-F238E27FC236}">
                          <a16:creationId xmlns:a16="http://schemas.microsoft.com/office/drawing/2014/main" id="{CE5B9775-A9EC-DB43-9E52-4CE927AF107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51" name="Rechthoek 252">
                      <a:extLst>
                        <a:ext uri="{FF2B5EF4-FFF2-40B4-BE49-F238E27FC236}">
                          <a16:creationId xmlns:a16="http://schemas.microsoft.com/office/drawing/2014/main" id="{1E15035D-0A5D-5D46-A00F-1758244F9A5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52" name="Ovaal 253">
                      <a:extLst>
                        <a:ext uri="{FF2B5EF4-FFF2-40B4-BE49-F238E27FC236}">
                          <a16:creationId xmlns:a16="http://schemas.microsoft.com/office/drawing/2014/main" id="{2443D00A-29AA-5341-B729-78859DDAA16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48" name="Afbeelding 249">
                    <a:extLst>
                      <a:ext uri="{FF2B5EF4-FFF2-40B4-BE49-F238E27FC236}">
                        <a16:creationId xmlns:a16="http://schemas.microsoft.com/office/drawing/2014/main" id="{62F7849A-A3A8-6943-91D5-0DD48BEB672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6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7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9" name="Afbeelding 250">
                    <a:extLst>
                      <a:ext uri="{FF2B5EF4-FFF2-40B4-BE49-F238E27FC236}">
                        <a16:creationId xmlns:a16="http://schemas.microsoft.com/office/drawing/2014/main" id="{FA0F67F4-0818-7E42-A791-08BBC011D19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8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9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1" name="Groep 242">
                  <a:extLst>
                    <a:ext uri="{FF2B5EF4-FFF2-40B4-BE49-F238E27FC236}">
                      <a16:creationId xmlns:a16="http://schemas.microsoft.com/office/drawing/2014/main" id="{1A18D776-13F7-B54E-9384-A8045D28CA1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5" name="Rechthoek 246">
                    <a:extLst>
                      <a:ext uri="{FF2B5EF4-FFF2-40B4-BE49-F238E27FC236}">
                        <a16:creationId xmlns:a16="http://schemas.microsoft.com/office/drawing/2014/main" id="{88DF1C56-6AD9-FC4F-A504-FEE25A3432B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46" name="Rechthoek 247">
                    <a:extLst>
                      <a:ext uri="{FF2B5EF4-FFF2-40B4-BE49-F238E27FC236}">
                        <a16:creationId xmlns:a16="http://schemas.microsoft.com/office/drawing/2014/main" id="{E2ADA467-47CA-874E-9515-C6A9798A188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42" name="Groep 243">
                  <a:extLst>
                    <a:ext uri="{FF2B5EF4-FFF2-40B4-BE49-F238E27FC236}">
                      <a16:creationId xmlns:a16="http://schemas.microsoft.com/office/drawing/2014/main" id="{55BCD38D-E545-7646-8F08-77A2FDE88BE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3" name="Rechthoek 244">
                    <a:extLst>
                      <a:ext uri="{FF2B5EF4-FFF2-40B4-BE49-F238E27FC236}">
                        <a16:creationId xmlns:a16="http://schemas.microsoft.com/office/drawing/2014/main" id="{4270D5E6-CE8B-C24E-A5AA-2EC012CE688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44" name="Rechthoek 245">
                    <a:extLst>
                      <a:ext uri="{FF2B5EF4-FFF2-40B4-BE49-F238E27FC236}">
                        <a16:creationId xmlns:a16="http://schemas.microsoft.com/office/drawing/2014/main" id="{DF4ABDED-289D-8648-A31C-942F44C8B05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38" name="Rechthoek 238">
                <a:extLst>
                  <a:ext uri="{FF2B5EF4-FFF2-40B4-BE49-F238E27FC236}">
                    <a16:creationId xmlns:a16="http://schemas.microsoft.com/office/drawing/2014/main" id="{E4410274-9174-0A4A-A36A-3CD9067A032E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339" name="Gelijkbenige driehoek 239">
                <a:extLst>
                  <a:ext uri="{FF2B5EF4-FFF2-40B4-BE49-F238E27FC236}">
                    <a16:creationId xmlns:a16="http://schemas.microsoft.com/office/drawing/2014/main" id="{DF327862-36A9-5C4D-9C76-405F844A6EE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4" name="ICOON_info">
              <a:extLst>
                <a:ext uri="{FF2B5EF4-FFF2-40B4-BE49-F238E27FC236}">
                  <a16:creationId xmlns:a16="http://schemas.microsoft.com/office/drawing/2014/main" id="{C1AB2D9A-899F-5843-8A61-C8D060E52C91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335" name="Ovaal 235">
                <a:extLst>
                  <a:ext uri="{FF2B5EF4-FFF2-40B4-BE49-F238E27FC236}">
                    <a16:creationId xmlns:a16="http://schemas.microsoft.com/office/drawing/2014/main" id="{87312444-E0CF-1841-B4AE-DDE35A0D0351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6" name="Graphic 163" descr="Informatie">
                <a:extLst>
                  <a:ext uri="{FF2B5EF4-FFF2-40B4-BE49-F238E27FC236}">
                    <a16:creationId xmlns:a16="http://schemas.microsoft.com/office/drawing/2014/main" id="{0B67F0D9-71AA-5543-A229-EE9D75FFC47C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50811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3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animBg="1"/>
      <p:bldP spid="4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animBg="1"/>
      <p:bldP spid="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x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id="{2083F422-C773-47CB-A763-6EAFFBA7B29F}"/>
              </a:ext>
            </a:extLst>
          </p:cNvPr>
          <p:cNvGrpSpPr/>
          <p:nvPr userDrawn="1"/>
        </p:nvGrpSpPr>
        <p:grpSpPr>
          <a:xfrm>
            <a:off x="8202935" y="-35339"/>
            <a:ext cx="4641294" cy="6385341"/>
            <a:chOff x="8202935" y="-35339"/>
            <a:chExt cx="4641294" cy="6385341"/>
          </a:xfrm>
        </p:grpSpPr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92C0F381-6AA1-49DF-9CE0-B7977920C52D}"/>
                </a:ext>
              </a:extLst>
            </p:cNvPr>
            <p:cNvCxnSpPr>
              <a:cxnSpLocks/>
            </p:cNvCxnSpPr>
            <p:nvPr/>
          </p:nvCxnSpPr>
          <p:spPr>
            <a:xfrm>
              <a:off x="8202935" y="-12700"/>
              <a:ext cx="3455665" cy="5321300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8F419034-C7E2-4DD7-A101-6B77D18B1755}"/>
                </a:ext>
              </a:extLst>
            </p:cNvPr>
            <p:cNvCxnSpPr>
              <a:cxnSpLocks/>
            </p:cNvCxnSpPr>
            <p:nvPr/>
          </p:nvCxnSpPr>
          <p:spPr>
            <a:xfrm>
              <a:off x="10559428" y="-35339"/>
              <a:ext cx="2284801" cy="3518314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D0E6BD38-691D-4A9A-A534-2841E31335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9013" y="3473452"/>
              <a:ext cx="1857564" cy="2876548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D1E7C25C-C227-4903-AA8A-FF178169489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980738" y="3468688"/>
              <a:ext cx="1860640" cy="2881314"/>
            </a:xfrm>
            <a:prstGeom prst="line">
              <a:avLst/>
            </a:prstGeom>
            <a:ln w="31750"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8" name="Rectangle 247">
            <a:extLst>
              <a:ext uri="{FF2B5EF4-FFF2-40B4-BE49-F238E27FC236}">
                <a16:creationId xmlns:a16="http://schemas.microsoft.com/office/drawing/2014/main" id="{254345A3-B0A2-4EEC-AC82-308C3C44947A}"/>
              </a:ext>
            </a:extLst>
          </p:cNvPr>
          <p:cNvSpPr/>
          <p:nvPr userDrawn="1"/>
        </p:nvSpPr>
        <p:spPr>
          <a:xfrm>
            <a:off x="1" y="6319951"/>
            <a:ext cx="12191998" cy="5363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GB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10x Image</a:t>
            </a:r>
          </a:p>
        </p:txBody>
      </p:sp>
      <p:sp>
        <p:nvSpPr>
          <p:cNvPr id="32" name="Tijdelijke aanduiding voor afbeelding 31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715771" y="1665287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33" name="Tijdelijke aanduiding voor afbeelding 32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15771" y="3983104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715771" y="2974613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5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715771" y="5292430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7" name="Tijdelijke aanduiding voor afbeelding 36"/>
          <p:cNvSpPr>
            <a:spLocks noGrp="1"/>
          </p:cNvSpPr>
          <p:nvPr userDrawn="1">
            <p:ph type="pic" sz="quarter" idx="33" hasCustomPrompt="1"/>
          </p:nvPr>
        </p:nvSpPr>
        <p:spPr>
          <a:xfrm>
            <a:off x="3046121" y="1665287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38" name="Tijdelijke aanduiding voor afbeelding 37"/>
          <p:cNvSpPr>
            <a:spLocks noGrp="1"/>
          </p:cNvSpPr>
          <p:nvPr userDrawn="1">
            <p:ph type="pic" sz="quarter" idx="34" hasCustomPrompt="1"/>
          </p:nvPr>
        </p:nvSpPr>
        <p:spPr>
          <a:xfrm>
            <a:off x="3046121" y="3983104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39" name="Tijdelijke aanduiding voor verticale tekst 2"/>
          <p:cNvSpPr>
            <a:spLocks noGrp="1"/>
          </p:cNvSpPr>
          <p:nvPr userDrawn="1">
            <p:ph type="body" orient="vert" idx="35" hasCustomPrompt="1"/>
          </p:nvPr>
        </p:nvSpPr>
        <p:spPr>
          <a:xfrm>
            <a:off x="3046121" y="2974613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0" name="Tijdelijke aanduiding voor verticale tekst 2"/>
          <p:cNvSpPr>
            <a:spLocks noGrp="1"/>
          </p:cNvSpPr>
          <p:nvPr userDrawn="1">
            <p:ph type="body" orient="vert" idx="36" hasCustomPrompt="1"/>
          </p:nvPr>
        </p:nvSpPr>
        <p:spPr>
          <a:xfrm>
            <a:off x="3046121" y="5292430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1" name="Tijdelijke aanduiding voor afbeelding 40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5376472" y="1665287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2" name="Tijdelijke aanduiding voor afbeelding 41"/>
          <p:cNvSpPr>
            <a:spLocks noGrp="1"/>
          </p:cNvSpPr>
          <p:nvPr userDrawn="1">
            <p:ph type="pic" sz="quarter" idx="38" hasCustomPrompt="1"/>
          </p:nvPr>
        </p:nvSpPr>
        <p:spPr>
          <a:xfrm>
            <a:off x="5376472" y="3983104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3" name="Tijdelijke aanduiding voor verticale tekst 2"/>
          <p:cNvSpPr>
            <a:spLocks noGrp="1"/>
          </p:cNvSpPr>
          <p:nvPr userDrawn="1">
            <p:ph type="body" orient="vert" idx="39" hasCustomPrompt="1"/>
          </p:nvPr>
        </p:nvSpPr>
        <p:spPr>
          <a:xfrm>
            <a:off x="5376472" y="2974613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4" name="Tijdelijke aanduiding voor verticale tekst 2"/>
          <p:cNvSpPr>
            <a:spLocks noGrp="1"/>
          </p:cNvSpPr>
          <p:nvPr userDrawn="1">
            <p:ph type="body" orient="vert" idx="40" hasCustomPrompt="1"/>
          </p:nvPr>
        </p:nvSpPr>
        <p:spPr>
          <a:xfrm>
            <a:off x="5376472" y="5292430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5" name="Tijdelijke aanduiding voor afbeelding 44"/>
          <p:cNvSpPr>
            <a:spLocks noGrp="1"/>
          </p:cNvSpPr>
          <p:nvPr userDrawn="1">
            <p:ph type="pic" sz="quarter" idx="41" hasCustomPrompt="1"/>
          </p:nvPr>
        </p:nvSpPr>
        <p:spPr>
          <a:xfrm>
            <a:off x="7706823" y="1665287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6" name="Tijdelijke aanduiding voor afbeelding 45"/>
          <p:cNvSpPr>
            <a:spLocks noGrp="1"/>
          </p:cNvSpPr>
          <p:nvPr userDrawn="1">
            <p:ph type="pic" sz="quarter" idx="42" hasCustomPrompt="1"/>
          </p:nvPr>
        </p:nvSpPr>
        <p:spPr>
          <a:xfrm>
            <a:off x="7706823" y="3983104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7" name="Tijdelijke aanduiding voor verticale tekst 2"/>
          <p:cNvSpPr>
            <a:spLocks noGrp="1"/>
          </p:cNvSpPr>
          <p:nvPr userDrawn="1">
            <p:ph type="body" orient="vert" idx="43" hasCustomPrompt="1"/>
          </p:nvPr>
        </p:nvSpPr>
        <p:spPr>
          <a:xfrm>
            <a:off x="7706823" y="2974613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8" name="Tijdelijke aanduiding voor verticale tekst 2"/>
          <p:cNvSpPr>
            <a:spLocks noGrp="1"/>
          </p:cNvSpPr>
          <p:nvPr userDrawn="1">
            <p:ph type="body" orient="vert" idx="44" hasCustomPrompt="1"/>
          </p:nvPr>
        </p:nvSpPr>
        <p:spPr>
          <a:xfrm>
            <a:off x="7706823" y="5292430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49" name="Tijdelijke aanduiding voor afbeelding 48"/>
          <p:cNvSpPr>
            <a:spLocks noGrp="1"/>
          </p:cNvSpPr>
          <p:nvPr userDrawn="1">
            <p:ph type="pic" sz="quarter" idx="45" hasCustomPrompt="1"/>
          </p:nvPr>
        </p:nvSpPr>
        <p:spPr>
          <a:xfrm>
            <a:off x="10037173" y="1665287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50" name="Tijdelijke aanduiding voor afbeelding 49"/>
          <p:cNvSpPr>
            <a:spLocks noGrp="1"/>
          </p:cNvSpPr>
          <p:nvPr userDrawn="1">
            <p:ph type="pic" sz="quarter" idx="46" hasCustomPrompt="1"/>
          </p:nvPr>
        </p:nvSpPr>
        <p:spPr>
          <a:xfrm>
            <a:off x="10037173" y="3983104"/>
            <a:ext cx="1783352" cy="13093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Click </a:t>
            </a:r>
            <a:r>
              <a:rPr lang="nl-NL" dirty="0" err="1"/>
              <a:t>the</a:t>
            </a:r>
            <a:r>
              <a:rPr lang="nl-NL" dirty="0"/>
              <a:t> icon </a:t>
            </a:r>
            <a:br>
              <a:rPr lang="nl-NL" dirty="0"/>
            </a:b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add</a:t>
            </a:r>
            <a:r>
              <a:rPr lang="nl-NL" dirty="0"/>
              <a:t> </a:t>
            </a:r>
            <a:r>
              <a:rPr lang="nl-NL" dirty="0" err="1"/>
              <a:t>an</a:t>
            </a:r>
            <a:r>
              <a:rPr lang="nl-NL" dirty="0"/>
              <a:t> image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51" name="Tijdelijke aanduiding voor verticale tekst 2"/>
          <p:cNvSpPr>
            <a:spLocks noGrp="1"/>
          </p:cNvSpPr>
          <p:nvPr userDrawn="1">
            <p:ph type="body" orient="vert" idx="47" hasCustomPrompt="1"/>
          </p:nvPr>
        </p:nvSpPr>
        <p:spPr>
          <a:xfrm>
            <a:off x="10037173" y="2974613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52" name="Tijdelijke aanduiding voor verticale tekst 2"/>
          <p:cNvSpPr>
            <a:spLocks noGrp="1"/>
          </p:cNvSpPr>
          <p:nvPr userDrawn="1">
            <p:ph type="body" orient="vert" idx="48" hasCustomPrompt="1"/>
          </p:nvPr>
        </p:nvSpPr>
        <p:spPr>
          <a:xfrm>
            <a:off x="10037173" y="5292430"/>
            <a:ext cx="1783087" cy="553105"/>
          </a:xfrm>
          <a:solidFill>
            <a:schemeClr val="accent1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78" name="Subtitel Tekst">
            <a:extLst>
              <a:ext uri="{FF2B5EF4-FFF2-40B4-BE49-F238E27FC236}">
                <a16:creationId xmlns:a16="http://schemas.microsoft.com/office/drawing/2014/main" id="{4CF98539-153E-4822-8E2E-F6A79A50D1F0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69" name="Tijdelijke aanduiding voor voettekst 4">
            <a:extLst>
              <a:ext uri="{FF2B5EF4-FFF2-40B4-BE49-F238E27FC236}">
                <a16:creationId xmlns:a16="http://schemas.microsoft.com/office/drawing/2014/main" id="{9CECDB16-52BD-4607-8FCA-C577991F615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pic>
        <p:nvPicPr>
          <p:cNvPr id="170" name="Graphic 169">
            <a:extLst>
              <a:ext uri="{FF2B5EF4-FFF2-40B4-BE49-F238E27FC236}">
                <a16:creationId xmlns:a16="http://schemas.microsoft.com/office/drawing/2014/main" id="{93297B42-1D03-1740-B5B5-78D69ABC96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67299" y="6502107"/>
            <a:ext cx="356400" cy="172022"/>
          </a:xfrm>
          <a:prstGeom prst="rect">
            <a:avLst/>
          </a:prstGeom>
        </p:spPr>
      </p:pic>
      <p:sp>
        <p:nvSpPr>
          <p:cNvPr id="384" name="Tijdelijke aanduiding voor datum 3">
            <a:extLst>
              <a:ext uri="{FF2B5EF4-FFF2-40B4-BE49-F238E27FC236}">
                <a16:creationId xmlns:a16="http://schemas.microsoft.com/office/drawing/2014/main" id="{3CA837DA-799F-3848-87A0-052C2C89A18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720724" y="6492993"/>
            <a:ext cx="2183084" cy="165840"/>
          </a:xfrm>
        </p:spPr>
        <p:txBody>
          <a:bodyPr/>
          <a:lstStyle/>
          <a:p>
            <a:fld id="{5942B348-7BEA-48ED-A226-67B4201DB449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385" name="Tijdelijke aanduiding voor dianummer 5">
            <a:extLst>
              <a:ext uri="{FF2B5EF4-FFF2-40B4-BE49-F238E27FC236}">
                <a16:creationId xmlns:a16="http://schemas.microsoft.com/office/drawing/2014/main" id="{EB6D3FD0-243B-6D48-B188-84F8CBBBD0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251767" y="6492993"/>
            <a:ext cx="310271" cy="180000"/>
          </a:xfrm>
        </p:spPr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grpSp>
        <p:nvGrpSpPr>
          <p:cNvPr id="235" name="INSTRUCTION">
            <a:extLst>
              <a:ext uri="{FF2B5EF4-FFF2-40B4-BE49-F238E27FC236}">
                <a16:creationId xmlns:a16="http://schemas.microsoft.com/office/drawing/2014/main" id="{B70019C9-2B39-174B-81A3-849B847E39DC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36" name="Rechthoek 329">
              <a:extLst>
                <a:ext uri="{FF2B5EF4-FFF2-40B4-BE49-F238E27FC236}">
                  <a16:creationId xmlns:a16="http://schemas.microsoft.com/office/drawing/2014/main" id="{0EAFD76C-7653-B54A-93C4-A556604CE149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37" name="Ovaal 317">
              <a:extLst>
                <a:ext uri="{FF2B5EF4-FFF2-40B4-BE49-F238E27FC236}">
                  <a16:creationId xmlns:a16="http://schemas.microsoft.com/office/drawing/2014/main" id="{8A689750-8986-EC43-98DB-14ED1E1C0701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38" name="Rechthoek 328">
              <a:extLst>
                <a:ext uri="{FF2B5EF4-FFF2-40B4-BE49-F238E27FC236}">
                  <a16:creationId xmlns:a16="http://schemas.microsoft.com/office/drawing/2014/main" id="{383FE004-B259-244B-ACE2-FD2D968C65E4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39" name="Ovaal 166">
              <a:extLst>
                <a:ext uri="{FF2B5EF4-FFF2-40B4-BE49-F238E27FC236}">
                  <a16:creationId xmlns:a16="http://schemas.microsoft.com/office/drawing/2014/main" id="{5D794586-752B-5A4B-9139-F910B6AE9847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40" name="Rechthoek 168">
              <a:extLst>
                <a:ext uri="{FF2B5EF4-FFF2-40B4-BE49-F238E27FC236}">
                  <a16:creationId xmlns:a16="http://schemas.microsoft.com/office/drawing/2014/main" id="{CC85D1B6-605F-CD45-B3B1-9444D3C7E2A3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41" name="Groep 126">
              <a:extLst>
                <a:ext uri="{FF2B5EF4-FFF2-40B4-BE49-F238E27FC236}">
                  <a16:creationId xmlns:a16="http://schemas.microsoft.com/office/drawing/2014/main" id="{ECC6DF3B-CDB7-4542-B591-6938EA3D0DA7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42" name="Groep 127">
                <a:extLst>
                  <a:ext uri="{FF2B5EF4-FFF2-40B4-BE49-F238E27FC236}">
                    <a16:creationId xmlns:a16="http://schemas.microsoft.com/office/drawing/2014/main" id="{238D5198-8966-E946-9DCD-D402A58C8C1E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44" name="Rechthoek met één afgeknipte en afgeronde hoek 47">
                  <a:extLst>
                    <a:ext uri="{FF2B5EF4-FFF2-40B4-BE49-F238E27FC236}">
                      <a16:creationId xmlns:a16="http://schemas.microsoft.com/office/drawing/2014/main" id="{A74B9CC0-94D8-164D-8609-71C0296F361D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5" name="Rechthoekige driehoek 136">
                  <a:extLst>
                    <a:ext uri="{FF2B5EF4-FFF2-40B4-BE49-F238E27FC236}">
                      <a16:creationId xmlns:a16="http://schemas.microsoft.com/office/drawing/2014/main" id="{CB08021F-AE30-AF49-AD1C-83307CE82DB1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6" name="Rechthoek 137">
                  <a:extLst>
                    <a:ext uri="{FF2B5EF4-FFF2-40B4-BE49-F238E27FC236}">
                      <a16:creationId xmlns:a16="http://schemas.microsoft.com/office/drawing/2014/main" id="{D7BD77A0-424A-2E41-BC35-6850DFDACFAF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7" name="Rechthoek 140">
                  <a:extLst>
                    <a:ext uri="{FF2B5EF4-FFF2-40B4-BE49-F238E27FC236}">
                      <a16:creationId xmlns:a16="http://schemas.microsoft.com/office/drawing/2014/main" id="{B4B309C5-E0D0-4B4E-A813-5B9C48BC9576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43" name="Rechthoek 128">
                <a:extLst>
                  <a:ext uri="{FF2B5EF4-FFF2-40B4-BE49-F238E27FC236}">
                    <a16:creationId xmlns:a16="http://schemas.microsoft.com/office/drawing/2014/main" id="{EC4791C4-8393-774B-B6F0-0797D0F8B576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51" name="INSTRUCTION">
            <a:extLst>
              <a:ext uri="{FF2B5EF4-FFF2-40B4-BE49-F238E27FC236}">
                <a16:creationId xmlns:a16="http://schemas.microsoft.com/office/drawing/2014/main" id="{A1C74D5E-3CE8-F942-9D41-BB9065B3359E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52" name="Rechthoek 329">
              <a:extLst>
                <a:ext uri="{FF2B5EF4-FFF2-40B4-BE49-F238E27FC236}">
                  <a16:creationId xmlns:a16="http://schemas.microsoft.com/office/drawing/2014/main" id="{CE1D97DB-ADC8-6649-A5A6-4872EAD93D04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53" name="Ovaal 317">
              <a:extLst>
                <a:ext uri="{FF2B5EF4-FFF2-40B4-BE49-F238E27FC236}">
                  <a16:creationId xmlns:a16="http://schemas.microsoft.com/office/drawing/2014/main" id="{C8B4FFD4-25B9-B643-B76B-40CB37B24557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54" name="Rechthoek 319">
              <a:extLst>
                <a:ext uri="{FF2B5EF4-FFF2-40B4-BE49-F238E27FC236}">
                  <a16:creationId xmlns:a16="http://schemas.microsoft.com/office/drawing/2014/main" id="{0CC049A4-22DF-344A-A778-4EB87DA7F96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55" name="Ovaal 320">
              <a:extLst>
                <a:ext uri="{FF2B5EF4-FFF2-40B4-BE49-F238E27FC236}">
                  <a16:creationId xmlns:a16="http://schemas.microsoft.com/office/drawing/2014/main" id="{B2F80367-0741-BC44-821E-14B70AD9B9B7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56" name="Rechthoek 328">
              <a:extLst>
                <a:ext uri="{FF2B5EF4-FFF2-40B4-BE49-F238E27FC236}">
                  <a16:creationId xmlns:a16="http://schemas.microsoft.com/office/drawing/2014/main" id="{F6F75223-DBBA-6A4C-8A74-9879B7392389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57" name="Rechthoek 180">
              <a:extLst>
                <a:ext uri="{FF2B5EF4-FFF2-40B4-BE49-F238E27FC236}">
                  <a16:creationId xmlns:a16="http://schemas.microsoft.com/office/drawing/2014/main" id="{98D382A7-3514-8040-82F5-48FECC054D98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58" name="Ovaal 182">
              <a:extLst>
                <a:ext uri="{FF2B5EF4-FFF2-40B4-BE49-F238E27FC236}">
                  <a16:creationId xmlns:a16="http://schemas.microsoft.com/office/drawing/2014/main" id="{461BDC52-A346-A342-8245-BE16025D465A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59" name="Rechthoek 183">
              <a:extLst>
                <a:ext uri="{FF2B5EF4-FFF2-40B4-BE49-F238E27FC236}">
                  <a16:creationId xmlns:a16="http://schemas.microsoft.com/office/drawing/2014/main" id="{9E80558F-EE34-EB4D-9853-89FC7B98424B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4">
                    <a:extLst>
                      <a:ext uri="{96DAC541-7B7A-43D3-8B79-37D633B846F1}">
                        <asvg:svgBlip xmlns="" xmlns:asvg="http://schemas.microsoft.com/office/drawing/2016/SVG/main" r:embed="rId5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60" name="Ovaal 185">
              <a:extLst>
                <a:ext uri="{FF2B5EF4-FFF2-40B4-BE49-F238E27FC236}">
                  <a16:creationId xmlns:a16="http://schemas.microsoft.com/office/drawing/2014/main" id="{846AE2DC-1206-924C-AA18-1464CB46068B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61" name="Rechthoek 186">
              <a:extLst>
                <a:ext uri="{FF2B5EF4-FFF2-40B4-BE49-F238E27FC236}">
                  <a16:creationId xmlns:a16="http://schemas.microsoft.com/office/drawing/2014/main" id="{71A97F8D-E2BA-4745-AA4B-E166B1A85101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62" name="Ovaal 188">
              <a:extLst>
                <a:ext uri="{FF2B5EF4-FFF2-40B4-BE49-F238E27FC236}">
                  <a16:creationId xmlns:a16="http://schemas.microsoft.com/office/drawing/2014/main" id="{9B08C57B-1E31-354F-80F5-8F3C8EB10AD7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64" name="Rechthoek 189">
              <a:extLst>
                <a:ext uri="{FF2B5EF4-FFF2-40B4-BE49-F238E27FC236}">
                  <a16:creationId xmlns:a16="http://schemas.microsoft.com/office/drawing/2014/main" id="{3EE99D74-2139-F84F-8C64-0820A58F4BB6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265" name="Ovaal 191">
              <a:extLst>
                <a:ext uri="{FF2B5EF4-FFF2-40B4-BE49-F238E27FC236}">
                  <a16:creationId xmlns:a16="http://schemas.microsoft.com/office/drawing/2014/main" id="{31D3C256-E2CC-3142-B468-7C6BB282F09D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66" name="Rechthoek 192">
              <a:extLst>
                <a:ext uri="{FF2B5EF4-FFF2-40B4-BE49-F238E27FC236}">
                  <a16:creationId xmlns:a16="http://schemas.microsoft.com/office/drawing/2014/main" id="{A2E09C87-3E6D-FB44-AD8F-67537245300A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67" name="Ovaal 195">
              <a:extLst>
                <a:ext uri="{FF2B5EF4-FFF2-40B4-BE49-F238E27FC236}">
                  <a16:creationId xmlns:a16="http://schemas.microsoft.com/office/drawing/2014/main" id="{6921F31C-ECDC-B646-9EC5-28909120619C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68" name="Rechthoek 196">
              <a:extLst>
                <a:ext uri="{FF2B5EF4-FFF2-40B4-BE49-F238E27FC236}">
                  <a16:creationId xmlns:a16="http://schemas.microsoft.com/office/drawing/2014/main" id="{6693AE3D-6924-9F43-9DDA-9EC99F0163CC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269" name="Ovaal 197">
              <a:extLst>
                <a:ext uri="{FF2B5EF4-FFF2-40B4-BE49-F238E27FC236}">
                  <a16:creationId xmlns:a16="http://schemas.microsoft.com/office/drawing/2014/main" id="{74E57CE7-1D54-6743-8300-37BD3BF2BCD0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70" name="Rechthoek 198">
              <a:extLst>
                <a:ext uri="{FF2B5EF4-FFF2-40B4-BE49-F238E27FC236}">
                  <a16:creationId xmlns:a16="http://schemas.microsoft.com/office/drawing/2014/main" id="{C80A8BB9-601A-2D46-BBDD-B82D439B7CAC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271" name="Ovaal 200">
              <a:extLst>
                <a:ext uri="{FF2B5EF4-FFF2-40B4-BE49-F238E27FC236}">
                  <a16:creationId xmlns:a16="http://schemas.microsoft.com/office/drawing/2014/main" id="{D6B55111-C5D2-2E40-B6A0-79000D49CD67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272" name="Rechthoek 202">
              <a:extLst>
                <a:ext uri="{FF2B5EF4-FFF2-40B4-BE49-F238E27FC236}">
                  <a16:creationId xmlns:a16="http://schemas.microsoft.com/office/drawing/2014/main" id="{24F0434A-28CC-D849-BE2D-2336E8A21B69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273" name="Rechthoek 331">
              <a:extLst>
                <a:ext uri="{FF2B5EF4-FFF2-40B4-BE49-F238E27FC236}">
                  <a16:creationId xmlns:a16="http://schemas.microsoft.com/office/drawing/2014/main" id="{912438E8-D5AD-AA40-982C-214BC17F455A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274" name="ICOON_info">
              <a:extLst>
                <a:ext uri="{FF2B5EF4-FFF2-40B4-BE49-F238E27FC236}">
                  <a16:creationId xmlns:a16="http://schemas.microsoft.com/office/drawing/2014/main" id="{3EF75E97-EE1B-214E-A226-590A7C0ED6B3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28" name="Ovaal 1">
                <a:extLst>
                  <a:ext uri="{FF2B5EF4-FFF2-40B4-BE49-F238E27FC236}">
                    <a16:creationId xmlns:a16="http://schemas.microsoft.com/office/drawing/2014/main" id="{861584B7-006D-1C4A-ABF1-BB040645014E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9" name="Graphic 163" descr="Informatie">
                <a:extLst>
                  <a:ext uri="{FF2B5EF4-FFF2-40B4-BE49-F238E27FC236}">
                    <a16:creationId xmlns:a16="http://schemas.microsoft.com/office/drawing/2014/main" id="{EB5511D3-2B3E-9A4D-86ED-84BE5B7DCE39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75" name="VOORBEELD">
              <a:extLst>
                <a:ext uri="{FF2B5EF4-FFF2-40B4-BE49-F238E27FC236}">
                  <a16:creationId xmlns:a16="http://schemas.microsoft.com/office/drawing/2014/main" id="{0EC58448-EFEF-F14A-9FF3-D3B7DC8C88E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276" name="Rechthoek 335">
                <a:extLst>
                  <a:ext uri="{FF2B5EF4-FFF2-40B4-BE49-F238E27FC236}">
                    <a16:creationId xmlns:a16="http://schemas.microsoft.com/office/drawing/2014/main" id="{3B0A5B3C-FECA-554D-9F6D-C2EFAD7117CA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277" name="Rechthoek 337">
                <a:extLst>
                  <a:ext uri="{FF2B5EF4-FFF2-40B4-BE49-F238E27FC236}">
                    <a16:creationId xmlns:a16="http://schemas.microsoft.com/office/drawing/2014/main" id="{3CF12808-19F1-294B-9145-87AB7B34EB0E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78" name="Groep 230">
                <a:extLst>
                  <a:ext uri="{FF2B5EF4-FFF2-40B4-BE49-F238E27FC236}">
                    <a16:creationId xmlns:a16="http://schemas.microsoft.com/office/drawing/2014/main" id="{0581C9DF-EB26-8249-9E94-AE855BCBF975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09" name="Groep 232">
                  <a:extLst>
                    <a:ext uri="{FF2B5EF4-FFF2-40B4-BE49-F238E27FC236}">
                      <a16:creationId xmlns:a16="http://schemas.microsoft.com/office/drawing/2014/main" id="{40B708A3-7434-6E49-947F-E24F455213D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11" name="Rechte verbindingslijn 234">
                    <a:extLst>
                      <a:ext uri="{FF2B5EF4-FFF2-40B4-BE49-F238E27FC236}">
                        <a16:creationId xmlns:a16="http://schemas.microsoft.com/office/drawing/2014/main" id="{46B047D0-2457-AC4E-83C7-477B6B6E98C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2" name="Rechte verbindingslijn 235">
                    <a:extLst>
                      <a:ext uri="{FF2B5EF4-FFF2-40B4-BE49-F238E27FC236}">
                        <a16:creationId xmlns:a16="http://schemas.microsoft.com/office/drawing/2014/main" id="{9CBE0C8D-CCEE-1F42-A53B-43BAF7F130E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3" name="Rechte verbindingslijn 236">
                    <a:extLst>
                      <a:ext uri="{FF2B5EF4-FFF2-40B4-BE49-F238E27FC236}">
                        <a16:creationId xmlns:a16="http://schemas.microsoft.com/office/drawing/2014/main" id="{617364B7-9C93-2247-B621-8A1EFAEEAE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4" name="Rechte verbindingslijn 237">
                    <a:extLst>
                      <a:ext uri="{FF2B5EF4-FFF2-40B4-BE49-F238E27FC236}">
                        <a16:creationId xmlns:a16="http://schemas.microsoft.com/office/drawing/2014/main" id="{07AB75AB-2F77-AB4E-8F92-6171F8F15A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238">
                    <a:extLst>
                      <a:ext uri="{FF2B5EF4-FFF2-40B4-BE49-F238E27FC236}">
                        <a16:creationId xmlns:a16="http://schemas.microsoft.com/office/drawing/2014/main" id="{894C3A48-6688-7846-A8FD-EBA249D569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10" name="Pijl: rechts 233">
                  <a:extLst>
                    <a:ext uri="{FF2B5EF4-FFF2-40B4-BE49-F238E27FC236}">
                      <a16:creationId xmlns:a16="http://schemas.microsoft.com/office/drawing/2014/main" id="{4E8688E4-F92A-924E-A692-C9AED98E848E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79" name="Groep 239">
                <a:extLst>
                  <a:ext uri="{FF2B5EF4-FFF2-40B4-BE49-F238E27FC236}">
                    <a16:creationId xmlns:a16="http://schemas.microsoft.com/office/drawing/2014/main" id="{8601E86B-FD0E-DE49-BEE6-9E5A658F82F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02" name="Groep 241">
                  <a:extLst>
                    <a:ext uri="{FF2B5EF4-FFF2-40B4-BE49-F238E27FC236}">
                      <a16:creationId xmlns:a16="http://schemas.microsoft.com/office/drawing/2014/main" id="{9A82AF61-03DF-D14D-B0C8-A513BD468D6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04" name="Rechte verbindingslijn 243">
                    <a:extLst>
                      <a:ext uri="{FF2B5EF4-FFF2-40B4-BE49-F238E27FC236}">
                        <a16:creationId xmlns:a16="http://schemas.microsoft.com/office/drawing/2014/main" id="{DF4F1543-86DF-3142-A512-5DAF55784C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244">
                    <a:extLst>
                      <a:ext uri="{FF2B5EF4-FFF2-40B4-BE49-F238E27FC236}">
                        <a16:creationId xmlns:a16="http://schemas.microsoft.com/office/drawing/2014/main" id="{6B7FB249-8C39-1646-BA45-AF46C89E64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245">
                    <a:extLst>
                      <a:ext uri="{FF2B5EF4-FFF2-40B4-BE49-F238E27FC236}">
                        <a16:creationId xmlns:a16="http://schemas.microsoft.com/office/drawing/2014/main" id="{5A3A2D76-3B1B-BD4C-8127-7FCE303AC3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246">
                    <a:extLst>
                      <a:ext uri="{FF2B5EF4-FFF2-40B4-BE49-F238E27FC236}">
                        <a16:creationId xmlns:a16="http://schemas.microsoft.com/office/drawing/2014/main" id="{886A3FE8-D5E4-DF49-AAA9-3AEB057C3E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247">
                    <a:extLst>
                      <a:ext uri="{FF2B5EF4-FFF2-40B4-BE49-F238E27FC236}">
                        <a16:creationId xmlns:a16="http://schemas.microsoft.com/office/drawing/2014/main" id="{1528E35F-E990-8B4A-86B2-FF63DFC125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03" name="Pijl: rechts 242">
                  <a:extLst>
                    <a:ext uri="{FF2B5EF4-FFF2-40B4-BE49-F238E27FC236}">
                      <a16:creationId xmlns:a16="http://schemas.microsoft.com/office/drawing/2014/main" id="{DDCD1379-97FA-104A-86E2-7574BC94C33D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280" name="Rechte verbindingslijn 340">
                <a:extLst>
                  <a:ext uri="{FF2B5EF4-FFF2-40B4-BE49-F238E27FC236}">
                    <a16:creationId xmlns:a16="http://schemas.microsoft.com/office/drawing/2014/main" id="{9D43B29C-8868-014E-8E1C-052784EBAF8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81" name="Rechte verbindingslijn 341">
                <a:extLst>
                  <a:ext uri="{FF2B5EF4-FFF2-40B4-BE49-F238E27FC236}">
                    <a16:creationId xmlns:a16="http://schemas.microsoft.com/office/drawing/2014/main" id="{83DCB102-9D4E-2A40-AAFA-EA954FCE47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282" name="Rechthoek 344">
                <a:extLst>
                  <a:ext uri="{FF2B5EF4-FFF2-40B4-BE49-F238E27FC236}">
                    <a16:creationId xmlns:a16="http://schemas.microsoft.com/office/drawing/2014/main" id="{961B01B2-055D-0C48-968B-F78EFAAE6606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283" name="Rechthoek 345">
                <a:extLst>
                  <a:ext uri="{FF2B5EF4-FFF2-40B4-BE49-F238E27FC236}">
                    <a16:creationId xmlns:a16="http://schemas.microsoft.com/office/drawing/2014/main" id="{23CE72E4-5C77-F046-8F55-C05CDC83B1B8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284" name="Groep 11">
                <a:extLst>
                  <a:ext uri="{FF2B5EF4-FFF2-40B4-BE49-F238E27FC236}">
                    <a16:creationId xmlns:a16="http://schemas.microsoft.com/office/drawing/2014/main" id="{CAF9E4C1-78E4-1740-8277-27AD94409513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294" name="Rechthoek 346">
                  <a:extLst>
                    <a:ext uri="{FF2B5EF4-FFF2-40B4-BE49-F238E27FC236}">
                      <a16:creationId xmlns:a16="http://schemas.microsoft.com/office/drawing/2014/main" id="{A26FCDF5-350F-1A4B-8A2E-3376E5492070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95" name="Groep 6">
                  <a:extLst>
                    <a:ext uri="{FF2B5EF4-FFF2-40B4-BE49-F238E27FC236}">
                      <a16:creationId xmlns:a16="http://schemas.microsoft.com/office/drawing/2014/main" id="{C591DC4C-5150-7547-B07D-E591E4854135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97" name="Rechte verbindingslijn 225">
                    <a:extLst>
                      <a:ext uri="{FF2B5EF4-FFF2-40B4-BE49-F238E27FC236}">
                        <a16:creationId xmlns:a16="http://schemas.microsoft.com/office/drawing/2014/main" id="{26B79682-AA5C-6446-8DFD-DC892CA279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26">
                    <a:extLst>
                      <a:ext uri="{FF2B5EF4-FFF2-40B4-BE49-F238E27FC236}">
                        <a16:creationId xmlns:a16="http://schemas.microsoft.com/office/drawing/2014/main" id="{8163BBA2-B0C4-7344-AC74-4D4D753797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9" name="Rechte verbindingslijn 227">
                    <a:extLst>
                      <a:ext uri="{FF2B5EF4-FFF2-40B4-BE49-F238E27FC236}">
                        <a16:creationId xmlns:a16="http://schemas.microsoft.com/office/drawing/2014/main" id="{07C64718-2C4D-7A4F-BC1D-94E67348F3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0" name="Rechte verbindingslijn 228">
                    <a:extLst>
                      <a:ext uri="{FF2B5EF4-FFF2-40B4-BE49-F238E27FC236}">
                        <a16:creationId xmlns:a16="http://schemas.microsoft.com/office/drawing/2014/main" id="{81A8F67A-7024-C143-B043-FA0F02305A1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1" name="Rechte verbindingslijn 229">
                    <a:extLst>
                      <a:ext uri="{FF2B5EF4-FFF2-40B4-BE49-F238E27FC236}">
                        <a16:creationId xmlns:a16="http://schemas.microsoft.com/office/drawing/2014/main" id="{BA7F2EBE-6DBF-BF42-8173-5DC51797FE7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96" name="Pijl: rechts 217">
                  <a:extLst>
                    <a:ext uri="{FF2B5EF4-FFF2-40B4-BE49-F238E27FC236}">
                      <a16:creationId xmlns:a16="http://schemas.microsoft.com/office/drawing/2014/main" id="{CBA8B0CD-1C15-BE4F-BB89-7FE37552DCF6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85" name="Groep 9">
                <a:extLst>
                  <a:ext uri="{FF2B5EF4-FFF2-40B4-BE49-F238E27FC236}">
                    <a16:creationId xmlns:a16="http://schemas.microsoft.com/office/drawing/2014/main" id="{B4BB2F9E-DCA2-E949-88EF-C4FD20F128CB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286" name="Rechthoek 357">
                  <a:extLst>
                    <a:ext uri="{FF2B5EF4-FFF2-40B4-BE49-F238E27FC236}">
                      <a16:creationId xmlns:a16="http://schemas.microsoft.com/office/drawing/2014/main" id="{BF45B0B6-973A-4445-A2C5-31C28B25D58F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87" name="Groep 5">
                  <a:extLst>
                    <a:ext uri="{FF2B5EF4-FFF2-40B4-BE49-F238E27FC236}">
                      <a16:creationId xmlns:a16="http://schemas.microsoft.com/office/drawing/2014/main" id="{69EAB788-8247-ED45-9E16-5E5FBCC4F89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89" name="Rechte verbindingslijn 220">
                    <a:extLst>
                      <a:ext uri="{FF2B5EF4-FFF2-40B4-BE49-F238E27FC236}">
                        <a16:creationId xmlns:a16="http://schemas.microsoft.com/office/drawing/2014/main" id="{2B3FFCBF-41DB-F645-A9A0-B7215BAA30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0" name="Rechte verbindingslijn 221">
                    <a:extLst>
                      <a:ext uri="{FF2B5EF4-FFF2-40B4-BE49-F238E27FC236}">
                        <a16:creationId xmlns:a16="http://schemas.microsoft.com/office/drawing/2014/main" id="{5C1DB446-8BC3-5D4D-BFC9-844414EA66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1" name="Rechte verbindingslijn 222">
                    <a:extLst>
                      <a:ext uri="{FF2B5EF4-FFF2-40B4-BE49-F238E27FC236}">
                        <a16:creationId xmlns:a16="http://schemas.microsoft.com/office/drawing/2014/main" id="{107318BA-AC4A-AC48-8EFE-7FB239B15C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2" name="Rechte verbindingslijn 223">
                    <a:extLst>
                      <a:ext uri="{FF2B5EF4-FFF2-40B4-BE49-F238E27FC236}">
                        <a16:creationId xmlns:a16="http://schemas.microsoft.com/office/drawing/2014/main" id="{DE51EE79-3B8F-A943-AEBA-E5DF717938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3" name="Rechte verbindingslijn 224">
                    <a:extLst>
                      <a:ext uri="{FF2B5EF4-FFF2-40B4-BE49-F238E27FC236}">
                        <a16:creationId xmlns:a16="http://schemas.microsoft.com/office/drawing/2014/main" id="{0F5581AA-76BC-844F-BA6B-8B11B6AC21A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88" name="Pijl: rechts 219">
                  <a:extLst>
                    <a:ext uri="{FF2B5EF4-FFF2-40B4-BE49-F238E27FC236}">
                      <a16:creationId xmlns:a16="http://schemas.microsoft.com/office/drawing/2014/main" id="{7BA400D5-02CA-8E46-810C-8464C4816D5C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30" name="INSTRUCTION">
            <a:extLst>
              <a:ext uri="{FF2B5EF4-FFF2-40B4-BE49-F238E27FC236}">
                <a16:creationId xmlns:a16="http://schemas.microsoft.com/office/drawing/2014/main" id="{2ED60C84-F915-354B-9F4F-A15A54980BA2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31" name="Rechthoek 222">
              <a:extLst>
                <a:ext uri="{FF2B5EF4-FFF2-40B4-BE49-F238E27FC236}">
                  <a16:creationId xmlns:a16="http://schemas.microsoft.com/office/drawing/2014/main" id="{02E5C854-83A6-5F4D-8B49-ECEBB3C8C023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32" name="Rechthoek 223">
              <a:extLst>
                <a:ext uri="{FF2B5EF4-FFF2-40B4-BE49-F238E27FC236}">
                  <a16:creationId xmlns:a16="http://schemas.microsoft.com/office/drawing/2014/main" id="{7E3D88C5-8610-DA44-BDB4-B5B9B145484F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33" name="Ovaal 224">
              <a:extLst>
                <a:ext uri="{FF2B5EF4-FFF2-40B4-BE49-F238E27FC236}">
                  <a16:creationId xmlns:a16="http://schemas.microsoft.com/office/drawing/2014/main" id="{8E6C4723-6149-7C4E-842B-87B1EE02B5A0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34" name="Rechthoek 225">
              <a:extLst>
                <a:ext uri="{FF2B5EF4-FFF2-40B4-BE49-F238E27FC236}">
                  <a16:creationId xmlns:a16="http://schemas.microsoft.com/office/drawing/2014/main" id="{03100D97-C488-2D42-8B5D-BD3D6C274107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35" name="Groep 226">
              <a:extLst>
                <a:ext uri="{FF2B5EF4-FFF2-40B4-BE49-F238E27FC236}">
                  <a16:creationId xmlns:a16="http://schemas.microsoft.com/office/drawing/2014/main" id="{0DB02975-7522-1742-8483-1D8C9222D7DB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364" name="Rechthoek 257">
                <a:extLst>
                  <a:ext uri="{FF2B5EF4-FFF2-40B4-BE49-F238E27FC236}">
                    <a16:creationId xmlns:a16="http://schemas.microsoft.com/office/drawing/2014/main" id="{797F7DB9-FA44-824B-B79A-E8E6D27B92F5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5" name="Ovaal 258">
                <a:extLst>
                  <a:ext uri="{FF2B5EF4-FFF2-40B4-BE49-F238E27FC236}">
                    <a16:creationId xmlns:a16="http://schemas.microsoft.com/office/drawing/2014/main" id="{689D263D-932D-2440-AB69-3EDCE7CF11D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6" name="Vrije vorm: vorm 259">
                <a:extLst>
                  <a:ext uri="{FF2B5EF4-FFF2-40B4-BE49-F238E27FC236}">
                    <a16:creationId xmlns:a16="http://schemas.microsoft.com/office/drawing/2014/main" id="{07579A75-AE04-7F4A-83D7-886480026B45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7" name="Rechthoek: afgeronde hoeken 260">
                <a:extLst>
                  <a:ext uri="{FF2B5EF4-FFF2-40B4-BE49-F238E27FC236}">
                    <a16:creationId xmlns:a16="http://schemas.microsoft.com/office/drawing/2014/main" id="{0432C802-C0DE-B543-B285-BEA89C86C96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68" name="Rechte verbindingslijn 261">
                <a:extLst>
                  <a:ext uri="{FF2B5EF4-FFF2-40B4-BE49-F238E27FC236}">
                    <a16:creationId xmlns:a16="http://schemas.microsoft.com/office/drawing/2014/main" id="{A0B5447C-9548-6040-B247-8ABB0C442E7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9" name="Rechte verbindingslijn 262">
                <a:extLst>
                  <a:ext uri="{FF2B5EF4-FFF2-40B4-BE49-F238E27FC236}">
                    <a16:creationId xmlns:a16="http://schemas.microsoft.com/office/drawing/2014/main" id="{DF571A96-EEFC-594F-B622-8F7E2F204109}"/>
                  </a:ext>
                </a:extLst>
              </p:cNvPr>
              <p:cNvCxnSpPr>
                <a:cxnSpLocks/>
                <a:stCxn id="367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36" name="Ovaal 227">
              <a:extLst>
                <a:ext uri="{FF2B5EF4-FFF2-40B4-BE49-F238E27FC236}">
                  <a16:creationId xmlns:a16="http://schemas.microsoft.com/office/drawing/2014/main" id="{B5D2E7F5-440B-9A42-8AE5-1F6ED80694A1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37" name="Rechthoek 228">
              <a:extLst>
                <a:ext uri="{FF2B5EF4-FFF2-40B4-BE49-F238E27FC236}">
                  <a16:creationId xmlns:a16="http://schemas.microsoft.com/office/drawing/2014/main" id="{1BD30C6B-266F-0B4D-A115-CFFA0FA506E1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38" name="Groep 229">
              <a:extLst>
                <a:ext uri="{FF2B5EF4-FFF2-40B4-BE49-F238E27FC236}">
                  <a16:creationId xmlns:a16="http://schemas.microsoft.com/office/drawing/2014/main" id="{0AE40677-F56B-2E4F-B1C2-4DA092051FE5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361" name="Rechthoek 254">
                <a:extLst>
                  <a:ext uri="{FF2B5EF4-FFF2-40B4-BE49-F238E27FC236}">
                    <a16:creationId xmlns:a16="http://schemas.microsoft.com/office/drawing/2014/main" id="{573850DA-F458-3944-B036-DB92D31637C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362" name="Rechte verbindingslijn 255">
                <a:extLst>
                  <a:ext uri="{FF2B5EF4-FFF2-40B4-BE49-F238E27FC236}">
                    <a16:creationId xmlns:a16="http://schemas.microsoft.com/office/drawing/2014/main" id="{14FDD0F6-8D4A-3040-9C71-64C95A770FC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3" name="Gelijkbenige driehoek 256">
                <a:extLst>
                  <a:ext uri="{FF2B5EF4-FFF2-40B4-BE49-F238E27FC236}">
                    <a16:creationId xmlns:a16="http://schemas.microsoft.com/office/drawing/2014/main" id="{6A32A8E6-7C1D-2742-9FD3-9DDFF424764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39" name="Ovaal 230">
              <a:extLst>
                <a:ext uri="{FF2B5EF4-FFF2-40B4-BE49-F238E27FC236}">
                  <a16:creationId xmlns:a16="http://schemas.microsoft.com/office/drawing/2014/main" id="{7B9B78FD-69FC-954B-A941-8134B5100979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40" name="Rechthoek 232">
              <a:extLst>
                <a:ext uri="{FF2B5EF4-FFF2-40B4-BE49-F238E27FC236}">
                  <a16:creationId xmlns:a16="http://schemas.microsoft.com/office/drawing/2014/main" id="{CA73B932-F783-FD48-BA19-1354F9FC4C8F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341" name="Groep 233">
              <a:extLst>
                <a:ext uri="{FF2B5EF4-FFF2-40B4-BE49-F238E27FC236}">
                  <a16:creationId xmlns:a16="http://schemas.microsoft.com/office/drawing/2014/main" id="{512DFB32-DD8F-4945-9E46-0578824F4993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345" name="Groep 237">
                <a:extLst>
                  <a:ext uri="{FF2B5EF4-FFF2-40B4-BE49-F238E27FC236}">
                    <a16:creationId xmlns:a16="http://schemas.microsoft.com/office/drawing/2014/main" id="{C1137ACB-B8A9-E24C-9EA7-F053CF942678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48" name="Groep 241">
                  <a:extLst>
                    <a:ext uri="{FF2B5EF4-FFF2-40B4-BE49-F238E27FC236}">
                      <a16:creationId xmlns:a16="http://schemas.microsoft.com/office/drawing/2014/main" id="{23E3BD3D-3A27-CE45-92D1-CA53302A6A72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55" name="Groep 248">
                    <a:extLst>
                      <a:ext uri="{FF2B5EF4-FFF2-40B4-BE49-F238E27FC236}">
                        <a16:creationId xmlns:a16="http://schemas.microsoft.com/office/drawing/2014/main" id="{E5A94032-3D9F-F84A-B885-A008F053235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358" name="Rechthoek 251">
                      <a:extLst>
                        <a:ext uri="{FF2B5EF4-FFF2-40B4-BE49-F238E27FC236}">
                          <a16:creationId xmlns:a16="http://schemas.microsoft.com/office/drawing/2014/main" id="{D750A414-1539-984D-A2C6-82A44C206DB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59" name="Rechthoek 252">
                      <a:extLst>
                        <a:ext uri="{FF2B5EF4-FFF2-40B4-BE49-F238E27FC236}">
                          <a16:creationId xmlns:a16="http://schemas.microsoft.com/office/drawing/2014/main" id="{8041DBEC-9B18-6D42-9201-AB368DE616D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360" name="Ovaal 253">
                      <a:extLst>
                        <a:ext uri="{FF2B5EF4-FFF2-40B4-BE49-F238E27FC236}">
                          <a16:creationId xmlns:a16="http://schemas.microsoft.com/office/drawing/2014/main" id="{4115460D-545E-944E-802C-7E183B46A7D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56" name="Afbeelding 249">
                    <a:extLst>
                      <a:ext uri="{FF2B5EF4-FFF2-40B4-BE49-F238E27FC236}">
                        <a16:creationId xmlns:a16="http://schemas.microsoft.com/office/drawing/2014/main" id="{C0EB4A15-F60E-5A4A-AD70-DA07F17208B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6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7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57" name="Afbeelding 250">
                    <a:extLst>
                      <a:ext uri="{FF2B5EF4-FFF2-40B4-BE49-F238E27FC236}">
                        <a16:creationId xmlns:a16="http://schemas.microsoft.com/office/drawing/2014/main" id="{C19A3AB6-A782-FB40-A33F-0E8988535F5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8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9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9" name="Groep 242">
                  <a:extLst>
                    <a:ext uri="{FF2B5EF4-FFF2-40B4-BE49-F238E27FC236}">
                      <a16:creationId xmlns:a16="http://schemas.microsoft.com/office/drawing/2014/main" id="{17578AAD-65D6-0A45-9DBF-3F57FC164A5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53" name="Rechthoek 246">
                    <a:extLst>
                      <a:ext uri="{FF2B5EF4-FFF2-40B4-BE49-F238E27FC236}">
                        <a16:creationId xmlns:a16="http://schemas.microsoft.com/office/drawing/2014/main" id="{70297293-8D9C-954B-922E-89BC9068F88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4" name="Rechthoek 247">
                    <a:extLst>
                      <a:ext uri="{FF2B5EF4-FFF2-40B4-BE49-F238E27FC236}">
                        <a16:creationId xmlns:a16="http://schemas.microsoft.com/office/drawing/2014/main" id="{B03609C2-D328-0F4F-86D1-7E55C81E6C94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50" name="Groep 243">
                  <a:extLst>
                    <a:ext uri="{FF2B5EF4-FFF2-40B4-BE49-F238E27FC236}">
                      <a16:creationId xmlns:a16="http://schemas.microsoft.com/office/drawing/2014/main" id="{DFF5CE8A-9C60-D544-8CC1-1BC286CC210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51" name="Rechthoek 244">
                    <a:extLst>
                      <a:ext uri="{FF2B5EF4-FFF2-40B4-BE49-F238E27FC236}">
                        <a16:creationId xmlns:a16="http://schemas.microsoft.com/office/drawing/2014/main" id="{E2E80FA7-B209-0E4F-971A-452C912DCFB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2" name="Rechthoek 245">
                    <a:extLst>
                      <a:ext uri="{FF2B5EF4-FFF2-40B4-BE49-F238E27FC236}">
                        <a16:creationId xmlns:a16="http://schemas.microsoft.com/office/drawing/2014/main" id="{931D3359-BEC6-F44C-B465-4BCC652738D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46" name="Rechthoek 238">
                <a:extLst>
                  <a:ext uri="{FF2B5EF4-FFF2-40B4-BE49-F238E27FC236}">
                    <a16:creationId xmlns:a16="http://schemas.microsoft.com/office/drawing/2014/main" id="{FB607DFB-C34B-A34F-B1A2-542CC81A897A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347" name="Gelijkbenige driehoek 239">
                <a:extLst>
                  <a:ext uri="{FF2B5EF4-FFF2-40B4-BE49-F238E27FC236}">
                    <a16:creationId xmlns:a16="http://schemas.microsoft.com/office/drawing/2014/main" id="{1C349B9C-12F0-D949-BDA9-8E1EF05CF1A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2" name="ICOON_info">
              <a:extLst>
                <a:ext uri="{FF2B5EF4-FFF2-40B4-BE49-F238E27FC236}">
                  <a16:creationId xmlns:a16="http://schemas.microsoft.com/office/drawing/2014/main" id="{EAF086BF-6E99-6C43-AAF5-93A85B472419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343" name="Ovaal 235">
                <a:extLst>
                  <a:ext uri="{FF2B5EF4-FFF2-40B4-BE49-F238E27FC236}">
                    <a16:creationId xmlns:a16="http://schemas.microsoft.com/office/drawing/2014/main" id="{0B0721B8-4D78-D14B-B658-4BF7B8D30764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4" name="Graphic 163" descr="Informatie">
                <a:extLst>
                  <a:ext uri="{FF2B5EF4-FFF2-40B4-BE49-F238E27FC236}">
                    <a16:creationId xmlns:a16="http://schemas.microsoft.com/office/drawing/2014/main" id="{39288745-D0FC-EE48-A09F-1B32AC63DF51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221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animBg="1"/>
      <p:bldP spid="38" grpId="0" animBg="1"/>
      <p:bldP spid="3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/>
      <p:bldP spid="46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mbers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" name="Picture 183" descr="Background pattern&#10;&#10;Description automatically generated">
            <a:extLst>
              <a:ext uri="{FF2B5EF4-FFF2-40B4-BE49-F238E27FC236}">
                <a16:creationId xmlns:a16="http://schemas.microsoft.com/office/drawing/2014/main" id="{1EF727A9-6137-4F5D-9843-D086BF64A4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0"/>
          <a:stretch/>
        </p:blipFill>
        <p:spPr>
          <a:xfrm>
            <a:off x="0" y="0"/>
            <a:ext cx="12192000" cy="6308726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DAFB54-BC93-423A-BF0E-364E15D0A02F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board members #1</a:t>
            </a:r>
          </a:p>
        </p:txBody>
      </p:sp>
      <p:sp>
        <p:nvSpPr>
          <p:cNvPr id="112" name="Tijdelijke aanduiding voor verticale tekst 2"/>
          <p:cNvSpPr>
            <a:spLocks noGrp="1"/>
          </p:cNvSpPr>
          <p:nvPr>
            <p:ph type="body" orient="vert" idx="17" hasCustomPrompt="1"/>
          </p:nvPr>
        </p:nvSpPr>
        <p:spPr>
          <a:xfrm>
            <a:off x="720724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3" name="Tijdelijke aanduiding voor afbeelding 31"/>
          <p:cNvSpPr>
            <a:spLocks noGrp="1"/>
          </p:cNvSpPr>
          <p:nvPr>
            <p:ph type="pic" sz="quarter" idx="18" hasCustomPrompt="1"/>
          </p:nvPr>
        </p:nvSpPr>
        <p:spPr>
          <a:xfrm>
            <a:off x="720724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19" hasCustomPrompt="1"/>
          </p:nvPr>
        </p:nvSpPr>
        <p:spPr>
          <a:xfrm>
            <a:off x="1847416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5" name="Tijdelijke aanduiding voor afbeelding 31"/>
          <p:cNvSpPr>
            <a:spLocks noGrp="1"/>
          </p:cNvSpPr>
          <p:nvPr>
            <p:ph type="pic" sz="quarter" idx="20" hasCustomPrompt="1"/>
          </p:nvPr>
        </p:nvSpPr>
        <p:spPr>
          <a:xfrm>
            <a:off x="1847416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2974108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7" name="Tijdelijke aanduiding voor afbeelding 31"/>
          <p:cNvSpPr>
            <a:spLocks noGrp="1"/>
          </p:cNvSpPr>
          <p:nvPr>
            <p:ph type="pic" sz="quarter" idx="22" hasCustomPrompt="1"/>
          </p:nvPr>
        </p:nvSpPr>
        <p:spPr>
          <a:xfrm>
            <a:off x="2974108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18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4100800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19" name="Tijdelijke aanduiding voor afbeelding 31"/>
          <p:cNvSpPr>
            <a:spLocks noGrp="1"/>
          </p:cNvSpPr>
          <p:nvPr>
            <p:ph type="pic" sz="quarter" idx="24" hasCustomPrompt="1"/>
          </p:nvPr>
        </p:nvSpPr>
        <p:spPr>
          <a:xfrm>
            <a:off x="4100800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20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5227492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1" name="Tijdelijke aanduiding voor afbeelding 31"/>
          <p:cNvSpPr>
            <a:spLocks noGrp="1"/>
          </p:cNvSpPr>
          <p:nvPr>
            <p:ph type="pic" sz="quarter" idx="26" hasCustomPrompt="1"/>
          </p:nvPr>
        </p:nvSpPr>
        <p:spPr>
          <a:xfrm>
            <a:off x="5227492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6354184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3" name="Tijdelijke aanduiding voor afbeelding 31"/>
          <p:cNvSpPr>
            <a:spLocks noGrp="1"/>
          </p:cNvSpPr>
          <p:nvPr>
            <p:ph type="pic" sz="quarter" idx="28" hasCustomPrompt="1"/>
          </p:nvPr>
        </p:nvSpPr>
        <p:spPr>
          <a:xfrm>
            <a:off x="6354184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24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7480876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5" name="Tijdelijke aanduiding voor afbeelding 31"/>
          <p:cNvSpPr>
            <a:spLocks noGrp="1"/>
          </p:cNvSpPr>
          <p:nvPr>
            <p:ph type="pic" sz="quarter" idx="30" hasCustomPrompt="1"/>
          </p:nvPr>
        </p:nvSpPr>
        <p:spPr>
          <a:xfrm>
            <a:off x="7480876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26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9734260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7" name="Tijdelijke aanduiding voor afbeelding 31"/>
          <p:cNvSpPr>
            <a:spLocks noGrp="1"/>
          </p:cNvSpPr>
          <p:nvPr>
            <p:ph type="pic" sz="quarter" idx="32" hasCustomPrompt="1"/>
          </p:nvPr>
        </p:nvSpPr>
        <p:spPr>
          <a:xfrm>
            <a:off x="9734260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8607568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29" name="Tijdelijke aanduiding voor afbeelding 31"/>
          <p:cNvSpPr>
            <a:spLocks noGrp="1"/>
          </p:cNvSpPr>
          <p:nvPr>
            <p:ph type="pic" sz="quarter" idx="34" hasCustomPrompt="1"/>
          </p:nvPr>
        </p:nvSpPr>
        <p:spPr>
          <a:xfrm>
            <a:off x="8607568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10860953" y="5471222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31" name="Tijdelijke aanduiding voor afbeelding 31"/>
          <p:cNvSpPr>
            <a:spLocks noGrp="1"/>
          </p:cNvSpPr>
          <p:nvPr>
            <p:ph type="pic" sz="quarter" idx="36" hasCustomPrompt="1"/>
          </p:nvPr>
        </p:nvSpPr>
        <p:spPr>
          <a:xfrm>
            <a:off x="10860953" y="4752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1847417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33" name="Tijdelijke aanduiding voor afbeelding 31"/>
          <p:cNvSpPr>
            <a:spLocks noGrp="1"/>
          </p:cNvSpPr>
          <p:nvPr>
            <p:ph type="pic" sz="quarter" idx="38" hasCustomPrompt="1"/>
          </p:nvPr>
        </p:nvSpPr>
        <p:spPr>
          <a:xfrm>
            <a:off x="1847417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2974109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35" name="Tijdelijke aanduiding voor afbeelding 31"/>
          <p:cNvSpPr>
            <a:spLocks noGrp="1"/>
          </p:cNvSpPr>
          <p:nvPr>
            <p:ph type="pic" sz="quarter" idx="40" hasCustomPrompt="1"/>
          </p:nvPr>
        </p:nvSpPr>
        <p:spPr>
          <a:xfrm>
            <a:off x="2974109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41" hasCustomPrompt="1"/>
          </p:nvPr>
        </p:nvSpPr>
        <p:spPr>
          <a:xfrm>
            <a:off x="4100801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37" name="Tijdelijke aanduiding voor afbeelding 31"/>
          <p:cNvSpPr>
            <a:spLocks noGrp="1"/>
          </p:cNvSpPr>
          <p:nvPr>
            <p:ph type="pic" sz="quarter" idx="42" hasCustomPrompt="1"/>
          </p:nvPr>
        </p:nvSpPr>
        <p:spPr>
          <a:xfrm>
            <a:off x="4100801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38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227493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39" name="Tijdelijke aanduiding voor afbeelding 31"/>
          <p:cNvSpPr>
            <a:spLocks noGrp="1"/>
          </p:cNvSpPr>
          <p:nvPr>
            <p:ph type="pic" sz="quarter" idx="44" hasCustomPrompt="1"/>
          </p:nvPr>
        </p:nvSpPr>
        <p:spPr>
          <a:xfrm>
            <a:off x="5227493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40" name="Tijdelijke aanduiding voor verticale tekst 2"/>
          <p:cNvSpPr>
            <a:spLocks noGrp="1"/>
          </p:cNvSpPr>
          <p:nvPr>
            <p:ph type="body" orient="vert" idx="45" hasCustomPrompt="1"/>
          </p:nvPr>
        </p:nvSpPr>
        <p:spPr>
          <a:xfrm>
            <a:off x="6354185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41" name="Tijdelijke aanduiding voor afbeelding 31"/>
          <p:cNvSpPr>
            <a:spLocks noGrp="1"/>
          </p:cNvSpPr>
          <p:nvPr>
            <p:ph type="pic" sz="quarter" idx="46" hasCustomPrompt="1"/>
          </p:nvPr>
        </p:nvSpPr>
        <p:spPr>
          <a:xfrm>
            <a:off x="6354185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42" name="Tijdelijke aanduiding voor verticale tekst 2"/>
          <p:cNvSpPr>
            <a:spLocks noGrp="1"/>
          </p:cNvSpPr>
          <p:nvPr>
            <p:ph type="body" orient="vert" idx="47" hasCustomPrompt="1"/>
          </p:nvPr>
        </p:nvSpPr>
        <p:spPr>
          <a:xfrm>
            <a:off x="7480877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43" name="Tijdelijke aanduiding voor afbeelding 31"/>
          <p:cNvSpPr>
            <a:spLocks noGrp="1"/>
          </p:cNvSpPr>
          <p:nvPr>
            <p:ph type="pic" sz="quarter" idx="48" hasCustomPrompt="1"/>
          </p:nvPr>
        </p:nvSpPr>
        <p:spPr>
          <a:xfrm>
            <a:off x="7480877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44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734261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45" name="Tijdelijke aanduiding voor afbeelding 31"/>
          <p:cNvSpPr>
            <a:spLocks noGrp="1"/>
          </p:cNvSpPr>
          <p:nvPr>
            <p:ph type="pic" sz="quarter" idx="50" hasCustomPrompt="1"/>
          </p:nvPr>
        </p:nvSpPr>
        <p:spPr>
          <a:xfrm>
            <a:off x="9734261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46" name="Tijdelijke aanduiding voor verticale tekst 2"/>
          <p:cNvSpPr>
            <a:spLocks noGrp="1"/>
          </p:cNvSpPr>
          <p:nvPr>
            <p:ph type="body" orient="vert" idx="51" hasCustomPrompt="1"/>
          </p:nvPr>
        </p:nvSpPr>
        <p:spPr>
          <a:xfrm>
            <a:off x="8607569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47" name="Tijdelijke aanduiding voor afbeelding 31"/>
          <p:cNvSpPr>
            <a:spLocks noGrp="1"/>
          </p:cNvSpPr>
          <p:nvPr>
            <p:ph type="pic" sz="quarter" idx="52" hasCustomPrompt="1"/>
          </p:nvPr>
        </p:nvSpPr>
        <p:spPr>
          <a:xfrm>
            <a:off x="8607569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48" name="Tijdelijke aanduiding voor verticale tekst 2"/>
          <p:cNvSpPr>
            <a:spLocks noGrp="1"/>
          </p:cNvSpPr>
          <p:nvPr>
            <p:ph type="body" orient="vert" idx="53" hasCustomPrompt="1"/>
          </p:nvPr>
        </p:nvSpPr>
        <p:spPr>
          <a:xfrm>
            <a:off x="10860953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49" name="Tijdelijke aanduiding voor afbeelding 31"/>
          <p:cNvSpPr>
            <a:spLocks noGrp="1"/>
          </p:cNvSpPr>
          <p:nvPr>
            <p:ph type="pic" sz="quarter" idx="54" hasCustomPrompt="1"/>
          </p:nvPr>
        </p:nvSpPr>
        <p:spPr>
          <a:xfrm>
            <a:off x="10860953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67" name="Tijdelijke aanduiding voor verticale tekst 2"/>
          <p:cNvSpPr>
            <a:spLocks noGrp="1"/>
          </p:cNvSpPr>
          <p:nvPr>
            <p:ph type="body" orient="vert" idx="55" hasCustomPrompt="1"/>
          </p:nvPr>
        </p:nvSpPr>
        <p:spPr>
          <a:xfrm>
            <a:off x="1847417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68" name="Tijdelijke aanduiding voor afbeelding 31"/>
          <p:cNvSpPr>
            <a:spLocks noGrp="1"/>
          </p:cNvSpPr>
          <p:nvPr>
            <p:ph type="pic" sz="quarter" idx="56" hasCustomPrompt="1"/>
          </p:nvPr>
        </p:nvSpPr>
        <p:spPr>
          <a:xfrm>
            <a:off x="1847417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69" name="Tijdelijke aanduiding voor verticale tekst 2"/>
          <p:cNvSpPr>
            <a:spLocks noGrp="1"/>
          </p:cNvSpPr>
          <p:nvPr>
            <p:ph type="body" orient="vert" idx="57" hasCustomPrompt="1"/>
          </p:nvPr>
        </p:nvSpPr>
        <p:spPr>
          <a:xfrm>
            <a:off x="4100801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70" name="Tijdelijke aanduiding voor afbeelding 31"/>
          <p:cNvSpPr>
            <a:spLocks noGrp="1"/>
          </p:cNvSpPr>
          <p:nvPr>
            <p:ph type="pic" sz="quarter" idx="58" hasCustomPrompt="1"/>
          </p:nvPr>
        </p:nvSpPr>
        <p:spPr>
          <a:xfrm>
            <a:off x="4100801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71" name="Tijdelijke aanduiding voor verticale tekst 2"/>
          <p:cNvSpPr>
            <a:spLocks noGrp="1"/>
          </p:cNvSpPr>
          <p:nvPr>
            <p:ph type="body" orient="vert" idx="59" hasCustomPrompt="1"/>
          </p:nvPr>
        </p:nvSpPr>
        <p:spPr>
          <a:xfrm>
            <a:off x="5227493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72" name="Tijdelijke aanduiding voor afbeelding 31"/>
          <p:cNvSpPr>
            <a:spLocks noGrp="1"/>
          </p:cNvSpPr>
          <p:nvPr>
            <p:ph type="pic" sz="quarter" idx="60" hasCustomPrompt="1"/>
          </p:nvPr>
        </p:nvSpPr>
        <p:spPr>
          <a:xfrm>
            <a:off x="5227493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73" name="Tijdelijke aanduiding voor verticale tekst 2"/>
          <p:cNvSpPr>
            <a:spLocks noGrp="1"/>
          </p:cNvSpPr>
          <p:nvPr>
            <p:ph type="body" orient="vert" idx="61" hasCustomPrompt="1"/>
          </p:nvPr>
        </p:nvSpPr>
        <p:spPr>
          <a:xfrm>
            <a:off x="6354185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74" name="Tijdelijke aanduiding voor afbeelding 31"/>
          <p:cNvSpPr>
            <a:spLocks noGrp="1"/>
          </p:cNvSpPr>
          <p:nvPr>
            <p:ph type="pic" sz="quarter" idx="62" hasCustomPrompt="1"/>
          </p:nvPr>
        </p:nvSpPr>
        <p:spPr>
          <a:xfrm>
            <a:off x="6354185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75" name="Tijdelijke aanduiding voor verticale tekst 2"/>
          <p:cNvSpPr>
            <a:spLocks noGrp="1"/>
          </p:cNvSpPr>
          <p:nvPr>
            <p:ph type="body" orient="vert" idx="63" hasCustomPrompt="1"/>
          </p:nvPr>
        </p:nvSpPr>
        <p:spPr>
          <a:xfrm>
            <a:off x="7480877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76" name="Tijdelijke aanduiding voor afbeelding 31"/>
          <p:cNvSpPr>
            <a:spLocks noGrp="1"/>
          </p:cNvSpPr>
          <p:nvPr>
            <p:ph type="pic" sz="quarter" idx="64" hasCustomPrompt="1"/>
          </p:nvPr>
        </p:nvSpPr>
        <p:spPr>
          <a:xfrm>
            <a:off x="7480877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77" name="Tijdelijke aanduiding voor verticale tekst 2"/>
          <p:cNvSpPr>
            <a:spLocks noGrp="1"/>
          </p:cNvSpPr>
          <p:nvPr>
            <p:ph type="body" orient="vert" idx="65" hasCustomPrompt="1"/>
          </p:nvPr>
        </p:nvSpPr>
        <p:spPr>
          <a:xfrm>
            <a:off x="9734261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78" name="Tijdelijke aanduiding voor afbeelding 31"/>
          <p:cNvSpPr>
            <a:spLocks noGrp="1"/>
          </p:cNvSpPr>
          <p:nvPr>
            <p:ph type="pic" sz="quarter" idx="66" hasCustomPrompt="1"/>
          </p:nvPr>
        </p:nvSpPr>
        <p:spPr>
          <a:xfrm>
            <a:off x="9734261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79" name="Tijdelijke aanduiding voor verticale tekst 2"/>
          <p:cNvSpPr>
            <a:spLocks noGrp="1"/>
          </p:cNvSpPr>
          <p:nvPr>
            <p:ph type="body" orient="vert" idx="67" hasCustomPrompt="1"/>
          </p:nvPr>
        </p:nvSpPr>
        <p:spPr>
          <a:xfrm>
            <a:off x="8607569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80" name="Tijdelijke aanduiding voor afbeelding 31"/>
          <p:cNvSpPr>
            <a:spLocks noGrp="1"/>
          </p:cNvSpPr>
          <p:nvPr>
            <p:ph type="pic" sz="quarter" idx="68" hasCustomPrompt="1"/>
          </p:nvPr>
        </p:nvSpPr>
        <p:spPr>
          <a:xfrm>
            <a:off x="8607569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81" name="Tijdelijke aanduiding voor verticale tekst 2"/>
          <p:cNvSpPr>
            <a:spLocks noGrp="1"/>
          </p:cNvSpPr>
          <p:nvPr>
            <p:ph type="body" orient="vert" idx="69" hasCustomPrompt="1"/>
          </p:nvPr>
        </p:nvSpPr>
        <p:spPr>
          <a:xfrm>
            <a:off x="10860953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82" name="Tijdelijke aanduiding voor afbeelding 31"/>
          <p:cNvSpPr>
            <a:spLocks noGrp="1"/>
          </p:cNvSpPr>
          <p:nvPr>
            <p:ph type="pic" sz="quarter" idx="70" hasCustomPrompt="1"/>
          </p:nvPr>
        </p:nvSpPr>
        <p:spPr>
          <a:xfrm>
            <a:off x="10860953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228" name="Subtitel Tekst">
            <a:extLst>
              <a:ext uri="{FF2B5EF4-FFF2-40B4-BE49-F238E27FC236}">
                <a16:creationId xmlns:a16="http://schemas.microsoft.com/office/drawing/2014/main" id="{F5AC6390-36D1-4747-A8F8-F8788291A0C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188" name="Tijdelijke aanduiding voor verticale tekst 2">
            <a:extLst>
              <a:ext uri="{FF2B5EF4-FFF2-40B4-BE49-F238E27FC236}">
                <a16:creationId xmlns:a16="http://schemas.microsoft.com/office/drawing/2014/main" id="{B3D6E6D0-2F19-477C-8244-AE72ACC9CB0B}"/>
              </a:ext>
            </a:extLst>
          </p:cNvPr>
          <p:cNvSpPr>
            <a:spLocks noGrp="1"/>
          </p:cNvSpPr>
          <p:nvPr>
            <p:ph type="body" orient="vert" idx="72" hasCustomPrompt="1"/>
          </p:nvPr>
        </p:nvSpPr>
        <p:spPr>
          <a:xfrm>
            <a:off x="720725" y="3924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89" name="Tijdelijke aanduiding voor afbeelding 31">
            <a:extLst>
              <a:ext uri="{FF2B5EF4-FFF2-40B4-BE49-F238E27FC236}">
                <a16:creationId xmlns:a16="http://schemas.microsoft.com/office/drawing/2014/main" id="{C113DBE8-4213-44BF-B4A8-BB777370E6AC}"/>
              </a:ext>
            </a:extLst>
          </p:cNvPr>
          <p:cNvSpPr>
            <a:spLocks noGrp="1"/>
          </p:cNvSpPr>
          <p:nvPr>
            <p:ph type="pic" sz="quarter" idx="73" hasCustomPrompt="1"/>
          </p:nvPr>
        </p:nvSpPr>
        <p:spPr>
          <a:xfrm>
            <a:off x="720725" y="3204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90" name="Tijdelijke aanduiding voor verticale tekst 2">
            <a:extLst>
              <a:ext uri="{FF2B5EF4-FFF2-40B4-BE49-F238E27FC236}">
                <a16:creationId xmlns:a16="http://schemas.microsoft.com/office/drawing/2014/main" id="{EDFCA3D2-F2CB-4D7D-B9DD-2771627D869F}"/>
              </a:ext>
            </a:extLst>
          </p:cNvPr>
          <p:cNvSpPr>
            <a:spLocks noGrp="1"/>
          </p:cNvSpPr>
          <p:nvPr>
            <p:ph type="body" orient="vert" idx="74" hasCustomPrompt="1"/>
          </p:nvPr>
        </p:nvSpPr>
        <p:spPr>
          <a:xfrm>
            <a:off x="720725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91" name="Tijdelijke aanduiding voor afbeelding 31">
            <a:extLst>
              <a:ext uri="{FF2B5EF4-FFF2-40B4-BE49-F238E27FC236}">
                <a16:creationId xmlns:a16="http://schemas.microsoft.com/office/drawing/2014/main" id="{D8462801-F3A4-4698-AA16-18228F7A2295}"/>
              </a:ext>
            </a:extLst>
          </p:cNvPr>
          <p:cNvSpPr>
            <a:spLocks noGrp="1"/>
          </p:cNvSpPr>
          <p:nvPr>
            <p:ph type="pic" sz="quarter" idx="75" hasCustomPrompt="1"/>
          </p:nvPr>
        </p:nvSpPr>
        <p:spPr>
          <a:xfrm>
            <a:off x="720725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92" name="Tijdelijke aanduiding voor verticale tekst 2">
            <a:extLst>
              <a:ext uri="{FF2B5EF4-FFF2-40B4-BE49-F238E27FC236}">
                <a16:creationId xmlns:a16="http://schemas.microsoft.com/office/drawing/2014/main" id="{1EB872BA-210F-4FEE-9667-01CCC1EA7167}"/>
              </a:ext>
            </a:extLst>
          </p:cNvPr>
          <p:cNvSpPr>
            <a:spLocks noGrp="1"/>
          </p:cNvSpPr>
          <p:nvPr>
            <p:ph type="body" orient="vert" idx="76" hasCustomPrompt="1"/>
          </p:nvPr>
        </p:nvSpPr>
        <p:spPr>
          <a:xfrm>
            <a:off x="2974109" y="2376000"/>
            <a:ext cx="972000" cy="35490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193" name="Tijdelijke aanduiding voor afbeelding 31">
            <a:extLst>
              <a:ext uri="{FF2B5EF4-FFF2-40B4-BE49-F238E27FC236}">
                <a16:creationId xmlns:a16="http://schemas.microsoft.com/office/drawing/2014/main" id="{754627CE-3DD9-4350-A409-8B023B1A7D3A}"/>
              </a:ext>
            </a:extLst>
          </p:cNvPr>
          <p:cNvSpPr>
            <a:spLocks noGrp="1"/>
          </p:cNvSpPr>
          <p:nvPr>
            <p:ph type="pic" sz="quarter" idx="77" hasCustomPrompt="1"/>
          </p:nvPr>
        </p:nvSpPr>
        <p:spPr>
          <a:xfrm>
            <a:off x="2974109" y="1656000"/>
            <a:ext cx="972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94" name="Tijdelijke aanduiding voor voettekst 4">
            <a:extLst>
              <a:ext uri="{FF2B5EF4-FFF2-40B4-BE49-F238E27FC236}">
                <a16:creationId xmlns:a16="http://schemas.microsoft.com/office/drawing/2014/main" id="{11EC9605-2B60-4F43-B4B4-C490B3EA934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302" name="INSTRUCTION">
            <a:extLst>
              <a:ext uri="{FF2B5EF4-FFF2-40B4-BE49-F238E27FC236}">
                <a16:creationId xmlns:a16="http://schemas.microsoft.com/office/drawing/2014/main" id="{810252F8-8A99-5344-8606-43E1AAC96282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303" name="Rechthoek 329">
              <a:extLst>
                <a:ext uri="{FF2B5EF4-FFF2-40B4-BE49-F238E27FC236}">
                  <a16:creationId xmlns:a16="http://schemas.microsoft.com/office/drawing/2014/main" id="{7834958F-4C04-C348-83D3-A22DE4FB4359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304" name="Ovaal 317">
              <a:extLst>
                <a:ext uri="{FF2B5EF4-FFF2-40B4-BE49-F238E27FC236}">
                  <a16:creationId xmlns:a16="http://schemas.microsoft.com/office/drawing/2014/main" id="{313C7403-94DB-3F45-A975-BCD81E38E042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05" name="Rechthoek 328">
              <a:extLst>
                <a:ext uri="{FF2B5EF4-FFF2-40B4-BE49-F238E27FC236}">
                  <a16:creationId xmlns:a16="http://schemas.microsoft.com/office/drawing/2014/main" id="{81E1381D-10EB-D140-962D-8F2AC41682AF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306" name="Ovaal 166">
              <a:extLst>
                <a:ext uri="{FF2B5EF4-FFF2-40B4-BE49-F238E27FC236}">
                  <a16:creationId xmlns:a16="http://schemas.microsoft.com/office/drawing/2014/main" id="{46D990BF-6CD2-5641-B100-A4BC71ED8B53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07" name="Rechthoek 168">
              <a:extLst>
                <a:ext uri="{FF2B5EF4-FFF2-40B4-BE49-F238E27FC236}">
                  <a16:creationId xmlns:a16="http://schemas.microsoft.com/office/drawing/2014/main" id="{7078AEBD-F220-D040-868A-A862FC1A94CD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308" name="Groep 126">
              <a:extLst>
                <a:ext uri="{FF2B5EF4-FFF2-40B4-BE49-F238E27FC236}">
                  <a16:creationId xmlns:a16="http://schemas.microsoft.com/office/drawing/2014/main" id="{DC2F92B0-F79E-2B4F-A394-E1CC19044392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309" name="Groep 127">
                <a:extLst>
                  <a:ext uri="{FF2B5EF4-FFF2-40B4-BE49-F238E27FC236}">
                    <a16:creationId xmlns:a16="http://schemas.microsoft.com/office/drawing/2014/main" id="{8850BDAD-C416-484D-BF53-86F3DC2067AD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311" name="Rechthoek met één afgeknipte en afgeronde hoek 47">
                  <a:extLst>
                    <a:ext uri="{FF2B5EF4-FFF2-40B4-BE49-F238E27FC236}">
                      <a16:creationId xmlns:a16="http://schemas.microsoft.com/office/drawing/2014/main" id="{8046B48E-491A-1C40-BB5A-1CE7BB4BAEC7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2" name="Rechthoekige driehoek 136">
                  <a:extLst>
                    <a:ext uri="{FF2B5EF4-FFF2-40B4-BE49-F238E27FC236}">
                      <a16:creationId xmlns:a16="http://schemas.microsoft.com/office/drawing/2014/main" id="{8D5FE76C-39CE-2548-9199-2CA43DEEC372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3" name="Rechthoek 137">
                  <a:extLst>
                    <a:ext uri="{FF2B5EF4-FFF2-40B4-BE49-F238E27FC236}">
                      <a16:creationId xmlns:a16="http://schemas.microsoft.com/office/drawing/2014/main" id="{54BD9DA4-A8F7-C946-9576-E8304B0CAB12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4" name="Rechthoek 140">
                  <a:extLst>
                    <a:ext uri="{FF2B5EF4-FFF2-40B4-BE49-F238E27FC236}">
                      <a16:creationId xmlns:a16="http://schemas.microsoft.com/office/drawing/2014/main" id="{EEB39FE3-03C6-BD4B-A339-166849813EAC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10" name="Rechthoek 128">
                <a:extLst>
                  <a:ext uri="{FF2B5EF4-FFF2-40B4-BE49-F238E27FC236}">
                    <a16:creationId xmlns:a16="http://schemas.microsoft.com/office/drawing/2014/main" id="{493222CE-FB51-D642-B06D-EA9606F4E26B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315" name="INSTRUCTION">
            <a:extLst>
              <a:ext uri="{FF2B5EF4-FFF2-40B4-BE49-F238E27FC236}">
                <a16:creationId xmlns:a16="http://schemas.microsoft.com/office/drawing/2014/main" id="{F45876F1-1000-3748-B2B3-14146F610E39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316" name="Rechthoek 329">
              <a:extLst>
                <a:ext uri="{FF2B5EF4-FFF2-40B4-BE49-F238E27FC236}">
                  <a16:creationId xmlns:a16="http://schemas.microsoft.com/office/drawing/2014/main" id="{76ED5616-DDDD-514B-B944-A335494AD326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317" name="Ovaal 317">
              <a:extLst>
                <a:ext uri="{FF2B5EF4-FFF2-40B4-BE49-F238E27FC236}">
                  <a16:creationId xmlns:a16="http://schemas.microsoft.com/office/drawing/2014/main" id="{38C74C16-07F6-5B49-954A-F88D514A5F1B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18" name="Rechthoek 319">
              <a:extLst>
                <a:ext uri="{FF2B5EF4-FFF2-40B4-BE49-F238E27FC236}">
                  <a16:creationId xmlns:a16="http://schemas.microsoft.com/office/drawing/2014/main" id="{8C7EA6EF-C6A1-4A4C-B98E-52E74E219E4A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19" name="Ovaal 320">
              <a:extLst>
                <a:ext uri="{FF2B5EF4-FFF2-40B4-BE49-F238E27FC236}">
                  <a16:creationId xmlns:a16="http://schemas.microsoft.com/office/drawing/2014/main" id="{6C834169-D471-F248-B5C9-701DE53A0B81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20" name="Rechthoek 328">
              <a:extLst>
                <a:ext uri="{FF2B5EF4-FFF2-40B4-BE49-F238E27FC236}">
                  <a16:creationId xmlns:a16="http://schemas.microsoft.com/office/drawing/2014/main" id="{8C1BB0A9-33D5-9745-9D45-FF5E9A02FF1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321" name="Rechthoek 180">
              <a:extLst>
                <a:ext uri="{FF2B5EF4-FFF2-40B4-BE49-F238E27FC236}">
                  <a16:creationId xmlns:a16="http://schemas.microsoft.com/office/drawing/2014/main" id="{8304545D-2983-CF4D-B0A9-D1F09AE7C608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322" name="Ovaal 182">
              <a:extLst>
                <a:ext uri="{FF2B5EF4-FFF2-40B4-BE49-F238E27FC236}">
                  <a16:creationId xmlns:a16="http://schemas.microsoft.com/office/drawing/2014/main" id="{80D7B98E-D4DA-FC4B-B6B0-A8D234CDA84C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23" name="Rechthoek 183">
              <a:extLst>
                <a:ext uri="{FF2B5EF4-FFF2-40B4-BE49-F238E27FC236}">
                  <a16:creationId xmlns:a16="http://schemas.microsoft.com/office/drawing/2014/main" id="{2BE7B1A2-C936-5C48-AB43-94C7E79C1BC6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324" name="Ovaal 185">
              <a:extLst>
                <a:ext uri="{FF2B5EF4-FFF2-40B4-BE49-F238E27FC236}">
                  <a16:creationId xmlns:a16="http://schemas.microsoft.com/office/drawing/2014/main" id="{EF8F0885-1700-5E45-8794-DC4EB1F38F1C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325" name="Rechthoek 186">
              <a:extLst>
                <a:ext uri="{FF2B5EF4-FFF2-40B4-BE49-F238E27FC236}">
                  <a16:creationId xmlns:a16="http://schemas.microsoft.com/office/drawing/2014/main" id="{55E7134F-B85A-3C46-8CD7-1CAC31D6DC49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26" name="Ovaal 188">
              <a:extLst>
                <a:ext uri="{FF2B5EF4-FFF2-40B4-BE49-F238E27FC236}">
                  <a16:creationId xmlns:a16="http://schemas.microsoft.com/office/drawing/2014/main" id="{960486EC-2C82-2345-A7E7-778718FE31DE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327" name="Rechthoek 189">
              <a:extLst>
                <a:ext uri="{FF2B5EF4-FFF2-40B4-BE49-F238E27FC236}">
                  <a16:creationId xmlns:a16="http://schemas.microsoft.com/office/drawing/2014/main" id="{E2D4F912-78CA-0345-8BC0-D35260186216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328" name="Ovaal 191">
              <a:extLst>
                <a:ext uri="{FF2B5EF4-FFF2-40B4-BE49-F238E27FC236}">
                  <a16:creationId xmlns:a16="http://schemas.microsoft.com/office/drawing/2014/main" id="{ED7ECEE1-3588-8C43-A175-60C49C0AE800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329" name="Rechthoek 192">
              <a:extLst>
                <a:ext uri="{FF2B5EF4-FFF2-40B4-BE49-F238E27FC236}">
                  <a16:creationId xmlns:a16="http://schemas.microsoft.com/office/drawing/2014/main" id="{A1DFD116-7F6D-224C-B8AF-F10ABAF65CCE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30" name="Ovaal 195">
              <a:extLst>
                <a:ext uri="{FF2B5EF4-FFF2-40B4-BE49-F238E27FC236}">
                  <a16:creationId xmlns:a16="http://schemas.microsoft.com/office/drawing/2014/main" id="{DA1AA240-9ECA-D449-ADD1-6B781621B518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331" name="Rechthoek 196">
              <a:extLst>
                <a:ext uri="{FF2B5EF4-FFF2-40B4-BE49-F238E27FC236}">
                  <a16:creationId xmlns:a16="http://schemas.microsoft.com/office/drawing/2014/main" id="{6D304F76-72F1-7542-80B4-22EDFE5D1567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32" name="Ovaal 197">
              <a:extLst>
                <a:ext uri="{FF2B5EF4-FFF2-40B4-BE49-F238E27FC236}">
                  <a16:creationId xmlns:a16="http://schemas.microsoft.com/office/drawing/2014/main" id="{79AC8CA0-17FD-2F4F-958E-20AA7BAD8648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333" name="Rechthoek 198">
              <a:extLst>
                <a:ext uri="{FF2B5EF4-FFF2-40B4-BE49-F238E27FC236}">
                  <a16:creationId xmlns:a16="http://schemas.microsoft.com/office/drawing/2014/main" id="{4D485EFC-36F0-6147-852D-6B2BA8FF8F1E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334" name="Ovaal 200">
              <a:extLst>
                <a:ext uri="{FF2B5EF4-FFF2-40B4-BE49-F238E27FC236}">
                  <a16:creationId xmlns:a16="http://schemas.microsoft.com/office/drawing/2014/main" id="{87035FC8-7390-D147-BD7D-7643F68A85FE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35" name="Rechthoek 202">
              <a:extLst>
                <a:ext uri="{FF2B5EF4-FFF2-40B4-BE49-F238E27FC236}">
                  <a16:creationId xmlns:a16="http://schemas.microsoft.com/office/drawing/2014/main" id="{798DE268-9DD2-4645-9A65-269C8842052F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336" name="Rechthoek 331">
              <a:extLst>
                <a:ext uri="{FF2B5EF4-FFF2-40B4-BE49-F238E27FC236}">
                  <a16:creationId xmlns:a16="http://schemas.microsoft.com/office/drawing/2014/main" id="{4C5661F5-91B8-5A42-AB8B-6E3F8B2AD4B0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337" name="ICOON_info">
              <a:extLst>
                <a:ext uri="{FF2B5EF4-FFF2-40B4-BE49-F238E27FC236}">
                  <a16:creationId xmlns:a16="http://schemas.microsoft.com/office/drawing/2014/main" id="{367D4FD4-05AF-E243-AB12-857A0E962148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92" name="Ovaal 1">
                <a:extLst>
                  <a:ext uri="{FF2B5EF4-FFF2-40B4-BE49-F238E27FC236}">
                    <a16:creationId xmlns:a16="http://schemas.microsoft.com/office/drawing/2014/main" id="{F773C7B3-28BF-424B-8533-36202C439FAF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3" name="Graphic 163" descr="Informatie">
                <a:extLst>
                  <a:ext uri="{FF2B5EF4-FFF2-40B4-BE49-F238E27FC236}">
                    <a16:creationId xmlns:a16="http://schemas.microsoft.com/office/drawing/2014/main" id="{124F6C2A-D8CE-C24A-AE8D-92FF3F0C7621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8" name="VOORBEELD">
              <a:extLst>
                <a:ext uri="{FF2B5EF4-FFF2-40B4-BE49-F238E27FC236}">
                  <a16:creationId xmlns:a16="http://schemas.microsoft.com/office/drawing/2014/main" id="{CCA5B36E-4D1B-BE49-A00E-28F040542E9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339" name="Rechthoek 335">
                <a:extLst>
                  <a:ext uri="{FF2B5EF4-FFF2-40B4-BE49-F238E27FC236}">
                    <a16:creationId xmlns:a16="http://schemas.microsoft.com/office/drawing/2014/main" id="{F5B759A7-ABEA-4847-9EF4-FD16FEE3E9F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340" name="Rechthoek 337">
                <a:extLst>
                  <a:ext uri="{FF2B5EF4-FFF2-40B4-BE49-F238E27FC236}">
                    <a16:creationId xmlns:a16="http://schemas.microsoft.com/office/drawing/2014/main" id="{24878D89-2970-264A-A653-2735C2C0CF35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41" name="Groep 230">
                <a:extLst>
                  <a:ext uri="{FF2B5EF4-FFF2-40B4-BE49-F238E27FC236}">
                    <a16:creationId xmlns:a16="http://schemas.microsoft.com/office/drawing/2014/main" id="{97485CA9-90FD-5740-AD45-AA38AECD436F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85" name="Groep 232">
                  <a:extLst>
                    <a:ext uri="{FF2B5EF4-FFF2-40B4-BE49-F238E27FC236}">
                      <a16:creationId xmlns:a16="http://schemas.microsoft.com/office/drawing/2014/main" id="{52F10641-3B95-4D49-9960-6ABCBC600FAD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87" name="Rechte verbindingslijn 234">
                    <a:extLst>
                      <a:ext uri="{FF2B5EF4-FFF2-40B4-BE49-F238E27FC236}">
                        <a16:creationId xmlns:a16="http://schemas.microsoft.com/office/drawing/2014/main" id="{DB14EB7E-D25F-C64E-90F8-0BBBF3DD8E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8" name="Rechte verbindingslijn 235">
                    <a:extLst>
                      <a:ext uri="{FF2B5EF4-FFF2-40B4-BE49-F238E27FC236}">
                        <a16:creationId xmlns:a16="http://schemas.microsoft.com/office/drawing/2014/main" id="{746F6A7C-C00C-E046-B23D-CEBAA87517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9" name="Rechte verbindingslijn 236">
                    <a:extLst>
                      <a:ext uri="{FF2B5EF4-FFF2-40B4-BE49-F238E27FC236}">
                        <a16:creationId xmlns:a16="http://schemas.microsoft.com/office/drawing/2014/main" id="{86F25F68-92A8-B740-BDA1-7817CC18A7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0" name="Rechte verbindingslijn 237">
                    <a:extLst>
                      <a:ext uri="{FF2B5EF4-FFF2-40B4-BE49-F238E27FC236}">
                        <a16:creationId xmlns:a16="http://schemas.microsoft.com/office/drawing/2014/main" id="{9AC80A05-279F-5F41-9253-BB99377D5AC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1" name="Rechte verbindingslijn 238">
                    <a:extLst>
                      <a:ext uri="{FF2B5EF4-FFF2-40B4-BE49-F238E27FC236}">
                        <a16:creationId xmlns:a16="http://schemas.microsoft.com/office/drawing/2014/main" id="{28B3D2CB-DA80-AE44-A515-35614ACD6A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86" name="Pijl: rechts 233">
                  <a:extLst>
                    <a:ext uri="{FF2B5EF4-FFF2-40B4-BE49-F238E27FC236}">
                      <a16:creationId xmlns:a16="http://schemas.microsoft.com/office/drawing/2014/main" id="{2E14D255-B803-9F4C-B90E-3CE164BEB820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2" name="Groep 239">
                <a:extLst>
                  <a:ext uri="{FF2B5EF4-FFF2-40B4-BE49-F238E27FC236}">
                    <a16:creationId xmlns:a16="http://schemas.microsoft.com/office/drawing/2014/main" id="{6C6E323C-232C-1C40-A9F6-36D2D905B889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65" name="Groep 241">
                  <a:extLst>
                    <a:ext uri="{FF2B5EF4-FFF2-40B4-BE49-F238E27FC236}">
                      <a16:creationId xmlns:a16="http://schemas.microsoft.com/office/drawing/2014/main" id="{02BFAE75-9AD5-FB48-86B8-73E33D63CD5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67" name="Rechte verbindingslijn 243">
                    <a:extLst>
                      <a:ext uri="{FF2B5EF4-FFF2-40B4-BE49-F238E27FC236}">
                        <a16:creationId xmlns:a16="http://schemas.microsoft.com/office/drawing/2014/main" id="{10F077CE-4CD4-AC43-86C7-ADC68F29E4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244">
                    <a:extLst>
                      <a:ext uri="{FF2B5EF4-FFF2-40B4-BE49-F238E27FC236}">
                        <a16:creationId xmlns:a16="http://schemas.microsoft.com/office/drawing/2014/main" id="{C3420287-1A2C-A74E-BE08-FE745C8158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245">
                    <a:extLst>
                      <a:ext uri="{FF2B5EF4-FFF2-40B4-BE49-F238E27FC236}">
                        <a16:creationId xmlns:a16="http://schemas.microsoft.com/office/drawing/2014/main" id="{FAD56F48-0A67-2948-B554-B46CB0A28E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246">
                    <a:extLst>
                      <a:ext uri="{FF2B5EF4-FFF2-40B4-BE49-F238E27FC236}">
                        <a16:creationId xmlns:a16="http://schemas.microsoft.com/office/drawing/2014/main" id="{3AEDE8E1-761C-9A43-AFBF-19F0B029C4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1" name="Rechte verbindingslijn 247">
                    <a:extLst>
                      <a:ext uri="{FF2B5EF4-FFF2-40B4-BE49-F238E27FC236}">
                        <a16:creationId xmlns:a16="http://schemas.microsoft.com/office/drawing/2014/main" id="{FC7C7DC1-AD02-374F-87A5-EB14F9A6287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66" name="Pijl: rechts 242">
                  <a:extLst>
                    <a:ext uri="{FF2B5EF4-FFF2-40B4-BE49-F238E27FC236}">
                      <a16:creationId xmlns:a16="http://schemas.microsoft.com/office/drawing/2014/main" id="{620A7FFE-9705-CC4B-9156-3D7CB1A2A448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343" name="Rechte verbindingslijn 340">
                <a:extLst>
                  <a:ext uri="{FF2B5EF4-FFF2-40B4-BE49-F238E27FC236}">
                    <a16:creationId xmlns:a16="http://schemas.microsoft.com/office/drawing/2014/main" id="{F0DC0C9F-8CE4-3240-A4BC-C9714B7AF8A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44" name="Rechte verbindingslijn 341">
                <a:extLst>
                  <a:ext uri="{FF2B5EF4-FFF2-40B4-BE49-F238E27FC236}">
                    <a16:creationId xmlns:a16="http://schemas.microsoft.com/office/drawing/2014/main" id="{4A339D3D-B9D5-FB41-87B8-8C699E9F84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345" name="Rechthoek 344">
                <a:extLst>
                  <a:ext uri="{FF2B5EF4-FFF2-40B4-BE49-F238E27FC236}">
                    <a16:creationId xmlns:a16="http://schemas.microsoft.com/office/drawing/2014/main" id="{A4A86E63-2CDC-3849-B5C3-FBF95C240502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346" name="Rechthoek 345">
                <a:extLst>
                  <a:ext uri="{FF2B5EF4-FFF2-40B4-BE49-F238E27FC236}">
                    <a16:creationId xmlns:a16="http://schemas.microsoft.com/office/drawing/2014/main" id="{AE0B59E6-3BC1-304B-B985-9EDC68331BC1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347" name="Groep 11">
                <a:extLst>
                  <a:ext uri="{FF2B5EF4-FFF2-40B4-BE49-F238E27FC236}">
                    <a16:creationId xmlns:a16="http://schemas.microsoft.com/office/drawing/2014/main" id="{8D70C57B-3EA5-6542-8EC5-5CB767DA89FB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357" name="Rechthoek 346">
                  <a:extLst>
                    <a:ext uri="{FF2B5EF4-FFF2-40B4-BE49-F238E27FC236}">
                      <a16:creationId xmlns:a16="http://schemas.microsoft.com/office/drawing/2014/main" id="{141CEDA4-6EF3-F546-9E85-CE21B2FA5C2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58" name="Groep 6">
                  <a:extLst>
                    <a:ext uri="{FF2B5EF4-FFF2-40B4-BE49-F238E27FC236}">
                      <a16:creationId xmlns:a16="http://schemas.microsoft.com/office/drawing/2014/main" id="{9AF4D367-72A6-A24A-B89B-3714FC9CC19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60" name="Rechte verbindingslijn 225">
                    <a:extLst>
                      <a:ext uri="{FF2B5EF4-FFF2-40B4-BE49-F238E27FC236}">
                        <a16:creationId xmlns:a16="http://schemas.microsoft.com/office/drawing/2014/main" id="{346205DD-49ED-3942-BE04-9A893E1B8E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226">
                    <a:extLst>
                      <a:ext uri="{FF2B5EF4-FFF2-40B4-BE49-F238E27FC236}">
                        <a16:creationId xmlns:a16="http://schemas.microsoft.com/office/drawing/2014/main" id="{16790B2D-BCBD-8040-91D6-783090BE34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2" name="Rechte verbindingslijn 227">
                    <a:extLst>
                      <a:ext uri="{FF2B5EF4-FFF2-40B4-BE49-F238E27FC236}">
                        <a16:creationId xmlns:a16="http://schemas.microsoft.com/office/drawing/2014/main" id="{879CA96B-D41A-1049-A3EA-0C91DAF9238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3" name="Rechte verbindingslijn 228">
                    <a:extLst>
                      <a:ext uri="{FF2B5EF4-FFF2-40B4-BE49-F238E27FC236}">
                        <a16:creationId xmlns:a16="http://schemas.microsoft.com/office/drawing/2014/main" id="{D1CA52FC-33F0-1049-B3F3-438D41D12B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4" name="Rechte verbindingslijn 229">
                    <a:extLst>
                      <a:ext uri="{FF2B5EF4-FFF2-40B4-BE49-F238E27FC236}">
                        <a16:creationId xmlns:a16="http://schemas.microsoft.com/office/drawing/2014/main" id="{F8BCE4A5-F710-5B43-9507-45CA9F1218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59" name="Pijl: rechts 217">
                  <a:extLst>
                    <a:ext uri="{FF2B5EF4-FFF2-40B4-BE49-F238E27FC236}">
                      <a16:creationId xmlns:a16="http://schemas.microsoft.com/office/drawing/2014/main" id="{907CBB3B-F496-2149-93F1-C5F95E10CD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48" name="Groep 9">
                <a:extLst>
                  <a:ext uri="{FF2B5EF4-FFF2-40B4-BE49-F238E27FC236}">
                    <a16:creationId xmlns:a16="http://schemas.microsoft.com/office/drawing/2014/main" id="{DDD5543A-9C8C-7B4F-9666-F615F1EB98EB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349" name="Rechthoek 357">
                  <a:extLst>
                    <a:ext uri="{FF2B5EF4-FFF2-40B4-BE49-F238E27FC236}">
                      <a16:creationId xmlns:a16="http://schemas.microsoft.com/office/drawing/2014/main" id="{7AA66FB4-FC70-854B-83E8-D6C5F8FE441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50" name="Groep 5">
                  <a:extLst>
                    <a:ext uri="{FF2B5EF4-FFF2-40B4-BE49-F238E27FC236}">
                      <a16:creationId xmlns:a16="http://schemas.microsoft.com/office/drawing/2014/main" id="{3CE462D8-BDBB-C14D-BB34-8A20A6AAB92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52" name="Rechte verbindingslijn 220">
                    <a:extLst>
                      <a:ext uri="{FF2B5EF4-FFF2-40B4-BE49-F238E27FC236}">
                        <a16:creationId xmlns:a16="http://schemas.microsoft.com/office/drawing/2014/main" id="{FB26C32C-AA21-E647-A834-B26A0E7E39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3" name="Rechte verbindingslijn 221">
                    <a:extLst>
                      <a:ext uri="{FF2B5EF4-FFF2-40B4-BE49-F238E27FC236}">
                        <a16:creationId xmlns:a16="http://schemas.microsoft.com/office/drawing/2014/main" id="{C6A6222C-FE0E-5D43-819D-692DF944D0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222">
                    <a:extLst>
                      <a:ext uri="{FF2B5EF4-FFF2-40B4-BE49-F238E27FC236}">
                        <a16:creationId xmlns:a16="http://schemas.microsoft.com/office/drawing/2014/main" id="{C90465C5-40FD-1448-B80C-0B1730EC6A7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223">
                    <a:extLst>
                      <a:ext uri="{FF2B5EF4-FFF2-40B4-BE49-F238E27FC236}">
                        <a16:creationId xmlns:a16="http://schemas.microsoft.com/office/drawing/2014/main" id="{3323DDBE-D842-AD48-9659-43862D16BD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224">
                    <a:extLst>
                      <a:ext uri="{FF2B5EF4-FFF2-40B4-BE49-F238E27FC236}">
                        <a16:creationId xmlns:a16="http://schemas.microsoft.com/office/drawing/2014/main" id="{E4557421-3E25-B14D-829F-FBA8E9A8F6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51" name="Pijl: rechts 219">
                  <a:extLst>
                    <a:ext uri="{FF2B5EF4-FFF2-40B4-BE49-F238E27FC236}">
                      <a16:creationId xmlns:a16="http://schemas.microsoft.com/office/drawing/2014/main" id="{9E27F27C-58FA-EE48-9382-3B433A077238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394" name="INSTRUCTION">
            <a:extLst>
              <a:ext uri="{FF2B5EF4-FFF2-40B4-BE49-F238E27FC236}">
                <a16:creationId xmlns:a16="http://schemas.microsoft.com/office/drawing/2014/main" id="{873D815F-EC9F-684D-A348-0F840E793A51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395" name="Rechthoek 222">
              <a:extLst>
                <a:ext uri="{FF2B5EF4-FFF2-40B4-BE49-F238E27FC236}">
                  <a16:creationId xmlns:a16="http://schemas.microsoft.com/office/drawing/2014/main" id="{56EBE545-83EA-0D4E-95B9-82E753F5C940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396" name="Rechthoek 223">
              <a:extLst>
                <a:ext uri="{FF2B5EF4-FFF2-40B4-BE49-F238E27FC236}">
                  <a16:creationId xmlns:a16="http://schemas.microsoft.com/office/drawing/2014/main" id="{F47CDF41-160A-E945-B2A8-CC070DADE71B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397" name="Ovaal 224">
              <a:extLst>
                <a:ext uri="{FF2B5EF4-FFF2-40B4-BE49-F238E27FC236}">
                  <a16:creationId xmlns:a16="http://schemas.microsoft.com/office/drawing/2014/main" id="{97B2C4D9-2FB5-E443-9D17-471D48A5684D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398" name="Rechthoek 225">
              <a:extLst>
                <a:ext uri="{FF2B5EF4-FFF2-40B4-BE49-F238E27FC236}">
                  <a16:creationId xmlns:a16="http://schemas.microsoft.com/office/drawing/2014/main" id="{853B2FC3-85C7-2648-9E3B-2BE555835641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99" name="Groep 226">
              <a:extLst>
                <a:ext uri="{FF2B5EF4-FFF2-40B4-BE49-F238E27FC236}">
                  <a16:creationId xmlns:a16="http://schemas.microsoft.com/office/drawing/2014/main" id="{0B7950AD-B2EF-9D4C-823B-745F8CB9E868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428" name="Rechthoek 257">
                <a:extLst>
                  <a:ext uri="{FF2B5EF4-FFF2-40B4-BE49-F238E27FC236}">
                    <a16:creationId xmlns:a16="http://schemas.microsoft.com/office/drawing/2014/main" id="{F04E83DE-58DD-2248-88A1-F96C7A61E015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9" name="Ovaal 258">
                <a:extLst>
                  <a:ext uri="{FF2B5EF4-FFF2-40B4-BE49-F238E27FC236}">
                    <a16:creationId xmlns:a16="http://schemas.microsoft.com/office/drawing/2014/main" id="{704AD723-C61A-CB4E-82B5-7E9F25A5F03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0" name="Vrije vorm: vorm 259">
                <a:extLst>
                  <a:ext uri="{FF2B5EF4-FFF2-40B4-BE49-F238E27FC236}">
                    <a16:creationId xmlns:a16="http://schemas.microsoft.com/office/drawing/2014/main" id="{6667AAAF-82E0-434A-9682-54635FE5C45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1" name="Rechthoek: afgeronde hoeken 260">
                <a:extLst>
                  <a:ext uri="{FF2B5EF4-FFF2-40B4-BE49-F238E27FC236}">
                    <a16:creationId xmlns:a16="http://schemas.microsoft.com/office/drawing/2014/main" id="{C496D23E-20DF-DD4A-89B0-E79516F4D10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432" name="Rechte verbindingslijn 261">
                <a:extLst>
                  <a:ext uri="{FF2B5EF4-FFF2-40B4-BE49-F238E27FC236}">
                    <a16:creationId xmlns:a16="http://schemas.microsoft.com/office/drawing/2014/main" id="{948F97F3-80D1-C94E-80F9-8EFAEA3BF4D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33" name="Rechte verbindingslijn 262">
                <a:extLst>
                  <a:ext uri="{FF2B5EF4-FFF2-40B4-BE49-F238E27FC236}">
                    <a16:creationId xmlns:a16="http://schemas.microsoft.com/office/drawing/2014/main" id="{35108A96-06F8-454E-9C4D-39CF0E32DA5C}"/>
                  </a:ext>
                </a:extLst>
              </p:cNvPr>
              <p:cNvCxnSpPr>
                <a:cxnSpLocks/>
                <a:stCxn id="431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400" name="Ovaal 227">
              <a:extLst>
                <a:ext uri="{FF2B5EF4-FFF2-40B4-BE49-F238E27FC236}">
                  <a16:creationId xmlns:a16="http://schemas.microsoft.com/office/drawing/2014/main" id="{B9636D6B-8996-B54D-82F7-721058F285C0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401" name="Rechthoek 228">
              <a:extLst>
                <a:ext uri="{FF2B5EF4-FFF2-40B4-BE49-F238E27FC236}">
                  <a16:creationId xmlns:a16="http://schemas.microsoft.com/office/drawing/2014/main" id="{2B403A0F-2AB0-904D-9CDE-C8C7DAABD182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402" name="Groep 229">
              <a:extLst>
                <a:ext uri="{FF2B5EF4-FFF2-40B4-BE49-F238E27FC236}">
                  <a16:creationId xmlns:a16="http://schemas.microsoft.com/office/drawing/2014/main" id="{BCBA53CB-0E35-D249-B5CD-F80CE2BB83A9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425" name="Rechthoek 254">
                <a:extLst>
                  <a:ext uri="{FF2B5EF4-FFF2-40B4-BE49-F238E27FC236}">
                    <a16:creationId xmlns:a16="http://schemas.microsoft.com/office/drawing/2014/main" id="{93B45358-29DF-4849-B096-07DA3E831F5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426" name="Rechte verbindingslijn 255">
                <a:extLst>
                  <a:ext uri="{FF2B5EF4-FFF2-40B4-BE49-F238E27FC236}">
                    <a16:creationId xmlns:a16="http://schemas.microsoft.com/office/drawing/2014/main" id="{6B5BDF73-51E7-CF4C-A090-DE4A294F071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27" name="Gelijkbenige driehoek 256">
                <a:extLst>
                  <a:ext uri="{FF2B5EF4-FFF2-40B4-BE49-F238E27FC236}">
                    <a16:creationId xmlns:a16="http://schemas.microsoft.com/office/drawing/2014/main" id="{BC547A62-F1B9-7744-9497-D29B8C47CC89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403" name="Ovaal 230">
              <a:extLst>
                <a:ext uri="{FF2B5EF4-FFF2-40B4-BE49-F238E27FC236}">
                  <a16:creationId xmlns:a16="http://schemas.microsoft.com/office/drawing/2014/main" id="{D9D65262-ECD7-534D-8942-07BAF905508D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404" name="Rechthoek 232">
              <a:extLst>
                <a:ext uri="{FF2B5EF4-FFF2-40B4-BE49-F238E27FC236}">
                  <a16:creationId xmlns:a16="http://schemas.microsoft.com/office/drawing/2014/main" id="{DF8D397A-5E3A-C944-AECA-6B42C30CEB0D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405" name="Groep 233">
              <a:extLst>
                <a:ext uri="{FF2B5EF4-FFF2-40B4-BE49-F238E27FC236}">
                  <a16:creationId xmlns:a16="http://schemas.microsoft.com/office/drawing/2014/main" id="{CB54AEE3-1DB2-0942-8628-D2B3F50025B5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409" name="Groep 237">
                <a:extLst>
                  <a:ext uri="{FF2B5EF4-FFF2-40B4-BE49-F238E27FC236}">
                    <a16:creationId xmlns:a16="http://schemas.microsoft.com/office/drawing/2014/main" id="{BDB2EE38-A1E1-074B-BAFE-6AD792E75C59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412" name="Groep 241">
                  <a:extLst>
                    <a:ext uri="{FF2B5EF4-FFF2-40B4-BE49-F238E27FC236}">
                      <a16:creationId xmlns:a16="http://schemas.microsoft.com/office/drawing/2014/main" id="{0A496FFE-9889-9A4E-BA65-2DF557D356DC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419" name="Groep 248">
                    <a:extLst>
                      <a:ext uri="{FF2B5EF4-FFF2-40B4-BE49-F238E27FC236}">
                        <a16:creationId xmlns:a16="http://schemas.microsoft.com/office/drawing/2014/main" id="{67A5E955-1E93-3846-930C-08795CECC79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22" name="Rechthoek 251">
                      <a:extLst>
                        <a:ext uri="{FF2B5EF4-FFF2-40B4-BE49-F238E27FC236}">
                          <a16:creationId xmlns:a16="http://schemas.microsoft.com/office/drawing/2014/main" id="{CBF177D8-F83F-AB4D-B736-104E1672503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23" name="Rechthoek 252">
                      <a:extLst>
                        <a:ext uri="{FF2B5EF4-FFF2-40B4-BE49-F238E27FC236}">
                          <a16:creationId xmlns:a16="http://schemas.microsoft.com/office/drawing/2014/main" id="{91E8A2DE-3484-4743-94D9-E79C220A257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24" name="Ovaal 253">
                      <a:extLst>
                        <a:ext uri="{FF2B5EF4-FFF2-40B4-BE49-F238E27FC236}">
                          <a16:creationId xmlns:a16="http://schemas.microsoft.com/office/drawing/2014/main" id="{8EF8234B-3FF7-DF4C-945F-BB71970D971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420" name="Afbeelding 249">
                    <a:extLst>
                      <a:ext uri="{FF2B5EF4-FFF2-40B4-BE49-F238E27FC236}">
                        <a16:creationId xmlns:a16="http://schemas.microsoft.com/office/drawing/2014/main" id="{9D83DC75-8EA8-E54C-9C87-4C7D9D52E64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5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6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21" name="Afbeelding 250">
                    <a:extLst>
                      <a:ext uri="{FF2B5EF4-FFF2-40B4-BE49-F238E27FC236}">
                        <a16:creationId xmlns:a16="http://schemas.microsoft.com/office/drawing/2014/main" id="{2F2D538C-57FA-D74A-8F65-E4F2208F330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7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8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413" name="Groep 242">
                  <a:extLst>
                    <a:ext uri="{FF2B5EF4-FFF2-40B4-BE49-F238E27FC236}">
                      <a16:creationId xmlns:a16="http://schemas.microsoft.com/office/drawing/2014/main" id="{6CF0E433-0B91-D74B-9FB6-02E77ED012F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17" name="Rechthoek 246">
                    <a:extLst>
                      <a:ext uri="{FF2B5EF4-FFF2-40B4-BE49-F238E27FC236}">
                        <a16:creationId xmlns:a16="http://schemas.microsoft.com/office/drawing/2014/main" id="{FE173139-D142-F548-88F3-EDE57D987C6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18" name="Rechthoek 247">
                    <a:extLst>
                      <a:ext uri="{FF2B5EF4-FFF2-40B4-BE49-F238E27FC236}">
                        <a16:creationId xmlns:a16="http://schemas.microsoft.com/office/drawing/2014/main" id="{95B48214-B5F0-A84E-9523-731552B3145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414" name="Groep 243">
                  <a:extLst>
                    <a:ext uri="{FF2B5EF4-FFF2-40B4-BE49-F238E27FC236}">
                      <a16:creationId xmlns:a16="http://schemas.microsoft.com/office/drawing/2014/main" id="{EBF89F0A-EB69-DC42-99EE-16AC8CA0883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15" name="Rechthoek 244">
                    <a:extLst>
                      <a:ext uri="{FF2B5EF4-FFF2-40B4-BE49-F238E27FC236}">
                        <a16:creationId xmlns:a16="http://schemas.microsoft.com/office/drawing/2014/main" id="{D2263D5A-F2D6-3040-B156-CA212E61EE4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16" name="Rechthoek 245">
                    <a:extLst>
                      <a:ext uri="{FF2B5EF4-FFF2-40B4-BE49-F238E27FC236}">
                        <a16:creationId xmlns:a16="http://schemas.microsoft.com/office/drawing/2014/main" id="{C7115B2C-854C-B441-BF4A-B29776FDF64F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410" name="Rechthoek 238">
                <a:extLst>
                  <a:ext uri="{FF2B5EF4-FFF2-40B4-BE49-F238E27FC236}">
                    <a16:creationId xmlns:a16="http://schemas.microsoft.com/office/drawing/2014/main" id="{BB9AE233-411A-8640-8542-7875FFBF2DA7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411" name="Gelijkbenige driehoek 239">
                <a:extLst>
                  <a:ext uri="{FF2B5EF4-FFF2-40B4-BE49-F238E27FC236}">
                    <a16:creationId xmlns:a16="http://schemas.microsoft.com/office/drawing/2014/main" id="{DD677026-BFF8-6848-AF61-3793F669CFD7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06" name="ICOON_info">
              <a:extLst>
                <a:ext uri="{FF2B5EF4-FFF2-40B4-BE49-F238E27FC236}">
                  <a16:creationId xmlns:a16="http://schemas.microsoft.com/office/drawing/2014/main" id="{2FC717D1-F9C4-E540-9D7B-661F9CB01314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407" name="Ovaal 235">
                <a:extLst>
                  <a:ext uri="{FF2B5EF4-FFF2-40B4-BE49-F238E27FC236}">
                    <a16:creationId xmlns:a16="http://schemas.microsoft.com/office/drawing/2014/main" id="{F5A5E84B-8CF3-AA4D-A59E-58C6A4B83804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8" name="Graphic 163" descr="Informatie">
                <a:extLst>
                  <a:ext uri="{FF2B5EF4-FFF2-40B4-BE49-F238E27FC236}">
                    <a16:creationId xmlns:a16="http://schemas.microsoft.com/office/drawing/2014/main" id="{EE330099-44E5-C048-9661-9148B2F2F21E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0730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7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75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75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7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7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" dur="7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" dur="7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7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7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7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7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5" grpId="0" animBg="1"/>
      <p:bldP spid="1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  <p:bldP spid="11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/>
      <p:bldP spid="12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/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  <p:bldP spid="12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/>
      <p:bldP spid="12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7" grpId="0" animBg="1"/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1" grpId="0" animBg="1"/>
      <p:bldP spid="13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3" grpId="0" animBg="1"/>
      <p:bldP spid="1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animBg="1"/>
      <p:bldP spid="13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7" grpId="0" animBg="1"/>
      <p:bldP spid="13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9" grpId="0" animBg="1"/>
      <p:bldP spid="1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1" grpId="0" animBg="1"/>
      <p:bldP spid="14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3" grpId="0" animBg="1"/>
      <p:bldP spid="1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animBg="1"/>
      <p:bldP spid="14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7" grpId="0" animBg="1"/>
      <p:bldP spid="1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9" grpId="0" animBg="1"/>
      <p:bldP spid="1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8" grpId="0" animBg="1"/>
      <p:bldP spid="1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0" grpId="0" animBg="1"/>
      <p:bldP spid="1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2" grpId="0" animBg="1"/>
      <p:bldP spid="1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4" grpId="0" animBg="1"/>
      <p:bldP spid="1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6" grpId="0" animBg="1"/>
      <p:bldP spid="1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8" grpId="0" animBg="1"/>
      <p:bldP spid="1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0" grpId="0" animBg="1"/>
      <p:bldP spid="1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2" grpId="0" animBg="1"/>
      <p:bldP spid="18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9" grpId="0" animBg="1"/>
      <p:bldP spid="19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1" grpId="0" animBg="1"/>
      <p:bldP spid="19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3" grpId="0" animBg="1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mbers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" name="Picture 182" descr="Background pattern&#10;&#10;Description automatically generated">
            <a:extLst>
              <a:ext uri="{FF2B5EF4-FFF2-40B4-BE49-F238E27FC236}">
                <a16:creationId xmlns:a16="http://schemas.microsoft.com/office/drawing/2014/main" id="{0245D608-A615-4F8B-AA66-C1C9D9B670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0"/>
          <a:stretch/>
        </p:blipFill>
        <p:spPr>
          <a:xfrm>
            <a:off x="0" y="0"/>
            <a:ext cx="12192000" cy="6308726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315001-25E2-453F-99EF-D41886770DF5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board members #2</a:t>
            </a:r>
          </a:p>
        </p:txBody>
      </p:sp>
      <p:sp>
        <p:nvSpPr>
          <p:cNvPr id="351" name="Tijdelijke aanduiding voor verticale tekst 2">
            <a:extLst>
              <a:ext uri="{FF2B5EF4-FFF2-40B4-BE49-F238E27FC236}">
                <a16:creationId xmlns:a16="http://schemas.microsoft.com/office/drawing/2014/main" id="{14293AD2-5837-4071-844A-CF9B4C8E7AF4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5736000" y="2376000"/>
            <a:ext cx="719999" cy="465085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52" name="Tijdelijke aanduiding voor afbeelding 31">
            <a:extLst>
              <a:ext uri="{FF2B5EF4-FFF2-40B4-BE49-F238E27FC236}">
                <a16:creationId xmlns:a16="http://schemas.microsoft.com/office/drawing/2014/main" id="{31C292F8-365A-42F0-A852-406D5067D3A0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5736000" y="1656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53" name="Tijdelijke aanduiding voor verticale tekst 2">
            <a:extLst>
              <a:ext uri="{FF2B5EF4-FFF2-40B4-BE49-F238E27FC236}">
                <a16:creationId xmlns:a16="http://schemas.microsoft.com/office/drawing/2014/main" id="{3546D6F5-C676-40A9-869B-8EFFA5AA167D}"/>
              </a:ext>
            </a:extLst>
          </p:cNvPr>
          <p:cNvSpPr>
            <a:spLocks noGrp="1"/>
          </p:cNvSpPr>
          <p:nvPr>
            <p:ph type="body" orient="vert" idx="61" hasCustomPrompt="1"/>
          </p:nvPr>
        </p:nvSpPr>
        <p:spPr>
          <a:xfrm>
            <a:off x="3409914" y="3852000"/>
            <a:ext cx="720000" cy="51182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54" name="Tijdelijke aanduiding voor afbeelding 31">
            <a:extLst>
              <a:ext uri="{FF2B5EF4-FFF2-40B4-BE49-F238E27FC236}">
                <a16:creationId xmlns:a16="http://schemas.microsoft.com/office/drawing/2014/main" id="{19A7FBEA-B915-4628-84CB-AAE0E645B7BA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3409913" y="3132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55" name="Tijdelijke aanduiding voor verticale tekst 2">
            <a:extLst>
              <a:ext uri="{FF2B5EF4-FFF2-40B4-BE49-F238E27FC236}">
                <a16:creationId xmlns:a16="http://schemas.microsoft.com/office/drawing/2014/main" id="{C013B144-0A0D-497E-9CB4-D7698C524BA4}"/>
              </a:ext>
            </a:extLst>
          </p:cNvPr>
          <p:cNvSpPr>
            <a:spLocks noGrp="1"/>
          </p:cNvSpPr>
          <p:nvPr>
            <p:ph type="body" orient="vert" idx="63" hasCustomPrompt="1"/>
          </p:nvPr>
        </p:nvSpPr>
        <p:spPr>
          <a:xfrm>
            <a:off x="4575088" y="3852000"/>
            <a:ext cx="720000" cy="51182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56" name="Tijdelijke aanduiding voor afbeelding 31">
            <a:extLst>
              <a:ext uri="{FF2B5EF4-FFF2-40B4-BE49-F238E27FC236}">
                <a16:creationId xmlns:a16="http://schemas.microsoft.com/office/drawing/2014/main" id="{6507DC2E-D07A-43FD-A01D-E8C2C5DB65E1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575087" y="3132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57" name="Tijdelijke aanduiding voor verticale tekst 2">
            <a:extLst>
              <a:ext uri="{FF2B5EF4-FFF2-40B4-BE49-F238E27FC236}">
                <a16:creationId xmlns:a16="http://schemas.microsoft.com/office/drawing/2014/main" id="{83EC8DC8-0A58-457F-A794-EF5F437A5D57}"/>
              </a:ext>
            </a:extLst>
          </p:cNvPr>
          <p:cNvSpPr>
            <a:spLocks noGrp="1"/>
          </p:cNvSpPr>
          <p:nvPr>
            <p:ph type="body" orient="vert" idx="65" hasCustomPrompt="1"/>
          </p:nvPr>
        </p:nvSpPr>
        <p:spPr>
          <a:xfrm>
            <a:off x="5736001" y="3852000"/>
            <a:ext cx="720000" cy="51182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58" name="Tijdelijke aanduiding voor afbeelding 31">
            <a:extLst>
              <a:ext uri="{FF2B5EF4-FFF2-40B4-BE49-F238E27FC236}">
                <a16:creationId xmlns:a16="http://schemas.microsoft.com/office/drawing/2014/main" id="{DC89F17D-F4CD-4E8D-A88A-98CD7D88CBDC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5736000" y="3132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59" name="Tijdelijke aanduiding voor verticale tekst 2">
            <a:extLst>
              <a:ext uri="{FF2B5EF4-FFF2-40B4-BE49-F238E27FC236}">
                <a16:creationId xmlns:a16="http://schemas.microsoft.com/office/drawing/2014/main" id="{B09EFA52-2194-4D04-AFD3-0EE8B5EFFCCD}"/>
              </a:ext>
            </a:extLst>
          </p:cNvPr>
          <p:cNvSpPr>
            <a:spLocks noGrp="1"/>
          </p:cNvSpPr>
          <p:nvPr>
            <p:ph type="body" orient="vert" idx="67" hasCustomPrompt="1"/>
          </p:nvPr>
        </p:nvSpPr>
        <p:spPr>
          <a:xfrm>
            <a:off x="6869777" y="3852000"/>
            <a:ext cx="720000" cy="51182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60" name="Tijdelijke aanduiding voor afbeelding 31">
            <a:extLst>
              <a:ext uri="{FF2B5EF4-FFF2-40B4-BE49-F238E27FC236}">
                <a16:creationId xmlns:a16="http://schemas.microsoft.com/office/drawing/2014/main" id="{A24E315D-EA10-4DEF-95BB-C8CE4FFB11A4}"/>
              </a:ext>
            </a:extLst>
          </p:cNvPr>
          <p:cNvSpPr>
            <a:spLocks noGrp="1"/>
          </p:cNvSpPr>
          <p:nvPr>
            <p:ph type="pic" sz="quarter" idx="68" hasCustomPrompt="1"/>
          </p:nvPr>
        </p:nvSpPr>
        <p:spPr>
          <a:xfrm>
            <a:off x="6869776" y="3132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61" name="Tijdelijke aanduiding voor verticale tekst 2">
            <a:extLst>
              <a:ext uri="{FF2B5EF4-FFF2-40B4-BE49-F238E27FC236}">
                <a16:creationId xmlns:a16="http://schemas.microsoft.com/office/drawing/2014/main" id="{8C45A7BE-A6A5-46D1-836D-6BAE04F801EE}"/>
              </a:ext>
            </a:extLst>
          </p:cNvPr>
          <p:cNvSpPr>
            <a:spLocks noGrp="1"/>
          </p:cNvSpPr>
          <p:nvPr>
            <p:ph type="body" orient="vert" idx="69" hasCustomPrompt="1"/>
          </p:nvPr>
        </p:nvSpPr>
        <p:spPr>
          <a:xfrm>
            <a:off x="8028759" y="3852000"/>
            <a:ext cx="720000" cy="511823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62" name="Tijdelijke aanduiding voor afbeelding 31">
            <a:extLst>
              <a:ext uri="{FF2B5EF4-FFF2-40B4-BE49-F238E27FC236}">
                <a16:creationId xmlns:a16="http://schemas.microsoft.com/office/drawing/2014/main" id="{70A28BCC-A31D-4DF1-B9E3-C2C142D837B7}"/>
              </a:ext>
            </a:extLst>
          </p:cNvPr>
          <p:cNvSpPr>
            <a:spLocks noGrp="1"/>
          </p:cNvSpPr>
          <p:nvPr>
            <p:ph type="pic" sz="quarter" idx="70" hasCustomPrompt="1"/>
          </p:nvPr>
        </p:nvSpPr>
        <p:spPr>
          <a:xfrm>
            <a:off x="8028758" y="3132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65" name="Tijdelijke aanduiding voor verticale tekst 2">
            <a:extLst>
              <a:ext uri="{FF2B5EF4-FFF2-40B4-BE49-F238E27FC236}">
                <a16:creationId xmlns:a16="http://schemas.microsoft.com/office/drawing/2014/main" id="{E5DD920C-0DD7-43B5-80F2-1553606E5496}"/>
              </a:ext>
            </a:extLst>
          </p:cNvPr>
          <p:cNvSpPr>
            <a:spLocks noGrp="1"/>
          </p:cNvSpPr>
          <p:nvPr>
            <p:ph type="body" orient="vert" idx="73" hasCustomPrompt="1"/>
          </p:nvPr>
        </p:nvSpPr>
        <p:spPr>
          <a:xfrm>
            <a:off x="1664342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66" name="Tijdelijke aanduiding voor afbeelding 31">
            <a:extLst>
              <a:ext uri="{FF2B5EF4-FFF2-40B4-BE49-F238E27FC236}">
                <a16:creationId xmlns:a16="http://schemas.microsoft.com/office/drawing/2014/main" id="{41CE60B6-643B-4FA5-AFD6-F71184104FEB}"/>
              </a:ext>
            </a:extLst>
          </p:cNvPr>
          <p:cNvSpPr>
            <a:spLocks noGrp="1"/>
          </p:cNvSpPr>
          <p:nvPr>
            <p:ph type="pic" sz="quarter" idx="74" hasCustomPrompt="1"/>
          </p:nvPr>
        </p:nvSpPr>
        <p:spPr>
          <a:xfrm>
            <a:off x="1664342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67" name="Tijdelijke aanduiding voor verticale tekst 2">
            <a:extLst>
              <a:ext uri="{FF2B5EF4-FFF2-40B4-BE49-F238E27FC236}">
                <a16:creationId xmlns:a16="http://schemas.microsoft.com/office/drawing/2014/main" id="{0E055054-668D-45F3-AC9E-E98016952F7F}"/>
              </a:ext>
            </a:extLst>
          </p:cNvPr>
          <p:cNvSpPr>
            <a:spLocks noGrp="1"/>
          </p:cNvSpPr>
          <p:nvPr>
            <p:ph type="body" orient="vert" idx="75" hasCustomPrompt="1"/>
          </p:nvPr>
        </p:nvSpPr>
        <p:spPr>
          <a:xfrm>
            <a:off x="2607960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68" name="Tijdelijke aanduiding voor afbeelding 31">
            <a:extLst>
              <a:ext uri="{FF2B5EF4-FFF2-40B4-BE49-F238E27FC236}">
                <a16:creationId xmlns:a16="http://schemas.microsoft.com/office/drawing/2014/main" id="{61EF5895-2F2F-41FA-BD25-A9ACEE183E07}"/>
              </a:ext>
            </a:extLst>
          </p:cNvPr>
          <p:cNvSpPr>
            <a:spLocks noGrp="1"/>
          </p:cNvSpPr>
          <p:nvPr>
            <p:ph type="pic" sz="quarter" idx="76" hasCustomPrompt="1"/>
          </p:nvPr>
        </p:nvSpPr>
        <p:spPr>
          <a:xfrm>
            <a:off x="2607960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69" name="Tijdelijke aanduiding voor verticale tekst 2">
            <a:extLst>
              <a:ext uri="{FF2B5EF4-FFF2-40B4-BE49-F238E27FC236}">
                <a16:creationId xmlns:a16="http://schemas.microsoft.com/office/drawing/2014/main" id="{1C5CEB20-7748-4A99-9912-BBFD8F504873}"/>
              </a:ext>
            </a:extLst>
          </p:cNvPr>
          <p:cNvSpPr>
            <a:spLocks noGrp="1"/>
          </p:cNvSpPr>
          <p:nvPr>
            <p:ph type="body" orient="vert" idx="77" hasCustomPrompt="1"/>
          </p:nvPr>
        </p:nvSpPr>
        <p:spPr>
          <a:xfrm>
            <a:off x="3551578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70" name="Tijdelijke aanduiding voor afbeelding 31">
            <a:extLst>
              <a:ext uri="{FF2B5EF4-FFF2-40B4-BE49-F238E27FC236}">
                <a16:creationId xmlns:a16="http://schemas.microsoft.com/office/drawing/2014/main" id="{8F724066-6267-4012-A0AE-9AFF34BFAEF3}"/>
              </a:ext>
            </a:extLst>
          </p:cNvPr>
          <p:cNvSpPr>
            <a:spLocks noGrp="1"/>
          </p:cNvSpPr>
          <p:nvPr>
            <p:ph type="pic" sz="quarter" idx="78" hasCustomPrompt="1"/>
          </p:nvPr>
        </p:nvSpPr>
        <p:spPr>
          <a:xfrm>
            <a:off x="3551578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71" name="Tijdelijke aanduiding voor verticale tekst 2">
            <a:extLst>
              <a:ext uri="{FF2B5EF4-FFF2-40B4-BE49-F238E27FC236}">
                <a16:creationId xmlns:a16="http://schemas.microsoft.com/office/drawing/2014/main" id="{5549D103-FD4C-40BD-9381-7A2A04ACE976}"/>
              </a:ext>
            </a:extLst>
          </p:cNvPr>
          <p:cNvSpPr>
            <a:spLocks noGrp="1"/>
          </p:cNvSpPr>
          <p:nvPr>
            <p:ph type="body" orient="vert" idx="79" hasCustomPrompt="1"/>
          </p:nvPr>
        </p:nvSpPr>
        <p:spPr>
          <a:xfrm>
            <a:off x="4495196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72" name="Tijdelijke aanduiding voor afbeelding 31">
            <a:extLst>
              <a:ext uri="{FF2B5EF4-FFF2-40B4-BE49-F238E27FC236}">
                <a16:creationId xmlns:a16="http://schemas.microsoft.com/office/drawing/2014/main" id="{77371A9C-44E1-4AF9-AEF3-D57D35EC1BDB}"/>
              </a:ext>
            </a:extLst>
          </p:cNvPr>
          <p:cNvSpPr>
            <a:spLocks noGrp="1"/>
          </p:cNvSpPr>
          <p:nvPr>
            <p:ph type="pic" sz="quarter" idx="80" hasCustomPrompt="1"/>
          </p:nvPr>
        </p:nvSpPr>
        <p:spPr>
          <a:xfrm>
            <a:off x="4495196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73" name="Tijdelijke aanduiding voor verticale tekst 2">
            <a:extLst>
              <a:ext uri="{FF2B5EF4-FFF2-40B4-BE49-F238E27FC236}">
                <a16:creationId xmlns:a16="http://schemas.microsoft.com/office/drawing/2014/main" id="{714A5014-6E42-4ED5-8E6B-6B8B1A3EDEC8}"/>
              </a:ext>
            </a:extLst>
          </p:cNvPr>
          <p:cNvSpPr>
            <a:spLocks noGrp="1"/>
          </p:cNvSpPr>
          <p:nvPr>
            <p:ph type="body" orient="vert" idx="81" hasCustomPrompt="1"/>
          </p:nvPr>
        </p:nvSpPr>
        <p:spPr>
          <a:xfrm>
            <a:off x="5438814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74" name="Tijdelijke aanduiding voor afbeelding 31">
            <a:extLst>
              <a:ext uri="{FF2B5EF4-FFF2-40B4-BE49-F238E27FC236}">
                <a16:creationId xmlns:a16="http://schemas.microsoft.com/office/drawing/2014/main" id="{5B04C9C5-8DDC-42DA-A688-232C243D2E1F}"/>
              </a:ext>
            </a:extLst>
          </p:cNvPr>
          <p:cNvSpPr>
            <a:spLocks noGrp="1"/>
          </p:cNvSpPr>
          <p:nvPr>
            <p:ph type="pic" sz="quarter" idx="82" hasCustomPrompt="1"/>
          </p:nvPr>
        </p:nvSpPr>
        <p:spPr>
          <a:xfrm>
            <a:off x="5438814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75" name="Tijdelijke aanduiding voor verticale tekst 2">
            <a:extLst>
              <a:ext uri="{FF2B5EF4-FFF2-40B4-BE49-F238E27FC236}">
                <a16:creationId xmlns:a16="http://schemas.microsoft.com/office/drawing/2014/main" id="{B8514DCC-110B-47C6-B106-1D96A43C6875}"/>
              </a:ext>
            </a:extLst>
          </p:cNvPr>
          <p:cNvSpPr>
            <a:spLocks noGrp="1"/>
          </p:cNvSpPr>
          <p:nvPr>
            <p:ph type="body" orient="vert" idx="83" hasCustomPrompt="1"/>
          </p:nvPr>
        </p:nvSpPr>
        <p:spPr>
          <a:xfrm>
            <a:off x="6382432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76" name="Tijdelijke aanduiding voor afbeelding 31">
            <a:extLst>
              <a:ext uri="{FF2B5EF4-FFF2-40B4-BE49-F238E27FC236}">
                <a16:creationId xmlns:a16="http://schemas.microsoft.com/office/drawing/2014/main" id="{0464B692-CE9D-4CCC-BD48-184F82D2E128}"/>
              </a:ext>
            </a:extLst>
          </p:cNvPr>
          <p:cNvSpPr>
            <a:spLocks noGrp="1"/>
          </p:cNvSpPr>
          <p:nvPr>
            <p:ph type="pic" sz="quarter" idx="84" hasCustomPrompt="1"/>
          </p:nvPr>
        </p:nvSpPr>
        <p:spPr>
          <a:xfrm>
            <a:off x="6382432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77" name="Tijdelijke aanduiding voor verticale tekst 2">
            <a:extLst>
              <a:ext uri="{FF2B5EF4-FFF2-40B4-BE49-F238E27FC236}">
                <a16:creationId xmlns:a16="http://schemas.microsoft.com/office/drawing/2014/main" id="{0EFDBC1E-2C3E-49F2-BAB9-80B028E7925A}"/>
              </a:ext>
            </a:extLst>
          </p:cNvPr>
          <p:cNvSpPr>
            <a:spLocks noGrp="1"/>
          </p:cNvSpPr>
          <p:nvPr>
            <p:ph type="body" orient="vert" idx="85" hasCustomPrompt="1"/>
          </p:nvPr>
        </p:nvSpPr>
        <p:spPr>
          <a:xfrm>
            <a:off x="7326050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78" name="Tijdelijke aanduiding voor afbeelding 31">
            <a:extLst>
              <a:ext uri="{FF2B5EF4-FFF2-40B4-BE49-F238E27FC236}">
                <a16:creationId xmlns:a16="http://schemas.microsoft.com/office/drawing/2014/main" id="{9C5F1BD7-86D5-4851-9BE4-35B8C2CA6372}"/>
              </a:ext>
            </a:extLst>
          </p:cNvPr>
          <p:cNvSpPr>
            <a:spLocks noGrp="1"/>
          </p:cNvSpPr>
          <p:nvPr>
            <p:ph type="pic" sz="quarter" idx="86" hasCustomPrompt="1"/>
          </p:nvPr>
        </p:nvSpPr>
        <p:spPr>
          <a:xfrm>
            <a:off x="7326050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79" name="Tijdelijke aanduiding voor verticale tekst 2">
            <a:extLst>
              <a:ext uri="{FF2B5EF4-FFF2-40B4-BE49-F238E27FC236}">
                <a16:creationId xmlns:a16="http://schemas.microsoft.com/office/drawing/2014/main" id="{4730FF30-C1DE-481D-B4CC-37F59AE69C53}"/>
              </a:ext>
            </a:extLst>
          </p:cNvPr>
          <p:cNvSpPr>
            <a:spLocks noGrp="1"/>
          </p:cNvSpPr>
          <p:nvPr>
            <p:ph type="body" orient="vert" idx="87" hasCustomPrompt="1"/>
          </p:nvPr>
        </p:nvSpPr>
        <p:spPr>
          <a:xfrm>
            <a:off x="8269668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80" name="Tijdelijke aanduiding voor afbeelding 31">
            <a:extLst>
              <a:ext uri="{FF2B5EF4-FFF2-40B4-BE49-F238E27FC236}">
                <a16:creationId xmlns:a16="http://schemas.microsoft.com/office/drawing/2014/main" id="{3A9287F3-0467-4BC6-AAAF-456CD7B58A04}"/>
              </a:ext>
            </a:extLst>
          </p:cNvPr>
          <p:cNvSpPr>
            <a:spLocks noGrp="1"/>
          </p:cNvSpPr>
          <p:nvPr>
            <p:ph type="pic" sz="quarter" idx="88" hasCustomPrompt="1"/>
          </p:nvPr>
        </p:nvSpPr>
        <p:spPr>
          <a:xfrm>
            <a:off x="8269668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81" name="Tijdelijke aanduiding voor verticale tekst 2">
            <a:extLst>
              <a:ext uri="{FF2B5EF4-FFF2-40B4-BE49-F238E27FC236}">
                <a16:creationId xmlns:a16="http://schemas.microsoft.com/office/drawing/2014/main" id="{416A12B1-AEC0-4EFE-B2A0-2EF8B86739E9}"/>
              </a:ext>
            </a:extLst>
          </p:cNvPr>
          <p:cNvSpPr>
            <a:spLocks noGrp="1"/>
          </p:cNvSpPr>
          <p:nvPr>
            <p:ph type="body" orient="vert" idx="89" hasCustomPrompt="1"/>
          </p:nvPr>
        </p:nvSpPr>
        <p:spPr>
          <a:xfrm>
            <a:off x="9213286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82" name="Tijdelijke aanduiding voor afbeelding 31">
            <a:extLst>
              <a:ext uri="{FF2B5EF4-FFF2-40B4-BE49-F238E27FC236}">
                <a16:creationId xmlns:a16="http://schemas.microsoft.com/office/drawing/2014/main" id="{A02ABF61-1E62-4C1D-98E4-D71576C67151}"/>
              </a:ext>
            </a:extLst>
          </p:cNvPr>
          <p:cNvSpPr>
            <a:spLocks noGrp="1"/>
          </p:cNvSpPr>
          <p:nvPr>
            <p:ph type="pic" sz="quarter" idx="90" hasCustomPrompt="1"/>
          </p:nvPr>
        </p:nvSpPr>
        <p:spPr>
          <a:xfrm>
            <a:off x="9213286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83" name="Tijdelijke aanduiding voor verticale tekst 2">
            <a:extLst>
              <a:ext uri="{FF2B5EF4-FFF2-40B4-BE49-F238E27FC236}">
                <a16:creationId xmlns:a16="http://schemas.microsoft.com/office/drawing/2014/main" id="{780E81C4-4C3D-4918-9B7E-5C13BDA880F3}"/>
              </a:ext>
            </a:extLst>
          </p:cNvPr>
          <p:cNvSpPr>
            <a:spLocks noGrp="1"/>
          </p:cNvSpPr>
          <p:nvPr>
            <p:ph type="body" orient="vert" idx="91" hasCustomPrompt="1"/>
          </p:nvPr>
        </p:nvSpPr>
        <p:spPr>
          <a:xfrm>
            <a:off x="10156904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84" name="Tijdelijke aanduiding voor afbeelding 31">
            <a:extLst>
              <a:ext uri="{FF2B5EF4-FFF2-40B4-BE49-F238E27FC236}">
                <a16:creationId xmlns:a16="http://schemas.microsoft.com/office/drawing/2014/main" id="{A11EEA0B-06CF-46E4-B49E-619F39CD8FCE}"/>
              </a:ext>
            </a:extLst>
          </p:cNvPr>
          <p:cNvSpPr>
            <a:spLocks noGrp="1"/>
          </p:cNvSpPr>
          <p:nvPr>
            <p:ph type="pic" sz="quarter" idx="92" hasCustomPrompt="1"/>
          </p:nvPr>
        </p:nvSpPr>
        <p:spPr>
          <a:xfrm>
            <a:off x="10156904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385" name="Tijdelijke aanduiding voor verticale tekst 2">
            <a:extLst>
              <a:ext uri="{FF2B5EF4-FFF2-40B4-BE49-F238E27FC236}">
                <a16:creationId xmlns:a16="http://schemas.microsoft.com/office/drawing/2014/main" id="{D3F3124F-387F-41B9-9AD4-17B8B8938093}"/>
              </a:ext>
            </a:extLst>
          </p:cNvPr>
          <p:cNvSpPr>
            <a:spLocks noGrp="1"/>
          </p:cNvSpPr>
          <p:nvPr>
            <p:ph type="body" orient="vert" idx="93" hasCustomPrompt="1"/>
          </p:nvPr>
        </p:nvSpPr>
        <p:spPr>
          <a:xfrm>
            <a:off x="11100525" y="5328000"/>
            <a:ext cx="720000" cy="511822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0" rIns="0" bIns="0" anchor="ctr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lvl="0"/>
            <a:r>
              <a:rPr lang="nl-NL" dirty="0"/>
              <a:t>Type </a:t>
            </a:r>
            <a:r>
              <a:rPr lang="nl-NL" dirty="0" err="1"/>
              <a:t>your</a:t>
            </a:r>
            <a:r>
              <a:rPr lang="nl-NL" dirty="0"/>
              <a:t> </a:t>
            </a:r>
            <a:r>
              <a:rPr lang="nl-NL" dirty="0" err="1"/>
              <a:t>text</a:t>
            </a:r>
            <a:r>
              <a:rPr lang="nl-NL" dirty="0"/>
              <a:t> </a:t>
            </a:r>
            <a:r>
              <a:rPr lang="nl-NL" dirty="0" err="1"/>
              <a:t>here</a:t>
            </a:r>
            <a:endParaRPr lang="nl-NL" dirty="0"/>
          </a:p>
        </p:txBody>
      </p:sp>
      <p:sp>
        <p:nvSpPr>
          <p:cNvPr id="386" name="Tijdelijke aanduiding voor afbeelding 31">
            <a:extLst>
              <a:ext uri="{FF2B5EF4-FFF2-40B4-BE49-F238E27FC236}">
                <a16:creationId xmlns:a16="http://schemas.microsoft.com/office/drawing/2014/main" id="{1666C2E9-EB03-4BE0-A719-C01BCB15744A}"/>
              </a:ext>
            </a:extLst>
          </p:cNvPr>
          <p:cNvSpPr>
            <a:spLocks noGrp="1"/>
          </p:cNvSpPr>
          <p:nvPr>
            <p:ph type="pic" sz="quarter" idx="94" hasCustomPrompt="1"/>
          </p:nvPr>
        </p:nvSpPr>
        <p:spPr>
          <a:xfrm>
            <a:off x="11100525" y="4608000"/>
            <a:ext cx="720000" cy="7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Image</a:t>
            </a:r>
          </a:p>
          <a:p>
            <a:endParaRPr lang="nl-NL" dirty="0"/>
          </a:p>
        </p:txBody>
      </p:sp>
      <p:sp>
        <p:nvSpPr>
          <p:cNvPr id="165" name="Subtitel Tekst">
            <a:extLst>
              <a:ext uri="{FF2B5EF4-FFF2-40B4-BE49-F238E27FC236}">
                <a16:creationId xmlns:a16="http://schemas.microsoft.com/office/drawing/2014/main" id="{EE331405-289F-456F-B4FF-E4041959283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9801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cap="all" baseline="0">
                <a:ln w="1905">
                  <a:noFill/>
                  <a:miter lim="800000"/>
                </a:ln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F7C4C1AD-4796-4374-B4AB-A2D2C624F60A}"/>
              </a:ext>
            </a:extLst>
          </p:cNvPr>
          <p:cNvSpPr>
            <a:spLocks noGrp="1"/>
          </p:cNvSpPr>
          <p:nvPr>
            <p:ph type="body" sz="quarter" idx="99" hasCustomPrompt="1"/>
          </p:nvPr>
        </p:nvSpPr>
        <p:spPr>
          <a:xfrm>
            <a:off x="4575087" y="1665288"/>
            <a:ext cx="1053426" cy="244421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 algn="l">
              <a:defRPr sz="1400"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3"/>
            <a:r>
              <a:rPr lang="en-US" dirty="0"/>
              <a:t>Title</a:t>
            </a:r>
          </a:p>
        </p:txBody>
      </p:sp>
      <p:sp>
        <p:nvSpPr>
          <p:cNvPr id="184" name="Text Placeholder 6">
            <a:extLst>
              <a:ext uri="{FF2B5EF4-FFF2-40B4-BE49-F238E27FC236}">
                <a16:creationId xmlns:a16="http://schemas.microsoft.com/office/drawing/2014/main" id="{D8EF9FEA-5B3F-4617-832E-E371DDF7E35C}"/>
              </a:ext>
            </a:extLst>
          </p:cNvPr>
          <p:cNvSpPr>
            <a:spLocks noGrp="1"/>
          </p:cNvSpPr>
          <p:nvPr>
            <p:ph type="body" sz="quarter" idx="100" hasCustomPrompt="1"/>
          </p:nvPr>
        </p:nvSpPr>
        <p:spPr>
          <a:xfrm>
            <a:off x="3409913" y="2783916"/>
            <a:ext cx="1498600" cy="244421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3"/>
            <a:r>
              <a:rPr lang="en-US" dirty="0"/>
              <a:t>Title</a:t>
            </a:r>
          </a:p>
        </p:txBody>
      </p:sp>
      <p:sp>
        <p:nvSpPr>
          <p:cNvPr id="185" name="Text Placeholder 6">
            <a:extLst>
              <a:ext uri="{FF2B5EF4-FFF2-40B4-BE49-F238E27FC236}">
                <a16:creationId xmlns:a16="http://schemas.microsoft.com/office/drawing/2014/main" id="{BDEA8016-4A19-4A70-8C73-9914E96559DF}"/>
              </a:ext>
            </a:extLst>
          </p:cNvPr>
          <p:cNvSpPr>
            <a:spLocks noGrp="1"/>
          </p:cNvSpPr>
          <p:nvPr>
            <p:ph type="body" sz="quarter" idx="101" hasCustomPrompt="1"/>
          </p:nvPr>
        </p:nvSpPr>
        <p:spPr>
          <a:xfrm>
            <a:off x="718343" y="4235527"/>
            <a:ext cx="1498600" cy="244421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 sz="1400"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3"/>
            <a:r>
              <a:rPr lang="en-US" dirty="0"/>
              <a:t>Title</a:t>
            </a:r>
          </a:p>
        </p:txBody>
      </p:sp>
      <p:sp>
        <p:nvSpPr>
          <p:cNvPr id="187" name="Tijdelijke aanduiding voor voettekst 4">
            <a:extLst>
              <a:ext uri="{FF2B5EF4-FFF2-40B4-BE49-F238E27FC236}">
                <a16:creationId xmlns:a16="http://schemas.microsoft.com/office/drawing/2014/main" id="{80DD2A9F-4BC2-4AC6-AB27-2A89E237C3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grpSp>
        <p:nvGrpSpPr>
          <p:cNvPr id="277" name="INSTRUCTION">
            <a:extLst>
              <a:ext uri="{FF2B5EF4-FFF2-40B4-BE49-F238E27FC236}">
                <a16:creationId xmlns:a16="http://schemas.microsoft.com/office/drawing/2014/main" id="{1333D226-0CD0-EB4A-B362-7CEAD75E7430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278" name="Rechthoek 329">
              <a:extLst>
                <a:ext uri="{FF2B5EF4-FFF2-40B4-BE49-F238E27FC236}">
                  <a16:creationId xmlns:a16="http://schemas.microsoft.com/office/drawing/2014/main" id="{129BAAAD-E5E8-0644-8AB0-890044E5091D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279" name="Ovaal 317">
              <a:extLst>
                <a:ext uri="{FF2B5EF4-FFF2-40B4-BE49-F238E27FC236}">
                  <a16:creationId xmlns:a16="http://schemas.microsoft.com/office/drawing/2014/main" id="{4C9F36D9-ED39-2B4B-8FEA-704ABEB94608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80" name="Rechthoek 328">
              <a:extLst>
                <a:ext uri="{FF2B5EF4-FFF2-40B4-BE49-F238E27FC236}">
                  <a16:creationId xmlns:a16="http://schemas.microsoft.com/office/drawing/2014/main" id="{DC49DFE0-44C6-9D46-8546-59FD426AF9BD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81" name="Ovaal 166">
              <a:extLst>
                <a:ext uri="{FF2B5EF4-FFF2-40B4-BE49-F238E27FC236}">
                  <a16:creationId xmlns:a16="http://schemas.microsoft.com/office/drawing/2014/main" id="{F8195B19-5503-7942-8685-8A016CF3B5AE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82" name="Rechthoek 168">
              <a:extLst>
                <a:ext uri="{FF2B5EF4-FFF2-40B4-BE49-F238E27FC236}">
                  <a16:creationId xmlns:a16="http://schemas.microsoft.com/office/drawing/2014/main" id="{396A8C16-86C7-7C46-8639-B585FBA27C93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283" name="Groep 126">
              <a:extLst>
                <a:ext uri="{FF2B5EF4-FFF2-40B4-BE49-F238E27FC236}">
                  <a16:creationId xmlns:a16="http://schemas.microsoft.com/office/drawing/2014/main" id="{6622F0D0-7990-E645-9E98-7197BF9FB580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284" name="Groep 127">
                <a:extLst>
                  <a:ext uri="{FF2B5EF4-FFF2-40B4-BE49-F238E27FC236}">
                    <a16:creationId xmlns:a16="http://schemas.microsoft.com/office/drawing/2014/main" id="{7AE41960-CC00-0542-BD1D-B71AAFA566EE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286" name="Rechthoek met één afgeknipte en afgeronde hoek 47">
                  <a:extLst>
                    <a:ext uri="{FF2B5EF4-FFF2-40B4-BE49-F238E27FC236}">
                      <a16:creationId xmlns:a16="http://schemas.microsoft.com/office/drawing/2014/main" id="{205EACFB-0F34-2B4B-9E24-5124647DA191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7" name="Rechthoekige driehoek 136">
                  <a:extLst>
                    <a:ext uri="{FF2B5EF4-FFF2-40B4-BE49-F238E27FC236}">
                      <a16:creationId xmlns:a16="http://schemas.microsoft.com/office/drawing/2014/main" id="{C6ACD9BD-8207-A647-A1A7-4B1787C09B97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8" name="Rechthoek 137">
                  <a:extLst>
                    <a:ext uri="{FF2B5EF4-FFF2-40B4-BE49-F238E27FC236}">
                      <a16:creationId xmlns:a16="http://schemas.microsoft.com/office/drawing/2014/main" id="{C936EDA4-37DD-4644-9EAA-A19E5E348C9C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9" name="Rechthoek 140">
                  <a:extLst>
                    <a:ext uri="{FF2B5EF4-FFF2-40B4-BE49-F238E27FC236}">
                      <a16:creationId xmlns:a16="http://schemas.microsoft.com/office/drawing/2014/main" id="{0357786B-6446-8842-BA32-2528ED5EFBF8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85" name="Rechthoek 128">
                <a:extLst>
                  <a:ext uri="{FF2B5EF4-FFF2-40B4-BE49-F238E27FC236}">
                    <a16:creationId xmlns:a16="http://schemas.microsoft.com/office/drawing/2014/main" id="{7F351DD4-4A6D-6C46-B8A8-552815AA1435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290" name="INSTRUCTION">
            <a:extLst>
              <a:ext uri="{FF2B5EF4-FFF2-40B4-BE49-F238E27FC236}">
                <a16:creationId xmlns:a16="http://schemas.microsoft.com/office/drawing/2014/main" id="{4B2F6636-5311-0346-828C-93F88EFACC89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291" name="Rechthoek 329">
              <a:extLst>
                <a:ext uri="{FF2B5EF4-FFF2-40B4-BE49-F238E27FC236}">
                  <a16:creationId xmlns:a16="http://schemas.microsoft.com/office/drawing/2014/main" id="{087C30A7-52FA-D247-A06B-78E430AFCA1C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292" name="Ovaal 317">
              <a:extLst>
                <a:ext uri="{FF2B5EF4-FFF2-40B4-BE49-F238E27FC236}">
                  <a16:creationId xmlns:a16="http://schemas.microsoft.com/office/drawing/2014/main" id="{4D245400-C56D-3D4D-8BC1-067618FBFB35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93" name="Rechthoek 319">
              <a:extLst>
                <a:ext uri="{FF2B5EF4-FFF2-40B4-BE49-F238E27FC236}">
                  <a16:creationId xmlns:a16="http://schemas.microsoft.com/office/drawing/2014/main" id="{4881BB59-93F6-704D-B368-3D4BC4D24B03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94" name="Ovaal 320">
              <a:extLst>
                <a:ext uri="{FF2B5EF4-FFF2-40B4-BE49-F238E27FC236}">
                  <a16:creationId xmlns:a16="http://schemas.microsoft.com/office/drawing/2014/main" id="{88D3EA53-3109-B141-9B93-CCDDDF9C6E63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95" name="Rechthoek 328">
              <a:extLst>
                <a:ext uri="{FF2B5EF4-FFF2-40B4-BE49-F238E27FC236}">
                  <a16:creationId xmlns:a16="http://schemas.microsoft.com/office/drawing/2014/main" id="{C19FF986-F2D7-0642-B3EF-261D876C7D12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296" name="Rechthoek 180">
              <a:extLst>
                <a:ext uri="{FF2B5EF4-FFF2-40B4-BE49-F238E27FC236}">
                  <a16:creationId xmlns:a16="http://schemas.microsoft.com/office/drawing/2014/main" id="{B87337F8-D089-8D44-ADA6-7CD9227C180B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297" name="Ovaal 182">
              <a:extLst>
                <a:ext uri="{FF2B5EF4-FFF2-40B4-BE49-F238E27FC236}">
                  <a16:creationId xmlns:a16="http://schemas.microsoft.com/office/drawing/2014/main" id="{A58489C9-B1C7-5A4E-9378-26154B432D93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98" name="Rechthoek 183">
              <a:extLst>
                <a:ext uri="{FF2B5EF4-FFF2-40B4-BE49-F238E27FC236}">
                  <a16:creationId xmlns:a16="http://schemas.microsoft.com/office/drawing/2014/main" id="{FD3A97A1-3DDE-8B4C-BF3D-50B89427EC48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3">
                    <a:extLst>
                      <a:ext uri="{96DAC541-7B7A-43D3-8B79-37D633B846F1}">
                        <asvg:svgBlip xmlns="" xmlns:asvg="http://schemas.microsoft.com/office/drawing/2016/SVG/main" r:embed="rId4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299" name="Ovaal 185">
              <a:extLst>
                <a:ext uri="{FF2B5EF4-FFF2-40B4-BE49-F238E27FC236}">
                  <a16:creationId xmlns:a16="http://schemas.microsoft.com/office/drawing/2014/main" id="{65E41D35-6B37-1D44-9281-A9E41584D967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300" name="Rechthoek 186">
              <a:extLst>
                <a:ext uri="{FF2B5EF4-FFF2-40B4-BE49-F238E27FC236}">
                  <a16:creationId xmlns:a16="http://schemas.microsoft.com/office/drawing/2014/main" id="{BE3A3613-D070-2B49-B54D-040BF65893B1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01" name="Ovaal 188">
              <a:extLst>
                <a:ext uri="{FF2B5EF4-FFF2-40B4-BE49-F238E27FC236}">
                  <a16:creationId xmlns:a16="http://schemas.microsoft.com/office/drawing/2014/main" id="{3B345666-6444-A24F-9513-45D58A951D42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302" name="Rechthoek 189">
              <a:extLst>
                <a:ext uri="{FF2B5EF4-FFF2-40B4-BE49-F238E27FC236}">
                  <a16:creationId xmlns:a16="http://schemas.microsoft.com/office/drawing/2014/main" id="{ABFB81FD-1AA1-5448-B240-578825870013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303" name="Ovaal 191">
              <a:extLst>
                <a:ext uri="{FF2B5EF4-FFF2-40B4-BE49-F238E27FC236}">
                  <a16:creationId xmlns:a16="http://schemas.microsoft.com/office/drawing/2014/main" id="{D14F7A93-E02B-7148-8E74-F32A2671C576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304" name="Rechthoek 192">
              <a:extLst>
                <a:ext uri="{FF2B5EF4-FFF2-40B4-BE49-F238E27FC236}">
                  <a16:creationId xmlns:a16="http://schemas.microsoft.com/office/drawing/2014/main" id="{6F354FDF-826D-2941-ADF2-CD36A366DCE7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05" name="Ovaal 195">
              <a:extLst>
                <a:ext uri="{FF2B5EF4-FFF2-40B4-BE49-F238E27FC236}">
                  <a16:creationId xmlns:a16="http://schemas.microsoft.com/office/drawing/2014/main" id="{9384E198-0B4E-8B4B-B14F-F6A4EBE29EB8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306" name="Rechthoek 196">
              <a:extLst>
                <a:ext uri="{FF2B5EF4-FFF2-40B4-BE49-F238E27FC236}">
                  <a16:creationId xmlns:a16="http://schemas.microsoft.com/office/drawing/2014/main" id="{C4D0C633-C74A-D145-B419-16697D30E590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07" name="Ovaal 197">
              <a:extLst>
                <a:ext uri="{FF2B5EF4-FFF2-40B4-BE49-F238E27FC236}">
                  <a16:creationId xmlns:a16="http://schemas.microsoft.com/office/drawing/2014/main" id="{2A78CDC0-CC84-5048-90A0-8BA508170600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308" name="Rechthoek 198">
              <a:extLst>
                <a:ext uri="{FF2B5EF4-FFF2-40B4-BE49-F238E27FC236}">
                  <a16:creationId xmlns:a16="http://schemas.microsoft.com/office/drawing/2014/main" id="{BD888B84-D679-BE4C-A1D1-751DB9AFE736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309" name="Ovaal 200">
              <a:extLst>
                <a:ext uri="{FF2B5EF4-FFF2-40B4-BE49-F238E27FC236}">
                  <a16:creationId xmlns:a16="http://schemas.microsoft.com/office/drawing/2014/main" id="{C91F27E0-B6AE-144B-A47D-77AB40582DC2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0" name="Rechthoek 202">
              <a:extLst>
                <a:ext uri="{FF2B5EF4-FFF2-40B4-BE49-F238E27FC236}">
                  <a16:creationId xmlns:a16="http://schemas.microsoft.com/office/drawing/2014/main" id="{29C0DD01-7C84-6846-9573-94F53115D90C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311" name="Rechthoek 331">
              <a:extLst>
                <a:ext uri="{FF2B5EF4-FFF2-40B4-BE49-F238E27FC236}">
                  <a16:creationId xmlns:a16="http://schemas.microsoft.com/office/drawing/2014/main" id="{0CECB4C6-09CF-AA4E-A0B4-A586AFCD6859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312" name="ICOON_info">
              <a:extLst>
                <a:ext uri="{FF2B5EF4-FFF2-40B4-BE49-F238E27FC236}">
                  <a16:creationId xmlns:a16="http://schemas.microsoft.com/office/drawing/2014/main" id="{83000575-A78F-1E4E-B016-A957CDE9CB4F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390" name="Ovaal 1">
                <a:extLst>
                  <a:ext uri="{FF2B5EF4-FFF2-40B4-BE49-F238E27FC236}">
                    <a16:creationId xmlns:a16="http://schemas.microsoft.com/office/drawing/2014/main" id="{D408886F-1FAA-DE4E-BCFC-9771623A0F51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0" name="Graphic 163" descr="Informatie">
                <a:extLst>
                  <a:ext uri="{FF2B5EF4-FFF2-40B4-BE49-F238E27FC236}">
                    <a16:creationId xmlns:a16="http://schemas.microsoft.com/office/drawing/2014/main" id="{8E601DB6-D231-7D4C-8095-4D9E37981EA9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13" name="VOORBEELD">
              <a:extLst>
                <a:ext uri="{FF2B5EF4-FFF2-40B4-BE49-F238E27FC236}">
                  <a16:creationId xmlns:a16="http://schemas.microsoft.com/office/drawing/2014/main" id="{02B599A1-54F7-1E41-A5A3-E8AF81645D44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314" name="Rechthoek 335">
                <a:extLst>
                  <a:ext uri="{FF2B5EF4-FFF2-40B4-BE49-F238E27FC236}">
                    <a16:creationId xmlns:a16="http://schemas.microsoft.com/office/drawing/2014/main" id="{CAF2CE7D-C01E-0245-A123-290673CACA57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315" name="Rechthoek 337">
                <a:extLst>
                  <a:ext uri="{FF2B5EF4-FFF2-40B4-BE49-F238E27FC236}">
                    <a16:creationId xmlns:a16="http://schemas.microsoft.com/office/drawing/2014/main" id="{12187531-C998-5D4B-96DF-10383A5FFEFF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16" name="Groep 230">
                <a:extLst>
                  <a:ext uri="{FF2B5EF4-FFF2-40B4-BE49-F238E27FC236}">
                    <a16:creationId xmlns:a16="http://schemas.microsoft.com/office/drawing/2014/main" id="{D0F7D709-2BB6-1D44-ABEC-92DD01CAF30B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347" name="Groep 232">
                  <a:extLst>
                    <a:ext uri="{FF2B5EF4-FFF2-40B4-BE49-F238E27FC236}">
                      <a16:creationId xmlns:a16="http://schemas.microsoft.com/office/drawing/2014/main" id="{1B3C53F3-7D95-9A48-9DE9-3D67E1F6666D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49" name="Rechte verbindingslijn 234">
                    <a:extLst>
                      <a:ext uri="{FF2B5EF4-FFF2-40B4-BE49-F238E27FC236}">
                        <a16:creationId xmlns:a16="http://schemas.microsoft.com/office/drawing/2014/main" id="{56DEF380-D908-9D4A-BDF1-28DC889CFDC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0" name="Rechte verbindingslijn 235">
                    <a:extLst>
                      <a:ext uri="{FF2B5EF4-FFF2-40B4-BE49-F238E27FC236}">
                        <a16:creationId xmlns:a16="http://schemas.microsoft.com/office/drawing/2014/main" id="{1807CE93-6011-AC48-A2EE-E08C1C3120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7" name="Rechte verbindingslijn 236">
                    <a:extLst>
                      <a:ext uri="{FF2B5EF4-FFF2-40B4-BE49-F238E27FC236}">
                        <a16:creationId xmlns:a16="http://schemas.microsoft.com/office/drawing/2014/main" id="{209E71F9-A841-FE44-8BBA-29CF086673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8" name="Rechte verbindingslijn 237">
                    <a:extLst>
                      <a:ext uri="{FF2B5EF4-FFF2-40B4-BE49-F238E27FC236}">
                        <a16:creationId xmlns:a16="http://schemas.microsoft.com/office/drawing/2014/main" id="{B027F300-193A-F844-A0D3-6BF462D472E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9" name="Rechte verbindingslijn 238">
                    <a:extLst>
                      <a:ext uri="{FF2B5EF4-FFF2-40B4-BE49-F238E27FC236}">
                        <a16:creationId xmlns:a16="http://schemas.microsoft.com/office/drawing/2014/main" id="{13DD89B9-589F-C94A-825F-DDD4AE1B7D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48" name="Pijl: rechts 233">
                  <a:extLst>
                    <a:ext uri="{FF2B5EF4-FFF2-40B4-BE49-F238E27FC236}">
                      <a16:creationId xmlns:a16="http://schemas.microsoft.com/office/drawing/2014/main" id="{CF5C1362-94C1-F04F-8917-F7FDF058C07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17" name="Groep 239">
                <a:extLst>
                  <a:ext uri="{FF2B5EF4-FFF2-40B4-BE49-F238E27FC236}">
                    <a16:creationId xmlns:a16="http://schemas.microsoft.com/office/drawing/2014/main" id="{107EF0F4-9F52-F24F-A3E8-0C14F2D926CF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340" name="Groep 241">
                  <a:extLst>
                    <a:ext uri="{FF2B5EF4-FFF2-40B4-BE49-F238E27FC236}">
                      <a16:creationId xmlns:a16="http://schemas.microsoft.com/office/drawing/2014/main" id="{A5D52005-56C6-C04E-B1AD-588A9E326D55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42" name="Rechte verbindingslijn 243">
                    <a:extLst>
                      <a:ext uri="{FF2B5EF4-FFF2-40B4-BE49-F238E27FC236}">
                        <a16:creationId xmlns:a16="http://schemas.microsoft.com/office/drawing/2014/main" id="{C0CC9057-E30D-914C-B220-86762F7636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3" name="Rechte verbindingslijn 244">
                    <a:extLst>
                      <a:ext uri="{FF2B5EF4-FFF2-40B4-BE49-F238E27FC236}">
                        <a16:creationId xmlns:a16="http://schemas.microsoft.com/office/drawing/2014/main" id="{FE0650DD-D510-DE44-929E-A0927392DC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4" name="Rechte verbindingslijn 245">
                    <a:extLst>
                      <a:ext uri="{FF2B5EF4-FFF2-40B4-BE49-F238E27FC236}">
                        <a16:creationId xmlns:a16="http://schemas.microsoft.com/office/drawing/2014/main" id="{1D56DF9F-7A7B-B545-AE54-434906D06C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246">
                    <a:extLst>
                      <a:ext uri="{FF2B5EF4-FFF2-40B4-BE49-F238E27FC236}">
                        <a16:creationId xmlns:a16="http://schemas.microsoft.com/office/drawing/2014/main" id="{3289B198-074E-104F-B4B7-3A10193387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247">
                    <a:extLst>
                      <a:ext uri="{FF2B5EF4-FFF2-40B4-BE49-F238E27FC236}">
                        <a16:creationId xmlns:a16="http://schemas.microsoft.com/office/drawing/2014/main" id="{0BF7DC28-A776-B749-86EB-3F5365EBE5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41" name="Pijl: rechts 242">
                  <a:extLst>
                    <a:ext uri="{FF2B5EF4-FFF2-40B4-BE49-F238E27FC236}">
                      <a16:creationId xmlns:a16="http://schemas.microsoft.com/office/drawing/2014/main" id="{4AA1EDF4-CA31-4940-9F43-958F2CD3124C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318" name="Rechte verbindingslijn 340">
                <a:extLst>
                  <a:ext uri="{FF2B5EF4-FFF2-40B4-BE49-F238E27FC236}">
                    <a16:creationId xmlns:a16="http://schemas.microsoft.com/office/drawing/2014/main" id="{E21005EB-BD4B-F745-A30F-3C357DBB2BE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9" name="Rechte verbindingslijn 341">
                <a:extLst>
                  <a:ext uri="{FF2B5EF4-FFF2-40B4-BE49-F238E27FC236}">
                    <a16:creationId xmlns:a16="http://schemas.microsoft.com/office/drawing/2014/main" id="{3FBBD365-8F39-EE46-8362-D46AB3578C1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320" name="Rechthoek 344">
                <a:extLst>
                  <a:ext uri="{FF2B5EF4-FFF2-40B4-BE49-F238E27FC236}">
                    <a16:creationId xmlns:a16="http://schemas.microsoft.com/office/drawing/2014/main" id="{85211795-0634-6947-8405-757B182E0E34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321" name="Rechthoek 345">
                <a:extLst>
                  <a:ext uri="{FF2B5EF4-FFF2-40B4-BE49-F238E27FC236}">
                    <a16:creationId xmlns:a16="http://schemas.microsoft.com/office/drawing/2014/main" id="{3379C853-FCE2-514B-A1BD-98D090A3D74E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322" name="Groep 11">
                <a:extLst>
                  <a:ext uri="{FF2B5EF4-FFF2-40B4-BE49-F238E27FC236}">
                    <a16:creationId xmlns:a16="http://schemas.microsoft.com/office/drawing/2014/main" id="{80820F37-F75F-BC4D-AFD7-8CC4601D3645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332" name="Rechthoek 346">
                  <a:extLst>
                    <a:ext uri="{FF2B5EF4-FFF2-40B4-BE49-F238E27FC236}">
                      <a16:creationId xmlns:a16="http://schemas.microsoft.com/office/drawing/2014/main" id="{5CAEE5F2-7219-A640-8FF2-CF93DD05D7E8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33" name="Groep 6">
                  <a:extLst>
                    <a:ext uri="{FF2B5EF4-FFF2-40B4-BE49-F238E27FC236}">
                      <a16:creationId xmlns:a16="http://schemas.microsoft.com/office/drawing/2014/main" id="{D9F66E78-3D79-1947-8179-BEF7F55FBC9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335" name="Rechte verbindingslijn 225">
                    <a:extLst>
                      <a:ext uri="{FF2B5EF4-FFF2-40B4-BE49-F238E27FC236}">
                        <a16:creationId xmlns:a16="http://schemas.microsoft.com/office/drawing/2014/main" id="{B1770251-5DFE-EB4D-ACCA-30A0BD7B2AA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6" name="Rechte verbindingslijn 226">
                    <a:extLst>
                      <a:ext uri="{FF2B5EF4-FFF2-40B4-BE49-F238E27FC236}">
                        <a16:creationId xmlns:a16="http://schemas.microsoft.com/office/drawing/2014/main" id="{3546AC7C-A5EF-FB44-A277-5ABF135847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7" name="Rechte verbindingslijn 227">
                    <a:extLst>
                      <a:ext uri="{FF2B5EF4-FFF2-40B4-BE49-F238E27FC236}">
                        <a16:creationId xmlns:a16="http://schemas.microsoft.com/office/drawing/2014/main" id="{CFE2C3AB-492A-9247-B51D-7191CDD6D4C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8" name="Rechte verbindingslijn 228">
                    <a:extLst>
                      <a:ext uri="{FF2B5EF4-FFF2-40B4-BE49-F238E27FC236}">
                        <a16:creationId xmlns:a16="http://schemas.microsoft.com/office/drawing/2014/main" id="{23CEEA54-32BB-BA49-AABB-3F0D029639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9" name="Rechte verbindingslijn 229">
                    <a:extLst>
                      <a:ext uri="{FF2B5EF4-FFF2-40B4-BE49-F238E27FC236}">
                        <a16:creationId xmlns:a16="http://schemas.microsoft.com/office/drawing/2014/main" id="{31CD39EA-A849-1449-A09A-4D599658613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4" name="Pijl: rechts 217">
                  <a:extLst>
                    <a:ext uri="{FF2B5EF4-FFF2-40B4-BE49-F238E27FC236}">
                      <a16:creationId xmlns:a16="http://schemas.microsoft.com/office/drawing/2014/main" id="{9EA1E9E2-674F-334C-A25B-FEEF70E8829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23" name="Groep 9">
                <a:extLst>
                  <a:ext uri="{FF2B5EF4-FFF2-40B4-BE49-F238E27FC236}">
                    <a16:creationId xmlns:a16="http://schemas.microsoft.com/office/drawing/2014/main" id="{72C03E1A-7DC4-CB4F-A6A4-2331AFA733CA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324" name="Rechthoek 357">
                  <a:extLst>
                    <a:ext uri="{FF2B5EF4-FFF2-40B4-BE49-F238E27FC236}">
                      <a16:creationId xmlns:a16="http://schemas.microsoft.com/office/drawing/2014/main" id="{FA5544DC-414F-5A4C-9EB2-7A77C76BA41E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325" name="Groep 5">
                  <a:extLst>
                    <a:ext uri="{FF2B5EF4-FFF2-40B4-BE49-F238E27FC236}">
                      <a16:creationId xmlns:a16="http://schemas.microsoft.com/office/drawing/2014/main" id="{5BEEE64D-BD81-1C46-B2E0-A0491BF2540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327" name="Rechte verbindingslijn 220">
                    <a:extLst>
                      <a:ext uri="{FF2B5EF4-FFF2-40B4-BE49-F238E27FC236}">
                        <a16:creationId xmlns:a16="http://schemas.microsoft.com/office/drawing/2014/main" id="{72BA2A99-B2AC-5F40-838A-622E21140D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8" name="Rechte verbindingslijn 221">
                    <a:extLst>
                      <a:ext uri="{FF2B5EF4-FFF2-40B4-BE49-F238E27FC236}">
                        <a16:creationId xmlns:a16="http://schemas.microsoft.com/office/drawing/2014/main" id="{4B71BDFD-A0FD-C749-996C-8AF2E6C5A6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9" name="Rechte verbindingslijn 222">
                    <a:extLst>
                      <a:ext uri="{FF2B5EF4-FFF2-40B4-BE49-F238E27FC236}">
                        <a16:creationId xmlns:a16="http://schemas.microsoft.com/office/drawing/2014/main" id="{0A9530EC-0C84-C146-8F13-02526C59CE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0" name="Rechte verbindingslijn 223">
                    <a:extLst>
                      <a:ext uri="{FF2B5EF4-FFF2-40B4-BE49-F238E27FC236}">
                        <a16:creationId xmlns:a16="http://schemas.microsoft.com/office/drawing/2014/main" id="{DFF3385D-7D69-964A-8FF5-B96666CE59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31" name="Rechte verbindingslijn 224">
                    <a:extLst>
                      <a:ext uri="{FF2B5EF4-FFF2-40B4-BE49-F238E27FC236}">
                        <a16:creationId xmlns:a16="http://schemas.microsoft.com/office/drawing/2014/main" id="{9265207D-CB9D-DA43-9B2F-3CB04ABC98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26" name="Pijl: rechts 219">
                  <a:extLst>
                    <a:ext uri="{FF2B5EF4-FFF2-40B4-BE49-F238E27FC236}">
                      <a16:creationId xmlns:a16="http://schemas.microsoft.com/office/drawing/2014/main" id="{48BA2652-A173-C54A-94F6-617EDE79BC07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401" name="INSTRUCTION">
            <a:extLst>
              <a:ext uri="{FF2B5EF4-FFF2-40B4-BE49-F238E27FC236}">
                <a16:creationId xmlns:a16="http://schemas.microsoft.com/office/drawing/2014/main" id="{09E2B765-983C-204E-89D4-3CA061E02ADF}"/>
              </a:ext>
            </a:extLst>
          </p:cNvPr>
          <p:cNvGrpSpPr/>
          <p:nvPr userDrawn="1"/>
        </p:nvGrpSpPr>
        <p:grpSpPr>
          <a:xfrm>
            <a:off x="12377595" y="1"/>
            <a:ext cx="3693386" cy="5084661"/>
            <a:chOff x="-3786437" y="1"/>
            <a:chExt cx="3693386" cy="5084661"/>
          </a:xfrm>
        </p:grpSpPr>
        <p:sp>
          <p:nvSpPr>
            <p:cNvPr id="402" name="Rechthoek 222">
              <a:extLst>
                <a:ext uri="{FF2B5EF4-FFF2-40B4-BE49-F238E27FC236}">
                  <a16:creationId xmlns:a16="http://schemas.microsoft.com/office/drawing/2014/main" id="{AFA7684F-1614-A340-ADAA-7E92D60F18DF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36929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Insert/edit an image</a:t>
              </a:r>
            </a:p>
          </p:txBody>
        </p:sp>
        <p:sp>
          <p:nvSpPr>
            <p:cNvPr id="403" name="Rechthoek 223">
              <a:extLst>
                <a:ext uri="{FF2B5EF4-FFF2-40B4-BE49-F238E27FC236}">
                  <a16:creationId xmlns:a16="http://schemas.microsoft.com/office/drawing/2014/main" id="{9D6E05D2-AC92-B24D-9F4C-A7FDDFAD1B69}"/>
                </a:ext>
              </a:extLst>
            </p:cNvPr>
            <p:cNvSpPr/>
            <p:nvPr userDrawn="1"/>
          </p:nvSpPr>
          <p:spPr>
            <a:xfrm>
              <a:off x="-3786437" y="425666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sp>
          <p:nvSpPr>
            <p:cNvPr id="404" name="Ovaal 224">
              <a:extLst>
                <a:ext uri="{FF2B5EF4-FFF2-40B4-BE49-F238E27FC236}">
                  <a16:creationId xmlns:a16="http://schemas.microsoft.com/office/drawing/2014/main" id="{491FFD26-0876-6748-83D8-364F78D16BF4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405" name="Rechthoek 225">
              <a:extLst>
                <a:ext uri="{FF2B5EF4-FFF2-40B4-BE49-F238E27FC236}">
                  <a16:creationId xmlns:a16="http://schemas.microsoft.com/office/drawing/2014/main" id="{5570B7B3-B5A2-DD4B-98A8-678DC57CBF8B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If necessary, delete the existing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by using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key’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pictogram to insert a new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(see example below)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406" name="Groep 226">
              <a:extLst>
                <a:ext uri="{FF2B5EF4-FFF2-40B4-BE49-F238E27FC236}">
                  <a16:creationId xmlns:a16="http://schemas.microsoft.com/office/drawing/2014/main" id="{AA39E2A8-5298-5443-B9F4-7E5855660B6C}"/>
                </a:ext>
              </a:extLst>
            </p:cNvPr>
            <p:cNvGrpSpPr/>
            <p:nvPr userDrawn="1"/>
          </p:nvGrpSpPr>
          <p:grpSpPr>
            <a:xfrm>
              <a:off x="-3316179" y="1231351"/>
              <a:ext cx="294789" cy="318834"/>
              <a:chOff x="14466489" y="1001522"/>
              <a:chExt cx="290627" cy="314333"/>
            </a:xfrm>
          </p:grpSpPr>
          <p:sp>
            <p:nvSpPr>
              <p:cNvPr id="435" name="Rechthoek 257">
                <a:extLst>
                  <a:ext uri="{FF2B5EF4-FFF2-40B4-BE49-F238E27FC236}">
                    <a16:creationId xmlns:a16="http://schemas.microsoft.com/office/drawing/2014/main" id="{C2DA47C7-505D-CB43-B705-55991A83BEC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6" name="Ovaal 258">
                <a:extLst>
                  <a:ext uri="{FF2B5EF4-FFF2-40B4-BE49-F238E27FC236}">
                    <a16:creationId xmlns:a16="http://schemas.microsoft.com/office/drawing/2014/main" id="{0E18BF79-85B2-8B45-A198-42FD9EE6B9D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7" name="Vrije vorm: vorm 259">
                <a:extLst>
                  <a:ext uri="{FF2B5EF4-FFF2-40B4-BE49-F238E27FC236}">
                    <a16:creationId xmlns:a16="http://schemas.microsoft.com/office/drawing/2014/main" id="{3F345E73-8DD9-C546-822F-ADF5549B106B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8" name="Rechthoek: afgeronde hoeken 260">
                <a:extLst>
                  <a:ext uri="{FF2B5EF4-FFF2-40B4-BE49-F238E27FC236}">
                    <a16:creationId xmlns:a16="http://schemas.microsoft.com/office/drawing/2014/main" id="{51B75203-A5D1-0C43-B821-DD1DFD0FD45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439" name="Rechte verbindingslijn 261">
                <a:extLst>
                  <a:ext uri="{FF2B5EF4-FFF2-40B4-BE49-F238E27FC236}">
                    <a16:creationId xmlns:a16="http://schemas.microsoft.com/office/drawing/2014/main" id="{067D0B3E-DBA9-A249-B240-FB83B9667A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40" name="Rechte verbindingslijn 262">
                <a:extLst>
                  <a:ext uri="{FF2B5EF4-FFF2-40B4-BE49-F238E27FC236}">
                    <a16:creationId xmlns:a16="http://schemas.microsoft.com/office/drawing/2014/main" id="{7FDBE795-D956-3F46-A281-71A55D574769}"/>
                  </a:ext>
                </a:extLst>
              </p:cNvPr>
              <p:cNvCxnSpPr>
                <a:cxnSpLocks/>
                <a:stCxn id="43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407" name="Ovaal 227">
              <a:extLst>
                <a:ext uri="{FF2B5EF4-FFF2-40B4-BE49-F238E27FC236}">
                  <a16:creationId xmlns:a16="http://schemas.microsoft.com/office/drawing/2014/main" id="{D09F05D9-C853-2D4F-AD3A-E2E30FA42F11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408" name="Rechthoek 228">
              <a:extLst>
                <a:ext uri="{FF2B5EF4-FFF2-40B4-BE49-F238E27FC236}">
                  <a16:creationId xmlns:a16="http://schemas.microsoft.com/office/drawing/2014/main" id="{5EA76EB5-C9E8-C442-BE8A-FA3021A7EB8B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 the preferred image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and click on 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409" name="Groep 229">
              <a:extLst>
                <a:ext uri="{FF2B5EF4-FFF2-40B4-BE49-F238E27FC236}">
                  <a16:creationId xmlns:a16="http://schemas.microsoft.com/office/drawing/2014/main" id="{D5517BEF-523C-A04D-B09B-9B716A51D348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432" name="Rechthoek 254">
                <a:extLst>
                  <a:ext uri="{FF2B5EF4-FFF2-40B4-BE49-F238E27FC236}">
                    <a16:creationId xmlns:a16="http://schemas.microsoft.com/office/drawing/2014/main" id="{8164F3D1-21C6-5042-BC33-DC102F494FC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2000" tIns="0" rIns="28800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Insert</a:t>
                </a:r>
              </a:p>
            </p:txBody>
          </p:sp>
          <p:cxnSp>
            <p:nvCxnSpPr>
              <p:cNvPr id="433" name="Rechte verbindingslijn 255">
                <a:extLst>
                  <a:ext uri="{FF2B5EF4-FFF2-40B4-BE49-F238E27FC236}">
                    <a16:creationId xmlns:a16="http://schemas.microsoft.com/office/drawing/2014/main" id="{A37FB74C-DB21-7E43-A8B2-1A14C84981B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34" name="Gelijkbenige driehoek 256">
                <a:extLst>
                  <a:ext uri="{FF2B5EF4-FFF2-40B4-BE49-F238E27FC236}">
                    <a16:creationId xmlns:a16="http://schemas.microsoft.com/office/drawing/2014/main" id="{4A08914A-1225-4242-8D76-2C523530BCD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410" name="Ovaal 230">
              <a:extLst>
                <a:ext uri="{FF2B5EF4-FFF2-40B4-BE49-F238E27FC236}">
                  <a16:creationId xmlns:a16="http://schemas.microsoft.com/office/drawing/2014/main" id="{17C72A83-338F-5349-B13D-C074C7172FEB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411" name="Rechthoek 232">
              <a:extLst>
                <a:ext uri="{FF2B5EF4-FFF2-40B4-BE49-F238E27FC236}">
                  <a16:creationId xmlns:a16="http://schemas.microsoft.com/office/drawing/2014/main" id="{26C52E8C-138F-1A42-B0CC-0F514EC199ED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79034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To scale or drag the image, 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‘Picture Tools - Format’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button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‘Crop’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Scale the image itself with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the spheres and scale the image frame with the brackets.</a:t>
              </a:r>
            </a:p>
          </p:txBody>
        </p:sp>
        <p:grpSp>
          <p:nvGrpSpPr>
            <p:cNvPr id="412" name="Groep 233">
              <a:extLst>
                <a:ext uri="{FF2B5EF4-FFF2-40B4-BE49-F238E27FC236}">
                  <a16:creationId xmlns:a16="http://schemas.microsoft.com/office/drawing/2014/main" id="{0AD1E87D-5B2D-3F49-9F1E-F9DE34EDD2AA}"/>
                </a:ext>
              </a:extLst>
            </p:cNvPr>
            <p:cNvGrpSpPr/>
            <p:nvPr userDrawn="1"/>
          </p:nvGrpSpPr>
          <p:grpSpPr>
            <a:xfrm>
              <a:off x="-3441613" y="3457758"/>
              <a:ext cx="622283" cy="612920"/>
              <a:chOff x="12617641" y="3403239"/>
              <a:chExt cx="752963" cy="741634"/>
            </a:xfrm>
          </p:grpSpPr>
          <p:grpSp>
            <p:nvGrpSpPr>
              <p:cNvPr id="416" name="Groep 237">
                <a:extLst>
                  <a:ext uri="{FF2B5EF4-FFF2-40B4-BE49-F238E27FC236}">
                    <a16:creationId xmlns:a16="http://schemas.microsoft.com/office/drawing/2014/main" id="{7910F20C-2985-C441-A28F-E8120F6D7147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419" name="Groep 241">
                  <a:extLst>
                    <a:ext uri="{FF2B5EF4-FFF2-40B4-BE49-F238E27FC236}">
                      <a16:creationId xmlns:a16="http://schemas.microsoft.com/office/drawing/2014/main" id="{814D99E0-EF96-C543-976B-3317CAE82DBD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426" name="Groep 248">
                    <a:extLst>
                      <a:ext uri="{FF2B5EF4-FFF2-40B4-BE49-F238E27FC236}">
                        <a16:creationId xmlns:a16="http://schemas.microsoft.com/office/drawing/2014/main" id="{0C3B7A99-4BD0-7D45-A8CF-F634EF71203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29" name="Rechthoek 251">
                      <a:extLst>
                        <a:ext uri="{FF2B5EF4-FFF2-40B4-BE49-F238E27FC236}">
                          <a16:creationId xmlns:a16="http://schemas.microsoft.com/office/drawing/2014/main" id="{B20E7792-817D-8047-B9A9-477E7275807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30" name="Rechthoek 252">
                      <a:extLst>
                        <a:ext uri="{FF2B5EF4-FFF2-40B4-BE49-F238E27FC236}">
                          <a16:creationId xmlns:a16="http://schemas.microsoft.com/office/drawing/2014/main" id="{F6D1B533-A641-F444-81E5-8F4C45AFD0C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en-GB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31" name="Ovaal 253">
                      <a:extLst>
                        <a:ext uri="{FF2B5EF4-FFF2-40B4-BE49-F238E27FC236}">
                          <a16:creationId xmlns:a16="http://schemas.microsoft.com/office/drawing/2014/main" id="{C70A6826-7161-BE48-B270-67CF21B8EDB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427" name="Afbeelding 249">
                    <a:extLst>
                      <a:ext uri="{FF2B5EF4-FFF2-40B4-BE49-F238E27FC236}">
                        <a16:creationId xmlns:a16="http://schemas.microsoft.com/office/drawing/2014/main" id="{D1AEC0C0-AF41-FE47-9138-805E0E0AAA9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5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6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28" name="Afbeelding 250">
                    <a:extLst>
                      <a:ext uri="{FF2B5EF4-FFF2-40B4-BE49-F238E27FC236}">
                        <a16:creationId xmlns:a16="http://schemas.microsoft.com/office/drawing/2014/main" id="{4F604F50-E289-454B-AD15-592AE1DFF9C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7" cstate="email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8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420" name="Groep 242">
                  <a:extLst>
                    <a:ext uri="{FF2B5EF4-FFF2-40B4-BE49-F238E27FC236}">
                      <a16:creationId xmlns:a16="http://schemas.microsoft.com/office/drawing/2014/main" id="{A23F1BF1-ACCB-A24B-BE5B-682880848019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24" name="Rechthoek 246">
                    <a:extLst>
                      <a:ext uri="{FF2B5EF4-FFF2-40B4-BE49-F238E27FC236}">
                        <a16:creationId xmlns:a16="http://schemas.microsoft.com/office/drawing/2014/main" id="{E85AB2B3-2099-F849-B83C-C5833B9F88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25" name="Rechthoek 247">
                    <a:extLst>
                      <a:ext uri="{FF2B5EF4-FFF2-40B4-BE49-F238E27FC236}">
                        <a16:creationId xmlns:a16="http://schemas.microsoft.com/office/drawing/2014/main" id="{8C1BB181-7069-9B49-882E-D5358AA1BCB6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421" name="Groep 243">
                  <a:extLst>
                    <a:ext uri="{FF2B5EF4-FFF2-40B4-BE49-F238E27FC236}">
                      <a16:creationId xmlns:a16="http://schemas.microsoft.com/office/drawing/2014/main" id="{843D30E4-BA03-2249-A7CD-BF906202D74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22" name="Rechthoek 244">
                    <a:extLst>
                      <a:ext uri="{FF2B5EF4-FFF2-40B4-BE49-F238E27FC236}">
                        <a16:creationId xmlns:a16="http://schemas.microsoft.com/office/drawing/2014/main" id="{D895A122-FCBB-044B-806B-6D6D7D5592C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23" name="Rechthoek 245">
                    <a:extLst>
                      <a:ext uri="{FF2B5EF4-FFF2-40B4-BE49-F238E27FC236}">
                        <a16:creationId xmlns:a16="http://schemas.microsoft.com/office/drawing/2014/main" id="{E26DBC7A-4BF5-0347-A088-227CAC4F021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417" name="Rechthoek 238">
                <a:extLst>
                  <a:ext uri="{FF2B5EF4-FFF2-40B4-BE49-F238E27FC236}">
                    <a16:creationId xmlns:a16="http://schemas.microsoft.com/office/drawing/2014/main" id="{46E92A87-8702-E94E-852B-B9916ABB2D4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en-GB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Crop</a:t>
                </a:r>
              </a:p>
            </p:txBody>
          </p:sp>
          <p:sp>
            <p:nvSpPr>
              <p:cNvPr id="418" name="Gelijkbenige driehoek 239">
                <a:extLst>
                  <a:ext uri="{FF2B5EF4-FFF2-40B4-BE49-F238E27FC236}">
                    <a16:creationId xmlns:a16="http://schemas.microsoft.com/office/drawing/2014/main" id="{55B63021-1624-8044-8624-E7C0CF6370E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13" name="ICOON_info">
              <a:extLst>
                <a:ext uri="{FF2B5EF4-FFF2-40B4-BE49-F238E27FC236}">
                  <a16:creationId xmlns:a16="http://schemas.microsoft.com/office/drawing/2014/main" id="{0D839DBA-439A-364D-A999-BD1AD8A61967}"/>
                </a:ext>
              </a:extLst>
            </p:cNvPr>
            <p:cNvGrpSpPr/>
            <p:nvPr userDrawn="1"/>
          </p:nvGrpSpPr>
          <p:grpSpPr>
            <a:xfrm>
              <a:off x="-376736" y="4085613"/>
              <a:ext cx="283685" cy="283685"/>
              <a:chOff x="-510741" y="5913713"/>
              <a:chExt cx="267555" cy="267555"/>
            </a:xfrm>
          </p:grpSpPr>
          <p:sp>
            <p:nvSpPr>
              <p:cNvPr id="414" name="Ovaal 235">
                <a:extLst>
                  <a:ext uri="{FF2B5EF4-FFF2-40B4-BE49-F238E27FC236}">
                    <a16:creationId xmlns:a16="http://schemas.microsoft.com/office/drawing/2014/main" id="{BA894BFA-0340-3C42-B77D-2EDAF9EC5A6E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5" name="Graphic 163" descr="Informatie">
                <a:extLst>
                  <a:ext uri="{FF2B5EF4-FFF2-40B4-BE49-F238E27FC236}">
                    <a16:creationId xmlns:a16="http://schemas.microsoft.com/office/drawing/2014/main" id="{37D7CCD5-5346-224D-9677-3806D2D2FA96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90994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2" grpId="0" animBg="1"/>
      <p:bldP spid="3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4" grpId="0" animBg="1"/>
      <p:bldP spid="3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6" grpId="0" animBg="1"/>
      <p:bldP spid="35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8" grpId="0" animBg="1"/>
      <p:bldP spid="35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0" grpId="0" animBg="1"/>
      <p:bldP spid="36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2" grpId="0" animBg="1"/>
      <p:bldP spid="36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6" grpId="0" animBg="1"/>
      <p:bldP spid="3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8" grpId="0" animBg="1"/>
      <p:bldP spid="3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0" grpId="0" animBg="1"/>
      <p:bldP spid="3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2" grpId="0" animBg="1"/>
      <p:bldP spid="3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4" grpId="0" animBg="1"/>
      <p:bldP spid="3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6" grpId="0" animBg="1"/>
      <p:bldP spid="3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8" grpId="0" animBg="1"/>
      <p:bldP spid="3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0" grpId="0" animBg="1"/>
      <p:bldP spid="3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2" grpId="0" animBg="1"/>
      <p:bldP spid="38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4" grpId="0" animBg="1"/>
      <p:bldP spid="38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6" grpId="0" animBg="1"/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Tab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1145540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5543550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Tabel</a:t>
            </a:r>
          </a:p>
        </p:txBody>
      </p:sp>
      <p:sp>
        <p:nvSpPr>
          <p:cNvPr id="37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6278568" y="1179861"/>
            <a:ext cx="5545132" cy="4636738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4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tabel toe te voegen</a:t>
            </a:r>
          </a:p>
        </p:txBody>
      </p:sp>
      <p:sp>
        <p:nvSpPr>
          <p:cNvPr id="3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39" name="Groep 38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40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5" name="Rechthoek 44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46" name="Ovaal 45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9" name="Rechte verbindingslijn 48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Rechte verbindingslijn 49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Rechthoek 50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2" name="Groep 51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53" name="Groep 52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93" name="Groep 92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8" name="Rechte verbindingslijn 97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9" name="Rechte verbindingslijn 98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0" name="Rechte verbindingslijn 99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1" name="Rechte verbindingslijn 100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4" name="Groep 93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5" name="Rechthoek 94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6" name="Pijl: punthaak 95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4" name="Rechte verbindingslijn 53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5" name="Rechte verbindingslijn 54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6" name="Groep 55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82" name="Rechthoek 81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3" name="Groep 82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4" name="Groep 83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1" name="Rechte verbindingslijn 90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2" name="Rechte verbindingslijn 91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5" name="Groep 84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7" name="Pijl: punthaak 86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7" name="Groep 56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2" name="Groep 71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73" name="Groep 72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0" name="Rechte verbindingslijn 79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1" name="Rechte verbindingslijn 80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4" name="Groep 73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5" name="Rechthoek 7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6" name="Pijl: punthaak 7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8" name="Rechthoek 57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1" name="Rechthoek 60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3" name="Rechthoek 62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4" name="Ovaal 63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5" name="Rechthoek 64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66" name="Ovaal 65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68" name="Ovaal 67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9" name="Rechthoek 68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0" name="Rechte verbindingslijn 69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41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4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43" name="Rechthoek 4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4" name="Rechte verbindingslijn 4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38" name="Groep 137"/>
          <p:cNvGrpSpPr/>
          <p:nvPr userDrawn="1"/>
        </p:nvGrpSpPr>
        <p:grpSpPr>
          <a:xfrm>
            <a:off x="12391603" y="-17883"/>
            <a:ext cx="3183677" cy="3416764"/>
            <a:chOff x="12391603" y="-17883"/>
            <a:chExt cx="3183677" cy="3416764"/>
          </a:xfrm>
        </p:grpSpPr>
        <p:grpSp>
          <p:nvGrpSpPr>
            <p:cNvPr id="111" name="Meer informatie"/>
            <p:cNvGrpSpPr/>
            <p:nvPr userDrawn="1"/>
          </p:nvGrpSpPr>
          <p:grpSpPr>
            <a:xfrm>
              <a:off x="12396764" y="2615608"/>
              <a:ext cx="3178515" cy="783273"/>
              <a:chOff x="-3741486" y="3359148"/>
              <a:chExt cx="3178515" cy="783273"/>
            </a:xfrm>
          </p:grpSpPr>
          <p:sp>
            <p:nvSpPr>
              <p:cNvPr id="11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13" name="Rechthoek 11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14" name="Rechte verbindingslijn 11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15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grpSp>
            <p:nvGrpSpPr>
              <p:cNvPr id="116" name="Instructie"/>
              <p:cNvGrpSpPr/>
              <p:nvPr userDrawn="1"/>
            </p:nvGrpSpPr>
            <p:grpSpPr>
              <a:xfrm>
                <a:off x="12391603" y="-17883"/>
                <a:ext cx="3183677" cy="2499789"/>
                <a:chOff x="12391603" y="-17883"/>
                <a:chExt cx="3183677" cy="2499789"/>
              </a:xfrm>
            </p:grpSpPr>
            <p:sp>
              <p:nvSpPr>
                <p:cNvPr id="126" name="Rechthoek 125"/>
                <p:cNvSpPr/>
                <p:nvPr userDrawn="1"/>
              </p:nvSpPr>
              <p:spPr>
                <a:xfrm>
                  <a:off x="12397264" y="-17883"/>
                  <a:ext cx="3178016" cy="191611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400" b="1" i="0" u="none" strike="noStrike" kern="0" cap="all" spc="0" normalizeH="0" baseline="0" noProof="0" dirty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uLnTx/>
                      <a:uFillTx/>
                      <a:latin typeface="+mj-lt"/>
                      <a:cs typeface="Segoe UI Light" panose="020B0502040204020203" pitchFamily="34" charset="0"/>
                    </a:rPr>
                    <a:t>Tabel invoegen</a:t>
                  </a:r>
                </a:p>
              </p:txBody>
            </p:sp>
            <p:sp>
              <p:nvSpPr>
                <p:cNvPr id="127" name="Ovaal 126"/>
                <p:cNvSpPr/>
                <p:nvPr userDrawn="1"/>
              </p:nvSpPr>
              <p:spPr>
                <a:xfrm>
                  <a:off x="12391603" y="348607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1</a:t>
                  </a:r>
                </a:p>
              </p:txBody>
            </p:sp>
            <p:cxnSp>
              <p:nvCxnSpPr>
                <p:cNvPr id="128" name="Rechte verbindingslijn 127"/>
                <p:cNvCxnSpPr>
                  <a:cxnSpLocks/>
                </p:cNvCxnSpPr>
                <p:nvPr userDrawn="1"/>
              </p:nvCxnSpPr>
              <p:spPr>
                <a:xfrm>
                  <a:off x="12397263" y="223752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cxnSp>
              <p:nvCxnSpPr>
                <p:cNvPr id="129" name="Rechte verbindingslijn 128"/>
                <p:cNvCxnSpPr>
                  <a:cxnSpLocks/>
                </p:cNvCxnSpPr>
                <p:nvPr userDrawn="1"/>
              </p:nvCxnSpPr>
              <p:spPr>
                <a:xfrm>
                  <a:off x="12397263" y="1560050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sp>
              <p:nvSpPr>
                <p:cNvPr id="130" name="Rechthoek 129"/>
                <p:cNvSpPr/>
                <p:nvPr userDrawn="1"/>
              </p:nvSpPr>
              <p:spPr>
                <a:xfrm>
                  <a:off x="12757284" y="414669"/>
                  <a:ext cx="2817995" cy="5954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Wanneer nodig, verwijder de bestaande tabel. Klik op het pictogram om een nieuwe tabel in te voegen.</a:t>
                  </a:r>
                  <a:b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11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(zie onderstaand voorbeeld).</a:t>
                  </a:r>
                  <a:endPara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Ovaal 130"/>
                <p:cNvSpPr/>
                <p:nvPr userDrawn="1"/>
              </p:nvSpPr>
              <p:spPr>
                <a:xfrm>
                  <a:off x="12391603" y="1688515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132" name="Rechthoek 131"/>
                <p:cNvSpPr/>
                <p:nvPr userDrawn="1"/>
              </p:nvSpPr>
              <p:spPr>
                <a:xfrm>
                  <a:off x="12757284" y="1754578"/>
                  <a:ext cx="2817995" cy="318048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Selecteer het gewenste aantal rijen en kolommen en klik op </a:t>
                  </a:r>
                  <a:r>
                    <a:rPr kumimoji="0" lang="nl-NL" sz="11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‘OK’</a:t>
                  </a: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.</a:t>
                  </a:r>
                  <a:endPara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3" name="Groep 132"/>
                <p:cNvGrpSpPr/>
                <p:nvPr userDrawn="1"/>
              </p:nvGrpSpPr>
              <p:grpSpPr>
                <a:xfrm>
                  <a:off x="12757284" y="2166667"/>
                  <a:ext cx="825500" cy="209550"/>
                  <a:chOff x="13504624" y="2482850"/>
                  <a:chExt cx="825500" cy="209550"/>
                </a:xfrm>
              </p:grpSpPr>
              <p:sp>
                <p:nvSpPr>
                  <p:cNvPr id="135" name="Rechthoek 134"/>
                  <p:cNvSpPr/>
                  <p:nvPr userDrawn="1"/>
                </p:nvSpPr>
                <p:spPr>
                  <a:xfrm>
                    <a:off x="13504624" y="2482850"/>
                    <a:ext cx="825500" cy="209550"/>
                  </a:xfrm>
                  <a:prstGeom prst="rect">
                    <a:avLst/>
                  </a:prstGeom>
                  <a:solidFill>
                    <a:srgbClr val="E5F1FB"/>
                  </a:solidFill>
                  <a:ln w="12700">
                    <a:solidFill>
                      <a:srgbClr val="0B7ED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252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OK</a:t>
                    </a:r>
                  </a:p>
                </p:txBody>
              </p:sp>
              <p:cxnSp>
                <p:nvCxnSpPr>
                  <p:cNvPr id="136" name="Rechte verbindingslijn 135"/>
                  <p:cNvCxnSpPr/>
                  <p:nvPr userDrawn="1"/>
                </p:nvCxnSpPr>
                <p:spPr>
                  <a:xfrm>
                    <a:off x="14155269" y="2515250"/>
                    <a:ext cx="0" cy="14271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rgbClr val="44546A"/>
                    </a:solidFill>
                    <a:prstDash val="solid"/>
                  </a:ln>
                  <a:effectLst/>
                </p:spPr>
              </p:cxnSp>
              <p:sp>
                <p:nvSpPr>
                  <p:cNvPr id="137" name="Gelijkbenige driehoek 136"/>
                  <p:cNvSpPr/>
                  <p:nvPr userDrawn="1"/>
                </p:nvSpPr>
                <p:spPr>
                  <a:xfrm rot="10800000">
                    <a:off x="14196089" y="2566904"/>
                    <a:ext cx="86866" cy="51147"/>
                  </a:xfrm>
                  <a:prstGeom prst="triangle">
                    <a:avLst/>
                  </a:prstGeom>
                  <a:solidFill>
                    <a:srgbClr val="0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cxnSp>
              <p:nvCxnSpPr>
                <p:cNvPr id="134" name="Rechte verbindingslijn 133"/>
                <p:cNvCxnSpPr>
                  <a:cxnSpLocks/>
                </p:cNvCxnSpPr>
                <p:nvPr userDrawn="1"/>
              </p:nvCxnSpPr>
              <p:spPr>
                <a:xfrm>
                  <a:off x="12397263" y="2481906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</p:grpSp>
          <p:grpSp>
            <p:nvGrpSpPr>
              <p:cNvPr id="117" name="Tabel icoon"/>
              <p:cNvGrpSpPr/>
              <p:nvPr userDrawn="1"/>
            </p:nvGrpSpPr>
            <p:grpSpPr>
              <a:xfrm>
                <a:off x="12757284" y="1103568"/>
                <a:ext cx="379277" cy="342580"/>
                <a:chOff x="6072040" y="3376043"/>
                <a:chExt cx="1227920" cy="1109109"/>
              </a:xfrm>
            </p:grpSpPr>
            <p:sp>
              <p:nvSpPr>
                <p:cNvPr id="118" name="Rechthoek 117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19" name="Rechthoek 118"/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cxnSp>
              <p:nvCxnSpPr>
                <p:cNvPr id="120" name="Rechte verbindingslijn 119"/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1" name="Rechte verbindingslijn 120"/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Rechte verbindingslijn 121"/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Rechte verbindingslijn 122"/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Rechte verbindingslijn 123"/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5" name="Rechthoek 124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07622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0%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 vert="horz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1310A9-5D50-44A8-B88E-90C0239B74D5}" type="datetime2">
              <a:rPr lang="en-GB" smtClean="0"/>
              <a:t>Monday, 03 April 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ETG  Introduction Cern Alumni - Company Confidential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69132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% Tekst + 50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5543550" cy="272814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00" y="1179861"/>
            <a:ext cx="5543550" cy="4636738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text + 50% image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6" y="0"/>
            <a:ext cx="5899594" cy="6443898"/>
          </a:xfrm>
          <a:custGeom>
            <a:avLst/>
            <a:gdLst>
              <a:gd name="connsiteX0" fmla="*/ 0 w 5899594"/>
              <a:gd name="connsiteY0" fmla="*/ 0 h 6443898"/>
              <a:gd name="connsiteX1" fmla="*/ 171894 w 5899594"/>
              <a:gd name="connsiteY1" fmla="*/ 0 h 6443898"/>
              <a:gd name="connsiteX2" fmla="*/ 2590337 w 5899594"/>
              <a:gd name="connsiteY2" fmla="*/ 0 h 6443898"/>
              <a:gd name="connsiteX3" fmla="*/ 5899594 w 5899594"/>
              <a:gd name="connsiteY3" fmla="*/ 0 h 6443898"/>
              <a:gd name="connsiteX4" fmla="*/ 5896421 w 5899594"/>
              <a:gd name="connsiteY4" fmla="*/ 6283249 h 6443898"/>
              <a:gd name="connsiteX5" fmla="*/ 4822281 w 5899594"/>
              <a:gd name="connsiteY5" fmla="*/ 6283249 h 6443898"/>
              <a:gd name="connsiteX6" fmla="*/ 4205222 w 5899594"/>
              <a:gd name="connsiteY6" fmla="*/ 6443348 h 6443898"/>
              <a:gd name="connsiteX7" fmla="*/ 171894 w 5899594"/>
              <a:gd name="connsiteY7" fmla="*/ 6443898 h 6443898"/>
              <a:gd name="connsiteX8" fmla="*/ 171894 w 5899594"/>
              <a:gd name="connsiteY8" fmla="*/ 6443846 h 6443898"/>
              <a:gd name="connsiteX9" fmla="*/ 0 w 5899594"/>
              <a:gd name="connsiteY9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9594" h="6443898">
                <a:moveTo>
                  <a:pt x="0" y="0"/>
                </a:moveTo>
                <a:lnTo>
                  <a:pt x="171894" y="0"/>
                </a:lnTo>
                <a:lnTo>
                  <a:pt x="2590337" y="0"/>
                </a:lnTo>
                <a:lnTo>
                  <a:pt x="5899594" y="0"/>
                </a:lnTo>
                <a:cubicBezTo>
                  <a:pt x="5898536" y="2094416"/>
                  <a:pt x="5897479" y="4188833"/>
                  <a:pt x="5896421" y="6283249"/>
                </a:cubicBezTo>
                <a:lnTo>
                  <a:pt x="4822281" y="6283249"/>
                </a:lnTo>
                <a:lnTo>
                  <a:pt x="4205222" y="6443348"/>
                </a:lnTo>
                <a:lnTo>
                  <a:pt x="171894" y="6443898"/>
                </a:lnTo>
                <a:lnTo>
                  <a:pt x="171894" y="6443846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4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</a:rPr>
                  <a:t>TEXT</a:t>
                </a:r>
                <a:r>
                  <a:rPr kumimoji="0" lang="en-GB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</a:rPr>
                  <a:t> LEVELS</a:t>
                </a:r>
                <a:endParaRPr kumimoji="0" lang="en-GB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One level higher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One level lower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en-GB" sz="1100" kern="1200" noProof="0" dirty="0">
                    <a:solidFill>
                      <a:schemeClr val="tx1"/>
                    </a:solidFill>
                    <a:latin typeface="+mn-lt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en-GB" sz="1100" kern="1200" noProof="0" dirty="0">
                    <a:solidFill>
                      <a:schemeClr val="tx1"/>
                    </a:solidFill>
                    <a:latin typeface="+mn-lt"/>
                  </a:rPr>
                  <a:t>Sub-bullet</a:t>
                </a:r>
                <a:endParaRPr lang="en-GB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en-GB" sz="1100" kern="1200" noProof="0" dirty="0">
                    <a:solidFill>
                      <a:schemeClr val="tx1"/>
                    </a:solidFill>
                    <a:latin typeface="+mn-lt"/>
                  </a:rPr>
                  <a:t>Plain text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en-GB" sz="1300" b="1" kern="1200" noProof="0" dirty="0">
                    <a:solidFill>
                      <a:schemeClr val="tx1"/>
                    </a:solidFill>
                    <a:latin typeface="+mn-lt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en-GB" sz="1100" i="1" kern="1200" noProof="0" dirty="0">
                    <a:solidFill>
                      <a:schemeClr val="accent4"/>
                    </a:solidFill>
                    <a:latin typeface="+mn-lt"/>
                  </a:rPr>
                  <a:t>Source reference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 dirty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Want to know more?</a:t>
                </a:r>
                <a:r>
                  <a:rPr dirty="0"/>
                  <a:t/>
                </a:r>
                <a:br>
                  <a:rPr dirty="0"/>
                </a:b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Go to the slide </a:t>
                </a:r>
                <a:r>
                  <a:rPr kumimoji="0" lang="en-GB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‘Video instructions – YouTube links’</a:t>
                </a: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 and open it in the slide show and click the desired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</a:rPr>
                  <a:t>Inserting an image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If necessary, delete the existing image. Click the icon to insert a new image.</a:t>
                </a:r>
                <a:r>
                  <a:rPr dirty="0"/>
                  <a:t/>
                </a:r>
                <a:br>
                  <a:rPr dirty="0"/>
                </a:br>
                <a:r>
                  <a:rPr kumimoji="0" lang="en-GB" sz="11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(see the example below).</a:t>
                </a:r>
                <a:endParaRPr kumimoji="0" lang="en-GB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Select the desired image</a:t>
                </a:r>
                <a:r>
                  <a:rPr dirty="0"/>
                  <a:t/>
                </a:r>
                <a:br>
                  <a:rPr dirty="0"/>
                </a:b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and click </a:t>
                </a:r>
                <a:r>
                  <a:rPr kumimoji="0" lang="en-GB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‘Insert’</a:t>
                </a: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.</a:t>
                </a:r>
                <a:endParaRPr kumimoji="0" lang="en-GB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800" b="0" noProof="0" dirty="0">
                      <a:solidFill>
                        <a:schemeClr val="tx1"/>
                      </a:solidFill>
                      <a:latin typeface="Arial" panose="020B0604020202020204" pitchFamily="34" charset="0"/>
                    </a:rPr>
                    <a:t>Insert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Right-click on the thumbnail view of the slide and choose</a:t>
                </a:r>
                <a:r>
                  <a:rPr dirty="0"/>
                  <a:t/>
                </a:r>
                <a:br>
                  <a:rPr dirty="0"/>
                </a:br>
                <a:r>
                  <a:rPr kumimoji="0" lang="en-GB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´Restore slide´</a:t>
                </a: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.</a:t>
                </a:r>
                <a:endParaRPr kumimoji="0" lang="en-GB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 dirty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800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</a:rPr>
                    <a:t>Layout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en-GB" sz="800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</a:rPr>
                    <a:t>Restore slide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 dirty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Want to know more?</a:t>
                </a:r>
                <a:r>
                  <a:rPr dirty="0"/>
                  <a:t/>
                </a:r>
                <a:br>
                  <a:rPr dirty="0"/>
                </a:b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Go to the slide </a:t>
                </a:r>
                <a:r>
                  <a:rPr kumimoji="0" lang="en-GB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‘Video instructions – YouTube links’</a:t>
                </a: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</a:rPr>
                  <a:t> and open it in the slide show and click the desired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71" name="BALK"/>
          <p:cNvGrpSpPr/>
          <p:nvPr userDrawn="1"/>
        </p:nvGrpSpPr>
        <p:grpSpPr>
          <a:xfrm>
            <a:off x="0" y="6280153"/>
            <a:ext cx="12192000" cy="577849"/>
            <a:chOff x="12700" y="6280150"/>
            <a:chExt cx="12192000" cy="577849"/>
          </a:xfrm>
        </p:grpSpPr>
        <p:sp>
          <p:nvSpPr>
            <p:cNvPr id="172" name="Rechthoek 13"/>
            <p:cNvSpPr/>
            <p:nvPr userDrawn="1"/>
          </p:nvSpPr>
          <p:spPr>
            <a:xfrm flipH="1">
              <a:off x="12700" y="6280150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rgbClr val="7F7F7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nl-NL" sz="3200" b="0" i="0" u="none" strike="noStrike" kern="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173" name="Rechthoek 13"/>
            <p:cNvSpPr/>
            <p:nvPr userDrawn="1"/>
          </p:nvSpPr>
          <p:spPr>
            <a:xfrm flipH="1">
              <a:off x="12700" y="6294117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nl-NL" sz="3200" b="0" i="0" u="none" strike="noStrike" kern="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</a:endParaRPr>
            </a:p>
          </p:txBody>
        </p:sp>
        <p:pic>
          <p:nvPicPr>
            <p:cNvPr id="174" name="Picture 2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auto">
            <a:xfrm>
              <a:off x="11197370" y="6414890"/>
              <a:ext cx="639030" cy="3125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7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038600" y="6561624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smtClean="0"/>
              <a:t>VDL Science &amp; Technology 2020</a:t>
            </a:r>
            <a:endParaRPr lang="nl-NL" dirty="0"/>
          </a:p>
        </p:txBody>
      </p:sp>
      <p:sp>
        <p:nvSpPr>
          <p:cNvPr id="17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374004" y="6561624"/>
            <a:ext cx="310271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56852D14-F929-4ADB-A2A3-535638028445}" type="slidenum">
              <a:rPr lang="nl-NL" smtClean="0"/>
              <a:pPr/>
              <a:t>‹#›</a:t>
            </a:fld>
            <a:endParaRPr lang="nl-NL" dirty="0"/>
          </a:p>
        </p:txBody>
      </p:sp>
      <p:sp>
        <p:nvSpPr>
          <p:cNvPr id="177" name="Rechthoek 48"/>
          <p:cNvSpPr/>
          <p:nvPr userDrawn="1"/>
        </p:nvSpPr>
        <p:spPr>
          <a:xfrm>
            <a:off x="677467" y="6567899"/>
            <a:ext cx="6808" cy="156852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51" tIns="60928" rIns="121851" bIns="6092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 sz="32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6035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:a14="http://schemas.microsoft.com/office/drawing/2010/main" xmlns:c="http://schemas.openxmlformats.org/drawingml/2006/chart" xmlns:dgm="http://schemas.openxmlformats.org/drawingml/2006/diagram" xmlns:cdr="http://schemas.openxmlformats.org/drawingml/2006/chartDrawing" xmlns:wne="http://schemas.microsoft.com/office/powerpoint/2006/powerpointml" xmlns:wp="http://schemas.openxmlformats.org/drawingml/2006/powerpointprocessingDrawing" xmlns:v="urn:schemas-microsoft-com:vml" xmlns:o="urn:schemas-microsoft-com:office:office"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idx="10"/>
          </p:nvPr>
        </p:nvSpPr>
        <p:spPr>
          <a:xfrm>
            <a:off x="11766699" y="6601755"/>
            <a:ext cx="257280" cy="208822"/>
          </a:xfrm>
        </p:spPr>
        <p:txBody>
          <a:bodyPr/>
          <a:lstStyle/>
          <a:p>
            <a:fld id="{C06E2D52-1345-4064-8429-3109916CEEE1}" type="slidenum">
              <a:rPr lang="it-IT" altLang="it-IT" smtClean="0"/>
              <a:pPr/>
              <a:t>‹#›</a:t>
            </a:fld>
            <a:endParaRPr lang="it-IT" altLang="it-IT" dirty="0"/>
          </a:p>
        </p:txBody>
      </p:sp>
      <p:sp>
        <p:nvSpPr>
          <p:cNvPr id="5" name="Text Placeholder 13"/>
          <p:cNvSpPr>
            <a:spLocks noGrp="1"/>
          </p:cNvSpPr>
          <p:nvPr>
            <p:ph type="body" sz="quarter" idx="12" hasCustomPrompt="1"/>
          </p:nvPr>
        </p:nvSpPr>
        <p:spPr>
          <a:xfrm>
            <a:off x="522241" y="1846004"/>
            <a:ext cx="7837440" cy="442756"/>
          </a:xfrm>
          <a:prstGeom prst="rect">
            <a:avLst/>
          </a:prstGeom>
        </p:spPr>
        <p:txBody>
          <a:bodyPr/>
          <a:lstStyle>
            <a:lvl1pPr algn="l">
              <a:defRPr sz="2177"/>
            </a:lvl1pPr>
          </a:lstStyle>
          <a:p>
            <a:pPr lvl="0"/>
            <a:r>
              <a:rPr lang="en-US" smtClean="0"/>
              <a:t>Click to add subtitle</a:t>
            </a:r>
          </a:p>
        </p:txBody>
      </p:sp>
      <p:sp>
        <p:nvSpPr>
          <p:cNvPr id="6" name="Titolo 1">
            <a:extLst>
              <a:ext uri="{FF2B5EF4-FFF2-40B4-BE49-F238E27FC236}">
                <a16:creationId xmlns:a16="http://schemas.microsoft.com/office/drawing/2014/main" id="{870AA46E-AA69-4471-994D-0EED57F7BB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690" y="1157162"/>
            <a:ext cx="7838099" cy="653244"/>
          </a:xfrm>
          <a:prstGeom prst="rect">
            <a:avLst/>
          </a:prstGeom>
        </p:spPr>
        <p:txBody>
          <a:bodyPr lIns="90000" anchor="ctr"/>
          <a:lstStyle>
            <a:lvl1pPr algn="l">
              <a:lnSpc>
                <a:spcPct val="100000"/>
              </a:lnSpc>
              <a:defRPr sz="3629">
                <a:solidFill>
                  <a:srgbClr val="C00000"/>
                </a:solidFill>
              </a:defRPr>
            </a:lvl1pPr>
          </a:lstStyle>
          <a:p>
            <a:endParaRPr lang="it-IT" dirty="0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522241" y="2354084"/>
            <a:ext cx="11147220" cy="3233387"/>
          </a:xfrm>
          <a:prstGeom prst="rect">
            <a:avLst/>
          </a:prstGeom>
        </p:spPr>
        <p:txBody>
          <a:bodyPr/>
          <a:lstStyle/>
          <a:p>
            <a:endParaRPr lang="de-DE"/>
          </a:p>
        </p:txBody>
      </p:sp>
      <p:sp>
        <p:nvSpPr>
          <p:cNvPr id="8" name="Text Placeholder 19"/>
          <p:cNvSpPr>
            <a:spLocks noGrp="1"/>
          </p:cNvSpPr>
          <p:nvPr>
            <p:ph type="body" sz="quarter" idx="14" hasCustomPrompt="1"/>
          </p:nvPr>
        </p:nvSpPr>
        <p:spPr>
          <a:xfrm>
            <a:off x="4005839" y="5648295"/>
            <a:ext cx="7663380" cy="391450"/>
          </a:xfrm>
          <a:prstGeom prst="rect">
            <a:avLst/>
          </a:prstGeom>
        </p:spPr>
        <p:txBody>
          <a:bodyPr lIns="36000" rIns="36000"/>
          <a:lstStyle>
            <a:lvl1pPr algn="r">
              <a:defRPr sz="2177"/>
            </a:lvl1pPr>
          </a:lstStyle>
          <a:p>
            <a:pPr lvl="0"/>
            <a:r>
              <a:rPr lang="en-US" smtClean="0"/>
              <a:t>Click to add presenter names</a:t>
            </a:r>
          </a:p>
        </p:txBody>
      </p:sp>
      <p:sp>
        <p:nvSpPr>
          <p:cNvPr id="9" name="Text Box 7"/>
          <p:cNvSpPr txBox="1">
            <a:spLocks noChangeArrowheads="1"/>
          </p:cNvSpPr>
          <p:nvPr userDrawn="1"/>
        </p:nvSpPr>
        <p:spPr bwMode="auto">
          <a:xfrm>
            <a:off x="435150" y="6433920"/>
            <a:ext cx="10973339" cy="424080"/>
          </a:xfrm>
          <a:prstGeom prst="rect">
            <a:avLst/>
          </a:prstGeom>
          <a:noFill/>
          <a:ln>
            <a:noFill/>
          </a:ln>
          <a:effectLst>
            <a:outerShdw blurRad="50800" dist="50800" dir="5400000" algn="ctr" rotWithShape="0">
              <a:srgbClr val="808080">
                <a:alpha val="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1638" tIns="51268" rIns="81638" bIns="40820"/>
          <a:lstStyle>
            <a:lvl1pPr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defTabSz="447675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defTabSz="447675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defTabSz="447675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defTabSz="447675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indent="0" algn="l" defTabSz="406131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06131" algn="l"/>
                <a:tab pos="813702" algn="l"/>
                <a:tab pos="1221273" algn="l"/>
                <a:tab pos="1628844" algn="l"/>
                <a:tab pos="2036415" algn="l"/>
                <a:tab pos="2443986" algn="l"/>
                <a:tab pos="2851556" algn="l"/>
                <a:tab pos="3259128" algn="l"/>
                <a:tab pos="3666698" algn="l"/>
                <a:tab pos="4074270" algn="l"/>
                <a:tab pos="4481840" algn="l"/>
                <a:tab pos="4889412" algn="l"/>
                <a:tab pos="5296982" algn="l"/>
                <a:tab pos="5704553" algn="l"/>
                <a:tab pos="6112124" algn="l"/>
                <a:tab pos="6519695" algn="l"/>
                <a:tab pos="6927266" algn="l"/>
                <a:tab pos="7334837" algn="l"/>
                <a:tab pos="7742408" algn="l"/>
                <a:tab pos="8149979" algn="l"/>
              </a:tabLst>
              <a:defRPr/>
            </a:pPr>
            <a:r>
              <a:rPr kumimoji="0" lang="en-GB" altLang="it-IT" sz="998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	</a:t>
            </a:r>
            <a:r>
              <a:rPr kumimoji="0" lang="en-GB" altLang="it-IT" sz="127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CompactLight@elettra.eu</a:t>
            </a:r>
            <a:r>
              <a:rPr kumimoji="0" lang="en-GB" altLang="it-IT" sz="998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					    </a:t>
            </a:r>
            <a:r>
              <a:rPr lang="it-IT" altLang="en-US" sz="2177" b="0" smtClean="0">
                <a:solidFill>
                  <a:srgbClr val="C00000"/>
                </a:solidFill>
              </a:rPr>
              <a:t>XLS						</a:t>
            </a:r>
            <a:r>
              <a:rPr lang="it-IT" altLang="en-US" sz="1270" b="0" smtClean="0">
                <a:solidFill>
                  <a:schemeClr val="tx1"/>
                </a:solidFill>
              </a:rPr>
              <a:t>www.CompactLight.eu</a:t>
            </a:r>
            <a:endParaRPr lang="it-IT" altLang="it-IT" sz="1270" dirty="0">
              <a:solidFill>
                <a:schemeClr val="tx1"/>
              </a:solidFill>
            </a:endParaRPr>
          </a:p>
          <a:p>
            <a:pPr algn="ctr" eaLnBrk="1">
              <a:lnSpc>
                <a:spcPct val="93000"/>
              </a:lnSpc>
              <a:buSzPct val="100000"/>
              <a:defRPr/>
            </a:pPr>
            <a:r>
              <a:rPr lang="it-IT" altLang="en-US" sz="2177" b="0" dirty="0">
                <a:solidFill>
                  <a:srgbClr val="C0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25453168"/>
      </p:ext>
    </p:extLst>
  </p:cSld>
  <p:clrMapOvr>
    <a:masterClrMapping/>
  </p:clrMapOvr>
  <p:transition spd="med">
    <p:fad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6"/>
          <p:cNvSpPr>
            <a:spLocks noGrp="1" noChangeArrowheads="1"/>
          </p:cNvSpPr>
          <p:nvPr>
            <p:ph type="sldNum" idx="10"/>
          </p:nvPr>
        </p:nvSpPr>
        <p:spPr>
          <a:xfrm>
            <a:off x="11756849" y="6573488"/>
            <a:ext cx="257280" cy="208822"/>
          </a:xfrm>
        </p:spPr>
        <p:txBody>
          <a:bodyPr/>
          <a:lstStyle>
            <a:lvl1pPr>
              <a:defRPr sz="1179"/>
            </a:lvl1pPr>
          </a:lstStyle>
          <a:p>
            <a:fld id="{4294EE50-87B3-414B-AD9E-518CEF385733}" type="slidenum">
              <a:rPr lang="it-IT" altLang="it-IT" smtClean="0"/>
              <a:pPr/>
              <a:t>‹#›</a:t>
            </a:fld>
            <a:endParaRPr lang="it-IT" altLang="it-IT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696421" y="2514459"/>
            <a:ext cx="10275239" cy="588459"/>
          </a:xfrm>
          <a:prstGeom prst="rect">
            <a:avLst/>
          </a:prstGeom>
        </p:spPr>
        <p:txBody>
          <a:bodyPr/>
          <a:lstStyle>
            <a:lvl1pPr algn="l">
              <a:defRPr sz="3992">
                <a:solidFill>
                  <a:srgbClr val="C00000"/>
                </a:solidFill>
              </a:defRPr>
            </a:lvl1pPr>
          </a:lstStyle>
          <a:p>
            <a:pPr lvl="0"/>
            <a:r>
              <a:rPr lang="en-US" smtClean="0"/>
              <a:t>Click to add title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95583" y="3192231"/>
            <a:ext cx="9056639" cy="522774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defRPr sz="2903"/>
            </a:lvl1pPr>
          </a:lstStyle>
          <a:p>
            <a:pPr lvl="0"/>
            <a:r>
              <a:rPr lang="en-US" smtClean="0"/>
              <a:t>Click to add presenter names</a:t>
            </a:r>
          </a:p>
        </p:txBody>
      </p:sp>
      <p:sp>
        <p:nvSpPr>
          <p:cNvPr id="5" name="Text Box 7"/>
          <p:cNvSpPr txBox="1">
            <a:spLocks noChangeArrowheads="1"/>
          </p:cNvSpPr>
          <p:nvPr userDrawn="1"/>
        </p:nvSpPr>
        <p:spPr bwMode="auto">
          <a:xfrm>
            <a:off x="435150" y="6433920"/>
            <a:ext cx="10973339" cy="424080"/>
          </a:xfrm>
          <a:prstGeom prst="rect">
            <a:avLst/>
          </a:prstGeom>
          <a:noFill/>
          <a:ln>
            <a:noFill/>
          </a:ln>
          <a:effectLst>
            <a:outerShdw blurRad="50800" dist="50800" dir="5400000" algn="ctr" rotWithShape="0">
              <a:srgbClr val="808080">
                <a:alpha val="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1638" tIns="51268" rIns="81638" bIns="40820"/>
          <a:lstStyle>
            <a:lvl1pPr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defTabSz="447675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defTabSz="447675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defTabSz="447675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defTabSz="447675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indent="0" algn="l" defTabSz="406131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Tx/>
              <a:buSzPct val="100000"/>
              <a:buFontTx/>
              <a:buNone/>
              <a:tabLst>
                <a:tab pos="0" algn="l"/>
                <a:tab pos="406131" algn="l"/>
                <a:tab pos="813702" algn="l"/>
                <a:tab pos="1221273" algn="l"/>
                <a:tab pos="1628844" algn="l"/>
                <a:tab pos="2036415" algn="l"/>
                <a:tab pos="2443986" algn="l"/>
                <a:tab pos="2851556" algn="l"/>
                <a:tab pos="3259128" algn="l"/>
                <a:tab pos="3666698" algn="l"/>
                <a:tab pos="4074270" algn="l"/>
                <a:tab pos="4481840" algn="l"/>
                <a:tab pos="4889412" algn="l"/>
                <a:tab pos="5296982" algn="l"/>
                <a:tab pos="5704553" algn="l"/>
                <a:tab pos="6112124" algn="l"/>
                <a:tab pos="6519695" algn="l"/>
                <a:tab pos="6927266" algn="l"/>
                <a:tab pos="7334837" algn="l"/>
                <a:tab pos="7742408" algn="l"/>
                <a:tab pos="8149979" algn="l"/>
              </a:tabLst>
              <a:defRPr/>
            </a:pPr>
            <a:r>
              <a:rPr kumimoji="0" lang="en-GB" altLang="it-IT" sz="998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	</a:t>
            </a:r>
            <a:r>
              <a:rPr kumimoji="0" lang="en-GB" altLang="it-IT" sz="127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CompactLight@elettra.eu</a:t>
            </a:r>
            <a:r>
              <a:rPr kumimoji="0" lang="en-GB" altLang="it-IT" sz="998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					    </a:t>
            </a:r>
            <a:r>
              <a:rPr lang="it-IT" altLang="en-US" sz="2177" b="0" smtClean="0">
                <a:solidFill>
                  <a:srgbClr val="C00000"/>
                </a:solidFill>
              </a:rPr>
              <a:t>XLS						</a:t>
            </a:r>
            <a:r>
              <a:rPr lang="it-IT" altLang="en-US" sz="1270" b="0" smtClean="0">
                <a:solidFill>
                  <a:schemeClr val="tx1"/>
                </a:solidFill>
              </a:rPr>
              <a:t>www.CompactLight.eu</a:t>
            </a:r>
            <a:endParaRPr lang="it-IT" altLang="it-IT" sz="1270" dirty="0">
              <a:solidFill>
                <a:schemeClr val="tx1"/>
              </a:solidFill>
            </a:endParaRPr>
          </a:p>
          <a:p>
            <a:pPr algn="ctr" eaLnBrk="1">
              <a:lnSpc>
                <a:spcPct val="93000"/>
              </a:lnSpc>
              <a:buSzPct val="100000"/>
              <a:defRPr/>
            </a:pPr>
            <a:r>
              <a:rPr lang="it-IT" altLang="en-US" sz="2177" b="0" dirty="0">
                <a:solidFill>
                  <a:srgbClr val="C0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1774791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6"/>
          <p:cNvSpPr>
            <a:spLocks noGrp="1" noChangeArrowheads="1"/>
          </p:cNvSpPr>
          <p:nvPr>
            <p:ph type="sldNum" idx="10"/>
          </p:nvPr>
        </p:nvSpPr>
        <p:spPr>
          <a:xfrm>
            <a:off x="11756161" y="6591340"/>
            <a:ext cx="259199" cy="208822"/>
          </a:xfrm>
        </p:spPr>
        <p:txBody>
          <a:bodyPr/>
          <a:lstStyle>
            <a:lvl1pPr>
              <a:defRPr sz="1179"/>
            </a:lvl1pPr>
          </a:lstStyle>
          <a:p>
            <a:fld id="{9FF39CA2-04EB-4CA6-BF9F-780F92DB7FFC}" type="slidenum">
              <a:rPr lang="it-IT" altLang="it-IT" smtClean="0"/>
              <a:pPr/>
              <a:t>‹#›</a:t>
            </a:fld>
            <a:endParaRPr lang="it-IT" altLang="it-IT" dirty="0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 hasCustomPrompt="1"/>
          </p:nvPr>
        </p:nvSpPr>
        <p:spPr>
          <a:xfrm>
            <a:off x="598444" y="881350"/>
            <a:ext cx="10995111" cy="5356597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1361"/>
              </a:spcAft>
              <a:defRPr sz="2540">
                <a:solidFill>
                  <a:srgbClr val="C00000"/>
                </a:solidFill>
              </a:defRPr>
            </a:lvl1pPr>
            <a:lvl2pPr marL="326592" indent="-261274">
              <a:lnSpc>
                <a:spcPct val="100000"/>
              </a:lnSpc>
              <a:spcAft>
                <a:spcPts val="1089"/>
              </a:spcAft>
              <a:buFont typeface="Arial" pitchFamily="34" charset="0"/>
              <a:buChar char="•"/>
              <a:defRPr sz="2177"/>
            </a:lvl2pPr>
            <a:lvl3pPr marL="587866" indent="-261274">
              <a:lnSpc>
                <a:spcPct val="100000"/>
              </a:lnSpc>
              <a:spcAft>
                <a:spcPts val="816"/>
              </a:spcAft>
              <a:buFont typeface="Symbol" pitchFamily="18" charset="2"/>
              <a:buChar char="-"/>
              <a:defRPr sz="1814"/>
            </a:lvl3pPr>
            <a:lvl4pPr marL="849139" indent="-261274">
              <a:lnSpc>
                <a:spcPct val="100000"/>
              </a:lnSpc>
              <a:spcAft>
                <a:spcPts val="544"/>
              </a:spcAft>
              <a:buFont typeface="Wingdings" pitchFamily="2" charset="2"/>
              <a:buChar char="§"/>
              <a:defRPr sz="1633"/>
            </a:lvl4pPr>
            <a:lvl5pPr marL="1110413" indent="-261274">
              <a:lnSpc>
                <a:spcPct val="100000"/>
              </a:lnSpc>
              <a:spcAft>
                <a:spcPts val="544"/>
              </a:spcAft>
              <a:buFont typeface="Wingdings" pitchFamily="2" charset="2"/>
              <a:buChar char="ü"/>
              <a:defRPr sz="1633"/>
            </a:lvl5pPr>
          </a:lstStyle>
          <a:p>
            <a:pPr lvl="0"/>
            <a:r>
              <a:rPr lang="en-US" smtClean="0"/>
              <a:t>Click to add title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018656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Contents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 hasCustomPrompt="1"/>
          </p:nvPr>
        </p:nvSpPr>
        <p:spPr>
          <a:xfrm>
            <a:off x="610559" y="865103"/>
            <a:ext cx="10972801" cy="653244"/>
          </a:xfrm>
          <a:prstGeom prst="rect">
            <a:avLst/>
          </a:prstGeom>
        </p:spPr>
        <p:txBody>
          <a:bodyPr lIns="72000" rIns="72000" anchor="ctr"/>
          <a:lstStyle>
            <a:lvl1pPr algn="l">
              <a:defRPr sz="2540">
                <a:solidFill>
                  <a:srgbClr val="C00000"/>
                </a:solidFill>
              </a:defRPr>
            </a:lvl1pPr>
          </a:lstStyle>
          <a:p>
            <a:r>
              <a:rPr lang="it-IT" smtClean="0"/>
              <a:t>Click to add title</a:t>
            </a:r>
            <a:endParaRPr lang="it-IT" dirty="0"/>
          </a:p>
        </p:txBody>
      </p:sp>
      <p:sp>
        <p:nvSpPr>
          <p:cNvPr id="3" name="Segnaposto contenuto 2"/>
          <p:cNvSpPr>
            <a:spLocks noGrp="1"/>
          </p:cNvSpPr>
          <p:nvPr>
            <p:ph sz="half" idx="1" hasCustomPrompt="1"/>
          </p:nvPr>
        </p:nvSpPr>
        <p:spPr>
          <a:xfrm>
            <a:off x="610560" y="1599918"/>
            <a:ext cx="5393281" cy="4750686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Aft>
                <a:spcPts val="1089"/>
              </a:spcAft>
              <a:buFontTx/>
              <a:buNone/>
              <a:defRPr sz="1814"/>
            </a:lvl1pPr>
            <a:lvl2pPr marL="326592" indent="-261274">
              <a:lnSpc>
                <a:spcPct val="100000"/>
              </a:lnSpc>
              <a:spcAft>
                <a:spcPts val="816"/>
              </a:spcAft>
              <a:buFont typeface="Arial" panose="020B0604020202020204" pitchFamily="34" charset="0"/>
              <a:buChar char="•"/>
              <a:defRPr sz="1633"/>
            </a:lvl2pPr>
            <a:lvl3pPr marL="587866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−"/>
              <a:defRPr sz="1633"/>
            </a:lvl3pPr>
            <a:lvl4pPr>
              <a:defRPr sz="1633"/>
            </a:lvl4pPr>
            <a:lvl5pPr>
              <a:defRPr sz="1633"/>
            </a:lvl5pPr>
            <a:lvl6pPr>
              <a:defRPr sz="1633"/>
            </a:lvl6pPr>
            <a:lvl7pPr>
              <a:defRPr sz="1633"/>
            </a:lvl7pPr>
            <a:lvl8pPr>
              <a:defRPr sz="1633"/>
            </a:lvl8pPr>
            <a:lvl9pPr>
              <a:defRPr sz="1633"/>
            </a:lvl9pPr>
          </a:lstStyle>
          <a:p>
            <a:pPr lvl="0"/>
            <a:r>
              <a:rPr lang="it-IT" smtClean="0"/>
              <a:t>Click to add text</a:t>
            </a:r>
            <a:endParaRPr lang="it-IT"/>
          </a:p>
          <a:p>
            <a:pPr lvl="1"/>
            <a:r>
              <a:rPr lang="it-IT" smtClean="0"/>
              <a:t>Second level</a:t>
            </a:r>
            <a:endParaRPr lang="it-IT"/>
          </a:p>
          <a:p>
            <a:pPr lvl="2"/>
            <a:r>
              <a:rPr lang="it-IT"/>
              <a:t>Terzo livello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 hasCustomPrompt="1"/>
          </p:nvPr>
        </p:nvSpPr>
        <p:spPr>
          <a:xfrm>
            <a:off x="6176641" y="1599918"/>
            <a:ext cx="5395200" cy="4750686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>
              <a:lnSpc>
                <a:spcPct val="100000"/>
              </a:lnSpc>
              <a:spcAft>
                <a:spcPts val="1089"/>
              </a:spcAft>
              <a:buFontTx/>
              <a:buNone/>
              <a:defRPr sz="1814"/>
            </a:lvl1pPr>
            <a:lvl2pPr marL="326592" indent="-261274">
              <a:lnSpc>
                <a:spcPct val="100000"/>
              </a:lnSpc>
              <a:spcAft>
                <a:spcPts val="816"/>
              </a:spcAft>
              <a:buFont typeface="Arial" panose="020B0604020202020204" pitchFamily="34" charset="0"/>
              <a:buChar char="•"/>
              <a:defRPr sz="1633"/>
            </a:lvl2pPr>
            <a:lvl3pPr marL="587866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−"/>
              <a:defRPr sz="1633"/>
            </a:lvl3pPr>
            <a:lvl4pPr>
              <a:defRPr sz="1633"/>
            </a:lvl4pPr>
            <a:lvl5pPr>
              <a:defRPr sz="1633"/>
            </a:lvl5pPr>
            <a:lvl6pPr>
              <a:defRPr sz="1633"/>
            </a:lvl6pPr>
            <a:lvl7pPr>
              <a:defRPr sz="1633"/>
            </a:lvl7pPr>
            <a:lvl8pPr>
              <a:defRPr sz="1633"/>
            </a:lvl8pPr>
            <a:lvl9pPr>
              <a:defRPr sz="1633"/>
            </a:lvl9pPr>
          </a:lstStyle>
          <a:p>
            <a:pPr lvl="0"/>
            <a:r>
              <a:rPr lang="it-IT" smtClean="0"/>
              <a:t>Click to add text</a:t>
            </a:r>
            <a:endParaRPr lang="it-IT"/>
          </a:p>
          <a:p>
            <a:pPr lvl="1"/>
            <a:r>
              <a:rPr lang="it-IT" smtClean="0"/>
              <a:t>Second level</a:t>
            </a:r>
            <a:endParaRPr lang="it-IT"/>
          </a:p>
          <a:p>
            <a:pPr lvl="2"/>
            <a:r>
              <a:rPr lang="it-IT"/>
              <a:t>Terzo livello</a:t>
            </a:r>
          </a:p>
        </p:txBody>
      </p:sp>
      <p:sp>
        <p:nvSpPr>
          <p:cNvPr id="6" name="Segnaposto numero diapositiva 6"/>
          <p:cNvSpPr>
            <a:spLocks noGrp="1"/>
          </p:cNvSpPr>
          <p:nvPr>
            <p:ph type="sldNum" sz="quarter" idx="10"/>
          </p:nvPr>
        </p:nvSpPr>
        <p:spPr>
          <a:xfrm>
            <a:off x="11766699" y="6619873"/>
            <a:ext cx="257280" cy="208822"/>
          </a:xfrm>
        </p:spPr>
        <p:txBody>
          <a:bodyPr/>
          <a:lstStyle>
            <a:lvl1pPr>
              <a:defRPr sz="1179"/>
            </a:lvl1pPr>
          </a:lstStyle>
          <a:p>
            <a:fld id="{1B83238F-673A-4F65-A6BD-DED2895A3C8A}" type="slidenum">
              <a:rPr lang="it-IT" altLang="it-IT" smtClean="0"/>
              <a:pPr/>
              <a:t>‹#›</a:t>
            </a:fld>
            <a:endParaRPr lang="it-IT" altLang="it-IT" dirty="0"/>
          </a:p>
        </p:txBody>
      </p:sp>
    </p:spTree>
    <p:extLst>
      <p:ext uri="{BB962C8B-B14F-4D97-AF65-F5344CB8AC3E}">
        <p14:creationId xmlns:p14="http://schemas.microsoft.com/office/powerpoint/2010/main" val="153310904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 hasCustomPrompt="1"/>
          </p:nvPr>
        </p:nvSpPr>
        <p:spPr>
          <a:xfrm>
            <a:off x="610559" y="856462"/>
            <a:ext cx="10972801" cy="653244"/>
          </a:xfrm>
          <a:prstGeom prst="rect">
            <a:avLst/>
          </a:prstGeom>
        </p:spPr>
        <p:txBody>
          <a:bodyPr lIns="72000" rIns="72000" anchor="ctr"/>
          <a:lstStyle>
            <a:lvl1pPr algn="l">
              <a:defRPr sz="2540">
                <a:solidFill>
                  <a:srgbClr val="C00000"/>
                </a:solidFill>
              </a:defRPr>
            </a:lvl1pPr>
          </a:lstStyle>
          <a:p>
            <a:r>
              <a:rPr lang="it-IT" smtClean="0"/>
              <a:t>Click to add title</a:t>
            </a:r>
            <a:endParaRPr lang="it-IT" dirty="0"/>
          </a:p>
        </p:txBody>
      </p:sp>
      <p:sp>
        <p:nvSpPr>
          <p:cNvPr id="3" name="Segnaposto contenuto 2"/>
          <p:cNvSpPr>
            <a:spLocks noGrp="1"/>
          </p:cNvSpPr>
          <p:nvPr>
            <p:ph sz="half" idx="1" hasCustomPrompt="1"/>
          </p:nvPr>
        </p:nvSpPr>
        <p:spPr>
          <a:xfrm>
            <a:off x="609944" y="1587474"/>
            <a:ext cx="5393281" cy="233923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Aft>
                <a:spcPts val="1089"/>
              </a:spcAft>
              <a:buFontTx/>
              <a:buNone/>
              <a:defRPr sz="1814"/>
            </a:lvl1pPr>
            <a:lvl2pPr marL="326592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•"/>
              <a:defRPr sz="1633"/>
            </a:lvl2pPr>
            <a:lvl3pPr marL="587866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−"/>
              <a:defRPr sz="1633"/>
            </a:lvl3pPr>
            <a:lvl4pPr>
              <a:defRPr sz="1633"/>
            </a:lvl4pPr>
            <a:lvl5pPr>
              <a:defRPr sz="1633"/>
            </a:lvl5pPr>
            <a:lvl6pPr>
              <a:defRPr sz="1633"/>
            </a:lvl6pPr>
            <a:lvl7pPr>
              <a:defRPr sz="1633"/>
            </a:lvl7pPr>
            <a:lvl8pPr>
              <a:defRPr sz="1633"/>
            </a:lvl8pPr>
            <a:lvl9pPr>
              <a:defRPr sz="1633"/>
            </a:lvl9pPr>
          </a:lstStyle>
          <a:p>
            <a:pPr lvl="0"/>
            <a:r>
              <a:rPr lang="it-IT" smtClean="0"/>
              <a:t>Click to add text</a:t>
            </a:r>
            <a:endParaRPr lang="it-IT"/>
          </a:p>
          <a:p>
            <a:pPr lvl="1"/>
            <a:r>
              <a:rPr lang="it-IT" smtClean="0"/>
              <a:t>Second level</a:t>
            </a:r>
            <a:endParaRPr lang="it-IT"/>
          </a:p>
          <a:p>
            <a:pPr lvl="2"/>
            <a:r>
              <a:rPr lang="it-IT" smtClean="0"/>
              <a:t>Third level  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half" idx="2" hasCustomPrompt="1"/>
          </p:nvPr>
        </p:nvSpPr>
        <p:spPr>
          <a:xfrm>
            <a:off x="6176641" y="1587474"/>
            <a:ext cx="5395200" cy="2339233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>
              <a:lnSpc>
                <a:spcPct val="100000"/>
              </a:lnSpc>
              <a:spcAft>
                <a:spcPts val="1089"/>
              </a:spcAft>
              <a:buFontTx/>
              <a:buNone/>
              <a:defRPr sz="1814"/>
            </a:lvl1pPr>
            <a:lvl2pPr marL="326592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•"/>
              <a:defRPr sz="1633"/>
            </a:lvl2pPr>
            <a:lvl3pPr marL="587866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−"/>
              <a:defRPr sz="1633"/>
            </a:lvl3pPr>
            <a:lvl4pPr>
              <a:defRPr sz="1633"/>
            </a:lvl4pPr>
            <a:lvl5pPr>
              <a:defRPr sz="1633"/>
            </a:lvl5pPr>
            <a:lvl6pPr>
              <a:defRPr sz="1633"/>
            </a:lvl6pPr>
            <a:lvl7pPr>
              <a:defRPr sz="1633"/>
            </a:lvl7pPr>
            <a:lvl8pPr>
              <a:defRPr sz="1633"/>
            </a:lvl8pPr>
            <a:lvl9pPr>
              <a:defRPr sz="1633"/>
            </a:lvl9pPr>
          </a:lstStyle>
          <a:p>
            <a:pPr lvl="0"/>
            <a:r>
              <a:rPr lang="it-IT" smtClean="0"/>
              <a:t>Click to add text</a:t>
            </a:r>
            <a:endParaRPr lang="it-IT"/>
          </a:p>
          <a:p>
            <a:pPr lvl="1"/>
            <a:r>
              <a:rPr lang="it-IT" smtClean="0"/>
              <a:t>Second level</a:t>
            </a:r>
            <a:endParaRPr lang="it-IT"/>
          </a:p>
          <a:p>
            <a:pPr lvl="2"/>
            <a:r>
              <a:rPr lang="it-IT" smtClean="0"/>
              <a:t>Third level</a:t>
            </a:r>
            <a:endParaRPr lang="it-IT"/>
          </a:p>
        </p:txBody>
      </p:sp>
      <p:sp>
        <p:nvSpPr>
          <p:cNvPr id="6" name="Segnaposto numero diapositiva 6"/>
          <p:cNvSpPr>
            <a:spLocks noGrp="1"/>
          </p:cNvSpPr>
          <p:nvPr>
            <p:ph type="sldNum" sz="quarter" idx="10"/>
          </p:nvPr>
        </p:nvSpPr>
        <p:spPr>
          <a:xfrm>
            <a:off x="11766699" y="6619873"/>
            <a:ext cx="257280" cy="208822"/>
          </a:xfrm>
        </p:spPr>
        <p:txBody>
          <a:bodyPr/>
          <a:lstStyle>
            <a:lvl1pPr>
              <a:defRPr sz="1179"/>
            </a:lvl1pPr>
          </a:lstStyle>
          <a:p>
            <a:fld id="{1B83238F-673A-4F65-A6BD-DED2895A3C8A}" type="slidenum">
              <a:rPr lang="it-IT" altLang="it-IT" smtClean="0"/>
              <a:pPr/>
              <a:t>‹#›</a:t>
            </a:fld>
            <a:endParaRPr lang="it-IT" altLang="it-IT" dirty="0"/>
          </a:p>
        </p:txBody>
      </p:sp>
      <p:sp>
        <p:nvSpPr>
          <p:cNvPr id="7" name="Segnaposto contenuto 2"/>
          <p:cNvSpPr>
            <a:spLocks noGrp="1"/>
          </p:cNvSpPr>
          <p:nvPr>
            <p:ph sz="half" idx="11" hasCustomPrompt="1"/>
          </p:nvPr>
        </p:nvSpPr>
        <p:spPr>
          <a:xfrm>
            <a:off x="609944" y="3988600"/>
            <a:ext cx="5393281" cy="2339233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spcAft>
                <a:spcPts val="1089"/>
              </a:spcAft>
              <a:buFontTx/>
              <a:buNone/>
              <a:defRPr sz="1814"/>
            </a:lvl1pPr>
            <a:lvl2pPr marL="326592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•"/>
              <a:defRPr sz="1633"/>
            </a:lvl2pPr>
            <a:lvl3pPr marL="587866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−"/>
              <a:defRPr sz="1633"/>
            </a:lvl3pPr>
            <a:lvl4pPr>
              <a:defRPr sz="1633"/>
            </a:lvl4pPr>
            <a:lvl5pPr>
              <a:defRPr sz="1633"/>
            </a:lvl5pPr>
            <a:lvl6pPr>
              <a:defRPr sz="1633"/>
            </a:lvl6pPr>
            <a:lvl7pPr>
              <a:defRPr sz="1633"/>
            </a:lvl7pPr>
            <a:lvl8pPr>
              <a:defRPr sz="1633"/>
            </a:lvl8pPr>
            <a:lvl9pPr>
              <a:defRPr sz="1633"/>
            </a:lvl9pPr>
          </a:lstStyle>
          <a:p>
            <a:pPr lvl="0"/>
            <a:r>
              <a:rPr lang="it-IT" smtClean="0"/>
              <a:t>Click to add text</a:t>
            </a:r>
            <a:endParaRPr lang="it-IT"/>
          </a:p>
          <a:p>
            <a:pPr lvl="1"/>
            <a:r>
              <a:rPr lang="it-IT" smtClean="0"/>
              <a:t>Second level</a:t>
            </a:r>
            <a:endParaRPr lang="it-IT"/>
          </a:p>
          <a:p>
            <a:pPr lvl="2"/>
            <a:r>
              <a:rPr lang="it-IT" smtClean="0"/>
              <a:t>Third level</a:t>
            </a:r>
            <a:endParaRPr lang="it-IT"/>
          </a:p>
        </p:txBody>
      </p:sp>
      <p:sp>
        <p:nvSpPr>
          <p:cNvPr id="8" name="Segnaposto contenuto 3"/>
          <p:cNvSpPr>
            <a:spLocks noGrp="1"/>
          </p:cNvSpPr>
          <p:nvPr>
            <p:ph sz="half" idx="12" hasCustomPrompt="1"/>
          </p:nvPr>
        </p:nvSpPr>
        <p:spPr>
          <a:xfrm>
            <a:off x="6176641" y="3988600"/>
            <a:ext cx="5395200" cy="2339233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0" indent="0">
              <a:lnSpc>
                <a:spcPct val="100000"/>
              </a:lnSpc>
              <a:spcAft>
                <a:spcPts val="1089"/>
              </a:spcAft>
              <a:buFontTx/>
              <a:buNone/>
              <a:defRPr sz="1814"/>
            </a:lvl1pPr>
            <a:lvl2pPr marL="326592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•"/>
              <a:defRPr sz="1633"/>
            </a:lvl2pPr>
            <a:lvl3pPr marL="587866" indent="-261274">
              <a:lnSpc>
                <a:spcPct val="100000"/>
              </a:lnSpc>
              <a:spcAft>
                <a:spcPts val="544"/>
              </a:spcAft>
              <a:buFont typeface="Arial" panose="020B0604020202020204" pitchFamily="34" charset="0"/>
              <a:buChar char="−"/>
              <a:defRPr sz="1633"/>
            </a:lvl3pPr>
            <a:lvl4pPr>
              <a:defRPr sz="1633"/>
            </a:lvl4pPr>
            <a:lvl5pPr>
              <a:defRPr sz="1633"/>
            </a:lvl5pPr>
            <a:lvl6pPr>
              <a:defRPr sz="1633"/>
            </a:lvl6pPr>
            <a:lvl7pPr>
              <a:defRPr sz="1633"/>
            </a:lvl7pPr>
            <a:lvl8pPr>
              <a:defRPr sz="1633"/>
            </a:lvl8pPr>
            <a:lvl9pPr>
              <a:defRPr sz="1633"/>
            </a:lvl9pPr>
          </a:lstStyle>
          <a:p>
            <a:pPr lvl="0"/>
            <a:r>
              <a:rPr lang="it-IT" smtClean="0"/>
              <a:t>Click to add text</a:t>
            </a:r>
            <a:endParaRPr lang="it-IT"/>
          </a:p>
          <a:p>
            <a:pPr lvl="1"/>
            <a:r>
              <a:rPr lang="it-IT" smtClean="0"/>
              <a:t>Second level</a:t>
            </a:r>
            <a:endParaRPr lang="it-IT"/>
          </a:p>
          <a:p>
            <a:pPr lvl="2"/>
            <a:r>
              <a:rPr lang="it-IT" smtClean="0"/>
              <a:t>Third level</a:t>
            </a:r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287008"/>
      </p:ext>
    </p:extLst>
  </p:cSld>
  <p:clrMapOvr>
    <a:masterClrMapping/>
  </p:clrMapOvr>
  <p:transition spd="med">
    <p:fade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-11520" y="753211"/>
            <a:ext cx="12203520" cy="6185067"/>
            <a:chOff x="-9525" y="830275"/>
            <a:chExt cx="10090150" cy="6817891"/>
          </a:xfrm>
        </p:grpSpPr>
        <p:sp>
          <p:nvSpPr>
            <p:cNvPr id="33" name="Rectangle 32"/>
            <p:cNvSpPr/>
            <p:nvPr userDrawn="1"/>
          </p:nvSpPr>
          <p:spPr bwMode="auto">
            <a:xfrm>
              <a:off x="0" y="7108688"/>
              <a:ext cx="10080625" cy="539478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407571" rtl="0" eaLnBrk="1" fontAlgn="base" latinLnBrk="0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buNone/>
                <a:tabLst/>
              </a:pPr>
              <a:endParaRPr kumimoji="0" lang="de-DE" sz="2177" b="0" i="0" u="none" strike="noStrike" cap="none" normalizeH="0" baseline="0">
                <a:ln>
                  <a:noFill/>
                </a:ln>
                <a:solidFill>
                  <a:schemeClr val="bg1"/>
                </a:solidFill>
                <a:effectLst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" name="Text Box 1"/>
            <p:cNvSpPr txBox="1">
              <a:spLocks noChangeArrowheads="1"/>
            </p:cNvSpPr>
            <p:nvPr userDrawn="1"/>
          </p:nvSpPr>
          <p:spPr bwMode="auto">
            <a:xfrm>
              <a:off x="0" y="830275"/>
              <a:ext cx="10080625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89991" tIns="76672" rIns="89991" bIns="44996"/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  <a:tab pos="9410700" algn="l"/>
                </a:tabLst>
                <a:defRPr sz="2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  <a:tab pos="9410700" algn="l"/>
                </a:tabLst>
                <a:defRPr sz="2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  <a:tab pos="9410700" algn="l"/>
                </a:tabLst>
                <a:defRPr sz="2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  <a:tab pos="9410700" algn="l"/>
                </a:tabLst>
                <a:defRPr sz="2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  <a:tab pos="9410700" algn="l"/>
                </a:tabLst>
                <a:defRPr sz="2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5pPr>
              <a:lvl6pPr marL="25146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  <a:tab pos="9410700" algn="l"/>
                </a:tabLst>
                <a:defRPr sz="2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6pPr>
              <a:lvl7pPr marL="29718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  <a:tab pos="9410700" algn="l"/>
                </a:tabLst>
                <a:defRPr sz="2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7pPr>
              <a:lvl8pPr marL="34290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  <a:tab pos="9410700" algn="l"/>
                </a:tabLst>
                <a:defRPr sz="2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8pPr>
              <a:lvl9pPr marL="3886200" indent="-228600" defTabSz="449263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  <a:tab pos="9410700" algn="l"/>
                </a:tabLst>
                <a:defRPr sz="2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9pPr>
            </a:lstStyle>
            <a:p>
              <a:pPr algn="ctr" defTabSz="407529" eaLnBrk="1">
                <a:lnSpc>
                  <a:spcPct val="93000"/>
                </a:lnSpc>
                <a:buSzPct val="100000"/>
                <a:defRPr/>
              </a:pPr>
              <a:r>
                <a:rPr lang="it-IT" sz="5443" dirty="0" err="1">
                  <a:solidFill>
                    <a:srgbClr val="C00000"/>
                  </a:solidFill>
                </a:rPr>
                <a:t>Thank</a:t>
              </a:r>
              <a:r>
                <a:rPr lang="it-IT" sz="5443" dirty="0">
                  <a:solidFill>
                    <a:srgbClr val="C00000"/>
                  </a:solidFill>
                </a:rPr>
                <a:t> </a:t>
              </a:r>
              <a:r>
                <a:rPr lang="it-IT" sz="5443" dirty="0" err="1">
                  <a:solidFill>
                    <a:srgbClr val="C00000"/>
                  </a:solidFill>
                </a:rPr>
                <a:t>you</a:t>
              </a:r>
              <a:r>
                <a:rPr lang="it-IT" sz="5443" dirty="0">
                  <a:solidFill>
                    <a:srgbClr val="C00000"/>
                  </a:solidFill>
                </a:rPr>
                <a:t>!</a:t>
              </a:r>
            </a:p>
            <a:p>
              <a:pPr algn="ctr" defTabSz="407529" eaLnBrk="1">
                <a:lnSpc>
                  <a:spcPct val="93000"/>
                </a:lnSpc>
                <a:buSzPct val="100000"/>
                <a:defRPr/>
              </a:pPr>
              <a:endParaRPr lang="it-IT" sz="2994" dirty="0">
                <a:solidFill>
                  <a:srgbClr val="C00000"/>
                </a:solidFill>
              </a:endParaRPr>
            </a:p>
          </p:txBody>
        </p:sp>
        <p:sp>
          <p:nvSpPr>
            <p:cNvPr id="6" name="TextBox 5"/>
            <p:cNvSpPr txBox="1"/>
            <p:nvPr userDrawn="1"/>
          </p:nvSpPr>
          <p:spPr>
            <a:xfrm>
              <a:off x="-9525" y="6468726"/>
              <a:ext cx="10080625" cy="286539"/>
            </a:xfrm>
            <a:prstGeom prst="rect">
              <a:avLst/>
            </a:prstGeom>
            <a:solidFill>
              <a:srgbClr val="FFFFCC"/>
            </a:solidFill>
            <a:ln>
              <a:solidFill>
                <a:schemeClr val="tx1"/>
              </a:solidFill>
            </a:ln>
          </p:spPr>
          <p:txBody>
            <a:bodyPr wrap="square" rtlCol="0" anchor="ctr" anchorCtr="1">
              <a:spAutoFit/>
            </a:bodyPr>
            <a:lstStyle/>
            <a:p>
              <a:r>
                <a:rPr lang="en-US" sz="1089" b="1" kern="1200" dirty="0" smtClean="0">
                  <a:solidFill>
                    <a:srgbClr val="C00000"/>
                  </a:solidFill>
                  <a:latin typeface="Arial" pitchFamily="34" charset="0"/>
                  <a:ea typeface="ＭＳ Ｐゴシック" pitchFamily="34" charset="-128"/>
                  <a:cs typeface="+mn-cs"/>
                </a:rPr>
                <a:t>CompactLight is funded by the European Union’s Horizon2020 research and innovation programme under Grant Agreement No. 777431.</a:t>
              </a:r>
              <a:endParaRPr lang="de-DE" sz="1089" b="1" dirty="0">
                <a:solidFill>
                  <a:srgbClr val="C00000"/>
                </a:solidFill>
              </a:endParaRPr>
            </a:p>
          </p:txBody>
        </p:sp>
        <p:sp>
          <p:nvSpPr>
            <p:cNvPr id="34" name="Text Box 7"/>
            <p:cNvSpPr txBox="1">
              <a:spLocks noChangeArrowheads="1"/>
            </p:cNvSpPr>
            <p:nvPr userDrawn="1"/>
          </p:nvSpPr>
          <p:spPr bwMode="auto">
            <a:xfrm>
              <a:off x="1511920" y="1732471"/>
              <a:ext cx="7128792" cy="288032"/>
            </a:xfrm>
            <a:prstGeom prst="rect">
              <a:avLst/>
            </a:prstGeom>
            <a:noFill/>
            <a:ln>
              <a:noFill/>
            </a:ln>
            <a:effectLst>
              <a:outerShdw blurRad="50800" dist="50800" dir="5400000" algn="ctr" rotWithShape="0">
                <a:srgbClr val="808080">
                  <a:alpha val="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9991" tIns="56514" rIns="89991" bIns="44996"/>
            <a:lstStyle>
              <a:lvl1pPr eaLnBrk="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chemeClr val="bg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chemeClr val="bg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chemeClr val="bg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chemeClr val="bg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chemeClr val="bg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47675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chemeClr val="bg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47675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chemeClr val="bg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47675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chemeClr val="bg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47675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8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 sz="2400">
                  <a:solidFill>
                    <a:schemeClr val="bg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marL="0" marR="0" indent="0" algn="l" defTabSz="406131" rtl="0" eaLnBrk="1" fontAlgn="base" latinLnBrk="0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Tx/>
                <a:buSzPct val="100000"/>
                <a:buFontTx/>
                <a:buNone/>
                <a:tabLst>
                  <a:tab pos="0" algn="l"/>
                  <a:tab pos="406131" algn="l"/>
                  <a:tab pos="813702" algn="l"/>
                  <a:tab pos="1221273" algn="l"/>
                  <a:tab pos="1628844" algn="l"/>
                  <a:tab pos="2036415" algn="l"/>
                  <a:tab pos="2443986" algn="l"/>
                  <a:tab pos="2851556" algn="l"/>
                  <a:tab pos="3259128" algn="l"/>
                  <a:tab pos="3666698" algn="l"/>
                  <a:tab pos="4074270" algn="l"/>
                  <a:tab pos="4481840" algn="l"/>
                  <a:tab pos="4889412" algn="l"/>
                  <a:tab pos="5296982" algn="l"/>
                  <a:tab pos="5704553" algn="l"/>
                  <a:tab pos="6112124" algn="l"/>
                  <a:tab pos="6519695" algn="l"/>
                  <a:tab pos="6927266" algn="l"/>
                  <a:tab pos="7334837" algn="l"/>
                  <a:tab pos="7742408" algn="l"/>
                  <a:tab pos="8149979" algn="l"/>
                </a:tabLst>
                <a:defRPr/>
              </a:pPr>
              <a:r>
                <a:rPr kumimoji="0" lang="en-GB" altLang="it-IT" sz="1633" b="0" i="0" u="none" strike="noStrike" kern="1200" cap="none" spc="0" normalizeH="0" baseline="0" noProof="0" smtClean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ＭＳ Ｐゴシック" pitchFamily="34" charset="-128"/>
                  <a:cs typeface="+mn-cs"/>
                </a:rPr>
                <a:t>CompactLight@elettra.eu</a:t>
              </a:r>
              <a:r>
                <a:rPr kumimoji="0" lang="en-GB" altLang="it-IT" sz="998" b="0" i="0" u="none" strike="noStrike" kern="1200" cap="none" spc="0" normalizeH="0" baseline="0" noProof="0" smtClean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Arial" pitchFamily="34" charset="0"/>
                  <a:ea typeface="ＭＳ Ｐゴシック" pitchFamily="34" charset="-128"/>
                  <a:cs typeface="+mn-cs"/>
                </a:rPr>
                <a:t>                                                       </a:t>
              </a:r>
              <a:r>
                <a:rPr lang="it-IT" altLang="en-US" sz="1633" b="0" i="0" smtClean="0">
                  <a:solidFill>
                    <a:schemeClr val="tx1"/>
                  </a:solidFill>
                </a:rPr>
                <a:t>www.CompactLight.eu</a:t>
              </a:r>
              <a:endParaRPr lang="it-IT" altLang="it-IT" sz="1633" i="0" dirty="0">
                <a:solidFill>
                  <a:schemeClr val="tx1"/>
                </a:solidFill>
              </a:endParaRPr>
            </a:p>
            <a:p>
              <a:pPr algn="ctr" eaLnBrk="1">
                <a:lnSpc>
                  <a:spcPct val="93000"/>
                </a:lnSpc>
                <a:buSzPct val="100000"/>
                <a:defRPr/>
              </a:pPr>
              <a:r>
                <a:rPr lang="it-IT" altLang="en-US" sz="2177" b="0" dirty="0">
                  <a:solidFill>
                    <a:srgbClr val="C00000"/>
                  </a:solidFill>
                </a:rPr>
                <a:t> </a:t>
              </a:r>
            </a:p>
          </p:txBody>
        </p:sp>
        <p:pic>
          <p:nvPicPr>
            <p:cNvPr id="35" name="Picture 26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588556" y="2074157"/>
              <a:ext cx="6959032" cy="4311792"/>
            </a:xfrm>
            <a:prstGeom prst="rect">
              <a:avLst/>
            </a:prstGeom>
            <a:noFill/>
          </p:spPr>
        </p:pic>
        <p:pic>
          <p:nvPicPr>
            <p:cNvPr id="2" name="Picture 1"/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" b="5313"/>
            <a:stretch/>
          </p:blipFill>
          <p:spPr>
            <a:xfrm>
              <a:off x="0" y="6779990"/>
              <a:ext cx="10071100" cy="864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38368486"/>
      </p:ext>
    </p:extLst>
  </p:cSld>
  <p:clrMapOvr>
    <a:masterClrMapping/>
  </p:clrMapOvr>
  <p:transition spd="med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ab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1145540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Tabel</a:t>
            </a:r>
          </a:p>
        </p:txBody>
      </p:sp>
      <p:sp>
        <p:nvSpPr>
          <p:cNvPr id="26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368300" y="1179861"/>
            <a:ext cx="11455400" cy="4636738"/>
          </a:xfrm>
          <a:solidFill>
            <a:schemeClr val="bg1">
              <a:lumMod val="95000"/>
            </a:schemeClr>
          </a:solidFill>
        </p:spPr>
        <p:txBody>
          <a:bodyPr bIns="108000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4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tabel toe te voegen</a:t>
            </a:r>
          </a:p>
        </p:txBody>
      </p:sp>
      <p:sp>
        <p:nvSpPr>
          <p:cNvPr id="2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8" name="Groep 27"/>
          <p:cNvGrpSpPr/>
          <p:nvPr userDrawn="1"/>
        </p:nvGrpSpPr>
        <p:grpSpPr>
          <a:xfrm>
            <a:off x="12391603" y="-17883"/>
            <a:ext cx="3183677" cy="3416764"/>
            <a:chOff x="12391603" y="-17883"/>
            <a:chExt cx="3183677" cy="3416764"/>
          </a:xfrm>
        </p:grpSpPr>
        <p:grpSp>
          <p:nvGrpSpPr>
            <p:cNvPr id="29" name="Meer informatie"/>
            <p:cNvGrpSpPr/>
            <p:nvPr userDrawn="1"/>
          </p:nvGrpSpPr>
          <p:grpSpPr>
            <a:xfrm>
              <a:off x="12396764" y="2615608"/>
              <a:ext cx="3178515" cy="783273"/>
              <a:chOff x="-3741486" y="3359148"/>
              <a:chExt cx="3178515" cy="783273"/>
            </a:xfrm>
          </p:grpSpPr>
          <p:sp>
            <p:nvSpPr>
              <p:cNvPr id="53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5" name="Rechte verbindingslijn 54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0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grpSp>
            <p:nvGrpSpPr>
              <p:cNvPr id="31" name="Instructie"/>
              <p:cNvGrpSpPr/>
              <p:nvPr userDrawn="1"/>
            </p:nvGrpSpPr>
            <p:grpSpPr>
              <a:xfrm>
                <a:off x="12391603" y="-17883"/>
                <a:ext cx="3183677" cy="2499789"/>
                <a:chOff x="12391603" y="-17883"/>
                <a:chExt cx="3183677" cy="2499789"/>
              </a:xfrm>
            </p:grpSpPr>
            <p:sp>
              <p:nvSpPr>
                <p:cNvPr id="41" name="Rechthoek 40"/>
                <p:cNvSpPr/>
                <p:nvPr userDrawn="1"/>
              </p:nvSpPr>
              <p:spPr>
                <a:xfrm>
                  <a:off x="12397264" y="-17883"/>
                  <a:ext cx="3178016" cy="191611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400" b="1" i="0" u="none" strike="noStrike" kern="0" cap="all" spc="0" normalizeH="0" baseline="0" noProof="0" dirty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uLnTx/>
                      <a:uFillTx/>
                      <a:latin typeface="+mj-lt"/>
                      <a:cs typeface="Segoe UI Light" panose="020B0502040204020203" pitchFamily="34" charset="0"/>
                    </a:rPr>
                    <a:t>Tabel invoegen</a:t>
                  </a:r>
                </a:p>
              </p:txBody>
            </p:sp>
            <p:sp>
              <p:nvSpPr>
                <p:cNvPr id="42" name="Ovaal 41"/>
                <p:cNvSpPr/>
                <p:nvPr userDrawn="1"/>
              </p:nvSpPr>
              <p:spPr>
                <a:xfrm>
                  <a:off x="12391603" y="348607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1</a:t>
                  </a:r>
                </a:p>
              </p:txBody>
            </p:sp>
            <p:cxnSp>
              <p:nvCxnSpPr>
                <p:cNvPr id="43" name="Rechte verbindingslijn 42"/>
                <p:cNvCxnSpPr>
                  <a:cxnSpLocks/>
                </p:cNvCxnSpPr>
                <p:nvPr userDrawn="1"/>
              </p:nvCxnSpPr>
              <p:spPr>
                <a:xfrm>
                  <a:off x="12397263" y="223752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cxnSp>
              <p:nvCxnSpPr>
                <p:cNvPr id="44" name="Rechte verbindingslijn 43"/>
                <p:cNvCxnSpPr>
                  <a:cxnSpLocks/>
                </p:cNvCxnSpPr>
                <p:nvPr userDrawn="1"/>
              </p:nvCxnSpPr>
              <p:spPr>
                <a:xfrm>
                  <a:off x="12397263" y="1560050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sp>
              <p:nvSpPr>
                <p:cNvPr id="45" name="Rechthoek 44"/>
                <p:cNvSpPr/>
                <p:nvPr userDrawn="1"/>
              </p:nvSpPr>
              <p:spPr>
                <a:xfrm>
                  <a:off x="12757284" y="414669"/>
                  <a:ext cx="2817995" cy="5954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Wanneer nodig, verwijder de bestaande tabel. Klik op het pictogram om een nieuwe tabel in te voegen.</a:t>
                  </a:r>
                  <a:b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11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(zie onderstaand voorbeeld).</a:t>
                  </a:r>
                  <a:endPara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2391603" y="1688515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47" name="Rechthoek 46"/>
                <p:cNvSpPr/>
                <p:nvPr userDrawn="1"/>
              </p:nvSpPr>
              <p:spPr>
                <a:xfrm>
                  <a:off x="12757284" y="1754578"/>
                  <a:ext cx="2817995" cy="318048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Selecteer het gewenste aantal rijen en kolommen en klik op </a:t>
                  </a:r>
                  <a:r>
                    <a:rPr kumimoji="0" lang="nl-NL" sz="11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‘OK’</a:t>
                  </a: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.</a:t>
                  </a:r>
                  <a:endPara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48" name="Groep 47"/>
                <p:cNvGrpSpPr/>
                <p:nvPr userDrawn="1"/>
              </p:nvGrpSpPr>
              <p:grpSpPr>
                <a:xfrm>
                  <a:off x="12757284" y="2166667"/>
                  <a:ext cx="825500" cy="209550"/>
                  <a:chOff x="13504624" y="2482850"/>
                  <a:chExt cx="825500" cy="209550"/>
                </a:xfrm>
              </p:grpSpPr>
              <p:sp>
                <p:nvSpPr>
                  <p:cNvPr id="50" name="Rechthoek 49"/>
                  <p:cNvSpPr/>
                  <p:nvPr userDrawn="1"/>
                </p:nvSpPr>
                <p:spPr>
                  <a:xfrm>
                    <a:off x="13504624" y="2482850"/>
                    <a:ext cx="825500" cy="209550"/>
                  </a:xfrm>
                  <a:prstGeom prst="rect">
                    <a:avLst/>
                  </a:prstGeom>
                  <a:solidFill>
                    <a:srgbClr val="E5F1FB"/>
                  </a:solidFill>
                  <a:ln w="12700">
                    <a:solidFill>
                      <a:srgbClr val="0B7ED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252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OK</a:t>
                    </a:r>
                  </a:p>
                </p:txBody>
              </p:sp>
              <p:cxnSp>
                <p:nvCxnSpPr>
                  <p:cNvPr id="51" name="Rechte verbindingslijn 50"/>
                  <p:cNvCxnSpPr/>
                  <p:nvPr userDrawn="1"/>
                </p:nvCxnSpPr>
                <p:spPr>
                  <a:xfrm>
                    <a:off x="14155269" y="2515250"/>
                    <a:ext cx="0" cy="14271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rgbClr val="44546A"/>
                    </a:solidFill>
                    <a:prstDash val="solid"/>
                  </a:ln>
                  <a:effectLst/>
                </p:spPr>
              </p:cxnSp>
              <p:sp>
                <p:nvSpPr>
                  <p:cNvPr id="52" name="Gelijkbenige driehoek 51"/>
                  <p:cNvSpPr/>
                  <p:nvPr userDrawn="1"/>
                </p:nvSpPr>
                <p:spPr>
                  <a:xfrm rot="10800000">
                    <a:off x="14196089" y="2566904"/>
                    <a:ext cx="86866" cy="51147"/>
                  </a:xfrm>
                  <a:prstGeom prst="triangle">
                    <a:avLst/>
                  </a:prstGeom>
                  <a:solidFill>
                    <a:srgbClr val="0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cxnSp>
              <p:nvCxnSpPr>
                <p:cNvPr id="49" name="Rechte verbindingslijn 48"/>
                <p:cNvCxnSpPr>
                  <a:cxnSpLocks/>
                </p:cNvCxnSpPr>
                <p:nvPr userDrawn="1"/>
              </p:nvCxnSpPr>
              <p:spPr>
                <a:xfrm>
                  <a:off x="12397263" y="2481906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</p:grpSp>
          <p:grpSp>
            <p:nvGrpSpPr>
              <p:cNvPr id="32" name="Tabel icoon"/>
              <p:cNvGrpSpPr/>
              <p:nvPr userDrawn="1"/>
            </p:nvGrpSpPr>
            <p:grpSpPr>
              <a:xfrm>
                <a:off x="12757284" y="1103568"/>
                <a:ext cx="379277" cy="342580"/>
                <a:chOff x="6072040" y="3376043"/>
                <a:chExt cx="1227920" cy="1109109"/>
              </a:xfrm>
            </p:grpSpPr>
            <p:sp>
              <p:nvSpPr>
                <p:cNvPr id="33" name="Rechthoek 32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34" name="Rechthoek 33"/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cxnSp>
              <p:nvCxnSpPr>
                <p:cNvPr id="35" name="Rechte verbindingslijn 34"/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Rechte verbindingslijn 35"/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Rechte verbindingslijn 36"/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Rechte verbindingslijn 37"/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Rechte verbindingslijn 38"/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0" name="Rechthoek 39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7188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Overzic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Logo Overzicht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grpSp>
          <p:nvGrpSpPr>
            <p:cNvPr id="165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66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67" name="Rechthoek 166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8" name="Rechte verbindingslijn 167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69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70" name="Rechthoek 16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71" name="Ovaal 17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72" name="Rechte verbindingslijn 17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73" name="Rechte verbindingslijn 17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74" name="Rechthoek 17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75" name="Rechte verbindingslijn 174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76" name="Ovaal 17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77" name="Rechthoek 17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78" name="Groep 177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06" name="Rechthoek 205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07" name="Rechte verbindingslijn 206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08" name="Gelijkbenige driehoek 207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9" name="Groep 17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00" name="Rechthoek 199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" name="Ovaal 200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2" name="Vrije vorm: vorm 201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3" name="Rechthoek: afgeronde hoeken 202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04" name="Rechte verbindingslijn 203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05" name="Rechte verbindingslijn 204"/>
                <p:cNvCxnSpPr>
                  <a:cxnSpLocks/>
                  <a:stCxn id="203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80" name="Ovaal 17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81" name="Rechthoek 18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‘Bijsnijden’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82" name="Rechte verbindingslijn 18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83" name="Groep 182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184" name="Groep 183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187" name="Groep 186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194" name="Groep 193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197" name="Rechthoek 196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8" name="Rechthoek 197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9" name="Ovaal 198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000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95" name="Afbeelding 194"/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96" name="Afbeelding 195"/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188" name="Groep 187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192" name="Rechthoek 191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3" name="Rechthoek 192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89" name="Groep 188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190" name="Rechthoek 189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1" name="Rechthoek 190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85" name="Rechthoek 184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186" name="Gelijkbenige driehoek 185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50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1" name="Tijdelijke aanduiding voor verticale tekst 2"/>
          <p:cNvSpPr>
            <a:spLocks noGrp="1"/>
          </p:cNvSpPr>
          <p:nvPr>
            <p:ph type="body" orient="vert" idx="15" hasCustomPrompt="1"/>
          </p:nvPr>
        </p:nvSpPr>
        <p:spPr>
          <a:xfrm>
            <a:off x="23092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2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42523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3" name="Tijdelijke aanduiding voor verticale tekst 2"/>
          <p:cNvSpPr>
            <a:spLocks noGrp="1"/>
          </p:cNvSpPr>
          <p:nvPr>
            <p:ph type="body" orient="vert" idx="17" hasCustomPrompt="1"/>
          </p:nvPr>
        </p:nvSpPr>
        <p:spPr>
          <a:xfrm>
            <a:off x="61954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4" name="Tijdelijke aanduiding voor verticale tekst 2"/>
          <p:cNvSpPr>
            <a:spLocks noGrp="1"/>
          </p:cNvSpPr>
          <p:nvPr>
            <p:ph type="body" orient="vert" idx="18" hasCustomPrompt="1"/>
          </p:nvPr>
        </p:nvSpPr>
        <p:spPr>
          <a:xfrm>
            <a:off x="81385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5" name="Tijdelijke aanduiding voor verticale tekst 2"/>
          <p:cNvSpPr>
            <a:spLocks noGrp="1"/>
          </p:cNvSpPr>
          <p:nvPr>
            <p:ph type="body" orient="vert" idx="19" hasCustomPrompt="1"/>
          </p:nvPr>
        </p:nvSpPr>
        <p:spPr>
          <a:xfrm>
            <a:off x="10081639" y="1173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6" name="Tijdelijke aanduiding voor verticale tekst 2"/>
          <p:cNvSpPr>
            <a:spLocks noGrp="1"/>
          </p:cNvSpPr>
          <p:nvPr>
            <p:ph type="body" orient="vert" idx="20" hasCustomPrompt="1"/>
          </p:nvPr>
        </p:nvSpPr>
        <p:spPr>
          <a:xfrm>
            <a:off x="3661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7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23092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8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42523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9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61954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0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81385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1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10081639" y="2380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661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23092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4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42523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5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61954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81385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10081639" y="35867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8" name="Tijdelijke aanduiding voor verticale tekst 2"/>
          <p:cNvSpPr>
            <a:spLocks noGrp="1"/>
          </p:cNvSpPr>
          <p:nvPr>
            <p:ph type="body" orient="vert" idx="32" hasCustomPrompt="1"/>
          </p:nvPr>
        </p:nvSpPr>
        <p:spPr>
          <a:xfrm>
            <a:off x="3661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9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23092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42523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61954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2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81385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3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10081639" y="4793200"/>
            <a:ext cx="1726082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4" name="Tijdelijke aanduiding voor afbeelding 45"/>
          <p:cNvSpPr>
            <a:spLocks noGrp="1"/>
          </p:cNvSpPr>
          <p:nvPr>
            <p:ph type="pic" sz="quarter" idx="38" hasCustomPrompt="1"/>
          </p:nvPr>
        </p:nvSpPr>
        <p:spPr>
          <a:xfrm>
            <a:off x="6059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5" name="Tijdelijke aanduiding voor afbeelding 45"/>
          <p:cNvSpPr>
            <a:spLocks noGrp="1"/>
          </p:cNvSpPr>
          <p:nvPr>
            <p:ph type="pic" sz="quarter" idx="39" hasCustomPrompt="1"/>
          </p:nvPr>
        </p:nvSpPr>
        <p:spPr>
          <a:xfrm>
            <a:off x="25490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6" name="Tijdelijke aanduiding voor afbeelding 45"/>
          <p:cNvSpPr>
            <a:spLocks noGrp="1"/>
          </p:cNvSpPr>
          <p:nvPr>
            <p:ph type="pic" sz="quarter" idx="40" hasCustomPrompt="1"/>
          </p:nvPr>
        </p:nvSpPr>
        <p:spPr>
          <a:xfrm>
            <a:off x="44921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7" name="Tijdelijke aanduiding voor afbeelding 45"/>
          <p:cNvSpPr>
            <a:spLocks noGrp="1"/>
          </p:cNvSpPr>
          <p:nvPr>
            <p:ph type="pic" sz="quarter" idx="41" hasCustomPrompt="1"/>
          </p:nvPr>
        </p:nvSpPr>
        <p:spPr>
          <a:xfrm>
            <a:off x="64352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8" name="Tijdelijke aanduiding voor afbeelding 45"/>
          <p:cNvSpPr>
            <a:spLocks noGrp="1"/>
          </p:cNvSpPr>
          <p:nvPr>
            <p:ph type="pic" sz="quarter" idx="42" hasCustomPrompt="1"/>
          </p:nvPr>
        </p:nvSpPr>
        <p:spPr>
          <a:xfrm>
            <a:off x="83783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9" name="Tijdelijke aanduiding voor afbeelding 45"/>
          <p:cNvSpPr>
            <a:spLocks noGrp="1"/>
          </p:cNvSpPr>
          <p:nvPr>
            <p:ph type="pic" sz="quarter" idx="43" hasCustomPrompt="1"/>
          </p:nvPr>
        </p:nvSpPr>
        <p:spPr>
          <a:xfrm>
            <a:off x="10321474" y="1344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0" name="Tijdelijke aanduiding voor afbeelding 45"/>
          <p:cNvSpPr>
            <a:spLocks noGrp="1"/>
          </p:cNvSpPr>
          <p:nvPr>
            <p:ph type="pic" sz="quarter" idx="44" hasCustomPrompt="1"/>
          </p:nvPr>
        </p:nvSpPr>
        <p:spPr>
          <a:xfrm>
            <a:off x="6059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1" name="Tijdelijke aanduiding voor afbeelding 45"/>
          <p:cNvSpPr>
            <a:spLocks noGrp="1"/>
          </p:cNvSpPr>
          <p:nvPr>
            <p:ph type="pic" sz="quarter" idx="45" hasCustomPrompt="1"/>
          </p:nvPr>
        </p:nvSpPr>
        <p:spPr>
          <a:xfrm>
            <a:off x="25490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2" name="Tijdelijke aanduiding voor afbeelding 45"/>
          <p:cNvSpPr>
            <a:spLocks noGrp="1"/>
          </p:cNvSpPr>
          <p:nvPr>
            <p:ph type="pic" sz="quarter" idx="46" hasCustomPrompt="1"/>
          </p:nvPr>
        </p:nvSpPr>
        <p:spPr>
          <a:xfrm>
            <a:off x="44921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3" name="Tijdelijke aanduiding voor afbeelding 45"/>
          <p:cNvSpPr>
            <a:spLocks noGrp="1"/>
          </p:cNvSpPr>
          <p:nvPr>
            <p:ph type="pic" sz="quarter" idx="47" hasCustomPrompt="1"/>
          </p:nvPr>
        </p:nvSpPr>
        <p:spPr>
          <a:xfrm>
            <a:off x="64352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4" name="Tijdelijke aanduiding voor afbeelding 45"/>
          <p:cNvSpPr>
            <a:spLocks noGrp="1"/>
          </p:cNvSpPr>
          <p:nvPr>
            <p:ph type="pic" sz="quarter" idx="48" hasCustomPrompt="1"/>
          </p:nvPr>
        </p:nvSpPr>
        <p:spPr>
          <a:xfrm>
            <a:off x="83783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5" name="Tijdelijke aanduiding voor afbeelding 45"/>
          <p:cNvSpPr>
            <a:spLocks noGrp="1"/>
          </p:cNvSpPr>
          <p:nvPr>
            <p:ph type="pic" sz="quarter" idx="49" hasCustomPrompt="1"/>
          </p:nvPr>
        </p:nvSpPr>
        <p:spPr>
          <a:xfrm>
            <a:off x="10321474" y="2550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6" name="Tijdelijke aanduiding voor afbeelding 45"/>
          <p:cNvSpPr>
            <a:spLocks noGrp="1"/>
          </p:cNvSpPr>
          <p:nvPr>
            <p:ph type="pic" sz="quarter" idx="50" hasCustomPrompt="1"/>
          </p:nvPr>
        </p:nvSpPr>
        <p:spPr>
          <a:xfrm>
            <a:off x="6059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7" name="Tijdelijke aanduiding voor afbeelding 45"/>
          <p:cNvSpPr>
            <a:spLocks noGrp="1"/>
          </p:cNvSpPr>
          <p:nvPr>
            <p:ph type="pic" sz="quarter" idx="51" hasCustomPrompt="1"/>
          </p:nvPr>
        </p:nvSpPr>
        <p:spPr>
          <a:xfrm>
            <a:off x="25490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8" name="Tijdelijke aanduiding voor afbeelding 45"/>
          <p:cNvSpPr>
            <a:spLocks noGrp="1"/>
          </p:cNvSpPr>
          <p:nvPr>
            <p:ph type="pic" sz="quarter" idx="52" hasCustomPrompt="1"/>
          </p:nvPr>
        </p:nvSpPr>
        <p:spPr>
          <a:xfrm>
            <a:off x="44921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9" name="Tijdelijke aanduiding voor afbeelding 45"/>
          <p:cNvSpPr>
            <a:spLocks noGrp="1"/>
          </p:cNvSpPr>
          <p:nvPr>
            <p:ph type="pic" sz="quarter" idx="53" hasCustomPrompt="1"/>
          </p:nvPr>
        </p:nvSpPr>
        <p:spPr>
          <a:xfrm>
            <a:off x="64352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0" name="Tijdelijke aanduiding voor afbeelding 45"/>
          <p:cNvSpPr>
            <a:spLocks noGrp="1"/>
          </p:cNvSpPr>
          <p:nvPr>
            <p:ph type="pic" sz="quarter" idx="54" hasCustomPrompt="1"/>
          </p:nvPr>
        </p:nvSpPr>
        <p:spPr>
          <a:xfrm>
            <a:off x="83783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1" name="Tijdelijke aanduiding voor afbeelding 45"/>
          <p:cNvSpPr>
            <a:spLocks noGrp="1"/>
          </p:cNvSpPr>
          <p:nvPr>
            <p:ph type="pic" sz="quarter" idx="55" hasCustomPrompt="1"/>
          </p:nvPr>
        </p:nvSpPr>
        <p:spPr>
          <a:xfrm>
            <a:off x="10321474" y="37573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2" name="Tijdelijke aanduiding voor afbeelding 45"/>
          <p:cNvSpPr>
            <a:spLocks noGrp="1"/>
          </p:cNvSpPr>
          <p:nvPr>
            <p:ph type="pic" sz="quarter" idx="56" hasCustomPrompt="1"/>
          </p:nvPr>
        </p:nvSpPr>
        <p:spPr>
          <a:xfrm>
            <a:off x="6059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3" name="Tijdelijke aanduiding voor afbeelding 45"/>
          <p:cNvSpPr>
            <a:spLocks noGrp="1"/>
          </p:cNvSpPr>
          <p:nvPr>
            <p:ph type="pic" sz="quarter" idx="57" hasCustomPrompt="1"/>
          </p:nvPr>
        </p:nvSpPr>
        <p:spPr>
          <a:xfrm>
            <a:off x="25490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4" name="Tijdelijke aanduiding voor afbeelding 45"/>
          <p:cNvSpPr>
            <a:spLocks noGrp="1"/>
          </p:cNvSpPr>
          <p:nvPr>
            <p:ph type="pic" sz="quarter" idx="58" hasCustomPrompt="1"/>
          </p:nvPr>
        </p:nvSpPr>
        <p:spPr>
          <a:xfrm>
            <a:off x="44921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5" name="Tijdelijke aanduiding voor afbeelding 45"/>
          <p:cNvSpPr>
            <a:spLocks noGrp="1"/>
          </p:cNvSpPr>
          <p:nvPr>
            <p:ph type="pic" sz="quarter" idx="59" hasCustomPrompt="1"/>
          </p:nvPr>
        </p:nvSpPr>
        <p:spPr>
          <a:xfrm>
            <a:off x="64352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6" name="Tijdelijke aanduiding voor afbeelding 45"/>
          <p:cNvSpPr>
            <a:spLocks noGrp="1"/>
          </p:cNvSpPr>
          <p:nvPr>
            <p:ph type="pic" sz="quarter" idx="60" hasCustomPrompt="1"/>
          </p:nvPr>
        </p:nvSpPr>
        <p:spPr>
          <a:xfrm>
            <a:off x="83783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7" name="Tijdelijke aanduiding voor afbeelding 45"/>
          <p:cNvSpPr>
            <a:spLocks noGrp="1"/>
          </p:cNvSpPr>
          <p:nvPr>
            <p:ph type="pic" sz="quarter" idx="61" hasCustomPrompt="1"/>
          </p:nvPr>
        </p:nvSpPr>
        <p:spPr>
          <a:xfrm>
            <a:off x="10321474" y="4963886"/>
            <a:ext cx="1246412" cy="683996"/>
          </a:xfrm>
          <a:prstGeom prst="rect">
            <a:avLst/>
          </a:prstGeom>
          <a:noFill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</p:spTree>
    <p:extLst>
      <p:ext uri="{BB962C8B-B14F-4D97-AF65-F5344CB8AC3E}">
        <p14:creationId xmlns:p14="http://schemas.microsoft.com/office/powerpoint/2010/main" val="2547801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4" grpId="0"/>
      <p:bldP spid="275" grpId="0"/>
      <p:bldP spid="276" grpId="0"/>
      <p:bldP spid="277" grpId="0"/>
      <p:bldP spid="278" grpId="0"/>
      <p:bldP spid="279" grpId="0"/>
      <p:bldP spid="280" grpId="0"/>
      <p:bldP spid="281" grpId="0"/>
      <p:bldP spid="282" grpId="0"/>
      <p:bldP spid="283" grpId="0"/>
      <p:bldP spid="284" grpId="0"/>
      <p:bldP spid="285" grpId="0"/>
      <p:bldP spid="286" grpId="0"/>
      <p:bldP spid="287" grpId="0"/>
      <p:bldP spid="288" grpId="0"/>
      <p:bldP spid="289" grpId="0"/>
      <p:bldP spid="290" grpId="0"/>
      <p:bldP spid="291" grpId="0"/>
      <p:bldP spid="292" grpId="0"/>
      <p:bldP spid="293" grpId="0"/>
      <p:bldP spid="294" grpId="0"/>
      <p:bldP spid="295" grpId="0"/>
      <p:bldP spid="296" grpId="0"/>
      <p:bldP spid="297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8276596" y="1179858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29" hasCustomPrompt="1"/>
          </p:nvPr>
        </p:nvSpPr>
        <p:spPr>
          <a:xfrm>
            <a:off x="8276596" y="1179859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1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8276596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5" y="1179858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5" y="1179859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3x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5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4333136" y="1179858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7" name="Tijdelijke aanduiding voor afbeelding 39"/>
          <p:cNvSpPr>
            <a:spLocks noGrp="1"/>
          </p:cNvSpPr>
          <p:nvPr>
            <p:ph type="pic" sz="quarter" idx="26" hasCustomPrompt="1"/>
          </p:nvPr>
        </p:nvSpPr>
        <p:spPr>
          <a:xfrm>
            <a:off x="4333136" y="1179859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18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4333136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3" name="Groep 2">
            <a:extLst>
              <a:ext uri="{FF2B5EF4-FFF2-40B4-BE49-F238E27FC236}">
                <a16:creationId xmlns:a16="http://schemas.microsoft.com/office/drawing/2014/main" id="{2F03B4BA-F6F9-40B7-B0C8-69E5F24A8777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99" name="Afbeelding 98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5" name="Rechthoek 104"/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6" name="Ovaal 105"/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7" name="Rechte verbindingslijn 106"/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8" name="Rechte verbindingslijn 107"/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9" name="Rechthoek 108"/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0" name="Rechte verbindingslijn 109"/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1" name="Ovaal 110"/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2" name="Rechthoek 111"/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22" name="Groep 121"/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55" name="Rechthoek 154"/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6" name="Rechte verbindingslijn 155"/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7" name="Gelijkbenige driehoek 156"/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3" name="Groep 122"/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9" name="Rechthoek 148"/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Ovaal 149"/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1" name="Vrije vorm: vorm 150"/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2" name="Rechthoek: afgeronde hoeken 151"/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53" name="Rechte verbindingslijn 152"/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4" name="Rechte verbindingslijn 153"/>
              <p:cNvCxnSpPr>
                <a:cxnSpLocks/>
                <a:stCxn id="15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24" name="Ovaal 123"/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5" name="Rechthoek 124"/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26" name="Rechte verbindingslijn 125"/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27" name="Groep 126"/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8" name="Rechthoek 127"/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Rechthoek 128"/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0" name="Groep 129"/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43" name="Rechthoek: afgeronde hoeken 142"/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4" name="Rechthoek 143"/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" name="Rechthoek 144"/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6" name="Rechthoek 145"/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7" name="Rechthoek 146"/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8" name="Rechthoek 147"/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1" name="Groep 130"/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5" name="Groep 134"/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7" name="Rechthoek: afgeronde hoeken 136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8" name="Rechthoek 137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9" name="Rechthoek 138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0" name="Rechthoek 139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1" name="Rechthoek 140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2" name="Rechthoek 141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6" name="Boog 135"/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32" name="Tekstvak 131"/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33" name="Tekstvak 132"/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4" name="Picture 3"/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01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0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03" name="Rechthoek 10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04" name="Rechte verbindingslijn 10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472102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2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  <p:bldP spid="118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agenda</a:t>
            </a:r>
          </a:p>
        </p:txBody>
      </p:sp>
      <p:sp>
        <p:nvSpPr>
          <p:cNvPr id="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10" name="Rechthoek 9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11" name="Ovaal 10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" name="Rechte verbindingslijn 11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" name="Rechthoek 12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4" name="Rechte verbindingslijn 13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Rechte verbindingslijn 14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Rechthoek 15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" name="Groep 16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68" name="Groep 6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72" name="Rechte verbindingslijn 7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4" name="Rechte verbindingslijn 7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5" name="Rechte verbindingslijn 7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6" name="Rechte verbindingslijn 7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69" name="Groep 6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70" name="Rechthoek 6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1" name="Pijl: punthaak 7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" name="Groep 17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63" name="Rechte verbindingslijn 6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7" name="Rechte verbindingslijn 6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60" name="Groep 5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61" name="Rechthoek 6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" name="Pijl: punthaak 6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" name="Rechte verbindingslijn 18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1" name="Groep 20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48" name="Rechthoek 4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9" name="Groep 4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50" name="Groep 4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54" name="Rechte verbindingslijn 5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5" name="Rechte verbindingslijn 5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6" name="Rechte verbindingslijn 5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7" name="Rechte verbindingslijn 5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8" name="Rechte verbindingslijn 5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51" name="Groep 5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52" name="Rechthoek 5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3" name="Pijl: punthaak 5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" name="Groep 21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37" name="Rechthoek 3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9" name="Groep 3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3" name="Rechte verbindingslijn 4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" name="Rechte verbindingslijn 4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5" name="Rechte verbindingslijn 4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" name="Rechte verbindingslijn 4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" name="Rechte verbindingslijn 4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" name="Groep 3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1" name="Rechthoek 4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" name="Pijl: punthaak 4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4" name="Rechthoek 2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25" name="Rechthoek 2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26" name="Rechte verbindingslijn 2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7" name="Rechthoek 2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28" name="Ovaal 2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Ovaal 2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1" name="Rechthoek 3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32" name="Ovaal 3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34" name="Ovaal 3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5" name="Rechthoek 3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7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7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79" name="Rechthoek 7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0" name="Rechte verbindingslijn 7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82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9695" y="1273840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89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1172872" y="1273840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369695" y="2078021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69695" y="2882202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69695" y="368638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369695" y="4490564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5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1172872" y="4490564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369695" y="529474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06" name="Tijdelijke aanduiding voor verticale tekst 2">
            <a:extLst>
              <a:ext uri="{FF2B5EF4-FFF2-40B4-BE49-F238E27FC236}">
                <a16:creationId xmlns:a16="http://schemas.microsoft.com/office/drawing/2014/main" id="{5D87FE67-1EE4-4AB8-935B-42793EDED5D3}"/>
              </a:ext>
            </a:extLst>
          </p:cNvPr>
          <p:cNvSpPr>
            <a:spLocks noGrp="1"/>
          </p:cNvSpPr>
          <p:nvPr>
            <p:ph type="body" orient="vert" idx="44" hasCustomPrompt="1"/>
          </p:nvPr>
        </p:nvSpPr>
        <p:spPr>
          <a:xfrm>
            <a:off x="1172872" y="2078021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08" name="Tijdelijke aanduiding voor verticale tekst 2">
            <a:extLst>
              <a:ext uri="{FF2B5EF4-FFF2-40B4-BE49-F238E27FC236}">
                <a16:creationId xmlns:a16="http://schemas.microsoft.com/office/drawing/2014/main" id="{46E11900-4AC3-42DC-9EA5-FB6867C53B00}"/>
              </a:ext>
            </a:extLst>
          </p:cNvPr>
          <p:cNvSpPr>
            <a:spLocks noGrp="1"/>
          </p:cNvSpPr>
          <p:nvPr>
            <p:ph type="body" orient="vert" idx="45" hasCustomPrompt="1"/>
          </p:nvPr>
        </p:nvSpPr>
        <p:spPr>
          <a:xfrm>
            <a:off x="1172872" y="2882202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0" name="Tijdelijke aanduiding voor verticale tekst 2">
            <a:extLst>
              <a:ext uri="{FF2B5EF4-FFF2-40B4-BE49-F238E27FC236}">
                <a16:creationId xmlns:a16="http://schemas.microsoft.com/office/drawing/2014/main" id="{99E8DD11-097A-45EB-AAF7-EC25BE66AA9F}"/>
              </a:ext>
            </a:extLst>
          </p:cNvPr>
          <p:cNvSpPr>
            <a:spLocks noGrp="1"/>
          </p:cNvSpPr>
          <p:nvPr>
            <p:ph type="body" orient="vert" idx="46" hasCustomPrompt="1"/>
          </p:nvPr>
        </p:nvSpPr>
        <p:spPr>
          <a:xfrm>
            <a:off x="1172872" y="3686383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2" name="Tijdelijke aanduiding voor verticale tekst 2">
            <a:extLst>
              <a:ext uri="{FF2B5EF4-FFF2-40B4-BE49-F238E27FC236}">
                <a16:creationId xmlns:a16="http://schemas.microsoft.com/office/drawing/2014/main" id="{711A31A4-DA9C-4BBB-B5C7-183BEC7EF686}"/>
              </a:ext>
            </a:extLst>
          </p:cNvPr>
          <p:cNvSpPr>
            <a:spLocks noGrp="1"/>
          </p:cNvSpPr>
          <p:nvPr>
            <p:ph type="body" orient="vert" idx="47" hasCustomPrompt="1"/>
          </p:nvPr>
        </p:nvSpPr>
        <p:spPr>
          <a:xfrm>
            <a:off x="1172872" y="5294743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5" name="Tijdelijke aanduiding voor verticale tekst 2">
            <a:extLst>
              <a:ext uri="{FF2B5EF4-FFF2-40B4-BE49-F238E27FC236}">
                <a16:creationId xmlns:a16="http://schemas.microsoft.com/office/drawing/2014/main" id="{B1B63A7F-DF05-469E-80FA-37EAE167E98C}"/>
              </a:ext>
            </a:extLst>
          </p:cNvPr>
          <p:cNvSpPr>
            <a:spLocks noGrp="1"/>
          </p:cNvSpPr>
          <p:nvPr>
            <p:ph type="body" orient="vert" idx="48" hasCustomPrompt="1"/>
          </p:nvPr>
        </p:nvSpPr>
        <p:spPr>
          <a:xfrm>
            <a:off x="6404073" y="1273840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26" name="Tijdelijke aanduiding voor verticale tekst 2">
            <a:extLst>
              <a:ext uri="{FF2B5EF4-FFF2-40B4-BE49-F238E27FC236}">
                <a16:creationId xmlns:a16="http://schemas.microsoft.com/office/drawing/2014/main" id="{9C7CD455-D314-41D3-879A-08B84935CEC9}"/>
              </a:ext>
            </a:extLst>
          </p:cNvPr>
          <p:cNvSpPr>
            <a:spLocks noGrp="1"/>
          </p:cNvSpPr>
          <p:nvPr>
            <p:ph type="body" orient="vert" idx="49" hasCustomPrompt="1"/>
          </p:nvPr>
        </p:nvSpPr>
        <p:spPr>
          <a:xfrm>
            <a:off x="7207250" y="1273840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7" name="Tijdelijke aanduiding voor verticale tekst 2">
            <a:extLst>
              <a:ext uri="{FF2B5EF4-FFF2-40B4-BE49-F238E27FC236}">
                <a16:creationId xmlns:a16="http://schemas.microsoft.com/office/drawing/2014/main" id="{DD2CE62E-C496-4565-AF68-2B0A9D334384}"/>
              </a:ext>
            </a:extLst>
          </p:cNvPr>
          <p:cNvSpPr>
            <a:spLocks noGrp="1"/>
          </p:cNvSpPr>
          <p:nvPr>
            <p:ph type="body" orient="vert" idx="50" hasCustomPrompt="1"/>
          </p:nvPr>
        </p:nvSpPr>
        <p:spPr>
          <a:xfrm>
            <a:off x="6404073" y="2078021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0" name="Tijdelijke aanduiding voor verticale tekst 2">
            <a:extLst>
              <a:ext uri="{FF2B5EF4-FFF2-40B4-BE49-F238E27FC236}">
                <a16:creationId xmlns:a16="http://schemas.microsoft.com/office/drawing/2014/main" id="{62081025-AC7D-4317-85F8-7AF54FEFB70E}"/>
              </a:ext>
            </a:extLst>
          </p:cNvPr>
          <p:cNvSpPr>
            <a:spLocks noGrp="1"/>
          </p:cNvSpPr>
          <p:nvPr>
            <p:ph type="body" orient="vert" idx="51" hasCustomPrompt="1"/>
          </p:nvPr>
        </p:nvSpPr>
        <p:spPr>
          <a:xfrm>
            <a:off x="6404073" y="2882202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1" name="Tijdelijke aanduiding voor verticale tekst 2">
            <a:extLst>
              <a:ext uri="{FF2B5EF4-FFF2-40B4-BE49-F238E27FC236}">
                <a16:creationId xmlns:a16="http://schemas.microsoft.com/office/drawing/2014/main" id="{1D92109C-596C-4FBC-9DAC-FC16291B5613}"/>
              </a:ext>
            </a:extLst>
          </p:cNvPr>
          <p:cNvSpPr>
            <a:spLocks noGrp="1"/>
          </p:cNvSpPr>
          <p:nvPr>
            <p:ph type="body" orient="vert" idx="52" hasCustomPrompt="1"/>
          </p:nvPr>
        </p:nvSpPr>
        <p:spPr>
          <a:xfrm>
            <a:off x="6404073" y="368638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2" name="Tijdelijke aanduiding voor verticale tekst 2">
            <a:extLst>
              <a:ext uri="{FF2B5EF4-FFF2-40B4-BE49-F238E27FC236}">
                <a16:creationId xmlns:a16="http://schemas.microsoft.com/office/drawing/2014/main" id="{9A7D68C9-5C99-4DFA-AB5B-E0D532554963}"/>
              </a:ext>
            </a:extLst>
          </p:cNvPr>
          <p:cNvSpPr>
            <a:spLocks noGrp="1"/>
          </p:cNvSpPr>
          <p:nvPr>
            <p:ph type="body" orient="vert" idx="53" hasCustomPrompt="1"/>
          </p:nvPr>
        </p:nvSpPr>
        <p:spPr>
          <a:xfrm>
            <a:off x="6404073" y="4490564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3" name="Tijdelijke aanduiding voor verticale tekst 2">
            <a:extLst>
              <a:ext uri="{FF2B5EF4-FFF2-40B4-BE49-F238E27FC236}">
                <a16:creationId xmlns:a16="http://schemas.microsoft.com/office/drawing/2014/main" id="{0CD1C1F6-47D9-4631-9B2D-B26D86A78A49}"/>
              </a:ext>
            </a:extLst>
          </p:cNvPr>
          <p:cNvSpPr>
            <a:spLocks noGrp="1"/>
          </p:cNvSpPr>
          <p:nvPr>
            <p:ph type="body" orient="vert" idx="54" hasCustomPrompt="1"/>
          </p:nvPr>
        </p:nvSpPr>
        <p:spPr>
          <a:xfrm>
            <a:off x="7207250" y="4490564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4" name="Tijdelijke aanduiding voor verticale tekst 2">
            <a:extLst>
              <a:ext uri="{FF2B5EF4-FFF2-40B4-BE49-F238E27FC236}">
                <a16:creationId xmlns:a16="http://schemas.microsoft.com/office/drawing/2014/main" id="{7A235542-C730-4503-B1CE-16969076319E}"/>
              </a:ext>
            </a:extLst>
          </p:cNvPr>
          <p:cNvSpPr>
            <a:spLocks noGrp="1"/>
          </p:cNvSpPr>
          <p:nvPr>
            <p:ph type="body" orient="vert" idx="55" hasCustomPrompt="1"/>
          </p:nvPr>
        </p:nvSpPr>
        <p:spPr>
          <a:xfrm>
            <a:off x="6404073" y="529474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5" name="Tijdelijke aanduiding voor verticale tekst 2">
            <a:extLst>
              <a:ext uri="{FF2B5EF4-FFF2-40B4-BE49-F238E27FC236}">
                <a16:creationId xmlns:a16="http://schemas.microsoft.com/office/drawing/2014/main" id="{CD9096F6-F962-4C50-8224-EF9B005B7A0B}"/>
              </a:ext>
            </a:extLst>
          </p:cNvPr>
          <p:cNvSpPr>
            <a:spLocks noGrp="1"/>
          </p:cNvSpPr>
          <p:nvPr>
            <p:ph type="body" orient="vert" idx="56" hasCustomPrompt="1"/>
          </p:nvPr>
        </p:nvSpPr>
        <p:spPr>
          <a:xfrm>
            <a:off x="7207250" y="2078021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AB1C548E-5889-4D39-B26F-1F68E2CFAB6A}"/>
              </a:ext>
            </a:extLst>
          </p:cNvPr>
          <p:cNvSpPr>
            <a:spLocks noGrp="1"/>
          </p:cNvSpPr>
          <p:nvPr>
            <p:ph type="body" orient="vert" idx="57" hasCustomPrompt="1"/>
          </p:nvPr>
        </p:nvSpPr>
        <p:spPr>
          <a:xfrm>
            <a:off x="7207250" y="2882202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7" name="Tijdelijke aanduiding voor verticale tekst 2">
            <a:extLst>
              <a:ext uri="{FF2B5EF4-FFF2-40B4-BE49-F238E27FC236}">
                <a16:creationId xmlns:a16="http://schemas.microsoft.com/office/drawing/2014/main" id="{81F7F5AA-966F-4553-A62B-C09640EE436C}"/>
              </a:ext>
            </a:extLst>
          </p:cNvPr>
          <p:cNvSpPr>
            <a:spLocks noGrp="1"/>
          </p:cNvSpPr>
          <p:nvPr>
            <p:ph type="body" orient="vert" idx="58" hasCustomPrompt="1"/>
          </p:nvPr>
        </p:nvSpPr>
        <p:spPr>
          <a:xfrm>
            <a:off x="7207250" y="3686383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8" name="Tijdelijke aanduiding voor verticale tekst 2">
            <a:extLst>
              <a:ext uri="{FF2B5EF4-FFF2-40B4-BE49-F238E27FC236}">
                <a16:creationId xmlns:a16="http://schemas.microsoft.com/office/drawing/2014/main" id="{A43E093F-FADD-466A-BD74-B22739D738DE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7207250" y="5294743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</p:spTree>
    <p:extLst>
      <p:ext uri="{BB962C8B-B14F-4D97-AF65-F5344CB8AC3E}">
        <p14:creationId xmlns:p14="http://schemas.microsoft.com/office/powerpoint/2010/main" val="1685558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750"/>
                            </p:stCondLst>
                            <p:childTnLst>
                              <p:par>
                                <p:cTn id="10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9" grpId="0" uiExpand="1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8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6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8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0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2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uiExpand="1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3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6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7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8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5" y="1179858"/>
            <a:ext cx="2574534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5" y="1179859"/>
            <a:ext cx="2574534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4x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5" y="4949937"/>
            <a:ext cx="2574534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3347271" y="1179858"/>
            <a:ext cx="2574534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08" name="Tijdelijke aanduiding voor afbeelding 39"/>
          <p:cNvSpPr>
            <a:spLocks noGrp="1"/>
          </p:cNvSpPr>
          <p:nvPr>
            <p:ph type="pic" sz="quarter" idx="32" hasCustomPrompt="1"/>
          </p:nvPr>
        </p:nvSpPr>
        <p:spPr>
          <a:xfrm>
            <a:off x="3347271" y="1179859"/>
            <a:ext cx="2574534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09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3347271" y="4949937"/>
            <a:ext cx="2574534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6304867" y="1179858"/>
            <a:ext cx="2574534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1" name="Tijdelijke aanduiding voor afbeelding 39"/>
          <p:cNvSpPr>
            <a:spLocks noGrp="1"/>
          </p:cNvSpPr>
          <p:nvPr>
            <p:ph type="pic" sz="quarter" idx="35" hasCustomPrompt="1"/>
          </p:nvPr>
        </p:nvSpPr>
        <p:spPr>
          <a:xfrm>
            <a:off x="6304867" y="1179859"/>
            <a:ext cx="2574534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12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6304867" y="4949937"/>
            <a:ext cx="2574534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9262462" y="1179858"/>
            <a:ext cx="2574534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3" name="Tijdelijke aanduiding voor afbeelding 39"/>
          <p:cNvSpPr>
            <a:spLocks noGrp="1"/>
          </p:cNvSpPr>
          <p:nvPr>
            <p:ph type="pic" sz="quarter" idx="38" hasCustomPrompt="1"/>
          </p:nvPr>
        </p:nvSpPr>
        <p:spPr>
          <a:xfrm>
            <a:off x="9262462" y="1179859"/>
            <a:ext cx="2574534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4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9262462" y="4949937"/>
            <a:ext cx="2574534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161" name="Groep 160">
            <a:extLst>
              <a:ext uri="{FF2B5EF4-FFF2-40B4-BE49-F238E27FC236}">
                <a16:creationId xmlns:a16="http://schemas.microsoft.com/office/drawing/2014/main" id="{FCCEFB53-926B-43A5-B15D-C393B347BA7A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62" name="Afbeelding 161">
              <a:extLst>
                <a:ext uri="{FF2B5EF4-FFF2-40B4-BE49-F238E27FC236}">
                  <a16:creationId xmlns:a16="http://schemas.microsoft.com/office/drawing/2014/main" id="{3A99021C-1B73-45AC-9E0D-0BA5D305DF6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9B8684C5-75ED-478A-BBAD-52500D10A50D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1EF576AE-826F-49DE-AE9D-26CBDC989755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5" name="Rechte verbindingslijn 164">
              <a:extLst>
                <a:ext uri="{FF2B5EF4-FFF2-40B4-BE49-F238E27FC236}">
                  <a16:creationId xmlns:a16="http://schemas.microsoft.com/office/drawing/2014/main" id="{D2002A68-8E60-4B1A-AD5F-F4F94FC5C16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65">
              <a:extLst>
                <a:ext uri="{FF2B5EF4-FFF2-40B4-BE49-F238E27FC236}">
                  <a16:creationId xmlns:a16="http://schemas.microsoft.com/office/drawing/2014/main" id="{08E75B8E-FCBA-4D8D-A676-4CD4F31EA6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7" name="Rechthoek 166">
              <a:extLst>
                <a:ext uri="{FF2B5EF4-FFF2-40B4-BE49-F238E27FC236}">
                  <a16:creationId xmlns:a16="http://schemas.microsoft.com/office/drawing/2014/main" id="{0B3E36AC-A52B-4D6C-81A6-99225B4AF218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8" name="Rechte verbindingslijn 167">
              <a:extLst>
                <a:ext uri="{FF2B5EF4-FFF2-40B4-BE49-F238E27FC236}">
                  <a16:creationId xmlns:a16="http://schemas.microsoft.com/office/drawing/2014/main" id="{F6517321-962A-4431-9C8D-7BD93F887EF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875DD6BB-72DA-4541-A07D-08C37A1D6B0C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EC3C8B96-A4ED-4876-A4CC-821810C42960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71" name="Groep 170">
              <a:extLst>
                <a:ext uri="{FF2B5EF4-FFF2-40B4-BE49-F238E27FC236}">
                  <a16:creationId xmlns:a16="http://schemas.microsoft.com/office/drawing/2014/main" id="{F2357E44-78CA-45A3-956B-965161D93275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208" name="Rechthoek 207">
                <a:extLst>
                  <a:ext uri="{FF2B5EF4-FFF2-40B4-BE49-F238E27FC236}">
                    <a16:creationId xmlns:a16="http://schemas.microsoft.com/office/drawing/2014/main" id="{0968A9B8-C0BC-459A-BA15-75EF9F09CCA5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09" name="Rechte verbindingslijn 208">
                <a:extLst>
                  <a:ext uri="{FF2B5EF4-FFF2-40B4-BE49-F238E27FC236}">
                    <a16:creationId xmlns:a16="http://schemas.microsoft.com/office/drawing/2014/main" id="{CA830A2C-618E-47BF-9D3A-55DD1546A294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10" name="Gelijkbenige driehoek 209">
                <a:extLst>
                  <a:ext uri="{FF2B5EF4-FFF2-40B4-BE49-F238E27FC236}">
                    <a16:creationId xmlns:a16="http://schemas.microsoft.com/office/drawing/2014/main" id="{56B033E5-EC50-4438-BF01-1AB2254EF26C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8DC86FEC-AE61-41F2-B99F-7F06AC040A8E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0E48B30F-2417-4027-A68E-502802915B0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Ovaal 202">
                <a:extLst>
                  <a:ext uri="{FF2B5EF4-FFF2-40B4-BE49-F238E27FC236}">
                    <a16:creationId xmlns:a16="http://schemas.microsoft.com/office/drawing/2014/main" id="{6BB66B2B-0443-44EE-86EF-9ADAFA26DDA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4" name="Vrije vorm: vorm 203">
                <a:extLst>
                  <a:ext uri="{FF2B5EF4-FFF2-40B4-BE49-F238E27FC236}">
                    <a16:creationId xmlns:a16="http://schemas.microsoft.com/office/drawing/2014/main" id="{4BC0AA19-3AA7-4497-AC19-7BE63BB2CA6B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5" name="Rechthoek: afgeronde hoeken 204">
                <a:extLst>
                  <a:ext uri="{FF2B5EF4-FFF2-40B4-BE49-F238E27FC236}">
                    <a16:creationId xmlns:a16="http://schemas.microsoft.com/office/drawing/2014/main" id="{F2A43995-E44A-4567-9C15-9B1ACE11309A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06" name="Rechte verbindingslijn 205">
                <a:extLst>
                  <a:ext uri="{FF2B5EF4-FFF2-40B4-BE49-F238E27FC236}">
                    <a16:creationId xmlns:a16="http://schemas.microsoft.com/office/drawing/2014/main" id="{3C9BD617-A860-4012-A1F2-BFAAF3A2555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07" name="Rechte verbindingslijn 206">
                <a:extLst>
                  <a:ext uri="{FF2B5EF4-FFF2-40B4-BE49-F238E27FC236}">
                    <a16:creationId xmlns:a16="http://schemas.microsoft.com/office/drawing/2014/main" id="{ACAAB843-9003-4FC7-A8B5-E2ECD47E8001}"/>
                  </a:ext>
                </a:extLst>
              </p:cNvPr>
              <p:cNvCxnSpPr>
                <a:cxnSpLocks/>
                <a:stCxn id="20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6E96B380-58E2-471D-9744-63A03ABA625C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21C052F2-3015-408F-A310-B5C9BD9A681D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5" name="Rechte verbindingslijn 174">
              <a:extLst>
                <a:ext uri="{FF2B5EF4-FFF2-40B4-BE49-F238E27FC236}">
                  <a16:creationId xmlns:a16="http://schemas.microsoft.com/office/drawing/2014/main" id="{D1DC919E-DD42-4DE0-B301-429EE7292B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6" name="Groep 175">
              <a:extLst>
                <a:ext uri="{FF2B5EF4-FFF2-40B4-BE49-F238E27FC236}">
                  <a16:creationId xmlns:a16="http://schemas.microsoft.com/office/drawing/2014/main" id="{11B11B8F-B9C0-4E6E-A0BC-47375EC6A1CF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81" name="Rechthoek 180">
                <a:extLst>
                  <a:ext uri="{FF2B5EF4-FFF2-40B4-BE49-F238E27FC236}">
                    <a16:creationId xmlns:a16="http://schemas.microsoft.com/office/drawing/2014/main" id="{423346B5-4BFA-41F8-9AEC-3B60B611AB4A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99F3326D-20BC-4B71-8064-1442FB78EEED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E9D47A58-71F3-4D64-9061-D9D134550845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96" name="Rechthoek: afgeronde hoeken 195">
                  <a:extLst>
                    <a:ext uri="{FF2B5EF4-FFF2-40B4-BE49-F238E27FC236}">
                      <a16:creationId xmlns:a16="http://schemas.microsoft.com/office/drawing/2014/main" id="{B0FC5052-23D2-4769-BB7E-B1A5E3ED711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Rechthoek 196">
                  <a:extLst>
                    <a:ext uri="{FF2B5EF4-FFF2-40B4-BE49-F238E27FC236}">
                      <a16:creationId xmlns:a16="http://schemas.microsoft.com/office/drawing/2014/main" id="{48307DBB-7A5C-4ACC-9A6B-435633C63DB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8" name="Rechthoek 197">
                  <a:extLst>
                    <a:ext uri="{FF2B5EF4-FFF2-40B4-BE49-F238E27FC236}">
                      <a16:creationId xmlns:a16="http://schemas.microsoft.com/office/drawing/2014/main" id="{86C2BE51-82C1-45ED-AEB9-F7264120349F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9" name="Rechthoek 198">
                  <a:extLst>
                    <a:ext uri="{FF2B5EF4-FFF2-40B4-BE49-F238E27FC236}">
                      <a16:creationId xmlns:a16="http://schemas.microsoft.com/office/drawing/2014/main" id="{47C69D9F-B551-4F47-90A1-C851A8E5CC0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0" name="Rechthoek 199">
                  <a:extLst>
                    <a:ext uri="{FF2B5EF4-FFF2-40B4-BE49-F238E27FC236}">
                      <a16:creationId xmlns:a16="http://schemas.microsoft.com/office/drawing/2014/main" id="{0223528A-E41D-4AFB-B26F-4A80EC0B372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A1F2EA93-C5B2-4F45-9ECF-89EBAB3249D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4" name="Groep 183">
                <a:extLst>
                  <a:ext uri="{FF2B5EF4-FFF2-40B4-BE49-F238E27FC236}">
                    <a16:creationId xmlns:a16="http://schemas.microsoft.com/office/drawing/2014/main" id="{FFFB3BA9-F231-4D9A-80B7-BA09F4FAF52E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88" name="Groep 187">
                  <a:extLst>
                    <a:ext uri="{FF2B5EF4-FFF2-40B4-BE49-F238E27FC236}">
                      <a16:creationId xmlns:a16="http://schemas.microsoft.com/office/drawing/2014/main" id="{28261D45-497A-4B0E-905B-83D8A856FEAF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90" name="Rechthoek: afgeronde hoeken 189">
                    <a:extLst>
                      <a:ext uri="{FF2B5EF4-FFF2-40B4-BE49-F238E27FC236}">
                        <a16:creationId xmlns:a16="http://schemas.microsoft.com/office/drawing/2014/main" id="{813C5FE2-9BC2-4D0C-9275-6200F9A394D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1" name="Rechthoek 190">
                    <a:extLst>
                      <a:ext uri="{FF2B5EF4-FFF2-40B4-BE49-F238E27FC236}">
                        <a16:creationId xmlns:a16="http://schemas.microsoft.com/office/drawing/2014/main" id="{0E32D907-F160-4E42-AE75-D29E33A59FC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2" name="Rechthoek 191">
                    <a:extLst>
                      <a:ext uri="{FF2B5EF4-FFF2-40B4-BE49-F238E27FC236}">
                        <a16:creationId xmlns:a16="http://schemas.microsoft.com/office/drawing/2014/main" id="{9B9E021B-097A-49A8-AA71-3B7093FBC63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3" name="Rechthoek 192">
                    <a:extLst>
                      <a:ext uri="{FF2B5EF4-FFF2-40B4-BE49-F238E27FC236}">
                        <a16:creationId xmlns:a16="http://schemas.microsoft.com/office/drawing/2014/main" id="{ACB73619-5777-4178-A38E-19DE7C9AB83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4" name="Rechthoek 193">
                    <a:extLst>
                      <a:ext uri="{FF2B5EF4-FFF2-40B4-BE49-F238E27FC236}">
                        <a16:creationId xmlns:a16="http://schemas.microsoft.com/office/drawing/2014/main" id="{831B80DE-1C31-4CAF-9FB0-EDA412D0A3E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5" name="Rechthoek 194">
                    <a:extLst>
                      <a:ext uri="{FF2B5EF4-FFF2-40B4-BE49-F238E27FC236}">
                        <a16:creationId xmlns:a16="http://schemas.microsoft.com/office/drawing/2014/main" id="{DF7F71AB-B3BD-4A7C-9009-E2121DA2F46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89" name="Boog 188">
                  <a:extLst>
                    <a:ext uri="{FF2B5EF4-FFF2-40B4-BE49-F238E27FC236}">
                      <a16:creationId xmlns:a16="http://schemas.microsoft.com/office/drawing/2014/main" id="{6959CB37-6156-4AE2-93C6-7635D136BD9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85" name="Tekstvak 184">
                <a:extLst>
                  <a:ext uri="{FF2B5EF4-FFF2-40B4-BE49-F238E27FC236}">
                    <a16:creationId xmlns:a16="http://schemas.microsoft.com/office/drawing/2014/main" id="{520AE291-3C80-410B-B153-EEFB1B14E11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86" name="Tekstvak 185">
                <a:extLst>
                  <a:ext uri="{FF2B5EF4-FFF2-40B4-BE49-F238E27FC236}">
                    <a16:creationId xmlns:a16="http://schemas.microsoft.com/office/drawing/2014/main" id="{ABE86CB3-3DDB-4585-95EA-8518FDD79CFF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87" name="Picture 3">
                <a:extLst>
                  <a:ext uri="{FF2B5EF4-FFF2-40B4-BE49-F238E27FC236}">
                    <a16:creationId xmlns:a16="http://schemas.microsoft.com/office/drawing/2014/main" id="{50DA060E-9384-4105-A3A1-3A51710AAB8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77" name="Meer informatie">
              <a:extLst>
                <a:ext uri="{FF2B5EF4-FFF2-40B4-BE49-F238E27FC236}">
                  <a16:creationId xmlns:a16="http://schemas.microsoft.com/office/drawing/2014/main" id="{7DCCAA6E-486F-485A-9FF9-3E6DA4B44B5C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78" name="Freeform 101">
                <a:extLst>
                  <a:ext uri="{FF2B5EF4-FFF2-40B4-BE49-F238E27FC236}">
                    <a16:creationId xmlns:a16="http://schemas.microsoft.com/office/drawing/2014/main" id="{F6307448-E31E-4DC1-A9CE-D9FE1DC727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051AC3A5-F246-43EC-9426-717DCF1A7781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91214991-2318-4A98-B245-BFF671971D4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226905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8" grpId="0" animBg="1"/>
      <p:bldP spid="10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1" grpId="0" animBg="1"/>
      <p:bldP spid="11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  <p:bldP spid="12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5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5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5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9" name="Tijdelijke aanduiding voor verticale tekst 2"/>
          <p:cNvSpPr>
            <a:spLocks noGrp="1"/>
          </p:cNvSpPr>
          <p:nvPr>
            <p:ph type="body" orient="vert" idx="40" hasCustomPrompt="1"/>
          </p:nvPr>
        </p:nvSpPr>
        <p:spPr>
          <a:xfrm>
            <a:off x="2755752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41" hasCustomPrompt="1"/>
          </p:nvPr>
        </p:nvSpPr>
        <p:spPr>
          <a:xfrm>
            <a:off x="2755752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1" name="Tijdelijke aanduiding voor verticale tekst 2"/>
          <p:cNvSpPr>
            <a:spLocks noGrp="1"/>
          </p:cNvSpPr>
          <p:nvPr>
            <p:ph type="body" orient="vert" idx="42" hasCustomPrompt="1"/>
          </p:nvPr>
        </p:nvSpPr>
        <p:spPr>
          <a:xfrm>
            <a:off x="2755752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5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121829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6" name="Tijdelijke aanduiding voor afbeelding 39"/>
          <p:cNvSpPr>
            <a:spLocks noGrp="1"/>
          </p:cNvSpPr>
          <p:nvPr>
            <p:ph type="pic" sz="quarter" idx="44" hasCustomPrompt="1"/>
          </p:nvPr>
        </p:nvSpPr>
        <p:spPr>
          <a:xfrm>
            <a:off x="5121829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7" name="Tijdelijke aanduiding voor verticale tekst 2"/>
          <p:cNvSpPr>
            <a:spLocks noGrp="1"/>
          </p:cNvSpPr>
          <p:nvPr>
            <p:ph type="body" orient="vert" idx="45" hasCustomPrompt="1"/>
          </p:nvPr>
        </p:nvSpPr>
        <p:spPr>
          <a:xfrm>
            <a:off x="5121829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46" hasCustomPrompt="1"/>
          </p:nvPr>
        </p:nvSpPr>
        <p:spPr>
          <a:xfrm>
            <a:off x="7487906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9" name="Tijdelijke aanduiding voor afbeelding 39"/>
          <p:cNvSpPr>
            <a:spLocks noGrp="1"/>
          </p:cNvSpPr>
          <p:nvPr>
            <p:ph type="pic" sz="quarter" idx="47" hasCustomPrompt="1"/>
          </p:nvPr>
        </p:nvSpPr>
        <p:spPr>
          <a:xfrm>
            <a:off x="7487906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48" hasCustomPrompt="1"/>
          </p:nvPr>
        </p:nvSpPr>
        <p:spPr>
          <a:xfrm>
            <a:off x="7487906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1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853983" y="1179858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6000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2" name="Tijdelijke aanduiding voor afbeelding 39"/>
          <p:cNvSpPr>
            <a:spLocks noGrp="1"/>
          </p:cNvSpPr>
          <p:nvPr>
            <p:ph type="pic" sz="quarter" idx="50" hasCustomPrompt="1"/>
          </p:nvPr>
        </p:nvSpPr>
        <p:spPr>
          <a:xfrm>
            <a:off x="9853983" y="1179859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33" name="Tijdelijke aanduiding voor verticale tekst 2"/>
          <p:cNvSpPr>
            <a:spLocks noGrp="1"/>
          </p:cNvSpPr>
          <p:nvPr>
            <p:ph type="body" orient="vert" idx="51" hasCustomPrompt="1"/>
          </p:nvPr>
        </p:nvSpPr>
        <p:spPr>
          <a:xfrm>
            <a:off x="9853983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164" name="Groep 163">
            <a:extLst>
              <a:ext uri="{FF2B5EF4-FFF2-40B4-BE49-F238E27FC236}">
                <a16:creationId xmlns:a16="http://schemas.microsoft.com/office/drawing/2014/main" id="{38D2DAF9-87E2-49C7-8899-11CCDEE40A05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65" name="Afbeelding 164">
              <a:extLst>
                <a:ext uri="{FF2B5EF4-FFF2-40B4-BE49-F238E27FC236}">
                  <a16:creationId xmlns:a16="http://schemas.microsoft.com/office/drawing/2014/main" id="{1AA66F7B-7057-4205-9A25-50A1BEBFFC7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0F966880-FA1E-4516-8D0A-EC1723CA8A23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6FECEAD8-89DC-4377-8B2B-6557251EB405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8" name="Rechte verbindingslijn 167">
              <a:extLst>
                <a:ext uri="{FF2B5EF4-FFF2-40B4-BE49-F238E27FC236}">
                  <a16:creationId xmlns:a16="http://schemas.microsoft.com/office/drawing/2014/main" id="{508E4D78-AA0E-4157-BC47-24FDCABC0A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052E3544-7CAA-4535-85BC-C02B48CECA0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A8617A58-895C-451A-9D11-7AC862FAF372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5517C501-B8FD-46D9-8D82-F583E5CD4C5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218F8EBF-96BA-46A8-9FF6-B153943777DA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A4F5CC46-C071-49C1-BFB7-D76F1689F569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74" name="Groep 173">
              <a:extLst>
                <a:ext uri="{FF2B5EF4-FFF2-40B4-BE49-F238E27FC236}">
                  <a16:creationId xmlns:a16="http://schemas.microsoft.com/office/drawing/2014/main" id="{B26FB392-FEE8-4B73-AAD0-AA67B6E1E3C8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312C51CE-15C8-4341-A38C-B6F0225BF783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12" name="Rechte verbindingslijn 211">
                <a:extLst>
                  <a:ext uri="{FF2B5EF4-FFF2-40B4-BE49-F238E27FC236}">
                    <a16:creationId xmlns:a16="http://schemas.microsoft.com/office/drawing/2014/main" id="{0284F455-F8EE-4D01-9D2C-D8625777D36B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13" name="Gelijkbenige driehoek 212">
                <a:extLst>
                  <a:ext uri="{FF2B5EF4-FFF2-40B4-BE49-F238E27FC236}">
                    <a16:creationId xmlns:a16="http://schemas.microsoft.com/office/drawing/2014/main" id="{DB65B57D-3EE2-4463-8BD2-8142290061AC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5" name="Groep 174">
              <a:extLst>
                <a:ext uri="{FF2B5EF4-FFF2-40B4-BE49-F238E27FC236}">
                  <a16:creationId xmlns:a16="http://schemas.microsoft.com/office/drawing/2014/main" id="{C38E73B8-3EFB-4167-BB82-5C786D640CBD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205" name="Rechthoek 204">
                <a:extLst>
                  <a:ext uri="{FF2B5EF4-FFF2-40B4-BE49-F238E27FC236}">
                    <a16:creationId xmlns:a16="http://schemas.microsoft.com/office/drawing/2014/main" id="{50FE3A73-A9AA-4E92-90FF-C029BC236E9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al 205">
                <a:extLst>
                  <a:ext uri="{FF2B5EF4-FFF2-40B4-BE49-F238E27FC236}">
                    <a16:creationId xmlns:a16="http://schemas.microsoft.com/office/drawing/2014/main" id="{6109A826-A59A-494F-8EFB-9169389116B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7" name="Vrije vorm: vorm 206">
                <a:extLst>
                  <a:ext uri="{FF2B5EF4-FFF2-40B4-BE49-F238E27FC236}">
                    <a16:creationId xmlns:a16="http://schemas.microsoft.com/office/drawing/2014/main" id="{C7FF406F-1CC2-4AC0-A17A-9305DD310A0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8" name="Rechthoek: afgeronde hoeken 207">
                <a:extLst>
                  <a:ext uri="{FF2B5EF4-FFF2-40B4-BE49-F238E27FC236}">
                    <a16:creationId xmlns:a16="http://schemas.microsoft.com/office/drawing/2014/main" id="{D8F14FC4-67C6-46E4-9736-D4263CDF9156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09" name="Rechte verbindingslijn 208">
                <a:extLst>
                  <a:ext uri="{FF2B5EF4-FFF2-40B4-BE49-F238E27FC236}">
                    <a16:creationId xmlns:a16="http://schemas.microsoft.com/office/drawing/2014/main" id="{B5F5ADCB-5B88-46E4-831E-1EB6CC3F62F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0" name="Rechte verbindingslijn 209">
                <a:extLst>
                  <a:ext uri="{FF2B5EF4-FFF2-40B4-BE49-F238E27FC236}">
                    <a16:creationId xmlns:a16="http://schemas.microsoft.com/office/drawing/2014/main" id="{1EE24356-0697-4A22-9217-8F2333BB4BCC}"/>
                  </a:ext>
                </a:extLst>
              </p:cNvPr>
              <p:cNvCxnSpPr>
                <a:cxnSpLocks/>
                <a:stCxn id="20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5D9121B1-C8A4-4B09-A569-0817E41A2C73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E1BEF1BF-D9B8-4982-8EE8-BF23855D2C60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8" name="Rechte verbindingslijn 177">
              <a:extLst>
                <a:ext uri="{FF2B5EF4-FFF2-40B4-BE49-F238E27FC236}">
                  <a16:creationId xmlns:a16="http://schemas.microsoft.com/office/drawing/2014/main" id="{34CABE9A-775D-4F82-B986-4B8C5BC646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9" name="Groep 178">
              <a:extLst>
                <a:ext uri="{FF2B5EF4-FFF2-40B4-BE49-F238E27FC236}">
                  <a16:creationId xmlns:a16="http://schemas.microsoft.com/office/drawing/2014/main" id="{E9134E10-1CE7-464D-AF04-8ECE531BA052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84" name="Rechthoek 183">
                <a:extLst>
                  <a:ext uri="{FF2B5EF4-FFF2-40B4-BE49-F238E27FC236}">
                    <a16:creationId xmlns:a16="http://schemas.microsoft.com/office/drawing/2014/main" id="{B1F7EAE7-B41D-4220-9416-AAD62A602D14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Rechthoek 184">
                <a:extLst>
                  <a:ext uri="{FF2B5EF4-FFF2-40B4-BE49-F238E27FC236}">
                    <a16:creationId xmlns:a16="http://schemas.microsoft.com/office/drawing/2014/main" id="{141DA8B3-BC3C-409A-8179-8BC02A819CE7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6" name="Groep 185">
                <a:extLst>
                  <a:ext uri="{FF2B5EF4-FFF2-40B4-BE49-F238E27FC236}">
                    <a16:creationId xmlns:a16="http://schemas.microsoft.com/office/drawing/2014/main" id="{643B4677-1A21-4BBE-AF32-B315B05E9E2A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99" name="Rechthoek: afgeronde hoeken 198">
                  <a:extLst>
                    <a:ext uri="{FF2B5EF4-FFF2-40B4-BE49-F238E27FC236}">
                      <a16:creationId xmlns:a16="http://schemas.microsoft.com/office/drawing/2014/main" id="{FFB68C5E-FB3F-4929-B93C-87FBC4BDDFC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" name="Rechthoek 199">
                  <a:extLst>
                    <a:ext uri="{FF2B5EF4-FFF2-40B4-BE49-F238E27FC236}">
                      <a16:creationId xmlns:a16="http://schemas.microsoft.com/office/drawing/2014/main" id="{E53F557F-6C2E-4FF7-B600-2179C0A06F8B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5D24B4BB-7526-4E17-8D3D-9DB221A68BE1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6C266F8B-47DB-4A5E-B431-EC066AEC35B7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3" name="Rechthoek 202">
                  <a:extLst>
                    <a:ext uri="{FF2B5EF4-FFF2-40B4-BE49-F238E27FC236}">
                      <a16:creationId xmlns:a16="http://schemas.microsoft.com/office/drawing/2014/main" id="{2116B610-2150-4394-8176-6632BF44B15C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4" name="Rechthoek 203">
                  <a:extLst>
                    <a:ext uri="{FF2B5EF4-FFF2-40B4-BE49-F238E27FC236}">
                      <a16:creationId xmlns:a16="http://schemas.microsoft.com/office/drawing/2014/main" id="{59B4C523-D9EB-4378-ACE4-56B180052AFC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940F4B68-BC22-49C3-A4F2-965BEEBF280F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91" name="Groep 190">
                  <a:extLst>
                    <a:ext uri="{FF2B5EF4-FFF2-40B4-BE49-F238E27FC236}">
                      <a16:creationId xmlns:a16="http://schemas.microsoft.com/office/drawing/2014/main" id="{25A6F0AA-9EC5-49D0-B594-E1ED76B3A07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93" name="Rechthoek: afgeronde hoeken 192">
                    <a:extLst>
                      <a:ext uri="{FF2B5EF4-FFF2-40B4-BE49-F238E27FC236}">
                        <a16:creationId xmlns:a16="http://schemas.microsoft.com/office/drawing/2014/main" id="{86F99140-AAB2-4A16-B9D5-187CDDB3722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4" name="Rechthoek 193">
                    <a:extLst>
                      <a:ext uri="{FF2B5EF4-FFF2-40B4-BE49-F238E27FC236}">
                        <a16:creationId xmlns:a16="http://schemas.microsoft.com/office/drawing/2014/main" id="{27A1D887-2180-47CD-996B-EC4E25C1D4D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5" name="Rechthoek 194">
                    <a:extLst>
                      <a:ext uri="{FF2B5EF4-FFF2-40B4-BE49-F238E27FC236}">
                        <a16:creationId xmlns:a16="http://schemas.microsoft.com/office/drawing/2014/main" id="{4666E821-9405-4676-8B3E-0B5AEBE2BDD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6" name="Rechthoek 195">
                    <a:extLst>
                      <a:ext uri="{FF2B5EF4-FFF2-40B4-BE49-F238E27FC236}">
                        <a16:creationId xmlns:a16="http://schemas.microsoft.com/office/drawing/2014/main" id="{1F8C0A9C-8B44-40FE-A094-1B8B088E680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7" name="Rechthoek 196">
                    <a:extLst>
                      <a:ext uri="{FF2B5EF4-FFF2-40B4-BE49-F238E27FC236}">
                        <a16:creationId xmlns:a16="http://schemas.microsoft.com/office/drawing/2014/main" id="{2ED4EF97-7A18-4CBF-A0B7-034F4EEAB42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Rechthoek 197">
                    <a:extLst>
                      <a:ext uri="{FF2B5EF4-FFF2-40B4-BE49-F238E27FC236}">
                        <a16:creationId xmlns:a16="http://schemas.microsoft.com/office/drawing/2014/main" id="{27F78269-250C-43E4-B700-7E0B5BF7A85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92" name="Boog 191">
                  <a:extLst>
                    <a:ext uri="{FF2B5EF4-FFF2-40B4-BE49-F238E27FC236}">
                      <a16:creationId xmlns:a16="http://schemas.microsoft.com/office/drawing/2014/main" id="{75E668F1-0C05-4217-988B-50AF97A634D8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88" name="Tekstvak 187">
                <a:extLst>
                  <a:ext uri="{FF2B5EF4-FFF2-40B4-BE49-F238E27FC236}">
                    <a16:creationId xmlns:a16="http://schemas.microsoft.com/office/drawing/2014/main" id="{30EB4B55-E56B-4583-AA82-FDC7719919DE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89" name="Tekstvak 188">
                <a:extLst>
                  <a:ext uri="{FF2B5EF4-FFF2-40B4-BE49-F238E27FC236}">
                    <a16:creationId xmlns:a16="http://schemas.microsoft.com/office/drawing/2014/main" id="{9ADD8F84-D59C-45C9-81B4-D6D15706F4F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90" name="Picture 3">
                <a:extLst>
                  <a:ext uri="{FF2B5EF4-FFF2-40B4-BE49-F238E27FC236}">
                    <a16:creationId xmlns:a16="http://schemas.microsoft.com/office/drawing/2014/main" id="{E53A0344-1CFE-470F-98BE-FF7AC14B512A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80" name="Meer informatie">
              <a:extLst>
                <a:ext uri="{FF2B5EF4-FFF2-40B4-BE49-F238E27FC236}">
                  <a16:creationId xmlns:a16="http://schemas.microsoft.com/office/drawing/2014/main" id="{88D23574-171E-468F-BABD-5C1B3A8F73BC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1" name="Freeform 101">
                <a:extLst>
                  <a:ext uri="{FF2B5EF4-FFF2-40B4-BE49-F238E27FC236}">
                    <a16:creationId xmlns:a16="http://schemas.microsoft.com/office/drawing/2014/main" id="{08DAF4CF-3A68-4123-B012-28C8481E3D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6C1A78CE-E171-48F1-996E-87AFE5136D4E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83" name="Rechte verbindingslijn 182">
                <a:extLst>
                  <a:ext uri="{FF2B5EF4-FFF2-40B4-BE49-F238E27FC236}">
                    <a16:creationId xmlns:a16="http://schemas.microsoft.com/office/drawing/2014/main" id="{A053D5B9-E02C-49FE-8C1B-659A43A14ED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207548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2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animBg="1"/>
      <p:bldP spid="12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/>
      <p:bldP spid="13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4x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366140" y="1179861"/>
            <a:ext cx="2720414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36613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24" hasCustomPrompt="1"/>
          </p:nvPr>
        </p:nvSpPr>
        <p:spPr>
          <a:xfrm>
            <a:off x="3279115" y="1179861"/>
            <a:ext cx="2720414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3279115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8" hasCustomPrompt="1"/>
          </p:nvPr>
        </p:nvSpPr>
        <p:spPr>
          <a:xfrm>
            <a:off x="6192090" y="1179861"/>
            <a:ext cx="2720414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619235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afbeelding 47"/>
          <p:cNvSpPr>
            <a:spLocks noGrp="1"/>
          </p:cNvSpPr>
          <p:nvPr>
            <p:ph type="pic" sz="quarter" idx="32" hasCustomPrompt="1"/>
          </p:nvPr>
        </p:nvSpPr>
        <p:spPr>
          <a:xfrm>
            <a:off x="9105065" y="1179861"/>
            <a:ext cx="2720414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910546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104" name="Groep 103">
            <a:extLst>
              <a:ext uri="{FF2B5EF4-FFF2-40B4-BE49-F238E27FC236}">
                <a16:creationId xmlns:a16="http://schemas.microsoft.com/office/drawing/2014/main" id="{2023D4CD-0D2F-488F-8979-F801863C1E4B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5" name="Afbeelding 104">
              <a:extLst>
                <a:ext uri="{FF2B5EF4-FFF2-40B4-BE49-F238E27FC236}">
                  <a16:creationId xmlns:a16="http://schemas.microsoft.com/office/drawing/2014/main" id="{AE7E3A84-A1CB-4554-87B4-799657271A6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2FDA28EB-165A-4F6B-A67F-4876D9A4091A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DD239770-6FC9-4865-92D0-563B8BDAD9BC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285B0525-87C1-4F8E-9ACA-324252B82C8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9" name="Rechte verbindingslijn 108">
              <a:extLst>
                <a:ext uri="{FF2B5EF4-FFF2-40B4-BE49-F238E27FC236}">
                  <a16:creationId xmlns:a16="http://schemas.microsoft.com/office/drawing/2014/main" id="{507CF792-CAD2-453E-ABC2-C4C9665DBCF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D6BDF347-BE7D-4A98-9E6C-4FE7744C14AB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4796338D-18A7-4BEF-9797-CCFCC3F140D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2" name="Ovaal 111">
              <a:extLst>
                <a:ext uri="{FF2B5EF4-FFF2-40B4-BE49-F238E27FC236}">
                  <a16:creationId xmlns:a16="http://schemas.microsoft.com/office/drawing/2014/main" id="{54ABF31A-AAF4-4F88-923F-4CE50EA4225C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E692BB84-0777-4E5C-A1B6-FA9D3794EFAB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4" name="Groep 113">
              <a:extLst>
                <a:ext uri="{FF2B5EF4-FFF2-40B4-BE49-F238E27FC236}">
                  <a16:creationId xmlns:a16="http://schemas.microsoft.com/office/drawing/2014/main" id="{BF9555C9-F52D-4C85-9223-328DDA3502F4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FAE68C26-8477-4846-A1C5-353C0D531B51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2" name="Rechte verbindingslijn 151">
                <a:extLst>
                  <a:ext uri="{FF2B5EF4-FFF2-40B4-BE49-F238E27FC236}">
                    <a16:creationId xmlns:a16="http://schemas.microsoft.com/office/drawing/2014/main" id="{83EA00D4-333C-45A2-8B1D-21942EF9B103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3" name="Gelijkbenige driehoek 152">
                <a:extLst>
                  <a:ext uri="{FF2B5EF4-FFF2-40B4-BE49-F238E27FC236}">
                    <a16:creationId xmlns:a16="http://schemas.microsoft.com/office/drawing/2014/main" id="{FD9273D1-C47E-44D7-BEF9-5CE578B7BC1D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5" name="Groep 114">
              <a:extLst>
                <a:ext uri="{FF2B5EF4-FFF2-40B4-BE49-F238E27FC236}">
                  <a16:creationId xmlns:a16="http://schemas.microsoft.com/office/drawing/2014/main" id="{AA17CF37-CBFA-428F-B5B3-A00C3025EC2C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44">
                <a:extLst>
                  <a:ext uri="{FF2B5EF4-FFF2-40B4-BE49-F238E27FC236}">
                    <a16:creationId xmlns:a16="http://schemas.microsoft.com/office/drawing/2014/main" id="{FF40D03D-2B54-40F7-B77F-EE568FD0C625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45">
                <a:extLst>
                  <a:ext uri="{FF2B5EF4-FFF2-40B4-BE49-F238E27FC236}">
                    <a16:creationId xmlns:a16="http://schemas.microsoft.com/office/drawing/2014/main" id="{A648A5D0-BADF-4D49-B7A8-E053AE257244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46">
                <a:extLst>
                  <a:ext uri="{FF2B5EF4-FFF2-40B4-BE49-F238E27FC236}">
                    <a16:creationId xmlns:a16="http://schemas.microsoft.com/office/drawing/2014/main" id="{32B3B0FA-D58C-4E59-A576-6A18E25AA24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hthoek: afgeronde hoeken 147">
                <a:extLst>
                  <a:ext uri="{FF2B5EF4-FFF2-40B4-BE49-F238E27FC236}">
                    <a16:creationId xmlns:a16="http://schemas.microsoft.com/office/drawing/2014/main" id="{E1F70F3D-91F1-4847-B1BB-E2E35068C201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1D0F2971-CA6E-4546-A8CA-23C1563AD84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13C0F120-4455-4063-9DDE-D18589706281}"/>
                  </a:ext>
                </a:extLst>
              </p:cNvPr>
              <p:cNvCxnSpPr>
                <a:cxnSpLocks/>
                <a:stCxn id="1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0CC36644-F31B-4F69-B4F6-447BE223CE1A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F1E1984A-272F-41CE-8A4E-476CA1697415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8" name="Rechte verbindingslijn 117">
              <a:extLst>
                <a:ext uri="{FF2B5EF4-FFF2-40B4-BE49-F238E27FC236}">
                  <a16:creationId xmlns:a16="http://schemas.microsoft.com/office/drawing/2014/main" id="{6C7D05E3-3E63-402D-A979-769F955FA35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9" name="Groep 118">
              <a:extLst>
                <a:ext uri="{FF2B5EF4-FFF2-40B4-BE49-F238E27FC236}">
                  <a16:creationId xmlns:a16="http://schemas.microsoft.com/office/drawing/2014/main" id="{C12C77E7-0D22-48A0-9F34-B57DE3752C74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4" name="Rechthoek 123">
                <a:extLst>
                  <a:ext uri="{FF2B5EF4-FFF2-40B4-BE49-F238E27FC236}">
                    <a16:creationId xmlns:a16="http://schemas.microsoft.com/office/drawing/2014/main" id="{25014AF0-BCAA-4959-9EB0-4541AEA33CE8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Rechthoek 124">
                <a:extLst>
                  <a:ext uri="{FF2B5EF4-FFF2-40B4-BE49-F238E27FC236}">
                    <a16:creationId xmlns:a16="http://schemas.microsoft.com/office/drawing/2014/main" id="{C1DC6569-CD9D-4FDF-9AE8-BC78EB50763F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6" name="Groep 125">
                <a:extLst>
                  <a:ext uri="{FF2B5EF4-FFF2-40B4-BE49-F238E27FC236}">
                    <a16:creationId xmlns:a16="http://schemas.microsoft.com/office/drawing/2014/main" id="{AD34B0E3-3E39-4C7D-B204-7351DBC49341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9" name="Rechthoek: afgeronde hoeken 138">
                  <a:extLst>
                    <a:ext uri="{FF2B5EF4-FFF2-40B4-BE49-F238E27FC236}">
                      <a16:creationId xmlns:a16="http://schemas.microsoft.com/office/drawing/2014/main" id="{56CB8802-6F8A-406B-9834-B95BA04AED30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" name="Rechthoek 139">
                  <a:extLst>
                    <a:ext uri="{FF2B5EF4-FFF2-40B4-BE49-F238E27FC236}">
                      <a16:creationId xmlns:a16="http://schemas.microsoft.com/office/drawing/2014/main" id="{24AC5A4F-2FB6-4899-B3DD-0705E3C47A2E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140">
                  <a:extLst>
                    <a:ext uri="{FF2B5EF4-FFF2-40B4-BE49-F238E27FC236}">
                      <a16:creationId xmlns:a16="http://schemas.microsoft.com/office/drawing/2014/main" id="{2E7491E0-FA1D-4963-A3DE-DD2610F442FB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225E9DB3-142C-46E1-B605-028B61D63EDE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Rechthoek 142">
                  <a:extLst>
                    <a:ext uri="{FF2B5EF4-FFF2-40B4-BE49-F238E27FC236}">
                      <a16:creationId xmlns:a16="http://schemas.microsoft.com/office/drawing/2014/main" id="{4EBD5C3C-B5E9-4050-AB08-3398239DE9C3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Rechthoek 143">
                  <a:extLst>
                    <a:ext uri="{FF2B5EF4-FFF2-40B4-BE49-F238E27FC236}">
                      <a16:creationId xmlns:a16="http://schemas.microsoft.com/office/drawing/2014/main" id="{A1653F7D-CE37-4C55-818B-AADC8E7FE13B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7603C3E1-332C-4897-8F0C-3DE9D8BDE18F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1" name="Groep 130">
                  <a:extLst>
                    <a:ext uri="{FF2B5EF4-FFF2-40B4-BE49-F238E27FC236}">
                      <a16:creationId xmlns:a16="http://schemas.microsoft.com/office/drawing/2014/main" id="{B4632603-598A-4377-82AF-080FD589B5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3" name="Rechthoek: afgeronde hoeken 132">
                    <a:extLst>
                      <a:ext uri="{FF2B5EF4-FFF2-40B4-BE49-F238E27FC236}">
                        <a16:creationId xmlns:a16="http://schemas.microsoft.com/office/drawing/2014/main" id="{3CCF4DC4-41E2-445C-8A55-87A5B25D746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4" name="Rechthoek 133">
                    <a:extLst>
                      <a:ext uri="{FF2B5EF4-FFF2-40B4-BE49-F238E27FC236}">
                        <a16:creationId xmlns:a16="http://schemas.microsoft.com/office/drawing/2014/main" id="{4B6EB406-0F48-46D8-A741-DDAB8E6CFE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134">
                    <a:extLst>
                      <a:ext uri="{FF2B5EF4-FFF2-40B4-BE49-F238E27FC236}">
                        <a16:creationId xmlns:a16="http://schemas.microsoft.com/office/drawing/2014/main" id="{E93F871E-25FF-47EB-A6C9-D987E3F61C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6" name="Rechthoek 135">
                    <a:extLst>
                      <a:ext uri="{FF2B5EF4-FFF2-40B4-BE49-F238E27FC236}">
                        <a16:creationId xmlns:a16="http://schemas.microsoft.com/office/drawing/2014/main" id="{194C25A4-8037-4A71-8ED6-086DA8C58A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Rechthoek 136">
                    <a:extLst>
                      <a:ext uri="{FF2B5EF4-FFF2-40B4-BE49-F238E27FC236}">
                        <a16:creationId xmlns:a16="http://schemas.microsoft.com/office/drawing/2014/main" id="{35D33EF9-CD43-4601-B574-6C8CDAD5DAE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8" name="Rechthoek 137">
                    <a:extLst>
                      <a:ext uri="{FF2B5EF4-FFF2-40B4-BE49-F238E27FC236}">
                        <a16:creationId xmlns:a16="http://schemas.microsoft.com/office/drawing/2014/main" id="{57630908-0B48-4C24-BB65-1B5EF84D7B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2" name="Boog 131">
                  <a:extLst>
                    <a:ext uri="{FF2B5EF4-FFF2-40B4-BE49-F238E27FC236}">
                      <a16:creationId xmlns:a16="http://schemas.microsoft.com/office/drawing/2014/main" id="{1CDE2840-C16A-4148-A926-1F57DB7D391C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28" name="Tekstvak 127">
                <a:extLst>
                  <a:ext uri="{FF2B5EF4-FFF2-40B4-BE49-F238E27FC236}">
                    <a16:creationId xmlns:a16="http://schemas.microsoft.com/office/drawing/2014/main" id="{DA8B9C17-1B7B-4234-BB48-2C25CC1B3C91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9" name="Tekstvak 128">
                <a:extLst>
                  <a:ext uri="{FF2B5EF4-FFF2-40B4-BE49-F238E27FC236}">
                    <a16:creationId xmlns:a16="http://schemas.microsoft.com/office/drawing/2014/main" id="{17B9E69D-8A4F-4714-95F0-3ED4DD40A7E6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C51B0559-355B-4BEB-B1AD-563175B8CD2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20" name="Meer informatie">
              <a:extLst>
                <a:ext uri="{FF2B5EF4-FFF2-40B4-BE49-F238E27FC236}">
                  <a16:creationId xmlns:a16="http://schemas.microsoft.com/office/drawing/2014/main" id="{CD612BB0-C25F-47D1-8D67-AAAAC4ACF570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8BE5F9EF-AB5A-4768-B474-A59DC55CD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8D25D634-5D72-4B1F-B008-B0204AFC0EF0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6812577E-17E3-46B4-AF42-7E76F7B769A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54549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6x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9" name="Tijdelijke aanduiding voor afbeelding 38"/>
          <p:cNvSpPr>
            <a:spLocks noGrp="1"/>
          </p:cNvSpPr>
          <p:nvPr>
            <p:ph type="pic" sz="quarter" idx="15" hasCustomPrompt="1"/>
          </p:nvPr>
        </p:nvSpPr>
        <p:spPr>
          <a:xfrm>
            <a:off x="366139" y="1179862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66139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17" hasCustomPrompt="1"/>
          </p:nvPr>
        </p:nvSpPr>
        <p:spPr>
          <a:xfrm>
            <a:off x="4254135" y="1179862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afbeelding 41"/>
          <p:cNvSpPr>
            <a:spLocks noGrp="1"/>
          </p:cNvSpPr>
          <p:nvPr>
            <p:ph type="pic" sz="quarter" idx="18" hasCustomPrompt="1"/>
          </p:nvPr>
        </p:nvSpPr>
        <p:spPr>
          <a:xfrm>
            <a:off x="4254135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afbeelding 42"/>
          <p:cNvSpPr>
            <a:spLocks noGrp="1"/>
          </p:cNvSpPr>
          <p:nvPr>
            <p:ph type="pic" sz="quarter" idx="19" hasCustomPrompt="1"/>
          </p:nvPr>
        </p:nvSpPr>
        <p:spPr>
          <a:xfrm>
            <a:off x="8142132" y="1179862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0" hasCustomPrompt="1"/>
          </p:nvPr>
        </p:nvSpPr>
        <p:spPr>
          <a:xfrm>
            <a:off x="8142132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2801257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5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4254682" y="2801257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6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8142679" y="2801257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66139" y="5225142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4254682" y="5225142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9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8142679" y="5225142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101" name="Groep 100">
            <a:extLst>
              <a:ext uri="{FF2B5EF4-FFF2-40B4-BE49-F238E27FC236}">
                <a16:creationId xmlns:a16="http://schemas.microsoft.com/office/drawing/2014/main" id="{15857F41-B989-471B-967B-C6DA381108DD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2" name="Afbeelding 101">
              <a:extLst>
                <a:ext uri="{FF2B5EF4-FFF2-40B4-BE49-F238E27FC236}">
                  <a16:creationId xmlns:a16="http://schemas.microsoft.com/office/drawing/2014/main" id="{A870EF52-3EC8-43DF-9D29-95AE71288A2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2E2E0576-B523-43B5-850A-13D35A708B8B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5E89C9B1-C154-41D7-A955-6E9C06FD58C5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5" name="Rechte verbindingslijn 104">
              <a:extLst>
                <a:ext uri="{FF2B5EF4-FFF2-40B4-BE49-F238E27FC236}">
                  <a16:creationId xmlns:a16="http://schemas.microsoft.com/office/drawing/2014/main" id="{6C97EE4C-0822-4420-8727-59022FEC4E4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6" name="Rechte verbindingslijn 105">
              <a:extLst>
                <a:ext uri="{FF2B5EF4-FFF2-40B4-BE49-F238E27FC236}">
                  <a16:creationId xmlns:a16="http://schemas.microsoft.com/office/drawing/2014/main" id="{C0192459-E41F-4415-82CA-286E7E35C67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D2303889-DCFD-4ABC-AE5F-92ABB46C0E71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07B0AC0E-6871-45AE-A4BC-06EC75E1360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9" name="Ovaal 108">
              <a:extLst>
                <a:ext uri="{FF2B5EF4-FFF2-40B4-BE49-F238E27FC236}">
                  <a16:creationId xmlns:a16="http://schemas.microsoft.com/office/drawing/2014/main" id="{629AA207-9EA7-45B5-917F-5C9C87AADCBC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A0A1ADFC-BD66-4D46-AEFF-6365412AC590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1" name="Groep 110">
              <a:extLst>
                <a:ext uri="{FF2B5EF4-FFF2-40B4-BE49-F238E27FC236}">
                  <a16:creationId xmlns:a16="http://schemas.microsoft.com/office/drawing/2014/main" id="{BE3704B8-19AE-44B2-84DD-311B6280B7D3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48" name="Rechthoek 147">
                <a:extLst>
                  <a:ext uri="{FF2B5EF4-FFF2-40B4-BE49-F238E27FC236}">
                    <a16:creationId xmlns:a16="http://schemas.microsoft.com/office/drawing/2014/main" id="{E1BDB5FF-A1FE-414D-9062-CF1922748473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18488FD0-826A-4130-9516-7FC529D39894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0" name="Gelijkbenige driehoek 149">
                <a:extLst>
                  <a:ext uri="{FF2B5EF4-FFF2-40B4-BE49-F238E27FC236}">
                    <a16:creationId xmlns:a16="http://schemas.microsoft.com/office/drawing/2014/main" id="{0D4BE829-8B24-4DF7-BA8F-A8C867CA17A3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2" name="Groep 111">
              <a:extLst>
                <a:ext uri="{FF2B5EF4-FFF2-40B4-BE49-F238E27FC236}">
                  <a16:creationId xmlns:a16="http://schemas.microsoft.com/office/drawing/2014/main" id="{C29314E0-C9E0-4313-A93A-B7E4177005E2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2" name="Rechthoek 141">
                <a:extLst>
                  <a:ext uri="{FF2B5EF4-FFF2-40B4-BE49-F238E27FC236}">
                    <a16:creationId xmlns:a16="http://schemas.microsoft.com/office/drawing/2014/main" id="{896E01D5-DB99-4855-B018-0F9C4C6B8534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Ovaal 142">
                <a:extLst>
                  <a:ext uri="{FF2B5EF4-FFF2-40B4-BE49-F238E27FC236}">
                    <a16:creationId xmlns:a16="http://schemas.microsoft.com/office/drawing/2014/main" id="{0D0C7CB6-8AFF-4231-93BF-E8FD29F2CA8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Vrije vorm: vorm 143">
                <a:extLst>
                  <a:ext uri="{FF2B5EF4-FFF2-40B4-BE49-F238E27FC236}">
                    <a16:creationId xmlns:a16="http://schemas.microsoft.com/office/drawing/2014/main" id="{91B5AAC4-DC71-4CC0-9455-2F44543529C0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Rechthoek: afgeronde hoeken 144">
                <a:extLst>
                  <a:ext uri="{FF2B5EF4-FFF2-40B4-BE49-F238E27FC236}">
                    <a16:creationId xmlns:a16="http://schemas.microsoft.com/office/drawing/2014/main" id="{DA99D02D-080C-4987-A7B0-6E0A31603C33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6" name="Rechte verbindingslijn 145">
                <a:extLst>
                  <a:ext uri="{FF2B5EF4-FFF2-40B4-BE49-F238E27FC236}">
                    <a16:creationId xmlns:a16="http://schemas.microsoft.com/office/drawing/2014/main" id="{1B8D256D-35B8-437E-AE80-420F7A97D1C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7" name="Rechte verbindingslijn 146">
                <a:extLst>
                  <a:ext uri="{FF2B5EF4-FFF2-40B4-BE49-F238E27FC236}">
                    <a16:creationId xmlns:a16="http://schemas.microsoft.com/office/drawing/2014/main" id="{0AD788BD-6370-40C7-98BE-1490E80764B0}"/>
                  </a:ext>
                </a:extLst>
              </p:cNvPr>
              <p:cNvCxnSpPr>
                <a:cxnSpLocks/>
                <a:stCxn id="14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3" name="Ovaal 112">
              <a:extLst>
                <a:ext uri="{FF2B5EF4-FFF2-40B4-BE49-F238E27FC236}">
                  <a16:creationId xmlns:a16="http://schemas.microsoft.com/office/drawing/2014/main" id="{A70FFDE7-131F-480B-B932-726F6C45D9EB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4" name="Rechthoek 113">
              <a:extLst>
                <a:ext uri="{FF2B5EF4-FFF2-40B4-BE49-F238E27FC236}">
                  <a16:creationId xmlns:a16="http://schemas.microsoft.com/office/drawing/2014/main" id="{3AEF02A3-F861-44DA-BCD2-6408602B821C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5" name="Rechte verbindingslijn 114">
              <a:extLst>
                <a:ext uri="{FF2B5EF4-FFF2-40B4-BE49-F238E27FC236}">
                  <a16:creationId xmlns:a16="http://schemas.microsoft.com/office/drawing/2014/main" id="{96958C1C-CE12-4038-8448-FED528AD3AA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6" name="Groep 115">
              <a:extLst>
                <a:ext uri="{FF2B5EF4-FFF2-40B4-BE49-F238E27FC236}">
                  <a16:creationId xmlns:a16="http://schemas.microsoft.com/office/drawing/2014/main" id="{E4E65CC9-58CA-4653-A7C6-F7432D5B95B4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1" name="Rechthoek 120">
                <a:extLst>
                  <a:ext uri="{FF2B5EF4-FFF2-40B4-BE49-F238E27FC236}">
                    <a16:creationId xmlns:a16="http://schemas.microsoft.com/office/drawing/2014/main" id="{92EC5354-9636-459E-B29B-5494B6E17908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0BB5AD8E-B811-46FF-80F7-B65C00C96CF5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3" name="Groep 122">
                <a:extLst>
                  <a:ext uri="{FF2B5EF4-FFF2-40B4-BE49-F238E27FC236}">
                    <a16:creationId xmlns:a16="http://schemas.microsoft.com/office/drawing/2014/main" id="{B38A7F26-4817-4C66-A0A0-149754A3F8D2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6" name="Rechthoek: afgeronde hoeken 135">
                  <a:extLst>
                    <a:ext uri="{FF2B5EF4-FFF2-40B4-BE49-F238E27FC236}">
                      <a16:creationId xmlns:a16="http://schemas.microsoft.com/office/drawing/2014/main" id="{3005B21F-6409-4021-8E8B-9157C010D658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Rechthoek 136">
                  <a:extLst>
                    <a:ext uri="{FF2B5EF4-FFF2-40B4-BE49-F238E27FC236}">
                      <a16:creationId xmlns:a16="http://schemas.microsoft.com/office/drawing/2014/main" id="{86FD35EB-EC9F-4A12-A22F-D9B0B154BF6B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" name="Rechthoek 137">
                  <a:extLst>
                    <a:ext uri="{FF2B5EF4-FFF2-40B4-BE49-F238E27FC236}">
                      <a16:creationId xmlns:a16="http://schemas.microsoft.com/office/drawing/2014/main" id="{E6ECADEC-469F-4154-9273-452BD1BF563B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9" name="Rechthoek 138">
                  <a:extLst>
                    <a:ext uri="{FF2B5EF4-FFF2-40B4-BE49-F238E27FC236}">
                      <a16:creationId xmlns:a16="http://schemas.microsoft.com/office/drawing/2014/main" id="{C90A59F8-397D-45F9-9C76-429E13C15F80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0" name="Rechthoek 139">
                  <a:extLst>
                    <a:ext uri="{FF2B5EF4-FFF2-40B4-BE49-F238E27FC236}">
                      <a16:creationId xmlns:a16="http://schemas.microsoft.com/office/drawing/2014/main" id="{40868208-453C-4C67-9E78-56C862F85586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140">
                  <a:extLst>
                    <a:ext uri="{FF2B5EF4-FFF2-40B4-BE49-F238E27FC236}">
                      <a16:creationId xmlns:a16="http://schemas.microsoft.com/office/drawing/2014/main" id="{91A8B57E-8213-4887-989E-1D4DE1B76127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B0AD3E93-0A7C-40A4-A6E8-A0364A62EFF4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28" name="Groep 127">
                  <a:extLst>
                    <a:ext uri="{FF2B5EF4-FFF2-40B4-BE49-F238E27FC236}">
                      <a16:creationId xmlns:a16="http://schemas.microsoft.com/office/drawing/2014/main" id="{ADCA2C49-FDA6-4B41-BE2C-7708EE3995D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0" name="Rechthoek: afgeronde hoeken 129">
                    <a:extLst>
                      <a:ext uri="{FF2B5EF4-FFF2-40B4-BE49-F238E27FC236}">
                        <a16:creationId xmlns:a16="http://schemas.microsoft.com/office/drawing/2014/main" id="{495951BC-862A-4DAC-B2D6-F5AF5E04521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1" name="Rechthoek 130">
                    <a:extLst>
                      <a:ext uri="{FF2B5EF4-FFF2-40B4-BE49-F238E27FC236}">
                        <a16:creationId xmlns:a16="http://schemas.microsoft.com/office/drawing/2014/main" id="{33063CC8-0B68-4342-93A6-F407CD7F6DD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2" name="Rechthoek 131">
                    <a:extLst>
                      <a:ext uri="{FF2B5EF4-FFF2-40B4-BE49-F238E27FC236}">
                        <a16:creationId xmlns:a16="http://schemas.microsoft.com/office/drawing/2014/main" id="{413F39D5-CBB6-41D2-80B5-227FDCA896B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3" name="Rechthoek 132">
                    <a:extLst>
                      <a:ext uri="{FF2B5EF4-FFF2-40B4-BE49-F238E27FC236}">
                        <a16:creationId xmlns:a16="http://schemas.microsoft.com/office/drawing/2014/main" id="{52C06138-D291-4537-839F-E889A542FED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4" name="Rechthoek 133">
                    <a:extLst>
                      <a:ext uri="{FF2B5EF4-FFF2-40B4-BE49-F238E27FC236}">
                        <a16:creationId xmlns:a16="http://schemas.microsoft.com/office/drawing/2014/main" id="{5C7B60AB-964D-4E92-A693-EA6E2D400F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134">
                    <a:extLst>
                      <a:ext uri="{FF2B5EF4-FFF2-40B4-BE49-F238E27FC236}">
                        <a16:creationId xmlns:a16="http://schemas.microsoft.com/office/drawing/2014/main" id="{F8001413-F0CF-4478-9381-C80198A177B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29" name="Boog 128">
                  <a:extLst>
                    <a:ext uri="{FF2B5EF4-FFF2-40B4-BE49-F238E27FC236}">
                      <a16:creationId xmlns:a16="http://schemas.microsoft.com/office/drawing/2014/main" id="{09686D01-B21A-4CB1-A78F-2735510F7538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25" name="Tekstvak 124">
                <a:extLst>
                  <a:ext uri="{FF2B5EF4-FFF2-40B4-BE49-F238E27FC236}">
                    <a16:creationId xmlns:a16="http://schemas.microsoft.com/office/drawing/2014/main" id="{F4719A93-C6D3-465E-94B5-6FEF96AF7FAA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6" name="Tekstvak 125">
                <a:extLst>
                  <a:ext uri="{FF2B5EF4-FFF2-40B4-BE49-F238E27FC236}">
                    <a16:creationId xmlns:a16="http://schemas.microsoft.com/office/drawing/2014/main" id="{01AB81AC-EE0F-4075-B94C-AE4151253E4E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27" name="Picture 3">
                <a:extLst>
                  <a:ext uri="{FF2B5EF4-FFF2-40B4-BE49-F238E27FC236}">
                    <a16:creationId xmlns:a16="http://schemas.microsoft.com/office/drawing/2014/main" id="{93585FC1-63F9-4CDF-BACE-1F86B4B0B93B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17" name="Meer informatie">
              <a:extLst>
                <a:ext uri="{FF2B5EF4-FFF2-40B4-BE49-F238E27FC236}">
                  <a16:creationId xmlns:a16="http://schemas.microsoft.com/office/drawing/2014/main" id="{939E70E3-F062-4D17-97CE-48B4AB252B89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18" name="Freeform 101">
                <a:extLst>
                  <a:ext uri="{FF2B5EF4-FFF2-40B4-BE49-F238E27FC236}">
                    <a16:creationId xmlns:a16="http://schemas.microsoft.com/office/drawing/2014/main" id="{FEE73CF0-8620-4616-AB61-B04780C99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ECDDA453-0761-4B0C-96B4-0FEB1A676D7C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0" name="Rechte verbindingslijn 119">
                <a:extLst>
                  <a:ext uri="{FF2B5EF4-FFF2-40B4-BE49-F238E27FC236}">
                    <a16:creationId xmlns:a16="http://schemas.microsoft.com/office/drawing/2014/main" id="{221FF874-811D-4196-8E59-4C2EAA8C414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411751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8x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366140" y="1179862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6" name="Tijdelijke aanduiding voor afbeelding 25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366140" y="3603747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1" name="Tijdelijke aanduiding voor verticale tekst 2"/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366139" y="2801257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36613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24" hasCustomPrompt="1"/>
          </p:nvPr>
        </p:nvSpPr>
        <p:spPr>
          <a:xfrm>
            <a:off x="3279115" y="1179862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25" hasCustomPrompt="1"/>
          </p:nvPr>
        </p:nvSpPr>
        <p:spPr>
          <a:xfrm>
            <a:off x="3279115" y="3603747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279249" y="2801257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3279115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8" hasCustomPrompt="1"/>
          </p:nvPr>
        </p:nvSpPr>
        <p:spPr>
          <a:xfrm>
            <a:off x="6192090" y="1179862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5" name="Tijdelijke aanduiding voor afbeelding 44"/>
          <p:cNvSpPr>
            <a:spLocks noGrp="1"/>
          </p:cNvSpPr>
          <p:nvPr>
            <p:ph type="pic" sz="quarter" idx="29" hasCustomPrompt="1"/>
          </p:nvPr>
        </p:nvSpPr>
        <p:spPr>
          <a:xfrm>
            <a:off x="6191955" y="3603747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6192359" y="2801257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619235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afbeelding 47"/>
          <p:cNvSpPr>
            <a:spLocks noGrp="1"/>
          </p:cNvSpPr>
          <p:nvPr>
            <p:ph type="pic" sz="quarter" idx="32" hasCustomPrompt="1"/>
          </p:nvPr>
        </p:nvSpPr>
        <p:spPr>
          <a:xfrm>
            <a:off x="9105065" y="1179862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9" name="Tijdelijke aanduiding voor afbeelding 48"/>
          <p:cNvSpPr>
            <a:spLocks noGrp="1"/>
          </p:cNvSpPr>
          <p:nvPr>
            <p:ph type="pic" sz="quarter" idx="33" hasCustomPrompt="1"/>
          </p:nvPr>
        </p:nvSpPr>
        <p:spPr>
          <a:xfrm>
            <a:off x="9105065" y="3603747"/>
            <a:ext cx="2720414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9105469" y="2801257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9105469" y="5225142"/>
            <a:ext cx="272001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104" name="Groep 103">
            <a:extLst>
              <a:ext uri="{FF2B5EF4-FFF2-40B4-BE49-F238E27FC236}">
                <a16:creationId xmlns:a16="http://schemas.microsoft.com/office/drawing/2014/main" id="{D9128478-8C0D-4681-B5B9-EBEF56C19DA9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5" name="Afbeelding 104">
              <a:extLst>
                <a:ext uri="{FF2B5EF4-FFF2-40B4-BE49-F238E27FC236}">
                  <a16:creationId xmlns:a16="http://schemas.microsoft.com/office/drawing/2014/main" id="{A49F5619-1183-4ED5-A6D1-B3512F3091E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67A37222-3472-4707-B094-4EDC4E970E85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E0ECCD0B-F29F-4131-9893-8D978BDD428F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2F791C5A-2C46-4591-8482-FB360B8760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9" name="Rechte verbindingslijn 108">
              <a:extLst>
                <a:ext uri="{FF2B5EF4-FFF2-40B4-BE49-F238E27FC236}">
                  <a16:creationId xmlns:a16="http://schemas.microsoft.com/office/drawing/2014/main" id="{1E869321-727C-46FB-8558-3584912934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2F4516D0-BFAD-475B-977C-970C6E52656B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C5FE596F-F131-446E-A67D-D915FAC3DA3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2" name="Ovaal 111">
              <a:extLst>
                <a:ext uri="{FF2B5EF4-FFF2-40B4-BE49-F238E27FC236}">
                  <a16:creationId xmlns:a16="http://schemas.microsoft.com/office/drawing/2014/main" id="{8D4CAF09-7A25-4757-8236-1057389EE7D1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12188EF3-1ACE-497B-9D56-9ACF5C0467C4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4" name="Groep 113">
              <a:extLst>
                <a:ext uri="{FF2B5EF4-FFF2-40B4-BE49-F238E27FC236}">
                  <a16:creationId xmlns:a16="http://schemas.microsoft.com/office/drawing/2014/main" id="{221D81F7-AA11-48D4-91A2-A3E6EFDD963A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646BA45C-E145-4343-881C-50F803078D4F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2" name="Rechte verbindingslijn 151">
                <a:extLst>
                  <a:ext uri="{FF2B5EF4-FFF2-40B4-BE49-F238E27FC236}">
                    <a16:creationId xmlns:a16="http://schemas.microsoft.com/office/drawing/2014/main" id="{B923E6D8-2E1E-4334-869D-7E9104E391C6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3" name="Gelijkbenige driehoek 152">
                <a:extLst>
                  <a:ext uri="{FF2B5EF4-FFF2-40B4-BE49-F238E27FC236}">
                    <a16:creationId xmlns:a16="http://schemas.microsoft.com/office/drawing/2014/main" id="{3747406D-EE85-4C28-A452-D7C78E26907A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5" name="Groep 114">
              <a:extLst>
                <a:ext uri="{FF2B5EF4-FFF2-40B4-BE49-F238E27FC236}">
                  <a16:creationId xmlns:a16="http://schemas.microsoft.com/office/drawing/2014/main" id="{13089058-935D-4F18-B5FA-60814DDC3454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44">
                <a:extLst>
                  <a:ext uri="{FF2B5EF4-FFF2-40B4-BE49-F238E27FC236}">
                    <a16:creationId xmlns:a16="http://schemas.microsoft.com/office/drawing/2014/main" id="{A1ECD4B1-4DC6-47B5-A60F-81822BC6E4D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45">
                <a:extLst>
                  <a:ext uri="{FF2B5EF4-FFF2-40B4-BE49-F238E27FC236}">
                    <a16:creationId xmlns:a16="http://schemas.microsoft.com/office/drawing/2014/main" id="{8CB59066-6A85-48EF-BBE8-9A47DF60D9E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46">
                <a:extLst>
                  <a:ext uri="{FF2B5EF4-FFF2-40B4-BE49-F238E27FC236}">
                    <a16:creationId xmlns:a16="http://schemas.microsoft.com/office/drawing/2014/main" id="{7A79FD76-C2AD-477F-AA71-9D8FEE362D6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hthoek: afgeronde hoeken 147">
                <a:extLst>
                  <a:ext uri="{FF2B5EF4-FFF2-40B4-BE49-F238E27FC236}">
                    <a16:creationId xmlns:a16="http://schemas.microsoft.com/office/drawing/2014/main" id="{C290FE69-03E4-4B54-BC27-597F806251B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B2B68BEF-DB8E-474B-AC3A-DDFC152213E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D59A6737-199D-4894-A7FA-67FE34E597CC}"/>
                  </a:ext>
                </a:extLst>
              </p:cNvPr>
              <p:cNvCxnSpPr>
                <a:cxnSpLocks/>
                <a:stCxn id="1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857BF560-F009-4803-A230-400133577ADB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74C33C40-AAC1-40A5-87B3-59169BC12AE8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8" name="Rechte verbindingslijn 117">
              <a:extLst>
                <a:ext uri="{FF2B5EF4-FFF2-40B4-BE49-F238E27FC236}">
                  <a16:creationId xmlns:a16="http://schemas.microsoft.com/office/drawing/2014/main" id="{35F0EE3C-ED30-4557-AF99-6C6603C0A14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9" name="Groep 118">
              <a:extLst>
                <a:ext uri="{FF2B5EF4-FFF2-40B4-BE49-F238E27FC236}">
                  <a16:creationId xmlns:a16="http://schemas.microsoft.com/office/drawing/2014/main" id="{DEA6D422-4E22-4388-8C43-E6D0B27AB7C9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4" name="Rechthoek 123">
                <a:extLst>
                  <a:ext uri="{FF2B5EF4-FFF2-40B4-BE49-F238E27FC236}">
                    <a16:creationId xmlns:a16="http://schemas.microsoft.com/office/drawing/2014/main" id="{436F710E-D9FA-43C4-BB34-A22941C6C2D6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Rechthoek 124">
                <a:extLst>
                  <a:ext uri="{FF2B5EF4-FFF2-40B4-BE49-F238E27FC236}">
                    <a16:creationId xmlns:a16="http://schemas.microsoft.com/office/drawing/2014/main" id="{A4CBDCC3-2529-45BB-A607-196B1E4085D5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6" name="Groep 125">
                <a:extLst>
                  <a:ext uri="{FF2B5EF4-FFF2-40B4-BE49-F238E27FC236}">
                    <a16:creationId xmlns:a16="http://schemas.microsoft.com/office/drawing/2014/main" id="{3D7680E5-E6A4-4954-A295-8CAED7E6290A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9" name="Rechthoek: afgeronde hoeken 138">
                  <a:extLst>
                    <a:ext uri="{FF2B5EF4-FFF2-40B4-BE49-F238E27FC236}">
                      <a16:creationId xmlns:a16="http://schemas.microsoft.com/office/drawing/2014/main" id="{8121FB31-3D5A-4584-8B2E-CB66AF12A5BF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" name="Rechthoek 139">
                  <a:extLst>
                    <a:ext uri="{FF2B5EF4-FFF2-40B4-BE49-F238E27FC236}">
                      <a16:creationId xmlns:a16="http://schemas.microsoft.com/office/drawing/2014/main" id="{C70447AF-40E8-43C8-981D-1A83B575805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140">
                  <a:extLst>
                    <a:ext uri="{FF2B5EF4-FFF2-40B4-BE49-F238E27FC236}">
                      <a16:creationId xmlns:a16="http://schemas.microsoft.com/office/drawing/2014/main" id="{F41A3CB3-8303-4601-92EE-E1C231D2D4C5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6E4D7F9E-6E0B-4B26-9AF6-BB3EFEDCAC3A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Rechthoek 142">
                  <a:extLst>
                    <a:ext uri="{FF2B5EF4-FFF2-40B4-BE49-F238E27FC236}">
                      <a16:creationId xmlns:a16="http://schemas.microsoft.com/office/drawing/2014/main" id="{DA0C2B62-2E17-463E-A626-8E0C2883B1E5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Rechthoek 143">
                  <a:extLst>
                    <a:ext uri="{FF2B5EF4-FFF2-40B4-BE49-F238E27FC236}">
                      <a16:creationId xmlns:a16="http://schemas.microsoft.com/office/drawing/2014/main" id="{AEEE200D-17F8-4C0E-BA59-9545467AC9A1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C7B48FB7-1F7A-4458-B518-00B36104FDCD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1" name="Groep 130">
                  <a:extLst>
                    <a:ext uri="{FF2B5EF4-FFF2-40B4-BE49-F238E27FC236}">
                      <a16:creationId xmlns:a16="http://schemas.microsoft.com/office/drawing/2014/main" id="{109EBBE0-0362-4633-BA7F-21622FA76839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3" name="Rechthoek: afgeronde hoeken 132">
                    <a:extLst>
                      <a:ext uri="{FF2B5EF4-FFF2-40B4-BE49-F238E27FC236}">
                        <a16:creationId xmlns:a16="http://schemas.microsoft.com/office/drawing/2014/main" id="{A8943640-AEEC-41B6-85D2-7DB33FBBD92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4" name="Rechthoek 133">
                    <a:extLst>
                      <a:ext uri="{FF2B5EF4-FFF2-40B4-BE49-F238E27FC236}">
                        <a16:creationId xmlns:a16="http://schemas.microsoft.com/office/drawing/2014/main" id="{ED6257F9-6B2B-4A27-A3B3-0E467291F4E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134">
                    <a:extLst>
                      <a:ext uri="{FF2B5EF4-FFF2-40B4-BE49-F238E27FC236}">
                        <a16:creationId xmlns:a16="http://schemas.microsoft.com/office/drawing/2014/main" id="{936E2621-9381-433C-992B-FAF5EACD24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6" name="Rechthoek 135">
                    <a:extLst>
                      <a:ext uri="{FF2B5EF4-FFF2-40B4-BE49-F238E27FC236}">
                        <a16:creationId xmlns:a16="http://schemas.microsoft.com/office/drawing/2014/main" id="{9D01458B-6373-4D52-97EA-E0C615BC33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Rechthoek 136">
                    <a:extLst>
                      <a:ext uri="{FF2B5EF4-FFF2-40B4-BE49-F238E27FC236}">
                        <a16:creationId xmlns:a16="http://schemas.microsoft.com/office/drawing/2014/main" id="{939AC8AB-CC03-4E2A-B46B-A262F6CC501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8" name="Rechthoek 137">
                    <a:extLst>
                      <a:ext uri="{FF2B5EF4-FFF2-40B4-BE49-F238E27FC236}">
                        <a16:creationId xmlns:a16="http://schemas.microsoft.com/office/drawing/2014/main" id="{886AB080-55B3-4A04-AD9C-720AB204EEE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2" name="Boog 131">
                  <a:extLst>
                    <a:ext uri="{FF2B5EF4-FFF2-40B4-BE49-F238E27FC236}">
                      <a16:creationId xmlns:a16="http://schemas.microsoft.com/office/drawing/2014/main" id="{943A8A59-84FC-4444-81E9-859513D3659D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28" name="Tekstvak 127">
                <a:extLst>
                  <a:ext uri="{FF2B5EF4-FFF2-40B4-BE49-F238E27FC236}">
                    <a16:creationId xmlns:a16="http://schemas.microsoft.com/office/drawing/2014/main" id="{B133FE93-38C4-4C8C-8F59-59F8C99AE27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9" name="Tekstvak 128">
                <a:extLst>
                  <a:ext uri="{FF2B5EF4-FFF2-40B4-BE49-F238E27FC236}">
                    <a16:creationId xmlns:a16="http://schemas.microsoft.com/office/drawing/2014/main" id="{B8391F26-FF22-463B-A710-D104045CAC49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751A0F8F-57EC-4743-9879-66D27F274FFC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20" name="Meer informatie">
              <a:extLst>
                <a:ext uri="{FF2B5EF4-FFF2-40B4-BE49-F238E27FC236}">
                  <a16:creationId xmlns:a16="http://schemas.microsoft.com/office/drawing/2014/main" id="{0CC5BD32-B4AB-4B64-8B93-06EAC657593C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063DF006-B3C4-4983-A590-95EB18EF1E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1C8B8442-8AB6-450D-92CC-97648BA06B4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24113A3B-9C9C-4D73-8B61-836646054AD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344827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3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animBg="1"/>
      <p:bldP spid="4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animBg="1"/>
      <p:bldP spid="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2" name="Tijdelijke aanduiding voor afbeelding 31"/>
          <p:cNvSpPr>
            <a:spLocks noGrp="1"/>
          </p:cNvSpPr>
          <p:nvPr>
            <p:ph type="pic" sz="quarter" idx="15" hasCustomPrompt="1"/>
          </p:nvPr>
        </p:nvSpPr>
        <p:spPr>
          <a:xfrm>
            <a:off x="366140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3" name="Tijdelijke aanduiding voor afbeelding 32"/>
          <p:cNvSpPr>
            <a:spLocks noGrp="1"/>
          </p:cNvSpPr>
          <p:nvPr>
            <p:ph type="pic" sz="quarter" idx="16" hasCustomPrompt="1"/>
          </p:nvPr>
        </p:nvSpPr>
        <p:spPr>
          <a:xfrm>
            <a:off x="366140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66139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" name="Tijdelijke aanduiding voor afbeelding 36"/>
          <p:cNvSpPr>
            <a:spLocks noGrp="1"/>
          </p:cNvSpPr>
          <p:nvPr>
            <p:ph type="pic" sz="quarter" idx="33" hasCustomPrompt="1"/>
          </p:nvPr>
        </p:nvSpPr>
        <p:spPr>
          <a:xfrm>
            <a:off x="2696490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8" name="Tijdelijke aanduiding voor afbeelding 37"/>
          <p:cNvSpPr>
            <a:spLocks noGrp="1"/>
          </p:cNvSpPr>
          <p:nvPr>
            <p:ph type="pic" sz="quarter" idx="34" hasCustomPrompt="1"/>
          </p:nvPr>
        </p:nvSpPr>
        <p:spPr>
          <a:xfrm>
            <a:off x="2696490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9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2696569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2696569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37" hasCustomPrompt="1"/>
          </p:nvPr>
        </p:nvSpPr>
        <p:spPr>
          <a:xfrm>
            <a:off x="5026841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afbeelding 41"/>
          <p:cNvSpPr>
            <a:spLocks noGrp="1"/>
          </p:cNvSpPr>
          <p:nvPr>
            <p:ph type="pic" sz="quarter" idx="38" hasCustomPrompt="1"/>
          </p:nvPr>
        </p:nvSpPr>
        <p:spPr>
          <a:xfrm>
            <a:off x="5026841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5026999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verticale tekst 2"/>
          <p:cNvSpPr>
            <a:spLocks noGrp="1"/>
          </p:cNvSpPr>
          <p:nvPr>
            <p:ph type="body" orient="vert" idx="40" hasCustomPrompt="1"/>
          </p:nvPr>
        </p:nvSpPr>
        <p:spPr>
          <a:xfrm>
            <a:off x="5026999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5" name="Tijdelijke aanduiding voor afbeelding 44"/>
          <p:cNvSpPr>
            <a:spLocks noGrp="1"/>
          </p:cNvSpPr>
          <p:nvPr>
            <p:ph type="pic" sz="quarter" idx="41" hasCustomPrompt="1"/>
          </p:nvPr>
        </p:nvSpPr>
        <p:spPr>
          <a:xfrm>
            <a:off x="7357192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42" hasCustomPrompt="1"/>
          </p:nvPr>
        </p:nvSpPr>
        <p:spPr>
          <a:xfrm>
            <a:off x="7357192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7357429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verticale tekst 2"/>
          <p:cNvSpPr>
            <a:spLocks noGrp="1"/>
          </p:cNvSpPr>
          <p:nvPr>
            <p:ph type="body" orient="vert" idx="44" hasCustomPrompt="1"/>
          </p:nvPr>
        </p:nvSpPr>
        <p:spPr>
          <a:xfrm>
            <a:off x="7357429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9" name="Tijdelijke aanduiding voor afbeelding 48"/>
          <p:cNvSpPr>
            <a:spLocks noGrp="1"/>
          </p:cNvSpPr>
          <p:nvPr>
            <p:ph type="pic" sz="quarter" idx="45" hasCustomPrompt="1"/>
          </p:nvPr>
        </p:nvSpPr>
        <p:spPr>
          <a:xfrm>
            <a:off x="9687542" y="1179862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0" name="Tijdelijke aanduiding voor afbeelding 49"/>
          <p:cNvSpPr>
            <a:spLocks noGrp="1"/>
          </p:cNvSpPr>
          <p:nvPr>
            <p:ph type="pic" sz="quarter" idx="46" hasCustomPrompt="1"/>
          </p:nvPr>
        </p:nvSpPr>
        <p:spPr>
          <a:xfrm>
            <a:off x="9687542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47" hasCustomPrompt="1"/>
          </p:nvPr>
        </p:nvSpPr>
        <p:spPr>
          <a:xfrm>
            <a:off x="9687860" y="2801257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52" name="Tijdelijke aanduiding voor verticale tekst 2"/>
          <p:cNvSpPr>
            <a:spLocks noGrp="1"/>
          </p:cNvSpPr>
          <p:nvPr>
            <p:ph type="body" orient="vert" idx="48" hasCustomPrompt="1"/>
          </p:nvPr>
        </p:nvSpPr>
        <p:spPr>
          <a:xfrm>
            <a:off x="9687860" y="5225142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104" name="Groep 103">
            <a:extLst>
              <a:ext uri="{FF2B5EF4-FFF2-40B4-BE49-F238E27FC236}">
                <a16:creationId xmlns:a16="http://schemas.microsoft.com/office/drawing/2014/main" id="{1E0C6CC2-19DB-46E6-AEF8-7FD357C4564C}"/>
              </a:ext>
            </a:extLst>
          </p:cNvPr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5" name="Afbeelding 104">
              <a:extLst>
                <a:ext uri="{FF2B5EF4-FFF2-40B4-BE49-F238E27FC236}">
                  <a16:creationId xmlns:a16="http://schemas.microsoft.com/office/drawing/2014/main" id="{E0123D1E-CA29-45C9-909C-72D1C418AF8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6E78FCE7-F175-463D-AF54-EEAE35A9CBCA}"/>
                </a:ext>
              </a:extLst>
            </p:cNvPr>
            <p:cNvSpPr/>
            <p:nvPr userDrawn="1"/>
          </p:nvSpPr>
          <p:spPr>
            <a:xfrm>
              <a:off x="12397264" y="-17883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F22C8D3A-1DB2-4CF6-808E-3A5B59CB6D83}"/>
                </a:ext>
              </a:extLst>
            </p:cNvPr>
            <p:cNvSpPr/>
            <p:nvPr userDrawn="1"/>
          </p:nvSpPr>
          <p:spPr>
            <a:xfrm>
              <a:off x="12391603" y="348607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E744F881-8F86-4191-86E7-7DE4509974D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2375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9" name="Rechte verbindingslijn 108">
              <a:extLst>
                <a:ext uri="{FF2B5EF4-FFF2-40B4-BE49-F238E27FC236}">
                  <a16:creationId xmlns:a16="http://schemas.microsoft.com/office/drawing/2014/main" id="{F90C3423-6582-4C90-A92E-488F9117FBA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1560050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C5D0843C-0B4E-4015-9234-05B811163D11}"/>
                </a:ext>
              </a:extLst>
            </p:cNvPr>
            <p:cNvSpPr/>
            <p:nvPr userDrawn="1"/>
          </p:nvSpPr>
          <p:spPr>
            <a:xfrm>
              <a:off x="12757284" y="414669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afbeelding. Klik op het pictogram om een nieuwe afbeelding in te voegen.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A1D54500-4514-4998-824D-049F03848E8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431658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2" name="Ovaal 111">
              <a:extLst>
                <a:ext uri="{FF2B5EF4-FFF2-40B4-BE49-F238E27FC236}">
                  <a16:creationId xmlns:a16="http://schemas.microsoft.com/office/drawing/2014/main" id="{6C2CC2C0-719E-4072-82E7-35A56782C6F0}"/>
                </a:ext>
              </a:extLst>
            </p:cNvPr>
            <p:cNvSpPr/>
            <p:nvPr userDrawn="1"/>
          </p:nvSpPr>
          <p:spPr>
            <a:xfrm>
              <a:off x="12391603" y="1688515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C9594C5E-2B64-48A5-8121-92AC4EA39FA4}"/>
                </a:ext>
              </a:extLst>
            </p:cNvPr>
            <p:cNvSpPr/>
            <p:nvPr userDrawn="1"/>
          </p:nvSpPr>
          <p:spPr>
            <a:xfrm>
              <a:off x="12757284" y="1754578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4" name="Groep 113">
              <a:extLst>
                <a:ext uri="{FF2B5EF4-FFF2-40B4-BE49-F238E27FC236}">
                  <a16:creationId xmlns:a16="http://schemas.microsoft.com/office/drawing/2014/main" id="{464EACA4-5959-47E5-96B7-303F92E38F86}"/>
                </a:ext>
              </a:extLst>
            </p:cNvPr>
            <p:cNvGrpSpPr/>
            <p:nvPr userDrawn="1"/>
          </p:nvGrpSpPr>
          <p:grpSpPr>
            <a:xfrm>
              <a:off x="12757284" y="2166624"/>
              <a:ext cx="825500" cy="209550"/>
              <a:chOff x="12757284" y="2166624"/>
              <a:chExt cx="825500" cy="209550"/>
            </a:xfrm>
          </p:grpSpPr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81877875-32CC-4E99-991A-0CA769630E7F}"/>
                  </a:ext>
                </a:extLst>
              </p:cNvPr>
              <p:cNvSpPr/>
              <p:nvPr userDrawn="1"/>
            </p:nvSpPr>
            <p:spPr>
              <a:xfrm>
                <a:off x="12757284" y="2166624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2" name="Rechte verbindingslijn 151">
                <a:extLst>
                  <a:ext uri="{FF2B5EF4-FFF2-40B4-BE49-F238E27FC236}">
                    <a16:creationId xmlns:a16="http://schemas.microsoft.com/office/drawing/2014/main" id="{28300FFA-FA98-4D5A-8977-26BADD105C19}"/>
                  </a:ext>
                </a:extLst>
              </p:cNvPr>
              <p:cNvCxnSpPr/>
              <p:nvPr userDrawn="1"/>
            </p:nvCxnSpPr>
            <p:spPr>
              <a:xfrm>
                <a:off x="13407929" y="2199024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3" name="Gelijkbenige driehoek 152">
                <a:extLst>
                  <a:ext uri="{FF2B5EF4-FFF2-40B4-BE49-F238E27FC236}">
                    <a16:creationId xmlns:a16="http://schemas.microsoft.com/office/drawing/2014/main" id="{EBA77F2A-1AF8-4939-ACD9-E4D18B9713E2}"/>
                  </a:ext>
                </a:extLst>
              </p:cNvPr>
              <p:cNvSpPr/>
              <p:nvPr userDrawn="1"/>
            </p:nvSpPr>
            <p:spPr>
              <a:xfrm rot="10800000">
                <a:off x="13448749" y="2250678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5" name="Groep 114">
              <a:extLst>
                <a:ext uri="{FF2B5EF4-FFF2-40B4-BE49-F238E27FC236}">
                  <a16:creationId xmlns:a16="http://schemas.microsoft.com/office/drawing/2014/main" id="{D8B77BB4-D2AA-4F6A-B206-BFBCD2C23FE5}"/>
                </a:ext>
              </a:extLst>
            </p:cNvPr>
            <p:cNvGrpSpPr/>
            <p:nvPr userDrawn="1"/>
          </p:nvGrpSpPr>
          <p:grpSpPr>
            <a:xfrm>
              <a:off x="12757284" y="1123743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44">
                <a:extLst>
                  <a:ext uri="{FF2B5EF4-FFF2-40B4-BE49-F238E27FC236}">
                    <a16:creationId xmlns:a16="http://schemas.microsoft.com/office/drawing/2014/main" id="{670EEDAE-F5A7-41F6-9993-91D28F0A9F4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45">
                <a:extLst>
                  <a:ext uri="{FF2B5EF4-FFF2-40B4-BE49-F238E27FC236}">
                    <a16:creationId xmlns:a16="http://schemas.microsoft.com/office/drawing/2014/main" id="{7F64BA8B-5B44-417C-A46C-48B84D41E4A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46">
                <a:extLst>
                  <a:ext uri="{FF2B5EF4-FFF2-40B4-BE49-F238E27FC236}">
                    <a16:creationId xmlns:a16="http://schemas.microsoft.com/office/drawing/2014/main" id="{AB38CDB7-9B99-4F83-AF8C-717C8207B8C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hthoek: afgeronde hoeken 147">
                <a:extLst>
                  <a:ext uri="{FF2B5EF4-FFF2-40B4-BE49-F238E27FC236}">
                    <a16:creationId xmlns:a16="http://schemas.microsoft.com/office/drawing/2014/main" id="{F407228E-B000-40C6-9A57-BFA7232ACF0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B66C21FE-E1E3-454F-9786-803C7EA6B31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46B388D4-1702-43AB-94E0-108087A9F61C}"/>
                  </a:ext>
                </a:extLst>
              </p:cNvPr>
              <p:cNvCxnSpPr>
                <a:cxnSpLocks/>
                <a:stCxn id="1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F39DB916-DA01-440D-A48F-09E0C27FD917}"/>
                </a:ext>
              </a:extLst>
            </p:cNvPr>
            <p:cNvSpPr/>
            <p:nvPr userDrawn="1"/>
          </p:nvSpPr>
          <p:spPr>
            <a:xfrm>
              <a:off x="12391603" y="2613716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7" name="Rechthoek 116">
              <a:extLst>
                <a:ext uri="{FF2B5EF4-FFF2-40B4-BE49-F238E27FC236}">
                  <a16:creationId xmlns:a16="http://schemas.microsoft.com/office/drawing/2014/main" id="{81B109FE-9358-4AD3-8EBB-A25E18406404}"/>
                </a:ext>
              </a:extLst>
            </p:cNvPr>
            <p:cNvSpPr/>
            <p:nvPr userDrawn="1"/>
          </p:nvSpPr>
          <p:spPr>
            <a:xfrm>
              <a:off x="12757285" y="2679780"/>
              <a:ext cx="2817996" cy="62591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en kies</a:t>
              </a:r>
              <a:b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1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8" name="Rechte verbindingslijn 117">
              <a:extLst>
                <a:ext uri="{FF2B5EF4-FFF2-40B4-BE49-F238E27FC236}">
                  <a16:creationId xmlns:a16="http://schemas.microsoft.com/office/drawing/2014/main" id="{7FD4005A-DB6D-42AC-B265-2DBA8CD9402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3" y="248190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9" name="Groep 118">
              <a:extLst>
                <a:ext uri="{FF2B5EF4-FFF2-40B4-BE49-F238E27FC236}">
                  <a16:creationId xmlns:a16="http://schemas.microsoft.com/office/drawing/2014/main" id="{D7E46035-D16E-4B0E-9E2E-142B5973E377}"/>
                </a:ext>
              </a:extLst>
            </p:cNvPr>
            <p:cNvGrpSpPr/>
            <p:nvPr userDrawn="1"/>
          </p:nvGrpSpPr>
          <p:grpSpPr>
            <a:xfrm>
              <a:off x="13717198" y="3515867"/>
              <a:ext cx="1195723" cy="678267"/>
              <a:chOff x="12757284" y="3224292"/>
              <a:chExt cx="1195723" cy="678267"/>
            </a:xfrm>
          </p:grpSpPr>
          <p:sp>
            <p:nvSpPr>
              <p:cNvPr id="124" name="Rechthoek 123">
                <a:extLst>
                  <a:ext uri="{FF2B5EF4-FFF2-40B4-BE49-F238E27FC236}">
                    <a16:creationId xmlns:a16="http://schemas.microsoft.com/office/drawing/2014/main" id="{B6D2D40A-87B8-462A-B9D3-49720EDA42A5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Rechthoek 124">
                <a:extLst>
                  <a:ext uri="{FF2B5EF4-FFF2-40B4-BE49-F238E27FC236}">
                    <a16:creationId xmlns:a16="http://schemas.microsoft.com/office/drawing/2014/main" id="{561BF64D-F188-492E-B4EC-2578D4484120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6" name="Groep 125">
                <a:extLst>
                  <a:ext uri="{FF2B5EF4-FFF2-40B4-BE49-F238E27FC236}">
                    <a16:creationId xmlns:a16="http://schemas.microsoft.com/office/drawing/2014/main" id="{86A829C4-CD2E-469C-A84B-25D97DDEF697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9" name="Rechthoek: afgeronde hoeken 138">
                  <a:extLst>
                    <a:ext uri="{FF2B5EF4-FFF2-40B4-BE49-F238E27FC236}">
                      <a16:creationId xmlns:a16="http://schemas.microsoft.com/office/drawing/2014/main" id="{A15F658F-322A-4083-B9BE-EA17A45E0440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" name="Rechthoek 139">
                  <a:extLst>
                    <a:ext uri="{FF2B5EF4-FFF2-40B4-BE49-F238E27FC236}">
                      <a16:creationId xmlns:a16="http://schemas.microsoft.com/office/drawing/2014/main" id="{43C759B2-3B6C-441B-B00D-E723B65CA67B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140">
                  <a:extLst>
                    <a:ext uri="{FF2B5EF4-FFF2-40B4-BE49-F238E27FC236}">
                      <a16:creationId xmlns:a16="http://schemas.microsoft.com/office/drawing/2014/main" id="{EA5EEF62-02E8-4929-946D-BF49F9BDCECC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87624029-FBF2-47A2-A749-7AE88F3DEC89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Rechthoek 142">
                  <a:extLst>
                    <a:ext uri="{FF2B5EF4-FFF2-40B4-BE49-F238E27FC236}">
                      <a16:creationId xmlns:a16="http://schemas.microsoft.com/office/drawing/2014/main" id="{72951251-0717-4CCC-A655-125D0E2B8B33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Rechthoek 143">
                  <a:extLst>
                    <a:ext uri="{FF2B5EF4-FFF2-40B4-BE49-F238E27FC236}">
                      <a16:creationId xmlns:a16="http://schemas.microsoft.com/office/drawing/2014/main" id="{DD0328FA-BE13-4E58-859F-EE7190419DD0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E539A306-B6D3-4476-8058-BA718F09FF31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1" name="Groep 130">
                  <a:extLst>
                    <a:ext uri="{FF2B5EF4-FFF2-40B4-BE49-F238E27FC236}">
                      <a16:creationId xmlns:a16="http://schemas.microsoft.com/office/drawing/2014/main" id="{2AE25E84-F249-4A8F-962E-D975FA817EFA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3" name="Rechthoek: afgeronde hoeken 132">
                    <a:extLst>
                      <a:ext uri="{FF2B5EF4-FFF2-40B4-BE49-F238E27FC236}">
                        <a16:creationId xmlns:a16="http://schemas.microsoft.com/office/drawing/2014/main" id="{3E7BFC05-1DDB-4AC5-9E15-3FA64A4B25E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4" name="Rechthoek 133">
                    <a:extLst>
                      <a:ext uri="{FF2B5EF4-FFF2-40B4-BE49-F238E27FC236}">
                        <a16:creationId xmlns:a16="http://schemas.microsoft.com/office/drawing/2014/main" id="{C8D2042C-8CB2-4C1C-A187-8267231430E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134">
                    <a:extLst>
                      <a:ext uri="{FF2B5EF4-FFF2-40B4-BE49-F238E27FC236}">
                        <a16:creationId xmlns:a16="http://schemas.microsoft.com/office/drawing/2014/main" id="{1740C2E7-8329-4051-A535-F5BB0A9B48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6" name="Rechthoek 135">
                    <a:extLst>
                      <a:ext uri="{FF2B5EF4-FFF2-40B4-BE49-F238E27FC236}">
                        <a16:creationId xmlns:a16="http://schemas.microsoft.com/office/drawing/2014/main" id="{599C96F6-E316-48EA-8380-07450BD89E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Rechthoek 136">
                    <a:extLst>
                      <a:ext uri="{FF2B5EF4-FFF2-40B4-BE49-F238E27FC236}">
                        <a16:creationId xmlns:a16="http://schemas.microsoft.com/office/drawing/2014/main" id="{16004FEF-9B06-44B9-B46D-2AD360DD114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8" name="Rechthoek 137">
                    <a:extLst>
                      <a:ext uri="{FF2B5EF4-FFF2-40B4-BE49-F238E27FC236}">
                        <a16:creationId xmlns:a16="http://schemas.microsoft.com/office/drawing/2014/main" id="{86196B6E-D6C9-40C8-94DE-A13899365F1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2" name="Boog 131">
                  <a:extLst>
                    <a:ext uri="{FF2B5EF4-FFF2-40B4-BE49-F238E27FC236}">
                      <a16:creationId xmlns:a16="http://schemas.microsoft.com/office/drawing/2014/main" id="{D36886EC-DA84-48DF-AC07-6E1041BC6146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  <p:sp>
            <p:nvSpPr>
              <p:cNvPr id="128" name="Tekstvak 127">
                <a:extLst>
                  <a:ext uri="{FF2B5EF4-FFF2-40B4-BE49-F238E27FC236}">
                    <a16:creationId xmlns:a16="http://schemas.microsoft.com/office/drawing/2014/main" id="{0B5BF3EF-56BE-4AB9-988E-7ADB2A1667E1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9" name="Tekstvak 128">
                <a:extLst>
                  <a:ext uri="{FF2B5EF4-FFF2-40B4-BE49-F238E27FC236}">
                    <a16:creationId xmlns:a16="http://schemas.microsoft.com/office/drawing/2014/main" id="{0C8060E8-1B60-42CE-9B7C-B38C0E1984DB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2031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8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64D0B05B-0308-4D30-A750-D85378FF929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09921" y="367122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20" name="Meer informatie">
              <a:extLst>
                <a:ext uri="{FF2B5EF4-FFF2-40B4-BE49-F238E27FC236}">
                  <a16:creationId xmlns:a16="http://schemas.microsoft.com/office/drawing/2014/main" id="{642A6EA6-024D-4406-A2B2-956A41AB2BEC}"/>
                </a:ext>
              </a:extLst>
            </p:cNvPr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041163F3-DDE7-4A3F-B6F9-C686C32AC4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469615A6-F34D-4428-B408-2E485E2CAE6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1E58E517-1682-403D-9CF1-CC229544DD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790472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animBg="1"/>
      <p:bldP spid="38" grpId="0" animBg="1"/>
      <p:bldP spid="3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/>
      <p:bldP spid="46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rectiele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directieleden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99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1174530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0" name="Tijdelijke aanduiding voor verticale tekst 2"/>
          <p:cNvSpPr>
            <a:spLocks noGrp="1"/>
          </p:cNvSpPr>
          <p:nvPr>
            <p:ph type="body" orient="vert" idx="15" hasCustomPrompt="1"/>
          </p:nvPr>
        </p:nvSpPr>
        <p:spPr>
          <a:xfrm>
            <a:off x="2664839" y="1174530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1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366975" y="2788898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2" name="Tijdelijke aanduiding voor verticale tekst 2"/>
          <p:cNvSpPr>
            <a:spLocks noGrp="1"/>
          </p:cNvSpPr>
          <p:nvPr>
            <p:ph type="body" orient="vert" idx="17" hasCustomPrompt="1"/>
          </p:nvPr>
        </p:nvSpPr>
        <p:spPr>
          <a:xfrm>
            <a:off x="366975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1"/>
          <p:cNvSpPr>
            <a:spLocks noGrp="1"/>
          </p:cNvSpPr>
          <p:nvPr>
            <p:ph type="pic" sz="quarter" idx="18" hasCustomPrompt="1"/>
          </p:nvPr>
        </p:nvSpPr>
        <p:spPr>
          <a:xfrm>
            <a:off x="366975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19" hasCustomPrompt="1"/>
          </p:nvPr>
        </p:nvSpPr>
        <p:spPr>
          <a:xfrm>
            <a:off x="1532973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5" name="Tijdelijke aanduiding voor afbeelding 31"/>
          <p:cNvSpPr>
            <a:spLocks noGrp="1"/>
          </p:cNvSpPr>
          <p:nvPr>
            <p:ph type="pic" sz="quarter" idx="20" hasCustomPrompt="1"/>
          </p:nvPr>
        </p:nvSpPr>
        <p:spPr>
          <a:xfrm>
            <a:off x="1532973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2698971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7" name="Tijdelijke aanduiding voor afbeelding 31"/>
          <p:cNvSpPr>
            <a:spLocks noGrp="1"/>
          </p:cNvSpPr>
          <p:nvPr>
            <p:ph type="pic" sz="quarter" idx="22" hasCustomPrompt="1"/>
          </p:nvPr>
        </p:nvSpPr>
        <p:spPr>
          <a:xfrm>
            <a:off x="2698971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8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64969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9" name="Tijdelijke aanduiding voor afbeelding 31"/>
          <p:cNvSpPr>
            <a:spLocks noGrp="1"/>
          </p:cNvSpPr>
          <p:nvPr>
            <p:ph type="pic" sz="quarter" idx="24" hasCustomPrompt="1"/>
          </p:nvPr>
        </p:nvSpPr>
        <p:spPr>
          <a:xfrm>
            <a:off x="3864969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0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5030967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1" name="Tijdelijke aanduiding voor afbeelding 31"/>
          <p:cNvSpPr>
            <a:spLocks noGrp="1"/>
          </p:cNvSpPr>
          <p:nvPr>
            <p:ph type="pic" sz="quarter" idx="26" hasCustomPrompt="1"/>
          </p:nvPr>
        </p:nvSpPr>
        <p:spPr>
          <a:xfrm>
            <a:off x="5030967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6196965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3" name="Tijdelijke aanduiding voor afbeelding 31"/>
          <p:cNvSpPr>
            <a:spLocks noGrp="1"/>
          </p:cNvSpPr>
          <p:nvPr>
            <p:ph type="pic" sz="quarter" idx="28" hasCustomPrompt="1"/>
          </p:nvPr>
        </p:nvSpPr>
        <p:spPr>
          <a:xfrm>
            <a:off x="6196965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4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7362963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5" name="Tijdelijke aanduiding voor afbeelding 31"/>
          <p:cNvSpPr>
            <a:spLocks noGrp="1"/>
          </p:cNvSpPr>
          <p:nvPr>
            <p:ph type="pic" sz="quarter" idx="30" hasCustomPrompt="1"/>
          </p:nvPr>
        </p:nvSpPr>
        <p:spPr>
          <a:xfrm>
            <a:off x="7362963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6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9694959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7" name="Tijdelijke aanduiding voor afbeelding 31"/>
          <p:cNvSpPr>
            <a:spLocks noGrp="1"/>
          </p:cNvSpPr>
          <p:nvPr>
            <p:ph type="pic" sz="quarter" idx="32" hasCustomPrompt="1"/>
          </p:nvPr>
        </p:nvSpPr>
        <p:spPr>
          <a:xfrm>
            <a:off x="9694959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8528961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9" name="Tijdelijke aanduiding voor afbeelding 31"/>
          <p:cNvSpPr>
            <a:spLocks noGrp="1"/>
          </p:cNvSpPr>
          <p:nvPr>
            <p:ph type="pic" sz="quarter" idx="34" hasCustomPrompt="1"/>
          </p:nvPr>
        </p:nvSpPr>
        <p:spPr>
          <a:xfrm>
            <a:off x="8528961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10860953" y="44017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1" name="Tijdelijke aanduiding voor afbeelding 31"/>
          <p:cNvSpPr>
            <a:spLocks noGrp="1"/>
          </p:cNvSpPr>
          <p:nvPr>
            <p:ph type="pic" sz="quarter" idx="36" hasCustomPrompt="1"/>
          </p:nvPr>
        </p:nvSpPr>
        <p:spPr>
          <a:xfrm>
            <a:off x="10860953" y="44017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1532973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3" name="Tijdelijke aanduiding voor afbeelding 31"/>
          <p:cNvSpPr>
            <a:spLocks noGrp="1"/>
          </p:cNvSpPr>
          <p:nvPr>
            <p:ph type="pic" sz="quarter" idx="38" hasCustomPrompt="1"/>
          </p:nvPr>
        </p:nvSpPr>
        <p:spPr>
          <a:xfrm>
            <a:off x="1532973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2698971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5" name="Tijdelijke aanduiding voor afbeelding 31"/>
          <p:cNvSpPr>
            <a:spLocks noGrp="1"/>
          </p:cNvSpPr>
          <p:nvPr>
            <p:ph type="pic" sz="quarter" idx="40" hasCustomPrompt="1"/>
          </p:nvPr>
        </p:nvSpPr>
        <p:spPr>
          <a:xfrm>
            <a:off x="2698971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41" hasCustomPrompt="1"/>
          </p:nvPr>
        </p:nvSpPr>
        <p:spPr>
          <a:xfrm>
            <a:off x="3864969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7" name="Tijdelijke aanduiding voor afbeelding 31"/>
          <p:cNvSpPr>
            <a:spLocks noGrp="1"/>
          </p:cNvSpPr>
          <p:nvPr>
            <p:ph type="pic" sz="quarter" idx="42" hasCustomPrompt="1"/>
          </p:nvPr>
        </p:nvSpPr>
        <p:spPr>
          <a:xfrm>
            <a:off x="3864969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8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030967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9" name="Tijdelijke aanduiding voor afbeelding 31"/>
          <p:cNvSpPr>
            <a:spLocks noGrp="1"/>
          </p:cNvSpPr>
          <p:nvPr>
            <p:ph type="pic" sz="quarter" idx="44" hasCustomPrompt="1"/>
          </p:nvPr>
        </p:nvSpPr>
        <p:spPr>
          <a:xfrm>
            <a:off x="5030967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0" name="Tijdelijke aanduiding voor verticale tekst 2"/>
          <p:cNvSpPr>
            <a:spLocks noGrp="1"/>
          </p:cNvSpPr>
          <p:nvPr>
            <p:ph type="body" orient="vert" idx="45" hasCustomPrompt="1"/>
          </p:nvPr>
        </p:nvSpPr>
        <p:spPr>
          <a:xfrm>
            <a:off x="6196965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1" name="Tijdelijke aanduiding voor afbeelding 31"/>
          <p:cNvSpPr>
            <a:spLocks noGrp="1"/>
          </p:cNvSpPr>
          <p:nvPr>
            <p:ph type="pic" sz="quarter" idx="46" hasCustomPrompt="1"/>
          </p:nvPr>
        </p:nvSpPr>
        <p:spPr>
          <a:xfrm>
            <a:off x="6196965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2" name="Tijdelijke aanduiding voor verticale tekst 2"/>
          <p:cNvSpPr>
            <a:spLocks noGrp="1"/>
          </p:cNvSpPr>
          <p:nvPr>
            <p:ph type="body" orient="vert" idx="47" hasCustomPrompt="1"/>
          </p:nvPr>
        </p:nvSpPr>
        <p:spPr>
          <a:xfrm>
            <a:off x="7362963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3" name="Tijdelijke aanduiding voor afbeelding 31"/>
          <p:cNvSpPr>
            <a:spLocks noGrp="1"/>
          </p:cNvSpPr>
          <p:nvPr>
            <p:ph type="pic" sz="quarter" idx="48" hasCustomPrompt="1"/>
          </p:nvPr>
        </p:nvSpPr>
        <p:spPr>
          <a:xfrm>
            <a:off x="7362963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4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694959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5" name="Tijdelijke aanduiding voor afbeelding 31"/>
          <p:cNvSpPr>
            <a:spLocks noGrp="1"/>
          </p:cNvSpPr>
          <p:nvPr>
            <p:ph type="pic" sz="quarter" idx="50" hasCustomPrompt="1"/>
          </p:nvPr>
        </p:nvSpPr>
        <p:spPr>
          <a:xfrm>
            <a:off x="9694959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6" name="Tijdelijke aanduiding voor verticale tekst 2"/>
          <p:cNvSpPr>
            <a:spLocks noGrp="1"/>
          </p:cNvSpPr>
          <p:nvPr>
            <p:ph type="body" orient="vert" idx="51" hasCustomPrompt="1"/>
          </p:nvPr>
        </p:nvSpPr>
        <p:spPr>
          <a:xfrm>
            <a:off x="8528961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7" name="Tijdelijke aanduiding voor afbeelding 31"/>
          <p:cNvSpPr>
            <a:spLocks noGrp="1"/>
          </p:cNvSpPr>
          <p:nvPr>
            <p:ph type="pic" sz="quarter" idx="52" hasCustomPrompt="1"/>
          </p:nvPr>
        </p:nvSpPr>
        <p:spPr>
          <a:xfrm>
            <a:off x="8528961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8" name="Tijdelijke aanduiding voor verticale tekst 2"/>
          <p:cNvSpPr>
            <a:spLocks noGrp="1"/>
          </p:cNvSpPr>
          <p:nvPr>
            <p:ph type="body" orient="vert" idx="53" hasCustomPrompt="1"/>
          </p:nvPr>
        </p:nvSpPr>
        <p:spPr>
          <a:xfrm>
            <a:off x="10860953" y="2788898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9" name="Tijdelijke aanduiding voor afbeelding 31"/>
          <p:cNvSpPr>
            <a:spLocks noGrp="1"/>
          </p:cNvSpPr>
          <p:nvPr>
            <p:ph type="pic" sz="quarter" idx="54" hasCustomPrompt="1"/>
          </p:nvPr>
        </p:nvSpPr>
        <p:spPr>
          <a:xfrm>
            <a:off x="10860953" y="2788898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67" name="Tijdelijke aanduiding voor verticale tekst 2"/>
          <p:cNvSpPr>
            <a:spLocks noGrp="1"/>
          </p:cNvSpPr>
          <p:nvPr>
            <p:ph type="body" orient="vert" idx="55" hasCustomPrompt="1"/>
          </p:nvPr>
        </p:nvSpPr>
        <p:spPr>
          <a:xfrm>
            <a:off x="1532973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68" name="Tijdelijke aanduiding voor afbeelding 31"/>
          <p:cNvSpPr>
            <a:spLocks noGrp="1"/>
          </p:cNvSpPr>
          <p:nvPr>
            <p:ph type="pic" sz="quarter" idx="56" hasCustomPrompt="1"/>
          </p:nvPr>
        </p:nvSpPr>
        <p:spPr>
          <a:xfrm>
            <a:off x="1532973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69" name="Tijdelijke aanduiding voor verticale tekst 2"/>
          <p:cNvSpPr>
            <a:spLocks noGrp="1"/>
          </p:cNvSpPr>
          <p:nvPr>
            <p:ph type="body" orient="vert" idx="57" hasCustomPrompt="1"/>
          </p:nvPr>
        </p:nvSpPr>
        <p:spPr>
          <a:xfrm>
            <a:off x="3864969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0" name="Tijdelijke aanduiding voor afbeelding 31"/>
          <p:cNvSpPr>
            <a:spLocks noGrp="1"/>
          </p:cNvSpPr>
          <p:nvPr>
            <p:ph type="pic" sz="quarter" idx="58" hasCustomPrompt="1"/>
          </p:nvPr>
        </p:nvSpPr>
        <p:spPr>
          <a:xfrm>
            <a:off x="3864969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1" name="Tijdelijke aanduiding voor verticale tekst 2"/>
          <p:cNvSpPr>
            <a:spLocks noGrp="1"/>
          </p:cNvSpPr>
          <p:nvPr>
            <p:ph type="body" orient="vert" idx="59" hasCustomPrompt="1"/>
          </p:nvPr>
        </p:nvSpPr>
        <p:spPr>
          <a:xfrm>
            <a:off x="5030967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2" name="Tijdelijke aanduiding voor afbeelding 31"/>
          <p:cNvSpPr>
            <a:spLocks noGrp="1"/>
          </p:cNvSpPr>
          <p:nvPr>
            <p:ph type="pic" sz="quarter" idx="60" hasCustomPrompt="1"/>
          </p:nvPr>
        </p:nvSpPr>
        <p:spPr>
          <a:xfrm>
            <a:off x="5030967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3" name="Tijdelijke aanduiding voor verticale tekst 2"/>
          <p:cNvSpPr>
            <a:spLocks noGrp="1"/>
          </p:cNvSpPr>
          <p:nvPr>
            <p:ph type="body" orient="vert" idx="61" hasCustomPrompt="1"/>
          </p:nvPr>
        </p:nvSpPr>
        <p:spPr>
          <a:xfrm>
            <a:off x="6196965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4" name="Tijdelijke aanduiding voor afbeelding 31"/>
          <p:cNvSpPr>
            <a:spLocks noGrp="1"/>
          </p:cNvSpPr>
          <p:nvPr>
            <p:ph type="pic" sz="quarter" idx="62" hasCustomPrompt="1"/>
          </p:nvPr>
        </p:nvSpPr>
        <p:spPr>
          <a:xfrm>
            <a:off x="6196965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5" name="Tijdelijke aanduiding voor verticale tekst 2"/>
          <p:cNvSpPr>
            <a:spLocks noGrp="1"/>
          </p:cNvSpPr>
          <p:nvPr>
            <p:ph type="body" orient="vert" idx="63" hasCustomPrompt="1"/>
          </p:nvPr>
        </p:nvSpPr>
        <p:spPr>
          <a:xfrm>
            <a:off x="7362963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6" name="Tijdelijke aanduiding voor afbeelding 31"/>
          <p:cNvSpPr>
            <a:spLocks noGrp="1"/>
          </p:cNvSpPr>
          <p:nvPr>
            <p:ph type="pic" sz="quarter" idx="64" hasCustomPrompt="1"/>
          </p:nvPr>
        </p:nvSpPr>
        <p:spPr>
          <a:xfrm>
            <a:off x="7362963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7" name="Tijdelijke aanduiding voor verticale tekst 2"/>
          <p:cNvSpPr>
            <a:spLocks noGrp="1"/>
          </p:cNvSpPr>
          <p:nvPr>
            <p:ph type="body" orient="vert" idx="65" hasCustomPrompt="1"/>
          </p:nvPr>
        </p:nvSpPr>
        <p:spPr>
          <a:xfrm>
            <a:off x="9694959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8" name="Tijdelijke aanduiding voor afbeelding 31"/>
          <p:cNvSpPr>
            <a:spLocks noGrp="1"/>
          </p:cNvSpPr>
          <p:nvPr>
            <p:ph type="pic" sz="quarter" idx="66" hasCustomPrompt="1"/>
          </p:nvPr>
        </p:nvSpPr>
        <p:spPr>
          <a:xfrm>
            <a:off x="9694959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9" name="Tijdelijke aanduiding voor verticale tekst 2"/>
          <p:cNvSpPr>
            <a:spLocks noGrp="1"/>
          </p:cNvSpPr>
          <p:nvPr>
            <p:ph type="body" orient="vert" idx="67" hasCustomPrompt="1"/>
          </p:nvPr>
        </p:nvSpPr>
        <p:spPr>
          <a:xfrm>
            <a:off x="8528961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80" name="Tijdelijke aanduiding voor afbeelding 31"/>
          <p:cNvSpPr>
            <a:spLocks noGrp="1"/>
          </p:cNvSpPr>
          <p:nvPr>
            <p:ph type="pic" sz="quarter" idx="68" hasCustomPrompt="1"/>
          </p:nvPr>
        </p:nvSpPr>
        <p:spPr>
          <a:xfrm>
            <a:off x="8528961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81" name="Tijdelijke aanduiding voor verticale tekst 2"/>
          <p:cNvSpPr>
            <a:spLocks noGrp="1"/>
          </p:cNvSpPr>
          <p:nvPr>
            <p:ph type="body" orient="vert" idx="69" hasCustomPrompt="1"/>
          </p:nvPr>
        </p:nvSpPr>
        <p:spPr>
          <a:xfrm>
            <a:off x="10860953" y="1174530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82" name="Tijdelijke aanduiding voor afbeelding 31"/>
          <p:cNvSpPr>
            <a:spLocks noGrp="1"/>
          </p:cNvSpPr>
          <p:nvPr>
            <p:ph type="pic" sz="quarter" idx="70" hasCustomPrompt="1"/>
          </p:nvPr>
        </p:nvSpPr>
        <p:spPr>
          <a:xfrm>
            <a:off x="10860953" y="1174530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grpSp>
        <p:nvGrpSpPr>
          <p:cNvPr id="183" name="Groep 182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grpSp>
          <p:nvGrpSpPr>
            <p:cNvPr id="184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226" name="Rechthoek 22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7" name="Rechte verbindingslijn 22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85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86" name="Rechthoek 18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87" name="Ovaal 18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88" name="Rechte verbindingslijn 18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89" name="Rechte verbindingslijn 18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0" name="Rechthoek 18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1" name="Rechte verbindingslijn 190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2" name="Ovaal 19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93" name="Rechthoek 19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4" name="Groep 193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22" name="Rechthoek 22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23" name="Rechte verbindingslijn 22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24" name="Gelijkbenige driehoek 22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ep 19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16" name="Rechthoek 215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" name="Ovaal 216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Vrije vorm: vorm 217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: afgeronde hoeken 218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20" name="Rechte verbindingslijn 219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21" name="Rechte verbindingslijn 220"/>
                <p:cNvCxnSpPr>
                  <a:cxnSpLocks/>
                  <a:stCxn id="219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96" name="Ovaal 19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97" name="Rechthoek 19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‘Bijsnijden’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8" name="Rechte verbindingslijn 19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99" name="Groep 198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200" name="Groep 199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203" name="Groep 202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210" name="Groep 209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213" name="Rechthoek 212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Rechthoek 213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Ovaal 214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000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211" name="Afbeelding 210"/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12" name="Afbeelding 211"/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04" name="Groep 203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8" name="Rechthoek 207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9" name="Rechthoek 208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05" name="Groep 204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6" name="Rechthoek 205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Rechthoek 206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201" name="Rechthoek 200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202" name="Gelijkbenige driehoek 201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187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5" grpId="0" animBg="1"/>
      <p:bldP spid="1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  <p:bldP spid="11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/>
      <p:bldP spid="12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/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  <p:bldP spid="12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/>
      <p:bldP spid="12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7" grpId="0" animBg="1"/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1" grpId="0" animBg="1"/>
      <p:bldP spid="13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3" grpId="0" animBg="1"/>
      <p:bldP spid="1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animBg="1"/>
      <p:bldP spid="13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7" grpId="0" animBg="1"/>
      <p:bldP spid="13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9" grpId="0" animBg="1"/>
      <p:bldP spid="1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1" grpId="0" animBg="1"/>
      <p:bldP spid="14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3" grpId="0" animBg="1"/>
      <p:bldP spid="1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animBg="1"/>
      <p:bldP spid="14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7" grpId="0" animBg="1"/>
      <p:bldP spid="1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9" grpId="0" animBg="1"/>
      <p:bldP spid="1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8" grpId="0" animBg="1"/>
      <p:bldP spid="1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0" grpId="0" animBg="1"/>
      <p:bldP spid="1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2" grpId="0" animBg="1"/>
      <p:bldP spid="1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4" grpId="0" animBg="1"/>
      <p:bldP spid="1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6" grpId="0" animBg="1"/>
      <p:bldP spid="1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8" grpId="0" animBg="1"/>
      <p:bldP spid="1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0" grpId="0" animBg="1"/>
      <p:bldP spid="1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2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rectielede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directieleden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83" name="Groep 182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grpSp>
          <p:nvGrpSpPr>
            <p:cNvPr id="184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226" name="Rechthoek 22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7" name="Rechte verbindingslijn 22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85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86" name="Rechthoek 18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87" name="Ovaal 18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88" name="Rechte verbindingslijn 18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89" name="Rechte verbindingslijn 18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0" name="Rechthoek 18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1" name="Rechte verbindingslijn 190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2" name="Ovaal 19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93" name="Rechthoek 19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4" name="Groep 193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22" name="Rechthoek 22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23" name="Rechte verbindingslijn 22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24" name="Gelijkbenige driehoek 22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ep 19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16" name="Rechthoek 215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" name="Ovaal 216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Vrije vorm: vorm 217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: afgeronde hoeken 218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20" name="Rechte verbindingslijn 219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21" name="Rechte verbindingslijn 220"/>
                <p:cNvCxnSpPr>
                  <a:cxnSpLocks/>
                  <a:stCxn id="219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96" name="Ovaal 19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97" name="Rechthoek 19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‘Bijsnijden’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8" name="Rechte verbindingslijn 19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99" name="Groep 198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200" name="Groep 199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203" name="Groep 202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210" name="Groep 209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213" name="Rechthoek 212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Rechthoek 213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Ovaal 214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000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211" name="Afbeelding 210"/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12" name="Afbeelding 211"/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email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04" name="Groep 203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8" name="Rechthoek 207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9" name="Rechthoek 208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05" name="Groep 204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6" name="Rechthoek 205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Rechthoek 206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201" name="Rechthoek 200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202" name="Gelijkbenige driehoek 201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351" name="Tijdelijke aanduiding voor verticale tekst 2">
            <a:extLst>
              <a:ext uri="{FF2B5EF4-FFF2-40B4-BE49-F238E27FC236}">
                <a16:creationId xmlns:a16="http://schemas.microsoft.com/office/drawing/2014/main" id="{14293AD2-5837-4071-844A-CF9B4C8E7AF4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5627391" y="127315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2" name="Tijdelijke aanduiding voor afbeelding 31">
            <a:extLst>
              <a:ext uri="{FF2B5EF4-FFF2-40B4-BE49-F238E27FC236}">
                <a16:creationId xmlns:a16="http://schemas.microsoft.com/office/drawing/2014/main" id="{31C292F8-365A-42F0-A852-406D5067D3A0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5627391" y="1275303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3" name="Tijdelijke aanduiding voor verticale tekst 2">
            <a:extLst>
              <a:ext uri="{FF2B5EF4-FFF2-40B4-BE49-F238E27FC236}">
                <a16:creationId xmlns:a16="http://schemas.microsoft.com/office/drawing/2014/main" id="{3546D6F5-C676-40A9-869B-8EFFA5AA167D}"/>
              </a:ext>
            </a:extLst>
          </p:cNvPr>
          <p:cNvSpPr>
            <a:spLocks noGrp="1"/>
          </p:cNvSpPr>
          <p:nvPr>
            <p:ph type="body" orient="vert" idx="61" hasCustomPrompt="1"/>
          </p:nvPr>
        </p:nvSpPr>
        <p:spPr>
          <a:xfrm>
            <a:off x="3300938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4" name="Tijdelijke aanduiding voor afbeelding 31">
            <a:extLst>
              <a:ext uri="{FF2B5EF4-FFF2-40B4-BE49-F238E27FC236}">
                <a16:creationId xmlns:a16="http://schemas.microsoft.com/office/drawing/2014/main" id="{19A7FBEA-B915-4628-84CB-AAE0E645B7BA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3300938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5" name="Tijdelijke aanduiding voor verticale tekst 2">
            <a:extLst>
              <a:ext uri="{FF2B5EF4-FFF2-40B4-BE49-F238E27FC236}">
                <a16:creationId xmlns:a16="http://schemas.microsoft.com/office/drawing/2014/main" id="{C013B144-0A0D-497E-9CB4-D7698C524BA4}"/>
              </a:ext>
            </a:extLst>
          </p:cNvPr>
          <p:cNvSpPr>
            <a:spLocks noGrp="1"/>
          </p:cNvSpPr>
          <p:nvPr>
            <p:ph type="body" orient="vert" idx="63" hasCustomPrompt="1"/>
          </p:nvPr>
        </p:nvSpPr>
        <p:spPr>
          <a:xfrm>
            <a:off x="4466112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6" name="Tijdelijke aanduiding voor afbeelding 31">
            <a:extLst>
              <a:ext uri="{FF2B5EF4-FFF2-40B4-BE49-F238E27FC236}">
                <a16:creationId xmlns:a16="http://schemas.microsoft.com/office/drawing/2014/main" id="{6507DC2E-D07A-43FD-A01D-E8C2C5DB65E1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466112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7" name="Tijdelijke aanduiding voor verticale tekst 2">
            <a:extLst>
              <a:ext uri="{FF2B5EF4-FFF2-40B4-BE49-F238E27FC236}">
                <a16:creationId xmlns:a16="http://schemas.microsoft.com/office/drawing/2014/main" id="{83EC8DC8-0A58-457F-A794-EF5F437A5D57}"/>
              </a:ext>
            </a:extLst>
          </p:cNvPr>
          <p:cNvSpPr>
            <a:spLocks noGrp="1"/>
          </p:cNvSpPr>
          <p:nvPr>
            <p:ph type="body" orient="vert" idx="65" hasCustomPrompt="1"/>
          </p:nvPr>
        </p:nvSpPr>
        <p:spPr>
          <a:xfrm>
            <a:off x="5627025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8" name="Tijdelijke aanduiding voor afbeelding 31">
            <a:extLst>
              <a:ext uri="{FF2B5EF4-FFF2-40B4-BE49-F238E27FC236}">
                <a16:creationId xmlns:a16="http://schemas.microsoft.com/office/drawing/2014/main" id="{DC89F17D-F4CD-4E8D-A88A-98CD7D88CBDC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5627025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9" name="Tijdelijke aanduiding voor verticale tekst 2">
            <a:extLst>
              <a:ext uri="{FF2B5EF4-FFF2-40B4-BE49-F238E27FC236}">
                <a16:creationId xmlns:a16="http://schemas.microsoft.com/office/drawing/2014/main" id="{B09EFA52-2194-4D04-AFD3-0EE8B5EFFCCD}"/>
              </a:ext>
            </a:extLst>
          </p:cNvPr>
          <p:cNvSpPr>
            <a:spLocks noGrp="1"/>
          </p:cNvSpPr>
          <p:nvPr>
            <p:ph type="body" orient="vert" idx="67" hasCustomPrompt="1"/>
          </p:nvPr>
        </p:nvSpPr>
        <p:spPr>
          <a:xfrm>
            <a:off x="6760801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0" name="Tijdelijke aanduiding voor afbeelding 31">
            <a:extLst>
              <a:ext uri="{FF2B5EF4-FFF2-40B4-BE49-F238E27FC236}">
                <a16:creationId xmlns:a16="http://schemas.microsoft.com/office/drawing/2014/main" id="{A24E315D-EA10-4DEF-95BB-C8CE4FFB11A4}"/>
              </a:ext>
            </a:extLst>
          </p:cNvPr>
          <p:cNvSpPr>
            <a:spLocks noGrp="1"/>
          </p:cNvSpPr>
          <p:nvPr>
            <p:ph type="pic" sz="quarter" idx="68" hasCustomPrompt="1"/>
          </p:nvPr>
        </p:nvSpPr>
        <p:spPr>
          <a:xfrm>
            <a:off x="6760801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1" name="Tijdelijke aanduiding voor verticale tekst 2">
            <a:extLst>
              <a:ext uri="{FF2B5EF4-FFF2-40B4-BE49-F238E27FC236}">
                <a16:creationId xmlns:a16="http://schemas.microsoft.com/office/drawing/2014/main" id="{8C45A7BE-A6A5-46D1-836D-6BAE04F801EE}"/>
              </a:ext>
            </a:extLst>
          </p:cNvPr>
          <p:cNvSpPr>
            <a:spLocks noGrp="1"/>
          </p:cNvSpPr>
          <p:nvPr>
            <p:ph type="body" orient="vert" idx="69" hasCustomPrompt="1"/>
          </p:nvPr>
        </p:nvSpPr>
        <p:spPr>
          <a:xfrm>
            <a:off x="7919783" y="2779358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2" name="Tijdelijke aanduiding voor afbeelding 31">
            <a:extLst>
              <a:ext uri="{FF2B5EF4-FFF2-40B4-BE49-F238E27FC236}">
                <a16:creationId xmlns:a16="http://schemas.microsoft.com/office/drawing/2014/main" id="{70A28BCC-A31D-4DF1-B9E3-C2C142D837B7}"/>
              </a:ext>
            </a:extLst>
          </p:cNvPr>
          <p:cNvSpPr>
            <a:spLocks noGrp="1"/>
          </p:cNvSpPr>
          <p:nvPr>
            <p:ph type="pic" sz="quarter" idx="70" hasCustomPrompt="1"/>
          </p:nvPr>
        </p:nvSpPr>
        <p:spPr>
          <a:xfrm>
            <a:off x="7919783" y="2781504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3" name="Tijdelijke aanduiding voor verticale tekst 2">
            <a:extLst>
              <a:ext uri="{FF2B5EF4-FFF2-40B4-BE49-F238E27FC236}">
                <a16:creationId xmlns:a16="http://schemas.microsoft.com/office/drawing/2014/main" id="{A0474310-937A-48E0-8BA1-9B4140C7BB4F}"/>
              </a:ext>
            </a:extLst>
          </p:cNvPr>
          <p:cNvSpPr>
            <a:spLocks noGrp="1"/>
          </p:cNvSpPr>
          <p:nvPr>
            <p:ph type="body" orient="vert" idx="71" hasCustomPrompt="1"/>
          </p:nvPr>
        </p:nvSpPr>
        <p:spPr>
          <a:xfrm>
            <a:off x="186852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4" name="Tijdelijke aanduiding voor afbeelding 31">
            <a:extLst>
              <a:ext uri="{FF2B5EF4-FFF2-40B4-BE49-F238E27FC236}">
                <a16:creationId xmlns:a16="http://schemas.microsoft.com/office/drawing/2014/main" id="{3CBF5ECA-BEE2-473A-8E52-D03352A5EDDF}"/>
              </a:ext>
            </a:extLst>
          </p:cNvPr>
          <p:cNvSpPr>
            <a:spLocks noGrp="1"/>
          </p:cNvSpPr>
          <p:nvPr>
            <p:ph type="pic" sz="quarter" idx="72" hasCustomPrompt="1"/>
          </p:nvPr>
        </p:nvSpPr>
        <p:spPr>
          <a:xfrm>
            <a:off x="186852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5" name="Tijdelijke aanduiding voor verticale tekst 2">
            <a:extLst>
              <a:ext uri="{FF2B5EF4-FFF2-40B4-BE49-F238E27FC236}">
                <a16:creationId xmlns:a16="http://schemas.microsoft.com/office/drawing/2014/main" id="{E5DD920C-0DD7-43B5-80F2-1553606E5496}"/>
              </a:ext>
            </a:extLst>
          </p:cNvPr>
          <p:cNvSpPr>
            <a:spLocks noGrp="1"/>
          </p:cNvSpPr>
          <p:nvPr>
            <p:ph type="body" orient="vert" idx="73" hasCustomPrompt="1"/>
          </p:nvPr>
        </p:nvSpPr>
        <p:spPr>
          <a:xfrm>
            <a:off x="1196287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6" name="Tijdelijke aanduiding voor afbeelding 31">
            <a:extLst>
              <a:ext uri="{FF2B5EF4-FFF2-40B4-BE49-F238E27FC236}">
                <a16:creationId xmlns:a16="http://schemas.microsoft.com/office/drawing/2014/main" id="{41CE60B6-643B-4FA5-AFD6-F71184104FEB}"/>
              </a:ext>
            </a:extLst>
          </p:cNvPr>
          <p:cNvSpPr>
            <a:spLocks noGrp="1"/>
          </p:cNvSpPr>
          <p:nvPr>
            <p:ph type="pic" sz="quarter" idx="74" hasCustomPrompt="1"/>
          </p:nvPr>
        </p:nvSpPr>
        <p:spPr>
          <a:xfrm>
            <a:off x="1196287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7" name="Tijdelijke aanduiding voor verticale tekst 2">
            <a:extLst>
              <a:ext uri="{FF2B5EF4-FFF2-40B4-BE49-F238E27FC236}">
                <a16:creationId xmlns:a16="http://schemas.microsoft.com/office/drawing/2014/main" id="{0E055054-668D-45F3-AC9E-E98016952F7F}"/>
              </a:ext>
            </a:extLst>
          </p:cNvPr>
          <p:cNvSpPr>
            <a:spLocks noGrp="1"/>
          </p:cNvSpPr>
          <p:nvPr>
            <p:ph type="body" orient="vert" idx="75" hasCustomPrompt="1"/>
          </p:nvPr>
        </p:nvSpPr>
        <p:spPr>
          <a:xfrm>
            <a:off x="2178401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8" name="Tijdelijke aanduiding voor afbeelding 31">
            <a:extLst>
              <a:ext uri="{FF2B5EF4-FFF2-40B4-BE49-F238E27FC236}">
                <a16:creationId xmlns:a16="http://schemas.microsoft.com/office/drawing/2014/main" id="{61EF5895-2F2F-41FA-BD25-A9ACEE183E07}"/>
              </a:ext>
            </a:extLst>
          </p:cNvPr>
          <p:cNvSpPr>
            <a:spLocks noGrp="1"/>
          </p:cNvSpPr>
          <p:nvPr>
            <p:ph type="pic" sz="quarter" idx="76" hasCustomPrompt="1"/>
          </p:nvPr>
        </p:nvSpPr>
        <p:spPr>
          <a:xfrm>
            <a:off x="2178401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9" name="Tijdelijke aanduiding voor verticale tekst 2">
            <a:extLst>
              <a:ext uri="{FF2B5EF4-FFF2-40B4-BE49-F238E27FC236}">
                <a16:creationId xmlns:a16="http://schemas.microsoft.com/office/drawing/2014/main" id="{1C5CEB20-7748-4A99-9912-BBFD8F504873}"/>
              </a:ext>
            </a:extLst>
          </p:cNvPr>
          <p:cNvSpPr>
            <a:spLocks noGrp="1"/>
          </p:cNvSpPr>
          <p:nvPr>
            <p:ph type="body" orient="vert" idx="77" hasCustomPrompt="1"/>
          </p:nvPr>
        </p:nvSpPr>
        <p:spPr>
          <a:xfrm>
            <a:off x="3169922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0" name="Tijdelijke aanduiding voor afbeelding 31">
            <a:extLst>
              <a:ext uri="{FF2B5EF4-FFF2-40B4-BE49-F238E27FC236}">
                <a16:creationId xmlns:a16="http://schemas.microsoft.com/office/drawing/2014/main" id="{8F724066-6267-4012-A0AE-9AFF34BFAEF3}"/>
              </a:ext>
            </a:extLst>
          </p:cNvPr>
          <p:cNvSpPr>
            <a:spLocks noGrp="1"/>
          </p:cNvSpPr>
          <p:nvPr>
            <p:ph type="pic" sz="quarter" idx="78" hasCustomPrompt="1"/>
          </p:nvPr>
        </p:nvSpPr>
        <p:spPr>
          <a:xfrm>
            <a:off x="3169922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1" name="Tijdelijke aanduiding voor verticale tekst 2">
            <a:extLst>
              <a:ext uri="{FF2B5EF4-FFF2-40B4-BE49-F238E27FC236}">
                <a16:creationId xmlns:a16="http://schemas.microsoft.com/office/drawing/2014/main" id="{5549D103-FD4C-40BD-9381-7A2A04ACE976}"/>
              </a:ext>
            </a:extLst>
          </p:cNvPr>
          <p:cNvSpPr>
            <a:spLocks noGrp="1"/>
          </p:cNvSpPr>
          <p:nvPr>
            <p:ph type="body" orient="vert" idx="79" hasCustomPrompt="1"/>
          </p:nvPr>
        </p:nvSpPr>
        <p:spPr>
          <a:xfrm>
            <a:off x="4175612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2" name="Tijdelijke aanduiding voor afbeelding 31">
            <a:extLst>
              <a:ext uri="{FF2B5EF4-FFF2-40B4-BE49-F238E27FC236}">
                <a16:creationId xmlns:a16="http://schemas.microsoft.com/office/drawing/2014/main" id="{77371A9C-44E1-4AF9-AEF3-D57D35EC1BDB}"/>
              </a:ext>
            </a:extLst>
          </p:cNvPr>
          <p:cNvSpPr>
            <a:spLocks noGrp="1"/>
          </p:cNvSpPr>
          <p:nvPr>
            <p:ph type="pic" sz="quarter" idx="80" hasCustomPrompt="1"/>
          </p:nvPr>
        </p:nvSpPr>
        <p:spPr>
          <a:xfrm>
            <a:off x="4175612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3" name="Tijdelijke aanduiding voor verticale tekst 2">
            <a:extLst>
              <a:ext uri="{FF2B5EF4-FFF2-40B4-BE49-F238E27FC236}">
                <a16:creationId xmlns:a16="http://schemas.microsoft.com/office/drawing/2014/main" id="{714A5014-6E42-4ED5-8E6B-6B8B1A3EDEC8}"/>
              </a:ext>
            </a:extLst>
          </p:cNvPr>
          <p:cNvSpPr>
            <a:spLocks noGrp="1"/>
          </p:cNvSpPr>
          <p:nvPr>
            <p:ph type="body" orient="vert" idx="81" hasCustomPrompt="1"/>
          </p:nvPr>
        </p:nvSpPr>
        <p:spPr>
          <a:xfrm>
            <a:off x="5170472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4" name="Tijdelijke aanduiding voor afbeelding 31">
            <a:extLst>
              <a:ext uri="{FF2B5EF4-FFF2-40B4-BE49-F238E27FC236}">
                <a16:creationId xmlns:a16="http://schemas.microsoft.com/office/drawing/2014/main" id="{5B04C9C5-8DDC-42DA-A688-232C243D2E1F}"/>
              </a:ext>
            </a:extLst>
          </p:cNvPr>
          <p:cNvSpPr>
            <a:spLocks noGrp="1"/>
          </p:cNvSpPr>
          <p:nvPr>
            <p:ph type="pic" sz="quarter" idx="82" hasCustomPrompt="1"/>
          </p:nvPr>
        </p:nvSpPr>
        <p:spPr>
          <a:xfrm>
            <a:off x="5170472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5" name="Tijdelijke aanduiding voor verticale tekst 2">
            <a:extLst>
              <a:ext uri="{FF2B5EF4-FFF2-40B4-BE49-F238E27FC236}">
                <a16:creationId xmlns:a16="http://schemas.microsoft.com/office/drawing/2014/main" id="{B8514DCC-110B-47C6-B106-1D96A43C6875}"/>
              </a:ext>
            </a:extLst>
          </p:cNvPr>
          <p:cNvSpPr>
            <a:spLocks noGrp="1"/>
          </p:cNvSpPr>
          <p:nvPr>
            <p:ph type="body" orient="vert" idx="83" hasCustomPrompt="1"/>
          </p:nvPr>
        </p:nvSpPr>
        <p:spPr>
          <a:xfrm>
            <a:off x="6188740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6" name="Tijdelijke aanduiding voor afbeelding 31">
            <a:extLst>
              <a:ext uri="{FF2B5EF4-FFF2-40B4-BE49-F238E27FC236}">
                <a16:creationId xmlns:a16="http://schemas.microsoft.com/office/drawing/2014/main" id="{0464B692-CE9D-4CCC-BD48-184F82D2E128}"/>
              </a:ext>
            </a:extLst>
          </p:cNvPr>
          <p:cNvSpPr>
            <a:spLocks noGrp="1"/>
          </p:cNvSpPr>
          <p:nvPr>
            <p:ph type="pic" sz="quarter" idx="84" hasCustomPrompt="1"/>
          </p:nvPr>
        </p:nvSpPr>
        <p:spPr>
          <a:xfrm>
            <a:off x="6188740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7" name="Tijdelijke aanduiding voor verticale tekst 2">
            <a:extLst>
              <a:ext uri="{FF2B5EF4-FFF2-40B4-BE49-F238E27FC236}">
                <a16:creationId xmlns:a16="http://schemas.microsoft.com/office/drawing/2014/main" id="{0EFDBC1E-2C3E-49F2-BAB9-80B028E7925A}"/>
              </a:ext>
            </a:extLst>
          </p:cNvPr>
          <p:cNvSpPr>
            <a:spLocks noGrp="1"/>
          </p:cNvSpPr>
          <p:nvPr>
            <p:ph type="body" orient="vert" idx="85" hasCustomPrompt="1"/>
          </p:nvPr>
        </p:nvSpPr>
        <p:spPr>
          <a:xfrm>
            <a:off x="7172109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8" name="Tijdelijke aanduiding voor afbeelding 31">
            <a:extLst>
              <a:ext uri="{FF2B5EF4-FFF2-40B4-BE49-F238E27FC236}">
                <a16:creationId xmlns:a16="http://schemas.microsoft.com/office/drawing/2014/main" id="{9C5F1BD7-86D5-4851-9BE4-35B8C2CA6372}"/>
              </a:ext>
            </a:extLst>
          </p:cNvPr>
          <p:cNvSpPr>
            <a:spLocks noGrp="1"/>
          </p:cNvSpPr>
          <p:nvPr>
            <p:ph type="pic" sz="quarter" idx="86" hasCustomPrompt="1"/>
          </p:nvPr>
        </p:nvSpPr>
        <p:spPr>
          <a:xfrm>
            <a:off x="7172109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9" name="Tijdelijke aanduiding voor verticale tekst 2">
            <a:extLst>
              <a:ext uri="{FF2B5EF4-FFF2-40B4-BE49-F238E27FC236}">
                <a16:creationId xmlns:a16="http://schemas.microsoft.com/office/drawing/2014/main" id="{4730FF30-C1DE-481D-B4CC-37F59AE69C53}"/>
              </a:ext>
            </a:extLst>
          </p:cNvPr>
          <p:cNvSpPr>
            <a:spLocks noGrp="1"/>
          </p:cNvSpPr>
          <p:nvPr>
            <p:ph type="body" orient="vert" idx="87" hasCustomPrompt="1"/>
          </p:nvPr>
        </p:nvSpPr>
        <p:spPr>
          <a:xfrm>
            <a:off x="8180801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0" name="Tijdelijke aanduiding voor afbeelding 31">
            <a:extLst>
              <a:ext uri="{FF2B5EF4-FFF2-40B4-BE49-F238E27FC236}">
                <a16:creationId xmlns:a16="http://schemas.microsoft.com/office/drawing/2014/main" id="{3A9287F3-0467-4BC6-AAAF-456CD7B58A04}"/>
              </a:ext>
            </a:extLst>
          </p:cNvPr>
          <p:cNvSpPr>
            <a:spLocks noGrp="1"/>
          </p:cNvSpPr>
          <p:nvPr>
            <p:ph type="pic" sz="quarter" idx="88" hasCustomPrompt="1"/>
          </p:nvPr>
        </p:nvSpPr>
        <p:spPr>
          <a:xfrm>
            <a:off x="8180801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1" name="Tijdelijke aanduiding voor verticale tekst 2">
            <a:extLst>
              <a:ext uri="{FF2B5EF4-FFF2-40B4-BE49-F238E27FC236}">
                <a16:creationId xmlns:a16="http://schemas.microsoft.com/office/drawing/2014/main" id="{416A12B1-AEC0-4EFE-B2A0-2EF8B86739E9}"/>
              </a:ext>
            </a:extLst>
          </p:cNvPr>
          <p:cNvSpPr>
            <a:spLocks noGrp="1"/>
          </p:cNvSpPr>
          <p:nvPr>
            <p:ph type="body" orient="vert" idx="89" hasCustomPrompt="1"/>
          </p:nvPr>
        </p:nvSpPr>
        <p:spPr>
          <a:xfrm>
            <a:off x="9185605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2" name="Tijdelijke aanduiding voor afbeelding 31">
            <a:extLst>
              <a:ext uri="{FF2B5EF4-FFF2-40B4-BE49-F238E27FC236}">
                <a16:creationId xmlns:a16="http://schemas.microsoft.com/office/drawing/2014/main" id="{A02ABF61-1E62-4C1D-98E4-D71576C67151}"/>
              </a:ext>
            </a:extLst>
          </p:cNvPr>
          <p:cNvSpPr>
            <a:spLocks noGrp="1"/>
          </p:cNvSpPr>
          <p:nvPr>
            <p:ph type="pic" sz="quarter" idx="90" hasCustomPrompt="1"/>
          </p:nvPr>
        </p:nvSpPr>
        <p:spPr>
          <a:xfrm>
            <a:off x="9185605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3" name="Tijdelijke aanduiding voor verticale tekst 2">
            <a:extLst>
              <a:ext uri="{FF2B5EF4-FFF2-40B4-BE49-F238E27FC236}">
                <a16:creationId xmlns:a16="http://schemas.microsoft.com/office/drawing/2014/main" id="{780E81C4-4C3D-4918-9B7E-5C13BDA880F3}"/>
              </a:ext>
            </a:extLst>
          </p:cNvPr>
          <p:cNvSpPr>
            <a:spLocks noGrp="1"/>
          </p:cNvSpPr>
          <p:nvPr>
            <p:ph type="body" orient="vert" idx="91" hasCustomPrompt="1"/>
          </p:nvPr>
        </p:nvSpPr>
        <p:spPr>
          <a:xfrm>
            <a:off x="10172204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4" name="Tijdelijke aanduiding voor afbeelding 31">
            <a:extLst>
              <a:ext uri="{FF2B5EF4-FFF2-40B4-BE49-F238E27FC236}">
                <a16:creationId xmlns:a16="http://schemas.microsoft.com/office/drawing/2014/main" id="{A11EEA0B-06CF-46E4-B49E-619F39CD8FCE}"/>
              </a:ext>
            </a:extLst>
          </p:cNvPr>
          <p:cNvSpPr>
            <a:spLocks noGrp="1"/>
          </p:cNvSpPr>
          <p:nvPr>
            <p:ph type="pic" sz="quarter" idx="92" hasCustomPrompt="1"/>
          </p:nvPr>
        </p:nvSpPr>
        <p:spPr>
          <a:xfrm>
            <a:off x="10172204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5" name="Tijdelijke aanduiding voor verticale tekst 2">
            <a:extLst>
              <a:ext uri="{FF2B5EF4-FFF2-40B4-BE49-F238E27FC236}">
                <a16:creationId xmlns:a16="http://schemas.microsoft.com/office/drawing/2014/main" id="{D3F3124F-387F-41B9-9AD4-17B8B8938093}"/>
              </a:ext>
            </a:extLst>
          </p:cNvPr>
          <p:cNvSpPr>
            <a:spLocks noGrp="1"/>
          </p:cNvSpPr>
          <p:nvPr>
            <p:ph type="body" orient="vert" idx="93" hasCustomPrompt="1"/>
          </p:nvPr>
        </p:nvSpPr>
        <p:spPr>
          <a:xfrm>
            <a:off x="11180030" y="4401306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4000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0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6" name="Tijdelijke aanduiding voor afbeelding 31">
            <a:extLst>
              <a:ext uri="{FF2B5EF4-FFF2-40B4-BE49-F238E27FC236}">
                <a16:creationId xmlns:a16="http://schemas.microsoft.com/office/drawing/2014/main" id="{1666C2E9-EB03-4BE0-A719-C01BCB15744A}"/>
              </a:ext>
            </a:extLst>
          </p:cNvPr>
          <p:cNvSpPr>
            <a:spLocks noGrp="1"/>
          </p:cNvSpPr>
          <p:nvPr>
            <p:ph type="pic" sz="quarter" idx="94" hasCustomPrompt="1"/>
          </p:nvPr>
        </p:nvSpPr>
        <p:spPr>
          <a:xfrm>
            <a:off x="11180030" y="4403452"/>
            <a:ext cx="828681" cy="84845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32312729-E02A-43BC-A267-1B37FDF68AD8}"/>
              </a:ext>
            </a:extLst>
          </p:cNvPr>
          <p:cNvSpPr>
            <a:spLocks noGrp="1"/>
          </p:cNvSpPr>
          <p:nvPr>
            <p:ph type="body" sz="quarter" idx="95" hasCustomPrompt="1"/>
          </p:nvPr>
        </p:nvSpPr>
        <p:spPr>
          <a:xfrm>
            <a:off x="3300938" y="2455939"/>
            <a:ext cx="1211263" cy="218370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400"/>
            </a:lvl4pPr>
          </a:lstStyle>
          <a:p>
            <a:pPr lvl="3"/>
            <a:r>
              <a:rPr lang="nl-NL" dirty="0"/>
              <a:t>Titel</a:t>
            </a:r>
          </a:p>
        </p:txBody>
      </p:sp>
      <p:sp>
        <p:nvSpPr>
          <p:cNvPr id="388" name="Tijdelijke aanduiding voor tekst 7">
            <a:extLst>
              <a:ext uri="{FF2B5EF4-FFF2-40B4-BE49-F238E27FC236}">
                <a16:creationId xmlns:a16="http://schemas.microsoft.com/office/drawing/2014/main" id="{0F1BE2BF-85C1-4D56-96AA-702D436423AB}"/>
              </a:ext>
            </a:extLst>
          </p:cNvPr>
          <p:cNvSpPr>
            <a:spLocks noGrp="1"/>
          </p:cNvSpPr>
          <p:nvPr>
            <p:ph type="body" sz="quarter" idx="97" hasCustomPrompt="1"/>
          </p:nvPr>
        </p:nvSpPr>
        <p:spPr>
          <a:xfrm>
            <a:off x="197539" y="4101385"/>
            <a:ext cx="1472006" cy="218370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400"/>
            </a:lvl4pPr>
          </a:lstStyle>
          <a:p>
            <a:pPr lvl="3"/>
            <a:r>
              <a:rPr lang="nl-NL" dirty="0"/>
              <a:t>Titel</a:t>
            </a:r>
          </a:p>
        </p:txBody>
      </p:sp>
      <p:sp>
        <p:nvSpPr>
          <p:cNvPr id="389" name="Tijdelijke aanduiding voor tekst 7">
            <a:extLst>
              <a:ext uri="{FF2B5EF4-FFF2-40B4-BE49-F238E27FC236}">
                <a16:creationId xmlns:a16="http://schemas.microsoft.com/office/drawing/2014/main" id="{4E575E57-AA1F-447B-B420-AA5E8340FD08}"/>
              </a:ext>
            </a:extLst>
          </p:cNvPr>
          <p:cNvSpPr>
            <a:spLocks noGrp="1"/>
          </p:cNvSpPr>
          <p:nvPr>
            <p:ph type="body" sz="quarter" idx="98" hasCustomPrompt="1"/>
          </p:nvPr>
        </p:nvSpPr>
        <p:spPr>
          <a:xfrm>
            <a:off x="5627025" y="971917"/>
            <a:ext cx="1491010" cy="218370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400"/>
            </a:lvl4pPr>
          </a:lstStyle>
          <a:p>
            <a:pPr lvl="3"/>
            <a:r>
              <a:rPr lang="nl-NL" dirty="0"/>
              <a:t>Titel</a:t>
            </a:r>
          </a:p>
        </p:txBody>
      </p:sp>
    </p:spTree>
    <p:extLst>
      <p:ext uri="{BB962C8B-B14F-4D97-AF65-F5344CB8AC3E}">
        <p14:creationId xmlns:p14="http://schemas.microsoft.com/office/powerpoint/2010/main" val="921853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2" grpId="0" animBg="1"/>
      <p:bldP spid="3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4" grpId="0" animBg="1"/>
      <p:bldP spid="3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6" grpId="0" animBg="1"/>
      <p:bldP spid="35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8" grpId="0" animBg="1"/>
      <p:bldP spid="35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0" grpId="0" animBg="1"/>
      <p:bldP spid="36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2" grpId="0" animBg="1"/>
      <p:bldP spid="36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4" grpId="0" animBg="1"/>
      <p:bldP spid="36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6" grpId="0" animBg="1"/>
      <p:bldP spid="3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8" grpId="0" animBg="1"/>
      <p:bldP spid="3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0" grpId="0" animBg="1"/>
      <p:bldP spid="3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2" grpId="0" animBg="1"/>
      <p:bldP spid="3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4" grpId="0" animBg="1"/>
      <p:bldP spid="3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6" grpId="0" animBg="1"/>
      <p:bldP spid="3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8" grpId="0" animBg="1"/>
      <p:bldP spid="3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0" grpId="0" animBg="1"/>
      <p:bldP spid="3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2" grpId="0" animBg="1"/>
      <p:bldP spid="38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4" grpId="0" animBg="1"/>
      <p:bldP spid="38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6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Feedback communicer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000" b="1" dirty="0">
              <a:solidFill>
                <a:schemeClr val="tx1"/>
              </a:solidFill>
            </a:endParaRPr>
          </a:p>
        </p:txBody>
      </p:sp>
      <p:sp>
        <p:nvSpPr>
          <p:cNvPr id="16" name="Rechthoek 15"/>
          <p:cNvSpPr/>
          <p:nvPr userDrawn="1"/>
        </p:nvSpPr>
        <p:spPr>
          <a:xfrm>
            <a:off x="701536" y="1700810"/>
            <a:ext cx="10800649" cy="4356494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/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Beste klant,</a:t>
            </a: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Bij PPT Solutions communiceren we feedback met opmerkingen in PowerPoint.</a:t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Wanneer u feedback heeft wat betrekking heeft op een dia in de presentatie, ga dan naar de desbetreffende dia en volg de volgende stappen:</a:t>
            </a: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endParaRPr lang="nl-NL" sz="10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Deze stappen kunt u uitvoeren door de gehele presentatie en eventueel ook antwoord geven op onze communicatie via opmerkingen.</a:t>
            </a:r>
            <a:b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0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 volgende stappen kunt u uitvoeren om antwoord te geven op evt. opmerkingen of om naar de vorige/volgende opmerking in de presentatie te gaan:</a:t>
            </a: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43" y="-399456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nl-NL" sz="1400" dirty="0">
                <a:solidFill>
                  <a:srgbClr val="303E48">
                    <a:lumMod val="60000"/>
                    <a:lumOff val="40000"/>
                  </a:srgbClr>
                </a:solidFill>
              </a:rPr>
              <a:t>Instructie dia: Feedback communiceren</a:t>
            </a:r>
          </a:p>
        </p:txBody>
      </p:sp>
      <p:grpSp>
        <p:nvGrpSpPr>
          <p:cNvPr id="9" name="GRID" hidden="1"/>
          <p:cNvGrpSpPr/>
          <p:nvPr userDrawn="1"/>
        </p:nvGrpSpPr>
        <p:grpSpPr>
          <a:xfrm>
            <a:off x="0" y="0"/>
            <a:ext cx="12191999" cy="6858000"/>
            <a:chOff x="0" y="0"/>
            <a:chExt cx="12169774" cy="6858000"/>
          </a:xfrm>
        </p:grpSpPr>
        <p:sp>
          <p:nvSpPr>
            <p:cNvPr id="10" name="Rechthoek 9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" name="Rechthoek 10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" name="Rechthoek 11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" name="Rechthoek 12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4" name="Rechthoek 13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" name="Rechthoek 30"/>
            <p:cNvSpPr/>
            <p:nvPr userDrawn="1"/>
          </p:nvSpPr>
          <p:spPr>
            <a:xfrm>
              <a:off x="0" y="2267220"/>
              <a:ext cx="12169774" cy="210548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" name="Rechthoek 31"/>
            <p:cNvSpPr/>
            <p:nvPr userDrawn="1"/>
          </p:nvSpPr>
          <p:spPr>
            <a:xfrm>
              <a:off x="0" y="4838993"/>
              <a:ext cx="12169774" cy="210548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" name="Rechthoek 36"/>
            <p:cNvSpPr/>
            <p:nvPr userDrawn="1"/>
          </p:nvSpPr>
          <p:spPr>
            <a:xfrm>
              <a:off x="0" y="277158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" name="Rechthoek 37"/>
            <p:cNvSpPr/>
            <p:nvPr userDrawn="1"/>
          </p:nvSpPr>
          <p:spPr>
            <a:xfrm>
              <a:off x="0" y="320061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9" name="Rechthoek 38"/>
            <p:cNvSpPr/>
            <p:nvPr userDrawn="1"/>
          </p:nvSpPr>
          <p:spPr>
            <a:xfrm>
              <a:off x="0" y="3666199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48" name="Rechthoek 47"/>
            <p:cNvSpPr/>
            <p:nvPr userDrawn="1"/>
          </p:nvSpPr>
          <p:spPr>
            <a:xfrm>
              <a:off x="0" y="538020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Tekstvak 6"/>
          <p:cNvSpPr txBox="1"/>
          <p:nvPr userDrawn="1"/>
        </p:nvSpPr>
        <p:spPr>
          <a:xfrm>
            <a:off x="693962" y="692697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nl-NL" sz="1800" dirty="0">
                <a:solidFill>
                  <a:srgbClr val="0096A5"/>
                </a:solidFill>
                <a:latin typeface="Oswald" panose="02000503000000000000" pitchFamily="2" charset="0"/>
              </a:rPr>
              <a:t>Feedback communicatie</a:t>
            </a:r>
            <a:endParaRPr lang="en-US" sz="1800" dirty="0">
              <a:solidFill>
                <a:srgbClr val="0096A5"/>
              </a:solidFill>
              <a:latin typeface="Oswald" panose="02000503000000000000" pitchFamily="2" charset="0"/>
            </a:endParaRPr>
          </a:p>
        </p:txBody>
      </p:sp>
      <p:grpSp>
        <p:nvGrpSpPr>
          <p:cNvPr id="67" name="Groep 66"/>
          <p:cNvGrpSpPr/>
          <p:nvPr userDrawn="1"/>
        </p:nvGrpSpPr>
        <p:grpSpPr>
          <a:xfrm>
            <a:off x="696791" y="2472280"/>
            <a:ext cx="9936052" cy="1694973"/>
            <a:chOff x="695521" y="2472279"/>
            <a:chExt cx="9917939" cy="1694973"/>
          </a:xfrm>
        </p:grpSpPr>
        <p:grpSp>
          <p:nvGrpSpPr>
            <p:cNvPr id="18" name="Groep 17"/>
            <p:cNvGrpSpPr/>
            <p:nvPr/>
          </p:nvGrpSpPr>
          <p:grpSpPr>
            <a:xfrm>
              <a:off x="695521" y="2477768"/>
              <a:ext cx="9917939" cy="1643724"/>
              <a:chOff x="607174" y="2060848"/>
              <a:chExt cx="9917939" cy="1643724"/>
            </a:xfrm>
          </p:grpSpPr>
          <p:sp>
            <p:nvSpPr>
              <p:cNvPr id="23" name="Tekstvak 22"/>
              <p:cNvSpPr txBox="1"/>
              <p:nvPr/>
            </p:nvSpPr>
            <p:spPr>
              <a:xfrm>
                <a:off x="1020057" y="2060849"/>
                <a:ext cx="4824536" cy="2654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Ga naar de tab </a:t>
                </a: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‘Invoegen’.</a:t>
                </a:r>
              </a:p>
            </p:txBody>
          </p:sp>
          <p:sp>
            <p:nvSpPr>
              <p:cNvPr id="24" name="Ovaal 23"/>
              <p:cNvSpPr/>
              <p:nvPr/>
            </p:nvSpPr>
            <p:spPr>
              <a:xfrm>
                <a:off x="607174" y="2060848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1</a:t>
                </a:r>
              </a:p>
            </p:txBody>
          </p:sp>
          <p:sp>
            <p:nvSpPr>
              <p:cNvPr id="25" name="Tekstvak 24"/>
              <p:cNvSpPr txBox="1"/>
              <p:nvPr/>
            </p:nvSpPr>
            <p:spPr>
              <a:xfrm>
                <a:off x="1020057" y="2483279"/>
                <a:ext cx="482453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Klik op de knop </a:t>
                </a: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‘Opmerking’.</a:t>
                </a:r>
              </a:p>
            </p:txBody>
          </p:sp>
          <p:sp>
            <p:nvSpPr>
              <p:cNvPr id="26" name="Ovaal 25"/>
              <p:cNvSpPr/>
              <p:nvPr/>
            </p:nvSpPr>
            <p:spPr>
              <a:xfrm>
                <a:off x="607174" y="2488475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2</a:t>
                </a:r>
              </a:p>
            </p:txBody>
          </p:sp>
          <p:sp>
            <p:nvSpPr>
              <p:cNvPr id="27" name="Tekstvak 26"/>
              <p:cNvSpPr txBox="1"/>
              <p:nvPr/>
            </p:nvSpPr>
            <p:spPr>
              <a:xfrm>
                <a:off x="1020057" y="2931615"/>
                <a:ext cx="950505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Er verschijnt nu een klein spreekwolkje op de slide en het venster voor opmerkingen opent zich aan de zijkant.</a:t>
                </a:r>
              </a:p>
              <a:p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 uw feedback in het tekst vak in het venster voor opmerkingen.</a:t>
                </a:r>
              </a:p>
            </p:txBody>
          </p:sp>
          <p:sp>
            <p:nvSpPr>
              <p:cNvPr id="28" name="Ovaal 27"/>
              <p:cNvSpPr/>
              <p:nvPr/>
            </p:nvSpPr>
            <p:spPr>
              <a:xfrm>
                <a:off x="607174" y="291608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3</a:t>
                </a:r>
              </a:p>
            </p:txBody>
          </p:sp>
          <p:sp>
            <p:nvSpPr>
              <p:cNvPr id="29" name="Tekstvak 28"/>
              <p:cNvSpPr txBox="1"/>
              <p:nvPr/>
            </p:nvSpPr>
            <p:spPr>
              <a:xfrm>
                <a:off x="1020057" y="3416540"/>
                <a:ext cx="729365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u dit gedaan heeft, kunt u het spreekwolkje op de juiste plaats op de dia slepen. </a:t>
                </a:r>
                <a:b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Zo is het voor ons duidelijk op welk deel van de content, op de dia, uw feedback betrekking heeft.</a:t>
                </a:r>
              </a:p>
            </p:txBody>
          </p:sp>
          <p:sp>
            <p:nvSpPr>
              <p:cNvPr id="30" name="Ovaal 29"/>
              <p:cNvSpPr/>
              <p:nvPr/>
            </p:nvSpPr>
            <p:spPr>
              <a:xfrm>
                <a:off x="607174" y="341654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4</a:t>
                </a:r>
              </a:p>
            </p:txBody>
          </p:sp>
        </p:grpSp>
        <p:pic>
          <p:nvPicPr>
            <p:cNvPr id="51" name="Afbeelding 5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92913" y="2472279"/>
              <a:ext cx="1822207" cy="265370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2" name="Afbeelding 51"/>
            <p:cNvPicPr>
              <a:picLocks noChangeAspect="1"/>
            </p:cNvPicPr>
            <p:nvPr userDrawn="1"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292913" y="2840765"/>
              <a:ext cx="432050" cy="376815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6" name="Afbeelding 55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29962" y="2793592"/>
              <a:ext cx="2144324" cy="880792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8" name="Afbeelding 57"/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29962" y="3767202"/>
              <a:ext cx="419100" cy="400050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</p:grpSp>
      <p:grpSp>
        <p:nvGrpSpPr>
          <p:cNvPr id="66" name="Groep 65"/>
          <p:cNvGrpSpPr/>
          <p:nvPr userDrawn="1"/>
        </p:nvGrpSpPr>
        <p:grpSpPr>
          <a:xfrm>
            <a:off x="691994" y="4957010"/>
            <a:ext cx="10940890" cy="992294"/>
            <a:chOff x="690732" y="4957010"/>
            <a:chExt cx="10920946" cy="992294"/>
          </a:xfrm>
        </p:grpSpPr>
        <p:grpSp>
          <p:nvGrpSpPr>
            <p:cNvPr id="41" name="Groep 40"/>
            <p:cNvGrpSpPr/>
            <p:nvPr/>
          </p:nvGrpSpPr>
          <p:grpSpPr>
            <a:xfrm>
              <a:off x="690732" y="5052264"/>
              <a:ext cx="10920946" cy="807860"/>
              <a:chOff x="612279" y="4917797"/>
              <a:chExt cx="10920946" cy="807860"/>
            </a:xfrm>
          </p:grpSpPr>
          <p:sp>
            <p:nvSpPr>
              <p:cNvPr id="44" name="Tekstvak 43"/>
              <p:cNvSpPr txBox="1"/>
              <p:nvPr/>
            </p:nvSpPr>
            <p:spPr>
              <a:xfrm>
                <a:off x="1020057" y="4933332"/>
                <a:ext cx="10513168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het venster voor opmerkingen is geopend en u een opmerking van PPT Solutions ziet staan, Kunt u antwoorden door</a:t>
                </a:r>
                <a:b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Onder de opmerking, waar een tekst vak staat met de beschrijving ‘Beantwoorden’, uw antwoord te typen.</a:t>
                </a:r>
              </a:p>
            </p:txBody>
          </p:sp>
          <p:sp>
            <p:nvSpPr>
              <p:cNvPr id="45" name="Ovaal 44"/>
              <p:cNvSpPr/>
              <p:nvPr/>
            </p:nvSpPr>
            <p:spPr>
              <a:xfrm>
                <a:off x="612279" y="4917797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</a:t>
                </a:r>
              </a:p>
            </p:txBody>
          </p:sp>
          <p:sp>
            <p:nvSpPr>
              <p:cNvPr id="46" name="Tekstvak 45"/>
              <p:cNvSpPr txBox="1"/>
              <p:nvPr/>
            </p:nvSpPr>
            <p:spPr>
              <a:xfrm>
                <a:off x="1020057" y="5437625"/>
                <a:ext cx="10513168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het venster voor opmerkingen is geopend zijn in de rechter bovenhoek twee knopjes zichtbaar.</a:t>
                </a:r>
                <a:br>
                  <a:rPr lang="nl-NL" sz="10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0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Met het linker knopje gaat u naar de vorige opmerking in de presentatie en met het rechter knopje gaat u naar de volgende.</a:t>
                </a:r>
              </a:p>
            </p:txBody>
          </p:sp>
          <p:sp>
            <p:nvSpPr>
              <p:cNvPr id="47" name="Ovaal 46"/>
              <p:cNvSpPr/>
              <p:nvPr/>
            </p:nvSpPr>
            <p:spPr>
              <a:xfrm>
                <a:off x="612279" y="542209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0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B</a:t>
                </a:r>
              </a:p>
            </p:txBody>
          </p:sp>
        </p:grpSp>
        <p:pic>
          <p:nvPicPr>
            <p:cNvPr id="63" name="Afbeelding 62"/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521581" y="4957010"/>
              <a:ext cx="1677516" cy="529469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65" name="Afbeelding 64"/>
            <p:cNvPicPr>
              <a:picLocks noChangeAspect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21580" y="5568546"/>
              <a:ext cx="673648" cy="380758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</p:grpSp>
      <p:sp>
        <p:nvSpPr>
          <p:cNvPr id="43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2000" tIns="108000" rIns="72000" bIns="36000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nl-NL" sz="2000" dirty="0"/>
          </a:p>
        </p:txBody>
      </p:sp>
      <p:cxnSp>
        <p:nvCxnSpPr>
          <p:cNvPr id="42" name="Rechte verbindingslijn 41"/>
          <p:cNvCxnSpPr>
            <a:cxnSpLocks/>
          </p:cNvCxnSpPr>
          <p:nvPr userDrawn="1"/>
        </p:nvCxnSpPr>
        <p:spPr>
          <a:xfrm>
            <a:off x="693962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Vrije vorm 308"/>
          <p:cNvSpPr/>
          <p:nvPr userDrawn="1"/>
        </p:nvSpPr>
        <p:spPr>
          <a:xfrm>
            <a:off x="11056395" y="692697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nl-NL" sz="18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5701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Video instructie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Rechthoek 101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000" b="1" dirty="0">
              <a:solidFill>
                <a:schemeClr val="tx1"/>
              </a:solidFill>
            </a:endParaRP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43" y="-399456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nl-NL" sz="1400" noProof="0" dirty="0">
                <a:solidFill>
                  <a:srgbClr val="303E48">
                    <a:lumMod val="60000"/>
                    <a:lumOff val="40000"/>
                  </a:srgbClr>
                </a:solidFill>
              </a:rPr>
              <a:t>Video instructies - YouTube links</a:t>
            </a:r>
          </a:p>
        </p:txBody>
      </p:sp>
      <p:grpSp>
        <p:nvGrpSpPr>
          <p:cNvPr id="9" name="GRID" hidden="1"/>
          <p:cNvGrpSpPr/>
          <p:nvPr userDrawn="1"/>
        </p:nvGrpSpPr>
        <p:grpSpPr>
          <a:xfrm>
            <a:off x="0" y="0"/>
            <a:ext cx="12191999" cy="6858000"/>
            <a:chOff x="0" y="0"/>
            <a:chExt cx="12169774" cy="6858000"/>
          </a:xfrm>
        </p:grpSpPr>
        <p:sp>
          <p:nvSpPr>
            <p:cNvPr id="10" name="Rechthoek 9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" name="Rechthoek 10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" name="Rechthoek 11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" name="Rechthoek 12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4" name="Rechthoek 13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5" name="Rechthoek 94"/>
            <p:cNvSpPr/>
            <p:nvPr userDrawn="1"/>
          </p:nvSpPr>
          <p:spPr>
            <a:xfrm>
              <a:off x="0" y="2582251"/>
              <a:ext cx="12169774" cy="21352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6" name="Rechthoek 95"/>
            <p:cNvSpPr/>
            <p:nvPr userDrawn="1"/>
          </p:nvSpPr>
          <p:spPr>
            <a:xfrm>
              <a:off x="0" y="4795817"/>
              <a:ext cx="12169774" cy="21352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Tekstvak 6"/>
          <p:cNvSpPr txBox="1"/>
          <p:nvPr userDrawn="1"/>
        </p:nvSpPr>
        <p:spPr>
          <a:xfrm>
            <a:off x="693962" y="692697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nl-NL" sz="1800" noProof="0" dirty="0">
                <a:solidFill>
                  <a:srgbClr val="0096A5"/>
                </a:solidFill>
                <a:latin typeface="Oswald" panose="02000503000000000000" pitchFamily="2" charset="0"/>
              </a:rPr>
              <a:t>Video instructies – YouTube links</a:t>
            </a:r>
          </a:p>
        </p:txBody>
      </p:sp>
      <p:cxnSp>
        <p:nvCxnSpPr>
          <p:cNvPr id="49" name="Rechte verbindingslijn 48"/>
          <p:cNvCxnSpPr/>
          <p:nvPr userDrawn="1"/>
        </p:nvCxnSpPr>
        <p:spPr>
          <a:xfrm>
            <a:off x="3394123" y="1700810"/>
            <a:ext cx="0" cy="4356494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echte verbindingslijn 49"/>
          <p:cNvCxnSpPr/>
          <p:nvPr userDrawn="1"/>
        </p:nvCxnSpPr>
        <p:spPr>
          <a:xfrm>
            <a:off x="6094285" y="1700810"/>
            <a:ext cx="0" cy="4356494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echte verbindingslijn 58"/>
          <p:cNvCxnSpPr>
            <a:cxnSpLocks/>
          </p:cNvCxnSpPr>
          <p:nvPr userDrawn="1"/>
        </p:nvCxnSpPr>
        <p:spPr>
          <a:xfrm flipH="1">
            <a:off x="672268" y="3879057"/>
            <a:ext cx="8122180" cy="0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H2">
            <a:hlinkClick r:id="" action="ppaction://noaction"/>
          </p:cNvPr>
          <p:cNvSpPr txBox="1"/>
          <p:nvPr userDrawn="1"/>
        </p:nvSpPr>
        <p:spPr>
          <a:xfrm>
            <a:off x="1031406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noProof="0" dirty="0">
                <a:solidFill>
                  <a:srgbClr val="44546A"/>
                </a:solidFill>
                <a:latin typeface="Oswald" panose="02000503000000000000" pitchFamily="2" charset="0"/>
              </a:rPr>
              <a:t>Werken met Tekst Niveaus</a:t>
            </a:r>
          </a:p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nl-NL" sz="10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2"/>
              </a:rPr>
              <a:t>https://youtu.be/hM16rifWsjU</a:t>
            </a:r>
            <a:r>
              <a:rPr lang="nl-NL" sz="10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72" name="H2">
            <a:hlinkClick r:id="" action="ppaction://noaction"/>
          </p:cNvPr>
          <p:cNvSpPr txBox="1"/>
          <p:nvPr userDrawn="1"/>
        </p:nvSpPr>
        <p:spPr>
          <a:xfrm>
            <a:off x="3781120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Afbeeldingen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3"/>
              </a:rPr>
              <a:t>https://youtu.be/09yTK-OTEPA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73" name="H2">
            <a:hlinkClick r:id="" action="ppaction://noaction"/>
          </p:cNvPr>
          <p:cNvSpPr txBox="1"/>
          <p:nvPr userDrawn="1"/>
        </p:nvSpPr>
        <p:spPr>
          <a:xfrm>
            <a:off x="6481282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Grafieken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4"/>
              </a:rPr>
              <a:t>https://youtu.be/fbByse1_RSY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grpSp>
        <p:nvGrpSpPr>
          <p:cNvPr id="79" name="Grafiek icoon"/>
          <p:cNvGrpSpPr/>
          <p:nvPr userDrawn="1"/>
        </p:nvGrpSpPr>
        <p:grpSpPr>
          <a:xfrm>
            <a:off x="7264959" y="2184002"/>
            <a:ext cx="358817" cy="389873"/>
            <a:chOff x="12468049" y="1754144"/>
            <a:chExt cx="339072" cy="369091"/>
          </a:xfrm>
        </p:grpSpPr>
        <p:sp>
          <p:nvSpPr>
            <p:cNvPr id="80" name="Rechthoek 79"/>
            <p:cNvSpPr/>
            <p:nvPr/>
          </p:nvSpPr>
          <p:spPr>
            <a:xfrm>
              <a:off x="12468049" y="1869625"/>
              <a:ext cx="92751" cy="253609"/>
            </a:xfrm>
            <a:prstGeom prst="rect">
              <a:avLst/>
            </a:prstGeom>
            <a:solidFill>
              <a:srgbClr val="4D82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81" name="Rechthoek 80"/>
            <p:cNvSpPr/>
            <p:nvPr/>
          </p:nvSpPr>
          <p:spPr>
            <a:xfrm>
              <a:off x="12590223" y="1754144"/>
              <a:ext cx="92751" cy="369091"/>
            </a:xfrm>
            <a:prstGeom prst="rect">
              <a:avLst/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82" name="Rechthoek 81"/>
            <p:cNvSpPr/>
            <p:nvPr/>
          </p:nvSpPr>
          <p:spPr>
            <a:xfrm>
              <a:off x="12714370" y="1836322"/>
              <a:ext cx="92751" cy="286913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</p:grpSp>
      <p:sp>
        <p:nvSpPr>
          <p:cNvPr id="83" name="H2">
            <a:hlinkClick r:id="" action="ppaction://noaction"/>
          </p:cNvPr>
          <p:cNvSpPr txBox="1"/>
          <p:nvPr userDrawn="1"/>
        </p:nvSpPr>
        <p:spPr>
          <a:xfrm>
            <a:off x="1066304" y="4962341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Tabellen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5"/>
              </a:rPr>
              <a:t>https://youtu.be/IIjbiKAotek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84" name="H2">
            <a:hlinkClick r:id="" action="ppaction://noaction"/>
          </p:cNvPr>
          <p:cNvSpPr txBox="1"/>
          <p:nvPr userDrawn="1"/>
        </p:nvSpPr>
        <p:spPr>
          <a:xfrm>
            <a:off x="3816019" y="4962341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Video’s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6"/>
              </a:rPr>
              <a:t>https://youtu.be/H_4HH09zxC0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85" name="H2">
            <a:hlinkClick r:id="" action="ppaction://noaction"/>
          </p:cNvPr>
          <p:cNvSpPr txBox="1"/>
          <p:nvPr userDrawn="1"/>
        </p:nvSpPr>
        <p:spPr>
          <a:xfrm>
            <a:off x="6516180" y="4962341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5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chemeClr val="accent2"/>
                </a:solidFill>
                <a:latin typeface="+mj-lt"/>
              </a:rPr>
              <a:t> </a:t>
            </a:r>
            <a:r>
              <a:rPr lang="nl-NL" sz="1200" noProof="0" dirty="0">
                <a:solidFill>
                  <a:schemeClr val="tx2"/>
                </a:solidFill>
                <a:latin typeface="+mj-lt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+mj-lt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Meer Tips &amp; Tricks</a:t>
            </a:r>
          </a:p>
          <a:p>
            <a:pPr marL="0" algn="ctr" defTabSz="12175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7"/>
              </a:rPr>
              <a:t>www.pptsolutions.nl</a:t>
            </a:r>
            <a:r>
              <a:rPr lang="nl-NL" sz="10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grpSp>
        <p:nvGrpSpPr>
          <p:cNvPr id="86" name="Tabel icoon"/>
          <p:cNvGrpSpPr/>
          <p:nvPr userDrawn="1"/>
        </p:nvGrpSpPr>
        <p:grpSpPr>
          <a:xfrm>
            <a:off x="1808088" y="4385924"/>
            <a:ext cx="447825" cy="403759"/>
            <a:chOff x="6072040" y="3376043"/>
            <a:chExt cx="1227920" cy="1109109"/>
          </a:xfrm>
        </p:grpSpPr>
        <p:sp>
          <p:nvSpPr>
            <p:cNvPr id="87" name="Rechthoek 86"/>
            <p:cNvSpPr/>
            <p:nvPr userDrawn="1"/>
          </p:nvSpPr>
          <p:spPr>
            <a:xfrm>
              <a:off x="6072040" y="3376043"/>
              <a:ext cx="1227920" cy="1109109"/>
            </a:xfrm>
            <a:prstGeom prst="rect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88" name="Rechthoek 87"/>
            <p:cNvSpPr/>
            <p:nvPr userDrawn="1"/>
          </p:nvSpPr>
          <p:spPr>
            <a:xfrm>
              <a:off x="6090829" y="3393962"/>
              <a:ext cx="1209131" cy="218971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cxnSp>
          <p:nvCxnSpPr>
            <p:cNvPr id="89" name="Rechte verbindingslijn 88"/>
            <p:cNvCxnSpPr/>
            <p:nvPr userDrawn="1"/>
          </p:nvCxnSpPr>
          <p:spPr>
            <a:xfrm>
              <a:off x="6493304" y="3605313"/>
              <a:ext cx="0" cy="872219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Rechte verbindingslijn 89"/>
            <p:cNvCxnSpPr/>
            <p:nvPr userDrawn="1"/>
          </p:nvCxnSpPr>
          <p:spPr>
            <a:xfrm>
              <a:off x="6883025" y="3605313"/>
              <a:ext cx="0" cy="872219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Rechte verbindingslijn 90"/>
            <p:cNvCxnSpPr/>
            <p:nvPr userDrawn="1"/>
          </p:nvCxnSpPr>
          <p:spPr>
            <a:xfrm flipH="1">
              <a:off x="6090561" y="382710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Rechte verbindingslijn 91"/>
            <p:cNvCxnSpPr/>
            <p:nvPr userDrawn="1"/>
          </p:nvCxnSpPr>
          <p:spPr>
            <a:xfrm flipH="1">
              <a:off x="6090561" y="405570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Rechte verbindingslijn 92"/>
            <p:cNvCxnSpPr/>
            <p:nvPr userDrawn="1"/>
          </p:nvCxnSpPr>
          <p:spPr>
            <a:xfrm flipH="1">
              <a:off x="6090561" y="427668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Rechthoek 93"/>
            <p:cNvSpPr/>
            <p:nvPr userDrawn="1"/>
          </p:nvSpPr>
          <p:spPr>
            <a:xfrm>
              <a:off x="6072040" y="3376043"/>
              <a:ext cx="1227920" cy="1109109"/>
            </a:xfrm>
            <a:prstGeom prst="rect">
              <a:avLst/>
            </a:prstGeom>
            <a:noFill/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</p:grpSp>
      <p:grpSp>
        <p:nvGrpSpPr>
          <p:cNvPr id="97" name="Video icoon"/>
          <p:cNvGrpSpPr/>
          <p:nvPr userDrawn="1"/>
        </p:nvGrpSpPr>
        <p:grpSpPr>
          <a:xfrm>
            <a:off x="4603376" y="4392447"/>
            <a:ext cx="401285" cy="403079"/>
            <a:chOff x="8066315" y="1676399"/>
            <a:chExt cx="1371600" cy="1380253"/>
          </a:xfrm>
        </p:grpSpPr>
        <p:sp>
          <p:nvSpPr>
            <p:cNvPr id="98" name="Rechthoek 97"/>
            <p:cNvSpPr/>
            <p:nvPr userDrawn="1"/>
          </p:nvSpPr>
          <p:spPr>
            <a:xfrm>
              <a:off x="8066315" y="1687286"/>
              <a:ext cx="1360714" cy="136071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99" name="Vrije vorm 112"/>
            <p:cNvSpPr/>
            <p:nvPr userDrawn="1"/>
          </p:nvSpPr>
          <p:spPr>
            <a:xfrm>
              <a:off x="8077201" y="1676399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  <p:sp>
          <p:nvSpPr>
            <p:cNvPr id="100" name="Vrije vorm 113"/>
            <p:cNvSpPr/>
            <p:nvPr userDrawn="1"/>
          </p:nvSpPr>
          <p:spPr>
            <a:xfrm>
              <a:off x="8071339" y="2849823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800" noProof="0" dirty="0"/>
            </a:p>
          </p:txBody>
        </p:sp>
      </p:grpSp>
      <p:sp>
        <p:nvSpPr>
          <p:cNvPr id="101" name="Freeform 17"/>
          <p:cNvSpPr>
            <a:spLocks noEditPoints="1"/>
          </p:cNvSpPr>
          <p:nvPr userDrawn="1"/>
        </p:nvSpPr>
        <p:spPr bwMode="auto">
          <a:xfrm>
            <a:off x="7294860" y="4392446"/>
            <a:ext cx="409961" cy="409214"/>
          </a:xfrm>
          <a:custGeom>
            <a:avLst/>
            <a:gdLst>
              <a:gd name="T0" fmla="*/ 281 w 445"/>
              <a:gd name="T1" fmla="*/ 374 h 445"/>
              <a:gd name="T2" fmla="*/ 320 w 445"/>
              <a:gd name="T3" fmla="*/ 366 h 445"/>
              <a:gd name="T4" fmla="*/ 297 w 445"/>
              <a:gd name="T5" fmla="*/ 330 h 445"/>
              <a:gd name="T6" fmla="*/ 98 w 445"/>
              <a:gd name="T7" fmla="*/ 344 h 445"/>
              <a:gd name="T8" fmla="*/ 175 w 445"/>
              <a:gd name="T9" fmla="*/ 390 h 445"/>
              <a:gd name="T10" fmla="*/ 147 w 445"/>
              <a:gd name="T11" fmla="*/ 329 h 445"/>
              <a:gd name="T12" fmla="*/ 171 w 445"/>
              <a:gd name="T13" fmla="*/ 324 h 445"/>
              <a:gd name="T14" fmla="*/ 200 w 445"/>
              <a:gd name="T15" fmla="*/ 384 h 445"/>
              <a:gd name="T16" fmla="*/ 234 w 445"/>
              <a:gd name="T17" fmla="*/ 392 h 445"/>
              <a:gd name="T18" fmla="*/ 265 w 445"/>
              <a:gd name="T19" fmla="*/ 349 h 445"/>
              <a:gd name="T20" fmla="*/ 310 w 445"/>
              <a:gd name="T21" fmla="*/ 232 h 445"/>
              <a:gd name="T22" fmla="*/ 306 w 445"/>
              <a:gd name="T23" fmla="*/ 290 h 445"/>
              <a:gd name="T24" fmla="*/ 358 w 445"/>
              <a:gd name="T25" fmla="*/ 330 h 445"/>
              <a:gd name="T26" fmla="*/ 393 w 445"/>
              <a:gd name="T27" fmla="*/ 260 h 445"/>
              <a:gd name="T28" fmla="*/ 159 w 445"/>
              <a:gd name="T29" fmla="*/ 232 h 445"/>
              <a:gd name="T30" fmla="*/ 201 w 445"/>
              <a:gd name="T31" fmla="*/ 295 h 445"/>
              <a:gd name="T32" fmla="*/ 284 w 445"/>
              <a:gd name="T33" fmla="*/ 268 h 445"/>
              <a:gd name="T34" fmla="*/ 48 w 445"/>
              <a:gd name="T35" fmla="*/ 232 h 445"/>
              <a:gd name="T36" fmla="*/ 62 w 445"/>
              <a:gd name="T37" fmla="*/ 292 h 445"/>
              <a:gd name="T38" fmla="*/ 98 w 445"/>
              <a:gd name="T39" fmla="*/ 317 h 445"/>
              <a:gd name="T40" fmla="*/ 139 w 445"/>
              <a:gd name="T41" fmla="*/ 281 h 445"/>
              <a:gd name="T42" fmla="*/ 48 w 445"/>
              <a:gd name="T43" fmla="*/ 232 h 445"/>
              <a:gd name="T44" fmla="*/ 223 w 445"/>
              <a:gd name="T45" fmla="*/ 148 h 445"/>
              <a:gd name="T46" fmla="*/ 162 w 445"/>
              <a:gd name="T47" fmla="*/ 173 h 445"/>
              <a:gd name="T48" fmla="*/ 284 w 445"/>
              <a:gd name="T49" fmla="*/ 173 h 445"/>
              <a:gd name="T50" fmla="*/ 69 w 445"/>
              <a:gd name="T51" fmla="*/ 138 h 445"/>
              <a:gd name="T52" fmla="*/ 48 w 445"/>
              <a:gd name="T53" fmla="*/ 208 h 445"/>
              <a:gd name="T54" fmla="*/ 143 w 445"/>
              <a:gd name="T55" fmla="*/ 137 h 445"/>
              <a:gd name="T56" fmla="*/ 82 w 445"/>
              <a:gd name="T57" fmla="*/ 117 h 445"/>
              <a:gd name="T58" fmla="*/ 302 w 445"/>
              <a:gd name="T59" fmla="*/ 136 h 445"/>
              <a:gd name="T60" fmla="*/ 396 w 445"/>
              <a:gd name="T61" fmla="*/ 208 h 445"/>
              <a:gd name="T62" fmla="*/ 373 w 445"/>
              <a:gd name="T63" fmla="*/ 133 h 445"/>
              <a:gd name="T64" fmla="*/ 281 w 445"/>
              <a:gd name="T65" fmla="*/ 71 h 445"/>
              <a:gd name="T66" fmla="*/ 319 w 445"/>
              <a:gd name="T67" fmla="*/ 105 h 445"/>
              <a:gd name="T68" fmla="*/ 296 w 445"/>
              <a:gd name="T69" fmla="*/ 64 h 445"/>
              <a:gd name="T70" fmla="*/ 146 w 445"/>
              <a:gd name="T71" fmla="*/ 65 h 445"/>
              <a:gd name="T72" fmla="*/ 121 w 445"/>
              <a:gd name="T73" fmla="*/ 108 h 445"/>
              <a:gd name="T74" fmla="*/ 165 w 445"/>
              <a:gd name="T75" fmla="*/ 72 h 445"/>
              <a:gd name="T76" fmla="*/ 212 w 445"/>
              <a:gd name="T77" fmla="*/ 52 h 445"/>
              <a:gd name="T78" fmla="*/ 180 w 445"/>
              <a:gd name="T79" fmla="*/ 96 h 445"/>
              <a:gd name="T80" fmla="*/ 238 w 445"/>
              <a:gd name="T81" fmla="*/ 124 h 445"/>
              <a:gd name="T82" fmla="*/ 255 w 445"/>
              <a:gd name="T83" fmla="*/ 75 h 445"/>
              <a:gd name="T84" fmla="*/ 223 w 445"/>
              <a:gd name="T85" fmla="*/ 49 h 445"/>
              <a:gd name="T86" fmla="*/ 293 w 445"/>
              <a:gd name="T87" fmla="*/ 11 h 445"/>
              <a:gd name="T88" fmla="*/ 380 w 445"/>
              <a:gd name="T89" fmla="*/ 65 h 445"/>
              <a:gd name="T90" fmla="*/ 433 w 445"/>
              <a:gd name="T91" fmla="*/ 151 h 445"/>
              <a:gd name="T92" fmla="*/ 442 w 445"/>
              <a:gd name="T93" fmla="*/ 258 h 445"/>
              <a:gd name="T94" fmla="*/ 402 w 445"/>
              <a:gd name="T95" fmla="*/ 353 h 445"/>
              <a:gd name="T96" fmla="*/ 325 w 445"/>
              <a:gd name="T97" fmla="*/ 420 h 445"/>
              <a:gd name="T98" fmla="*/ 223 w 445"/>
              <a:gd name="T99" fmla="*/ 445 h 445"/>
              <a:gd name="T100" fmla="*/ 120 w 445"/>
              <a:gd name="T101" fmla="*/ 420 h 445"/>
              <a:gd name="T102" fmla="*/ 43 w 445"/>
              <a:gd name="T103" fmla="*/ 353 h 445"/>
              <a:gd name="T104" fmla="*/ 2 w 445"/>
              <a:gd name="T105" fmla="*/ 258 h 445"/>
              <a:gd name="T106" fmla="*/ 11 w 445"/>
              <a:gd name="T107" fmla="*/ 151 h 445"/>
              <a:gd name="T108" fmla="*/ 66 w 445"/>
              <a:gd name="T109" fmla="*/ 65 h 445"/>
              <a:gd name="T110" fmla="*/ 152 w 445"/>
              <a:gd name="T111" fmla="*/ 11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45" h="445">
                <a:moveTo>
                  <a:pt x="297" y="330"/>
                </a:moveTo>
                <a:lnTo>
                  <a:pt x="289" y="353"/>
                </a:lnTo>
                <a:lnTo>
                  <a:pt x="281" y="374"/>
                </a:lnTo>
                <a:lnTo>
                  <a:pt x="270" y="390"/>
                </a:lnTo>
                <a:lnTo>
                  <a:pt x="296" y="380"/>
                </a:lnTo>
                <a:lnTo>
                  <a:pt x="320" y="366"/>
                </a:lnTo>
                <a:lnTo>
                  <a:pt x="342" y="350"/>
                </a:lnTo>
                <a:lnTo>
                  <a:pt x="319" y="339"/>
                </a:lnTo>
                <a:lnTo>
                  <a:pt x="297" y="330"/>
                </a:lnTo>
                <a:close/>
                <a:moveTo>
                  <a:pt x="147" y="329"/>
                </a:moveTo>
                <a:lnTo>
                  <a:pt x="120" y="337"/>
                </a:lnTo>
                <a:lnTo>
                  <a:pt x="98" y="344"/>
                </a:lnTo>
                <a:lnTo>
                  <a:pt x="121" y="364"/>
                </a:lnTo>
                <a:lnTo>
                  <a:pt x="146" y="379"/>
                </a:lnTo>
                <a:lnTo>
                  <a:pt x="175" y="390"/>
                </a:lnTo>
                <a:lnTo>
                  <a:pt x="165" y="373"/>
                </a:lnTo>
                <a:lnTo>
                  <a:pt x="155" y="352"/>
                </a:lnTo>
                <a:lnTo>
                  <a:pt x="147" y="329"/>
                </a:lnTo>
                <a:close/>
                <a:moveTo>
                  <a:pt x="238" y="320"/>
                </a:moveTo>
                <a:lnTo>
                  <a:pt x="203" y="320"/>
                </a:lnTo>
                <a:lnTo>
                  <a:pt x="171" y="324"/>
                </a:lnTo>
                <a:lnTo>
                  <a:pt x="180" y="349"/>
                </a:lnTo>
                <a:lnTo>
                  <a:pt x="190" y="368"/>
                </a:lnTo>
                <a:lnTo>
                  <a:pt x="200" y="384"/>
                </a:lnTo>
                <a:lnTo>
                  <a:pt x="212" y="392"/>
                </a:lnTo>
                <a:lnTo>
                  <a:pt x="223" y="396"/>
                </a:lnTo>
                <a:lnTo>
                  <a:pt x="234" y="392"/>
                </a:lnTo>
                <a:lnTo>
                  <a:pt x="245" y="384"/>
                </a:lnTo>
                <a:lnTo>
                  <a:pt x="255" y="368"/>
                </a:lnTo>
                <a:lnTo>
                  <a:pt x="265" y="349"/>
                </a:lnTo>
                <a:lnTo>
                  <a:pt x="273" y="325"/>
                </a:lnTo>
                <a:lnTo>
                  <a:pt x="238" y="320"/>
                </a:lnTo>
                <a:close/>
                <a:moveTo>
                  <a:pt x="310" y="232"/>
                </a:moveTo>
                <a:lnTo>
                  <a:pt x="309" y="254"/>
                </a:lnTo>
                <a:lnTo>
                  <a:pt x="308" y="272"/>
                </a:lnTo>
                <a:lnTo>
                  <a:pt x="306" y="290"/>
                </a:lnTo>
                <a:lnTo>
                  <a:pt x="302" y="306"/>
                </a:lnTo>
                <a:lnTo>
                  <a:pt x="331" y="316"/>
                </a:lnTo>
                <a:lnTo>
                  <a:pt x="358" y="330"/>
                </a:lnTo>
                <a:lnTo>
                  <a:pt x="373" y="308"/>
                </a:lnTo>
                <a:lnTo>
                  <a:pt x="385" y="285"/>
                </a:lnTo>
                <a:lnTo>
                  <a:pt x="393" y="260"/>
                </a:lnTo>
                <a:lnTo>
                  <a:pt x="396" y="232"/>
                </a:lnTo>
                <a:lnTo>
                  <a:pt x="310" y="232"/>
                </a:lnTo>
                <a:close/>
                <a:moveTo>
                  <a:pt x="159" y="232"/>
                </a:moveTo>
                <a:lnTo>
                  <a:pt x="162" y="267"/>
                </a:lnTo>
                <a:lnTo>
                  <a:pt x="166" y="299"/>
                </a:lnTo>
                <a:lnTo>
                  <a:pt x="201" y="295"/>
                </a:lnTo>
                <a:lnTo>
                  <a:pt x="239" y="295"/>
                </a:lnTo>
                <a:lnTo>
                  <a:pt x="278" y="301"/>
                </a:lnTo>
                <a:lnTo>
                  <a:pt x="284" y="268"/>
                </a:lnTo>
                <a:lnTo>
                  <a:pt x="286" y="232"/>
                </a:lnTo>
                <a:lnTo>
                  <a:pt x="159" y="232"/>
                </a:lnTo>
                <a:close/>
                <a:moveTo>
                  <a:pt x="48" y="232"/>
                </a:moveTo>
                <a:lnTo>
                  <a:pt x="50" y="255"/>
                </a:lnTo>
                <a:lnTo>
                  <a:pt x="56" y="275"/>
                </a:lnTo>
                <a:lnTo>
                  <a:pt x="62" y="292"/>
                </a:lnTo>
                <a:lnTo>
                  <a:pt x="71" y="308"/>
                </a:lnTo>
                <a:lnTo>
                  <a:pt x="82" y="324"/>
                </a:lnTo>
                <a:lnTo>
                  <a:pt x="98" y="317"/>
                </a:lnTo>
                <a:lnTo>
                  <a:pt x="119" y="311"/>
                </a:lnTo>
                <a:lnTo>
                  <a:pt x="142" y="304"/>
                </a:lnTo>
                <a:lnTo>
                  <a:pt x="139" y="281"/>
                </a:lnTo>
                <a:lnTo>
                  <a:pt x="137" y="257"/>
                </a:lnTo>
                <a:lnTo>
                  <a:pt x="135" y="232"/>
                </a:lnTo>
                <a:lnTo>
                  <a:pt x="48" y="232"/>
                </a:lnTo>
                <a:close/>
                <a:moveTo>
                  <a:pt x="278" y="141"/>
                </a:moveTo>
                <a:lnTo>
                  <a:pt x="250" y="146"/>
                </a:lnTo>
                <a:lnTo>
                  <a:pt x="223" y="148"/>
                </a:lnTo>
                <a:lnTo>
                  <a:pt x="193" y="146"/>
                </a:lnTo>
                <a:lnTo>
                  <a:pt x="166" y="143"/>
                </a:lnTo>
                <a:lnTo>
                  <a:pt x="162" y="173"/>
                </a:lnTo>
                <a:lnTo>
                  <a:pt x="159" y="208"/>
                </a:lnTo>
                <a:lnTo>
                  <a:pt x="286" y="208"/>
                </a:lnTo>
                <a:lnTo>
                  <a:pt x="284" y="173"/>
                </a:lnTo>
                <a:lnTo>
                  <a:pt x="278" y="141"/>
                </a:lnTo>
                <a:close/>
                <a:moveTo>
                  <a:pt x="82" y="117"/>
                </a:moveTo>
                <a:lnTo>
                  <a:pt x="69" y="138"/>
                </a:lnTo>
                <a:lnTo>
                  <a:pt x="59" y="160"/>
                </a:lnTo>
                <a:lnTo>
                  <a:pt x="51" y="184"/>
                </a:lnTo>
                <a:lnTo>
                  <a:pt x="48" y="208"/>
                </a:lnTo>
                <a:lnTo>
                  <a:pt x="135" y="208"/>
                </a:lnTo>
                <a:lnTo>
                  <a:pt x="138" y="172"/>
                </a:lnTo>
                <a:lnTo>
                  <a:pt x="143" y="137"/>
                </a:lnTo>
                <a:lnTo>
                  <a:pt x="119" y="131"/>
                </a:lnTo>
                <a:lnTo>
                  <a:pt x="99" y="124"/>
                </a:lnTo>
                <a:lnTo>
                  <a:pt x="82" y="117"/>
                </a:lnTo>
                <a:close/>
                <a:moveTo>
                  <a:pt x="358" y="111"/>
                </a:moveTo>
                <a:lnTo>
                  <a:pt x="331" y="125"/>
                </a:lnTo>
                <a:lnTo>
                  <a:pt x="302" y="136"/>
                </a:lnTo>
                <a:lnTo>
                  <a:pt x="308" y="171"/>
                </a:lnTo>
                <a:lnTo>
                  <a:pt x="310" y="208"/>
                </a:lnTo>
                <a:lnTo>
                  <a:pt x="396" y="208"/>
                </a:lnTo>
                <a:lnTo>
                  <a:pt x="393" y="183"/>
                </a:lnTo>
                <a:lnTo>
                  <a:pt x="385" y="158"/>
                </a:lnTo>
                <a:lnTo>
                  <a:pt x="373" y="133"/>
                </a:lnTo>
                <a:lnTo>
                  <a:pt x="358" y="111"/>
                </a:lnTo>
                <a:close/>
                <a:moveTo>
                  <a:pt x="270" y="54"/>
                </a:moveTo>
                <a:lnTo>
                  <a:pt x="281" y="71"/>
                </a:lnTo>
                <a:lnTo>
                  <a:pt x="289" y="90"/>
                </a:lnTo>
                <a:lnTo>
                  <a:pt x="297" y="113"/>
                </a:lnTo>
                <a:lnTo>
                  <a:pt x="319" y="105"/>
                </a:lnTo>
                <a:lnTo>
                  <a:pt x="342" y="95"/>
                </a:lnTo>
                <a:lnTo>
                  <a:pt x="320" y="77"/>
                </a:lnTo>
                <a:lnTo>
                  <a:pt x="296" y="64"/>
                </a:lnTo>
                <a:lnTo>
                  <a:pt x="270" y="54"/>
                </a:lnTo>
                <a:close/>
                <a:moveTo>
                  <a:pt x="175" y="54"/>
                </a:moveTo>
                <a:lnTo>
                  <a:pt x="146" y="65"/>
                </a:lnTo>
                <a:lnTo>
                  <a:pt x="121" y="80"/>
                </a:lnTo>
                <a:lnTo>
                  <a:pt x="98" y="99"/>
                </a:lnTo>
                <a:lnTo>
                  <a:pt x="121" y="108"/>
                </a:lnTo>
                <a:lnTo>
                  <a:pt x="149" y="115"/>
                </a:lnTo>
                <a:lnTo>
                  <a:pt x="155" y="91"/>
                </a:lnTo>
                <a:lnTo>
                  <a:pt x="165" y="72"/>
                </a:lnTo>
                <a:lnTo>
                  <a:pt x="175" y="54"/>
                </a:lnTo>
                <a:close/>
                <a:moveTo>
                  <a:pt x="223" y="49"/>
                </a:moveTo>
                <a:lnTo>
                  <a:pt x="212" y="52"/>
                </a:lnTo>
                <a:lnTo>
                  <a:pt x="200" y="61"/>
                </a:lnTo>
                <a:lnTo>
                  <a:pt x="190" y="75"/>
                </a:lnTo>
                <a:lnTo>
                  <a:pt x="180" y="96"/>
                </a:lnTo>
                <a:lnTo>
                  <a:pt x="171" y="120"/>
                </a:lnTo>
                <a:lnTo>
                  <a:pt x="203" y="124"/>
                </a:lnTo>
                <a:lnTo>
                  <a:pt x="238" y="124"/>
                </a:lnTo>
                <a:lnTo>
                  <a:pt x="273" y="120"/>
                </a:lnTo>
                <a:lnTo>
                  <a:pt x="265" y="95"/>
                </a:lnTo>
                <a:lnTo>
                  <a:pt x="255" y="75"/>
                </a:lnTo>
                <a:lnTo>
                  <a:pt x="245" y="61"/>
                </a:lnTo>
                <a:lnTo>
                  <a:pt x="234" y="52"/>
                </a:lnTo>
                <a:lnTo>
                  <a:pt x="223" y="49"/>
                </a:lnTo>
                <a:close/>
                <a:moveTo>
                  <a:pt x="223" y="0"/>
                </a:moveTo>
                <a:lnTo>
                  <a:pt x="259" y="3"/>
                </a:lnTo>
                <a:lnTo>
                  <a:pt x="293" y="11"/>
                </a:lnTo>
                <a:lnTo>
                  <a:pt x="325" y="25"/>
                </a:lnTo>
                <a:lnTo>
                  <a:pt x="354" y="42"/>
                </a:lnTo>
                <a:lnTo>
                  <a:pt x="380" y="65"/>
                </a:lnTo>
                <a:lnTo>
                  <a:pt x="402" y="90"/>
                </a:lnTo>
                <a:lnTo>
                  <a:pt x="420" y="120"/>
                </a:lnTo>
                <a:lnTo>
                  <a:pt x="433" y="151"/>
                </a:lnTo>
                <a:lnTo>
                  <a:pt x="442" y="186"/>
                </a:lnTo>
                <a:lnTo>
                  <a:pt x="445" y="222"/>
                </a:lnTo>
                <a:lnTo>
                  <a:pt x="442" y="258"/>
                </a:lnTo>
                <a:lnTo>
                  <a:pt x="433" y="292"/>
                </a:lnTo>
                <a:lnTo>
                  <a:pt x="420" y="325"/>
                </a:lnTo>
                <a:lnTo>
                  <a:pt x="402" y="353"/>
                </a:lnTo>
                <a:lnTo>
                  <a:pt x="380" y="379"/>
                </a:lnTo>
                <a:lnTo>
                  <a:pt x="354" y="402"/>
                </a:lnTo>
                <a:lnTo>
                  <a:pt x="325" y="420"/>
                </a:lnTo>
                <a:lnTo>
                  <a:pt x="293" y="434"/>
                </a:lnTo>
                <a:lnTo>
                  <a:pt x="259" y="441"/>
                </a:lnTo>
                <a:lnTo>
                  <a:pt x="223" y="445"/>
                </a:lnTo>
                <a:lnTo>
                  <a:pt x="187" y="441"/>
                </a:lnTo>
                <a:lnTo>
                  <a:pt x="152" y="434"/>
                </a:lnTo>
                <a:lnTo>
                  <a:pt x="120" y="420"/>
                </a:lnTo>
                <a:lnTo>
                  <a:pt x="91" y="402"/>
                </a:lnTo>
                <a:lnTo>
                  <a:pt x="66" y="379"/>
                </a:lnTo>
                <a:lnTo>
                  <a:pt x="43" y="353"/>
                </a:lnTo>
                <a:lnTo>
                  <a:pt x="25" y="325"/>
                </a:lnTo>
                <a:lnTo>
                  <a:pt x="11" y="292"/>
                </a:lnTo>
                <a:lnTo>
                  <a:pt x="2" y="258"/>
                </a:lnTo>
                <a:lnTo>
                  <a:pt x="0" y="222"/>
                </a:lnTo>
                <a:lnTo>
                  <a:pt x="2" y="186"/>
                </a:lnTo>
                <a:lnTo>
                  <a:pt x="11" y="151"/>
                </a:lnTo>
                <a:lnTo>
                  <a:pt x="25" y="120"/>
                </a:lnTo>
                <a:lnTo>
                  <a:pt x="43" y="90"/>
                </a:lnTo>
                <a:lnTo>
                  <a:pt x="66" y="65"/>
                </a:lnTo>
                <a:lnTo>
                  <a:pt x="91" y="42"/>
                </a:lnTo>
                <a:lnTo>
                  <a:pt x="120" y="25"/>
                </a:lnTo>
                <a:lnTo>
                  <a:pt x="152" y="11"/>
                </a:lnTo>
                <a:lnTo>
                  <a:pt x="187" y="3"/>
                </a:lnTo>
                <a:lnTo>
                  <a:pt x="223" y="0"/>
                </a:ln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nl-NL" sz="1800" noProof="0" dirty="0"/>
          </a:p>
        </p:txBody>
      </p:sp>
      <p:grpSp>
        <p:nvGrpSpPr>
          <p:cNvPr id="120" name="Knop uitleg"/>
          <p:cNvGrpSpPr/>
          <p:nvPr userDrawn="1"/>
        </p:nvGrpSpPr>
        <p:grpSpPr>
          <a:xfrm>
            <a:off x="9508901" y="2860359"/>
            <a:ext cx="1947767" cy="2037397"/>
            <a:chOff x="9275416" y="2755352"/>
            <a:chExt cx="1944216" cy="2037397"/>
          </a:xfrm>
        </p:grpSpPr>
        <p:sp>
          <p:nvSpPr>
            <p:cNvPr id="43" name="Rechthoek: afgeronde hoeken 42"/>
            <p:cNvSpPr/>
            <p:nvPr userDrawn="1"/>
          </p:nvSpPr>
          <p:spPr>
            <a:xfrm>
              <a:off x="9275416" y="2755352"/>
              <a:ext cx="1944216" cy="2037397"/>
            </a:xfrm>
            <a:prstGeom prst="roundRect">
              <a:avLst>
                <a:gd name="adj" fmla="val 3052"/>
              </a:avLst>
            </a:prstGeom>
            <a:solidFill>
              <a:srgbClr val="FF7800"/>
            </a:solidFill>
            <a:ln>
              <a:noFill/>
            </a:ln>
            <a:effectLst>
              <a:outerShdw dist="50800" dir="2700000" algn="tl" rotWithShape="0">
                <a:srgbClr val="76717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 dirty="0">
                <a:solidFill>
                  <a:schemeClr val="tx1"/>
                </a:solidFill>
              </a:endParaRPr>
            </a:p>
          </p:txBody>
        </p:sp>
        <p:grpSp>
          <p:nvGrpSpPr>
            <p:cNvPr id="42" name="Groep 41"/>
            <p:cNvGrpSpPr/>
            <p:nvPr userDrawn="1"/>
          </p:nvGrpSpPr>
          <p:grpSpPr>
            <a:xfrm>
              <a:off x="9434682" y="3006335"/>
              <a:ext cx="1625685" cy="1701927"/>
              <a:chOff x="9434682" y="3006335"/>
              <a:chExt cx="1625685" cy="1701927"/>
            </a:xfrm>
          </p:grpSpPr>
          <p:sp>
            <p:nvSpPr>
              <p:cNvPr id="36" name="Ovaal 35"/>
              <p:cNvSpPr/>
              <p:nvPr userDrawn="1"/>
            </p:nvSpPr>
            <p:spPr>
              <a:xfrm>
                <a:off x="9815476" y="3006335"/>
                <a:ext cx="864096" cy="86409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H2">
                <a:hlinkClick r:id="" action="ppaction://noaction"/>
              </p:cNvPr>
              <p:cNvSpPr txBox="1"/>
              <p:nvPr userDrawn="1"/>
            </p:nvSpPr>
            <p:spPr>
              <a:xfrm>
                <a:off x="9434682" y="3998106"/>
                <a:ext cx="1625685" cy="71015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/>
              <a:p>
                <a:pPr algn="ctr" defTabSz="1217512"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Open deze dia in de diavoorstelling en klik</a:t>
                </a:r>
                <a:b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</a:br>
                <a: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op de </a:t>
                </a:r>
                <a:r>
                  <a:rPr lang="nl-NL" sz="1200" kern="1200" noProof="0" dirty="0" err="1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youtube</a:t>
                </a:r>
                <a: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-link</a:t>
                </a:r>
                <a:endParaRPr lang="nl-NL" sz="1000" kern="1200" noProof="0" dirty="0">
                  <a:solidFill>
                    <a:srgbClr val="FFFFFF"/>
                  </a:solidFill>
                  <a:latin typeface="Oswald" panose="02000503000000000000" pitchFamily="2" charset="0"/>
                  <a:ea typeface="+mn-ea"/>
                  <a:cs typeface="+mn-cs"/>
                </a:endParaRPr>
              </a:p>
            </p:txBody>
          </p:sp>
          <p:grpSp>
            <p:nvGrpSpPr>
              <p:cNvPr id="117" name="Groep 116"/>
              <p:cNvGrpSpPr>
                <a:grpSpLocks noChangeAspect="1"/>
              </p:cNvGrpSpPr>
              <p:nvPr userDrawn="1"/>
            </p:nvGrpSpPr>
            <p:grpSpPr>
              <a:xfrm>
                <a:off x="10139574" y="3193941"/>
                <a:ext cx="215900" cy="464820"/>
                <a:chOff x="9836152" y="1052862"/>
                <a:chExt cx="269875" cy="581025"/>
              </a:xfrm>
              <a:solidFill>
                <a:schemeClr val="bg1"/>
              </a:solidFill>
            </p:grpSpPr>
            <p:sp>
              <p:nvSpPr>
                <p:cNvPr id="118" name="Freeform 300"/>
                <p:cNvSpPr>
                  <a:spLocks/>
                </p:cNvSpPr>
                <p:nvPr/>
              </p:nvSpPr>
              <p:spPr bwMode="auto">
                <a:xfrm>
                  <a:off x="9836152" y="1219549"/>
                  <a:ext cx="269875" cy="414338"/>
                </a:xfrm>
                <a:custGeom>
                  <a:avLst/>
                  <a:gdLst>
                    <a:gd name="T0" fmla="*/ 54 w 170"/>
                    <a:gd name="T1" fmla="*/ 0 h 261"/>
                    <a:gd name="T2" fmla="*/ 77 w 170"/>
                    <a:gd name="T3" fmla="*/ 0 h 261"/>
                    <a:gd name="T4" fmla="*/ 77 w 170"/>
                    <a:gd name="T5" fmla="*/ 67 h 261"/>
                    <a:gd name="T6" fmla="*/ 77 w 170"/>
                    <a:gd name="T7" fmla="*/ 73 h 261"/>
                    <a:gd name="T8" fmla="*/ 79 w 170"/>
                    <a:gd name="T9" fmla="*/ 75 h 261"/>
                    <a:gd name="T10" fmla="*/ 85 w 170"/>
                    <a:gd name="T11" fmla="*/ 75 h 261"/>
                    <a:gd name="T12" fmla="*/ 87 w 170"/>
                    <a:gd name="T13" fmla="*/ 75 h 261"/>
                    <a:gd name="T14" fmla="*/ 92 w 170"/>
                    <a:gd name="T15" fmla="*/ 73 h 261"/>
                    <a:gd name="T16" fmla="*/ 92 w 170"/>
                    <a:gd name="T17" fmla="*/ 67 h 261"/>
                    <a:gd name="T18" fmla="*/ 92 w 170"/>
                    <a:gd name="T19" fmla="*/ 0 h 261"/>
                    <a:gd name="T20" fmla="*/ 116 w 170"/>
                    <a:gd name="T21" fmla="*/ 0 h 261"/>
                    <a:gd name="T22" fmla="*/ 136 w 170"/>
                    <a:gd name="T23" fmla="*/ 8 h 261"/>
                    <a:gd name="T24" fmla="*/ 154 w 170"/>
                    <a:gd name="T25" fmla="*/ 21 h 261"/>
                    <a:gd name="T26" fmla="*/ 165 w 170"/>
                    <a:gd name="T27" fmla="*/ 42 h 261"/>
                    <a:gd name="T28" fmla="*/ 170 w 170"/>
                    <a:gd name="T29" fmla="*/ 65 h 261"/>
                    <a:gd name="T30" fmla="*/ 170 w 170"/>
                    <a:gd name="T31" fmla="*/ 160 h 261"/>
                    <a:gd name="T32" fmla="*/ 167 w 170"/>
                    <a:gd name="T33" fmla="*/ 181 h 261"/>
                    <a:gd name="T34" fmla="*/ 159 w 170"/>
                    <a:gd name="T35" fmla="*/ 204 h 261"/>
                    <a:gd name="T36" fmla="*/ 149 w 170"/>
                    <a:gd name="T37" fmla="*/ 225 h 261"/>
                    <a:gd name="T38" fmla="*/ 134 w 170"/>
                    <a:gd name="T39" fmla="*/ 245 h 261"/>
                    <a:gd name="T40" fmla="*/ 110 w 170"/>
                    <a:gd name="T41" fmla="*/ 258 h 261"/>
                    <a:gd name="T42" fmla="*/ 85 w 170"/>
                    <a:gd name="T43" fmla="*/ 261 h 261"/>
                    <a:gd name="T44" fmla="*/ 59 w 170"/>
                    <a:gd name="T45" fmla="*/ 258 h 261"/>
                    <a:gd name="T46" fmla="*/ 36 w 170"/>
                    <a:gd name="T47" fmla="*/ 245 h 261"/>
                    <a:gd name="T48" fmla="*/ 20 w 170"/>
                    <a:gd name="T49" fmla="*/ 225 h 261"/>
                    <a:gd name="T50" fmla="*/ 7 w 170"/>
                    <a:gd name="T51" fmla="*/ 204 h 261"/>
                    <a:gd name="T52" fmla="*/ 2 w 170"/>
                    <a:gd name="T53" fmla="*/ 181 h 261"/>
                    <a:gd name="T54" fmla="*/ 0 w 170"/>
                    <a:gd name="T55" fmla="*/ 160 h 261"/>
                    <a:gd name="T56" fmla="*/ 0 w 170"/>
                    <a:gd name="T57" fmla="*/ 65 h 261"/>
                    <a:gd name="T58" fmla="*/ 5 w 170"/>
                    <a:gd name="T59" fmla="*/ 42 h 261"/>
                    <a:gd name="T60" fmla="*/ 15 w 170"/>
                    <a:gd name="T61" fmla="*/ 21 h 261"/>
                    <a:gd name="T62" fmla="*/ 33 w 170"/>
                    <a:gd name="T63" fmla="*/ 8 h 261"/>
                    <a:gd name="T64" fmla="*/ 54 w 170"/>
                    <a:gd name="T65" fmla="*/ 0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70" h="261">
                      <a:moveTo>
                        <a:pt x="54" y="0"/>
                      </a:moveTo>
                      <a:lnTo>
                        <a:pt x="77" y="0"/>
                      </a:lnTo>
                      <a:lnTo>
                        <a:pt x="77" y="67"/>
                      </a:lnTo>
                      <a:lnTo>
                        <a:pt x="77" y="73"/>
                      </a:lnTo>
                      <a:lnTo>
                        <a:pt x="79" y="75"/>
                      </a:lnTo>
                      <a:lnTo>
                        <a:pt x="85" y="75"/>
                      </a:lnTo>
                      <a:lnTo>
                        <a:pt x="87" y="75"/>
                      </a:lnTo>
                      <a:lnTo>
                        <a:pt x="92" y="73"/>
                      </a:lnTo>
                      <a:lnTo>
                        <a:pt x="92" y="67"/>
                      </a:lnTo>
                      <a:lnTo>
                        <a:pt x="92" y="0"/>
                      </a:lnTo>
                      <a:lnTo>
                        <a:pt x="116" y="0"/>
                      </a:lnTo>
                      <a:lnTo>
                        <a:pt x="136" y="8"/>
                      </a:lnTo>
                      <a:lnTo>
                        <a:pt x="154" y="21"/>
                      </a:lnTo>
                      <a:lnTo>
                        <a:pt x="165" y="42"/>
                      </a:lnTo>
                      <a:lnTo>
                        <a:pt x="170" y="65"/>
                      </a:lnTo>
                      <a:lnTo>
                        <a:pt x="170" y="160"/>
                      </a:lnTo>
                      <a:lnTo>
                        <a:pt x="167" y="181"/>
                      </a:lnTo>
                      <a:lnTo>
                        <a:pt x="159" y="204"/>
                      </a:lnTo>
                      <a:lnTo>
                        <a:pt x="149" y="225"/>
                      </a:lnTo>
                      <a:lnTo>
                        <a:pt x="134" y="245"/>
                      </a:lnTo>
                      <a:lnTo>
                        <a:pt x="110" y="258"/>
                      </a:lnTo>
                      <a:lnTo>
                        <a:pt x="85" y="261"/>
                      </a:lnTo>
                      <a:lnTo>
                        <a:pt x="59" y="258"/>
                      </a:lnTo>
                      <a:lnTo>
                        <a:pt x="36" y="245"/>
                      </a:lnTo>
                      <a:lnTo>
                        <a:pt x="20" y="225"/>
                      </a:lnTo>
                      <a:lnTo>
                        <a:pt x="7" y="204"/>
                      </a:lnTo>
                      <a:lnTo>
                        <a:pt x="2" y="181"/>
                      </a:lnTo>
                      <a:lnTo>
                        <a:pt x="0" y="160"/>
                      </a:lnTo>
                      <a:lnTo>
                        <a:pt x="0" y="65"/>
                      </a:lnTo>
                      <a:lnTo>
                        <a:pt x="5" y="42"/>
                      </a:lnTo>
                      <a:lnTo>
                        <a:pt x="15" y="21"/>
                      </a:lnTo>
                      <a:lnTo>
                        <a:pt x="33" y="8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1800" noProof="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9" name="Freeform 301"/>
                <p:cNvSpPr>
                  <a:spLocks/>
                </p:cNvSpPr>
                <p:nvPr/>
              </p:nvSpPr>
              <p:spPr bwMode="auto">
                <a:xfrm>
                  <a:off x="9864727" y="1052862"/>
                  <a:ext cx="122238" cy="163513"/>
                </a:xfrm>
                <a:custGeom>
                  <a:avLst/>
                  <a:gdLst>
                    <a:gd name="T0" fmla="*/ 15 w 77"/>
                    <a:gd name="T1" fmla="*/ 0 h 103"/>
                    <a:gd name="T2" fmla="*/ 18 w 77"/>
                    <a:gd name="T3" fmla="*/ 0 h 103"/>
                    <a:gd name="T4" fmla="*/ 23 w 77"/>
                    <a:gd name="T5" fmla="*/ 5 h 103"/>
                    <a:gd name="T6" fmla="*/ 23 w 77"/>
                    <a:gd name="T7" fmla="*/ 10 h 103"/>
                    <a:gd name="T8" fmla="*/ 23 w 77"/>
                    <a:gd name="T9" fmla="*/ 13 h 103"/>
                    <a:gd name="T10" fmla="*/ 23 w 77"/>
                    <a:gd name="T11" fmla="*/ 13 h 103"/>
                    <a:gd name="T12" fmla="*/ 23 w 77"/>
                    <a:gd name="T13" fmla="*/ 15 h 103"/>
                    <a:gd name="T14" fmla="*/ 23 w 77"/>
                    <a:gd name="T15" fmla="*/ 15 h 103"/>
                    <a:gd name="T16" fmla="*/ 20 w 77"/>
                    <a:gd name="T17" fmla="*/ 18 h 103"/>
                    <a:gd name="T18" fmla="*/ 20 w 77"/>
                    <a:gd name="T19" fmla="*/ 23 h 103"/>
                    <a:gd name="T20" fmla="*/ 18 w 77"/>
                    <a:gd name="T21" fmla="*/ 28 h 103"/>
                    <a:gd name="T22" fmla="*/ 20 w 77"/>
                    <a:gd name="T23" fmla="*/ 36 h 103"/>
                    <a:gd name="T24" fmla="*/ 23 w 77"/>
                    <a:gd name="T25" fmla="*/ 44 h 103"/>
                    <a:gd name="T26" fmla="*/ 28 w 77"/>
                    <a:gd name="T27" fmla="*/ 49 h 103"/>
                    <a:gd name="T28" fmla="*/ 33 w 77"/>
                    <a:gd name="T29" fmla="*/ 51 h 103"/>
                    <a:gd name="T30" fmla="*/ 43 w 77"/>
                    <a:gd name="T31" fmla="*/ 56 h 103"/>
                    <a:gd name="T32" fmla="*/ 54 w 77"/>
                    <a:gd name="T33" fmla="*/ 62 h 103"/>
                    <a:gd name="T34" fmla="*/ 61 w 77"/>
                    <a:gd name="T35" fmla="*/ 69 h 103"/>
                    <a:gd name="T36" fmla="*/ 67 w 77"/>
                    <a:gd name="T37" fmla="*/ 74 h 103"/>
                    <a:gd name="T38" fmla="*/ 72 w 77"/>
                    <a:gd name="T39" fmla="*/ 82 h 103"/>
                    <a:gd name="T40" fmla="*/ 74 w 77"/>
                    <a:gd name="T41" fmla="*/ 93 h 103"/>
                    <a:gd name="T42" fmla="*/ 77 w 77"/>
                    <a:gd name="T43" fmla="*/ 103 h 103"/>
                    <a:gd name="T44" fmla="*/ 56 w 77"/>
                    <a:gd name="T45" fmla="*/ 103 h 103"/>
                    <a:gd name="T46" fmla="*/ 54 w 77"/>
                    <a:gd name="T47" fmla="*/ 98 h 103"/>
                    <a:gd name="T48" fmla="*/ 51 w 77"/>
                    <a:gd name="T49" fmla="*/ 87 h 103"/>
                    <a:gd name="T50" fmla="*/ 46 w 77"/>
                    <a:gd name="T51" fmla="*/ 82 h 103"/>
                    <a:gd name="T52" fmla="*/ 43 w 77"/>
                    <a:gd name="T53" fmla="*/ 77 h 103"/>
                    <a:gd name="T54" fmla="*/ 36 w 77"/>
                    <a:gd name="T55" fmla="*/ 74 h 103"/>
                    <a:gd name="T56" fmla="*/ 23 w 77"/>
                    <a:gd name="T57" fmla="*/ 69 h 103"/>
                    <a:gd name="T58" fmla="*/ 15 w 77"/>
                    <a:gd name="T59" fmla="*/ 62 h 103"/>
                    <a:gd name="T60" fmla="*/ 7 w 77"/>
                    <a:gd name="T61" fmla="*/ 54 h 103"/>
                    <a:gd name="T62" fmla="*/ 2 w 77"/>
                    <a:gd name="T63" fmla="*/ 46 h 103"/>
                    <a:gd name="T64" fmla="*/ 0 w 77"/>
                    <a:gd name="T65" fmla="*/ 38 h 103"/>
                    <a:gd name="T66" fmla="*/ 0 w 77"/>
                    <a:gd name="T67" fmla="*/ 28 h 103"/>
                    <a:gd name="T68" fmla="*/ 0 w 77"/>
                    <a:gd name="T69" fmla="*/ 20 h 103"/>
                    <a:gd name="T70" fmla="*/ 2 w 77"/>
                    <a:gd name="T71" fmla="*/ 13 h 103"/>
                    <a:gd name="T72" fmla="*/ 5 w 77"/>
                    <a:gd name="T73" fmla="*/ 7 h 103"/>
                    <a:gd name="T74" fmla="*/ 5 w 77"/>
                    <a:gd name="T75" fmla="*/ 5 h 103"/>
                    <a:gd name="T76" fmla="*/ 5 w 77"/>
                    <a:gd name="T77" fmla="*/ 5 h 103"/>
                    <a:gd name="T78" fmla="*/ 10 w 77"/>
                    <a:gd name="T79" fmla="*/ 0 h 103"/>
                    <a:gd name="T80" fmla="*/ 15 w 77"/>
                    <a:gd name="T8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7" h="103">
                      <a:moveTo>
                        <a:pt x="15" y="0"/>
                      </a:moveTo>
                      <a:lnTo>
                        <a:pt x="18" y="0"/>
                      </a:lnTo>
                      <a:lnTo>
                        <a:pt x="23" y="5"/>
                      </a:lnTo>
                      <a:lnTo>
                        <a:pt x="23" y="10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0" y="18"/>
                      </a:lnTo>
                      <a:lnTo>
                        <a:pt x="20" y="23"/>
                      </a:lnTo>
                      <a:lnTo>
                        <a:pt x="18" y="28"/>
                      </a:lnTo>
                      <a:lnTo>
                        <a:pt x="20" y="36"/>
                      </a:lnTo>
                      <a:lnTo>
                        <a:pt x="23" y="44"/>
                      </a:lnTo>
                      <a:lnTo>
                        <a:pt x="28" y="49"/>
                      </a:lnTo>
                      <a:lnTo>
                        <a:pt x="33" y="51"/>
                      </a:lnTo>
                      <a:lnTo>
                        <a:pt x="43" y="56"/>
                      </a:lnTo>
                      <a:lnTo>
                        <a:pt x="54" y="62"/>
                      </a:lnTo>
                      <a:lnTo>
                        <a:pt x="61" y="69"/>
                      </a:lnTo>
                      <a:lnTo>
                        <a:pt x="67" y="74"/>
                      </a:lnTo>
                      <a:lnTo>
                        <a:pt x="72" y="82"/>
                      </a:lnTo>
                      <a:lnTo>
                        <a:pt x="74" y="93"/>
                      </a:lnTo>
                      <a:lnTo>
                        <a:pt x="77" y="103"/>
                      </a:lnTo>
                      <a:lnTo>
                        <a:pt x="56" y="103"/>
                      </a:lnTo>
                      <a:lnTo>
                        <a:pt x="54" y="98"/>
                      </a:lnTo>
                      <a:lnTo>
                        <a:pt x="51" y="87"/>
                      </a:lnTo>
                      <a:lnTo>
                        <a:pt x="46" y="82"/>
                      </a:lnTo>
                      <a:lnTo>
                        <a:pt x="43" y="77"/>
                      </a:lnTo>
                      <a:lnTo>
                        <a:pt x="36" y="74"/>
                      </a:lnTo>
                      <a:lnTo>
                        <a:pt x="23" y="69"/>
                      </a:lnTo>
                      <a:lnTo>
                        <a:pt x="15" y="62"/>
                      </a:lnTo>
                      <a:lnTo>
                        <a:pt x="7" y="54"/>
                      </a:lnTo>
                      <a:lnTo>
                        <a:pt x="2" y="46"/>
                      </a:lnTo>
                      <a:lnTo>
                        <a:pt x="0" y="38"/>
                      </a:lnTo>
                      <a:lnTo>
                        <a:pt x="0" y="28"/>
                      </a:lnTo>
                      <a:lnTo>
                        <a:pt x="0" y="20"/>
                      </a:lnTo>
                      <a:lnTo>
                        <a:pt x="2" y="13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10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1800" noProof="0" dirty="0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128" name="HYPERLINK" hidden="1"/>
          <p:cNvGrpSpPr/>
          <p:nvPr userDrawn="1"/>
        </p:nvGrpSpPr>
        <p:grpSpPr>
          <a:xfrm>
            <a:off x="674999" y="1599166"/>
            <a:ext cx="8081505" cy="4559785"/>
            <a:chOff x="673768" y="1599165"/>
            <a:chExt cx="8066773" cy="4559785"/>
          </a:xfrm>
        </p:grpSpPr>
        <p:sp>
          <p:nvSpPr>
            <p:cNvPr id="121" name="HYPERLINK">
              <a:hlinkClick r:id="rId2"/>
            </p:cNvPr>
            <p:cNvSpPr/>
            <p:nvPr userDrawn="1"/>
          </p:nvSpPr>
          <p:spPr>
            <a:xfrm>
              <a:off x="673768" y="1599165"/>
              <a:ext cx="2676295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3" name="HYPERLINK">
              <a:hlinkClick r:id="rId3"/>
            </p:cNvPr>
            <p:cNvSpPr/>
            <p:nvPr userDrawn="1"/>
          </p:nvSpPr>
          <p:spPr>
            <a:xfrm>
              <a:off x="3465094" y="1599165"/>
              <a:ext cx="257475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4" name="HYPERLINK">
              <a:hlinkClick r:id="rId4"/>
            </p:cNvPr>
            <p:cNvSpPr/>
            <p:nvPr userDrawn="1"/>
          </p:nvSpPr>
          <p:spPr>
            <a:xfrm>
              <a:off x="6148301" y="1599165"/>
              <a:ext cx="257475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5" name="HYPERLINK">
              <a:hlinkClick r:id="rId5"/>
            </p:cNvPr>
            <p:cNvSpPr/>
            <p:nvPr userDrawn="1"/>
          </p:nvSpPr>
          <p:spPr>
            <a:xfrm>
              <a:off x="673768" y="3932073"/>
              <a:ext cx="2676295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6" name="HYPERLINK">
              <a:hlinkClick r:id="rId6"/>
            </p:cNvPr>
            <p:cNvSpPr/>
            <p:nvPr userDrawn="1"/>
          </p:nvSpPr>
          <p:spPr>
            <a:xfrm>
              <a:off x="3454453" y="3932073"/>
              <a:ext cx="259084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27" name="HYPERLINK">
              <a:hlinkClick r:id="rId7"/>
            </p:cNvPr>
            <p:cNvSpPr/>
            <p:nvPr userDrawn="1"/>
          </p:nvSpPr>
          <p:spPr>
            <a:xfrm>
              <a:off x="6149692" y="3932073"/>
              <a:ext cx="259084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0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58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2000" tIns="108000" rIns="72000" bIns="36000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nl-NL" sz="2000" noProof="0" dirty="0"/>
          </a:p>
        </p:txBody>
      </p:sp>
      <p:cxnSp>
        <p:nvCxnSpPr>
          <p:cNvPr id="60" name="Rechte verbindingslijn 59"/>
          <p:cNvCxnSpPr>
            <a:cxnSpLocks/>
          </p:cNvCxnSpPr>
          <p:nvPr userDrawn="1"/>
        </p:nvCxnSpPr>
        <p:spPr>
          <a:xfrm>
            <a:off x="693962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Vrije vorm 308"/>
          <p:cNvSpPr/>
          <p:nvPr userDrawn="1"/>
        </p:nvSpPr>
        <p:spPr>
          <a:xfrm>
            <a:off x="11056395" y="692697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nl-NL" sz="1800" noProof="0" dirty="0">
              <a:solidFill>
                <a:prstClr val="black"/>
              </a:solidFill>
            </a:endParaRPr>
          </a:p>
        </p:txBody>
      </p:sp>
      <p:grpSp>
        <p:nvGrpSpPr>
          <p:cNvPr id="4" name="Groep 3"/>
          <p:cNvGrpSpPr/>
          <p:nvPr userDrawn="1"/>
        </p:nvGrpSpPr>
        <p:grpSpPr>
          <a:xfrm>
            <a:off x="1630522" y="2276771"/>
            <a:ext cx="758666" cy="226154"/>
            <a:chOff x="1607118" y="2276771"/>
            <a:chExt cx="757283" cy="226154"/>
          </a:xfrm>
        </p:grpSpPr>
        <p:grpSp>
          <p:nvGrpSpPr>
            <p:cNvPr id="71" name="Groep 70"/>
            <p:cNvGrpSpPr/>
            <p:nvPr userDrawn="1"/>
          </p:nvGrpSpPr>
          <p:grpSpPr>
            <a:xfrm>
              <a:off x="2077148" y="2276771"/>
              <a:ext cx="287253" cy="226154"/>
              <a:chOff x="-3310843" y="700986"/>
              <a:chExt cx="182598" cy="143759"/>
            </a:xfrm>
          </p:grpSpPr>
          <p:grpSp>
            <p:nvGrpSpPr>
              <p:cNvPr id="160" name="Groep 159"/>
              <p:cNvGrpSpPr/>
              <p:nvPr userDrawn="1"/>
            </p:nvGrpSpPr>
            <p:grpSpPr>
              <a:xfrm>
                <a:off x="-3310843" y="700986"/>
                <a:ext cx="182598" cy="143759"/>
                <a:chOff x="-3310843" y="700986"/>
                <a:chExt cx="182598" cy="143759"/>
              </a:xfrm>
            </p:grpSpPr>
            <p:cxnSp>
              <p:nvCxnSpPr>
                <p:cNvPr id="164" name="Rechte verbindingslijn 163"/>
                <p:cNvCxnSpPr/>
                <p:nvPr userDrawn="1"/>
              </p:nvCxnSpPr>
              <p:spPr>
                <a:xfrm>
                  <a:off x="-3310843" y="700986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5" name="Rechte verbindingslijn 164"/>
                <p:cNvCxnSpPr/>
                <p:nvPr userDrawn="1"/>
              </p:nvCxnSpPr>
              <p:spPr>
                <a:xfrm>
                  <a:off x="-3310843" y="844745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6" name="Rechte verbindingslijn 165"/>
                <p:cNvCxnSpPr/>
                <p:nvPr userDrawn="1"/>
              </p:nvCxnSpPr>
              <p:spPr>
                <a:xfrm>
                  <a:off x="-3213196" y="80880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7" name="Rechte verbindingslijn 166"/>
                <p:cNvCxnSpPr/>
                <p:nvPr userDrawn="1"/>
              </p:nvCxnSpPr>
              <p:spPr>
                <a:xfrm>
                  <a:off x="-3213196" y="77286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8" name="Rechte verbindingslijn 167"/>
                <p:cNvCxnSpPr/>
                <p:nvPr userDrawn="1"/>
              </p:nvCxnSpPr>
              <p:spPr>
                <a:xfrm>
                  <a:off x="-3213196" y="73692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</p:grpSp>
          <p:grpSp>
            <p:nvGrpSpPr>
              <p:cNvPr id="161" name="Groep 160"/>
              <p:cNvGrpSpPr/>
              <p:nvPr userDrawn="1"/>
            </p:nvGrpSpPr>
            <p:grpSpPr>
              <a:xfrm flipH="1">
                <a:off x="-3310774" y="735854"/>
                <a:ext cx="88801" cy="72568"/>
                <a:chOff x="-2091059" y="1395403"/>
                <a:chExt cx="157316" cy="128558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-2051585" y="1436824"/>
                  <a:ext cx="117842" cy="45718"/>
                </a:xfrm>
                <a:prstGeom prst="rect">
                  <a:avLst/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3" name="Pijl: punthaak 162"/>
                <p:cNvSpPr/>
                <p:nvPr userDrawn="1"/>
              </p:nvSpPr>
              <p:spPr>
                <a:xfrm flipH="1">
                  <a:off x="-2091059" y="1395403"/>
                  <a:ext cx="128558" cy="128558"/>
                </a:xfrm>
                <a:prstGeom prst="chevron">
                  <a:avLst>
                    <a:gd name="adj" fmla="val 47962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" name="Groep 73"/>
            <p:cNvGrpSpPr/>
            <p:nvPr userDrawn="1"/>
          </p:nvGrpSpPr>
          <p:grpSpPr>
            <a:xfrm>
              <a:off x="1607118" y="2276771"/>
              <a:ext cx="287253" cy="226154"/>
              <a:chOff x="-3634116" y="700986"/>
              <a:chExt cx="182598" cy="143759"/>
            </a:xfrm>
          </p:grpSpPr>
          <p:grpSp>
            <p:nvGrpSpPr>
              <p:cNvPr id="151" name="Groep 150"/>
              <p:cNvGrpSpPr/>
              <p:nvPr userDrawn="1"/>
            </p:nvGrpSpPr>
            <p:grpSpPr>
              <a:xfrm>
                <a:off x="-3634116" y="700986"/>
                <a:ext cx="182598" cy="143759"/>
                <a:chOff x="-3634116" y="700986"/>
                <a:chExt cx="182598" cy="143759"/>
              </a:xfrm>
            </p:grpSpPr>
            <p:cxnSp>
              <p:nvCxnSpPr>
                <p:cNvPr id="155" name="Rechte verbindingslijn 154"/>
                <p:cNvCxnSpPr/>
                <p:nvPr userDrawn="1"/>
              </p:nvCxnSpPr>
              <p:spPr>
                <a:xfrm>
                  <a:off x="-3634116" y="700986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-3634116" y="844745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7" name="Rechte verbindingslijn 156"/>
                <p:cNvCxnSpPr/>
                <p:nvPr userDrawn="1"/>
              </p:nvCxnSpPr>
              <p:spPr>
                <a:xfrm>
                  <a:off x="-3536469" y="80880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8" name="Rechte verbindingslijn 157"/>
                <p:cNvCxnSpPr/>
                <p:nvPr userDrawn="1"/>
              </p:nvCxnSpPr>
              <p:spPr>
                <a:xfrm>
                  <a:off x="-3536469" y="77286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9" name="Rechte verbindingslijn 158"/>
                <p:cNvCxnSpPr/>
                <p:nvPr userDrawn="1"/>
              </p:nvCxnSpPr>
              <p:spPr>
                <a:xfrm>
                  <a:off x="-3536469" y="73692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</p:grpSp>
          <p:grpSp>
            <p:nvGrpSpPr>
              <p:cNvPr id="152" name="Groep 151"/>
              <p:cNvGrpSpPr/>
              <p:nvPr userDrawn="1"/>
            </p:nvGrpSpPr>
            <p:grpSpPr>
              <a:xfrm>
                <a:off x="-3634047" y="735854"/>
                <a:ext cx="88801" cy="72568"/>
                <a:chOff x="-2091059" y="1395403"/>
                <a:chExt cx="157316" cy="128558"/>
              </a:xfrm>
            </p:grpSpPr>
            <p:sp>
              <p:nvSpPr>
                <p:cNvPr id="153" name="Rechthoek 152"/>
                <p:cNvSpPr/>
                <p:nvPr userDrawn="1"/>
              </p:nvSpPr>
              <p:spPr>
                <a:xfrm>
                  <a:off x="-2051585" y="1436824"/>
                  <a:ext cx="117842" cy="45718"/>
                </a:xfrm>
                <a:prstGeom prst="rect">
                  <a:avLst/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" name="Pijl: punthaak 153"/>
                <p:cNvSpPr/>
                <p:nvPr userDrawn="1"/>
              </p:nvSpPr>
              <p:spPr>
                <a:xfrm flipH="1">
                  <a:off x="-2091059" y="1395403"/>
                  <a:ext cx="128558" cy="128558"/>
                </a:xfrm>
                <a:prstGeom prst="chevron">
                  <a:avLst>
                    <a:gd name="adj" fmla="val 47962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79" name="Groep 178"/>
          <p:cNvGrpSpPr/>
          <p:nvPr userDrawn="1"/>
        </p:nvGrpSpPr>
        <p:grpSpPr>
          <a:xfrm>
            <a:off x="4573974" y="2179391"/>
            <a:ext cx="369155" cy="398538"/>
            <a:chOff x="14466489" y="1001522"/>
            <a:chExt cx="290627" cy="314333"/>
          </a:xfrm>
        </p:grpSpPr>
        <p:sp>
          <p:nvSpPr>
            <p:cNvPr id="200" name="Rechthoek 199"/>
            <p:cNvSpPr/>
            <p:nvPr userDrawn="1"/>
          </p:nvSpPr>
          <p:spPr>
            <a:xfrm>
              <a:off x="14466489" y="1001522"/>
              <a:ext cx="257935" cy="25416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1" name="Ovaal 200"/>
            <p:cNvSpPr/>
            <p:nvPr userDrawn="1"/>
          </p:nvSpPr>
          <p:spPr>
            <a:xfrm>
              <a:off x="14623626" y="1033630"/>
              <a:ext cx="71169" cy="71169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 dirty="0">
                <a:solidFill>
                  <a:schemeClr val="tx1"/>
                </a:solidFill>
              </a:endParaRPr>
            </a:p>
          </p:txBody>
        </p:sp>
        <p:sp>
          <p:nvSpPr>
            <p:cNvPr id="202" name="Vrije vorm: vorm 201"/>
            <p:cNvSpPr/>
            <p:nvPr userDrawn="1"/>
          </p:nvSpPr>
          <p:spPr>
            <a:xfrm rot="2700000">
              <a:off x="14498877" y="1157846"/>
              <a:ext cx="168558" cy="147459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1" noProof="0" dirty="0">
                <a:solidFill>
                  <a:schemeClr val="tx1"/>
                </a:solidFill>
              </a:endParaRPr>
            </a:p>
          </p:txBody>
        </p:sp>
        <p:sp>
          <p:nvSpPr>
            <p:cNvPr id="203" name="Rechthoek: afgeronde hoeken 202"/>
            <p:cNvSpPr/>
            <p:nvPr userDrawn="1"/>
          </p:nvSpPr>
          <p:spPr>
            <a:xfrm>
              <a:off x="14601150" y="1145314"/>
              <a:ext cx="155966" cy="116816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204" name="Rechte verbindingslijn 203"/>
            <p:cNvCxnSpPr>
              <a:cxnSpLocks/>
            </p:cNvCxnSpPr>
            <p:nvPr userDrawn="1"/>
          </p:nvCxnSpPr>
          <p:spPr>
            <a:xfrm>
              <a:off x="14637490" y="1308665"/>
              <a:ext cx="83286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05" name="Rechte verbindingslijn 204"/>
            <p:cNvCxnSpPr>
              <a:cxnSpLocks/>
              <a:stCxn id="203" idx="2"/>
            </p:cNvCxnSpPr>
            <p:nvPr userDrawn="1"/>
          </p:nvCxnSpPr>
          <p:spPr>
            <a:xfrm flipH="1">
              <a:off x="14678717" y="1262130"/>
              <a:ext cx="416" cy="43573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</p:spTree>
    <p:extLst>
      <p:ext uri="{BB962C8B-B14F-4D97-AF65-F5344CB8AC3E}">
        <p14:creationId xmlns:p14="http://schemas.microsoft.com/office/powerpoint/2010/main" val="865668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0%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nl-NL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  <a:endParaRPr lang="nl-NL" dirty="0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pic>
        <p:nvPicPr>
          <p:cNvPr id="1026" name="Picture 2" descr="cid:image001.png@01D77FAD.86E93860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7344" y="6343649"/>
            <a:ext cx="740873" cy="43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ooter Placeholder 10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 smtClean="0"/>
              <a:t>Compact light meeting Eindhoven</a:t>
            </a:r>
            <a:endParaRPr lang="nl-NL" dirty="0"/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56852D14-F929-4ADB-A2A3-535638028445}" type="slidenum">
              <a:rPr lang="nl-NL" noProof="0" smtClean="0"/>
              <a:pPr/>
              <a:t>‹#›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14673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Dia plakken (3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hthoek 59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000" b="1" dirty="0">
              <a:solidFill>
                <a:schemeClr val="tx1"/>
              </a:solidFill>
            </a:endParaRP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43" y="-399456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pt-BR" sz="1400" noProof="0" dirty="0">
                <a:solidFill>
                  <a:srgbClr val="303E48">
                    <a:lumMod val="60000"/>
                    <a:lumOff val="40000"/>
                  </a:srgbClr>
                </a:solidFill>
              </a:rPr>
              <a:t>Instructie dia: Dia plakken (3)</a:t>
            </a:r>
            <a:endParaRPr lang="nl-NL" sz="1400" noProof="0" dirty="0">
              <a:solidFill>
                <a:srgbClr val="303E48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Tekstvak 6"/>
          <p:cNvSpPr txBox="1"/>
          <p:nvPr userDrawn="1"/>
        </p:nvSpPr>
        <p:spPr>
          <a:xfrm>
            <a:off x="693962" y="692697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nl-NL" sz="1800" noProof="0" dirty="0">
                <a:solidFill>
                  <a:srgbClr val="0096A5"/>
                </a:solidFill>
                <a:latin typeface="Oswald" panose="02000503000000000000" pitchFamily="2" charset="0"/>
              </a:rPr>
              <a:t>Voordat je begint…</a:t>
            </a:r>
          </a:p>
        </p:txBody>
      </p:sp>
      <p:grpSp>
        <p:nvGrpSpPr>
          <p:cNvPr id="63" name="GRID" hidden="1"/>
          <p:cNvGrpSpPr/>
          <p:nvPr userDrawn="1"/>
        </p:nvGrpSpPr>
        <p:grpSpPr>
          <a:xfrm>
            <a:off x="0" y="0"/>
            <a:ext cx="12191999" cy="6858000"/>
            <a:chOff x="0" y="0"/>
            <a:chExt cx="12169774" cy="6858000"/>
          </a:xfrm>
        </p:grpSpPr>
        <p:sp>
          <p:nvSpPr>
            <p:cNvPr id="64" name="Rechthoek 63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65" name="Rechthoek 64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66" name="Rechthoek 65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67" name="Rechthoek 66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68" name="Rechthoek 67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69" name="Rechthoek 68"/>
            <p:cNvSpPr/>
            <p:nvPr userDrawn="1"/>
          </p:nvSpPr>
          <p:spPr>
            <a:xfrm rot="5400000">
              <a:off x="760320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71" name="Rechthoek 70"/>
            <p:cNvSpPr/>
            <p:nvPr userDrawn="1"/>
          </p:nvSpPr>
          <p:spPr>
            <a:xfrm>
              <a:off x="0" y="4558336"/>
              <a:ext cx="12169774" cy="180239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4" name="Rechthoek 73"/>
            <p:cNvSpPr/>
            <p:nvPr userDrawn="1"/>
          </p:nvSpPr>
          <p:spPr>
            <a:xfrm rot="5400000">
              <a:off x="288408" y="5406273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5" name="Rechthoek 74"/>
            <p:cNvSpPr/>
            <p:nvPr userDrawn="1"/>
          </p:nvSpPr>
          <p:spPr>
            <a:xfrm rot="5400000">
              <a:off x="4146704" y="5320345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6" name="Rechthoek 75"/>
            <p:cNvSpPr/>
            <p:nvPr userDrawn="1"/>
          </p:nvSpPr>
          <p:spPr>
            <a:xfrm rot="5400000">
              <a:off x="4598789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 dirty="0"/>
            </a:p>
          </p:txBody>
        </p:sp>
        <p:sp>
          <p:nvSpPr>
            <p:cNvPr id="80" name="Rechthoek 79"/>
            <p:cNvSpPr/>
            <p:nvPr userDrawn="1"/>
          </p:nvSpPr>
          <p:spPr>
            <a:xfrm rot="5400000">
              <a:off x="7990288" y="5320345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7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2000" tIns="108000" rIns="72000" bIns="36000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nl-NL" sz="2000" dirty="0"/>
          </a:p>
        </p:txBody>
      </p:sp>
      <p:cxnSp>
        <p:nvCxnSpPr>
          <p:cNvPr id="62" name="Rechte verbindingslijn 61"/>
          <p:cNvCxnSpPr>
            <a:cxnSpLocks/>
          </p:cNvCxnSpPr>
          <p:nvPr userDrawn="1"/>
        </p:nvCxnSpPr>
        <p:spPr>
          <a:xfrm>
            <a:off x="693962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Vrije vorm 308"/>
          <p:cNvSpPr/>
          <p:nvPr userDrawn="1"/>
        </p:nvSpPr>
        <p:spPr>
          <a:xfrm>
            <a:off x="11056395" y="692697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nl-NL" sz="1800">
              <a:solidFill>
                <a:prstClr val="black"/>
              </a:solidFill>
            </a:endParaRPr>
          </a:p>
        </p:txBody>
      </p:sp>
      <p:grpSp>
        <p:nvGrpSpPr>
          <p:cNvPr id="81" name="Groep 80"/>
          <p:cNvGrpSpPr/>
          <p:nvPr userDrawn="1"/>
        </p:nvGrpSpPr>
        <p:grpSpPr>
          <a:xfrm>
            <a:off x="692520" y="2165458"/>
            <a:ext cx="10846190" cy="3437453"/>
            <a:chOff x="435100" y="2165458"/>
            <a:chExt cx="10826418" cy="3437453"/>
          </a:xfrm>
        </p:grpSpPr>
        <p:pic>
          <p:nvPicPr>
            <p:cNvPr id="83" name="Afbeelding 82"/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280052" y="3108088"/>
              <a:ext cx="2720614" cy="1450248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pic>
          <p:nvPicPr>
            <p:cNvPr id="84" name="Afbeelding 83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41455" y="3108088"/>
              <a:ext cx="2700576" cy="1452486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pic>
          <p:nvPicPr>
            <p:cNvPr id="85" name="Afbeelding 84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902632" y="2165458"/>
              <a:ext cx="1676146" cy="1676147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86" name="Afbeelding 85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741291" y="2165459"/>
              <a:ext cx="1676146" cy="1676146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grpSp>
          <p:nvGrpSpPr>
            <p:cNvPr id="87" name="Groep 86"/>
            <p:cNvGrpSpPr/>
            <p:nvPr/>
          </p:nvGrpSpPr>
          <p:grpSpPr>
            <a:xfrm>
              <a:off x="689183" y="2317897"/>
              <a:ext cx="1819124" cy="1488559"/>
              <a:chOff x="1576217" y="1539637"/>
              <a:chExt cx="2497599" cy="2043743"/>
            </a:xfrm>
          </p:grpSpPr>
          <p:sp>
            <p:nvSpPr>
              <p:cNvPr id="106" name="Ovaal 105"/>
              <p:cNvSpPr/>
              <p:nvPr/>
            </p:nvSpPr>
            <p:spPr>
              <a:xfrm>
                <a:off x="1576217" y="2624542"/>
                <a:ext cx="268099" cy="268101"/>
              </a:xfrm>
              <a:prstGeom prst="ellipse">
                <a:avLst/>
              </a:prstGeom>
              <a:solidFill>
                <a:schemeClr val="bg1">
                  <a:alpha val="0"/>
                </a:schemeClr>
              </a:solidFill>
              <a:ln w="19050">
                <a:solidFill>
                  <a:srgbClr val="0096A5"/>
                </a:solidFill>
              </a:ln>
              <a:effectLst>
                <a:outerShdw dir="8100000" sx="105000" sy="105000" algn="tr" rotWithShape="0">
                  <a:srgbClr val="000000">
                    <a:alpha val="6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nl-NL" sz="1800">
                  <a:latin typeface="+mn-lt"/>
                </a:endParaRPr>
              </a:p>
            </p:txBody>
          </p:sp>
          <p:cxnSp>
            <p:nvCxnSpPr>
              <p:cNvPr id="107" name="Rechte verbindingslijn 106"/>
              <p:cNvCxnSpPr>
                <a:cxnSpLocks/>
              </p:cNvCxnSpPr>
              <p:nvPr/>
            </p:nvCxnSpPr>
            <p:spPr>
              <a:xfrm flipH="1">
                <a:off x="1710267" y="1539637"/>
                <a:ext cx="2013194" cy="1093496"/>
              </a:xfrm>
              <a:prstGeom prst="line">
                <a:avLst/>
              </a:prstGeom>
              <a:ln w="28575">
                <a:solidFill>
                  <a:srgbClr val="0096A5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Rechte verbindingslijn 107"/>
              <p:cNvCxnSpPr>
                <a:cxnSpLocks/>
              </p:cNvCxnSpPr>
              <p:nvPr/>
            </p:nvCxnSpPr>
            <p:spPr>
              <a:xfrm flipH="1" flipV="1">
                <a:off x="1693333" y="2878667"/>
                <a:ext cx="2380483" cy="704713"/>
              </a:xfrm>
              <a:prstGeom prst="line">
                <a:avLst/>
              </a:prstGeom>
              <a:ln w="28575">
                <a:solidFill>
                  <a:srgbClr val="0096A5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" name="Groep 87"/>
            <p:cNvGrpSpPr/>
            <p:nvPr/>
          </p:nvGrpSpPr>
          <p:grpSpPr>
            <a:xfrm>
              <a:off x="4524700" y="3531339"/>
              <a:ext cx="135750" cy="135750"/>
              <a:chOff x="6569918" y="3240107"/>
              <a:chExt cx="430310" cy="430310"/>
            </a:xfrm>
          </p:grpSpPr>
          <p:sp>
            <p:nvSpPr>
              <p:cNvPr id="104" name="Ovaal 103"/>
              <p:cNvSpPr/>
              <p:nvPr/>
            </p:nvSpPr>
            <p:spPr>
              <a:xfrm>
                <a:off x="6569918" y="3240107"/>
                <a:ext cx="430310" cy="43031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396">
                  <a:latin typeface="+mn-lt"/>
                </a:endParaRPr>
              </a:p>
            </p:txBody>
          </p:sp>
          <p:sp>
            <p:nvSpPr>
              <p:cNvPr id="105" name="Vermenigvuldigen 49"/>
              <p:cNvSpPr/>
              <p:nvPr/>
            </p:nvSpPr>
            <p:spPr>
              <a:xfrm>
                <a:off x="6579279" y="3259665"/>
                <a:ext cx="403927" cy="403927"/>
              </a:xfrm>
              <a:prstGeom prst="mathMultiply">
                <a:avLst>
                  <a:gd name="adj1" fmla="val 538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396">
                  <a:latin typeface="+mn-lt"/>
                </a:endParaRPr>
              </a:p>
            </p:txBody>
          </p:sp>
        </p:grpSp>
        <p:sp>
          <p:nvSpPr>
            <p:cNvPr id="89" name="Ovaal 88"/>
            <p:cNvSpPr/>
            <p:nvPr/>
          </p:nvSpPr>
          <p:spPr>
            <a:xfrm>
              <a:off x="4507854" y="3501955"/>
              <a:ext cx="195270" cy="195270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 w="19050">
              <a:solidFill>
                <a:srgbClr val="0096A5"/>
              </a:solidFill>
            </a:ln>
            <a:effectLst>
              <a:outerShdw dir="8100000" sx="105000" sy="105000" algn="tr" rotWithShape="0">
                <a:srgbClr val="000000">
                  <a:alpha val="6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nl-NL" sz="1800">
                <a:latin typeface="+mn-lt"/>
              </a:endParaRPr>
            </a:p>
          </p:txBody>
        </p:sp>
        <p:cxnSp>
          <p:nvCxnSpPr>
            <p:cNvPr id="90" name="Rechte verbindingslijn 89"/>
            <p:cNvCxnSpPr>
              <a:cxnSpLocks/>
              <a:stCxn id="86" idx="1"/>
            </p:cNvCxnSpPr>
            <p:nvPr/>
          </p:nvCxnSpPr>
          <p:spPr>
            <a:xfrm flipH="1">
              <a:off x="4602924" y="2410925"/>
              <a:ext cx="1383833" cy="1076554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1" name="Afbeelding 90"/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28637" y="3108088"/>
              <a:ext cx="2730611" cy="1444558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cxnSp>
          <p:nvCxnSpPr>
            <p:cNvPr id="92" name="Rechte verbindingslijn 91"/>
            <p:cNvCxnSpPr>
              <a:cxnSpLocks/>
            </p:cNvCxnSpPr>
            <p:nvPr/>
          </p:nvCxnSpPr>
          <p:spPr>
            <a:xfrm flipH="1" flipV="1">
              <a:off x="4634821" y="3710764"/>
              <a:ext cx="1935123" cy="127589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Ovaal 92"/>
            <p:cNvSpPr/>
            <p:nvPr/>
          </p:nvSpPr>
          <p:spPr>
            <a:xfrm>
              <a:off x="435100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lvl="0"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000" b="1" cap="all" dirty="0">
                  <a:solidFill>
                    <a:schemeClr val="bg1"/>
                  </a:solidFill>
                  <a:latin typeface="+mn-lt"/>
                </a:rPr>
                <a:t>A</a:t>
              </a:r>
              <a:endParaRPr lang="nl-NL" sz="1000" b="1" cap="all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4" name="Ovaal 93"/>
            <p:cNvSpPr/>
            <p:nvPr/>
          </p:nvSpPr>
          <p:spPr>
            <a:xfrm>
              <a:off x="4273589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lvl="0"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000" b="1" cap="all" dirty="0">
                  <a:solidFill>
                    <a:schemeClr val="bg1"/>
                  </a:solidFill>
                  <a:latin typeface="+mn-lt"/>
                </a:rPr>
                <a:t>B</a:t>
              </a:r>
              <a:endParaRPr lang="nl-NL" sz="1000" b="1" cap="all" dirty="0">
                <a:solidFill>
                  <a:schemeClr val="bg1"/>
                </a:solidFill>
                <a:latin typeface="+mn-lt"/>
              </a:endParaRPr>
            </a:p>
          </p:txBody>
        </p:sp>
        <p:grpSp>
          <p:nvGrpSpPr>
            <p:cNvPr id="95" name="Groep 94"/>
            <p:cNvGrpSpPr/>
            <p:nvPr/>
          </p:nvGrpSpPr>
          <p:grpSpPr>
            <a:xfrm>
              <a:off x="6610285" y="2756643"/>
              <a:ext cx="433398" cy="433398"/>
              <a:chOff x="7376403" y="3240107"/>
              <a:chExt cx="430310" cy="430310"/>
            </a:xfrm>
          </p:grpSpPr>
          <p:sp>
            <p:nvSpPr>
              <p:cNvPr id="102" name="Ovaal 101"/>
              <p:cNvSpPr/>
              <p:nvPr/>
            </p:nvSpPr>
            <p:spPr>
              <a:xfrm>
                <a:off x="7376403" y="3240107"/>
                <a:ext cx="430310" cy="43031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396">
                  <a:latin typeface="+mn-lt"/>
                </a:endParaRPr>
              </a:p>
            </p:txBody>
          </p:sp>
          <p:sp>
            <p:nvSpPr>
              <p:cNvPr id="103" name="Vermenigvuldigen 40"/>
              <p:cNvSpPr/>
              <p:nvPr/>
            </p:nvSpPr>
            <p:spPr>
              <a:xfrm>
                <a:off x="7389594" y="3259666"/>
                <a:ext cx="403928" cy="403928"/>
              </a:xfrm>
              <a:prstGeom prst="mathMultiply">
                <a:avLst>
                  <a:gd name="adj1" fmla="val 538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396">
                  <a:latin typeface="+mn-lt"/>
                </a:endParaRPr>
              </a:p>
            </p:txBody>
          </p:sp>
        </p:grpSp>
        <p:sp>
          <p:nvSpPr>
            <p:cNvPr id="96" name="Tekstvak 95"/>
            <p:cNvSpPr txBox="1"/>
            <p:nvPr/>
          </p:nvSpPr>
          <p:spPr>
            <a:xfrm>
              <a:off x="8516760" y="4854881"/>
              <a:ext cx="2697316" cy="7480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>
              <a:defPPr>
                <a:defRPr lang="nl-NL"/>
              </a:defPPr>
              <a:lvl1pPr>
                <a:lnSpc>
                  <a:spcPct val="90000"/>
                </a:lnSpc>
                <a:defRPr sz="1000">
                  <a:solidFill>
                    <a:srgbClr val="44546A"/>
                  </a:solidFill>
                </a:defRPr>
              </a:lvl1pPr>
            </a:lstStyle>
            <a:p>
              <a:pPr lvl="0"/>
              <a:r>
                <a:rPr lang="nl-NL" sz="1000" dirty="0">
                  <a:solidFill>
                    <a:srgbClr val="44546A"/>
                  </a:solidFill>
                  <a:latin typeface="+mn-lt"/>
                </a:rPr>
                <a:t>Klik met je rechter muisknop op de dia aan de linker kant. Klik daarna op dia herstellen om de opmaak weer correct </a:t>
              </a:r>
              <a:br>
                <a:rPr lang="nl-NL" sz="1000" dirty="0">
                  <a:solidFill>
                    <a:srgbClr val="44546A"/>
                  </a:solidFill>
                  <a:latin typeface="+mn-lt"/>
                </a:rPr>
              </a:br>
              <a:r>
                <a:rPr lang="nl-NL" sz="1000" dirty="0">
                  <a:solidFill>
                    <a:srgbClr val="44546A"/>
                  </a:solidFill>
                  <a:latin typeface="+mn-lt"/>
                </a:rPr>
                <a:t>te krijgen.</a:t>
              </a:r>
            </a:p>
          </p:txBody>
        </p:sp>
        <p:sp>
          <p:nvSpPr>
            <p:cNvPr id="97" name="Ovaal 96"/>
            <p:cNvSpPr/>
            <p:nvPr/>
          </p:nvSpPr>
          <p:spPr>
            <a:xfrm>
              <a:off x="8456782" y="3712390"/>
              <a:ext cx="195270" cy="195270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 w="19050">
              <a:solidFill>
                <a:srgbClr val="0096A5"/>
              </a:solidFill>
            </a:ln>
            <a:effectLst>
              <a:outerShdw dir="8100000" sx="105000" sy="105000" algn="tr" rotWithShape="0">
                <a:srgbClr val="000000">
                  <a:alpha val="6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nl-NL" sz="1800">
                <a:latin typeface="+mn-lt"/>
              </a:endParaRPr>
            </a:p>
          </p:txBody>
        </p:sp>
        <p:cxnSp>
          <p:nvCxnSpPr>
            <p:cNvPr id="98" name="Rechte verbindingslijn 97"/>
            <p:cNvCxnSpPr>
              <a:cxnSpLocks/>
              <a:stCxn id="100" idx="1"/>
            </p:cNvCxnSpPr>
            <p:nvPr/>
          </p:nvCxnSpPr>
          <p:spPr>
            <a:xfrm flipH="1">
              <a:off x="8535648" y="2410449"/>
              <a:ext cx="1297966" cy="1315831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Rechte verbindingslijn 98"/>
            <p:cNvCxnSpPr>
              <a:cxnSpLocks/>
              <a:stCxn id="100" idx="4"/>
              <a:endCxn id="97" idx="5"/>
            </p:cNvCxnSpPr>
            <p:nvPr/>
          </p:nvCxnSpPr>
          <p:spPr>
            <a:xfrm flipH="1">
              <a:off x="8623456" y="3838353"/>
              <a:ext cx="1801616" cy="40710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0" name="Afbeelding 99"/>
            <p:cNvPicPr>
              <a:picLocks noChangeAspect="1"/>
            </p:cNvPicPr>
            <p:nvPr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588624" y="2165459"/>
              <a:ext cx="1672894" cy="1672894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01" name="Ovaal 100"/>
            <p:cNvSpPr/>
            <p:nvPr/>
          </p:nvSpPr>
          <p:spPr>
            <a:xfrm>
              <a:off x="8117980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lvl="0"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000" b="1" cap="all" dirty="0">
                  <a:solidFill>
                    <a:schemeClr val="bg1"/>
                  </a:solidFill>
                  <a:latin typeface="+mn-lt"/>
                </a:rPr>
                <a:t>C</a:t>
              </a:r>
              <a:endParaRPr lang="nl-NL" sz="1000" b="1" cap="all" dirty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109" name="Tekstvak 108"/>
          <p:cNvSpPr txBox="1"/>
          <p:nvPr userDrawn="1"/>
        </p:nvSpPr>
        <p:spPr>
          <a:xfrm>
            <a:off x="1072994" y="4853681"/>
            <a:ext cx="2773568" cy="80785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nl-NL" sz="1000" dirty="0">
                <a:solidFill>
                  <a:srgbClr val="44546A"/>
                </a:solidFill>
                <a:latin typeface="+mn-lt"/>
              </a:rPr>
              <a:t>Klik op </a:t>
            </a:r>
            <a:r>
              <a:rPr lang="nl-NL" sz="1000" b="1" dirty="0">
                <a:solidFill>
                  <a:srgbClr val="44546A"/>
                </a:solidFill>
                <a:latin typeface="+mn-lt"/>
              </a:rPr>
              <a:t>“nieuwe dia”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om een </a:t>
            </a:r>
            <a:r>
              <a:rPr lang="nl-NL" sz="1000" b="1" dirty="0">
                <a:solidFill>
                  <a:srgbClr val="44546A"/>
                </a:solidFill>
                <a:latin typeface="+mn-lt"/>
              </a:rPr>
              <a:t>template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</a:t>
            </a:r>
            <a:br>
              <a:rPr lang="nl-NL" sz="1000" dirty="0">
                <a:solidFill>
                  <a:srgbClr val="44546A"/>
                </a:solidFill>
                <a:latin typeface="+mn-lt"/>
              </a:rPr>
            </a:br>
            <a:r>
              <a:rPr lang="nl-NL" sz="1000" dirty="0">
                <a:solidFill>
                  <a:srgbClr val="44546A"/>
                </a:solidFill>
                <a:latin typeface="+mn-lt"/>
              </a:rPr>
              <a:t>slide toe te voegen.</a:t>
            </a:r>
            <a:endParaRPr lang="en-GB" sz="1000" dirty="0">
              <a:solidFill>
                <a:srgbClr val="44546A"/>
              </a:solidFill>
              <a:latin typeface="+mn-lt"/>
            </a:endParaRPr>
          </a:p>
        </p:txBody>
      </p:sp>
      <p:sp>
        <p:nvSpPr>
          <p:cNvPr id="110" name="Tekstvak 109"/>
          <p:cNvSpPr txBox="1"/>
          <p:nvPr userDrawn="1"/>
        </p:nvSpPr>
        <p:spPr>
          <a:xfrm>
            <a:off x="4935951" y="4853681"/>
            <a:ext cx="2748843" cy="75043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nl-NL"/>
            </a:defPPr>
            <a:lvl1pPr>
              <a:lnSpc>
                <a:spcPct val="90000"/>
              </a:lnSpc>
              <a:defRPr sz="1050">
                <a:solidFill>
                  <a:srgbClr val="44546A"/>
                </a:solidFill>
              </a:defRPr>
            </a:lvl1pPr>
          </a:lstStyle>
          <a:p>
            <a:pPr lvl="0"/>
            <a:r>
              <a:rPr lang="nl-NL" sz="1000" b="1" dirty="0">
                <a:solidFill>
                  <a:srgbClr val="FF7800"/>
                </a:solidFill>
                <a:latin typeface="+mn-lt"/>
              </a:rPr>
              <a:t>Let op: </a:t>
            </a:r>
            <a:r>
              <a:rPr lang="nl-NL" sz="1000" dirty="0">
                <a:latin typeface="+mn-lt"/>
              </a:rPr>
              <a:t/>
            </a:r>
            <a:br>
              <a:rPr lang="nl-NL" sz="1000" dirty="0">
                <a:latin typeface="+mn-lt"/>
              </a:rPr>
            </a:br>
            <a:r>
              <a:rPr lang="nl-NL" sz="1000" dirty="0">
                <a:solidFill>
                  <a:srgbClr val="44546A"/>
                </a:solidFill>
                <a:latin typeface="+mn-lt"/>
              </a:rPr>
              <a:t>Het is </a:t>
            </a:r>
            <a:r>
              <a:rPr lang="nl-NL" sz="1000" b="1" u="sng" dirty="0">
                <a:solidFill>
                  <a:srgbClr val="44546A"/>
                </a:solidFill>
                <a:latin typeface="+mn-lt"/>
              </a:rPr>
              <a:t>niet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mogelijk een slide te kopiëren </a:t>
            </a:r>
            <a:br>
              <a:rPr lang="nl-NL" sz="1000" dirty="0">
                <a:solidFill>
                  <a:srgbClr val="44546A"/>
                </a:solidFill>
                <a:latin typeface="+mn-lt"/>
              </a:rPr>
            </a:br>
            <a:r>
              <a:rPr lang="nl-NL" sz="1000" dirty="0">
                <a:solidFill>
                  <a:srgbClr val="44546A"/>
                </a:solidFill>
                <a:latin typeface="+mn-lt"/>
              </a:rPr>
              <a:t>met een </a:t>
            </a:r>
            <a:r>
              <a:rPr lang="nl-NL" sz="1000" b="1" dirty="0">
                <a:solidFill>
                  <a:srgbClr val="44546A"/>
                </a:solidFill>
                <a:latin typeface="+mn-lt"/>
              </a:rPr>
              <a:t>andere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opmaak. Teksten en andere objecten dienen </a:t>
            </a:r>
            <a:r>
              <a:rPr lang="nl-NL" sz="1000" b="1" dirty="0">
                <a:solidFill>
                  <a:srgbClr val="FF7800"/>
                </a:solidFill>
                <a:latin typeface="+mn-lt"/>
              </a:rPr>
              <a:t>één-voor-één</a:t>
            </a:r>
            <a:r>
              <a:rPr lang="nl-NL" sz="1000" dirty="0">
                <a:solidFill>
                  <a:srgbClr val="44546A"/>
                </a:solidFill>
                <a:latin typeface="+mn-lt"/>
              </a:rPr>
              <a:t> te worden over gekopieerd.</a:t>
            </a:r>
          </a:p>
        </p:txBody>
      </p:sp>
    </p:spTree>
    <p:extLst>
      <p:ext uri="{BB962C8B-B14F-4D97-AF65-F5344CB8AC3E}">
        <p14:creationId xmlns:p14="http://schemas.microsoft.com/office/powerpoint/2010/main" val="2942376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nl-NL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DFA3ED-D1EF-47BD-8716-7C6611FBE5C8}" type="slidenum">
              <a:rPr lang="nl-NL" smtClean="0"/>
              <a:pPr/>
              <a:t>‹#›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5490109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ntro slide">
    <p:bg>
      <p:bgPr>
        <a:solidFill>
          <a:srgbClr val="F3F5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 descr="Background pattern&#10;&#10;Description automatically generated with medium confidence">
            <a:extLst>
              <a:ext uri="{FF2B5EF4-FFF2-40B4-BE49-F238E27FC236}">
                <a16:creationId xmlns:a16="http://schemas.microsoft.com/office/drawing/2014/main" id="{4B5C6FAD-CB4D-D548-9FDF-7D4B81149F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" r="2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Afbeelding 24">
            <a:extLst>
              <a:ext uri="{FF2B5EF4-FFF2-40B4-BE49-F238E27FC236}">
                <a16:creationId xmlns:a16="http://schemas.microsoft.com/office/drawing/2014/main" id="{52652322-D7AA-4504-A114-6D20CFACBB4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502" r="16780" b="14879"/>
          <a:stretch>
            <a:fillRect/>
          </a:stretch>
        </p:blipFill>
        <p:spPr>
          <a:xfrm>
            <a:off x="8223452" y="3471450"/>
            <a:ext cx="3637434" cy="3386550"/>
          </a:xfrm>
          <a:custGeom>
            <a:avLst/>
            <a:gdLst>
              <a:gd name="connsiteX0" fmla="*/ 2181751 w 3637434"/>
              <a:gd name="connsiteY0" fmla="*/ 0 h 3386550"/>
              <a:gd name="connsiteX1" fmla="*/ 2206602 w 3637434"/>
              <a:gd name="connsiteY1" fmla="*/ 0 h 3386550"/>
              <a:gd name="connsiteX2" fmla="*/ 3637434 w 3637434"/>
              <a:gd name="connsiteY2" fmla="*/ 2211616 h 3386550"/>
              <a:gd name="connsiteX3" fmla="*/ 2879650 w 3637434"/>
              <a:gd name="connsiteY3" fmla="*/ 3386550 h 3386550"/>
              <a:gd name="connsiteX4" fmla="*/ 0 w 3637434"/>
              <a:gd name="connsiteY4" fmla="*/ 3386550 h 338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7434" h="3386550">
                <a:moveTo>
                  <a:pt x="2181751" y="0"/>
                </a:moveTo>
                <a:lnTo>
                  <a:pt x="2206602" y="0"/>
                </a:lnTo>
                <a:lnTo>
                  <a:pt x="3637434" y="2211616"/>
                </a:lnTo>
                <a:lnTo>
                  <a:pt x="2879650" y="3386550"/>
                </a:lnTo>
                <a:lnTo>
                  <a:pt x="0" y="3386550"/>
                </a:lnTo>
                <a:close/>
              </a:path>
            </a:pathLst>
          </a:custGeom>
        </p:spPr>
      </p:pic>
      <p:pic>
        <p:nvPicPr>
          <p:cNvPr id="174" name="Picture 173" descr="A picture containing person, person, suit, crowd&#10;&#10;Description automatically generated">
            <a:extLst>
              <a:ext uri="{FF2B5EF4-FFF2-40B4-BE49-F238E27FC236}">
                <a16:creationId xmlns:a16="http://schemas.microsoft.com/office/drawing/2014/main" id="{318B80A4-F476-4FE6-B579-F2EEDF8EABA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84"/>
          <a:stretch/>
        </p:blipFill>
        <p:spPr>
          <a:xfrm>
            <a:off x="6600503" y="0"/>
            <a:ext cx="5593730" cy="7423065"/>
          </a:xfrm>
          <a:prstGeom prst="rect">
            <a:avLst/>
          </a:prstGeom>
        </p:spPr>
      </p:pic>
      <p:sp>
        <p:nvSpPr>
          <p:cNvPr id="31" name="Tekstvak 30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Intro slide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ctrTitle" hasCustomPrompt="1"/>
          </p:nvPr>
        </p:nvSpPr>
        <p:spPr>
          <a:xfrm>
            <a:off x="720725" y="2486025"/>
            <a:ext cx="3940175" cy="2281476"/>
          </a:xfrm>
        </p:spPr>
        <p:txBody>
          <a:bodyPr wrap="square" anchor="ctr"/>
          <a:lstStyle>
            <a:lvl1pPr algn="l">
              <a:defRPr sz="4000" b="0" cap="all" baseline="0">
                <a:solidFill>
                  <a:schemeClr val="bg1"/>
                </a:solidFill>
              </a:defRPr>
            </a:lvl1pPr>
          </a:lstStyle>
          <a:p>
            <a:r>
              <a:rPr lang="nl-NL" dirty="0" err="1"/>
              <a:t>Title</a:t>
            </a:r>
            <a:r>
              <a:rPr lang="nl-NL" dirty="0"/>
              <a:t> OF THE PRESENTATION </a:t>
            </a:r>
            <a:r>
              <a:rPr lang="nl-NL" dirty="0" err="1"/>
              <a:t>MAXimum</a:t>
            </a:r>
            <a:r>
              <a:rPr lang="nl-NL" dirty="0"/>
              <a:t> of </a:t>
            </a:r>
            <a:br>
              <a:rPr lang="nl-NL" dirty="0"/>
            </a:br>
            <a:r>
              <a:rPr lang="nl-NL" dirty="0"/>
              <a:t>4 Rules</a:t>
            </a:r>
          </a:p>
        </p:txBody>
      </p:sp>
      <p:sp>
        <p:nvSpPr>
          <p:cNvPr id="3" name="Ondertitel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720725" y="5617633"/>
            <a:ext cx="2586355" cy="747184"/>
          </a:xfrm>
        </p:spPr>
        <p:txBody>
          <a:bodyPr anchor="t" anchorCtr="0"/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_Author</a:t>
            </a:r>
          </a:p>
          <a:p>
            <a:r>
              <a:rPr lang="en-US" dirty="0"/>
              <a:t>_</a:t>
            </a:r>
            <a:r>
              <a:rPr lang="en-GB" dirty="0"/>
              <a:t>Business Unit</a:t>
            </a:r>
            <a:r>
              <a:rPr lang="en-US" dirty="0"/>
              <a:t/>
            </a:r>
            <a:br>
              <a:rPr lang="en-US" dirty="0"/>
            </a:br>
            <a:r>
              <a:rPr lang="en-US" dirty="0"/>
              <a:t>_Date</a:t>
            </a:r>
            <a:endParaRPr lang="nl-NL" dirty="0"/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B514AAAE-A8DE-41DF-B0B6-1D6E9ADBD5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925692" y="6202533"/>
            <a:ext cx="2286000" cy="145143"/>
          </a:xfrm>
          <a:prstGeom prst="rect">
            <a:avLst/>
          </a:prstGeom>
          <a:effectLst>
            <a:outerShdw blurRad="38100" sx="102000" sy="102000" algn="ctr" rotWithShape="0">
              <a:prstClr val="black"/>
            </a:outerShdw>
          </a:effectLst>
        </p:spPr>
      </p:pic>
      <p:pic>
        <p:nvPicPr>
          <p:cNvPr id="86" name="Graphic 85">
            <a:extLst>
              <a:ext uri="{FF2B5EF4-FFF2-40B4-BE49-F238E27FC236}">
                <a16:creationId xmlns:a16="http://schemas.microsoft.com/office/drawing/2014/main" id="{7B6B3C1A-2A9B-2844-8FDB-DE576988D79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719136" y="720316"/>
            <a:ext cx="1267200" cy="6116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2267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TEXT</a:t>
            </a:r>
          </a:p>
        </p:txBody>
      </p:sp>
      <p:sp>
        <p:nvSpPr>
          <p:cNvPr id="25" name="Subtitel Tekst"/>
          <p:cNvSpPr>
            <a:spLocks noGrp="1"/>
          </p:cNvSpPr>
          <p:nvPr>
            <p:ph type="body" sz="quarter" idx="14" hasCustomPrompt="1"/>
          </p:nvPr>
        </p:nvSpPr>
        <p:spPr>
          <a:xfrm>
            <a:off x="720724" y="1137600"/>
            <a:ext cx="11096628" cy="216000"/>
          </a:xfr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600" b="0" i="0" cap="all" baseline="0">
                <a:ln w="1905">
                  <a:noFill/>
                  <a:miter lim="800000"/>
                </a:ln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Subtitle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6DEDDF5F-1E57-4743-857D-CFB7D05498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725" y="660534"/>
            <a:ext cx="11099800" cy="272814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3793575-D49B-4F6B-A49A-0B58302D789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0725" y="1665288"/>
            <a:ext cx="11096625" cy="4160837"/>
          </a:xfrm>
        </p:spPr>
        <p:txBody>
          <a:bodyPr/>
          <a:lstStyle>
            <a:lvl1pPr marL="266700" marR="0" indent="-2667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Pct val="140000"/>
              <a:buFontTx/>
              <a:buBlip>
                <a:blip r:embed="rId2">
                  <a:extLst>
                    <a:ext uri="{96DAC541-7B7A-43D3-8B79-37D633B846F1}">
                      <asvg:svgBlip xmlns:asvg="http://schemas.microsoft.com/office/drawing/2016/SVG/main" xmlns="" r:embed="rId3"/>
                    </a:ext>
                  </a:extLst>
                </a:blip>
              </a:buBlip>
              <a:tabLst/>
              <a:defRPr/>
            </a:lvl1pPr>
            <a:lvl2pPr marL="534988" marR="0" indent="-26828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Pct val="100000"/>
              <a:buFontTx/>
              <a:buBlip>
                <a:blip r:embed="rId2">
                  <a:extLst>
                    <a:ext uri="{96DAC541-7B7A-43D3-8B79-37D633B846F1}">
                      <asvg:svgBlip xmlns:asvg="http://schemas.microsoft.com/office/drawing/2016/SVG/main" xmlns="" r:embed="rId3"/>
                    </a:ext>
                  </a:extLst>
                </a:blip>
              </a:buBlip>
              <a:tabLst/>
              <a:defRPr/>
            </a:lvl2pPr>
            <a:lvl3pPr marL="800100" marR="0" indent="-265113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Pct val="100000"/>
              <a:buFontTx/>
              <a:buBlip>
                <a:blip r:embed="rId2">
                  <a:extLst>
                    <a:ext uri="{96DAC541-7B7A-43D3-8B79-37D633B846F1}">
                      <asvg:svgBlip xmlns:asvg="http://schemas.microsoft.com/office/drawing/2016/SVG/main" xmlns="" r:embed="rId3"/>
                    </a:ext>
                  </a:extLst>
                </a:blip>
              </a:buBlip>
              <a:tabLst/>
              <a:defRPr/>
            </a:lvl3pPr>
            <a:lvl4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lvl4pPr>
            <a:lvl5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lvl5pPr>
            <a:lvl6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Tx/>
              <a:buFont typeface="Arial" panose="020B0604020202020204" pitchFamily="34" charset="0"/>
              <a:buNone/>
              <a:tabLst/>
              <a:defRPr/>
            </a:lvl6pPr>
            <a:lvl7pPr marL="266700" marR="0" indent="-2667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2C51"/>
              </a:buClr>
              <a:buSzTx/>
              <a:buFont typeface="+mj-lt"/>
              <a:buAutoNum type="arabicPeriod"/>
              <a:tabLst/>
              <a:defRPr/>
            </a:lvl7pPr>
            <a:lvl8pPr marL="266700" marR="0" indent="-2667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2C51"/>
              </a:buClr>
              <a:buSzTx/>
              <a:buFont typeface="+mj-lt"/>
              <a:buAutoNum type="alphaLcPeriod"/>
              <a:tabLst/>
              <a:defRPr/>
            </a:lvl8pPr>
            <a:lvl9pPr marL="0" marR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rgbClr val="000000"/>
              </a:buClr>
              <a:buSzTx/>
              <a:buFont typeface="Calibri" panose="020F0502020204030204" pitchFamily="34" charset="0"/>
              <a:buNone/>
              <a:tabLst/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sp>
        <p:nvSpPr>
          <p:cNvPr id="89" name="Tijdelijke aanduiding voor voettekst 4">
            <a:extLst>
              <a:ext uri="{FF2B5EF4-FFF2-40B4-BE49-F238E27FC236}">
                <a16:creationId xmlns:a16="http://schemas.microsoft.com/office/drawing/2014/main" id="{39E5D622-6275-41BF-AE19-8E085D9D40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 smtClean="0"/>
              <a:t>Precision Fair </a:t>
            </a:r>
            <a:endParaRPr lang="nl-NL" dirty="0"/>
          </a:p>
        </p:txBody>
      </p:sp>
      <p:grpSp>
        <p:nvGrpSpPr>
          <p:cNvPr id="88" name="INSTRUCTION">
            <a:extLst>
              <a:ext uri="{FF2B5EF4-FFF2-40B4-BE49-F238E27FC236}">
                <a16:creationId xmlns:a16="http://schemas.microsoft.com/office/drawing/2014/main" id="{F0EA42EC-6C05-374C-BE85-C93D6DFF904A}"/>
              </a:ext>
            </a:extLst>
          </p:cNvPr>
          <p:cNvGrpSpPr/>
          <p:nvPr userDrawn="1"/>
        </p:nvGrpSpPr>
        <p:grpSpPr>
          <a:xfrm>
            <a:off x="-3807297" y="5594443"/>
            <a:ext cx="3727954" cy="1263557"/>
            <a:chOff x="5846" y="7226301"/>
            <a:chExt cx="3727954" cy="1263557"/>
          </a:xfrm>
        </p:grpSpPr>
        <p:sp>
          <p:nvSpPr>
            <p:cNvPr id="90" name="Rechthoek 329">
              <a:extLst>
                <a:ext uri="{FF2B5EF4-FFF2-40B4-BE49-F238E27FC236}">
                  <a16:creationId xmlns:a16="http://schemas.microsoft.com/office/drawing/2014/main" id="{414D6CA2-9117-0E45-B18E-0668285A5D7C}"/>
                </a:ext>
              </a:extLst>
            </p:cNvPr>
            <p:cNvSpPr/>
            <p:nvPr userDrawn="1"/>
          </p:nvSpPr>
          <p:spPr>
            <a:xfrm>
              <a:off x="5846" y="7226301"/>
              <a:ext cx="3727954" cy="12635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EDIT Footer, slide number and date</a:t>
              </a:r>
            </a:p>
          </p:txBody>
        </p:sp>
        <p:sp>
          <p:nvSpPr>
            <p:cNvPr id="91" name="Ovaal 317">
              <a:extLst>
                <a:ext uri="{FF2B5EF4-FFF2-40B4-BE49-F238E27FC236}">
                  <a16:creationId xmlns:a16="http://schemas.microsoft.com/office/drawing/2014/main" id="{B50A4C27-770C-3E45-9D2E-18E3B1E1FA8B}"/>
                </a:ext>
              </a:extLst>
            </p:cNvPr>
            <p:cNvSpPr/>
            <p:nvPr userDrawn="1"/>
          </p:nvSpPr>
          <p:spPr>
            <a:xfrm>
              <a:off x="188424" y="76785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2" name="Rechthoek 328">
              <a:extLst>
                <a:ext uri="{FF2B5EF4-FFF2-40B4-BE49-F238E27FC236}">
                  <a16:creationId xmlns:a16="http://schemas.microsoft.com/office/drawing/2014/main" id="{09F2D56A-F31F-2B41-B2D8-B052542BC136}"/>
                </a:ext>
              </a:extLst>
            </p:cNvPr>
            <p:cNvSpPr/>
            <p:nvPr userDrawn="1"/>
          </p:nvSpPr>
          <p:spPr>
            <a:xfrm>
              <a:off x="472596" y="7678534"/>
              <a:ext cx="2322719" cy="31672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Go to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‘Insert’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and click on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‘Header &amp; Footer’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3" name="Ovaal 166">
              <a:extLst>
                <a:ext uri="{FF2B5EF4-FFF2-40B4-BE49-F238E27FC236}">
                  <a16:creationId xmlns:a16="http://schemas.microsoft.com/office/drawing/2014/main" id="{722659BE-5908-FE4A-9A16-580B88E6A626}"/>
                </a:ext>
              </a:extLst>
            </p:cNvPr>
            <p:cNvSpPr/>
            <p:nvPr userDrawn="1"/>
          </p:nvSpPr>
          <p:spPr>
            <a:xfrm>
              <a:off x="188424" y="810886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4" name="Rechthoek 168">
              <a:extLst>
                <a:ext uri="{FF2B5EF4-FFF2-40B4-BE49-F238E27FC236}">
                  <a16:creationId xmlns:a16="http://schemas.microsoft.com/office/drawing/2014/main" id="{4456CE3A-E6BB-1E41-A3BB-140DCF60E56E}"/>
                </a:ext>
              </a:extLst>
            </p:cNvPr>
            <p:cNvSpPr/>
            <p:nvPr userDrawn="1"/>
          </p:nvSpPr>
          <p:spPr>
            <a:xfrm>
              <a:off x="472596" y="8108870"/>
              <a:ext cx="2322719" cy="38098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Click on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‘Apply to All’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apply the changes to every slide.</a:t>
              </a:r>
            </a:p>
          </p:txBody>
        </p:sp>
        <p:grpSp>
          <p:nvGrpSpPr>
            <p:cNvPr id="95" name="Groep 126">
              <a:extLst>
                <a:ext uri="{FF2B5EF4-FFF2-40B4-BE49-F238E27FC236}">
                  <a16:creationId xmlns:a16="http://schemas.microsoft.com/office/drawing/2014/main" id="{E778317A-8B81-AE4C-A262-AFE0A8626BF6}"/>
                </a:ext>
              </a:extLst>
            </p:cNvPr>
            <p:cNvGrpSpPr/>
            <p:nvPr userDrawn="1"/>
          </p:nvGrpSpPr>
          <p:grpSpPr>
            <a:xfrm>
              <a:off x="2939884" y="7739834"/>
              <a:ext cx="681133" cy="750023"/>
              <a:chOff x="-910573" y="4987990"/>
              <a:chExt cx="681133" cy="750023"/>
            </a:xfrm>
          </p:grpSpPr>
          <p:grpSp>
            <p:nvGrpSpPr>
              <p:cNvPr id="96" name="Groep 127">
                <a:extLst>
                  <a:ext uri="{FF2B5EF4-FFF2-40B4-BE49-F238E27FC236}">
                    <a16:creationId xmlns:a16="http://schemas.microsoft.com/office/drawing/2014/main" id="{37A571D0-E342-E34A-97F2-DA39EF7DC7DC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98" name="Rechthoek met één afgeknipte en afgeronde hoek 47">
                  <a:extLst>
                    <a:ext uri="{FF2B5EF4-FFF2-40B4-BE49-F238E27FC236}">
                      <a16:creationId xmlns:a16="http://schemas.microsoft.com/office/drawing/2014/main" id="{E78E3D46-EEA2-EC4A-B21A-0E69F7E1E7EC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Rechthoekige driehoek 136">
                  <a:extLst>
                    <a:ext uri="{FF2B5EF4-FFF2-40B4-BE49-F238E27FC236}">
                      <a16:creationId xmlns:a16="http://schemas.microsoft.com/office/drawing/2014/main" id="{4DA8016C-AC87-E946-8141-B546493A8E3B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Rechthoek 137">
                  <a:extLst>
                    <a:ext uri="{FF2B5EF4-FFF2-40B4-BE49-F238E27FC236}">
                      <a16:creationId xmlns:a16="http://schemas.microsoft.com/office/drawing/2014/main" id="{4C660BDF-F272-1A4D-B07B-F2FA9D9DB6E1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Rechthoek 140">
                  <a:extLst>
                    <a:ext uri="{FF2B5EF4-FFF2-40B4-BE49-F238E27FC236}">
                      <a16:creationId xmlns:a16="http://schemas.microsoft.com/office/drawing/2014/main" id="{09962F6E-8EF3-9442-9943-DCA5BA6E504B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914400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97" name="Rechthoek 128">
                <a:extLst>
                  <a:ext uri="{FF2B5EF4-FFF2-40B4-BE49-F238E27FC236}">
                    <a16:creationId xmlns:a16="http://schemas.microsoft.com/office/drawing/2014/main" id="{5E4E62D6-B7EF-6244-8E9D-60847007BCBF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Header &amp; Footer</a:t>
                </a:r>
              </a:p>
            </p:txBody>
          </p:sp>
        </p:grpSp>
      </p:grpSp>
      <p:grpSp>
        <p:nvGrpSpPr>
          <p:cNvPr id="102" name="INSTRUCTION">
            <a:extLst>
              <a:ext uri="{FF2B5EF4-FFF2-40B4-BE49-F238E27FC236}">
                <a16:creationId xmlns:a16="http://schemas.microsoft.com/office/drawing/2014/main" id="{14F0BD45-104E-4C41-A5C1-9807B4C28480}"/>
              </a:ext>
            </a:extLst>
          </p:cNvPr>
          <p:cNvGrpSpPr/>
          <p:nvPr userDrawn="1"/>
        </p:nvGrpSpPr>
        <p:grpSpPr>
          <a:xfrm>
            <a:off x="-3793409" y="14393"/>
            <a:ext cx="3693386" cy="5359349"/>
            <a:chOff x="-3786437" y="0"/>
            <a:chExt cx="3693386" cy="5359349"/>
          </a:xfrm>
        </p:grpSpPr>
        <p:sp>
          <p:nvSpPr>
            <p:cNvPr id="103" name="Rechthoek 329">
              <a:extLst>
                <a:ext uri="{FF2B5EF4-FFF2-40B4-BE49-F238E27FC236}">
                  <a16:creationId xmlns:a16="http://schemas.microsoft.com/office/drawing/2014/main" id="{7AB4F03B-5134-144A-BBDD-2CA6944BD281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46413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Choosing text levels</a:t>
              </a:r>
            </a:p>
          </p:txBody>
        </p:sp>
        <p:sp>
          <p:nvSpPr>
            <p:cNvPr id="104" name="Ovaal 317">
              <a:extLst>
                <a:ext uri="{FF2B5EF4-FFF2-40B4-BE49-F238E27FC236}">
                  <a16:creationId xmlns:a16="http://schemas.microsoft.com/office/drawing/2014/main" id="{ED7873B3-408C-6649-B678-85DF5C614B40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05" name="Rechthoek 319">
              <a:extLst>
                <a:ext uri="{FF2B5EF4-FFF2-40B4-BE49-F238E27FC236}">
                  <a16:creationId xmlns:a16="http://schemas.microsoft.com/office/drawing/2014/main" id="{449AB34B-FED1-8642-9FC9-832B0A9DC5D3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71450" marR="0" lvl="0" indent="-17145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40000"/>
                <a:buFontTx/>
                <a:buBlip>
                  <a:blip r:embed="rId2">
                    <a:extLst>
                      <a:ext uri="{96DAC541-7B7A-43D3-8B79-37D633B846F1}">
                        <asvg:svgBlip xmlns:asvg="http://schemas.microsoft.com/office/drawing/2016/SVG/main" xmlns="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endParaRPr kumimoji="0" lang="nl-NL" sz="1200" b="0" i="0" u="none" strike="noStrike" kern="120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" name="Ovaal 320">
              <a:extLst>
                <a:ext uri="{FF2B5EF4-FFF2-40B4-BE49-F238E27FC236}">
                  <a16:creationId xmlns:a16="http://schemas.microsoft.com/office/drawing/2014/main" id="{BA340C90-F634-C345-B0DC-68074590087E}"/>
                </a:ext>
              </a:extLst>
            </p:cNvPr>
            <p:cNvSpPr/>
            <p:nvPr userDrawn="1"/>
          </p:nvSpPr>
          <p:spPr>
            <a:xfrm>
              <a:off x="-3604183" y="212876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07" name="Rechthoek 328">
              <a:extLst>
                <a:ext uri="{FF2B5EF4-FFF2-40B4-BE49-F238E27FC236}">
                  <a16:creationId xmlns:a16="http://schemas.microsoft.com/office/drawing/2014/main" id="{9258F845-5038-8C43-A540-EA081B122FEE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Under the tab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, use the </a:t>
              </a:r>
              <a:r>
                <a: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list level-buttons</a:t>
              </a: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to choose a text level. </a:t>
              </a:r>
              <a:b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en-GB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Choose from:</a:t>
              </a:r>
            </a:p>
          </p:txBody>
        </p:sp>
        <p:sp>
          <p:nvSpPr>
            <p:cNvPr id="108" name="Rechthoek 180">
              <a:extLst>
                <a:ext uri="{FF2B5EF4-FFF2-40B4-BE49-F238E27FC236}">
                  <a16:creationId xmlns:a16="http://schemas.microsoft.com/office/drawing/2014/main" id="{8DC49F49-8F63-0240-B772-7D5EF81F0855}"/>
                </a:ext>
              </a:extLst>
            </p:cNvPr>
            <p:cNvSpPr/>
            <p:nvPr userDrawn="1"/>
          </p:nvSpPr>
          <p:spPr>
            <a:xfrm>
              <a:off x="-3319415" y="2128873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55600" marR="0" lvl="1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:asvg="http://schemas.microsoft.com/office/drawing/2016/SVG/main" xmlns="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#1</a:t>
              </a:r>
            </a:p>
          </p:txBody>
        </p:sp>
        <p:sp>
          <p:nvSpPr>
            <p:cNvPr id="109" name="Ovaal 182">
              <a:extLst>
                <a:ext uri="{FF2B5EF4-FFF2-40B4-BE49-F238E27FC236}">
                  <a16:creationId xmlns:a16="http://schemas.microsoft.com/office/drawing/2014/main" id="{458A08C3-C743-1447-8DD9-F146E5C4453F}"/>
                </a:ext>
              </a:extLst>
            </p:cNvPr>
            <p:cNvSpPr/>
            <p:nvPr userDrawn="1"/>
          </p:nvSpPr>
          <p:spPr>
            <a:xfrm>
              <a:off x="-3604183" y="242005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10" name="Rechthoek 183">
              <a:extLst>
                <a:ext uri="{FF2B5EF4-FFF2-40B4-BE49-F238E27FC236}">
                  <a16:creationId xmlns:a16="http://schemas.microsoft.com/office/drawing/2014/main" id="{7FB89FA4-2001-2943-8944-F9E26D10D937}"/>
                </a:ext>
              </a:extLst>
            </p:cNvPr>
            <p:cNvSpPr/>
            <p:nvPr userDrawn="1"/>
          </p:nvSpPr>
          <p:spPr>
            <a:xfrm>
              <a:off x="-3319415" y="2420262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3400" marR="0" lvl="2" indent="-1778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Pct val="100000"/>
                <a:buFontTx/>
                <a:buBlip>
                  <a:blip r:embed="rId2">
                    <a:extLst>
                      <a:ext uri="{96DAC541-7B7A-43D3-8B79-37D633B846F1}">
                        <asvg:svgBlip xmlns:asvg="http://schemas.microsoft.com/office/drawing/2016/SVG/main" xmlns="" r:embed="rId3"/>
                      </a:ext>
                    </a:extLst>
                  </a:blip>
                </a:buBlip>
                <a:tabLst/>
                <a:defRPr/>
              </a:pP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</a:t>
              </a:r>
              <a:r>
                <a:rPr kumimoji="0" lang="nl-NL" sz="11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</a:t>
              </a:r>
              <a:r>
                <a:rPr kumimoji="0" lang="nl-NL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 #2</a:t>
              </a:r>
            </a:p>
          </p:txBody>
        </p:sp>
        <p:sp>
          <p:nvSpPr>
            <p:cNvPr id="111" name="Ovaal 185">
              <a:extLst>
                <a:ext uri="{FF2B5EF4-FFF2-40B4-BE49-F238E27FC236}">
                  <a16:creationId xmlns:a16="http://schemas.microsoft.com/office/drawing/2014/main" id="{B6010F59-FE26-8444-8FFF-6A7A27BC0776}"/>
                </a:ext>
              </a:extLst>
            </p:cNvPr>
            <p:cNvSpPr/>
            <p:nvPr userDrawn="1"/>
          </p:nvSpPr>
          <p:spPr>
            <a:xfrm>
              <a:off x="-3604183" y="271133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12" name="Rechthoek 186">
              <a:extLst>
                <a:ext uri="{FF2B5EF4-FFF2-40B4-BE49-F238E27FC236}">
                  <a16:creationId xmlns:a16="http://schemas.microsoft.com/office/drawing/2014/main" id="{D2513F60-0D5D-474C-8FB0-CDDDB27B286C}"/>
                </a:ext>
              </a:extLst>
            </p:cNvPr>
            <p:cNvSpPr/>
            <p:nvPr userDrawn="1"/>
          </p:nvSpPr>
          <p:spPr>
            <a:xfrm>
              <a:off x="-3319415" y="2711651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Plain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text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3" name="Ovaal 188">
              <a:extLst>
                <a:ext uri="{FF2B5EF4-FFF2-40B4-BE49-F238E27FC236}">
                  <a16:creationId xmlns:a16="http://schemas.microsoft.com/office/drawing/2014/main" id="{6A8706E8-EC3A-A244-A513-BE9FFC294914}"/>
                </a:ext>
              </a:extLst>
            </p:cNvPr>
            <p:cNvSpPr/>
            <p:nvPr userDrawn="1"/>
          </p:nvSpPr>
          <p:spPr>
            <a:xfrm>
              <a:off x="-3604183" y="300262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14" name="Rechthoek 189">
              <a:extLst>
                <a:ext uri="{FF2B5EF4-FFF2-40B4-BE49-F238E27FC236}">
                  <a16:creationId xmlns:a16="http://schemas.microsoft.com/office/drawing/2014/main" id="{35E28740-4E0B-2242-9C0D-A0374186733B}"/>
                </a:ext>
              </a:extLst>
            </p:cNvPr>
            <p:cNvSpPr/>
            <p:nvPr userDrawn="1"/>
          </p:nvSpPr>
          <p:spPr>
            <a:xfrm>
              <a:off x="-3319415" y="3003040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#1</a:t>
              </a:r>
            </a:p>
          </p:txBody>
        </p:sp>
        <p:sp>
          <p:nvSpPr>
            <p:cNvPr id="115" name="Ovaal 191">
              <a:extLst>
                <a:ext uri="{FF2B5EF4-FFF2-40B4-BE49-F238E27FC236}">
                  <a16:creationId xmlns:a16="http://schemas.microsoft.com/office/drawing/2014/main" id="{90188A74-60FD-F640-B70C-C14032E95077}"/>
                </a:ext>
              </a:extLst>
            </p:cNvPr>
            <p:cNvSpPr/>
            <p:nvPr userDrawn="1"/>
          </p:nvSpPr>
          <p:spPr>
            <a:xfrm>
              <a:off x="-3604183" y="329390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16" name="Rechthoek 192">
              <a:extLst>
                <a:ext uri="{FF2B5EF4-FFF2-40B4-BE49-F238E27FC236}">
                  <a16:creationId xmlns:a16="http://schemas.microsoft.com/office/drawing/2014/main" id="{7661C0F1-65C2-0F47-94CF-2C146355CE12}"/>
                </a:ext>
              </a:extLst>
            </p:cNvPr>
            <p:cNvSpPr/>
            <p:nvPr userDrawn="1"/>
          </p:nvSpPr>
          <p:spPr>
            <a:xfrm>
              <a:off x="-3319415" y="3585818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Numeric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7" name="Ovaal 195">
              <a:extLst>
                <a:ext uri="{FF2B5EF4-FFF2-40B4-BE49-F238E27FC236}">
                  <a16:creationId xmlns:a16="http://schemas.microsoft.com/office/drawing/2014/main" id="{9C2350E6-EE6D-E147-B1BA-82FCB08A7342}"/>
                </a:ext>
              </a:extLst>
            </p:cNvPr>
            <p:cNvSpPr/>
            <p:nvPr userDrawn="1"/>
          </p:nvSpPr>
          <p:spPr>
            <a:xfrm>
              <a:off x="-3604183" y="358518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18" name="Rechthoek 196">
              <a:extLst>
                <a:ext uri="{FF2B5EF4-FFF2-40B4-BE49-F238E27FC236}">
                  <a16:creationId xmlns:a16="http://schemas.microsoft.com/office/drawing/2014/main" id="{A410AD99-55B2-8D4F-92B1-2152C2080DD9}"/>
                </a:ext>
              </a:extLst>
            </p:cNvPr>
            <p:cNvSpPr/>
            <p:nvPr userDrawn="1"/>
          </p:nvSpPr>
          <p:spPr>
            <a:xfrm>
              <a:off x="-3325830" y="3877207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+mj-lt"/>
                <a:buAutoNum type="alphaUcPeriod"/>
                <a:tabLst/>
                <a:defRPr/>
              </a:pP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Alphabetic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nl-NL" sz="12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bullet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+mn-lt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19" name="Ovaal 197">
              <a:extLst>
                <a:ext uri="{FF2B5EF4-FFF2-40B4-BE49-F238E27FC236}">
                  <a16:creationId xmlns:a16="http://schemas.microsoft.com/office/drawing/2014/main" id="{595860E7-0AF3-994C-A6EB-14A1BE57ABDC}"/>
                </a:ext>
              </a:extLst>
            </p:cNvPr>
            <p:cNvSpPr/>
            <p:nvPr userDrawn="1"/>
          </p:nvSpPr>
          <p:spPr>
            <a:xfrm>
              <a:off x="-3604183" y="3876472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20" name="Rechthoek 198">
              <a:extLst>
                <a:ext uri="{FF2B5EF4-FFF2-40B4-BE49-F238E27FC236}">
                  <a16:creationId xmlns:a16="http://schemas.microsoft.com/office/drawing/2014/main" id="{6EE737B3-93AD-E541-8BA1-26C39976F37E}"/>
                </a:ext>
              </a:extLst>
            </p:cNvPr>
            <p:cNvSpPr/>
            <p:nvPr userDrawn="1"/>
          </p:nvSpPr>
          <p:spPr>
            <a:xfrm>
              <a:off x="-3319415" y="416859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8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0000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2C5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Quote tekst</a:t>
              </a:r>
            </a:p>
          </p:txBody>
        </p:sp>
        <p:sp>
          <p:nvSpPr>
            <p:cNvPr id="121" name="Ovaal 200">
              <a:extLst>
                <a:ext uri="{FF2B5EF4-FFF2-40B4-BE49-F238E27FC236}">
                  <a16:creationId xmlns:a16="http://schemas.microsoft.com/office/drawing/2014/main" id="{63DF3936-7BAA-DE47-96A4-82014FDAB5F5}"/>
                </a:ext>
              </a:extLst>
            </p:cNvPr>
            <p:cNvSpPr/>
            <p:nvPr userDrawn="1"/>
          </p:nvSpPr>
          <p:spPr>
            <a:xfrm>
              <a:off x="-3604183" y="416859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22" name="Rechthoek 202">
              <a:extLst>
                <a:ext uri="{FF2B5EF4-FFF2-40B4-BE49-F238E27FC236}">
                  <a16:creationId xmlns:a16="http://schemas.microsoft.com/office/drawing/2014/main" id="{93F360EA-E50F-B54F-B76C-7EEB83B19EC2}"/>
                </a:ext>
              </a:extLst>
            </p:cNvPr>
            <p:cNvSpPr/>
            <p:nvPr userDrawn="1"/>
          </p:nvSpPr>
          <p:spPr>
            <a:xfrm>
              <a:off x="-3319415" y="32944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rgbClr val="002C5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600" b="1" i="0" u="none" strike="noStrike" kern="0" cap="all" spc="0" normalizeH="0" baseline="0" noProof="0" dirty="0" err="1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Heading</a:t>
              </a:r>
              <a:r>
                <a:rPr kumimoji="0" lang="nl-NL" sz="1600" b="1" i="0" u="none" strike="noStrike" kern="0" cap="all" spc="0" normalizeH="0" baseline="0" noProof="0" dirty="0">
                  <a:ln>
                    <a:noFill/>
                  </a:ln>
                  <a:solidFill>
                    <a:srgbClr val="007064"/>
                  </a:solidFill>
                  <a:effectLst/>
                  <a:uLnTx/>
                  <a:uFillTx/>
                  <a:latin typeface="+mn-lt"/>
                  <a:ea typeface="+mn-ea"/>
                  <a:cs typeface="Calibri" panose="020F0502020204030204" pitchFamily="34" charset="0"/>
                </a:rPr>
                <a:t> #2</a:t>
              </a:r>
            </a:p>
          </p:txBody>
        </p:sp>
        <p:sp>
          <p:nvSpPr>
            <p:cNvPr id="123" name="Rechthoek 331">
              <a:extLst>
                <a:ext uri="{FF2B5EF4-FFF2-40B4-BE49-F238E27FC236}">
                  <a16:creationId xmlns:a16="http://schemas.microsoft.com/office/drawing/2014/main" id="{850BB0E2-8270-A340-A39C-404F4C873C96}"/>
                </a:ext>
              </a:extLst>
            </p:cNvPr>
            <p:cNvSpPr/>
            <p:nvPr userDrawn="1"/>
          </p:nvSpPr>
          <p:spPr>
            <a:xfrm>
              <a:off x="-3786437" y="4531349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GB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Want to know more?</a:t>
              </a:r>
              <a: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/>
              </a:r>
              <a:br>
                <a:rPr lang="en-GB" sz="1200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Go to the instruction slide </a:t>
              </a:r>
              <a:r>
                <a:rPr lang="en-GB" sz="1200" b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‘VIDEO INSTRUCTIONS’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You’ll find it at the beginning of the presentation</a:t>
              </a:r>
              <a:b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or insert it via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‘Home’</a:t>
              </a:r>
              <a:r>
                <a:rPr lang="en-GB" sz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&gt; </a:t>
              </a:r>
              <a:r>
                <a:rPr lang="en-GB" sz="1200" i="1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‘New Slide’.</a:t>
              </a:r>
            </a:p>
          </p:txBody>
        </p:sp>
        <p:grpSp>
          <p:nvGrpSpPr>
            <p:cNvPr id="124" name="ICOON_info">
              <a:extLst>
                <a:ext uri="{FF2B5EF4-FFF2-40B4-BE49-F238E27FC236}">
                  <a16:creationId xmlns:a16="http://schemas.microsoft.com/office/drawing/2014/main" id="{461F1A11-65FF-C84B-B602-691ABB0CF834}"/>
                </a:ext>
              </a:extLst>
            </p:cNvPr>
            <p:cNvGrpSpPr/>
            <p:nvPr userDrawn="1"/>
          </p:nvGrpSpPr>
          <p:grpSpPr>
            <a:xfrm>
              <a:off x="-376736" y="4400186"/>
              <a:ext cx="283685" cy="283685"/>
              <a:chOff x="-510741" y="5913713"/>
              <a:chExt cx="267555" cy="267555"/>
            </a:xfrm>
          </p:grpSpPr>
          <p:sp>
            <p:nvSpPr>
              <p:cNvPr id="166" name="Ovaal 1">
                <a:extLst>
                  <a:ext uri="{FF2B5EF4-FFF2-40B4-BE49-F238E27FC236}">
                    <a16:creationId xmlns:a16="http://schemas.microsoft.com/office/drawing/2014/main" id="{A658EA7A-517A-A74A-ACB7-A71F1B5C91E7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en-GB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7" name="Graphic 163" descr="Informatie">
                <a:extLst>
                  <a:ext uri="{FF2B5EF4-FFF2-40B4-BE49-F238E27FC236}">
                    <a16:creationId xmlns:a16="http://schemas.microsoft.com/office/drawing/2014/main" id="{68D6C07A-97D5-814A-A950-36D47E164961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25" name="VOORBEELD">
              <a:extLst>
                <a:ext uri="{FF2B5EF4-FFF2-40B4-BE49-F238E27FC236}">
                  <a16:creationId xmlns:a16="http://schemas.microsoft.com/office/drawing/2014/main" id="{D13025BE-4C2D-944F-9FB9-73AF4040473F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26" name="Rechthoek 335">
                <a:extLst>
                  <a:ext uri="{FF2B5EF4-FFF2-40B4-BE49-F238E27FC236}">
                    <a16:creationId xmlns:a16="http://schemas.microsoft.com/office/drawing/2014/main" id="{C931249E-C6C5-1A49-BD06-215BF71B45C0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Home</a:t>
                </a:r>
              </a:p>
            </p:txBody>
          </p:sp>
          <p:sp>
            <p:nvSpPr>
              <p:cNvPr id="127" name="Rechthoek 337">
                <a:extLst>
                  <a:ext uri="{FF2B5EF4-FFF2-40B4-BE49-F238E27FC236}">
                    <a16:creationId xmlns:a16="http://schemas.microsoft.com/office/drawing/2014/main" id="{ADBF2158-9F7A-334F-ABB5-C5693A1EBE17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28" name="Groep 230">
                <a:extLst>
                  <a:ext uri="{FF2B5EF4-FFF2-40B4-BE49-F238E27FC236}">
                    <a16:creationId xmlns:a16="http://schemas.microsoft.com/office/drawing/2014/main" id="{23685033-78A3-D94A-AAE8-81E1EA95600E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59" name="Groep 232">
                  <a:extLst>
                    <a:ext uri="{FF2B5EF4-FFF2-40B4-BE49-F238E27FC236}">
                      <a16:creationId xmlns:a16="http://schemas.microsoft.com/office/drawing/2014/main" id="{AC19E484-6697-0146-B277-1D394774070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61" name="Rechte verbindingslijn 234">
                    <a:extLst>
                      <a:ext uri="{FF2B5EF4-FFF2-40B4-BE49-F238E27FC236}">
                        <a16:creationId xmlns:a16="http://schemas.microsoft.com/office/drawing/2014/main" id="{B7D925A0-A551-5B42-A8A9-91E4AFF3281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2" name="Rechte verbindingslijn 235">
                    <a:extLst>
                      <a:ext uri="{FF2B5EF4-FFF2-40B4-BE49-F238E27FC236}">
                        <a16:creationId xmlns:a16="http://schemas.microsoft.com/office/drawing/2014/main" id="{C4C0974D-F2D2-3646-96A6-07CE0DE24A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3" name="Rechte verbindingslijn 236">
                    <a:extLst>
                      <a:ext uri="{FF2B5EF4-FFF2-40B4-BE49-F238E27FC236}">
                        <a16:creationId xmlns:a16="http://schemas.microsoft.com/office/drawing/2014/main" id="{2207121A-7C60-5945-9999-75F3304BC2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4" name="Rechte verbindingslijn 237">
                    <a:extLst>
                      <a:ext uri="{FF2B5EF4-FFF2-40B4-BE49-F238E27FC236}">
                        <a16:creationId xmlns:a16="http://schemas.microsoft.com/office/drawing/2014/main" id="{98B34E36-2BDC-5249-BFEB-C9E8B01FA6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5" name="Rechte verbindingslijn 238">
                    <a:extLst>
                      <a:ext uri="{FF2B5EF4-FFF2-40B4-BE49-F238E27FC236}">
                        <a16:creationId xmlns:a16="http://schemas.microsoft.com/office/drawing/2014/main" id="{E82C8C78-5E8D-8E4C-8324-80B91B8323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60" name="Pijl: rechts 233">
                  <a:extLst>
                    <a:ext uri="{FF2B5EF4-FFF2-40B4-BE49-F238E27FC236}">
                      <a16:creationId xmlns:a16="http://schemas.microsoft.com/office/drawing/2014/main" id="{55DC4B79-FB8B-BC4B-8B58-580E60D18AF2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9" name="Groep 239">
                <a:extLst>
                  <a:ext uri="{FF2B5EF4-FFF2-40B4-BE49-F238E27FC236}">
                    <a16:creationId xmlns:a16="http://schemas.microsoft.com/office/drawing/2014/main" id="{B3CBD48B-B8F8-AC41-B2CF-71756DC71175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52" name="Groep 241">
                  <a:extLst>
                    <a:ext uri="{FF2B5EF4-FFF2-40B4-BE49-F238E27FC236}">
                      <a16:creationId xmlns:a16="http://schemas.microsoft.com/office/drawing/2014/main" id="{EEA84581-DC24-8F4B-A7C6-14BC482E156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54" name="Rechte verbindingslijn 243">
                    <a:extLst>
                      <a:ext uri="{FF2B5EF4-FFF2-40B4-BE49-F238E27FC236}">
                        <a16:creationId xmlns:a16="http://schemas.microsoft.com/office/drawing/2014/main" id="{2C5B2A6A-63B9-8C41-8289-652B8347ABA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5" name="Rechte verbindingslijn 244">
                    <a:extLst>
                      <a:ext uri="{FF2B5EF4-FFF2-40B4-BE49-F238E27FC236}">
                        <a16:creationId xmlns:a16="http://schemas.microsoft.com/office/drawing/2014/main" id="{B8AA0AEA-3F20-4F40-8425-EFCAF0AF30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6" name="Rechte verbindingslijn 245">
                    <a:extLst>
                      <a:ext uri="{FF2B5EF4-FFF2-40B4-BE49-F238E27FC236}">
                        <a16:creationId xmlns:a16="http://schemas.microsoft.com/office/drawing/2014/main" id="{23A6E1DF-3FDC-F94A-9293-24C05E1014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7" name="Rechte verbindingslijn 246">
                    <a:extLst>
                      <a:ext uri="{FF2B5EF4-FFF2-40B4-BE49-F238E27FC236}">
                        <a16:creationId xmlns:a16="http://schemas.microsoft.com/office/drawing/2014/main" id="{11F2C7BF-BD7A-1347-8609-458EE0DB7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8" name="Rechte verbindingslijn 247">
                    <a:extLst>
                      <a:ext uri="{FF2B5EF4-FFF2-40B4-BE49-F238E27FC236}">
                        <a16:creationId xmlns:a16="http://schemas.microsoft.com/office/drawing/2014/main" id="{991B59F4-F381-A842-8865-201F45E73C2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53" name="Pijl: rechts 242">
                  <a:extLst>
                    <a:ext uri="{FF2B5EF4-FFF2-40B4-BE49-F238E27FC236}">
                      <a16:creationId xmlns:a16="http://schemas.microsoft.com/office/drawing/2014/main" id="{AEDF3BCA-B3CE-0A4D-B7D7-1BAF8BDC615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30" name="Rechte verbindingslijn 340">
                <a:extLst>
                  <a:ext uri="{FF2B5EF4-FFF2-40B4-BE49-F238E27FC236}">
                    <a16:creationId xmlns:a16="http://schemas.microsoft.com/office/drawing/2014/main" id="{76A7E9C7-0341-2049-8F91-AEA4D129AB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31" name="Rechte verbindingslijn 341">
                <a:extLst>
                  <a:ext uri="{FF2B5EF4-FFF2-40B4-BE49-F238E27FC236}">
                    <a16:creationId xmlns:a16="http://schemas.microsoft.com/office/drawing/2014/main" id="{5AF313F6-40A6-A54C-8DF1-ADFF7C76479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32" name="Rechthoek 344">
                <a:extLst>
                  <a:ext uri="{FF2B5EF4-FFF2-40B4-BE49-F238E27FC236}">
                    <a16:creationId xmlns:a16="http://schemas.microsoft.com/office/drawing/2014/main" id="{DDE78655-36AF-C84A-8F4D-78F089F4A616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up</a:t>
                </a:r>
              </a:p>
            </p:txBody>
          </p:sp>
          <p:sp>
            <p:nvSpPr>
              <p:cNvPr id="133" name="Rechthoek 345">
                <a:extLst>
                  <a:ext uri="{FF2B5EF4-FFF2-40B4-BE49-F238E27FC236}">
                    <a16:creationId xmlns:a16="http://schemas.microsoft.com/office/drawing/2014/main" id="{30071157-AA2D-504F-8CE6-74A350D3CF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Text level down</a:t>
                </a:r>
              </a:p>
            </p:txBody>
          </p:sp>
          <p:grpSp>
            <p:nvGrpSpPr>
              <p:cNvPr id="134" name="Groep 11">
                <a:extLst>
                  <a:ext uri="{FF2B5EF4-FFF2-40B4-BE49-F238E27FC236}">
                    <a16:creationId xmlns:a16="http://schemas.microsoft.com/office/drawing/2014/main" id="{9C22ADDB-D276-E446-B26C-8A7F227A36B2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44" name="Rechthoek 346">
                  <a:extLst>
                    <a:ext uri="{FF2B5EF4-FFF2-40B4-BE49-F238E27FC236}">
                      <a16:creationId xmlns:a16="http://schemas.microsoft.com/office/drawing/2014/main" id="{349F7FF3-792F-5B4C-B049-715C84C1CDD5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45" name="Groep 6">
                  <a:extLst>
                    <a:ext uri="{FF2B5EF4-FFF2-40B4-BE49-F238E27FC236}">
                      <a16:creationId xmlns:a16="http://schemas.microsoft.com/office/drawing/2014/main" id="{F3A1239B-A3F3-B841-A82D-6F0635105980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7" name="Rechte verbindingslijn 225">
                    <a:extLst>
                      <a:ext uri="{FF2B5EF4-FFF2-40B4-BE49-F238E27FC236}">
                        <a16:creationId xmlns:a16="http://schemas.microsoft.com/office/drawing/2014/main" id="{BF27483B-268C-934A-87AE-9A5290F78C2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226">
                    <a:extLst>
                      <a:ext uri="{FF2B5EF4-FFF2-40B4-BE49-F238E27FC236}">
                        <a16:creationId xmlns:a16="http://schemas.microsoft.com/office/drawing/2014/main" id="{FD200860-E9D5-3544-9675-670E0AF099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227">
                    <a:extLst>
                      <a:ext uri="{FF2B5EF4-FFF2-40B4-BE49-F238E27FC236}">
                        <a16:creationId xmlns:a16="http://schemas.microsoft.com/office/drawing/2014/main" id="{DF7E5F3D-96D7-1A41-A091-F9EE1FAA50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228">
                    <a:extLst>
                      <a:ext uri="{FF2B5EF4-FFF2-40B4-BE49-F238E27FC236}">
                        <a16:creationId xmlns:a16="http://schemas.microsoft.com/office/drawing/2014/main" id="{9CFDE9D3-4DE6-494A-B705-72E62CCCD46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229">
                    <a:extLst>
                      <a:ext uri="{FF2B5EF4-FFF2-40B4-BE49-F238E27FC236}">
                        <a16:creationId xmlns:a16="http://schemas.microsoft.com/office/drawing/2014/main" id="{0A3ACB22-BF53-F24C-9D97-917F100932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6" name="Pijl: rechts 217">
                  <a:extLst>
                    <a:ext uri="{FF2B5EF4-FFF2-40B4-BE49-F238E27FC236}">
                      <a16:creationId xmlns:a16="http://schemas.microsoft.com/office/drawing/2014/main" id="{EF1283E2-4861-8E47-B720-AA0A1B23709E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5" name="Groep 9">
                <a:extLst>
                  <a:ext uri="{FF2B5EF4-FFF2-40B4-BE49-F238E27FC236}">
                    <a16:creationId xmlns:a16="http://schemas.microsoft.com/office/drawing/2014/main" id="{4A879E78-9BD2-C54D-BB9E-5F6868B07C2A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36" name="Rechthoek 357">
                  <a:extLst>
                    <a:ext uri="{FF2B5EF4-FFF2-40B4-BE49-F238E27FC236}">
                      <a16:creationId xmlns:a16="http://schemas.microsoft.com/office/drawing/2014/main" id="{8FD26765-9D25-5549-8196-67B6E123142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7" name="Groep 5">
                  <a:extLst>
                    <a:ext uri="{FF2B5EF4-FFF2-40B4-BE49-F238E27FC236}">
                      <a16:creationId xmlns:a16="http://schemas.microsoft.com/office/drawing/2014/main" id="{92CBBF88-42D6-1242-BFB5-DD287361C50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9" name="Rechte verbindingslijn 220">
                    <a:extLst>
                      <a:ext uri="{FF2B5EF4-FFF2-40B4-BE49-F238E27FC236}">
                        <a16:creationId xmlns:a16="http://schemas.microsoft.com/office/drawing/2014/main" id="{091F9D29-A633-8B45-BA60-5F72CE81CE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221">
                    <a:extLst>
                      <a:ext uri="{FF2B5EF4-FFF2-40B4-BE49-F238E27FC236}">
                        <a16:creationId xmlns:a16="http://schemas.microsoft.com/office/drawing/2014/main" id="{A7EB433A-1830-D244-97EC-97CAC13EE1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222">
                    <a:extLst>
                      <a:ext uri="{FF2B5EF4-FFF2-40B4-BE49-F238E27FC236}">
                        <a16:creationId xmlns:a16="http://schemas.microsoft.com/office/drawing/2014/main" id="{447F93AB-3F1D-5349-8A91-0A6CD70FCF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223">
                    <a:extLst>
                      <a:ext uri="{FF2B5EF4-FFF2-40B4-BE49-F238E27FC236}">
                        <a16:creationId xmlns:a16="http://schemas.microsoft.com/office/drawing/2014/main" id="{EF8D85BC-A437-9A45-82EF-B5370EB11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224">
                    <a:extLst>
                      <a:ext uri="{FF2B5EF4-FFF2-40B4-BE49-F238E27FC236}">
                        <a16:creationId xmlns:a16="http://schemas.microsoft.com/office/drawing/2014/main" id="{2B3A6B42-981A-8141-96A5-5EAFD42D4D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8" name="Pijl: rechts 219">
                  <a:extLst>
                    <a:ext uri="{FF2B5EF4-FFF2-40B4-BE49-F238E27FC236}">
                      <a16:creationId xmlns:a16="http://schemas.microsoft.com/office/drawing/2014/main" id="{F3B252BC-5283-D141-90A4-6E905D49E216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GB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pic>
        <p:nvPicPr>
          <p:cNvPr id="169" name="Picture 2" descr="http://www.maass.nu/wp-content/uploads/2013/11/PSI-Logo.jpg"/>
          <p:cNvPicPr>
            <a:picLocks noChangeAspect="1" noChangeArrowheads="1"/>
          </p:cNvPicPr>
          <p:nvPr userDrawn="1"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086042" y="6425043"/>
            <a:ext cx="848658" cy="359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49511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0%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Click here to add a title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GB" noProof="0" dirty="0"/>
              <a:t>Bullet</a:t>
            </a:r>
          </a:p>
          <a:p>
            <a:pPr lvl="1"/>
            <a:r>
              <a:rPr lang="en-GB" noProof="0" dirty="0"/>
              <a:t>Sub-bullet #1</a:t>
            </a:r>
          </a:p>
          <a:p>
            <a:pPr lvl="2"/>
            <a:r>
              <a:rPr lang="en-GB" noProof="0" dirty="0"/>
              <a:t>Sub-bullet #2</a:t>
            </a:r>
          </a:p>
          <a:p>
            <a:pPr lvl="3"/>
            <a:r>
              <a:rPr lang="en-GB" noProof="0" dirty="0"/>
              <a:t>Sub-bullet #3</a:t>
            </a:r>
          </a:p>
          <a:p>
            <a:pPr lvl="4"/>
            <a:r>
              <a:rPr lang="en-GB" noProof="0" dirty="0"/>
              <a:t>Sub-bullet #4</a:t>
            </a:r>
          </a:p>
          <a:p>
            <a:pPr lvl="5"/>
            <a:r>
              <a:rPr lang="en-GB" noProof="0" dirty="0"/>
              <a:t>Sub-bullet #5</a:t>
            </a:r>
          </a:p>
          <a:p>
            <a:pPr lvl="6"/>
            <a:r>
              <a:rPr lang="en-GB" noProof="0" dirty="0"/>
              <a:t>Plain text</a:t>
            </a:r>
          </a:p>
          <a:p>
            <a:pPr lvl="7"/>
            <a:r>
              <a:rPr lang="en-GB" noProof="0" dirty="0"/>
              <a:t>Header</a:t>
            </a:r>
          </a:p>
          <a:p>
            <a:pPr lvl="8"/>
            <a:r>
              <a:rPr lang="en-GB" noProof="0" dirty="0"/>
              <a:t>Source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8118B3-4D5E-44DF-A98D-4B8EBCBF4CD9}" type="datetime2">
              <a:rPr lang="en-GB" noProof="0" smtClean="0"/>
              <a:t>Monday, 03 April 2023</a:t>
            </a:fld>
            <a:endParaRPr lang="en-GB" noProof="0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200" b="1" cap="all" baseline="0" noProof="0">
                <a:solidFill>
                  <a:schemeClr val="tx1">
                    <a:lumMod val="85000"/>
                    <a:lumOff val="15000"/>
                  </a:schemeClr>
                </a:solidFill>
              </a:rPr>
              <a:t>100% text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 hasCustomPrompt="1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/>
              <a:t>Click here to add a subtitle</a:t>
            </a:r>
          </a:p>
        </p:txBody>
      </p:sp>
      <p:grpSp>
        <p:nvGrpSpPr>
          <p:cNvPr id="98" name="Instruction">
            <a:extLst>
              <a:ext uri="{FF2B5EF4-FFF2-40B4-BE49-F238E27FC236}">
                <a16:creationId xmlns:a16="http://schemas.microsoft.com/office/drawing/2014/main" id="{9F930D1C-709B-4C57-9EC7-78C0F6B96F17}"/>
              </a:ext>
            </a:extLst>
          </p:cNvPr>
          <p:cNvGrpSpPr/>
          <p:nvPr userDrawn="1"/>
        </p:nvGrpSpPr>
        <p:grpSpPr>
          <a:xfrm>
            <a:off x="-3437547" y="1434"/>
            <a:ext cx="3201327" cy="4495586"/>
            <a:chOff x="-3437547" y="1434"/>
            <a:chExt cx="3201327" cy="4495586"/>
          </a:xfrm>
        </p:grpSpPr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453EC145-F031-4C64-A13F-29EF191E52C4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Choose text levels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E5C85985-FE1C-408A-A61B-104E2EC6FCFF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1" name="Rechte verbindingslijn 100">
              <a:extLst>
                <a:ext uri="{FF2B5EF4-FFF2-40B4-BE49-F238E27FC236}">
                  <a16:creationId xmlns:a16="http://schemas.microsoft.com/office/drawing/2014/main" id="{C99E5EFD-9A96-4CFF-A49D-EE5794980D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02" name="Groep 101">
              <a:extLst>
                <a:ext uri="{FF2B5EF4-FFF2-40B4-BE49-F238E27FC236}">
                  <a16:creationId xmlns:a16="http://schemas.microsoft.com/office/drawing/2014/main" id="{85034C4C-0145-4B2E-9703-3B3C43C3DC74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16B2626B-305F-46C3-9FF4-1DB97D92942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8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Home</a:t>
                </a:r>
              </a:p>
            </p:txBody>
          </p:sp>
          <p:cxnSp>
            <p:nvCxnSpPr>
              <p:cNvPr id="120" name="Rechte verbindingslijn 119">
                <a:extLst>
                  <a:ext uri="{FF2B5EF4-FFF2-40B4-BE49-F238E27FC236}">
                    <a16:creationId xmlns:a16="http://schemas.microsoft.com/office/drawing/2014/main" id="{EED0657E-ACA5-4C52-B3A7-B5A74CA74F2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Rechte verbindingslijn 120">
                <a:extLst>
                  <a:ext uri="{FF2B5EF4-FFF2-40B4-BE49-F238E27FC236}">
                    <a16:creationId xmlns:a16="http://schemas.microsoft.com/office/drawing/2014/main" id="{D7F65D73-FB95-4303-A363-C991CD8CBDD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4709C191-4DC0-44A1-B6F4-F34BE558310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3" name="Groep 122">
                <a:extLst>
                  <a:ext uri="{FF2B5EF4-FFF2-40B4-BE49-F238E27FC236}">
                    <a16:creationId xmlns:a16="http://schemas.microsoft.com/office/drawing/2014/main" id="{3F3A647D-08A3-4CC0-B17B-F64EB2E8683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62" name="Groep 161">
                  <a:extLst>
                    <a:ext uri="{FF2B5EF4-FFF2-40B4-BE49-F238E27FC236}">
                      <a16:creationId xmlns:a16="http://schemas.microsoft.com/office/drawing/2014/main" id="{F0D9250E-9A63-4756-A549-243411973C65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66" name="Rechte verbindingslijn 165">
                    <a:extLst>
                      <a:ext uri="{FF2B5EF4-FFF2-40B4-BE49-F238E27FC236}">
                        <a16:creationId xmlns:a16="http://schemas.microsoft.com/office/drawing/2014/main" id="{96748629-0EBE-413B-A265-28E6261991E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7" name="Rechte verbindingslijn 166">
                    <a:extLst>
                      <a:ext uri="{FF2B5EF4-FFF2-40B4-BE49-F238E27FC236}">
                        <a16:creationId xmlns:a16="http://schemas.microsoft.com/office/drawing/2014/main" id="{6690054F-C3EB-4A7A-8F16-690AB5C3DBD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8" name="Rechte verbindingslijn 167">
                    <a:extLst>
                      <a:ext uri="{FF2B5EF4-FFF2-40B4-BE49-F238E27FC236}">
                        <a16:creationId xmlns:a16="http://schemas.microsoft.com/office/drawing/2014/main" id="{DC72D8A6-8C84-429B-8737-1A45E630E6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9" name="Rechte verbindingslijn 168">
                    <a:extLst>
                      <a:ext uri="{FF2B5EF4-FFF2-40B4-BE49-F238E27FC236}">
                        <a16:creationId xmlns:a16="http://schemas.microsoft.com/office/drawing/2014/main" id="{311DD100-596A-4875-AA3B-EA0D5CADB1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0" name="Rechte verbindingslijn 169">
                    <a:extLst>
                      <a:ext uri="{FF2B5EF4-FFF2-40B4-BE49-F238E27FC236}">
                        <a16:creationId xmlns:a16="http://schemas.microsoft.com/office/drawing/2014/main" id="{BB4F7C74-20A3-48E5-A7CE-E48D01C0E9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63" name="Groep 162">
                  <a:extLst>
                    <a:ext uri="{FF2B5EF4-FFF2-40B4-BE49-F238E27FC236}">
                      <a16:creationId xmlns:a16="http://schemas.microsoft.com/office/drawing/2014/main" id="{F7C6D049-5864-4ABC-8A1C-F281C7118190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4" name="Rechthoek 163">
                    <a:extLst>
                      <a:ext uri="{FF2B5EF4-FFF2-40B4-BE49-F238E27FC236}">
                        <a16:creationId xmlns:a16="http://schemas.microsoft.com/office/drawing/2014/main" id="{7CDC65C5-EAA7-4C48-B392-51FB5450C83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5" name="Pijl: punthaak 164">
                    <a:extLst>
                      <a:ext uri="{FF2B5EF4-FFF2-40B4-BE49-F238E27FC236}">
                        <a16:creationId xmlns:a16="http://schemas.microsoft.com/office/drawing/2014/main" id="{00F04567-3819-4B46-82F9-A744D42187F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0324061C-A751-4AED-9ECF-3E9639DE4CA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53" name="Groep 152">
                  <a:extLst>
                    <a:ext uri="{FF2B5EF4-FFF2-40B4-BE49-F238E27FC236}">
                      <a16:creationId xmlns:a16="http://schemas.microsoft.com/office/drawing/2014/main" id="{88EFB557-7E5A-40BD-8E2E-0E0DEBAF33D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57" name="Rechte verbindingslijn 156">
                    <a:extLst>
                      <a:ext uri="{FF2B5EF4-FFF2-40B4-BE49-F238E27FC236}">
                        <a16:creationId xmlns:a16="http://schemas.microsoft.com/office/drawing/2014/main" id="{39D428A9-81F9-4813-AD24-9AB8D204F6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8F20B25C-1B35-4367-BA61-5228517557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92E1F7BC-0513-4C16-8878-FE5672B5E2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360BDBCC-8C6F-48CC-95CD-DD54A8C734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1" name="Rechte verbindingslijn 160">
                    <a:extLst>
                      <a:ext uri="{FF2B5EF4-FFF2-40B4-BE49-F238E27FC236}">
                        <a16:creationId xmlns:a16="http://schemas.microsoft.com/office/drawing/2014/main" id="{42A7632C-32DE-474C-A721-ADBD018A8E1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95884996-D20B-4B74-A571-1857B6B79DEA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8982417-3E8F-4520-B062-0DF74A32C5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6" name="Pijl: punthaak 155">
                    <a:extLst>
                      <a:ext uri="{FF2B5EF4-FFF2-40B4-BE49-F238E27FC236}">
                        <a16:creationId xmlns:a16="http://schemas.microsoft.com/office/drawing/2014/main" id="{28871BBA-6A70-482D-979E-11DB9C0A22C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25" name="Rechte verbindingslijn 124">
                <a:extLst>
                  <a:ext uri="{FF2B5EF4-FFF2-40B4-BE49-F238E27FC236}">
                    <a16:creationId xmlns:a16="http://schemas.microsoft.com/office/drawing/2014/main" id="{5FED4A5E-5F24-45D6-A747-B5E12514BA6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6" name="Rechte verbindingslijn 125">
                <a:extLst>
                  <a:ext uri="{FF2B5EF4-FFF2-40B4-BE49-F238E27FC236}">
                    <a16:creationId xmlns:a16="http://schemas.microsoft.com/office/drawing/2014/main" id="{6C38AFD0-CC1F-4416-99BA-249B7C58146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EAABA0BE-6515-4DD4-A02D-824F5D93BE1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C48F8F48-4016-462D-9CE8-DE72F9668DD4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3" name="Groep 142">
                  <a:extLst>
                    <a:ext uri="{FF2B5EF4-FFF2-40B4-BE49-F238E27FC236}">
                      <a16:creationId xmlns:a16="http://schemas.microsoft.com/office/drawing/2014/main" id="{B430B72B-4A8D-42EE-9F24-3C4880242FD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4" name="Groep 143">
                    <a:extLst>
                      <a:ext uri="{FF2B5EF4-FFF2-40B4-BE49-F238E27FC236}">
                        <a16:creationId xmlns:a16="http://schemas.microsoft.com/office/drawing/2014/main" id="{71812E58-A970-47A5-9806-52121716A84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8" name="Rechte verbindingslijn 147">
                      <a:extLst>
                        <a:ext uri="{FF2B5EF4-FFF2-40B4-BE49-F238E27FC236}">
                          <a16:creationId xmlns:a16="http://schemas.microsoft.com/office/drawing/2014/main" id="{54AEF31F-B771-458A-9CB1-8B28873015F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9" name="Rechte verbindingslijn 148">
                      <a:extLst>
                        <a:ext uri="{FF2B5EF4-FFF2-40B4-BE49-F238E27FC236}">
                          <a16:creationId xmlns:a16="http://schemas.microsoft.com/office/drawing/2014/main" id="{8910ECAD-26A3-4E40-B498-B2F8CDCDA55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0" name="Rechte verbindingslijn 149">
                      <a:extLst>
                        <a:ext uri="{FF2B5EF4-FFF2-40B4-BE49-F238E27FC236}">
                          <a16:creationId xmlns:a16="http://schemas.microsoft.com/office/drawing/2014/main" id="{712F1947-5C56-4694-AC42-D5C97B494AA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1" name="Rechte verbindingslijn 150">
                      <a:extLst>
                        <a:ext uri="{FF2B5EF4-FFF2-40B4-BE49-F238E27FC236}">
                          <a16:creationId xmlns:a16="http://schemas.microsoft.com/office/drawing/2014/main" id="{5D61DFEC-E117-40E3-B0E4-39B57B41D60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2" name="Rechte verbindingslijn 151">
                      <a:extLst>
                        <a:ext uri="{FF2B5EF4-FFF2-40B4-BE49-F238E27FC236}">
                          <a16:creationId xmlns:a16="http://schemas.microsoft.com/office/drawing/2014/main" id="{E5C2EBAA-226C-4F25-9A11-E17DCBC312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45" name="Groep 144">
                    <a:extLst>
                      <a:ext uri="{FF2B5EF4-FFF2-40B4-BE49-F238E27FC236}">
                        <a16:creationId xmlns:a16="http://schemas.microsoft.com/office/drawing/2014/main" id="{DE156A7F-54D1-495A-A0AF-6FB7DDA044A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6" name="Rechthoek 145">
                      <a:extLst>
                        <a:ext uri="{FF2B5EF4-FFF2-40B4-BE49-F238E27FC236}">
                          <a16:creationId xmlns:a16="http://schemas.microsoft.com/office/drawing/2014/main" id="{37A2E6AE-CFD3-4FB7-A766-831E65D7C98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7" name="Pijl: punthaak 146">
                      <a:extLst>
                        <a:ext uri="{FF2B5EF4-FFF2-40B4-BE49-F238E27FC236}">
                          <a16:creationId xmlns:a16="http://schemas.microsoft.com/office/drawing/2014/main" id="{F8FD2CF4-07E5-4552-A5D4-9B65A9C7C81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8" name="Groep 127">
                <a:extLst>
                  <a:ext uri="{FF2B5EF4-FFF2-40B4-BE49-F238E27FC236}">
                    <a16:creationId xmlns:a16="http://schemas.microsoft.com/office/drawing/2014/main" id="{0A205E9B-50CD-46A1-BA14-DA98752F3ABF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31" name="Rechthoek 130">
                  <a:extLst>
                    <a:ext uri="{FF2B5EF4-FFF2-40B4-BE49-F238E27FC236}">
                      <a16:creationId xmlns:a16="http://schemas.microsoft.com/office/drawing/2014/main" id="{E07ED57F-2529-43BD-8249-32171E24BB8B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2" name="Groep 131">
                  <a:extLst>
                    <a:ext uri="{FF2B5EF4-FFF2-40B4-BE49-F238E27FC236}">
                      <a16:creationId xmlns:a16="http://schemas.microsoft.com/office/drawing/2014/main" id="{DF45969C-E040-45D6-8CAB-0E8602944CA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3" name="Groep 132">
                    <a:extLst>
                      <a:ext uri="{FF2B5EF4-FFF2-40B4-BE49-F238E27FC236}">
                        <a16:creationId xmlns:a16="http://schemas.microsoft.com/office/drawing/2014/main" id="{31FE434C-B2D6-4D1C-85C1-17E3101669B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37" name="Rechte verbindingslijn 136">
                      <a:extLst>
                        <a:ext uri="{FF2B5EF4-FFF2-40B4-BE49-F238E27FC236}">
                          <a16:creationId xmlns:a16="http://schemas.microsoft.com/office/drawing/2014/main" id="{E7E07FC3-CF06-42D8-83E5-73F4F0673D2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8" name="Rechte verbindingslijn 137">
                      <a:extLst>
                        <a:ext uri="{FF2B5EF4-FFF2-40B4-BE49-F238E27FC236}">
                          <a16:creationId xmlns:a16="http://schemas.microsoft.com/office/drawing/2014/main" id="{4C0EBD94-6F47-4582-AA95-B6DA4801EB4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9" name="Rechte verbindingslijn 138">
                      <a:extLst>
                        <a:ext uri="{FF2B5EF4-FFF2-40B4-BE49-F238E27FC236}">
                          <a16:creationId xmlns:a16="http://schemas.microsoft.com/office/drawing/2014/main" id="{70663BA5-4A8E-485D-8195-1481FB6452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0" name="Rechte verbindingslijn 139">
                      <a:extLst>
                        <a:ext uri="{FF2B5EF4-FFF2-40B4-BE49-F238E27FC236}">
                          <a16:creationId xmlns:a16="http://schemas.microsoft.com/office/drawing/2014/main" id="{8C0B731D-58C5-44E7-93EC-D3AA1AD222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1" name="Rechte verbindingslijn 140">
                      <a:extLst>
                        <a:ext uri="{FF2B5EF4-FFF2-40B4-BE49-F238E27FC236}">
                          <a16:creationId xmlns:a16="http://schemas.microsoft.com/office/drawing/2014/main" id="{EE24CAF2-B6A9-4F2C-AEB5-C21322FF4EE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4" name="Groep 133">
                    <a:extLst>
                      <a:ext uri="{FF2B5EF4-FFF2-40B4-BE49-F238E27FC236}">
                        <a16:creationId xmlns:a16="http://schemas.microsoft.com/office/drawing/2014/main" id="{5D724750-5575-4981-8706-DF63AF771F40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5" name="Rechthoek 134">
                      <a:extLst>
                        <a:ext uri="{FF2B5EF4-FFF2-40B4-BE49-F238E27FC236}">
                          <a16:creationId xmlns:a16="http://schemas.microsoft.com/office/drawing/2014/main" id="{23E88F8D-CAEF-41C6-BA80-3A1EA10B186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6" name="Pijl: punthaak 135">
                      <a:extLst>
                        <a:ext uri="{FF2B5EF4-FFF2-40B4-BE49-F238E27FC236}">
                          <a16:creationId xmlns:a16="http://schemas.microsoft.com/office/drawing/2014/main" id="{8709BCC6-7DAA-4E75-A5F4-7B6F2020657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9" name="Rechthoek 128">
                <a:extLst>
                  <a:ext uri="{FF2B5EF4-FFF2-40B4-BE49-F238E27FC236}">
                    <a16:creationId xmlns:a16="http://schemas.microsoft.com/office/drawing/2014/main" id="{47D44C4C-5F3F-4F42-A9E4-C42F5D39658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Text level up</a:t>
                </a:r>
              </a:p>
            </p:txBody>
          </p:sp>
          <p:sp>
            <p:nvSpPr>
              <p:cNvPr id="130" name="Rechthoek 129">
                <a:extLst>
                  <a:ext uri="{FF2B5EF4-FFF2-40B4-BE49-F238E27FC236}">
                    <a16:creationId xmlns:a16="http://schemas.microsoft.com/office/drawing/2014/main" id="{8F92C894-D982-4F54-B16D-957BD1D9245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Text level down</a:t>
                </a:r>
              </a:p>
            </p:txBody>
          </p:sp>
        </p:grpSp>
        <p:cxnSp>
          <p:nvCxnSpPr>
            <p:cNvPr id="103" name="Rechte verbindingslijn 102">
              <a:extLst>
                <a:ext uri="{FF2B5EF4-FFF2-40B4-BE49-F238E27FC236}">
                  <a16:creationId xmlns:a16="http://schemas.microsoft.com/office/drawing/2014/main" id="{185F0DB2-A7E1-4BAF-B351-BF1EE44AAB5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3C409563-D8D6-4747-B1F1-FB32B10A4C4B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8288" marR="0" lvl="0" indent="-268288" algn="l" defTabSz="914400" rtl="0" eaLnBrk="1" fontAlgn="auto" latinLnBrk="0" hangingPunct="1">
                <a:lnSpc>
                  <a:spcPct val="110000"/>
                </a:lnSpc>
                <a:spcBef>
                  <a:spcPts val="900"/>
                </a:spcBef>
                <a:spcAft>
                  <a:spcPts val="900"/>
                </a:spcAft>
                <a:buClr>
                  <a:schemeClr val="tx2"/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lang="en-GB" sz="1100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Bullet</a:t>
              </a:r>
            </a:p>
          </p:txBody>
        </p:sp>
        <p:sp>
          <p:nvSpPr>
            <p:cNvPr id="105" name="Ovaal 104">
              <a:extLst>
                <a:ext uri="{FF2B5EF4-FFF2-40B4-BE49-F238E27FC236}">
                  <a16:creationId xmlns:a16="http://schemas.microsoft.com/office/drawing/2014/main" id="{FE594BCB-283F-4532-869B-16D8DF9E40D5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DF53C377-B1D9-47C8-8224-72ED5F475377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52450" marR="0" lvl="1" indent="-285750" algn="l" defTabSz="914400" rtl="0" eaLnBrk="1" fontAlgn="auto" latinLnBrk="0" hangingPunct="1">
                <a:lnSpc>
                  <a:spcPct val="110000"/>
                </a:lnSpc>
                <a:spcBef>
                  <a:spcPts val="900"/>
                </a:spcBef>
                <a:spcAft>
                  <a:spcPts val="900"/>
                </a:spcAft>
                <a:buClr>
                  <a:schemeClr val="tx2"/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lang="en-GB" sz="1100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Sub-bullet #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A7DE1AFB-94B1-4BA3-AFC0-07A490D77B32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1F36AB7E-04D7-4643-884C-00827618AC29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2" indent="0" algn="l" defTabSz="914400" rtl="0" eaLnBrk="1" fontAlgn="auto" latinLnBrk="0" hangingPunct="1">
                <a:lnSpc>
                  <a:spcPct val="110000"/>
                </a:lnSpc>
                <a:spcBef>
                  <a:spcPts val="900"/>
                </a:spcBef>
                <a:spcAft>
                  <a:spcPts val="900"/>
                </a:spcAft>
                <a:buClr>
                  <a:schemeClr val="accent3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GB" sz="1100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Plain text</a:t>
              </a:r>
            </a:p>
          </p:txBody>
        </p:sp>
        <p:sp>
          <p:nvSpPr>
            <p:cNvPr id="109" name="Ovaal 108">
              <a:extLst>
                <a:ext uri="{FF2B5EF4-FFF2-40B4-BE49-F238E27FC236}">
                  <a16:creationId xmlns:a16="http://schemas.microsoft.com/office/drawing/2014/main" id="{176174F9-D021-425E-B21D-7D79614BB343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BDD1617A-A9EB-4EF3-AB95-7BEFFBEB07A6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300" b="1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Header</a:t>
              </a:r>
            </a:p>
          </p:txBody>
        </p:sp>
        <p:sp>
          <p:nvSpPr>
            <p:cNvPr id="111" name="Ovaal 110">
              <a:extLst>
                <a:ext uri="{FF2B5EF4-FFF2-40B4-BE49-F238E27FC236}">
                  <a16:creationId xmlns:a16="http://schemas.microsoft.com/office/drawing/2014/main" id="{B1302410-0E89-4D35-BCD2-45561E0D01F4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9F721F57-CD2A-459B-B04B-51F26A4FF59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100" i="1" kern="1200" noProof="0">
                  <a:solidFill>
                    <a:schemeClr val="accent4"/>
                  </a:solidFill>
                  <a:latin typeface="+mn-lt"/>
                  <a:ea typeface="+mn-ea"/>
                  <a:cs typeface="+mn-cs"/>
                </a:rPr>
                <a:t>Source</a:t>
              </a:r>
            </a:p>
          </p:txBody>
        </p:sp>
        <p:cxnSp>
          <p:nvCxnSpPr>
            <p:cNvPr id="113" name="Rechte verbindingslijn 112">
              <a:extLst>
                <a:ext uri="{FF2B5EF4-FFF2-40B4-BE49-F238E27FC236}">
                  <a16:creationId xmlns:a16="http://schemas.microsoft.com/office/drawing/2014/main" id="{1E61ADC9-B30B-4437-9DCE-AF9076A9340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3585498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14" name="Meer informatie">
              <a:extLst>
                <a:ext uri="{FF2B5EF4-FFF2-40B4-BE49-F238E27FC236}">
                  <a16:creationId xmlns:a16="http://schemas.microsoft.com/office/drawing/2014/main" id="{705B9181-F717-4DB6-8268-F6B92BB85F86}"/>
                </a:ext>
              </a:extLst>
            </p:cNvPr>
            <p:cNvGrpSpPr/>
            <p:nvPr userDrawn="1"/>
          </p:nvGrpSpPr>
          <p:grpSpPr>
            <a:xfrm>
              <a:off x="-3421298" y="3713747"/>
              <a:ext cx="3178515" cy="783273"/>
              <a:chOff x="-3741486" y="3359148"/>
              <a:chExt cx="3178515" cy="783273"/>
            </a:xfrm>
          </p:grpSpPr>
          <p:sp>
            <p:nvSpPr>
              <p:cNvPr id="116" name="Freeform 101">
                <a:extLst>
                  <a:ext uri="{FF2B5EF4-FFF2-40B4-BE49-F238E27FC236}">
                    <a16:creationId xmlns:a16="http://schemas.microsoft.com/office/drawing/2014/main" id="{519E5639-78BA-4186-BE6D-DC1F86511D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100" noProof="0"/>
              </a:p>
            </p:txBody>
          </p: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1C6FA2ED-E498-493C-9C68-49589E75191F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Want to know more?</a:t>
                </a:r>
                <a:b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Go to the slide named </a:t>
                </a:r>
                <a:r>
                  <a:rPr kumimoji="0" lang="en-GB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‘Instruction slide: YouTube links’</a:t>
                </a: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it in the slideshow and click on the preferred hyperlink.</a:t>
                </a:r>
              </a:p>
            </p:txBody>
          </p: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4A603642-8C46-49FD-BCF6-17682E14EF2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9A6B730B-BB6C-44A6-8907-889C375565E7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Under the tab </a:t>
              </a:r>
              <a:r>
                <a:rPr kumimoji="0" lang="en-GB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‘Home’</a:t>
              </a: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use the </a:t>
              </a:r>
              <a:r>
                <a:rPr kumimoji="0" lang="en-GB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list level-buttons</a:t>
              </a: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as pictured above, to choose a text level.</a:t>
              </a:r>
              <a:b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Choose from:</a:t>
              </a:r>
            </a:p>
          </p:txBody>
        </p:sp>
      </p:grpSp>
      <p:sp>
        <p:nvSpPr>
          <p:cNvPr id="82" name="Footer Placeholder 10"/>
          <p:cNvSpPr>
            <a:spLocks noGrp="1"/>
          </p:cNvSpPr>
          <p:nvPr>
            <p:ph type="ftr" sz="quarter" idx="11"/>
          </p:nvPr>
        </p:nvSpPr>
        <p:spPr>
          <a:xfrm>
            <a:off x="4038599" y="6561624"/>
            <a:ext cx="5327073" cy="180000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VDL ETG  Introduction </a:t>
            </a:r>
            <a:r>
              <a:rPr kumimoji="0" lang="en-US" sz="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Cern</a:t>
            </a:r>
            <a:r>
              <a:rPr kumimoji="0" lang="en-US" sz="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Alumni - Company Confidential</a:t>
            </a:r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052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0% Text (whit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here to add a title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144000" rIns="216000" bIns="14400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GB" noProof="0" dirty="0"/>
              <a:t>Bullet</a:t>
            </a:r>
          </a:p>
          <a:p>
            <a:pPr lvl="1"/>
            <a:r>
              <a:rPr lang="en-GB" noProof="0" dirty="0"/>
              <a:t>Sub-bullet #1</a:t>
            </a:r>
          </a:p>
          <a:p>
            <a:pPr lvl="2"/>
            <a:r>
              <a:rPr lang="en-GB" noProof="0" dirty="0"/>
              <a:t>Sub-bullet #2</a:t>
            </a:r>
          </a:p>
          <a:p>
            <a:pPr lvl="3"/>
            <a:r>
              <a:rPr lang="en-GB" noProof="0" dirty="0"/>
              <a:t>Sub-bullet #3</a:t>
            </a:r>
          </a:p>
          <a:p>
            <a:pPr lvl="4"/>
            <a:r>
              <a:rPr lang="en-GB" noProof="0" dirty="0"/>
              <a:t>Sub-bullet #4</a:t>
            </a:r>
          </a:p>
          <a:p>
            <a:pPr lvl="5"/>
            <a:r>
              <a:rPr lang="en-GB" noProof="0" dirty="0"/>
              <a:t>Sub-bullet #5</a:t>
            </a:r>
          </a:p>
          <a:p>
            <a:pPr lvl="6"/>
            <a:r>
              <a:rPr lang="en-GB" noProof="0" dirty="0"/>
              <a:t>Plain text</a:t>
            </a:r>
          </a:p>
          <a:p>
            <a:pPr lvl="7"/>
            <a:r>
              <a:rPr lang="en-GB" noProof="0" dirty="0"/>
              <a:t>Header</a:t>
            </a:r>
          </a:p>
          <a:p>
            <a:pPr lvl="8"/>
            <a:r>
              <a:rPr lang="en-GB" noProof="0" dirty="0"/>
              <a:t>Source</a:t>
            </a:r>
          </a:p>
          <a:p>
            <a:pPr lvl="5"/>
            <a:endParaRPr lang="en-GB" noProof="0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9A2DB5-4BF6-4CE1-8A69-B2938EE2EF83}" type="datetime2">
              <a:rPr lang="en-GB" noProof="0" smtClean="0"/>
              <a:t>Monday, 03 April 2023</a:t>
            </a:fld>
            <a:endParaRPr lang="en-GB" noProof="0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smtClean="0"/>
              <a:t>VDL ETG  Introduction Cern Alumni - Company Confidential</a:t>
            </a:r>
            <a:endParaRPr lang="en-GB" noProof="0" dirty="0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200" b="1" cap="all" baseline="0" noProof="0">
                <a:solidFill>
                  <a:schemeClr val="tx1">
                    <a:lumMod val="85000"/>
                    <a:lumOff val="15000"/>
                  </a:schemeClr>
                </a:solidFill>
              </a:rPr>
              <a:t>100% Text (White)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 hasCustomPrompt="1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 dirty="0"/>
              <a:t>Click here to add a subtitle</a:t>
            </a:r>
          </a:p>
        </p:txBody>
      </p:sp>
      <p:grpSp>
        <p:nvGrpSpPr>
          <p:cNvPr id="98" name="Instruction">
            <a:extLst>
              <a:ext uri="{FF2B5EF4-FFF2-40B4-BE49-F238E27FC236}">
                <a16:creationId xmlns:a16="http://schemas.microsoft.com/office/drawing/2014/main" id="{391A8077-D5DC-48D1-83F0-6DE7425C31A1}"/>
              </a:ext>
            </a:extLst>
          </p:cNvPr>
          <p:cNvGrpSpPr/>
          <p:nvPr userDrawn="1"/>
        </p:nvGrpSpPr>
        <p:grpSpPr>
          <a:xfrm>
            <a:off x="-3437547" y="1434"/>
            <a:ext cx="3201327" cy="4495586"/>
            <a:chOff x="-3437547" y="1434"/>
            <a:chExt cx="3201327" cy="4495586"/>
          </a:xfrm>
        </p:grpSpPr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49B4FC96-1A0A-4C69-8B48-65C41FB9A35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Choose text levels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0646EB4B-5B77-4660-8F3E-507A505842DD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1" name="Rechte verbindingslijn 100">
              <a:extLst>
                <a:ext uri="{FF2B5EF4-FFF2-40B4-BE49-F238E27FC236}">
                  <a16:creationId xmlns:a16="http://schemas.microsoft.com/office/drawing/2014/main" id="{64FFC9E6-7CF2-4F07-88A8-CB2E839D10A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02" name="Groep 101">
              <a:extLst>
                <a:ext uri="{FF2B5EF4-FFF2-40B4-BE49-F238E27FC236}">
                  <a16:creationId xmlns:a16="http://schemas.microsoft.com/office/drawing/2014/main" id="{5BB84282-6760-491B-A420-78010087037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08C42F4F-A3F4-4C2F-BD43-1F3B675504B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8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Home</a:t>
                </a:r>
              </a:p>
            </p:txBody>
          </p:sp>
          <p:cxnSp>
            <p:nvCxnSpPr>
              <p:cNvPr id="120" name="Rechte verbindingslijn 119">
                <a:extLst>
                  <a:ext uri="{FF2B5EF4-FFF2-40B4-BE49-F238E27FC236}">
                    <a16:creationId xmlns:a16="http://schemas.microsoft.com/office/drawing/2014/main" id="{27D46DDB-A481-4D0A-B6F6-78ECDE2F8FA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Rechte verbindingslijn 120">
                <a:extLst>
                  <a:ext uri="{FF2B5EF4-FFF2-40B4-BE49-F238E27FC236}">
                    <a16:creationId xmlns:a16="http://schemas.microsoft.com/office/drawing/2014/main" id="{771311E1-699E-48C8-B4E6-489774DF9EE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05A158BC-5312-4A61-A2E0-615884F6139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3" name="Groep 122">
                <a:extLst>
                  <a:ext uri="{FF2B5EF4-FFF2-40B4-BE49-F238E27FC236}">
                    <a16:creationId xmlns:a16="http://schemas.microsoft.com/office/drawing/2014/main" id="{41249806-6033-4D0D-AC9B-7C52B15BBBE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62" name="Groep 161">
                  <a:extLst>
                    <a:ext uri="{FF2B5EF4-FFF2-40B4-BE49-F238E27FC236}">
                      <a16:creationId xmlns:a16="http://schemas.microsoft.com/office/drawing/2014/main" id="{475F4D9B-E855-4E62-802C-3952720F69B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66" name="Rechte verbindingslijn 165">
                    <a:extLst>
                      <a:ext uri="{FF2B5EF4-FFF2-40B4-BE49-F238E27FC236}">
                        <a16:creationId xmlns:a16="http://schemas.microsoft.com/office/drawing/2014/main" id="{D2B9B036-A11F-4605-9598-66C2D8974AC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7" name="Rechte verbindingslijn 166">
                    <a:extLst>
                      <a:ext uri="{FF2B5EF4-FFF2-40B4-BE49-F238E27FC236}">
                        <a16:creationId xmlns:a16="http://schemas.microsoft.com/office/drawing/2014/main" id="{9E96DA73-585E-4A57-8B25-66CD343CE1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8" name="Rechte verbindingslijn 167">
                    <a:extLst>
                      <a:ext uri="{FF2B5EF4-FFF2-40B4-BE49-F238E27FC236}">
                        <a16:creationId xmlns:a16="http://schemas.microsoft.com/office/drawing/2014/main" id="{58F46911-D82F-44D7-8E30-C01BBB46D4B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9" name="Rechte verbindingslijn 168">
                    <a:extLst>
                      <a:ext uri="{FF2B5EF4-FFF2-40B4-BE49-F238E27FC236}">
                        <a16:creationId xmlns:a16="http://schemas.microsoft.com/office/drawing/2014/main" id="{40CC8479-AA0A-4471-9EFA-95D4EB30B5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0" name="Rechte verbindingslijn 169">
                    <a:extLst>
                      <a:ext uri="{FF2B5EF4-FFF2-40B4-BE49-F238E27FC236}">
                        <a16:creationId xmlns:a16="http://schemas.microsoft.com/office/drawing/2014/main" id="{24385227-FE93-41EE-A8EC-DA5DF1B02F6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63" name="Groep 162">
                  <a:extLst>
                    <a:ext uri="{FF2B5EF4-FFF2-40B4-BE49-F238E27FC236}">
                      <a16:creationId xmlns:a16="http://schemas.microsoft.com/office/drawing/2014/main" id="{5015E479-599A-4EC2-A1FE-3AAB12E4E81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4" name="Rechthoek 163">
                    <a:extLst>
                      <a:ext uri="{FF2B5EF4-FFF2-40B4-BE49-F238E27FC236}">
                        <a16:creationId xmlns:a16="http://schemas.microsoft.com/office/drawing/2014/main" id="{9BFDEE41-FD17-4359-9FC3-48D1DD4F84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5" name="Pijl: punthaak 164">
                    <a:extLst>
                      <a:ext uri="{FF2B5EF4-FFF2-40B4-BE49-F238E27FC236}">
                        <a16:creationId xmlns:a16="http://schemas.microsoft.com/office/drawing/2014/main" id="{B0FBBD01-34CF-4BAE-8ADA-77A97A73920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EE937089-3C25-4A07-B7DE-DFD5AC5FDE49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53" name="Groep 152">
                  <a:extLst>
                    <a:ext uri="{FF2B5EF4-FFF2-40B4-BE49-F238E27FC236}">
                      <a16:creationId xmlns:a16="http://schemas.microsoft.com/office/drawing/2014/main" id="{132785F8-4372-4D39-ABBD-340185DA8E9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57" name="Rechte verbindingslijn 156">
                    <a:extLst>
                      <a:ext uri="{FF2B5EF4-FFF2-40B4-BE49-F238E27FC236}">
                        <a16:creationId xmlns:a16="http://schemas.microsoft.com/office/drawing/2014/main" id="{4C7754BC-964F-4579-87E7-6D897258BD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60431DAE-9492-4003-8042-E21E0DCE357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3EA92274-A901-4D82-8CDB-3BA2B96561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A4102D5A-CF98-4D91-B27F-5BD8DAAFCB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1" name="Rechte verbindingslijn 160">
                    <a:extLst>
                      <a:ext uri="{FF2B5EF4-FFF2-40B4-BE49-F238E27FC236}">
                        <a16:creationId xmlns:a16="http://schemas.microsoft.com/office/drawing/2014/main" id="{B5D28A6D-8B62-41E8-9DF5-3350C79706D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6ABC771D-BD27-4829-8A8B-18F0266E311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C5D5C159-04BB-4BD1-A61B-05BD2CDCCF9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6" name="Pijl: punthaak 155">
                    <a:extLst>
                      <a:ext uri="{FF2B5EF4-FFF2-40B4-BE49-F238E27FC236}">
                        <a16:creationId xmlns:a16="http://schemas.microsoft.com/office/drawing/2014/main" id="{93E77362-2DC4-4CBC-B966-06F81FE08BA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25" name="Rechte verbindingslijn 124">
                <a:extLst>
                  <a:ext uri="{FF2B5EF4-FFF2-40B4-BE49-F238E27FC236}">
                    <a16:creationId xmlns:a16="http://schemas.microsoft.com/office/drawing/2014/main" id="{64BEA1AE-ED13-4D12-B1B7-24025637618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6" name="Rechte verbindingslijn 125">
                <a:extLst>
                  <a:ext uri="{FF2B5EF4-FFF2-40B4-BE49-F238E27FC236}">
                    <a16:creationId xmlns:a16="http://schemas.microsoft.com/office/drawing/2014/main" id="{290F8725-BE2A-44E7-9B18-1E1AAC20100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06DE6C7C-CB70-471D-8992-DD26ADA7731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1EABA6B8-6AB0-4B50-92CD-F3517C170B19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3" name="Groep 142">
                  <a:extLst>
                    <a:ext uri="{FF2B5EF4-FFF2-40B4-BE49-F238E27FC236}">
                      <a16:creationId xmlns:a16="http://schemas.microsoft.com/office/drawing/2014/main" id="{7E190157-D6F5-461B-9A50-263B5AAAF3D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4" name="Groep 143">
                    <a:extLst>
                      <a:ext uri="{FF2B5EF4-FFF2-40B4-BE49-F238E27FC236}">
                        <a16:creationId xmlns:a16="http://schemas.microsoft.com/office/drawing/2014/main" id="{D2A75D06-4902-45EA-8622-DE77D0DC3E7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8" name="Rechte verbindingslijn 147">
                      <a:extLst>
                        <a:ext uri="{FF2B5EF4-FFF2-40B4-BE49-F238E27FC236}">
                          <a16:creationId xmlns:a16="http://schemas.microsoft.com/office/drawing/2014/main" id="{37518046-3FEF-48F2-B9D2-B2130C048D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9" name="Rechte verbindingslijn 148">
                      <a:extLst>
                        <a:ext uri="{FF2B5EF4-FFF2-40B4-BE49-F238E27FC236}">
                          <a16:creationId xmlns:a16="http://schemas.microsoft.com/office/drawing/2014/main" id="{AEA24B07-0831-41FB-B20F-8AC5DA9C48C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0" name="Rechte verbindingslijn 149">
                      <a:extLst>
                        <a:ext uri="{FF2B5EF4-FFF2-40B4-BE49-F238E27FC236}">
                          <a16:creationId xmlns:a16="http://schemas.microsoft.com/office/drawing/2014/main" id="{FACCB599-B347-4C1D-B5BB-DE482B6DF5F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1" name="Rechte verbindingslijn 150">
                      <a:extLst>
                        <a:ext uri="{FF2B5EF4-FFF2-40B4-BE49-F238E27FC236}">
                          <a16:creationId xmlns:a16="http://schemas.microsoft.com/office/drawing/2014/main" id="{083EBDCD-27B3-41E8-958D-084E3289216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2" name="Rechte verbindingslijn 151">
                      <a:extLst>
                        <a:ext uri="{FF2B5EF4-FFF2-40B4-BE49-F238E27FC236}">
                          <a16:creationId xmlns:a16="http://schemas.microsoft.com/office/drawing/2014/main" id="{5035C364-9F5C-449A-9B2B-DD16ECC3C3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45" name="Groep 144">
                    <a:extLst>
                      <a:ext uri="{FF2B5EF4-FFF2-40B4-BE49-F238E27FC236}">
                        <a16:creationId xmlns:a16="http://schemas.microsoft.com/office/drawing/2014/main" id="{502EBF19-C83C-435F-9791-34C43EDE8C1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6" name="Rechthoek 145">
                      <a:extLst>
                        <a:ext uri="{FF2B5EF4-FFF2-40B4-BE49-F238E27FC236}">
                          <a16:creationId xmlns:a16="http://schemas.microsoft.com/office/drawing/2014/main" id="{7C15DFFB-5EF7-4539-B186-86B75AAB7F4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7" name="Pijl: punthaak 146">
                      <a:extLst>
                        <a:ext uri="{FF2B5EF4-FFF2-40B4-BE49-F238E27FC236}">
                          <a16:creationId xmlns:a16="http://schemas.microsoft.com/office/drawing/2014/main" id="{85F3C251-F484-4CA1-BDC2-B2298FD1737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8" name="Groep 127">
                <a:extLst>
                  <a:ext uri="{FF2B5EF4-FFF2-40B4-BE49-F238E27FC236}">
                    <a16:creationId xmlns:a16="http://schemas.microsoft.com/office/drawing/2014/main" id="{D70BEEC3-5FB9-4295-97BA-768AC813DFA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31" name="Rechthoek 130">
                  <a:extLst>
                    <a:ext uri="{FF2B5EF4-FFF2-40B4-BE49-F238E27FC236}">
                      <a16:creationId xmlns:a16="http://schemas.microsoft.com/office/drawing/2014/main" id="{45FDA0FC-6187-4EC6-9329-A066659496E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2" name="Groep 131">
                  <a:extLst>
                    <a:ext uri="{FF2B5EF4-FFF2-40B4-BE49-F238E27FC236}">
                      <a16:creationId xmlns:a16="http://schemas.microsoft.com/office/drawing/2014/main" id="{D4E4FBBB-333B-4D50-BD19-C82D9D1D734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3" name="Groep 132">
                    <a:extLst>
                      <a:ext uri="{FF2B5EF4-FFF2-40B4-BE49-F238E27FC236}">
                        <a16:creationId xmlns:a16="http://schemas.microsoft.com/office/drawing/2014/main" id="{ACE70F55-C72F-44D0-8311-BEF6D7B8EA7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37" name="Rechte verbindingslijn 136">
                      <a:extLst>
                        <a:ext uri="{FF2B5EF4-FFF2-40B4-BE49-F238E27FC236}">
                          <a16:creationId xmlns:a16="http://schemas.microsoft.com/office/drawing/2014/main" id="{E3BAC921-3487-4192-BD42-9E3A19F4007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8" name="Rechte verbindingslijn 137">
                      <a:extLst>
                        <a:ext uri="{FF2B5EF4-FFF2-40B4-BE49-F238E27FC236}">
                          <a16:creationId xmlns:a16="http://schemas.microsoft.com/office/drawing/2014/main" id="{2E0408D8-43B0-4BB8-9D95-97B52FC7025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9" name="Rechte verbindingslijn 138">
                      <a:extLst>
                        <a:ext uri="{FF2B5EF4-FFF2-40B4-BE49-F238E27FC236}">
                          <a16:creationId xmlns:a16="http://schemas.microsoft.com/office/drawing/2014/main" id="{15842A44-E75C-412B-9DE8-7271281863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0" name="Rechte verbindingslijn 139">
                      <a:extLst>
                        <a:ext uri="{FF2B5EF4-FFF2-40B4-BE49-F238E27FC236}">
                          <a16:creationId xmlns:a16="http://schemas.microsoft.com/office/drawing/2014/main" id="{E19C989A-5C26-4490-9725-1D025E0FC6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1" name="Rechte verbindingslijn 140">
                      <a:extLst>
                        <a:ext uri="{FF2B5EF4-FFF2-40B4-BE49-F238E27FC236}">
                          <a16:creationId xmlns:a16="http://schemas.microsoft.com/office/drawing/2014/main" id="{5156ED87-566C-4B19-8F63-2BA27CEBFA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4" name="Groep 133">
                    <a:extLst>
                      <a:ext uri="{FF2B5EF4-FFF2-40B4-BE49-F238E27FC236}">
                        <a16:creationId xmlns:a16="http://schemas.microsoft.com/office/drawing/2014/main" id="{70470A51-FC47-4A54-A73C-D3ADC3AC1BA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5" name="Rechthoek 134">
                      <a:extLst>
                        <a:ext uri="{FF2B5EF4-FFF2-40B4-BE49-F238E27FC236}">
                          <a16:creationId xmlns:a16="http://schemas.microsoft.com/office/drawing/2014/main" id="{913743EA-1AC9-406C-A83A-A87ABB71B1C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6" name="Pijl: punthaak 135">
                      <a:extLst>
                        <a:ext uri="{FF2B5EF4-FFF2-40B4-BE49-F238E27FC236}">
                          <a16:creationId xmlns:a16="http://schemas.microsoft.com/office/drawing/2014/main" id="{04E1F175-EA7A-4A71-8ED1-87783BD69BD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9" name="Rechthoek 128">
                <a:extLst>
                  <a:ext uri="{FF2B5EF4-FFF2-40B4-BE49-F238E27FC236}">
                    <a16:creationId xmlns:a16="http://schemas.microsoft.com/office/drawing/2014/main" id="{5DE4AE06-5FE0-47BD-8744-A72E9C66D9C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Text level up</a:t>
                </a:r>
              </a:p>
            </p:txBody>
          </p:sp>
          <p:sp>
            <p:nvSpPr>
              <p:cNvPr id="130" name="Rechthoek 129">
                <a:extLst>
                  <a:ext uri="{FF2B5EF4-FFF2-40B4-BE49-F238E27FC236}">
                    <a16:creationId xmlns:a16="http://schemas.microsoft.com/office/drawing/2014/main" id="{FCB1C0E5-397D-414E-A2F0-91A50384972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Text level down</a:t>
                </a:r>
              </a:p>
            </p:txBody>
          </p:sp>
        </p:grpSp>
        <p:cxnSp>
          <p:nvCxnSpPr>
            <p:cNvPr id="103" name="Rechte verbindingslijn 102">
              <a:extLst>
                <a:ext uri="{FF2B5EF4-FFF2-40B4-BE49-F238E27FC236}">
                  <a16:creationId xmlns:a16="http://schemas.microsoft.com/office/drawing/2014/main" id="{27EE66D6-2005-4A0C-BC96-96E41AA47AA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3FA45DF4-802B-4ED7-A095-189ED1CAE0D2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8288" marR="0" lvl="0" indent="-268288" algn="l" defTabSz="914400" rtl="0" eaLnBrk="1" fontAlgn="auto" latinLnBrk="0" hangingPunct="1">
                <a:lnSpc>
                  <a:spcPct val="110000"/>
                </a:lnSpc>
                <a:spcBef>
                  <a:spcPts val="900"/>
                </a:spcBef>
                <a:spcAft>
                  <a:spcPts val="900"/>
                </a:spcAft>
                <a:buClr>
                  <a:schemeClr val="tx2"/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lang="en-GB" sz="1100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Bullet</a:t>
              </a:r>
            </a:p>
          </p:txBody>
        </p:sp>
        <p:sp>
          <p:nvSpPr>
            <p:cNvPr id="105" name="Ovaal 104">
              <a:extLst>
                <a:ext uri="{FF2B5EF4-FFF2-40B4-BE49-F238E27FC236}">
                  <a16:creationId xmlns:a16="http://schemas.microsoft.com/office/drawing/2014/main" id="{55315273-5BD0-448C-8BDB-440B279634F3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C230A9EF-249A-4AF9-8BEC-9089E3AD6D0D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52450" marR="0" lvl="1" indent="-285750" algn="l" defTabSz="914400" rtl="0" eaLnBrk="1" fontAlgn="auto" latinLnBrk="0" hangingPunct="1">
                <a:lnSpc>
                  <a:spcPct val="110000"/>
                </a:lnSpc>
                <a:spcBef>
                  <a:spcPts val="900"/>
                </a:spcBef>
                <a:spcAft>
                  <a:spcPts val="900"/>
                </a:spcAft>
                <a:buClr>
                  <a:schemeClr val="tx2"/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lang="en-GB" sz="1100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Sub-bullet #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5B95938D-B64D-49D8-A6EF-5F461B25E26B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6D216F62-8864-4496-BCB2-91C70703268B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2" indent="0" algn="l" defTabSz="914400" rtl="0" eaLnBrk="1" fontAlgn="auto" latinLnBrk="0" hangingPunct="1">
                <a:lnSpc>
                  <a:spcPct val="110000"/>
                </a:lnSpc>
                <a:spcBef>
                  <a:spcPts val="900"/>
                </a:spcBef>
                <a:spcAft>
                  <a:spcPts val="900"/>
                </a:spcAft>
                <a:buClr>
                  <a:schemeClr val="accent3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GB" sz="1100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Plain text</a:t>
              </a:r>
            </a:p>
          </p:txBody>
        </p:sp>
        <p:sp>
          <p:nvSpPr>
            <p:cNvPr id="109" name="Ovaal 108">
              <a:extLst>
                <a:ext uri="{FF2B5EF4-FFF2-40B4-BE49-F238E27FC236}">
                  <a16:creationId xmlns:a16="http://schemas.microsoft.com/office/drawing/2014/main" id="{686C75CE-15A9-49D7-B3BA-BE3C5079AE4C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B94E3907-247E-4DD3-84CF-A8AC00B3A07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300" b="1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Header</a:t>
              </a:r>
            </a:p>
          </p:txBody>
        </p:sp>
        <p:sp>
          <p:nvSpPr>
            <p:cNvPr id="111" name="Ovaal 110">
              <a:extLst>
                <a:ext uri="{FF2B5EF4-FFF2-40B4-BE49-F238E27FC236}">
                  <a16:creationId xmlns:a16="http://schemas.microsoft.com/office/drawing/2014/main" id="{16301402-0E03-49FD-84AC-CC49114B096D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D4E50FCA-51EF-477C-AA6F-582A068A6C2A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100" i="1" kern="1200" noProof="0">
                  <a:solidFill>
                    <a:schemeClr val="accent4"/>
                  </a:solidFill>
                  <a:latin typeface="+mn-lt"/>
                  <a:ea typeface="+mn-ea"/>
                  <a:cs typeface="+mn-cs"/>
                </a:rPr>
                <a:t>Source</a:t>
              </a:r>
            </a:p>
          </p:txBody>
        </p:sp>
        <p:cxnSp>
          <p:nvCxnSpPr>
            <p:cNvPr id="113" name="Rechte verbindingslijn 112">
              <a:extLst>
                <a:ext uri="{FF2B5EF4-FFF2-40B4-BE49-F238E27FC236}">
                  <a16:creationId xmlns:a16="http://schemas.microsoft.com/office/drawing/2014/main" id="{AF9BC412-A812-4346-B9AA-C0BB876991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3585498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14" name="Meer informatie">
              <a:extLst>
                <a:ext uri="{FF2B5EF4-FFF2-40B4-BE49-F238E27FC236}">
                  <a16:creationId xmlns:a16="http://schemas.microsoft.com/office/drawing/2014/main" id="{E0EA30C8-0841-499A-B873-DF4725E51578}"/>
                </a:ext>
              </a:extLst>
            </p:cNvPr>
            <p:cNvGrpSpPr/>
            <p:nvPr userDrawn="1"/>
          </p:nvGrpSpPr>
          <p:grpSpPr>
            <a:xfrm>
              <a:off x="-3421298" y="3713747"/>
              <a:ext cx="3178515" cy="783273"/>
              <a:chOff x="-3741486" y="3359148"/>
              <a:chExt cx="3178515" cy="783273"/>
            </a:xfrm>
          </p:grpSpPr>
          <p:sp>
            <p:nvSpPr>
              <p:cNvPr id="116" name="Freeform 101">
                <a:extLst>
                  <a:ext uri="{FF2B5EF4-FFF2-40B4-BE49-F238E27FC236}">
                    <a16:creationId xmlns:a16="http://schemas.microsoft.com/office/drawing/2014/main" id="{98CD54D4-1479-4660-BC3F-02AE9D9C1F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100" noProof="0"/>
              </a:p>
            </p:txBody>
          </p: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3AABF72A-1DBA-4773-A9B1-82045F2949B7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Want to know more?</a:t>
                </a:r>
                <a:b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Go to the slide named </a:t>
                </a:r>
                <a:r>
                  <a:rPr kumimoji="0" lang="en-GB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‘Instruction slide: YouTube links’</a:t>
                </a: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it in the slideshow and click on the preferred hyperlink.</a:t>
                </a:r>
              </a:p>
            </p:txBody>
          </p: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59A2E8DE-BF8B-415B-ADE5-17876E8F77E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EAC0972C-6A89-41F9-A152-EDC7B27F1439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Under the tab </a:t>
              </a:r>
              <a:r>
                <a:rPr kumimoji="0" lang="en-GB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‘Home’</a:t>
              </a: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use the </a:t>
              </a:r>
              <a:r>
                <a:rPr kumimoji="0" lang="en-GB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list level-buttons</a:t>
              </a: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as pictured above, to choose a text level.</a:t>
              </a:r>
              <a:b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Choose from: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746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1" name="Tekstvak 30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Intro slide</a:t>
            </a:r>
          </a:p>
        </p:txBody>
      </p:sp>
      <p:grpSp>
        <p:nvGrpSpPr>
          <p:cNvPr id="85" name="Groep 84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84" name="Afbeelding 83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3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36" name="Rechthoek 3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37" name="Ovaal 3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8" name="Rechte verbindingslijn 3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39" name="Rechte verbindingslijn 3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0" name="Rechthoek 3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2" name="Ovaal 4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43" name="Rechthoek 4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44" name="Groep 43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77" name="Rechthoek 76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78" name="Rechte verbindingslijn 77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9" name="Gelijkbenige driehoek 78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5" name="Groep 4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2" name="Ovaal 71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Vrije vorm: vorm 72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Rechthoek: afgeronde hoeken 73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75" name="Rechte verbindingslijn 74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76" name="Rechte verbindingslijn 75"/>
                <p:cNvCxnSpPr>
                  <a:cxnSpLocks/>
                  <a:stCxn id="74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46" name="Ovaal 4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7" name="Rechthoek 4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8" name="Rechte verbindingslijn 4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49" name="Groep 48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50" name="Rechthoek 49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1" name="Rechthoek 50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52" name="Groep 51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65" name="Rechthoek: afgeronde hoeken 64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" name="Rechthoek 65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7" name="Rechthoek 66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8" name="Rechthoek 67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" name="Rechthoek 68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" name="Rechthoek 69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57" name="Groep 56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59" name="Rechthoek: afgeronde hoeken 58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" name="Rechthoek 59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1" name="Rechthoek 60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3" name="Rechthoek 62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4" name="Rechthoek 63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58" name="Boog 57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54" name="Tekstvak 53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55" name="Tekstvak 54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56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8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8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Rechthoek 8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3" name="Rechte verbindingslijn 8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06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1308220" y="826943"/>
            <a:ext cx="6282061" cy="2208357"/>
          </a:xfrm>
          <a:solidFill>
            <a:schemeClr val="tx2">
              <a:alpha val="90000"/>
            </a:schemeClr>
          </a:solidFill>
        </p:spPr>
        <p:txBody>
          <a:bodyPr vert="horz"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1537797" y="1331393"/>
            <a:ext cx="5822899" cy="423199"/>
          </a:xfrm>
        </p:spPr>
        <p:txBody>
          <a:bodyPr wrap="none" anchor="ctr"/>
          <a:lstStyle>
            <a:lvl1pPr algn="l">
              <a:defRPr sz="3200" cap="none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Bedrijfsnaam</a:t>
            </a:r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1537797" y="2415716"/>
            <a:ext cx="5822899" cy="396000"/>
          </a:xfrm>
        </p:spPr>
        <p:txBody>
          <a:bodyPr anchor="b"/>
          <a:lstStyle>
            <a:lvl1pPr marL="0" indent="0" algn="l">
              <a:buNone/>
              <a:defRPr sz="1900">
                <a:solidFill>
                  <a:schemeClr val="bg1"/>
                </a:solidFill>
              </a:defRPr>
            </a:lvl1pPr>
            <a:lvl2pPr marL="457083" indent="0" algn="ctr">
              <a:buNone/>
              <a:defRPr sz="2000"/>
            </a:lvl2pPr>
            <a:lvl3pPr marL="914173" indent="0" algn="ctr">
              <a:buNone/>
              <a:defRPr sz="1900"/>
            </a:lvl3pPr>
            <a:lvl4pPr marL="1371260" indent="0" algn="ctr">
              <a:buNone/>
              <a:defRPr sz="1600"/>
            </a:lvl4pPr>
            <a:lvl5pPr marL="1828346" indent="0" algn="ctr">
              <a:buNone/>
              <a:defRPr sz="1600"/>
            </a:lvl5pPr>
            <a:lvl6pPr marL="2285438" indent="0" algn="ctr">
              <a:buNone/>
              <a:defRPr sz="1600"/>
            </a:lvl6pPr>
            <a:lvl7pPr marL="2742518" indent="0" algn="ctr">
              <a:buNone/>
              <a:defRPr sz="1600"/>
            </a:lvl7pPr>
            <a:lvl8pPr marL="3199600" indent="0" algn="ctr">
              <a:buNone/>
              <a:defRPr sz="1600"/>
            </a:lvl8pPr>
            <a:lvl9pPr marL="3656683" indent="0" algn="ctr">
              <a:buNone/>
              <a:defRPr sz="1600"/>
            </a:lvl9pPr>
          </a:lstStyle>
          <a:p>
            <a:r>
              <a:rPr lang="nl-NL" dirty="0"/>
              <a:t>Klik om de ondertitelstijl van het model te bewerken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 dirty="0">
              <a:solidFill>
                <a:prstClr val="white">
                  <a:lumMod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15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agenda</a:t>
            </a:r>
          </a:p>
        </p:txBody>
      </p:sp>
      <p:sp>
        <p:nvSpPr>
          <p:cNvPr id="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10" name="Rechthoek 9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11" name="Ovaal 10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" name="Rechte verbindingslijn 11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" name="Rechthoek 12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4" name="Rechte verbindingslijn 13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Rechte verbindingslijn 14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Rechthoek 15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7" name="Groep 16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68" name="Groep 6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72" name="Rechte verbindingslijn 7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4" name="Rechte verbindingslijn 7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5" name="Rechte verbindingslijn 7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6" name="Rechte verbindingslijn 7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69" name="Groep 6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70" name="Rechthoek 6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" name="Pijl: punthaak 7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" name="Groep 17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63" name="Rechte verbindingslijn 6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7" name="Rechte verbindingslijn 6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60" name="Groep 5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61" name="Rechthoek 6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2" name="Pijl: punthaak 6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19" name="Rechte verbindingslijn 18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1" name="Groep 20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48" name="Rechthoek 4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9" name="Groep 4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50" name="Groep 4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54" name="Rechte verbindingslijn 5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5" name="Rechte verbindingslijn 5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6" name="Rechte verbindingslijn 5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7" name="Rechte verbindingslijn 5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8" name="Rechte verbindingslijn 5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51" name="Groep 5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52" name="Rechthoek 5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53" name="Pijl: punthaak 5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" name="Groep 21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37" name="Rechthoek 3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9" name="Groep 3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3" name="Rechte verbindingslijn 4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" name="Rechte verbindingslijn 4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5" name="Rechte verbindingslijn 4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" name="Rechte verbindingslijn 4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" name="Rechte verbindingslijn 4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" name="Groep 3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1" name="Rechthoek 4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42" name="Pijl: punthaak 4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4" name="Rechthoek 2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25" name="Rechthoek 2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26" name="Rechte verbindingslijn 2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7" name="Rechthoek 2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28" name="Ovaal 2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Ovaal 2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1" name="Rechthoek 3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32" name="Ovaal 3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34" name="Ovaal 3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5" name="Rechthoek 3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7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7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Rechthoek 7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0" name="Rechte verbindingslijn 7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82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9695" y="1273840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89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1172873" y="1273840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369695" y="2078021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69695" y="288220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69695" y="368638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369695" y="4490564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35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1172873" y="4490564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369695" y="529474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06" name="Tijdelijke aanduiding voor verticale tekst 2">
            <a:extLst>
              <a:ext uri="{FF2B5EF4-FFF2-40B4-BE49-F238E27FC236}">
                <a16:creationId xmlns:a16="http://schemas.microsoft.com/office/drawing/2014/main" id="{5D87FE67-1EE4-4AB8-935B-42793EDED5D3}"/>
              </a:ext>
            </a:extLst>
          </p:cNvPr>
          <p:cNvSpPr>
            <a:spLocks noGrp="1"/>
          </p:cNvSpPr>
          <p:nvPr>
            <p:ph type="body" orient="vert" idx="44" hasCustomPrompt="1"/>
          </p:nvPr>
        </p:nvSpPr>
        <p:spPr>
          <a:xfrm>
            <a:off x="1172873" y="2078021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08" name="Tijdelijke aanduiding voor verticale tekst 2">
            <a:extLst>
              <a:ext uri="{FF2B5EF4-FFF2-40B4-BE49-F238E27FC236}">
                <a16:creationId xmlns:a16="http://schemas.microsoft.com/office/drawing/2014/main" id="{46E11900-4AC3-42DC-9EA5-FB6867C53B00}"/>
              </a:ext>
            </a:extLst>
          </p:cNvPr>
          <p:cNvSpPr>
            <a:spLocks noGrp="1"/>
          </p:cNvSpPr>
          <p:nvPr>
            <p:ph type="body" orient="vert" idx="45" hasCustomPrompt="1"/>
          </p:nvPr>
        </p:nvSpPr>
        <p:spPr>
          <a:xfrm>
            <a:off x="1172873" y="288220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0" name="Tijdelijke aanduiding voor verticale tekst 2">
            <a:extLst>
              <a:ext uri="{FF2B5EF4-FFF2-40B4-BE49-F238E27FC236}">
                <a16:creationId xmlns:a16="http://schemas.microsoft.com/office/drawing/2014/main" id="{99E8DD11-097A-45EB-AAF7-EC25BE66AA9F}"/>
              </a:ext>
            </a:extLst>
          </p:cNvPr>
          <p:cNvSpPr>
            <a:spLocks noGrp="1"/>
          </p:cNvSpPr>
          <p:nvPr>
            <p:ph type="body" orient="vert" idx="46" hasCustomPrompt="1"/>
          </p:nvPr>
        </p:nvSpPr>
        <p:spPr>
          <a:xfrm>
            <a:off x="1172873" y="368638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2" name="Tijdelijke aanduiding voor verticale tekst 2">
            <a:extLst>
              <a:ext uri="{FF2B5EF4-FFF2-40B4-BE49-F238E27FC236}">
                <a16:creationId xmlns:a16="http://schemas.microsoft.com/office/drawing/2014/main" id="{711A31A4-DA9C-4BBB-B5C7-183BEC7EF686}"/>
              </a:ext>
            </a:extLst>
          </p:cNvPr>
          <p:cNvSpPr>
            <a:spLocks noGrp="1"/>
          </p:cNvSpPr>
          <p:nvPr>
            <p:ph type="body" orient="vert" idx="47" hasCustomPrompt="1"/>
          </p:nvPr>
        </p:nvSpPr>
        <p:spPr>
          <a:xfrm>
            <a:off x="1172873" y="529474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5" name="Tijdelijke aanduiding voor verticale tekst 2">
            <a:extLst>
              <a:ext uri="{FF2B5EF4-FFF2-40B4-BE49-F238E27FC236}">
                <a16:creationId xmlns:a16="http://schemas.microsoft.com/office/drawing/2014/main" id="{B1B63A7F-DF05-469E-80FA-37EAE167E98C}"/>
              </a:ext>
            </a:extLst>
          </p:cNvPr>
          <p:cNvSpPr>
            <a:spLocks noGrp="1"/>
          </p:cNvSpPr>
          <p:nvPr>
            <p:ph type="body" orient="vert" idx="48" hasCustomPrompt="1"/>
          </p:nvPr>
        </p:nvSpPr>
        <p:spPr>
          <a:xfrm>
            <a:off x="6404073" y="1273840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26" name="Tijdelijke aanduiding voor verticale tekst 2">
            <a:extLst>
              <a:ext uri="{FF2B5EF4-FFF2-40B4-BE49-F238E27FC236}">
                <a16:creationId xmlns:a16="http://schemas.microsoft.com/office/drawing/2014/main" id="{9C7CD455-D314-41D3-879A-08B84935CEC9}"/>
              </a:ext>
            </a:extLst>
          </p:cNvPr>
          <p:cNvSpPr>
            <a:spLocks noGrp="1"/>
          </p:cNvSpPr>
          <p:nvPr>
            <p:ph type="body" orient="vert" idx="49" hasCustomPrompt="1"/>
          </p:nvPr>
        </p:nvSpPr>
        <p:spPr>
          <a:xfrm>
            <a:off x="7207249" y="1273840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7" name="Tijdelijke aanduiding voor verticale tekst 2">
            <a:extLst>
              <a:ext uri="{FF2B5EF4-FFF2-40B4-BE49-F238E27FC236}">
                <a16:creationId xmlns:a16="http://schemas.microsoft.com/office/drawing/2014/main" id="{DD2CE62E-C496-4565-AF68-2B0A9D334384}"/>
              </a:ext>
            </a:extLst>
          </p:cNvPr>
          <p:cNvSpPr>
            <a:spLocks noGrp="1"/>
          </p:cNvSpPr>
          <p:nvPr>
            <p:ph type="body" orient="vert" idx="50" hasCustomPrompt="1"/>
          </p:nvPr>
        </p:nvSpPr>
        <p:spPr>
          <a:xfrm>
            <a:off x="6404073" y="2078021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0" name="Tijdelijke aanduiding voor verticale tekst 2">
            <a:extLst>
              <a:ext uri="{FF2B5EF4-FFF2-40B4-BE49-F238E27FC236}">
                <a16:creationId xmlns:a16="http://schemas.microsoft.com/office/drawing/2014/main" id="{62081025-AC7D-4317-85F8-7AF54FEFB70E}"/>
              </a:ext>
            </a:extLst>
          </p:cNvPr>
          <p:cNvSpPr>
            <a:spLocks noGrp="1"/>
          </p:cNvSpPr>
          <p:nvPr>
            <p:ph type="body" orient="vert" idx="51" hasCustomPrompt="1"/>
          </p:nvPr>
        </p:nvSpPr>
        <p:spPr>
          <a:xfrm>
            <a:off x="6404073" y="288220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1" name="Tijdelijke aanduiding voor verticale tekst 2">
            <a:extLst>
              <a:ext uri="{FF2B5EF4-FFF2-40B4-BE49-F238E27FC236}">
                <a16:creationId xmlns:a16="http://schemas.microsoft.com/office/drawing/2014/main" id="{1D92109C-596C-4FBC-9DAC-FC16291B5613}"/>
              </a:ext>
            </a:extLst>
          </p:cNvPr>
          <p:cNvSpPr>
            <a:spLocks noGrp="1"/>
          </p:cNvSpPr>
          <p:nvPr>
            <p:ph type="body" orient="vert" idx="52" hasCustomPrompt="1"/>
          </p:nvPr>
        </p:nvSpPr>
        <p:spPr>
          <a:xfrm>
            <a:off x="6404073" y="368638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2" name="Tijdelijke aanduiding voor verticale tekst 2">
            <a:extLst>
              <a:ext uri="{FF2B5EF4-FFF2-40B4-BE49-F238E27FC236}">
                <a16:creationId xmlns:a16="http://schemas.microsoft.com/office/drawing/2014/main" id="{9A7D68C9-5C99-4DFA-AB5B-E0D532554963}"/>
              </a:ext>
            </a:extLst>
          </p:cNvPr>
          <p:cNvSpPr>
            <a:spLocks noGrp="1"/>
          </p:cNvSpPr>
          <p:nvPr>
            <p:ph type="body" orient="vert" idx="53" hasCustomPrompt="1"/>
          </p:nvPr>
        </p:nvSpPr>
        <p:spPr>
          <a:xfrm>
            <a:off x="6404073" y="4490564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3" name="Tijdelijke aanduiding voor verticale tekst 2">
            <a:extLst>
              <a:ext uri="{FF2B5EF4-FFF2-40B4-BE49-F238E27FC236}">
                <a16:creationId xmlns:a16="http://schemas.microsoft.com/office/drawing/2014/main" id="{0CD1C1F6-47D9-4631-9B2D-B26D86A78A49}"/>
              </a:ext>
            </a:extLst>
          </p:cNvPr>
          <p:cNvSpPr>
            <a:spLocks noGrp="1"/>
          </p:cNvSpPr>
          <p:nvPr>
            <p:ph type="body" orient="vert" idx="54" hasCustomPrompt="1"/>
          </p:nvPr>
        </p:nvSpPr>
        <p:spPr>
          <a:xfrm>
            <a:off x="7207249" y="4490564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4" name="Tijdelijke aanduiding voor verticale tekst 2">
            <a:extLst>
              <a:ext uri="{FF2B5EF4-FFF2-40B4-BE49-F238E27FC236}">
                <a16:creationId xmlns:a16="http://schemas.microsoft.com/office/drawing/2014/main" id="{7A235542-C730-4503-B1CE-16969076319E}"/>
              </a:ext>
            </a:extLst>
          </p:cNvPr>
          <p:cNvSpPr>
            <a:spLocks noGrp="1"/>
          </p:cNvSpPr>
          <p:nvPr>
            <p:ph type="body" orient="vert" idx="55" hasCustomPrompt="1"/>
          </p:nvPr>
        </p:nvSpPr>
        <p:spPr>
          <a:xfrm>
            <a:off x="6404073" y="529474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5" name="Tijdelijke aanduiding voor verticale tekst 2">
            <a:extLst>
              <a:ext uri="{FF2B5EF4-FFF2-40B4-BE49-F238E27FC236}">
                <a16:creationId xmlns:a16="http://schemas.microsoft.com/office/drawing/2014/main" id="{CD9096F6-F962-4C50-8224-EF9B005B7A0B}"/>
              </a:ext>
            </a:extLst>
          </p:cNvPr>
          <p:cNvSpPr>
            <a:spLocks noGrp="1"/>
          </p:cNvSpPr>
          <p:nvPr>
            <p:ph type="body" orient="vert" idx="56" hasCustomPrompt="1"/>
          </p:nvPr>
        </p:nvSpPr>
        <p:spPr>
          <a:xfrm>
            <a:off x="7207249" y="2078021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AB1C548E-5889-4D39-B26F-1F68E2CFAB6A}"/>
              </a:ext>
            </a:extLst>
          </p:cNvPr>
          <p:cNvSpPr>
            <a:spLocks noGrp="1"/>
          </p:cNvSpPr>
          <p:nvPr>
            <p:ph type="body" orient="vert" idx="57" hasCustomPrompt="1"/>
          </p:nvPr>
        </p:nvSpPr>
        <p:spPr>
          <a:xfrm>
            <a:off x="7207249" y="288220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7" name="Tijdelijke aanduiding voor verticale tekst 2">
            <a:extLst>
              <a:ext uri="{FF2B5EF4-FFF2-40B4-BE49-F238E27FC236}">
                <a16:creationId xmlns:a16="http://schemas.microsoft.com/office/drawing/2014/main" id="{81F7F5AA-966F-4553-A62B-C09640EE436C}"/>
              </a:ext>
            </a:extLst>
          </p:cNvPr>
          <p:cNvSpPr>
            <a:spLocks noGrp="1"/>
          </p:cNvSpPr>
          <p:nvPr>
            <p:ph type="body" orient="vert" idx="58" hasCustomPrompt="1"/>
          </p:nvPr>
        </p:nvSpPr>
        <p:spPr>
          <a:xfrm>
            <a:off x="7207249" y="368638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8" name="Tijdelijke aanduiding voor verticale tekst 2">
            <a:extLst>
              <a:ext uri="{FF2B5EF4-FFF2-40B4-BE49-F238E27FC236}">
                <a16:creationId xmlns:a16="http://schemas.microsoft.com/office/drawing/2014/main" id="{A43E093F-FADD-466A-BD74-B22739D738DE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7207249" y="529474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</p:spTree>
    <p:extLst>
      <p:ext uri="{BB962C8B-B14F-4D97-AF65-F5344CB8AC3E}">
        <p14:creationId xmlns:p14="http://schemas.microsoft.com/office/powerpoint/2010/main" val="1811790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750"/>
                            </p:stCondLst>
                            <p:childTnLst>
                              <p:par>
                                <p:cTn id="10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9" grpId="0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8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6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8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0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2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3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6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7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8" grpId="0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100%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30160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ekst (WI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143960" rIns="215947" bIns="143960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100% tekst (WIT)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56992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ekst (WI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144000" rIns="216000" bIns="14400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tekst (WIT)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98" name="Footer Placeholder 10"/>
          <p:cNvSpPr>
            <a:spLocks noGrp="1"/>
          </p:cNvSpPr>
          <p:nvPr>
            <p:ph type="ftr" sz="quarter" idx="16"/>
          </p:nvPr>
        </p:nvSpPr>
        <p:spPr>
          <a:xfrm>
            <a:off x="4038600" y="6561624"/>
            <a:ext cx="4114800" cy="180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/>
              <a:t>Compact light meeting Eindhoven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95317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% Tekst + 25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afbeelding 13"/>
          <p:cNvSpPr>
            <a:spLocks noGrp="1"/>
          </p:cNvSpPr>
          <p:nvPr>
            <p:ph type="pic" sz="quarter" idx="15" hasCustomPrompt="1"/>
          </p:nvPr>
        </p:nvSpPr>
        <p:spPr>
          <a:xfrm>
            <a:off x="8592000" y="13"/>
            <a:ext cx="3600000" cy="6444879"/>
          </a:xfrm>
          <a:custGeom>
            <a:avLst/>
            <a:gdLst>
              <a:gd name="connsiteX0" fmla="*/ 0 w 3600000"/>
              <a:gd name="connsiteY0" fmla="*/ 0 h 6455571"/>
              <a:gd name="connsiteX1" fmla="*/ 3600000 w 3600000"/>
              <a:gd name="connsiteY1" fmla="*/ 0 h 6455571"/>
              <a:gd name="connsiteX2" fmla="*/ 3600000 w 3600000"/>
              <a:gd name="connsiteY2" fmla="*/ 6455571 h 6455571"/>
              <a:gd name="connsiteX3" fmla="*/ 3596827 w 3600000"/>
              <a:gd name="connsiteY3" fmla="*/ 6294120 h 6455571"/>
              <a:gd name="connsiteX4" fmla="*/ 2522687 w 3600000"/>
              <a:gd name="connsiteY4" fmla="*/ 6294120 h 6455571"/>
              <a:gd name="connsiteX5" fmla="*/ 1905628 w 3600000"/>
              <a:gd name="connsiteY5" fmla="*/ 6454140 h 6455571"/>
              <a:gd name="connsiteX6" fmla="*/ 0 w 3600000"/>
              <a:gd name="connsiteY6" fmla="*/ 6454400 h 6455571"/>
              <a:gd name="connsiteX0" fmla="*/ 0 w 3600000"/>
              <a:gd name="connsiteY0" fmla="*/ 0 h 6454400"/>
              <a:gd name="connsiteX1" fmla="*/ 3600000 w 3600000"/>
              <a:gd name="connsiteY1" fmla="*/ 0 h 6454400"/>
              <a:gd name="connsiteX2" fmla="*/ 3596827 w 3600000"/>
              <a:gd name="connsiteY2" fmla="*/ 6294120 h 6454400"/>
              <a:gd name="connsiteX3" fmla="*/ 2522687 w 3600000"/>
              <a:gd name="connsiteY3" fmla="*/ 6294120 h 6454400"/>
              <a:gd name="connsiteX4" fmla="*/ 1905628 w 3600000"/>
              <a:gd name="connsiteY4" fmla="*/ 6454140 h 6454400"/>
              <a:gd name="connsiteX5" fmla="*/ 0 w 3600000"/>
              <a:gd name="connsiteY5" fmla="*/ 6454400 h 6454400"/>
              <a:gd name="connsiteX6" fmla="*/ 0 w 3600000"/>
              <a:gd name="connsiteY6" fmla="*/ 0 h 645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00000" h="6454400">
                <a:moveTo>
                  <a:pt x="0" y="0"/>
                </a:moveTo>
                <a:lnTo>
                  <a:pt x="3600000" y="0"/>
                </a:lnTo>
                <a:cubicBezTo>
                  <a:pt x="3598942" y="2098040"/>
                  <a:pt x="3597885" y="4196080"/>
                  <a:pt x="3596827" y="6294120"/>
                </a:cubicBezTo>
                <a:lnTo>
                  <a:pt x="2522687" y="6294120"/>
                </a:lnTo>
                <a:lnTo>
                  <a:pt x="1905628" y="6454140"/>
                </a:lnTo>
                <a:lnTo>
                  <a:pt x="0" y="64544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13" y="365138"/>
            <a:ext cx="7855401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13" y="1179861"/>
            <a:ext cx="785540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75% tekst + 25% afbeelding</a:t>
            </a:r>
          </a:p>
        </p:txBody>
      </p:sp>
      <p:sp>
        <p:nvSpPr>
          <p:cNvPr id="54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785400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55" name="Groep 54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56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61" name="Rechthoek 60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Rechte verbindingslijn 65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" name="Rechthoek 66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8" name="Groep 11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22" name="Rechte verbindingslijn 12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3" name="Rechte verbindingslijn 12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4" name="Rechte verbindingslijn 12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9" name="Groep 11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0" name="Rechthoek 11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1" name="Pijl: punthaak 12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9" name="Groep 10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13" name="Rechte verbindingslijn 11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4" name="Rechte verbindingslijn 11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0" name="Groep 10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1" name="Rechthoek 11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2" name="Pijl: punthaak 11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70" name="Rechte verbindingslijn 69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71" name="Rechte verbindingslijn 70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72" name="Groep 71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8" name="Rechthoek 9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9" name="Groep 9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00" name="Groep 9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04" name="Rechte verbindingslijn 10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5" name="Rechte verbindingslijn 10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6" name="Rechte verbindingslijn 10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7" name="Rechte verbindingslijn 10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8" name="Rechte verbindingslijn 10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1" name="Groep 10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2" name="Rechthoek 10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03" name="Pijl: punthaak 10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73" name="Groep 72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7" name="Rechthoek 8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8" name="Groep 8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9" name="Groep 8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93" name="Rechte verbindingslijn 9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4" name="Rechte verbindingslijn 9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5" name="Rechte verbindingslijn 9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6" name="Rechte verbindingslijn 9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0" name="Groep 8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1" name="Rechthoek 9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92" name="Pijl: punthaak 9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74" name="Rechthoek 7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75" name="Rechthoek 7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76" name="Rechte verbindingslijn 7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7" name="Rechthoek 7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78" name="Ovaal 7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9" name="Rechthoek 7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Ovaal 7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81" name="Rechthoek 8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82" name="Ovaal 8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83" name="Rechthoek 8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84" name="Ovaal 8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85" name="Rechthoek 8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86" name="Rechte verbindingslijn 8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7" name="Groep 126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28" name="Afbeelding 127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9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34" name="Rechthoek 13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35" name="Ovaal 13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36" name="Rechte verbindingslijn 13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7" name="Rechte verbindingslijn 13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8" name="Rechthoek 13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40" name="Ovaal 13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41" name="Rechthoek 14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42" name="Groep 14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75" name="Rechthoek 17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76" name="Rechte verbindingslijn 17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7" name="Gelijkbenige driehoek 17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43" name="Groep 14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9" name="Rechthoek 16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0" name="Ovaal 16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1" name="Vrije vorm: vorm 17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2" name="Rechthoek: afgeronde hoeken 17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73" name="Rechte verbindingslijn 17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74" name="Rechte verbindingslijn 173"/>
                <p:cNvCxnSpPr>
                  <a:cxnSpLocks/>
                  <a:stCxn id="17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44" name="Ovaal 14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45" name="Rechthoek 14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46" name="Rechte verbindingslijn 14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7" name="Groep 14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8" name="Rechthoek 14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" name="Rechthoek 14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50" name="Groep 14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63" name="Rechthoek: afgeronde hoeken 16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Rechthoek 16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5" name="Rechthoek 16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6" name="Rechthoek 16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7" name="Rechthoek 16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8" name="Rechthoek 16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51" name="Groep 15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55" name="Groep 15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7" name="Rechthoek: afgeronde hoeken 15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" name="Rechthoek 15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9" name="Rechthoek 15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60" name="Rechthoek 15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61" name="Rechthoek 16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62" name="Rechthoek 16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156" name="Boog 15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152" name="Tekstvak 151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53" name="Tekstvak 152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5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3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3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Rechthoek 13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33" name="Rechte verbindingslijn 13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138356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13" y="365138"/>
            <a:ext cx="5543551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13" y="1179861"/>
            <a:ext cx="554355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50% tekst + 50% afbeelding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5" y="1"/>
            <a:ext cx="5899595" cy="6443899"/>
          </a:xfrm>
          <a:custGeom>
            <a:avLst/>
            <a:gdLst>
              <a:gd name="connsiteX0" fmla="*/ 0 w 5899594"/>
              <a:gd name="connsiteY0" fmla="*/ 0 h 6443898"/>
              <a:gd name="connsiteX1" fmla="*/ 171894 w 5899594"/>
              <a:gd name="connsiteY1" fmla="*/ 0 h 6443898"/>
              <a:gd name="connsiteX2" fmla="*/ 2590337 w 5899594"/>
              <a:gd name="connsiteY2" fmla="*/ 0 h 6443898"/>
              <a:gd name="connsiteX3" fmla="*/ 5899594 w 5899594"/>
              <a:gd name="connsiteY3" fmla="*/ 0 h 6443898"/>
              <a:gd name="connsiteX4" fmla="*/ 5896421 w 5899594"/>
              <a:gd name="connsiteY4" fmla="*/ 6283249 h 6443898"/>
              <a:gd name="connsiteX5" fmla="*/ 4822281 w 5899594"/>
              <a:gd name="connsiteY5" fmla="*/ 6283249 h 6443898"/>
              <a:gd name="connsiteX6" fmla="*/ 4205222 w 5899594"/>
              <a:gd name="connsiteY6" fmla="*/ 6443348 h 6443898"/>
              <a:gd name="connsiteX7" fmla="*/ 171894 w 5899594"/>
              <a:gd name="connsiteY7" fmla="*/ 6443898 h 6443898"/>
              <a:gd name="connsiteX8" fmla="*/ 171894 w 5899594"/>
              <a:gd name="connsiteY8" fmla="*/ 6443846 h 6443898"/>
              <a:gd name="connsiteX9" fmla="*/ 0 w 5899594"/>
              <a:gd name="connsiteY9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9594" h="6443898">
                <a:moveTo>
                  <a:pt x="0" y="0"/>
                </a:moveTo>
                <a:lnTo>
                  <a:pt x="171894" y="0"/>
                </a:lnTo>
                <a:lnTo>
                  <a:pt x="2590337" y="0"/>
                </a:lnTo>
                <a:lnTo>
                  <a:pt x="5899594" y="0"/>
                </a:lnTo>
                <a:cubicBezTo>
                  <a:pt x="5898536" y="2094416"/>
                  <a:pt x="5897479" y="4188833"/>
                  <a:pt x="5896421" y="6283249"/>
                </a:cubicBezTo>
                <a:lnTo>
                  <a:pt x="4822281" y="6283249"/>
                </a:lnTo>
                <a:lnTo>
                  <a:pt x="4205222" y="6443348"/>
                </a:lnTo>
                <a:lnTo>
                  <a:pt x="171894" y="6443898"/>
                </a:lnTo>
                <a:lnTo>
                  <a:pt x="171894" y="6443846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4004886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/ 50% Afbeelding tussenruim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-103"/>
            <a:ext cx="5900400" cy="6444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13" y="365138"/>
            <a:ext cx="5543551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50% tekst + 50% afbeelding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5" y="1"/>
            <a:ext cx="5899595" cy="6443899"/>
          </a:xfrm>
          <a:custGeom>
            <a:avLst/>
            <a:gdLst>
              <a:gd name="connsiteX0" fmla="*/ 0 w 5899594"/>
              <a:gd name="connsiteY0" fmla="*/ 0 h 6443898"/>
              <a:gd name="connsiteX1" fmla="*/ 171894 w 5899594"/>
              <a:gd name="connsiteY1" fmla="*/ 0 h 6443898"/>
              <a:gd name="connsiteX2" fmla="*/ 2590337 w 5899594"/>
              <a:gd name="connsiteY2" fmla="*/ 0 h 6443898"/>
              <a:gd name="connsiteX3" fmla="*/ 5899594 w 5899594"/>
              <a:gd name="connsiteY3" fmla="*/ 0 h 6443898"/>
              <a:gd name="connsiteX4" fmla="*/ 5896421 w 5899594"/>
              <a:gd name="connsiteY4" fmla="*/ 6283249 h 6443898"/>
              <a:gd name="connsiteX5" fmla="*/ 4822281 w 5899594"/>
              <a:gd name="connsiteY5" fmla="*/ 6283249 h 6443898"/>
              <a:gd name="connsiteX6" fmla="*/ 4205222 w 5899594"/>
              <a:gd name="connsiteY6" fmla="*/ 6443348 h 6443898"/>
              <a:gd name="connsiteX7" fmla="*/ 171894 w 5899594"/>
              <a:gd name="connsiteY7" fmla="*/ 6443898 h 6443898"/>
              <a:gd name="connsiteX8" fmla="*/ 171894 w 5899594"/>
              <a:gd name="connsiteY8" fmla="*/ 6443846 h 6443898"/>
              <a:gd name="connsiteX9" fmla="*/ 0 w 5899594"/>
              <a:gd name="connsiteY9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9594" h="6443898">
                <a:moveTo>
                  <a:pt x="0" y="0"/>
                </a:moveTo>
                <a:lnTo>
                  <a:pt x="171894" y="0"/>
                </a:lnTo>
                <a:lnTo>
                  <a:pt x="2590337" y="0"/>
                </a:lnTo>
                <a:lnTo>
                  <a:pt x="5899594" y="0"/>
                </a:lnTo>
                <a:cubicBezTo>
                  <a:pt x="5898536" y="2094416"/>
                  <a:pt x="5897479" y="4188833"/>
                  <a:pt x="5896421" y="6283249"/>
                </a:cubicBezTo>
                <a:lnTo>
                  <a:pt x="4822281" y="6283249"/>
                </a:lnTo>
                <a:lnTo>
                  <a:pt x="4205222" y="6443348"/>
                </a:lnTo>
                <a:lnTo>
                  <a:pt x="171894" y="6443898"/>
                </a:lnTo>
                <a:lnTo>
                  <a:pt x="171894" y="6443846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708064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46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/ 50% Afbeelding aangeslo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-2738"/>
            <a:ext cx="6096001" cy="644663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13" y="365138"/>
            <a:ext cx="5543551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50% tekst + 50% afbeelding</a:t>
            </a:r>
          </a:p>
        </p:txBody>
      </p:sp>
      <p:sp>
        <p:nvSpPr>
          <p:cNvPr id="176" name="Tijdelijke aanduiding voor afbeelding 175">
            <a:extLst>
              <a:ext uri="{FF2B5EF4-FFF2-40B4-BE49-F238E27FC236}">
                <a16:creationId xmlns:a16="http://schemas.microsoft.com/office/drawing/2014/main" id="{7C5210DE-B7D5-45EB-AABB-494A14F33D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96000" y="1"/>
            <a:ext cx="6096000" cy="6443899"/>
          </a:xfrm>
          <a:custGeom>
            <a:avLst/>
            <a:gdLst>
              <a:gd name="connsiteX0" fmla="*/ 0 w 6096000"/>
              <a:gd name="connsiteY0" fmla="*/ 0 h 6443898"/>
              <a:gd name="connsiteX1" fmla="*/ 196406 w 6096000"/>
              <a:gd name="connsiteY1" fmla="*/ 0 h 6443898"/>
              <a:gd name="connsiteX2" fmla="*/ 368300 w 6096000"/>
              <a:gd name="connsiteY2" fmla="*/ 0 h 6443898"/>
              <a:gd name="connsiteX3" fmla="*/ 424269 w 6096000"/>
              <a:gd name="connsiteY3" fmla="*/ 0 h 6443898"/>
              <a:gd name="connsiteX4" fmla="*/ 2786743 w 6096000"/>
              <a:gd name="connsiteY4" fmla="*/ 0 h 6443898"/>
              <a:gd name="connsiteX5" fmla="*/ 6096000 w 6096000"/>
              <a:gd name="connsiteY5" fmla="*/ 0 h 6443898"/>
              <a:gd name="connsiteX6" fmla="*/ 6092827 w 6096000"/>
              <a:gd name="connsiteY6" fmla="*/ 6283249 h 6443898"/>
              <a:gd name="connsiteX7" fmla="*/ 5018687 w 6096000"/>
              <a:gd name="connsiteY7" fmla="*/ 6283249 h 6443898"/>
              <a:gd name="connsiteX8" fmla="*/ 4401628 w 6096000"/>
              <a:gd name="connsiteY8" fmla="*/ 6443348 h 6443898"/>
              <a:gd name="connsiteX9" fmla="*/ 424269 w 6096000"/>
              <a:gd name="connsiteY9" fmla="*/ 6443891 h 6443898"/>
              <a:gd name="connsiteX10" fmla="*/ 424269 w 6096000"/>
              <a:gd name="connsiteY10" fmla="*/ 6443898 h 6443898"/>
              <a:gd name="connsiteX11" fmla="*/ 368300 w 6096000"/>
              <a:gd name="connsiteY11" fmla="*/ 6443898 h 6443898"/>
              <a:gd name="connsiteX12" fmla="*/ 196406 w 6096000"/>
              <a:gd name="connsiteY12" fmla="*/ 6443898 h 6443898"/>
              <a:gd name="connsiteX13" fmla="*/ 0 w 6096000"/>
              <a:gd name="connsiteY13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96000" h="6443898">
                <a:moveTo>
                  <a:pt x="0" y="0"/>
                </a:moveTo>
                <a:lnTo>
                  <a:pt x="196406" y="0"/>
                </a:lnTo>
                <a:lnTo>
                  <a:pt x="368300" y="0"/>
                </a:lnTo>
                <a:lnTo>
                  <a:pt x="424269" y="0"/>
                </a:lnTo>
                <a:lnTo>
                  <a:pt x="2786743" y="0"/>
                </a:lnTo>
                <a:lnTo>
                  <a:pt x="6096000" y="0"/>
                </a:lnTo>
                <a:cubicBezTo>
                  <a:pt x="6094942" y="2094416"/>
                  <a:pt x="6093885" y="4188833"/>
                  <a:pt x="6092827" y="6283249"/>
                </a:cubicBezTo>
                <a:lnTo>
                  <a:pt x="5018687" y="6283249"/>
                </a:lnTo>
                <a:lnTo>
                  <a:pt x="4401628" y="6443348"/>
                </a:lnTo>
                <a:lnTo>
                  <a:pt x="424269" y="6443891"/>
                </a:lnTo>
                <a:lnTo>
                  <a:pt x="424269" y="6443898"/>
                </a:lnTo>
                <a:lnTo>
                  <a:pt x="368300" y="6443898"/>
                </a:lnTo>
                <a:lnTo>
                  <a:pt x="196406" y="6443898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032270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176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% Tekst + 75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68301" y="365138"/>
            <a:ext cx="2863851" cy="272815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Titel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01" y="1179861"/>
            <a:ext cx="286385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75% tekst + 25% afbeelding</a:t>
            </a:r>
          </a:p>
        </p:txBody>
      </p:sp>
      <p:sp>
        <p:nvSpPr>
          <p:cNvPr id="33" name="Tijdelijke aanduiding voor afbeelding 32"/>
          <p:cNvSpPr>
            <a:spLocks noGrp="1"/>
          </p:cNvSpPr>
          <p:nvPr>
            <p:ph type="pic" sz="quarter" idx="15" hasCustomPrompt="1"/>
          </p:nvPr>
        </p:nvSpPr>
        <p:spPr>
          <a:xfrm>
            <a:off x="3600462" y="0"/>
            <a:ext cx="8591551" cy="6444288"/>
          </a:xfrm>
          <a:custGeom>
            <a:avLst/>
            <a:gdLst>
              <a:gd name="connsiteX0" fmla="*/ 0 w 8591551"/>
              <a:gd name="connsiteY0" fmla="*/ 0 h 6441603"/>
              <a:gd name="connsiteX1" fmla="*/ 8591551 w 8591551"/>
              <a:gd name="connsiteY1" fmla="*/ 0 h 6441603"/>
              <a:gd name="connsiteX2" fmla="*/ 8591551 w 8591551"/>
              <a:gd name="connsiteY2" fmla="*/ 6441603 h 6441603"/>
              <a:gd name="connsiteX3" fmla="*/ 8588378 w 8591551"/>
              <a:gd name="connsiteY3" fmla="*/ 6280152 h 6441603"/>
              <a:gd name="connsiteX4" fmla="*/ 7514238 w 8591551"/>
              <a:gd name="connsiteY4" fmla="*/ 6280152 h 6441603"/>
              <a:gd name="connsiteX5" fmla="*/ 6897179 w 8591551"/>
              <a:gd name="connsiteY5" fmla="*/ 6440172 h 6441603"/>
              <a:gd name="connsiteX6" fmla="*/ 0 w 8591551"/>
              <a:gd name="connsiteY6" fmla="*/ 6441112 h 6441603"/>
              <a:gd name="connsiteX0" fmla="*/ 0 w 8591551"/>
              <a:gd name="connsiteY0" fmla="*/ 0 h 6441112"/>
              <a:gd name="connsiteX1" fmla="*/ 8591551 w 8591551"/>
              <a:gd name="connsiteY1" fmla="*/ 0 h 6441112"/>
              <a:gd name="connsiteX2" fmla="*/ 8588378 w 8591551"/>
              <a:gd name="connsiteY2" fmla="*/ 6280152 h 6441112"/>
              <a:gd name="connsiteX3" fmla="*/ 7514238 w 8591551"/>
              <a:gd name="connsiteY3" fmla="*/ 6280152 h 6441112"/>
              <a:gd name="connsiteX4" fmla="*/ 6897179 w 8591551"/>
              <a:gd name="connsiteY4" fmla="*/ 6440172 h 6441112"/>
              <a:gd name="connsiteX5" fmla="*/ 0 w 8591551"/>
              <a:gd name="connsiteY5" fmla="*/ 6441112 h 6441112"/>
              <a:gd name="connsiteX6" fmla="*/ 0 w 8591551"/>
              <a:gd name="connsiteY6" fmla="*/ 0 h 644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91551" h="6441112">
                <a:moveTo>
                  <a:pt x="0" y="0"/>
                </a:moveTo>
                <a:lnTo>
                  <a:pt x="8591551" y="0"/>
                </a:lnTo>
                <a:cubicBezTo>
                  <a:pt x="8590493" y="2093384"/>
                  <a:pt x="8589436" y="4186768"/>
                  <a:pt x="8588378" y="6280152"/>
                </a:cubicBezTo>
                <a:lnTo>
                  <a:pt x="7514238" y="6280152"/>
                </a:lnTo>
                <a:lnTo>
                  <a:pt x="6897179" y="6440172"/>
                </a:lnTo>
                <a:lnTo>
                  <a:pt x="0" y="64411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tekst 10"/>
          <p:cNvSpPr>
            <a:spLocks noGrp="1"/>
          </p:cNvSpPr>
          <p:nvPr>
            <p:ph type="body" sz="quarter" idx="14" hasCustomPrompt="1"/>
          </p:nvPr>
        </p:nvSpPr>
        <p:spPr>
          <a:xfrm>
            <a:off x="369708" y="743900"/>
            <a:ext cx="286245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Subtitel</a:t>
            </a:r>
          </a:p>
        </p:txBody>
      </p:sp>
      <p:grpSp>
        <p:nvGrpSpPr>
          <p:cNvPr id="35" name="Groep 34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36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1" name="Rechthoek 40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42" name="Ovaal 41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3" name="Rechte verbindingslijn 42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4" name="Rechthoek 43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5" name="Rechte verbindingslijn 44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Rechte verbindingslijn 45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Rechthoek 46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8" name="Groep 47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98" name="Groep 9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2" name="Rechte verbindingslijn 10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3" name="Rechte verbindingslijn 10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4" name="Rechte verbindingslijn 10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5" name="Rechte verbindingslijn 10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9" name="Groep 9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0" name="Rechthoek 9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" name="Pijl: punthaak 10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49" name="Groep 48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50" name="Rechte verbindingslijn 49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2" name="Groep 51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78" name="Rechthoek 7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" name="Groep 7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0" name="Groep 7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4" name="Rechte verbindingslijn 8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5" name="Rechte verbindingslijn 8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2" name="Rechthoek 8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3" name="Pijl: punthaak 8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3" name="Groep 52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67" name="Rechthoek 6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8" name="Groep 6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9" name="Groep 6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3" name="Rechte verbindingslijn 7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4" name="Rechte verbindingslijn 7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0" name="Groep 6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1" name="Rechthoek 7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2" name="Pijl: punthaak 7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4" name="Rechthoek 5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5" name="Rechthoek 5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58" name="Ovaal 5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Ovaal 5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1" name="Rechthoek 6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3" name="Rechthoek 6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64" name="Ovaal 6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5" name="Rechthoek 6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66" name="Rechte verbindingslijn 6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3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Rechthoek 3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0" name="Rechte verbindingslijn 3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7" name="Groep 106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08" name="Afbeelding 107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9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14" name="Rechthoek 11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15" name="Ovaal 11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6" name="Rechte verbindingslijn 11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7" name="Rechte verbindingslijn 11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8" name="Rechthoek 11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9" name="Rechte verbindingslijn 11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20" name="Ovaal 11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21" name="Rechthoek 12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2" name="Groep 12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55" name="Rechthoek 15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57" name="Gelijkbenige driehoek 15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23" name="Groep 12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49" name="Rechthoek 14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" name="Ovaal 14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" name="Vrije vorm: vorm 15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" name="Rechthoek: afgeronde hoeken 15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3" name="Rechte verbindingslijn 15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54" name="Rechte verbindingslijn 153"/>
                <p:cNvCxnSpPr>
                  <a:cxnSpLocks/>
                  <a:stCxn id="15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24" name="Ovaal 12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27" name="Groep 12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8" name="Rechthoek 12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" name="Rechthoek 12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30" name="Groep 12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3" name="Rechthoek: afgeronde hoeken 14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5" name="Rechthoek 14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31" name="Groep 13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5" name="Groep 13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7" name="Rechthoek: afgeronde hoeken 13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39" name="Rechthoek 13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0" name="Rechthoek 13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1" name="Rechthoek 14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2" name="Rechthoek 14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136" name="Boog 13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132" name="Tekstvak 131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3" name="Tekstvak 132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1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1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Rechthoek 11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13" name="Rechte verbindingslijn 11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889953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Afbeelding (Blauw) (Geen anima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55571"/>
              <a:gd name="connsiteX1" fmla="*/ 12192000 w 12192000"/>
              <a:gd name="connsiteY1" fmla="*/ 0 h 6455571"/>
              <a:gd name="connsiteX2" fmla="*/ 12192000 w 12192000"/>
              <a:gd name="connsiteY2" fmla="*/ 6455571 h 6455571"/>
              <a:gd name="connsiteX3" fmla="*/ 12188827 w 12192000"/>
              <a:gd name="connsiteY3" fmla="*/ 6294120 h 6455571"/>
              <a:gd name="connsiteX4" fmla="*/ 11114687 w 12192000"/>
              <a:gd name="connsiteY4" fmla="*/ 6294120 h 6455571"/>
              <a:gd name="connsiteX5" fmla="*/ 10497628 w 12192000"/>
              <a:gd name="connsiteY5" fmla="*/ 6454140 h 6455571"/>
              <a:gd name="connsiteX6" fmla="*/ 0 w 12192000"/>
              <a:gd name="connsiteY6" fmla="*/ 6455571 h 645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55571">
                <a:moveTo>
                  <a:pt x="0" y="0"/>
                </a:moveTo>
                <a:lnTo>
                  <a:pt x="12192000" y="0"/>
                </a:lnTo>
                <a:lnTo>
                  <a:pt x="12192000" y="6455571"/>
                </a:lnTo>
                <a:lnTo>
                  <a:pt x="12188827" y="6294120"/>
                </a:lnTo>
                <a:lnTo>
                  <a:pt x="11114687" y="6294120"/>
                </a:lnTo>
                <a:lnTo>
                  <a:pt x="10497628" y="6454140"/>
                </a:lnTo>
                <a:lnTo>
                  <a:pt x="0" y="64555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7950200" y="-279400"/>
            <a:ext cx="42418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100% afbeelding (Titel blauw+ Geen ANIMATIE)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14" name="Groep 13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5" name="Afbeelding 14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3" name="Rechthoek 62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4" name="Rechte verbindingslijn 63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5" name="Gelijkbenige driehoek 64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1" name="Groep 30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Ovaal 57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Vrije vorm: vorm 58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" name="Rechthoek: afgeronde hoeken 59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61" name="Rechte verbindingslijn 60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62" name="Rechte verbindingslijn 61"/>
                <p:cNvCxnSpPr>
                  <a:cxnSpLocks/>
                  <a:stCxn id="60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32" name="Ovaal 31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5" name="Groep 34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" name="Rechthoek 36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1" name="Rechthoek: afgeronde hoeken 50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" name="Rechthoek 51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" name="Rechthoek 52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" name="Rechthoek 53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9" name="Groep 38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3" name="Groep 42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5" name="Rechthoek: afgeronde hoeken 44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" name="Rechthoek 45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47" name="Rechthoek 46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48" name="Rechthoek 47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44" name="Boog 43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40" name="Tekstvak 39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1" name="Tekstvak 40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7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Rechthoek 1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519031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Afbeelding (Wit) (Geen anima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55571"/>
              <a:gd name="connsiteX1" fmla="*/ 12192000 w 12192000"/>
              <a:gd name="connsiteY1" fmla="*/ 0 h 6455571"/>
              <a:gd name="connsiteX2" fmla="*/ 12192000 w 12192000"/>
              <a:gd name="connsiteY2" fmla="*/ 6455571 h 6455571"/>
              <a:gd name="connsiteX3" fmla="*/ 12188827 w 12192000"/>
              <a:gd name="connsiteY3" fmla="*/ 6294120 h 6455571"/>
              <a:gd name="connsiteX4" fmla="*/ 11114687 w 12192000"/>
              <a:gd name="connsiteY4" fmla="*/ 6294120 h 6455571"/>
              <a:gd name="connsiteX5" fmla="*/ 10497628 w 12192000"/>
              <a:gd name="connsiteY5" fmla="*/ 6454140 h 6455571"/>
              <a:gd name="connsiteX6" fmla="*/ 0 w 12192000"/>
              <a:gd name="connsiteY6" fmla="*/ 6455571 h 645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55571">
                <a:moveTo>
                  <a:pt x="0" y="0"/>
                </a:moveTo>
                <a:lnTo>
                  <a:pt x="12192000" y="0"/>
                </a:lnTo>
                <a:lnTo>
                  <a:pt x="12192000" y="6455571"/>
                </a:lnTo>
                <a:lnTo>
                  <a:pt x="12188827" y="6294120"/>
                </a:lnTo>
                <a:lnTo>
                  <a:pt x="11114687" y="6294120"/>
                </a:lnTo>
                <a:lnTo>
                  <a:pt x="10497628" y="6454140"/>
                </a:lnTo>
                <a:lnTo>
                  <a:pt x="0" y="64555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8242303" y="-279400"/>
            <a:ext cx="39497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100% afbeelding (Titel wit + GEEN ANIMATIE)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14" name="Groep 13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5" name="Afbeelding 14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3" name="Rechthoek 62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4" name="Rechte verbindingslijn 63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5" name="Gelijkbenige driehoek 64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1" name="Groep 30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Ovaal 57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Vrije vorm: vorm 58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" name="Rechthoek: afgeronde hoeken 59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61" name="Rechte verbindingslijn 60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62" name="Rechte verbindingslijn 61"/>
                <p:cNvCxnSpPr>
                  <a:cxnSpLocks/>
                  <a:stCxn id="60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32" name="Ovaal 31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5" name="Groep 34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" name="Rechthoek 36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1" name="Rechthoek: afgeronde hoeken 50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" name="Rechthoek 51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" name="Rechthoek 52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" name="Rechthoek 53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39" name="Groep 38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3" name="Groep 42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5" name="Rechthoek: afgeronde hoeken 44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" name="Rechthoek 45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47" name="Rechthoek 46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48" name="Rechthoek 47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44" name="Boog 43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40" name="Tekstvak 39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1" name="Tekstvak 40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7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Rechthoek 1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604643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Afbeelding 6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00421" y="3230003"/>
            <a:ext cx="1639483" cy="815703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11" name="Tijdelijke aanduiding voor media 10"/>
          <p:cNvSpPr>
            <a:spLocks noGrp="1"/>
          </p:cNvSpPr>
          <p:nvPr>
            <p:ph type="media" sz="quarter" idx="16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42872"/>
              <a:gd name="connsiteX1" fmla="*/ 12192000 w 12192000"/>
              <a:gd name="connsiteY1" fmla="*/ 0 h 6442872"/>
              <a:gd name="connsiteX2" fmla="*/ 12192000 w 12192000"/>
              <a:gd name="connsiteY2" fmla="*/ 6442872 h 6442872"/>
              <a:gd name="connsiteX3" fmla="*/ 12188827 w 12192000"/>
              <a:gd name="connsiteY3" fmla="*/ 6281739 h 6442872"/>
              <a:gd name="connsiteX4" fmla="*/ 11114687 w 12192000"/>
              <a:gd name="connsiteY4" fmla="*/ 6281739 h 6442872"/>
              <a:gd name="connsiteX5" fmla="*/ 10497628 w 12192000"/>
              <a:gd name="connsiteY5" fmla="*/ 6441444 h 6442872"/>
              <a:gd name="connsiteX6" fmla="*/ 0 w 12192000"/>
              <a:gd name="connsiteY6" fmla="*/ 6442872 h 644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42872">
                <a:moveTo>
                  <a:pt x="0" y="0"/>
                </a:moveTo>
                <a:lnTo>
                  <a:pt x="12192000" y="0"/>
                </a:lnTo>
                <a:lnTo>
                  <a:pt x="12192000" y="6442872"/>
                </a:lnTo>
                <a:lnTo>
                  <a:pt x="12188827" y="6281739"/>
                </a:lnTo>
                <a:lnTo>
                  <a:pt x="11114687" y="6281739"/>
                </a:lnTo>
                <a:lnTo>
                  <a:pt x="10497628" y="6441444"/>
                </a:lnTo>
                <a:lnTo>
                  <a:pt x="0" y="64428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video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nl-NL" dirty="0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100% video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391615" y="-17877"/>
            <a:ext cx="3183679" cy="5235577"/>
            <a:chOff x="12391603" y="-17883"/>
            <a:chExt cx="3183678" cy="5235577"/>
          </a:xfrm>
        </p:grpSpPr>
        <p:grpSp>
          <p:nvGrpSpPr>
            <p:cNvPr id="14" name="Meer informatie"/>
            <p:cNvGrpSpPr/>
            <p:nvPr userDrawn="1"/>
          </p:nvGrpSpPr>
          <p:grpSpPr>
            <a:xfrm>
              <a:off x="12396764" y="4434421"/>
              <a:ext cx="3178515" cy="783273"/>
              <a:chOff x="-3741486" y="3359148"/>
              <a:chExt cx="3178515" cy="783273"/>
            </a:xfrm>
          </p:grpSpPr>
          <p:sp>
            <p:nvSpPr>
              <p:cNvPr id="1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Rechthoek 1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" name="Rechte verbindingslijn 1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0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Video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afbeelding/video. Klik op het pictogram om een nieuwe video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video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0" name="Rechthoek 59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1" name="Rechte verbindingslijn 60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2" name="Gelijkbenige driehoek 61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31" name="Ovaal 30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2" name="Rechthoek 31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3" name="Rechte verbindingslijn 32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4" name="Groep 33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9" name="Rechthoek 38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0" name="Rechthoek 39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41" name="Groep 40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4" name="Rechthoek: afgeronde hoeken 53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7" name="Rechthoek 56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" name="Rechthoek 57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9" name="Rechthoek 58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42" name="Groep 41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6" name="Groep 45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8" name="Rechthoek: afgeronde hoeken 47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51" name="Rechthoek 50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52" name="Rechthoek 51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53" name="Rechthoek 52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47" name="Boog 46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43" name="Tekstvak 42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4" name="Tekstvak 43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5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35" name="Video icoon"/>
              <p:cNvGrpSpPr/>
              <p:nvPr userDrawn="1"/>
            </p:nvGrpSpPr>
            <p:grpSpPr>
              <a:xfrm>
                <a:off x="12753147" y="1125073"/>
                <a:ext cx="318325" cy="320332"/>
                <a:chOff x="8066315" y="1676399"/>
                <a:chExt cx="1371600" cy="1380253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8066315" y="1687286"/>
                  <a:ext cx="1360714" cy="136071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" name="Vrije vorm 112"/>
                <p:cNvSpPr/>
                <p:nvPr userDrawn="1"/>
              </p:nvSpPr>
              <p:spPr>
                <a:xfrm>
                  <a:off x="8077201" y="1676399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" name="Vrije vorm 113"/>
                <p:cNvSpPr/>
                <p:nvPr userDrawn="1"/>
              </p:nvSpPr>
              <p:spPr>
                <a:xfrm>
                  <a:off x="8071339" y="2849823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1589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Video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jdelijke aanduiding voor media 7"/>
          <p:cNvSpPr>
            <a:spLocks noGrp="1"/>
          </p:cNvSpPr>
          <p:nvPr>
            <p:ph type="media" sz="quarter" idx="15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</p:spPr>
        <p:txBody>
          <a:bodyPr bIns="179960" anchor="ctr"/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video in te voegen</a:t>
            </a: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100% VIDEO #2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4" name="Groep 103"/>
          <p:cNvGrpSpPr/>
          <p:nvPr userDrawn="1"/>
        </p:nvGrpSpPr>
        <p:grpSpPr>
          <a:xfrm>
            <a:off x="12391615" y="-17877"/>
            <a:ext cx="3183679" cy="5235577"/>
            <a:chOff x="12391603" y="-17883"/>
            <a:chExt cx="3183678" cy="5235577"/>
          </a:xfrm>
        </p:grpSpPr>
        <p:grpSp>
          <p:nvGrpSpPr>
            <p:cNvPr id="105" name="Meer informatie"/>
            <p:cNvGrpSpPr/>
            <p:nvPr userDrawn="1"/>
          </p:nvGrpSpPr>
          <p:grpSpPr>
            <a:xfrm>
              <a:off x="12396764" y="4434421"/>
              <a:ext cx="3178515" cy="783273"/>
              <a:chOff x="-3741486" y="3359148"/>
              <a:chExt cx="3178515" cy="783273"/>
            </a:xfrm>
          </p:grpSpPr>
          <p:sp>
            <p:nvSpPr>
              <p:cNvPr id="14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Rechthoek 14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50" name="Rechte verbindingslijn 14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0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7" name="Rechthoek 10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Video invoegen</a:t>
                </a:r>
              </a:p>
            </p:txBody>
          </p:sp>
          <p:sp>
            <p:nvSpPr>
              <p:cNvPr id="108" name="Ovaal 10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09" name="Rechte verbindingslijn 10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0" name="Rechte verbindingslijn 10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1" name="Rechthoek 11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afbeelding/video. Klik op het pictogram om een nieuwe video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2" name="Rechte verbindingslijn 11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3" name="Ovaal 11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14" name="Rechthoek 11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video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15" name="Groep 11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45" name="Rechthoek 14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46" name="Rechte verbindingslijn 14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47" name="Gelijkbenige driehoek 14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116" name="Ovaal 11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17" name="Rechthoek 11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8" name="Rechte verbindingslijn 11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19" name="Groep 118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4" name="Rechthoek 12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" name="Rechthoek 12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26" name="Groep 12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39" name="Rechthoek: afgeronde hoeken 13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" name="Rechthoek 13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1" name="Rechthoek 14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2" name="Rechthoek 14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3" name="Rechthoek 14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27" name="Groep 12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1" name="Groep 13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3" name="Rechthoek: afgeronde hoeken 13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" name="Rechthoek 13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35" name="Rechthoek 13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36" name="Rechthoek 13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37" name="Rechthoek 13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132" name="Boog 13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128" name="Tekstvak 12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29" name="Tekstvak 12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120" name="Video icoon"/>
              <p:cNvGrpSpPr/>
              <p:nvPr userDrawn="1"/>
            </p:nvGrpSpPr>
            <p:grpSpPr>
              <a:xfrm>
                <a:off x="12753147" y="1125073"/>
                <a:ext cx="318325" cy="320332"/>
                <a:chOff x="8066315" y="1676399"/>
                <a:chExt cx="1371600" cy="1380253"/>
              </a:xfrm>
            </p:grpSpPr>
            <p:sp>
              <p:nvSpPr>
                <p:cNvPr id="121" name="Rechthoek 120"/>
                <p:cNvSpPr/>
                <p:nvPr userDrawn="1"/>
              </p:nvSpPr>
              <p:spPr>
                <a:xfrm>
                  <a:off x="8066315" y="1687286"/>
                  <a:ext cx="1360714" cy="136071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2" name="Vrije vorm 112"/>
                <p:cNvSpPr/>
                <p:nvPr userDrawn="1"/>
              </p:nvSpPr>
              <p:spPr>
                <a:xfrm>
                  <a:off x="8077201" y="1676399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3" name="Vrije vorm 113"/>
                <p:cNvSpPr/>
                <p:nvPr userDrawn="1"/>
              </p:nvSpPr>
              <p:spPr>
                <a:xfrm>
                  <a:off x="8071339" y="2849823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13" name="Tijdelijke aanduiding voor datum 12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14" name="Tijdelijke aanduiding voor voettekst 1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16" name="Titel 15"/>
          <p:cNvSpPr>
            <a:spLocks noGrp="1"/>
          </p:cNvSpPr>
          <p:nvPr>
            <p:ph type="title"/>
          </p:nvPr>
        </p:nvSpPr>
        <p:spPr/>
        <p:txBody>
          <a:bodyPr vert="horz" lIns="0" tIns="35998" rIns="0" bIns="0" rtlCol="0" anchor="ctr">
            <a:noAutofit/>
          </a:bodyPr>
          <a:lstStyle>
            <a:lvl1pPr>
              <a:defRPr lang="nl-N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nl-NL" dirty="0"/>
              <a:t>Klik om de stijl te bewerken</a:t>
            </a:r>
          </a:p>
        </p:txBody>
      </p:sp>
    </p:spTree>
    <p:extLst>
      <p:ext uri="{BB962C8B-B14F-4D97-AF65-F5344CB8AC3E}">
        <p14:creationId xmlns:p14="http://schemas.microsoft.com/office/powerpoint/2010/main" val="2263930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1" y="365138"/>
            <a:ext cx="11453811" cy="272815"/>
          </a:xfrm>
        </p:spPr>
        <p:txBody>
          <a:bodyPr/>
          <a:lstStyle/>
          <a:p>
            <a:r>
              <a:rPr lang="nl-NL" dirty="0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13" y="1179861"/>
            <a:ext cx="554355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50% tekst + 50% Grafiek</a:t>
            </a:r>
          </a:p>
        </p:txBody>
      </p:sp>
      <p:sp>
        <p:nvSpPr>
          <p:cNvPr id="9" name="Tijdelijke aanduiding voor grafiek 8"/>
          <p:cNvSpPr>
            <a:spLocks noGrp="1"/>
          </p:cNvSpPr>
          <p:nvPr userDrawn="1">
            <p:ph type="chart" sz="quarter" idx="15" hasCustomPrompt="1"/>
          </p:nvPr>
        </p:nvSpPr>
        <p:spPr>
          <a:xfrm>
            <a:off x="6464301" y="1179874"/>
            <a:ext cx="5357811" cy="4636737"/>
          </a:xfrm>
          <a:solidFill>
            <a:schemeClr val="bg1">
              <a:lumMod val="95000"/>
            </a:schemeClr>
          </a:solidFill>
        </p:spPr>
        <p:txBody>
          <a:bodyPr bIns="107973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grafiek toe te voegen</a:t>
            </a:r>
          </a:p>
        </p:txBody>
      </p:sp>
      <p:sp>
        <p:nvSpPr>
          <p:cNvPr id="3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10" y="743900"/>
            <a:ext cx="11450927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36" name="Groep 3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3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2" name="Rechthoek 4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43" name="Ovaal 4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4" name="Rechte verbindingslijn 4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5" name="Rechthoek 4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6" name="Rechte verbindingslijn 4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Rechthoek 4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9" name="Groep 4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99" name="Groep 9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3" name="Rechte verbindingslijn 10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4" name="Rechte verbindingslijn 10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5" name="Rechte verbindingslijn 10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0" name="Groep 9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1" name="Rechthoek 10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" name="Pijl: punthaak 10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50" name="Groep 4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90" name="Groep 8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8" name="Rechte verbindingslijn 9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1" name="Groep 9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3" name="Pijl: punthaak 9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2" name="Rechte verbindingslijn 5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3" name="Groep 5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79" name="Rechthoek 7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5" name="Rechte verbindingslijn 8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3" name="Rechthoek 8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4" name="Pijl: punthaak 8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4" name="Groep 5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68" name="Rechthoek 6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9" name="Groep 6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70" name="Groep 6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4" name="Rechte verbindingslijn 7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1" name="Groep 7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2" name="Rechthoek 7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3" name="Pijl: punthaak 7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5" name="Rechthoek 5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8" name="Rechthoek 5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59" name="Ovaal 5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0" name="Rechthoek 5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2" name="Rechthoek 6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63" name="Ovaal 6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4" name="Rechthoek 6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65" name="Ovaal 6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6" name="Rechthoek 6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67" name="Rechte verbindingslijn 6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3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Rechthoek 3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8" name="Groep 107"/>
          <p:cNvGrpSpPr/>
          <p:nvPr userDrawn="1"/>
        </p:nvGrpSpPr>
        <p:grpSpPr>
          <a:xfrm>
            <a:off x="12391604" y="-17884"/>
            <a:ext cx="3183677" cy="6879635"/>
            <a:chOff x="12391603" y="-17883"/>
            <a:chExt cx="3183677" cy="6879634"/>
          </a:xfrm>
        </p:grpSpPr>
        <p:grpSp>
          <p:nvGrpSpPr>
            <p:cNvPr id="109" name="Meer informatie"/>
            <p:cNvGrpSpPr/>
            <p:nvPr userDrawn="1"/>
          </p:nvGrpSpPr>
          <p:grpSpPr>
            <a:xfrm>
              <a:off x="12396764" y="6078478"/>
              <a:ext cx="3178515" cy="783273"/>
              <a:chOff x="-3741486" y="3359148"/>
              <a:chExt cx="3178515" cy="783273"/>
            </a:xfrm>
          </p:grpSpPr>
          <p:sp>
            <p:nvSpPr>
              <p:cNvPr id="16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Rechthoek 16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7" name="Rechte verbindingslijn 16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10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sp>
            <p:nvSpPr>
              <p:cNvPr id="149" name="Rechthoek 148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Grafiek invoegen</a:t>
                </a:r>
              </a:p>
            </p:txBody>
          </p:sp>
          <p:sp>
            <p:nvSpPr>
              <p:cNvPr id="150" name="Ovaal 149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51" name="Rechte verbindingslijn 150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52" name="Rechte verbindingslijn 151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53" name="Rechthoek 152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grafiek. Klik op het pictogram om een nieuwe grafiek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154" name="Ovaal 153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55" name="Rechthoek 154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grafiek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155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3" name="Rechte verbindingslijn 16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64" name="Gelijkbenige driehoek 16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cxnSp>
            <p:nvCxnSpPr>
              <p:cNvPr id="157" name="Rechte verbindingslijn 156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58" name="Grafiek icoon"/>
              <p:cNvGrpSpPr/>
              <p:nvPr userDrawn="1"/>
            </p:nvGrpSpPr>
            <p:grpSpPr>
              <a:xfrm>
                <a:off x="12757284" y="1130736"/>
                <a:ext cx="289372" cy="314992"/>
                <a:chOff x="12468049" y="1754144"/>
                <a:chExt cx="339072" cy="369091"/>
              </a:xfrm>
            </p:grpSpPr>
            <p:sp>
              <p:nvSpPr>
                <p:cNvPr id="159" name="Rechthoek 158"/>
                <p:cNvSpPr/>
                <p:nvPr/>
              </p:nvSpPr>
              <p:spPr>
                <a:xfrm>
                  <a:off x="12468049" y="1869625"/>
                  <a:ext cx="92751" cy="253609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0" name="Rechthoek 159"/>
                <p:cNvSpPr/>
                <p:nvPr/>
              </p:nvSpPr>
              <p:spPr>
                <a:xfrm>
                  <a:off x="12590223" y="1754144"/>
                  <a:ext cx="92751" cy="369091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1" name="Rechthoek 160"/>
                <p:cNvSpPr/>
                <p:nvPr/>
              </p:nvSpPr>
              <p:spPr>
                <a:xfrm>
                  <a:off x="12714370" y="1836322"/>
                  <a:ext cx="92751" cy="286913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11" name="Instructie"/>
            <p:cNvGrpSpPr/>
            <p:nvPr userDrawn="1"/>
          </p:nvGrpSpPr>
          <p:grpSpPr>
            <a:xfrm>
              <a:off x="12391603" y="4350524"/>
              <a:ext cx="3183677" cy="1614821"/>
              <a:chOff x="12391603" y="4371790"/>
              <a:chExt cx="3183677" cy="1614821"/>
            </a:xfrm>
          </p:grpSpPr>
          <p:cxnSp>
            <p:nvCxnSpPr>
              <p:cNvPr id="112" name="Rechte verbindingslijn 111"/>
              <p:cNvCxnSpPr>
                <a:cxnSpLocks/>
              </p:cNvCxnSpPr>
              <p:nvPr userDrawn="1"/>
            </p:nvCxnSpPr>
            <p:spPr>
              <a:xfrm>
                <a:off x="12397263" y="598661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3" name="Rechthoek 112"/>
              <p:cNvSpPr/>
              <p:nvPr userDrawn="1"/>
            </p:nvSpPr>
            <p:spPr>
              <a:xfrm>
                <a:off x="12397264" y="4371790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Grafiek Bewerken</a:t>
                </a:r>
              </a:p>
            </p:txBody>
          </p:sp>
          <p:sp>
            <p:nvSpPr>
              <p:cNvPr id="114" name="Ovaal 113"/>
              <p:cNvSpPr/>
              <p:nvPr userDrawn="1"/>
            </p:nvSpPr>
            <p:spPr>
              <a:xfrm>
                <a:off x="12391603" y="473828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5" name="Rechte verbindingslijn 114"/>
              <p:cNvCxnSpPr>
                <a:cxnSpLocks/>
              </p:cNvCxnSpPr>
              <p:nvPr userDrawn="1"/>
            </p:nvCxnSpPr>
            <p:spPr>
              <a:xfrm>
                <a:off x="12397263" y="461342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6" name="Rechthoek 115"/>
              <p:cNvSpPr/>
              <p:nvPr userDrawn="1"/>
            </p:nvSpPr>
            <p:spPr>
              <a:xfrm>
                <a:off x="12757284" y="4804342"/>
                <a:ext cx="2817995" cy="31443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defRPr/>
                </a:pPr>
                <a:r>
                  <a:rPr lang="nl-NL" sz="1100" kern="0" dirty="0">
                    <a:solidFill>
                      <a:prstClr val="black"/>
                    </a:solidFill>
                    <a:cs typeface="Segoe UI Light" panose="020B0502040204020203" pitchFamily="34" charset="0"/>
                  </a:rPr>
                  <a:t>Selecteer de grafiek, klik met de rechter muisknop en kies </a:t>
                </a:r>
                <a:r>
                  <a:rPr lang="nl-NL" sz="1100" b="1" kern="0" dirty="0">
                    <a:solidFill>
                      <a:prstClr val="black"/>
                    </a:solidFill>
                    <a:cs typeface="Segoe UI Light" panose="020B0502040204020203" pitchFamily="34" charset="0"/>
                  </a:rPr>
                  <a:t>‘Gegevens bewerken’</a:t>
                </a:r>
              </a:p>
            </p:txBody>
          </p:sp>
          <p:grpSp>
            <p:nvGrpSpPr>
              <p:cNvPr id="117" name="Groep 116"/>
              <p:cNvGrpSpPr/>
              <p:nvPr userDrawn="1"/>
            </p:nvGrpSpPr>
            <p:grpSpPr>
              <a:xfrm>
                <a:off x="12757283" y="5247353"/>
                <a:ext cx="1482803" cy="639425"/>
                <a:chOff x="12757283" y="4365594"/>
                <a:chExt cx="1482803" cy="639425"/>
              </a:xfrm>
            </p:grpSpPr>
            <p:sp>
              <p:nvSpPr>
                <p:cNvPr id="118" name="Rechthoek 117"/>
                <p:cNvSpPr/>
                <p:nvPr userDrawn="1"/>
              </p:nvSpPr>
              <p:spPr>
                <a:xfrm>
                  <a:off x="12757283" y="4365594"/>
                  <a:ext cx="1405283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" name="Rechthoek 118"/>
                <p:cNvSpPr/>
                <p:nvPr userDrawn="1"/>
              </p:nvSpPr>
              <p:spPr>
                <a:xfrm>
                  <a:off x="12768264" y="4676983"/>
                  <a:ext cx="138826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20" name="Tekstvak 119"/>
                <p:cNvSpPr txBox="1"/>
                <p:nvPr userDrawn="1"/>
              </p:nvSpPr>
              <p:spPr>
                <a:xfrm>
                  <a:off x="12997648" y="4404705"/>
                  <a:ext cx="111058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Grafiektype wijzigen</a:t>
                  </a:r>
                </a:p>
              </p:txBody>
            </p:sp>
            <p:sp>
              <p:nvSpPr>
                <p:cNvPr id="121" name="Tekstvak 120"/>
                <p:cNvSpPr txBox="1"/>
                <p:nvPr userDrawn="1"/>
              </p:nvSpPr>
              <p:spPr>
                <a:xfrm>
                  <a:off x="12984220" y="4725830"/>
                  <a:ext cx="113421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Gegevens bewerken</a:t>
                  </a:r>
                </a:p>
              </p:txBody>
            </p:sp>
            <p:pic>
              <p:nvPicPr>
                <p:cNvPr id="12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097000" y="477368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23" name="Groep 122"/>
                <p:cNvGrpSpPr/>
                <p:nvPr userDrawn="1"/>
              </p:nvGrpSpPr>
              <p:grpSpPr>
                <a:xfrm>
                  <a:off x="12831198" y="4432250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>
                      <a:solidFill>
                        <a:srgbClr val="002C51"/>
                      </a:solidFill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>
                      <a:solidFill>
                        <a:srgbClr val="002C51"/>
                      </a:solidFill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>
                      <a:solidFill>
                        <a:srgbClr val="002C51"/>
                      </a:solidFill>
                    </a:endParaRPr>
                  </a:p>
                </p:txBody>
              </p:sp>
            </p:grpSp>
            <p:grpSp>
              <p:nvGrpSpPr>
                <p:cNvPr id="124" name="Groep 123"/>
                <p:cNvGrpSpPr/>
                <p:nvPr userDrawn="1"/>
              </p:nvGrpSpPr>
              <p:grpSpPr>
                <a:xfrm>
                  <a:off x="12831198" y="4748585"/>
                  <a:ext cx="184916" cy="120210"/>
                  <a:chOff x="8815516" y="1076284"/>
                  <a:chExt cx="503174" cy="327105"/>
                </a:xfrm>
              </p:grpSpPr>
              <p:sp>
                <p:nvSpPr>
                  <p:cNvPr id="125" name="Rechthoek 124"/>
                  <p:cNvSpPr/>
                  <p:nvPr userDrawn="1"/>
                </p:nvSpPr>
                <p:spPr>
                  <a:xfrm>
                    <a:off x="8815516" y="1133167"/>
                    <a:ext cx="372729" cy="23597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126" name="Groep 125"/>
                  <p:cNvGrpSpPr/>
                  <p:nvPr userDrawn="1"/>
                </p:nvGrpSpPr>
                <p:grpSpPr>
                  <a:xfrm>
                    <a:off x="8815517" y="1076284"/>
                    <a:ext cx="503173" cy="327105"/>
                    <a:chOff x="1351248" y="-683635"/>
                    <a:chExt cx="503173" cy="327105"/>
                  </a:xfrm>
                </p:grpSpPr>
                <p:grpSp>
                  <p:nvGrpSpPr>
                    <p:cNvPr id="127" name="Groep 126"/>
                    <p:cNvGrpSpPr/>
                    <p:nvPr userDrawn="1"/>
                  </p:nvGrpSpPr>
                  <p:grpSpPr>
                    <a:xfrm>
                      <a:off x="1351248" y="-683635"/>
                      <a:ext cx="375186" cy="293652"/>
                      <a:chOff x="1094874" y="-884923"/>
                      <a:chExt cx="884668" cy="692417"/>
                    </a:xfrm>
                  </p:grpSpPr>
                  <p:sp>
                    <p:nvSpPr>
                      <p:cNvPr id="132" name="Rechthoek 131"/>
                      <p:cNvSpPr/>
                      <p:nvPr userDrawn="1"/>
                    </p:nvSpPr>
                    <p:spPr>
                      <a:xfrm>
                        <a:off x="1094874" y="-884923"/>
                        <a:ext cx="878304" cy="145579"/>
                      </a:xfrm>
                      <a:prstGeom prst="rect">
                        <a:avLst/>
                      </a:prstGeom>
                      <a:solidFill>
                        <a:srgbClr val="81818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grpSp>
                    <p:nvGrpSpPr>
                      <p:cNvPr id="133" name="Groep 132"/>
                      <p:cNvGrpSpPr/>
                      <p:nvPr userDrawn="1"/>
                    </p:nvGrpSpPr>
                    <p:grpSpPr>
                      <a:xfrm>
                        <a:off x="1094874" y="-878306"/>
                        <a:ext cx="867364" cy="685800"/>
                        <a:chOff x="1094874" y="-878306"/>
                        <a:chExt cx="867364" cy="613611"/>
                      </a:xfrm>
                    </p:grpSpPr>
                    <p:cxnSp>
                      <p:nvCxnSpPr>
                        <p:cNvPr id="139" name="Rechte verbindingslijn 138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094874" y="-878305"/>
                          <a:ext cx="0" cy="613610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40" name="Rechte verbindingslijn 139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962238" y="-878306"/>
                          <a:ext cx="0" cy="613611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grpSp>
                      <p:nvGrpSpPr>
                        <p:cNvPr id="141" name="Groep 140"/>
                        <p:cNvGrpSpPr/>
                        <p:nvPr userDrawn="1"/>
                      </p:nvGrpSpPr>
                      <p:grpSpPr>
                        <a:xfrm>
                          <a:off x="1270535" y="-878306"/>
                          <a:ext cx="526983" cy="613611"/>
                          <a:chOff x="1270535" y="-745959"/>
                          <a:chExt cx="526983" cy="481264"/>
                        </a:xfrm>
                      </p:grpSpPr>
                      <p:cxnSp>
                        <p:nvCxnSpPr>
                          <p:cNvPr id="142" name="Rechte verbindingslijn 141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446196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3" name="Rechte verbindingslijn 142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270535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4" name="Rechte verbindingslijn 143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621857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5" name="Rechte verbindingslijn 144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797518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</p:grpSp>
                  <p:cxnSp>
                    <p:nvCxnSpPr>
                      <p:cNvPr id="134" name="Rechte verbindingslijn 133"/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098555" y="-192506"/>
                        <a:ext cx="880987" cy="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135" name="Groep 134"/>
                      <p:cNvGrpSpPr/>
                      <p:nvPr userDrawn="1"/>
                    </p:nvGrpSpPr>
                    <p:grpSpPr>
                      <a:xfrm>
                        <a:off x="1094874" y="-607596"/>
                        <a:ext cx="878306" cy="276726"/>
                        <a:chOff x="1106905" y="-607596"/>
                        <a:chExt cx="878307" cy="276726"/>
                      </a:xfrm>
                    </p:grpSpPr>
                    <p:cxnSp>
                      <p:nvCxnSpPr>
                        <p:cNvPr id="136" name="Rechte verbindingslijn 135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330870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7" name="Rechte verbindingslijn 136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469233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8" name="Rechte verbindingslijn 137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607596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grpSp>
                  <p:nvGrpSpPr>
                    <p:cNvPr id="128" name="Groep 127"/>
                    <p:cNvGrpSpPr/>
                    <p:nvPr userDrawn="1"/>
                  </p:nvGrpSpPr>
                  <p:grpSpPr>
                    <a:xfrm rot="2700000">
                      <a:off x="1605871" y="-605080"/>
                      <a:ext cx="90079" cy="407021"/>
                      <a:chOff x="3130062" y="-817193"/>
                      <a:chExt cx="131884" cy="595920"/>
                    </a:xfrm>
                    <a:solidFill>
                      <a:srgbClr val="3399FF"/>
                    </a:solidFill>
                  </p:grpSpPr>
                  <p:sp>
                    <p:nvSpPr>
                      <p:cNvPr id="129" name="Rechthoek 128"/>
                      <p:cNvSpPr/>
                      <p:nvPr userDrawn="1"/>
                    </p:nvSpPr>
                    <p:spPr>
                      <a:xfrm>
                        <a:off x="3130062" y="-705979"/>
                        <a:ext cx="131884" cy="281354"/>
                      </a:xfrm>
                      <a:prstGeom prst="rect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0" name="Rechthoek: afgeronde bovenhoeken 129"/>
                      <p:cNvSpPr/>
                      <p:nvPr userDrawn="1"/>
                    </p:nvSpPr>
                    <p:spPr>
                      <a:xfrm>
                        <a:off x="3130063" y="-817193"/>
                        <a:ext cx="131883" cy="87615"/>
                      </a:xfrm>
                      <a:prstGeom prst="round2SameRect">
                        <a:avLst>
                          <a:gd name="adj1" fmla="val 50000"/>
                          <a:gd name="adj2" fmla="val 0"/>
                        </a:avLst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1" name="Gelijkbenige driehoek 130"/>
                      <p:cNvSpPr/>
                      <p:nvPr userDrawn="1"/>
                    </p:nvSpPr>
                    <p:spPr>
                      <a:xfrm rot="10800000">
                        <a:off x="3130062" y="-401026"/>
                        <a:ext cx="131884" cy="179753"/>
                      </a:xfrm>
                      <a:prstGeom prst="triangle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476947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% Tekst + 25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afbeelding 13"/>
          <p:cNvSpPr>
            <a:spLocks noGrp="1"/>
          </p:cNvSpPr>
          <p:nvPr>
            <p:ph type="pic" sz="quarter" idx="15" hasCustomPrompt="1"/>
          </p:nvPr>
        </p:nvSpPr>
        <p:spPr>
          <a:xfrm>
            <a:off x="8592000" y="0"/>
            <a:ext cx="3600000" cy="6444878"/>
          </a:xfrm>
          <a:custGeom>
            <a:avLst/>
            <a:gdLst>
              <a:gd name="connsiteX0" fmla="*/ 0 w 3600000"/>
              <a:gd name="connsiteY0" fmla="*/ 0 h 6455571"/>
              <a:gd name="connsiteX1" fmla="*/ 3600000 w 3600000"/>
              <a:gd name="connsiteY1" fmla="*/ 0 h 6455571"/>
              <a:gd name="connsiteX2" fmla="*/ 3600000 w 3600000"/>
              <a:gd name="connsiteY2" fmla="*/ 6455571 h 6455571"/>
              <a:gd name="connsiteX3" fmla="*/ 3596827 w 3600000"/>
              <a:gd name="connsiteY3" fmla="*/ 6294120 h 6455571"/>
              <a:gd name="connsiteX4" fmla="*/ 2522687 w 3600000"/>
              <a:gd name="connsiteY4" fmla="*/ 6294120 h 6455571"/>
              <a:gd name="connsiteX5" fmla="*/ 1905628 w 3600000"/>
              <a:gd name="connsiteY5" fmla="*/ 6454140 h 6455571"/>
              <a:gd name="connsiteX6" fmla="*/ 0 w 3600000"/>
              <a:gd name="connsiteY6" fmla="*/ 6454400 h 6455571"/>
              <a:gd name="connsiteX0" fmla="*/ 0 w 3600000"/>
              <a:gd name="connsiteY0" fmla="*/ 0 h 6454400"/>
              <a:gd name="connsiteX1" fmla="*/ 3600000 w 3600000"/>
              <a:gd name="connsiteY1" fmla="*/ 0 h 6454400"/>
              <a:gd name="connsiteX2" fmla="*/ 3596827 w 3600000"/>
              <a:gd name="connsiteY2" fmla="*/ 6294120 h 6454400"/>
              <a:gd name="connsiteX3" fmla="*/ 2522687 w 3600000"/>
              <a:gd name="connsiteY3" fmla="*/ 6294120 h 6454400"/>
              <a:gd name="connsiteX4" fmla="*/ 1905628 w 3600000"/>
              <a:gd name="connsiteY4" fmla="*/ 6454140 h 6454400"/>
              <a:gd name="connsiteX5" fmla="*/ 0 w 3600000"/>
              <a:gd name="connsiteY5" fmla="*/ 6454400 h 6454400"/>
              <a:gd name="connsiteX6" fmla="*/ 0 w 3600000"/>
              <a:gd name="connsiteY6" fmla="*/ 0 h 645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00000" h="6454400">
                <a:moveTo>
                  <a:pt x="0" y="0"/>
                </a:moveTo>
                <a:lnTo>
                  <a:pt x="3600000" y="0"/>
                </a:lnTo>
                <a:cubicBezTo>
                  <a:pt x="3598942" y="2098040"/>
                  <a:pt x="3597885" y="4196080"/>
                  <a:pt x="3596827" y="6294120"/>
                </a:cubicBezTo>
                <a:lnTo>
                  <a:pt x="2522687" y="6294120"/>
                </a:lnTo>
                <a:lnTo>
                  <a:pt x="1905628" y="6454140"/>
                </a:lnTo>
                <a:lnTo>
                  <a:pt x="0" y="64544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7855401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7855401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75% tekst + 25% afbeelding</a:t>
            </a:r>
          </a:p>
        </p:txBody>
      </p:sp>
      <p:sp>
        <p:nvSpPr>
          <p:cNvPr id="54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785400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55" name="Groep 54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56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61" name="Rechthoek 60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Rechte verbindingslijn 65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" name="Rechthoek 66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8" name="Groep 11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22" name="Rechte verbindingslijn 12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3" name="Rechte verbindingslijn 12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4" name="Rechte verbindingslijn 12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9" name="Groep 11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0" name="Rechthoek 11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1" name="Pijl: punthaak 12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9" name="Groep 10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13" name="Rechte verbindingslijn 11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4" name="Rechte verbindingslijn 11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0" name="Groep 10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1" name="Rechthoek 11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2" name="Pijl: punthaak 11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70" name="Rechte verbindingslijn 69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71" name="Rechte verbindingslijn 70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72" name="Groep 71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8" name="Rechthoek 9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9" name="Groep 9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00" name="Groep 9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04" name="Rechte verbindingslijn 10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5" name="Rechte verbindingslijn 10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6" name="Rechte verbindingslijn 10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7" name="Rechte verbindingslijn 10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8" name="Rechte verbindingslijn 10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1" name="Groep 10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2" name="Rechthoek 10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3" name="Pijl: punthaak 10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73" name="Groep 72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7" name="Rechthoek 8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8" name="Groep 8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9" name="Groep 8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93" name="Rechte verbindingslijn 9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4" name="Rechte verbindingslijn 9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5" name="Rechte verbindingslijn 9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6" name="Rechte verbindingslijn 9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0" name="Groep 8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1" name="Rechthoek 9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2" name="Pijl: punthaak 9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74" name="Rechthoek 7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75" name="Rechthoek 7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76" name="Rechte verbindingslijn 7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7" name="Rechthoek 7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8" name="Ovaal 7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9" name="Rechthoek 7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" name="Ovaal 7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81" name="Rechthoek 8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82" name="Ovaal 8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83" name="Rechthoek 8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84" name="Ovaal 8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85" name="Rechthoek 8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86" name="Rechte verbindingslijn 8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7" name="Groep 126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28" name="Afbeelding 127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9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34" name="Rechthoek 13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35" name="Ovaal 13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36" name="Rechte verbindingslijn 13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7" name="Rechte verbindingslijn 13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8" name="Rechthoek 13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40" name="Ovaal 13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41" name="Rechthoek 14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42" name="Groep 14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75" name="Rechthoek 17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76" name="Rechte verbindingslijn 17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7" name="Gelijkbenige driehoek 17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3" name="Groep 14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9" name="Rechthoek 16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0" name="Ovaal 16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1" name="Vrije vorm: vorm 17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2" name="Rechthoek: afgeronde hoeken 17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73" name="Rechte verbindingslijn 17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74" name="Rechte verbindingslijn 173"/>
                <p:cNvCxnSpPr>
                  <a:cxnSpLocks/>
                  <a:stCxn id="17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44" name="Ovaal 14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45" name="Rechthoek 14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46" name="Rechte verbindingslijn 14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7" name="Groep 14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8" name="Rechthoek 14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" name="Rechthoek 14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50" name="Groep 14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63" name="Rechthoek: afgeronde hoeken 16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Rechthoek 16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5" name="Rechthoek 16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6" name="Rechthoek 16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7" name="Rechthoek 16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8" name="Rechthoek 16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55" name="Groep 15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7" name="Rechthoek: afgeronde hoeken 15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" name="Rechthoek 15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9" name="Rechthoek 15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0" name="Rechthoek 15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1" name="Rechthoek 16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2" name="Rechthoek 16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56" name="Boog 15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52" name="Tekstvak 151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53" name="Tekstvak 152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5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3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3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32" name="Rechthoek 13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33" name="Rechte verbindingslijn 13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78" name="Footer Placeholder 10"/>
          <p:cNvSpPr>
            <a:spLocks noGrp="1"/>
          </p:cNvSpPr>
          <p:nvPr>
            <p:ph type="ftr" sz="quarter" idx="16"/>
          </p:nvPr>
        </p:nvSpPr>
        <p:spPr>
          <a:xfrm>
            <a:off x="4038600" y="6561624"/>
            <a:ext cx="4114800" cy="180000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/>
              <a:t>Compact light meeting Eindhoven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153092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1" y="365138"/>
            <a:ext cx="11453811" cy="272815"/>
          </a:xfrm>
        </p:spPr>
        <p:txBody>
          <a:bodyPr/>
          <a:lstStyle/>
          <a:p>
            <a:r>
              <a:rPr lang="nl-NL" dirty="0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100% Grafiek</a:t>
            </a:r>
          </a:p>
        </p:txBody>
      </p:sp>
      <p:sp>
        <p:nvSpPr>
          <p:cNvPr id="27" name="Tijdelijke aanduiding voor grafiek 8"/>
          <p:cNvSpPr>
            <a:spLocks noGrp="1"/>
          </p:cNvSpPr>
          <p:nvPr>
            <p:ph type="chart" sz="quarter" idx="15" hasCustomPrompt="1"/>
          </p:nvPr>
        </p:nvSpPr>
        <p:spPr>
          <a:xfrm>
            <a:off x="368301" y="1179874"/>
            <a:ext cx="11453811" cy="4636737"/>
          </a:xfrm>
          <a:solidFill>
            <a:schemeClr val="bg1">
              <a:lumMod val="95000"/>
            </a:schemeClr>
          </a:solidFill>
        </p:spPr>
        <p:txBody>
          <a:bodyPr bIns="107973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grafiek toe te voegen</a:t>
            </a:r>
          </a:p>
        </p:txBody>
      </p:sp>
      <p:sp>
        <p:nvSpPr>
          <p:cNvPr id="2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12391604" y="-17884"/>
            <a:ext cx="3183677" cy="6879635"/>
            <a:chOff x="12391603" y="-17883"/>
            <a:chExt cx="3183677" cy="6879634"/>
          </a:xfrm>
        </p:grpSpPr>
        <p:grpSp>
          <p:nvGrpSpPr>
            <p:cNvPr id="29" name="Meer informatie"/>
            <p:cNvGrpSpPr/>
            <p:nvPr userDrawn="1"/>
          </p:nvGrpSpPr>
          <p:grpSpPr>
            <a:xfrm>
              <a:off x="12396764" y="6078478"/>
              <a:ext cx="3178515" cy="783273"/>
              <a:chOff x="-3741486" y="3359148"/>
              <a:chExt cx="3178515" cy="783273"/>
            </a:xfrm>
          </p:grpSpPr>
          <p:sp>
            <p:nvSpPr>
              <p:cNvPr id="30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Rechthoek 30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2" name="Rechte verbindingslijn 31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3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sp>
            <p:nvSpPr>
              <p:cNvPr id="34" name="Rechthoek 3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Grafiek invoegen</a:t>
                </a:r>
              </a:p>
            </p:txBody>
          </p:sp>
          <p:sp>
            <p:nvSpPr>
              <p:cNvPr id="35" name="Ovaal 3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8" name="Rechthoek 3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grafiek. Klik op het pictogram om een nieuwe grafiek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39" name="Ovaal 38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40" name="Rechthoek 39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grafiek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41" name="Groep 40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47" name="Rechthoek 46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48" name="Rechte verbindingslijn 47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49" name="Gelijkbenige driehoek 48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43" name="Grafiek icoon"/>
              <p:cNvGrpSpPr/>
              <p:nvPr userDrawn="1"/>
            </p:nvGrpSpPr>
            <p:grpSpPr>
              <a:xfrm>
                <a:off x="12757284" y="1130736"/>
                <a:ext cx="289372" cy="314992"/>
                <a:chOff x="12468049" y="1754144"/>
                <a:chExt cx="339072" cy="369091"/>
              </a:xfrm>
            </p:grpSpPr>
            <p:sp>
              <p:nvSpPr>
                <p:cNvPr id="44" name="Rechthoek 43"/>
                <p:cNvSpPr/>
                <p:nvPr/>
              </p:nvSpPr>
              <p:spPr>
                <a:xfrm>
                  <a:off x="12468049" y="1869625"/>
                  <a:ext cx="92751" cy="253609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5" name="Rechthoek 44"/>
                <p:cNvSpPr/>
                <p:nvPr/>
              </p:nvSpPr>
              <p:spPr>
                <a:xfrm>
                  <a:off x="12590223" y="1754144"/>
                  <a:ext cx="92751" cy="369091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6" name="Rechthoek 45"/>
                <p:cNvSpPr/>
                <p:nvPr/>
              </p:nvSpPr>
              <p:spPr>
                <a:xfrm>
                  <a:off x="12714370" y="1836322"/>
                  <a:ext cx="92751" cy="286913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50" name="Instructie"/>
            <p:cNvGrpSpPr/>
            <p:nvPr userDrawn="1"/>
          </p:nvGrpSpPr>
          <p:grpSpPr>
            <a:xfrm>
              <a:off x="12391603" y="4350524"/>
              <a:ext cx="3183677" cy="1614821"/>
              <a:chOff x="12391603" y="4371790"/>
              <a:chExt cx="3183677" cy="1614821"/>
            </a:xfrm>
          </p:grpSpPr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>
                <a:off x="12397263" y="598661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2" name="Rechthoek 51"/>
              <p:cNvSpPr/>
              <p:nvPr userDrawn="1"/>
            </p:nvSpPr>
            <p:spPr>
              <a:xfrm>
                <a:off x="12397264" y="4371790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Grafiek Bewerken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12391603" y="473828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4" name="Rechte verbindingslijn 53"/>
              <p:cNvCxnSpPr>
                <a:cxnSpLocks/>
              </p:cNvCxnSpPr>
              <p:nvPr userDrawn="1"/>
            </p:nvCxnSpPr>
            <p:spPr>
              <a:xfrm>
                <a:off x="12397263" y="461342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5" name="Rechthoek 54"/>
              <p:cNvSpPr/>
              <p:nvPr userDrawn="1"/>
            </p:nvSpPr>
            <p:spPr>
              <a:xfrm>
                <a:off x="12757284" y="4804342"/>
                <a:ext cx="2817995" cy="31443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defRPr/>
                </a:pPr>
                <a:r>
                  <a:rPr lang="nl-NL" sz="1100" kern="0" dirty="0">
                    <a:solidFill>
                      <a:prstClr val="black"/>
                    </a:solidFill>
                    <a:cs typeface="Segoe UI Light" panose="020B0502040204020203" pitchFamily="34" charset="0"/>
                  </a:rPr>
                  <a:t>Selecteer de grafiek, klik met de rechter muisknop en kies </a:t>
                </a:r>
                <a:r>
                  <a:rPr lang="nl-NL" sz="1100" b="1" kern="0" dirty="0">
                    <a:solidFill>
                      <a:prstClr val="black"/>
                    </a:solidFill>
                    <a:cs typeface="Segoe UI Light" panose="020B0502040204020203" pitchFamily="34" charset="0"/>
                  </a:rPr>
                  <a:t>‘Gegevens bewerken’</a:t>
                </a:r>
              </a:p>
            </p:txBody>
          </p:sp>
          <p:grpSp>
            <p:nvGrpSpPr>
              <p:cNvPr id="56" name="Groep 55"/>
              <p:cNvGrpSpPr/>
              <p:nvPr userDrawn="1"/>
            </p:nvGrpSpPr>
            <p:grpSpPr>
              <a:xfrm>
                <a:off x="12757283" y="5247353"/>
                <a:ext cx="1482803" cy="639425"/>
                <a:chOff x="12757283" y="4365594"/>
                <a:chExt cx="1482803" cy="639425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2757283" y="4365594"/>
                  <a:ext cx="1405283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Rechthoek 57"/>
                <p:cNvSpPr/>
                <p:nvPr userDrawn="1"/>
              </p:nvSpPr>
              <p:spPr>
                <a:xfrm>
                  <a:off x="12768264" y="4676983"/>
                  <a:ext cx="138826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Tekstvak 58"/>
                <p:cNvSpPr txBox="1"/>
                <p:nvPr userDrawn="1"/>
              </p:nvSpPr>
              <p:spPr>
                <a:xfrm>
                  <a:off x="12997648" y="4404705"/>
                  <a:ext cx="111058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Grafiektype wijzigen</a:t>
                  </a:r>
                </a:p>
              </p:txBody>
            </p:sp>
            <p:sp>
              <p:nvSpPr>
                <p:cNvPr id="60" name="Tekstvak 59"/>
                <p:cNvSpPr txBox="1"/>
                <p:nvPr userDrawn="1"/>
              </p:nvSpPr>
              <p:spPr>
                <a:xfrm>
                  <a:off x="12984220" y="4725830"/>
                  <a:ext cx="113421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Gegevens bewerken</a:t>
                  </a:r>
                </a:p>
              </p:txBody>
            </p:sp>
            <p:pic>
              <p:nvPicPr>
                <p:cNvPr id="61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097000" y="477368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62" name="Groep 61"/>
                <p:cNvGrpSpPr/>
                <p:nvPr userDrawn="1"/>
              </p:nvGrpSpPr>
              <p:grpSpPr>
                <a:xfrm>
                  <a:off x="12831198" y="4432250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85" name="Rechthoek 84"/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>
                      <a:solidFill>
                        <a:srgbClr val="002C51"/>
                      </a:solidFill>
                    </a:endParaRPr>
                  </a:p>
                </p:txBody>
              </p:sp>
              <p:sp>
                <p:nvSpPr>
                  <p:cNvPr id="86" name="Rechthoek 85"/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>
                      <a:solidFill>
                        <a:srgbClr val="002C51"/>
                      </a:solidFill>
                    </a:endParaRPr>
                  </a:p>
                </p:txBody>
              </p:sp>
              <p:sp>
                <p:nvSpPr>
                  <p:cNvPr id="87" name="Rechthoek 86"/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>
                      <a:solidFill>
                        <a:srgbClr val="002C51"/>
                      </a:solidFill>
                    </a:endParaRPr>
                  </a:p>
                </p:txBody>
              </p:sp>
            </p:grpSp>
            <p:grpSp>
              <p:nvGrpSpPr>
                <p:cNvPr id="63" name="Groep 62"/>
                <p:cNvGrpSpPr/>
                <p:nvPr userDrawn="1"/>
              </p:nvGrpSpPr>
              <p:grpSpPr>
                <a:xfrm>
                  <a:off x="12831198" y="4748585"/>
                  <a:ext cx="184916" cy="120210"/>
                  <a:chOff x="8815516" y="1076284"/>
                  <a:chExt cx="503174" cy="327105"/>
                </a:xfrm>
              </p:grpSpPr>
              <p:sp>
                <p:nvSpPr>
                  <p:cNvPr id="64" name="Rechthoek 63"/>
                  <p:cNvSpPr/>
                  <p:nvPr userDrawn="1"/>
                </p:nvSpPr>
                <p:spPr>
                  <a:xfrm>
                    <a:off x="8815516" y="1133167"/>
                    <a:ext cx="372729" cy="23597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65" name="Groep 64"/>
                  <p:cNvGrpSpPr/>
                  <p:nvPr userDrawn="1"/>
                </p:nvGrpSpPr>
                <p:grpSpPr>
                  <a:xfrm>
                    <a:off x="8815517" y="1076284"/>
                    <a:ext cx="503173" cy="327105"/>
                    <a:chOff x="1351248" y="-683635"/>
                    <a:chExt cx="503173" cy="327105"/>
                  </a:xfrm>
                </p:grpSpPr>
                <p:grpSp>
                  <p:nvGrpSpPr>
                    <p:cNvPr id="66" name="Groep 65"/>
                    <p:cNvGrpSpPr/>
                    <p:nvPr userDrawn="1"/>
                  </p:nvGrpSpPr>
                  <p:grpSpPr>
                    <a:xfrm>
                      <a:off x="1351248" y="-683635"/>
                      <a:ext cx="375186" cy="293652"/>
                      <a:chOff x="1094874" y="-884923"/>
                      <a:chExt cx="884668" cy="692417"/>
                    </a:xfrm>
                  </p:grpSpPr>
                  <p:sp>
                    <p:nvSpPr>
                      <p:cNvPr id="71" name="Rechthoek 70"/>
                      <p:cNvSpPr/>
                      <p:nvPr userDrawn="1"/>
                    </p:nvSpPr>
                    <p:spPr>
                      <a:xfrm>
                        <a:off x="1094874" y="-884923"/>
                        <a:ext cx="878304" cy="145579"/>
                      </a:xfrm>
                      <a:prstGeom prst="rect">
                        <a:avLst/>
                      </a:prstGeom>
                      <a:solidFill>
                        <a:srgbClr val="81818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grpSp>
                    <p:nvGrpSpPr>
                      <p:cNvPr id="72" name="Groep 71"/>
                      <p:cNvGrpSpPr/>
                      <p:nvPr userDrawn="1"/>
                    </p:nvGrpSpPr>
                    <p:grpSpPr>
                      <a:xfrm>
                        <a:off x="1094874" y="-878306"/>
                        <a:ext cx="867364" cy="685800"/>
                        <a:chOff x="1094874" y="-878306"/>
                        <a:chExt cx="867364" cy="613611"/>
                      </a:xfrm>
                    </p:grpSpPr>
                    <p:cxnSp>
                      <p:nvCxnSpPr>
                        <p:cNvPr id="78" name="Rechte verbindingslijn 77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094874" y="-878305"/>
                          <a:ext cx="0" cy="613610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9" name="Rechte verbindingslijn 78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962238" y="-878306"/>
                          <a:ext cx="0" cy="613611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grpSp>
                      <p:nvGrpSpPr>
                        <p:cNvPr id="80" name="Groep 79"/>
                        <p:cNvGrpSpPr/>
                        <p:nvPr userDrawn="1"/>
                      </p:nvGrpSpPr>
                      <p:grpSpPr>
                        <a:xfrm>
                          <a:off x="1270535" y="-878306"/>
                          <a:ext cx="526983" cy="613611"/>
                          <a:chOff x="1270535" y="-745959"/>
                          <a:chExt cx="526983" cy="481264"/>
                        </a:xfrm>
                      </p:grpSpPr>
                      <p:cxnSp>
                        <p:nvCxnSpPr>
                          <p:cNvPr id="81" name="Rechte verbindingslijn 80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446196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2" name="Rechte verbindingslijn 81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270535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3" name="Rechte verbindingslijn 82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621857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4" name="Rechte verbindingslijn 83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797518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</p:grpSp>
                  <p:cxnSp>
                    <p:nvCxnSpPr>
                      <p:cNvPr id="73" name="Rechte verbindingslijn 72"/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098555" y="-192506"/>
                        <a:ext cx="880987" cy="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74" name="Groep 73"/>
                      <p:cNvGrpSpPr/>
                      <p:nvPr userDrawn="1"/>
                    </p:nvGrpSpPr>
                    <p:grpSpPr>
                      <a:xfrm>
                        <a:off x="1094874" y="-607596"/>
                        <a:ext cx="878306" cy="276726"/>
                        <a:chOff x="1106905" y="-607596"/>
                        <a:chExt cx="878307" cy="276726"/>
                      </a:xfrm>
                    </p:grpSpPr>
                    <p:cxnSp>
                      <p:nvCxnSpPr>
                        <p:cNvPr id="75" name="Rechte verbindingslijn 74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330870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6" name="Rechte verbindingslijn 75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469233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7" name="Rechte verbindingslijn 76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607596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grpSp>
                  <p:nvGrpSpPr>
                    <p:cNvPr id="67" name="Groep 66"/>
                    <p:cNvGrpSpPr/>
                    <p:nvPr userDrawn="1"/>
                  </p:nvGrpSpPr>
                  <p:grpSpPr>
                    <a:xfrm rot="2700000">
                      <a:off x="1605871" y="-605080"/>
                      <a:ext cx="90079" cy="407021"/>
                      <a:chOff x="3130062" y="-817193"/>
                      <a:chExt cx="131884" cy="595920"/>
                    </a:xfrm>
                    <a:solidFill>
                      <a:srgbClr val="3399FF"/>
                    </a:solidFill>
                  </p:grpSpPr>
                  <p:sp>
                    <p:nvSpPr>
                      <p:cNvPr id="68" name="Rechthoek 67"/>
                      <p:cNvSpPr/>
                      <p:nvPr userDrawn="1"/>
                    </p:nvSpPr>
                    <p:spPr>
                      <a:xfrm>
                        <a:off x="3130062" y="-705979"/>
                        <a:ext cx="131884" cy="281354"/>
                      </a:xfrm>
                      <a:prstGeom prst="rect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69" name="Rechthoek: afgeronde bovenhoeken 68"/>
                      <p:cNvSpPr/>
                      <p:nvPr userDrawn="1"/>
                    </p:nvSpPr>
                    <p:spPr>
                      <a:xfrm>
                        <a:off x="3130063" y="-817193"/>
                        <a:ext cx="131883" cy="87615"/>
                      </a:xfrm>
                      <a:prstGeom prst="round2SameRect">
                        <a:avLst>
                          <a:gd name="adj1" fmla="val 50000"/>
                          <a:gd name="adj2" fmla="val 0"/>
                        </a:avLst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70" name="Gelijkbenige driehoek 69"/>
                      <p:cNvSpPr/>
                      <p:nvPr userDrawn="1"/>
                    </p:nvSpPr>
                    <p:spPr>
                      <a:xfrm rot="10800000">
                        <a:off x="3130062" y="-401026"/>
                        <a:ext cx="131884" cy="179753"/>
                      </a:xfrm>
                      <a:prstGeom prst="triangle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4287361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Tab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38"/>
            <a:ext cx="11455400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13" y="1179861"/>
            <a:ext cx="554355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50% tekst + 50% Tabel</a:t>
            </a:r>
          </a:p>
        </p:txBody>
      </p:sp>
      <p:sp>
        <p:nvSpPr>
          <p:cNvPr id="37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6278571" y="1179861"/>
            <a:ext cx="5545132" cy="4636739"/>
          </a:xfrm>
          <a:solidFill>
            <a:schemeClr val="bg1">
              <a:lumMod val="95000"/>
            </a:schemeClr>
          </a:solidFill>
        </p:spPr>
        <p:txBody>
          <a:bodyPr bIns="107973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5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tabel toe te voegen</a:t>
            </a:r>
          </a:p>
        </p:txBody>
      </p:sp>
      <p:sp>
        <p:nvSpPr>
          <p:cNvPr id="3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39" name="Groep 38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40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5" name="Rechthoek 44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46" name="Ovaal 45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9" name="Rechte verbindingslijn 48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Rechte verbindingslijn 49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Rechthoek 50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52" name="Groep 51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53" name="Groep 52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93" name="Groep 92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8" name="Rechte verbindingslijn 97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9" name="Rechte verbindingslijn 98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0" name="Rechte verbindingslijn 99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1" name="Rechte verbindingslijn 100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4" name="Groep 93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5" name="Rechthoek 94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6" name="Pijl: punthaak 95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54" name="Rechte verbindingslijn 53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5" name="Rechte verbindingslijn 54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6" name="Groep 55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82" name="Rechthoek 81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3" name="Groep 82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4" name="Groep 83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1" name="Rechte verbindingslijn 90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2" name="Rechte verbindingslijn 91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5" name="Groep 84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7" name="Pijl: punthaak 86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7" name="Groep 56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2" name="Groep 71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73" name="Groep 72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0" name="Rechte verbindingslijn 79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1" name="Rechte verbindingslijn 80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4" name="Groep 73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5" name="Rechthoek 7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6" name="Pijl: punthaak 7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8" name="Rechthoek 57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1" name="Rechthoek 60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3" name="Rechthoek 62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Ovaal 63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5" name="Rechthoek 64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66" name="Ovaal 65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68" name="Ovaal 67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9" name="Rechthoek 68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70" name="Rechte verbindingslijn 69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41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4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Rechthoek 4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4" name="Rechte verbindingslijn 4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38" name="Groep 137"/>
          <p:cNvGrpSpPr/>
          <p:nvPr userDrawn="1"/>
        </p:nvGrpSpPr>
        <p:grpSpPr>
          <a:xfrm>
            <a:off x="12391604" y="-17882"/>
            <a:ext cx="3183677" cy="3416764"/>
            <a:chOff x="12391603" y="-17883"/>
            <a:chExt cx="3183677" cy="3416764"/>
          </a:xfrm>
        </p:grpSpPr>
        <p:grpSp>
          <p:nvGrpSpPr>
            <p:cNvPr id="111" name="Meer informatie"/>
            <p:cNvGrpSpPr/>
            <p:nvPr userDrawn="1"/>
          </p:nvGrpSpPr>
          <p:grpSpPr>
            <a:xfrm>
              <a:off x="12396764" y="2615608"/>
              <a:ext cx="3178515" cy="783273"/>
              <a:chOff x="-3741486" y="3359148"/>
              <a:chExt cx="3178515" cy="783273"/>
            </a:xfrm>
          </p:grpSpPr>
          <p:sp>
            <p:nvSpPr>
              <p:cNvPr id="11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Rechthoek 11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14" name="Rechte verbindingslijn 11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15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grpSp>
            <p:nvGrpSpPr>
              <p:cNvPr id="116" name="Instructie"/>
              <p:cNvGrpSpPr/>
              <p:nvPr userDrawn="1"/>
            </p:nvGrpSpPr>
            <p:grpSpPr>
              <a:xfrm>
                <a:off x="12391603" y="-17883"/>
                <a:ext cx="3183677" cy="2499789"/>
                <a:chOff x="12391603" y="-17883"/>
                <a:chExt cx="3183677" cy="2499789"/>
              </a:xfrm>
            </p:grpSpPr>
            <p:sp>
              <p:nvSpPr>
                <p:cNvPr id="126" name="Rechthoek 125"/>
                <p:cNvSpPr/>
                <p:nvPr userDrawn="1"/>
              </p:nvSpPr>
              <p:spPr>
                <a:xfrm>
                  <a:off x="12397264" y="-17883"/>
                  <a:ext cx="3178016" cy="191611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ctr"/>
                <a:lstStyle/>
                <a:p>
                  <a:pPr>
                    <a:lnSpc>
                      <a:spcPct val="80000"/>
                    </a:lnSpc>
                    <a:defRPr/>
                  </a:pPr>
                  <a:r>
                    <a:rPr lang="nl-NL" sz="1500" b="1" kern="0" cap="all" dirty="0">
                      <a:solidFill>
                        <a:srgbClr val="002C51"/>
                      </a:solidFill>
                      <a:latin typeface="Gill Sans MT"/>
                      <a:cs typeface="Segoe UI Light" panose="020B0502040204020203" pitchFamily="34" charset="0"/>
                    </a:rPr>
                    <a:t>Tabel invoegen</a:t>
                  </a:r>
                </a:p>
              </p:txBody>
            </p:sp>
            <p:sp>
              <p:nvSpPr>
                <p:cNvPr id="127" name="Ovaal 126"/>
                <p:cNvSpPr/>
                <p:nvPr userDrawn="1"/>
              </p:nvSpPr>
              <p:spPr>
                <a:xfrm>
                  <a:off x="12391603" y="348607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nl-NL" sz="1100" kern="0">
                      <a:solidFill>
                        <a:prstClr val="white"/>
                      </a:solidFill>
                      <a:cs typeface="Segoe UI Light" panose="020B0502040204020203" pitchFamily="34" charset="0"/>
                    </a:rPr>
                    <a:t>1</a:t>
                  </a:r>
                </a:p>
              </p:txBody>
            </p:sp>
            <p:cxnSp>
              <p:nvCxnSpPr>
                <p:cNvPr id="128" name="Rechte verbindingslijn 127"/>
                <p:cNvCxnSpPr>
                  <a:cxnSpLocks/>
                </p:cNvCxnSpPr>
                <p:nvPr userDrawn="1"/>
              </p:nvCxnSpPr>
              <p:spPr>
                <a:xfrm>
                  <a:off x="12397263" y="223752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cxnSp>
              <p:nvCxnSpPr>
                <p:cNvPr id="129" name="Rechte verbindingslijn 128"/>
                <p:cNvCxnSpPr>
                  <a:cxnSpLocks/>
                </p:cNvCxnSpPr>
                <p:nvPr userDrawn="1"/>
              </p:nvCxnSpPr>
              <p:spPr>
                <a:xfrm>
                  <a:off x="12397263" y="1560050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sp>
              <p:nvSpPr>
                <p:cNvPr id="130" name="Rechthoek 129"/>
                <p:cNvSpPr/>
                <p:nvPr userDrawn="1"/>
              </p:nvSpPr>
              <p:spPr>
                <a:xfrm>
                  <a:off x="12757284" y="414669"/>
                  <a:ext cx="2817995" cy="5954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rgbClr val="F39200"/>
                    </a:buClr>
                    <a:buFont typeface="Arial" panose="020B0604020202020204" pitchFamily="34" charset="0"/>
                    <a:buNone/>
                    <a:defRPr/>
                  </a:pPr>
                  <a:r>
                    <a:rPr lang="nl-NL" sz="1100" kern="0" dirty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Wanneer nodig, verwijder de bestaande tabel. Klik op het pictogram om een nieuwe tabel in te voegen.</a:t>
                  </a:r>
                  <a:br>
                    <a:rPr lang="nl-NL" sz="1100" kern="0" dirty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</a:br>
                  <a:r>
                    <a:rPr lang="nl-NL" sz="1100" i="1" kern="0" dirty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(zie onderstaand voorbeeld).</a:t>
                  </a:r>
                  <a:endPara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Ovaal 130"/>
                <p:cNvSpPr/>
                <p:nvPr userDrawn="1"/>
              </p:nvSpPr>
              <p:spPr>
                <a:xfrm>
                  <a:off x="12391603" y="1688515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nl-NL" sz="1100" kern="0" dirty="0">
                      <a:solidFill>
                        <a:prstClr val="white"/>
                      </a:solidFill>
                      <a:cs typeface="Segoe UI Light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132" name="Rechthoek 131"/>
                <p:cNvSpPr/>
                <p:nvPr userDrawn="1"/>
              </p:nvSpPr>
              <p:spPr>
                <a:xfrm>
                  <a:off x="12757284" y="1754578"/>
                  <a:ext cx="2817995" cy="318048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rgbClr val="F39200"/>
                    </a:buClr>
                    <a:buFont typeface="Arial" panose="020B0604020202020204" pitchFamily="34" charset="0"/>
                    <a:buNone/>
                    <a:defRPr/>
                  </a:pPr>
                  <a:r>
                    <a:rPr lang="nl-NL" sz="1100" kern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Selecteer het gewenste aantal rijen en kolommen en klik op </a:t>
                  </a:r>
                  <a:r>
                    <a:rPr lang="nl-NL" sz="1100" b="1" kern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‘OK’</a:t>
                  </a:r>
                  <a:r>
                    <a:rPr lang="nl-NL" sz="1100" kern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.</a:t>
                  </a:r>
                  <a:endPara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3" name="Groep 132"/>
                <p:cNvGrpSpPr/>
                <p:nvPr userDrawn="1"/>
              </p:nvGrpSpPr>
              <p:grpSpPr>
                <a:xfrm>
                  <a:off x="12757284" y="2166667"/>
                  <a:ext cx="825500" cy="209550"/>
                  <a:chOff x="13504624" y="2482850"/>
                  <a:chExt cx="825500" cy="209550"/>
                </a:xfrm>
              </p:grpSpPr>
              <p:sp>
                <p:nvSpPr>
                  <p:cNvPr id="135" name="Rechthoek 134"/>
                  <p:cNvSpPr/>
                  <p:nvPr userDrawn="1"/>
                </p:nvSpPr>
                <p:spPr>
                  <a:xfrm>
                    <a:off x="13504624" y="2482850"/>
                    <a:ext cx="825500" cy="209550"/>
                  </a:xfrm>
                  <a:prstGeom prst="rect">
                    <a:avLst/>
                  </a:prstGeom>
                  <a:solidFill>
                    <a:srgbClr val="E5F1FB"/>
                  </a:solidFill>
                  <a:ln w="12700">
                    <a:solidFill>
                      <a:srgbClr val="0B7ED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252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rPr>
                      <a:t>OK</a:t>
                    </a:r>
                  </a:p>
                </p:txBody>
              </p:sp>
              <p:cxnSp>
                <p:nvCxnSpPr>
                  <p:cNvPr id="136" name="Rechte verbindingslijn 135"/>
                  <p:cNvCxnSpPr/>
                  <p:nvPr userDrawn="1"/>
                </p:nvCxnSpPr>
                <p:spPr>
                  <a:xfrm>
                    <a:off x="14155269" y="2515250"/>
                    <a:ext cx="0" cy="14271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rgbClr val="44546A"/>
                    </a:solidFill>
                    <a:prstDash val="solid"/>
                  </a:ln>
                  <a:effectLst/>
                </p:spPr>
              </p:cxnSp>
              <p:sp>
                <p:nvSpPr>
                  <p:cNvPr id="137" name="Gelijkbenige driehoek 136"/>
                  <p:cNvSpPr/>
                  <p:nvPr userDrawn="1"/>
                </p:nvSpPr>
                <p:spPr>
                  <a:xfrm rot="10800000">
                    <a:off x="14196089" y="2566904"/>
                    <a:ext cx="86866" cy="51147"/>
                  </a:xfrm>
                  <a:prstGeom prst="triangle">
                    <a:avLst/>
                  </a:prstGeom>
                  <a:solidFill>
                    <a:srgbClr val="0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cxnSp>
              <p:nvCxnSpPr>
                <p:cNvPr id="134" name="Rechte verbindingslijn 133"/>
                <p:cNvCxnSpPr>
                  <a:cxnSpLocks/>
                </p:cNvCxnSpPr>
                <p:nvPr userDrawn="1"/>
              </p:nvCxnSpPr>
              <p:spPr>
                <a:xfrm>
                  <a:off x="12397263" y="2481906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</p:grpSp>
          <p:grpSp>
            <p:nvGrpSpPr>
              <p:cNvPr id="117" name="Tabel icoon"/>
              <p:cNvGrpSpPr/>
              <p:nvPr userDrawn="1"/>
            </p:nvGrpSpPr>
            <p:grpSpPr>
              <a:xfrm>
                <a:off x="12757284" y="1103568"/>
                <a:ext cx="379277" cy="342580"/>
                <a:chOff x="6072040" y="3376043"/>
                <a:chExt cx="1227920" cy="1109109"/>
              </a:xfrm>
            </p:grpSpPr>
            <p:sp>
              <p:nvSpPr>
                <p:cNvPr id="118" name="Rechthoek 117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" name="Rechthoek 118"/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20" name="Rechte verbindingslijn 119"/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1" name="Rechte verbindingslijn 120"/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Rechte verbindingslijn 121"/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Rechte verbindingslijn 122"/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Rechte verbindingslijn 123"/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5" name="Rechthoek 124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80072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ab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38"/>
            <a:ext cx="11455400" cy="272815"/>
          </a:xfrm>
        </p:spPr>
        <p:txBody>
          <a:bodyPr/>
          <a:lstStyle/>
          <a:p>
            <a:r>
              <a:rPr lang="nl-NL" dirty="0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100% Tabel</a:t>
            </a:r>
          </a:p>
        </p:txBody>
      </p:sp>
      <p:sp>
        <p:nvSpPr>
          <p:cNvPr id="26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368300" y="1179861"/>
            <a:ext cx="11455400" cy="4636739"/>
          </a:xfrm>
          <a:solidFill>
            <a:schemeClr val="bg1">
              <a:lumMod val="95000"/>
            </a:schemeClr>
          </a:solidFill>
        </p:spPr>
        <p:txBody>
          <a:bodyPr bIns="107973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5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tabel toe te voegen</a:t>
            </a:r>
          </a:p>
        </p:txBody>
      </p:sp>
      <p:sp>
        <p:nvSpPr>
          <p:cNvPr id="2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8" name="Groep 27"/>
          <p:cNvGrpSpPr/>
          <p:nvPr userDrawn="1"/>
        </p:nvGrpSpPr>
        <p:grpSpPr>
          <a:xfrm>
            <a:off x="12391604" y="-17882"/>
            <a:ext cx="3183677" cy="3416764"/>
            <a:chOff x="12391603" y="-17883"/>
            <a:chExt cx="3183677" cy="3416764"/>
          </a:xfrm>
        </p:grpSpPr>
        <p:grpSp>
          <p:nvGrpSpPr>
            <p:cNvPr id="29" name="Meer informatie"/>
            <p:cNvGrpSpPr/>
            <p:nvPr userDrawn="1"/>
          </p:nvGrpSpPr>
          <p:grpSpPr>
            <a:xfrm>
              <a:off x="12396764" y="2615608"/>
              <a:ext cx="3178515" cy="783273"/>
              <a:chOff x="-3741486" y="3359148"/>
              <a:chExt cx="3178515" cy="783273"/>
            </a:xfrm>
          </p:grpSpPr>
          <p:sp>
            <p:nvSpPr>
              <p:cNvPr id="53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5" name="Rechte verbindingslijn 54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0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grpSp>
            <p:nvGrpSpPr>
              <p:cNvPr id="31" name="Instructie"/>
              <p:cNvGrpSpPr/>
              <p:nvPr userDrawn="1"/>
            </p:nvGrpSpPr>
            <p:grpSpPr>
              <a:xfrm>
                <a:off x="12391603" y="-17883"/>
                <a:ext cx="3183677" cy="2499789"/>
                <a:chOff x="12391603" y="-17883"/>
                <a:chExt cx="3183677" cy="2499789"/>
              </a:xfrm>
            </p:grpSpPr>
            <p:sp>
              <p:nvSpPr>
                <p:cNvPr id="41" name="Rechthoek 40"/>
                <p:cNvSpPr/>
                <p:nvPr userDrawn="1"/>
              </p:nvSpPr>
              <p:spPr>
                <a:xfrm>
                  <a:off x="12397264" y="-17883"/>
                  <a:ext cx="3178016" cy="191611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ctr"/>
                <a:lstStyle/>
                <a:p>
                  <a:pPr>
                    <a:lnSpc>
                      <a:spcPct val="80000"/>
                    </a:lnSpc>
                    <a:defRPr/>
                  </a:pPr>
                  <a:r>
                    <a:rPr lang="nl-NL" sz="1500" b="1" kern="0" cap="all" dirty="0">
                      <a:solidFill>
                        <a:srgbClr val="002C51"/>
                      </a:solidFill>
                      <a:latin typeface="Gill Sans MT"/>
                      <a:cs typeface="Segoe UI Light" panose="020B0502040204020203" pitchFamily="34" charset="0"/>
                    </a:rPr>
                    <a:t>Tabel invoegen</a:t>
                  </a:r>
                </a:p>
              </p:txBody>
            </p:sp>
            <p:sp>
              <p:nvSpPr>
                <p:cNvPr id="42" name="Ovaal 41"/>
                <p:cNvSpPr/>
                <p:nvPr userDrawn="1"/>
              </p:nvSpPr>
              <p:spPr>
                <a:xfrm>
                  <a:off x="12391603" y="348607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nl-NL" sz="1100" kern="0">
                      <a:solidFill>
                        <a:prstClr val="white"/>
                      </a:solidFill>
                      <a:cs typeface="Segoe UI Light" panose="020B0502040204020203" pitchFamily="34" charset="0"/>
                    </a:rPr>
                    <a:t>1</a:t>
                  </a:r>
                </a:p>
              </p:txBody>
            </p:sp>
            <p:cxnSp>
              <p:nvCxnSpPr>
                <p:cNvPr id="43" name="Rechte verbindingslijn 42"/>
                <p:cNvCxnSpPr>
                  <a:cxnSpLocks/>
                </p:cNvCxnSpPr>
                <p:nvPr userDrawn="1"/>
              </p:nvCxnSpPr>
              <p:spPr>
                <a:xfrm>
                  <a:off x="12397263" y="223752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cxnSp>
              <p:nvCxnSpPr>
                <p:cNvPr id="44" name="Rechte verbindingslijn 43"/>
                <p:cNvCxnSpPr>
                  <a:cxnSpLocks/>
                </p:cNvCxnSpPr>
                <p:nvPr userDrawn="1"/>
              </p:nvCxnSpPr>
              <p:spPr>
                <a:xfrm>
                  <a:off x="12397263" y="1560050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sp>
              <p:nvSpPr>
                <p:cNvPr id="45" name="Rechthoek 44"/>
                <p:cNvSpPr/>
                <p:nvPr userDrawn="1"/>
              </p:nvSpPr>
              <p:spPr>
                <a:xfrm>
                  <a:off x="12757284" y="414669"/>
                  <a:ext cx="2817995" cy="5954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rgbClr val="F39200"/>
                    </a:buClr>
                    <a:buFont typeface="Arial" panose="020B0604020202020204" pitchFamily="34" charset="0"/>
                    <a:buNone/>
                    <a:defRPr/>
                  </a:pPr>
                  <a:r>
                    <a:rPr lang="nl-NL" sz="1100" kern="0" dirty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Wanneer nodig, verwijder de bestaande tabel. Klik op het pictogram om een nieuwe tabel in te voegen.</a:t>
                  </a:r>
                  <a:br>
                    <a:rPr lang="nl-NL" sz="1100" kern="0" dirty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</a:br>
                  <a:r>
                    <a:rPr lang="nl-NL" sz="1100" i="1" kern="0" dirty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(zie onderstaand voorbeeld).</a:t>
                  </a:r>
                  <a:endPara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2391603" y="1688515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algn="ctr">
                    <a:defRPr/>
                  </a:pPr>
                  <a:r>
                    <a:rPr lang="nl-NL" sz="1100" kern="0" dirty="0">
                      <a:solidFill>
                        <a:prstClr val="white"/>
                      </a:solidFill>
                      <a:cs typeface="Segoe UI Light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47" name="Rechthoek 46"/>
                <p:cNvSpPr/>
                <p:nvPr userDrawn="1"/>
              </p:nvSpPr>
              <p:spPr>
                <a:xfrm>
                  <a:off x="12757284" y="1754578"/>
                  <a:ext cx="2817995" cy="318048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rgbClr val="F39200"/>
                    </a:buClr>
                    <a:buFont typeface="Arial" panose="020B0604020202020204" pitchFamily="34" charset="0"/>
                    <a:buNone/>
                    <a:defRPr/>
                  </a:pPr>
                  <a:r>
                    <a:rPr lang="nl-NL" sz="1100" kern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Selecteer het gewenste aantal rijen en kolommen en klik op </a:t>
                  </a:r>
                  <a:r>
                    <a:rPr lang="nl-NL" sz="1100" b="1" kern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‘OK’</a:t>
                  </a:r>
                  <a:r>
                    <a:rPr lang="nl-NL" sz="1100" kern="0">
                      <a:solidFill>
                        <a:srgbClr val="000000"/>
                      </a:solidFill>
                      <a:cs typeface="Segoe UI Light" panose="020B0502040204020203" pitchFamily="34" charset="0"/>
                    </a:rPr>
                    <a:t>.</a:t>
                  </a:r>
                  <a:endPara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48" name="Groep 47"/>
                <p:cNvGrpSpPr/>
                <p:nvPr userDrawn="1"/>
              </p:nvGrpSpPr>
              <p:grpSpPr>
                <a:xfrm>
                  <a:off x="12757284" y="2166667"/>
                  <a:ext cx="825500" cy="209550"/>
                  <a:chOff x="13504624" y="2482850"/>
                  <a:chExt cx="825500" cy="209550"/>
                </a:xfrm>
              </p:grpSpPr>
              <p:sp>
                <p:nvSpPr>
                  <p:cNvPr id="50" name="Rechthoek 49"/>
                  <p:cNvSpPr/>
                  <p:nvPr userDrawn="1"/>
                </p:nvSpPr>
                <p:spPr>
                  <a:xfrm>
                    <a:off x="13504624" y="2482850"/>
                    <a:ext cx="825500" cy="209550"/>
                  </a:xfrm>
                  <a:prstGeom prst="rect">
                    <a:avLst/>
                  </a:prstGeom>
                  <a:solidFill>
                    <a:srgbClr val="E5F1FB"/>
                  </a:solidFill>
                  <a:ln w="12700">
                    <a:solidFill>
                      <a:srgbClr val="0B7ED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252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rPr>
                      <a:t>OK</a:t>
                    </a:r>
                  </a:p>
                </p:txBody>
              </p:sp>
              <p:cxnSp>
                <p:nvCxnSpPr>
                  <p:cNvPr id="51" name="Rechte verbindingslijn 50"/>
                  <p:cNvCxnSpPr/>
                  <p:nvPr userDrawn="1"/>
                </p:nvCxnSpPr>
                <p:spPr>
                  <a:xfrm>
                    <a:off x="14155269" y="2515250"/>
                    <a:ext cx="0" cy="14271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rgbClr val="44546A"/>
                    </a:solidFill>
                    <a:prstDash val="solid"/>
                  </a:ln>
                  <a:effectLst/>
                </p:spPr>
              </p:cxnSp>
              <p:sp>
                <p:nvSpPr>
                  <p:cNvPr id="52" name="Gelijkbenige driehoek 51"/>
                  <p:cNvSpPr/>
                  <p:nvPr userDrawn="1"/>
                </p:nvSpPr>
                <p:spPr>
                  <a:xfrm rot="10800000">
                    <a:off x="14196089" y="2566904"/>
                    <a:ext cx="86866" cy="51147"/>
                  </a:xfrm>
                  <a:prstGeom prst="triangle">
                    <a:avLst/>
                  </a:prstGeom>
                  <a:solidFill>
                    <a:srgbClr val="0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cxnSp>
              <p:nvCxnSpPr>
                <p:cNvPr id="49" name="Rechte verbindingslijn 48"/>
                <p:cNvCxnSpPr>
                  <a:cxnSpLocks/>
                </p:cNvCxnSpPr>
                <p:nvPr userDrawn="1"/>
              </p:nvCxnSpPr>
              <p:spPr>
                <a:xfrm>
                  <a:off x="12397263" y="2481906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</p:grpSp>
          <p:grpSp>
            <p:nvGrpSpPr>
              <p:cNvPr id="32" name="Tabel icoon"/>
              <p:cNvGrpSpPr/>
              <p:nvPr userDrawn="1"/>
            </p:nvGrpSpPr>
            <p:grpSpPr>
              <a:xfrm>
                <a:off x="12757284" y="1103568"/>
                <a:ext cx="379277" cy="342580"/>
                <a:chOff x="6072040" y="3376043"/>
                <a:chExt cx="1227920" cy="1109109"/>
              </a:xfrm>
            </p:grpSpPr>
            <p:sp>
              <p:nvSpPr>
                <p:cNvPr id="33" name="Rechthoek 32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Rechthoek 33"/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5" name="Rechte verbindingslijn 34"/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Rechte verbindingslijn 35"/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Rechte verbindingslijn 36"/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Rechte verbindingslijn 37"/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Rechte verbindingslijn 38"/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0" name="Rechthoek 39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16975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Overzic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Logo Overzicht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grpSp>
          <p:nvGrpSpPr>
            <p:cNvPr id="165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66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Rechthoek 166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8" name="Rechte verbindingslijn 167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69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70" name="Rechthoek 16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71" name="Ovaal 17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72" name="Rechte verbindingslijn 17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73" name="Rechte verbindingslijn 17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74" name="Rechthoek 17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75" name="Rechte verbindingslijn 174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76" name="Ovaal 17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77" name="Rechthoek 17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78" name="Groep 177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06" name="Rechthoek 205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07" name="Rechte verbindingslijn 206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08" name="Gelijkbenige driehoek 207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9" name="Groep 17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00" name="Rechthoek 199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" name="Ovaal 200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" name="Vrije vorm: vorm 201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" name="Rechthoek: afgeronde hoeken 202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04" name="Rechte verbindingslijn 203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05" name="Rechte verbindingslijn 204"/>
                <p:cNvCxnSpPr>
                  <a:cxnSpLocks/>
                  <a:stCxn id="203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80" name="Ovaal 17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81" name="Rechthoek 18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 en klik op de knop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‘Bijsnijden’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82" name="Rechte verbindingslijn 18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83" name="Groep 182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184" name="Groep 183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187" name="Groep 186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194" name="Groep 193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197" name="Rechthoek 196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>
                          <a:solidFill>
                            <a:prstClr val="black"/>
                          </a:solidFill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8" name="Rechthoek 197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>
                          <a:solidFill>
                            <a:prstClr val="black"/>
                          </a:solidFill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9" name="Ovaal 198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nl-NL" sz="1100" b="1">
                          <a:solidFill>
                            <a:prstClr val="black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95" name="Afbeelding 194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96" name="Afbeelding 195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188" name="Groep 187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192" name="Rechthoek 191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93" name="Rechthoek 192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grpSp>
                <p:nvGrpSpPr>
                  <p:cNvPr id="189" name="Groep 188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190" name="Rechthoek 189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91" name="Rechthoek 190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85" name="Rechthoek 184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186" name="Gelijkbenige driehoek 185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50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1" name="Tijdelijke aanduiding voor verticale tekst 2"/>
          <p:cNvSpPr>
            <a:spLocks noGrp="1"/>
          </p:cNvSpPr>
          <p:nvPr>
            <p:ph type="body" orient="vert" idx="15" hasCustomPrompt="1"/>
          </p:nvPr>
        </p:nvSpPr>
        <p:spPr>
          <a:xfrm>
            <a:off x="23092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2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42523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3" name="Tijdelijke aanduiding voor verticale tekst 2"/>
          <p:cNvSpPr>
            <a:spLocks noGrp="1"/>
          </p:cNvSpPr>
          <p:nvPr>
            <p:ph type="body" orient="vert" idx="17" hasCustomPrompt="1"/>
          </p:nvPr>
        </p:nvSpPr>
        <p:spPr>
          <a:xfrm>
            <a:off x="61954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4" name="Tijdelijke aanduiding voor verticale tekst 2"/>
          <p:cNvSpPr>
            <a:spLocks noGrp="1"/>
          </p:cNvSpPr>
          <p:nvPr>
            <p:ph type="body" orient="vert" idx="18" hasCustomPrompt="1"/>
          </p:nvPr>
        </p:nvSpPr>
        <p:spPr>
          <a:xfrm>
            <a:off x="81385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5" name="Tijdelijke aanduiding voor verticale tekst 2"/>
          <p:cNvSpPr>
            <a:spLocks noGrp="1"/>
          </p:cNvSpPr>
          <p:nvPr>
            <p:ph type="body" orient="vert" idx="19" hasCustomPrompt="1"/>
          </p:nvPr>
        </p:nvSpPr>
        <p:spPr>
          <a:xfrm>
            <a:off x="100816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6" name="Tijdelijke aanduiding voor verticale tekst 2"/>
          <p:cNvSpPr>
            <a:spLocks noGrp="1"/>
          </p:cNvSpPr>
          <p:nvPr>
            <p:ph type="body" orient="vert" idx="20" hasCustomPrompt="1"/>
          </p:nvPr>
        </p:nvSpPr>
        <p:spPr>
          <a:xfrm>
            <a:off x="3661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7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23092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8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42523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9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61954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0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81385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1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100816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661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23092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4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42523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5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61954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81385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100816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8" name="Tijdelijke aanduiding voor verticale tekst 2"/>
          <p:cNvSpPr>
            <a:spLocks noGrp="1"/>
          </p:cNvSpPr>
          <p:nvPr>
            <p:ph type="body" orient="vert" idx="32" hasCustomPrompt="1"/>
          </p:nvPr>
        </p:nvSpPr>
        <p:spPr>
          <a:xfrm>
            <a:off x="3661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9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23092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42523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61954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2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81385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3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100816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4" name="Tijdelijke aanduiding voor afbeelding 45"/>
          <p:cNvSpPr>
            <a:spLocks noGrp="1"/>
          </p:cNvSpPr>
          <p:nvPr>
            <p:ph type="pic" sz="quarter" idx="38" hasCustomPrompt="1"/>
          </p:nvPr>
        </p:nvSpPr>
        <p:spPr>
          <a:xfrm>
            <a:off x="6059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5" name="Tijdelijke aanduiding voor afbeelding 45"/>
          <p:cNvSpPr>
            <a:spLocks noGrp="1"/>
          </p:cNvSpPr>
          <p:nvPr>
            <p:ph type="pic" sz="quarter" idx="39" hasCustomPrompt="1"/>
          </p:nvPr>
        </p:nvSpPr>
        <p:spPr>
          <a:xfrm>
            <a:off x="25490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6" name="Tijdelijke aanduiding voor afbeelding 45"/>
          <p:cNvSpPr>
            <a:spLocks noGrp="1"/>
          </p:cNvSpPr>
          <p:nvPr>
            <p:ph type="pic" sz="quarter" idx="40" hasCustomPrompt="1"/>
          </p:nvPr>
        </p:nvSpPr>
        <p:spPr>
          <a:xfrm>
            <a:off x="44921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7" name="Tijdelijke aanduiding voor afbeelding 45"/>
          <p:cNvSpPr>
            <a:spLocks noGrp="1"/>
          </p:cNvSpPr>
          <p:nvPr>
            <p:ph type="pic" sz="quarter" idx="41" hasCustomPrompt="1"/>
          </p:nvPr>
        </p:nvSpPr>
        <p:spPr>
          <a:xfrm>
            <a:off x="64352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8" name="Tijdelijke aanduiding voor afbeelding 45"/>
          <p:cNvSpPr>
            <a:spLocks noGrp="1"/>
          </p:cNvSpPr>
          <p:nvPr>
            <p:ph type="pic" sz="quarter" idx="42" hasCustomPrompt="1"/>
          </p:nvPr>
        </p:nvSpPr>
        <p:spPr>
          <a:xfrm>
            <a:off x="83783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9" name="Tijdelijke aanduiding voor afbeelding 45"/>
          <p:cNvSpPr>
            <a:spLocks noGrp="1"/>
          </p:cNvSpPr>
          <p:nvPr>
            <p:ph type="pic" sz="quarter" idx="43" hasCustomPrompt="1"/>
          </p:nvPr>
        </p:nvSpPr>
        <p:spPr>
          <a:xfrm>
            <a:off x="103214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0" name="Tijdelijke aanduiding voor afbeelding 45"/>
          <p:cNvSpPr>
            <a:spLocks noGrp="1"/>
          </p:cNvSpPr>
          <p:nvPr>
            <p:ph type="pic" sz="quarter" idx="44" hasCustomPrompt="1"/>
          </p:nvPr>
        </p:nvSpPr>
        <p:spPr>
          <a:xfrm>
            <a:off x="6059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1" name="Tijdelijke aanduiding voor afbeelding 45"/>
          <p:cNvSpPr>
            <a:spLocks noGrp="1"/>
          </p:cNvSpPr>
          <p:nvPr>
            <p:ph type="pic" sz="quarter" idx="45" hasCustomPrompt="1"/>
          </p:nvPr>
        </p:nvSpPr>
        <p:spPr>
          <a:xfrm>
            <a:off x="25490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2" name="Tijdelijke aanduiding voor afbeelding 45"/>
          <p:cNvSpPr>
            <a:spLocks noGrp="1"/>
          </p:cNvSpPr>
          <p:nvPr>
            <p:ph type="pic" sz="quarter" idx="46" hasCustomPrompt="1"/>
          </p:nvPr>
        </p:nvSpPr>
        <p:spPr>
          <a:xfrm>
            <a:off x="44921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3" name="Tijdelijke aanduiding voor afbeelding 45"/>
          <p:cNvSpPr>
            <a:spLocks noGrp="1"/>
          </p:cNvSpPr>
          <p:nvPr>
            <p:ph type="pic" sz="quarter" idx="47" hasCustomPrompt="1"/>
          </p:nvPr>
        </p:nvSpPr>
        <p:spPr>
          <a:xfrm>
            <a:off x="64352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4" name="Tijdelijke aanduiding voor afbeelding 45"/>
          <p:cNvSpPr>
            <a:spLocks noGrp="1"/>
          </p:cNvSpPr>
          <p:nvPr>
            <p:ph type="pic" sz="quarter" idx="48" hasCustomPrompt="1"/>
          </p:nvPr>
        </p:nvSpPr>
        <p:spPr>
          <a:xfrm>
            <a:off x="83783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5" name="Tijdelijke aanduiding voor afbeelding 45"/>
          <p:cNvSpPr>
            <a:spLocks noGrp="1"/>
          </p:cNvSpPr>
          <p:nvPr>
            <p:ph type="pic" sz="quarter" idx="49" hasCustomPrompt="1"/>
          </p:nvPr>
        </p:nvSpPr>
        <p:spPr>
          <a:xfrm>
            <a:off x="103214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6" name="Tijdelijke aanduiding voor afbeelding 45"/>
          <p:cNvSpPr>
            <a:spLocks noGrp="1"/>
          </p:cNvSpPr>
          <p:nvPr>
            <p:ph type="pic" sz="quarter" idx="50" hasCustomPrompt="1"/>
          </p:nvPr>
        </p:nvSpPr>
        <p:spPr>
          <a:xfrm>
            <a:off x="6059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7" name="Tijdelijke aanduiding voor afbeelding 45"/>
          <p:cNvSpPr>
            <a:spLocks noGrp="1"/>
          </p:cNvSpPr>
          <p:nvPr>
            <p:ph type="pic" sz="quarter" idx="51" hasCustomPrompt="1"/>
          </p:nvPr>
        </p:nvSpPr>
        <p:spPr>
          <a:xfrm>
            <a:off x="25490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8" name="Tijdelijke aanduiding voor afbeelding 45"/>
          <p:cNvSpPr>
            <a:spLocks noGrp="1"/>
          </p:cNvSpPr>
          <p:nvPr>
            <p:ph type="pic" sz="quarter" idx="52" hasCustomPrompt="1"/>
          </p:nvPr>
        </p:nvSpPr>
        <p:spPr>
          <a:xfrm>
            <a:off x="44921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9" name="Tijdelijke aanduiding voor afbeelding 45"/>
          <p:cNvSpPr>
            <a:spLocks noGrp="1"/>
          </p:cNvSpPr>
          <p:nvPr>
            <p:ph type="pic" sz="quarter" idx="53" hasCustomPrompt="1"/>
          </p:nvPr>
        </p:nvSpPr>
        <p:spPr>
          <a:xfrm>
            <a:off x="64352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0" name="Tijdelijke aanduiding voor afbeelding 45"/>
          <p:cNvSpPr>
            <a:spLocks noGrp="1"/>
          </p:cNvSpPr>
          <p:nvPr>
            <p:ph type="pic" sz="quarter" idx="54" hasCustomPrompt="1"/>
          </p:nvPr>
        </p:nvSpPr>
        <p:spPr>
          <a:xfrm>
            <a:off x="83783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1" name="Tijdelijke aanduiding voor afbeelding 45"/>
          <p:cNvSpPr>
            <a:spLocks noGrp="1"/>
          </p:cNvSpPr>
          <p:nvPr>
            <p:ph type="pic" sz="quarter" idx="55" hasCustomPrompt="1"/>
          </p:nvPr>
        </p:nvSpPr>
        <p:spPr>
          <a:xfrm>
            <a:off x="103214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2" name="Tijdelijke aanduiding voor afbeelding 45"/>
          <p:cNvSpPr>
            <a:spLocks noGrp="1"/>
          </p:cNvSpPr>
          <p:nvPr>
            <p:ph type="pic" sz="quarter" idx="56" hasCustomPrompt="1"/>
          </p:nvPr>
        </p:nvSpPr>
        <p:spPr>
          <a:xfrm>
            <a:off x="6059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3" name="Tijdelijke aanduiding voor afbeelding 45"/>
          <p:cNvSpPr>
            <a:spLocks noGrp="1"/>
          </p:cNvSpPr>
          <p:nvPr>
            <p:ph type="pic" sz="quarter" idx="57" hasCustomPrompt="1"/>
          </p:nvPr>
        </p:nvSpPr>
        <p:spPr>
          <a:xfrm>
            <a:off x="25490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4" name="Tijdelijke aanduiding voor afbeelding 45"/>
          <p:cNvSpPr>
            <a:spLocks noGrp="1"/>
          </p:cNvSpPr>
          <p:nvPr>
            <p:ph type="pic" sz="quarter" idx="58" hasCustomPrompt="1"/>
          </p:nvPr>
        </p:nvSpPr>
        <p:spPr>
          <a:xfrm>
            <a:off x="44921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5" name="Tijdelijke aanduiding voor afbeelding 45"/>
          <p:cNvSpPr>
            <a:spLocks noGrp="1"/>
          </p:cNvSpPr>
          <p:nvPr>
            <p:ph type="pic" sz="quarter" idx="59" hasCustomPrompt="1"/>
          </p:nvPr>
        </p:nvSpPr>
        <p:spPr>
          <a:xfrm>
            <a:off x="64352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6" name="Tijdelijke aanduiding voor afbeelding 45"/>
          <p:cNvSpPr>
            <a:spLocks noGrp="1"/>
          </p:cNvSpPr>
          <p:nvPr>
            <p:ph type="pic" sz="quarter" idx="60" hasCustomPrompt="1"/>
          </p:nvPr>
        </p:nvSpPr>
        <p:spPr>
          <a:xfrm>
            <a:off x="83783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7" name="Tijdelijke aanduiding voor afbeelding 45"/>
          <p:cNvSpPr>
            <a:spLocks noGrp="1"/>
          </p:cNvSpPr>
          <p:nvPr>
            <p:ph type="pic" sz="quarter" idx="61" hasCustomPrompt="1"/>
          </p:nvPr>
        </p:nvSpPr>
        <p:spPr>
          <a:xfrm>
            <a:off x="103214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</p:spTree>
    <p:extLst>
      <p:ext uri="{BB962C8B-B14F-4D97-AF65-F5344CB8AC3E}">
        <p14:creationId xmlns:p14="http://schemas.microsoft.com/office/powerpoint/2010/main" val="753183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4" grpId="0"/>
      <p:bldP spid="275" grpId="0"/>
      <p:bldP spid="276" grpId="0"/>
      <p:bldP spid="277" grpId="0"/>
      <p:bldP spid="278" grpId="0"/>
      <p:bldP spid="279" grpId="0"/>
      <p:bldP spid="280" grpId="0"/>
      <p:bldP spid="281" grpId="0"/>
      <p:bldP spid="282" grpId="0"/>
      <p:bldP spid="283" grpId="0"/>
      <p:bldP spid="284" grpId="0"/>
      <p:bldP spid="285" grpId="0"/>
      <p:bldP spid="286" grpId="0"/>
      <p:bldP spid="287" grpId="0"/>
      <p:bldP spid="288" grpId="0"/>
      <p:bldP spid="289" grpId="0"/>
      <p:bldP spid="290" grpId="0"/>
      <p:bldP spid="291" grpId="0"/>
      <p:bldP spid="292" grpId="0"/>
      <p:bldP spid="293" grpId="0"/>
      <p:bldP spid="294" grpId="0"/>
      <p:bldP spid="295" grpId="0"/>
      <p:bldP spid="296" grpId="0"/>
      <p:bldP spid="297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8276596" y="1179859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29" hasCustomPrompt="1"/>
          </p:nvPr>
        </p:nvSpPr>
        <p:spPr>
          <a:xfrm>
            <a:off x="8276596" y="1179860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1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8276596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5" y="1179859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5" y="1179860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3x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5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4333136" y="1179859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7" name="Tijdelijke aanduiding voor afbeelding 39"/>
          <p:cNvSpPr>
            <a:spLocks noGrp="1"/>
          </p:cNvSpPr>
          <p:nvPr>
            <p:ph type="pic" sz="quarter" idx="26" hasCustomPrompt="1"/>
          </p:nvPr>
        </p:nvSpPr>
        <p:spPr>
          <a:xfrm>
            <a:off x="4333136" y="1179860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18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4333136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98" name="Groep 97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99" name="Afbeelding 9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0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5" name="Rechthoek 104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06" name="Ovaal 105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07" name="Rechte verbindingslijn 106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08" name="Rechte verbindingslijn 107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09" name="Rechthoek 108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0" name="Rechte verbindingslijn 109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1" name="Ovaal 110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12" name="Rechthoek 111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2" name="Groep 12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55" name="Rechthoek 15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57" name="Gelijkbenige driehoek 15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23" name="Groep 12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49" name="Rechthoek 14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" name="Ovaal 14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1" name="Vrije vorm: vorm 15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2" name="Rechthoek: afgeronde hoeken 15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3" name="Rechte verbindingslijn 15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54" name="Rechte verbindingslijn 153"/>
                <p:cNvCxnSpPr>
                  <a:cxnSpLocks/>
                  <a:stCxn id="15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24" name="Ovaal 12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27" name="Groep 12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8" name="Rechthoek 12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" name="Rechthoek 12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30" name="Groep 12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3" name="Rechthoek: afgeronde hoeken 14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5" name="Rechthoek 14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31" name="Groep 13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5" name="Groep 13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7" name="Rechthoek: afgeronde hoeken 13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39" name="Rechthoek 13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0" name="Rechthoek 13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1" name="Rechthoek 14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2" name="Rechthoek 14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136" name="Boog 13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132" name="Tekstvak 131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3" name="Tekstvak 132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01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0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Rechthoek 10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04" name="Rechte verbindingslijn 10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858673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2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  <p:bldP spid="118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87" y="1179859"/>
            <a:ext cx="2574535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87" y="1179860"/>
            <a:ext cx="2574535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4x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87" y="4949937"/>
            <a:ext cx="2574535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3347283" y="1179859"/>
            <a:ext cx="2574535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08" name="Tijdelijke aanduiding voor afbeelding 39"/>
          <p:cNvSpPr>
            <a:spLocks noGrp="1"/>
          </p:cNvSpPr>
          <p:nvPr>
            <p:ph type="pic" sz="quarter" idx="32" hasCustomPrompt="1"/>
          </p:nvPr>
        </p:nvSpPr>
        <p:spPr>
          <a:xfrm>
            <a:off x="3347283" y="1179860"/>
            <a:ext cx="2574535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09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3347283" y="4949937"/>
            <a:ext cx="2574535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6304879" y="1179859"/>
            <a:ext cx="2574535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1" name="Tijdelijke aanduiding voor afbeelding 39"/>
          <p:cNvSpPr>
            <a:spLocks noGrp="1"/>
          </p:cNvSpPr>
          <p:nvPr>
            <p:ph type="pic" sz="quarter" idx="35" hasCustomPrompt="1"/>
          </p:nvPr>
        </p:nvSpPr>
        <p:spPr>
          <a:xfrm>
            <a:off x="6304879" y="1179860"/>
            <a:ext cx="2574535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12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6304879" y="4949937"/>
            <a:ext cx="2574535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9262474" y="1179859"/>
            <a:ext cx="2574535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3" name="Tijdelijke aanduiding voor afbeelding 39"/>
          <p:cNvSpPr>
            <a:spLocks noGrp="1"/>
          </p:cNvSpPr>
          <p:nvPr>
            <p:ph type="pic" sz="quarter" idx="38" hasCustomPrompt="1"/>
          </p:nvPr>
        </p:nvSpPr>
        <p:spPr>
          <a:xfrm>
            <a:off x="9262474" y="1179860"/>
            <a:ext cx="2574535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4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9262474" y="4949937"/>
            <a:ext cx="2574535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98" name="Groep 97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99" name="Afbeelding 9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0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5" name="Rechthoek 104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06" name="Ovaal 105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6" name="Rechte verbindingslijn 11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7" name="Rechte verbindingslijn 11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8" name="Rechthoek 11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9" name="Rechte verbindingslijn 11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20" name="Ovaal 11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21" name="Rechthoek 12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5" name="Groep 12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58" name="Rechthoek 15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59" name="Rechte verbindingslijn 15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60" name="Gelijkbenige driehoek 15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26" name="Groep 12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52" name="Rechthoek 15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" name="Ovaal 15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" name="Vrije vorm: vorm 15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5" name="Rechthoek: afgeronde hoeken 15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6" name="Rechte verbindingslijn 15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57" name="Rechte verbindingslijn 156"/>
                <p:cNvCxnSpPr>
                  <a:cxnSpLocks/>
                  <a:stCxn id="15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27" name="Ovaal 12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8" name="Rechthoek 12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30" name="Groep 12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31" name="Rechthoek 13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" name="Rechthoek 13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33" name="Groep 13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6" name="Rechthoek: afgeronde hoeken 14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9" name="Rechthoek 14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0" name="Rechthoek 14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1" name="Rechthoek 15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34" name="Groep 13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8" name="Groep 13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40" name="Rechthoek: afgeronde hoeken 13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" name="Rechthoek 14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2" name="Rechthoek 14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3" name="Rechthoek 14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4" name="Rechthoek 14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5" name="Rechthoek 14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139" name="Boog 13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135" name="Tekstvak 13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6" name="Tekstvak 13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01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0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Rechthoek 10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04" name="Rechte verbindingslijn 10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668019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8" grpId="0" animBg="1"/>
      <p:bldP spid="10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1" grpId="0" animBg="1"/>
      <p:bldP spid="11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  <p:bldP spid="12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6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6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5x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6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9" name="Tijdelijke aanduiding voor verticale tekst 2"/>
          <p:cNvSpPr>
            <a:spLocks noGrp="1"/>
          </p:cNvSpPr>
          <p:nvPr>
            <p:ph type="body" orient="vert" idx="40" hasCustomPrompt="1"/>
          </p:nvPr>
        </p:nvSpPr>
        <p:spPr>
          <a:xfrm>
            <a:off x="2755752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41" hasCustomPrompt="1"/>
          </p:nvPr>
        </p:nvSpPr>
        <p:spPr>
          <a:xfrm>
            <a:off x="2755752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1" name="Tijdelijke aanduiding voor verticale tekst 2"/>
          <p:cNvSpPr>
            <a:spLocks noGrp="1"/>
          </p:cNvSpPr>
          <p:nvPr>
            <p:ph type="body" orient="vert" idx="42" hasCustomPrompt="1"/>
          </p:nvPr>
        </p:nvSpPr>
        <p:spPr>
          <a:xfrm>
            <a:off x="2755752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5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121832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6" name="Tijdelijke aanduiding voor afbeelding 39"/>
          <p:cNvSpPr>
            <a:spLocks noGrp="1"/>
          </p:cNvSpPr>
          <p:nvPr>
            <p:ph type="pic" sz="quarter" idx="44" hasCustomPrompt="1"/>
          </p:nvPr>
        </p:nvSpPr>
        <p:spPr>
          <a:xfrm>
            <a:off x="5121832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7" name="Tijdelijke aanduiding voor verticale tekst 2"/>
          <p:cNvSpPr>
            <a:spLocks noGrp="1"/>
          </p:cNvSpPr>
          <p:nvPr>
            <p:ph type="body" orient="vert" idx="45" hasCustomPrompt="1"/>
          </p:nvPr>
        </p:nvSpPr>
        <p:spPr>
          <a:xfrm>
            <a:off x="5121832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46" hasCustomPrompt="1"/>
          </p:nvPr>
        </p:nvSpPr>
        <p:spPr>
          <a:xfrm>
            <a:off x="7487908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9" name="Tijdelijke aanduiding voor afbeelding 39"/>
          <p:cNvSpPr>
            <a:spLocks noGrp="1"/>
          </p:cNvSpPr>
          <p:nvPr>
            <p:ph type="pic" sz="quarter" idx="47" hasCustomPrompt="1"/>
          </p:nvPr>
        </p:nvSpPr>
        <p:spPr>
          <a:xfrm>
            <a:off x="7487908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48" hasCustomPrompt="1"/>
          </p:nvPr>
        </p:nvSpPr>
        <p:spPr>
          <a:xfrm>
            <a:off x="7487908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1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853983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2" name="Tijdelijke aanduiding voor afbeelding 39"/>
          <p:cNvSpPr>
            <a:spLocks noGrp="1"/>
          </p:cNvSpPr>
          <p:nvPr>
            <p:ph type="pic" sz="quarter" idx="50" hasCustomPrompt="1"/>
          </p:nvPr>
        </p:nvSpPr>
        <p:spPr>
          <a:xfrm>
            <a:off x="9853983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33" name="Tijdelijke aanduiding voor verticale tekst 2"/>
          <p:cNvSpPr>
            <a:spLocks noGrp="1"/>
          </p:cNvSpPr>
          <p:nvPr>
            <p:ph type="body" orient="vert" idx="51" hasCustomPrompt="1"/>
          </p:nvPr>
        </p:nvSpPr>
        <p:spPr>
          <a:xfrm>
            <a:off x="9853983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98" name="Groep 97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99" name="Afbeelding 9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0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5" name="Rechthoek 104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06" name="Ovaal 105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07" name="Rechte verbindingslijn 106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08" name="Rechte verbindingslijn 107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09" name="Rechthoek 108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0" name="Rechte verbindingslijn 109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1" name="Ovaal 110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12" name="Rechthoek 111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16" name="Groep 115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1" name="Rechthoek 160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2" name="Rechte verbindingslijn 161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63" name="Gelijkbenige driehoek 162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17" name="Groep 116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55" name="Rechthoek 154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" name="Ovaal 155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7" name="Vrije vorm: vorm 156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8" name="Rechthoek: afgeronde hoeken 157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9" name="Rechte verbindingslijn 158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Rechte verbindingslijn 159"/>
                <p:cNvCxnSpPr>
                  <a:cxnSpLocks/>
                  <a:stCxn id="158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18" name="Ovaal 117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2" name="Rechthoek 121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3" name="Rechte verbindingslijn 122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24" name="Groep 123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34" name="Rechthoek 13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" name="Rechthoek 13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36" name="Groep 13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9" name="Rechthoek: afgeronde hoeken 14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0" name="Rechthoek 14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1" name="Rechthoek 15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2" name="Rechthoek 15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3" name="Rechthoek 15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4" name="Rechthoek 15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1" name="Groep 14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43" name="Rechthoek: afgeronde hoeken 14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" name="Rechthoek 14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5" name="Rechthoek 14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6" name="Rechthoek 14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7" name="Rechthoek 14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148" name="Rechthoek 14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142" name="Boog 14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138" name="Tekstvak 13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9" name="Tekstvak 13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01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0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Rechthoek 10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04" name="Rechte verbindingslijn 10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924004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2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animBg="1"/>
      <p:bldP spid="12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/>
      <p:bldP spid="13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4x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366153" y="1179861"/>
            <a:ext cx="2720415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366141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24" hasCustomPrompt="1"/>
          </p:nvPr>
        </p:nvSpPr>
        <p:spPr>
          <a:xfrm>
            <a:off x="3279127" y="1179861"/>
            <a:ext cx="2720415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3279117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8" hasCustomPrompt="1"/>
          </p:nvPr>
        </p:nvSpPr>
        <p:spPr>
          <a:xfrm>
            <a:off x="6192102" y="1179861"/>
            <a:ext cx="2720415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6192361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afbeelding 47"/>
          <p:cNvSpPr>
            <a:spLocks noGrp="1"/>
          </p:cNvSpPr>
          <p:nvPr>
            <p:ph type="pic" sz="quarter" idx="32" hasCustomPrompt="1"/>
          </p:nvPr>
        </p:nvSpPr>
        <p:spPr>
          <a:xfrm>
            <a:off x="9105078" y="1179861"/>
            <a:ext cx="2720415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9105469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53" name="Groep 5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54" name="Afbeelding 53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5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60" name="Rechthoek 5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2" name="Rechte verbindingslijn 6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6" name="Ovaal 6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01" name="Rechthoek 100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02" name="Rechte verbindingslijn 101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03" name="Gelijkbenige driehoek 102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95" name="Rechthoek 94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" name="Ovaal 95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" name="Vrije vorm: vorm 96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" name="Rechthoek: afgeronde hoeken 97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99" name="Rechte verbindingslijn 98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00" name="Rechte verbindingslijn 99"/>
                <p:cNvCxnSpPr>
                  <a:cxnSpLocks/>
                  <a:stCxn id="98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70" name="Ovaal 6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1" name="Rechthoek 7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72" name="Rechte verbindingslijn 7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73" name="Groep 72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74" name="Rechthoek 7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5" name="Rechthoek 7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76" name="Groep 7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89" name="Rechthoek: afgeronde hoeken 8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0" name="Rechthoek 8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3" name="Rechthoek 9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4" name="Rechthoek 9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77" name="Groep 7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83" name="Rechthoek: afgeronde hoeken 8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5" name="Rechthoek 8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7" name="Rechthoek 8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8" name="Rechthoek 8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82" name="Boog 8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78" name="Tekstvak 7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79" name="Tekstvak 7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8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56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57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Rechthoek 57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269783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6x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sp>
        <p:nvSpPr>
          <p:cNvPr id="39" name="Tijdelijke aanduiding voor afbeelding 38"/>
          <p:cNvSpPr>
            <a:spLocks noGrp="1"/>
          </p:cNvSpPr>
          <p:nvPr>
            <p:ph type="pic" sz="quarter" idx="15" hasCustomPrompt="1"/>
          </p:nvPr>
        </p:nvSpPr>
        <p:spPr>
          <a:xfrm>
            <a:off x="366141" y="1179863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66141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17" hasCustomPrompt="1"/>
          </p:nvPr>
        </p:nvSpPr>
        <p:spPr>
          <a:xfrm>
            <a:off x="4254137" y="1179863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afbeelding 41"/>
          <p:cNvSpPr>
            <a:spLocks noGrp="1"/>
          </p:cNvSpPr>
          <p:nvPr>
            <p:ph type="pic" sz="quarter" idx="18" hasCustomPrompt="1"/>
          </p:nvPr>
        </p:nvSpPr>
        <p:spPr>
          <a:xfrm>
            <a:off x="4254137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afbeelding 42"/>
          <p:cNvSpPr>
            <a:spLocks noGrp="1"/>
          </p:cNvSpPr>
          <p:nvPr>
            <p:ph type="pic" sz="quarter" idx="19" hasCustomPrompt="1"/>
          </p:nvPr>
        </p:nvSpPr>
        <p:spPr>
          <a:xfrm>
            <a:off x="8142133" y="1179863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0" hasCustomPrompt="1"/>
          </p:nvPr>
        </p:nvSpPr>
        <p:spPr>
          <a:xfrm>
            <a:off x="8142133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2801260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5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4254683" y="2801260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6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8142679" y="2801260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66139" y="5225144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4254683" y="5225144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9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8142679" y="5225144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50" name="Groep 49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51" name="Afbeelding 5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5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57" name="Rechthoek 5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58" name="Ovaal 5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1" name="Rechthoek 6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2" name="Rechte verbindingslijn 6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3" name="Ovaal 6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4" name="Rechthoek 6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5" name="Groep 6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98" name="Rechthoek 9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99" name="Rechte verbindingslijn 9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00" name="Gelijkbenige driehoek 9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92" name="Rechthoek 9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" name="Ovaal 9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" name="Vrije vorm: vorm 9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" name="Rechthoek: afgeronde hoeken 9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96" name="Rechte verbindingslijn 9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97" name="Rechte verbindingslijn 96"/>
                <p:cNvCxnSpPr>
                  <a:cxnSpLocks/>
                  <a:stCxn id="9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67" name="Ovaal 6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70" name="Groep 6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2" name="Rechthoek 7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73" name="Groep 7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86" name="Rechthoek: afgeronde hoeken 8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" name="Rechthoek 8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8" name="Rechthoek 8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9" name="Rechthoek 8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0" name="Rechthoek 8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74" name="Groep 7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78" name="Groep 7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80" name="Rechthoek: afgeronde hoeken 7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" name="Rechthoek 8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2" name="Rechthoek 8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3" name="Rechthoek 8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5" name="Rechthoek 8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79" name="Boog 7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75" name="Tekstvak 7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76" name="Tekstvak 7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7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5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5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Rechthoek 5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396816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8x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366153" y="1179863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6" name="Tijdelijke aanduiding voor afbeelding 25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366153" y="3603747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1" name="Tijdelijke aanduiding voor verticale tekst 2"/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366141" y="2801260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366141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24" hasCustomPrompt="1"/>
          </p:nvPr>
        </p:nvSpPr>
        <p:spPr>
          <a:xfrm>
            <a:off x="3279127" y="1179863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25" hasCustomPrompt="1"/>
          </p:nvPr>
        </p:nvSpPr>
        <p:spPr>
          <a:xfrm>
            <a:off x="3279127" y="3603747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279249" y="2801260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3279117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8" hasCustomPrompt="1"/>
          </p:nvPr>
        </p:nvSpPr>
        <p:spPr>
          <a:xfrm>
            <a:off x="6192102" y="1179863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5" name="Tijdelijke aanduiding voor afbeelding 44"/>
          <p:cNvSpPr>
            <a:spLocks noGrp="1"/>
          </p:cNvSpPr>
          <p:nvPr>
            <p:ph type="pic" sz="quarter" idx="29" hasCustomPrompt="1"/>
          </p:nvPr>
        </p:nvSpPr>
        <p:spPr>
          <a:xfrm>
            <a:off x="6191967" y="3603747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6192361" y="2801260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6192361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afbeelding 47"/>
          <p:cNvSpPr>
            <a:spLocks noGrp="1"/>
          </p:cNvSpPr>
          <p:nvPr>
            <p:ph type="pic" sz="quarter" idx="32" hasCustomPrompt="1"/>
          </p:nvPr>
        </p:nvSpPr>
        <p:spPr>
          <a:xfrm>
            <a:off x="9105078" y="1179863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9" name="Tijdelijke aanduiding voor afbeelding 48"/>
          <p:cNvSpPr>
            <a:spLocks noGrp="1"/>
          </p:cNvSpPr>
          <p:nvPr>
            <p:ph type="pic" sz="quarter" idx="33" hasCustomPrompt="1"/>
          </p:nvPr>
        </p:nvSpPr>
        <p:spPr>
          <a:xfrm>
            <a:off x="9105078" y="3603747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9105469" y="2801260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9105469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53" name="Groep 5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54" name="Afbeelding 53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5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60" name="Rechthoek 5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2" name="Rechte verbindingslijn 6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6" name="Ovaal 6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01" name="Rechthoek 100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02" name="Rechte verbindingslijn 101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03" name="Gelijkbenige driehoek 102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95" name="Rechthoek 94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" name="Ovaal 95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" name="Vrije vorm: vorm 96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" name="Rechthoek: afgeronde hoeken 97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99" name="Rechte verbindingslijn 98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00" name="Rechte verbindingslijn 99"/>
                <p:cNvCxnSpPr>
                  <a:cxnSpLocks/>
                  <a:stCxn id="98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70" name="Ovaal 6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1" name="Rechthoek 7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72" name="Rechte verbindingslijn 7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73" name="Groep 72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74" name="Rechthoek 7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5" name="Rechthoek 7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76" name="Groep 7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89" name="Rechthoek: afgeronde hoeken 8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0" name="Rechthoek 8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3" name="Rechthoek 9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4" name="Rechthoek 9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77" name="Groep 7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83" name="Rechthoek: afgeronde hoeken 8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5" name="Rechthoek 8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7" name="Rechthoek 8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8" name="Rechthoek 8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82" name="Boog 8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78" name="Tekstvak 7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79" name="Tekstvak 7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8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56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57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Rechthoek 57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671434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3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animBg="1"/>
      <p:bldP spid="4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animBg="1"/>
      <p:bldP spid="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554355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5543550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afbeelding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6" y="0"/>
            <a:ext cx="5899594" cy="6443898"/>
          </a:xfrm>
          <a:custGeom>
            <a:avLst/>
            <a:gdLst>
              <a:gd name="connsiteX0" fmla="*/ 0 w 5899594"/>
              <a:gd name="connsiteY0" fmla="*/ 0 h 6443898"/>
              <a:gd name="connsiteX1" fmla="*/ 171894 w 5899594"/>
              <a:gd name="connsiteY1" fmla="*/ 0 h 6443898"/>
              <a:gd name="connsiteX2" fmla="*/ 2590337 w 5899594"/>
              <a:gd name="connsiteY2" fmla="*/ 0 h 6443898"/>
              <a:gd name="connsiteX3" fmla="*/ 5899594 w 5899594"/>
              <a:gd name="connsiteY3" fmla="*/ 0 h 6443898"/>
              <a:gd name="connsiteX4" fmla="*/ 5896421 w 5899594"/>
              <a:gd name="connsiteY4" fmla="*/ 6283249 h 6443898"/>
              <a:gd name="connsiteX5" fmla="*/ 4822281 w 5899594"/>
              <a:gd name="connsiteY5" fmla="*/ 6283249 h 6443898"/>
              <a:gd name="connsiteX6" fmla="*/ 4205222 w 5899594"/>
              <a:gd name="connsiteY6" fmla="*/ 6443348 h 6443898"/>
              <a:gd name="connsiteX7" fmla="*/ 171894 w 5899594"/>
              <a:gd name="connsiteY7" fmla="*/ 6443898 h 6443898"/>
              <a:gd name="connsiteX8" fmla="*/ 171894 w 5899594"/>
              <a:gd name="connsiteY8" fmla="*/ 6443846 h 6443898"/>
              <a:gd name="connsiteX9" fmla="*/ 0 w 5899594"/>
              <a:gd name="connsiteY9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9594" h="6443898">
                <a:moveTo>
                  <a:pt x="0" y="0"/>
                </a:moveTo>
                <a:lnTo>
                  <a:pt x="171894" y="0"/>
                </a:lnTo>
                <a:lnTo>
                  <a:pt x="2590337" y="0"/>
                </a:lnTo>
                <a:lnTo>
                  <a:pt x="5899594" y="0"/>
                </a:lnTo>
                <a:cubicBezTo>
                  <a:pt x="5898536" y="2094416"/>
                  <a:pt x="5897479" y="4188833"/>
                  <a:pt x="5896421" y="6283249"/>
                </a:cubicBezTo>
                <a:lnTo>
                  <a:pt x="4822281" y="6283249"/>
                </a:lnTo>
                <a:lnTo>
                  <a:pt x="4205222" y="6443348"/>
                </a:lnTo>
                <a:lnTo>
                  <a:pt x="171894" y="6443898"/>
                </a:lnTo>
                <a:lnTo>
                  <a:pt x="171894" y="6443846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4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4204090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10x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sp>
        <p:nvSpPr>
          <p:cNvPr id="32" name="Tijdelijke aanduiding voor afbeelding 31"/>
          <p:cNvSpPr>
            <a:spLocks noGrp="1"/>
          </p:cNvSpPr>
          <p:nvPr>
            <p:ph type="pic" sz="quarter" idx="15" hasCustomPrompt="1"/>
          </p:nvPr>
        </p:nvSpPr>
        <p:spPr>
          <a:xfrm>
            <a:off x="366153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3" name="Tijdelijke aanduiding voor afbeelding 32"/>
          <p:cNvSpPr>
            <a:spLocks noGrp="1"/>
          </p:cNvSpPr>
          <p:nvPr>
            <p:ph type="pic" sz="quarter" idx="16" hasCustomPrompt="1"/>
          </p:nvPr>
        </p:nvSpPr>
        <p:spPr>
          <a:xfrm>
            <a:off x="366153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41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66141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" name="Tijdelijke aanduiding voor afbeelding 36"/>
          <p:cNvSpPr>
            <a:spLocks noGrp="1"/>
          </p:cNvSpPr>
          <p:nvPr>
            <p:ph type="pic" sz="quarter" idx="33" hasCustomPrompt="1"/>
          </p:nvPr>
        </p:nvSpPr>
        <p:spPr>
          <a:xfrm>
            <a:off x="2696491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8" name="Tijdelijke aanduiding voor afbeelding 37"/>
          <p:cNvSpPr>
            <a:spLocks noGrp="1"/>
          </p:cNvSpPr>
          <p:nvPr>
            <p:ph type="pic" sz="quarter" idx="34" hasCustomPrompt="1"/>
          </p:nvPr>
        </p:nvSpPr>
        <p:spPr>
          <a:xfrm>
            <a:off x="2696491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9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2696569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2696569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37" hasCustomPrompt="1"/>
          </p:nvPr>
        </p:nvSpPr>
        <p:spPr>
          <a:xfrm>
            <a:off x="5026854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afbeelding 41"/>
          <p:cNvSpPr>
            <a:spLocks noGrp="1"/>
          </p:cNvSpPr>
          <p:nvPr>
            <p:ph type="pic" sz="quarter" idx="38" hasCustomPrompt="1"/>
          </p:nvPr>
        </p:nvSpPr>
        <p:spPr>
          <a:xfrm>
            <a:off x="5026854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5027001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verticale tekst 2"/>
          <p:cNvSpPr>
            <a:spLocks noGrp="1"/>
          </p:cNvSpPr>
          <p:nvPr>
            <p:ph type="body" orient="vert" idx="40" hasCustomPrompt="1"/>
          </p:nvPr>
        </p:nvSpPr>
        <p:spPr>
          <a:xfrm>
            <a:off x="5027001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5" name="Tijdelijke aanduiding voor afbeelding 44"/>
          <p:cNvSpPr>
            <a:spLocks noGrp="1"/>
          </p:cNvSpPr>
          <p:nvPr>
            <p:ph type="pic" sz="quarter" idx="41" hasCustomPrompt="1"/>
          </p:nvPr>
        </p:nvSpPr>
        <p:spPr>
          <a:xfrm>
            <a:off x="7357205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42" hasCustomPrompt="1"/>
          </p:nvPr>
        </p:nvSpPr>
        <p:spPr>
          <a:xfrm>
            <a:off x="7357205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7357429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verticale tekst 2"/>
          <p:cNvSpPr>
            <a:spLocks noGrp="1"/>
          </p:cNvSpPr>
          <p:nvPr>
            <p:ph type="body" orient="vert" idx="44" hasCustomPrompt="1"/>
          </p:nvPr>
        </p:nvSpPr>
        <p:spPr>
          <a:xfrm>
            <a:off x="7357429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9" name="Tijdelijke aanduiding voor afbeelding 48"/>
          <p:cNvSpPr>
            <a:spLocks noGrp="1"/>
          </p:cNvSpPr>
          <p:nvPr>
            <p:ph type="pic" sz="quarter" idx="45" hasCustomPrompt="1"/>
          </p:nvPr>
        </p:nvSpPr>
        <p:spPr>
          <a:xfrm>
            <a:off x="9687556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0" name="Tijdelijke aanduiding voor afbeelding 49"/>
          <p:cNvSpPr>
            <a:spLocks noGrp="1"/>
          </p:cNvSpPr>
          <p:nvPr>
            <p:ph type="pic" sz="quarter" idx="46" hasCustomPrompt="1"/>
          </p:nvPr>
        </p:nvSpPr>
        <p:spPr>
          <a:xfrm>
            <a:off x="9687556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47" hasCustomPrompt="1"/>
          </p:nvPr>
        </p:nvSpPr>
        <p:spPr>
          <a:xfrm>
            <a:off x="9687861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52" name="Tijdelijke aanduiding voor verticale tekst 2"/>
          <p:cNvSpPr>
            <a:spLocks noGrp="1"/>
          </p:cNvSpPr>
          <p:nvPr>
            <p:ph type="body" orient="vert" idx="48" hasCustomPrompt="1"/>
          </p:nvPr>
        </p:nvSpPr>
        <p:spPr>
          <a:xfrm>
            <a:off x="9687861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53" name="Groep 5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54" name="Afbeelding 53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5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60" name="Rechthoek 5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2" name="Rechte verbindingslijn 6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6" name="Ovaal 6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01" name="Rechthoek 100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02" name="Rechte verbindingslijn 101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03" name="Gelijkbenige driehoek 102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95" name="Rechthoek 94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" name="Ovaal 95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" name="Vrije vorm: vorm 96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" name="Rechthoek: afgeronde hoeken 97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99" name="Rechte verbindingslijn 98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00" name="Rechte verbindingslijn 99"/>
                <p:cNvCxnSpPr>
                  <a:cxnSpLocks/>
                  <a:stCxn id="98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70" name="Ovaal 6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1" name="Rechthoek 7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´Dia herstellen´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72" name="Rechte verbindingslijn 7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73" name="Groep 72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74" name="Rechthoek 7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5" name="Rechthoek 7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76" name="Groep 7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89" name="Rechthoek: afgeronde hoeken 8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>
                      <a:solidFill>
                        <a:prstClr val="black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0" name="Rechthoek 8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3" name="Rechthoek 9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4" name="Rechthoek 9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77" name="Groep 7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83" name="Rechthoek: afgeronde hoeken 8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>
                        <a:solidFill>
                          <a:prstClr val="black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5" name="Rechthoek 8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7" name="Rechthoek 8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88" name="Rechthoek 8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sp>
                <p:nvSpPr>
                  <p:cNvPr id="82" name="Boog 8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>
                      <a:solidFill>
                        <a:prstClr val="black"/>
                      </a:solidFill>
                    </a:endParaRPr>
                  </a:p>
                </p:txBody>
              </p:sp>
            </p:grpSp>
            <p:sp>
              <p:nvSpPr>
                <p:cNvPr id="78" name="Tekstvak 7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79" name="Tekstvak 7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defTabSz="1217212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8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56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57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Rechthoek 57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402910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animBg="1"/>
      <p:bldP spid="38" grpId="0" animBg="1"/>
      <p:bldP spid="3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/>
      <p:bldP spid="46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rectiele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directieleden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99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1174529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0" name="Tijdelijke aanduiding voor verticale tekst 2"/>
          <p:cNvSpPr>
            <a:spLocks noGrp="1"/>
          </p:cNvSpPr>
          <p:nvPr>
            <p:ph type="body" orient="vert" idx="15" hasCustomPrompt="1"/>
          </p:nvPr>
        </p:nvSpPr>
        <p:spPr>
          <a:xfrm>
            <a:off x="2664839" y="1174529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1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366975" y="2788899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2" name="Tijdelijke aanduiding voor verticale tekst 2"/>
          <p:cNvSpPr>
            <a:spLocks noGrp="1"/>
          </p:cNvSpPr>
          <p:nvPr>
            <p:ph type="body" orient="vert" idx="17" hasCustomPrompt="1"/>
          </p:nvPr>
        </p:nvSpPr>
        <p:spPr>
          <a:xfrm>
            <a:off x="366975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1"/>
          <p:cNvSpPr>
            <a:spLocks noGrp="1"/>
          </p:cNvSpPr>
          <p:nvPr>
            <p:ph type="pic" sz="quarter" idx="18" hasCustomPrompt="1"/>
          </p:nvPr>
        </p:nvSpPr>
        <p:spPr>
          <a:xfrm>
            <a:off x="366975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19" hasCustomPrompt="1"/>
          </p:nvPr>
        </p:nvSpPr>
        <p:spPr>
          <a:xfrm>
            <a:off x="1532973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5" name="Tijdelijke aanduiding voor afbeelding 31"/>
          <p:cNvSpPr>
            <a:spLocks noGrp="1"/>
          </p:cNvSpPr>
          <p:nvPr>
            <p:ph type="pic" sz="quarter" idx="20" hasCustomPrompt="1"/>
          </p:nvPr>
        </p:nvSpPr>
        <p:spPr>
          <a:xfrm>
            <a:off x="1532973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2698971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7" name="Tijdelijke aanduiding voor afbeelding 31"/>
          <p:cNvSpPr>
            <a:spLocks noGrp="1"/>
          </p:cNvSpPr>
          <p:nvPr>
            <p:ph type="pic" sz="quarter" idx="22" hasCustomPrompt="1"/>
          </p:nvPr>
        </p:nvSpPr>
        <p:spPr>
          <a:xfrm>
            <a:off x="2698971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8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64969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9" name="Tijdelijke aanduiding voor afbeelding 31"/>
          <p:cNvSpPr>
            <a:spLocks noGrp="1"/>
          </p:cNvSpPr>
          <p:nvPr>
            <p:ph type="pic" sz="quarter" idx="24" hasCustomPrompt="1"/>
          </p:nvPr>
        </p:nvSpPr>
        <p:spPr>
          <a:xfrm>
            <a:off x="3864969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0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5030967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1" name="Tijdelijke aanduiding voor afbeelding 31"/>
          <p:cNvSpPr>
            <a:spLocks noGrp="1"/>
          </p:cNvSpPr>
          <p:nvPr>
            <p:ph type="pic" sz="quarter" idx="26" hasCustomPrompt="1"/>
          </p:nvPr>
        </p:nvSpPr>
        <p:spPr>
          <a:xfrm>
            <a:off x="5030967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6196965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3" name="Tijdelijke aanduiding voor afbeelding 31"/>
          <p:cNvSpPr>
            <a:spLocks noGrp="1"/>
          </p:cNvSpPr>
          <p:nvPr>
            <p:ph type="pic" sz="quarter" idx="28" hasCustomPrompt="1"/>
          </p:nvPr>
        </p:nvSpPr>
        <p:spPr>
          <a:xfrm>
            <a:off x="6196965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4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7362963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5" name="Tijdelijke aanduiding voor afbeelding 31"/>
          <p:cNvSpPr>
            <a:spLocks noGrp="1"/>
          </p:cNvSpPr>
          <p:nvPr>
            <p:ph type="pic" sz="quarter" idx="30" hasCustomPrompt="1"/>
          </p:nvPr>
        </p:nvSpPr>
        <p:spPr>
          <a:xfrm>
            <a:off x="7362963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6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9694959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7" name="Tijdelijke aanduiding voor afbeelding 31"/>
          <p:cNvSpPr>
            <a:spLocks noGrp="1"/>
          </p:cNvSpPr>
          <p:nvPr>
            <p:ph type="pic" sz="quarter" idx="32" hasCustomPrompt="1"/>
          </p:nvPr>
        </p:nvSpPr>
        <p:spPr>
          <a:xfrm>
            <a:off x="9694959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8528961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9" name="Tijdelijke aanduiding voor afbeelding 31"/>
          <p:cNvSpPr>
            <a:spLocks noGrp="1"/>
          </p:cNvSpPr>
          <p:nvPr>
            <p:ph type="pic" sz="quarter" idx="34" hasCustomPrompt="1"/>
          </p:nvPr>
        </p:nvSpPr>
        <p:spPr>
          <a:xfrm>
            <a:off x="8528961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10860953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1" name="Tijdelijke aanduiding voor afbeelding 31"/>
          <p:cNvSpPr>
            <a:spLocks noGrp="1"/>
          </p:cNvSpPr>
          <p:nvPr>
            <p:ph type="pic" sz="quarter" idx="36" hasCustomPrompt="1"/>
          </p:nvPr>
        </p:nvSpPr>
        <p:spPr>
          <a:xfrm>
            <a:off x="10860953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1532973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3" name="Tijdelijke aanduiding voor afbeelding 31"/>
          <p:cNvSpPr>
            <a:spLocks noGrp="1"/>
          </p:cNvSpPr>
          <p:nvPr>
            <p:ph type="pic" sz="quarter" idx="38" hasCustomPrompt="1"/>
          </p:nvPr>
        </p:nvSpPr>
        <p:spPr>
          <a:xfrm>
            <a:off x="1532973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2698971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5" name="Tijdelijke aanduiding voor afbeelding 31"/>
          <p:cNvSpPr>
            <a:spLocks noGrp="1"/>
          </p:cNvSpPr>
          <p:nvPr>
            <p:ph type="pic" sz="quarter" idx="40" hasCustomPrompt="1"/>
          </p:nvPr>
        </p:nvSpPr>
        <p:spPr>
          <a:xfrm>
            <a:off x="2698971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41" hasCustomPrompt="1"/>
          </p:nvPr>
        </p:nvSpPr>
        <p:spPr>
          <a:xfrm>
            <a:off x="3864969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7" name="Tijdelijke aanduiding voor afbeelding 31"/>
          <p:cNvSpPr>
            <a:spLocks noGrp="1"/>
          </p:cNvSpPr>
          <p:nvPr>
            <p:ph type="pic" sz="quarter" idx="42" hasCustomPrompt="1"/>
          </p:nvPr>
        </p:nvSpPr>
        <p:spPr>
          <a:xfrm>
            <a:off x="3864969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8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030967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9" name="Tijdelijke aanduiding voor afbeelding 31"/>
          <p:cNvSpPr>
            <a:spLocks noGrp="1"/>
          </p:cNvSpPr>
          <p:nvPr>
            <p:ph type="pic" sz="quarter" idx="44" hasCustomPrompt="1"/>
          </p:nvPr>
        </p:nvSpPr>
        <p:spPr>
          <a:xfrm>
            <a:off x="5030967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0" name="Tijdelijke aanduiding voor verticale tekst 2"/>
          <p:cNvSpPr>
            <a:spLocks noGrp="1"/>
          </p:cNvSpPr>
          <p:nvPr>
            <p:ph type="body" orient="vert" idx="45" hasCustomPrompt="1"/>
          </p:nvPr>
        </p:nvSpPr>
        <p:spPr>
          <a:xfrm>
            <a:off x="6196965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1" name="Tijdelijke aanduiding voor afbeelding 31"/>
          <p:cNvSpPr>
            <a:spLocks noGrp="1"/>
          </p:cNvSpPr>
          <p:nvPr>
            <p:ph type="pic" sz="quarter" idx="46" hasCustomPrompt="1"/>
          </p:nvPr>
        </p:nvSpPr>
        <p:spPr>
          <a:xfrm>
            <a:off x="6196965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2" name="Tijdelijke aanduiding voor verticale tekst 2"/>
          <p:cNvSpPr>
            <a:spLocks noGrp="1"/>
          </p:cNvSpPr>
          <p:nvPr>
            <p:ph type="body" orient="vert" idx="47" hasCustomPrompt="1"/>
          </p:nvPr>
        </p:nvSpPr>
        <p:spPr>
          <a:xfrm>
            <a:off x="7362963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3" name="Tijdelijke aanduiding voor afbeelding 31"/>
          <p:cNvSpPr>
            <a:spLocks noGrp="1"/>
          </p:cNvSpPr>
          <p:nvPr>
            <p:ph type="pic" sz="quarter" idx="48" hasCustomPrompt="1"/>
          </p:nvPr>
        </p:nvSpPr>
        <p:spPr>
          <a:xfrm>
            <a:off x="7362963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4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694959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5" name="Tijdelijke aanduiding voor afbeelding 31"/>
          <p:cNvSpPr>
            <a:spLocks noGrp="1"/>
          </p:cNvSpPr>
          <p:nvPr>
            <p:ph type="pic" sz="quarter" idx="50" hasCustomPrompt="1"/>
          </p:nvPr>
        </p:nvSpPr>
        <p:spPr>
          <a:xfrm>
            <a:off x="9694959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6" name="Tijdelijke aanduiding voor verticale tekst 2"/>
          <p:cNvSpPr>
            <a:spLocks noGrp="1"/>
          </p:cNvSpPr>
          <p:nvPr>
            <p:ph type="body" orient="vert" idx="51" hasCustomPrompt="1"/>
          </p:nvPr>
        </p:nvSpPr>
        <p:spPr>
          <a:xfrm>
            <a:off x="8528961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7" name="Tijdelijke aanduiding voor afbeelding 31"/>
          <p:cNvSpPr>
            <a:spLocks noGrp="1"/>
          </p:cNvSpPr>
          <p:nvPr>
            <p:ph type="pic" sz="quarter" idx="52" hasCustomPrompt="1"/>
          </p:nvPr>
        </p:nvSpPr>
        <p:spPr>
          <a:xfrm>
            <a:off x="8528961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8" name="Tijdelijke aanduiding voor verticale tekst 2"/>
          <p:cNvSpPr>
            <a:spLocks noGrp="1"/>
          </p:cNvSpPr>
          <p:nvPr>
            <p:ph type="body" orient="vert" idx="53" hasCustomPrompt="1"/>
          </p:nvPr>
        </p:nvSpPr>
        <p:spPr>
          <a:xfrm>
            <a:off x="10860953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9" name="Tijdelijke aanduiding voor afbeelding 31"/>
          <p:cNvSpPr>
            <a:spLocks noGrp="1"/>
          </p:cNvSpPr>
          <p:nvPr>
            <p:ph type="pic" sz="quarter" idx="54" hasCustomPrompt="1"/>
          </p:nvPr>
        </p:nvSpPr>
        <p:spPr>
          <a:xfrm>
            <a:off x="10860953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67" name="Tijdelijke aanduiding voor verticale tekst 2"/>
          <p:cNvSpPr>
            <a:spLocks noGrp="1"/>
          </p:cNvSpPr>
          <p:nvPr>
            <p:ph type="body" orient="vert" idx="55" hasCustomPrompt="1"/>
          </p:nvPr>
        </p:nvSpPr>
        <p:spPr>
          <a:xfrm>
            <a:off x="1532973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68" name="Tijdelijke aanduiding voor afbeelding 31"/>
          <p:cNvSpPr>
            <a:spLocks noGrp="1"/>
          </p:cNvSpPr>
          <p:nvPr>
            <p:ph type="pic" sz="quarter" idx="56" hasCustomPrompt="1"/>
          </p:nvPr>
        </p:nvSpPr>
        <p:spPr>
          <a:xfrm>
            <a:off x="1532973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69" name="Tijdelijke aanduiding voor verticale tekst 2"/>
          <p:cNvSpPr>
            <a:spLocks noGrp="1"/>
          </p:cNvSpPr>
          <p:nvPr>
            <p:ph type="body" orient="vert" idx="57" hasCustomPrompt="1"/>
          </p:nvPr>
        </p:nvSpPr>
        <p:spPr>
          <a:xfrm>
            <a:off x="3864969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0" name="Tijdelijke aanduiding voor afbeelding 31"/>
          <p:cNvSpPr>
            <a:spLocks noGrp="1"/>
          </p:cNvSpPr>
          <p:nvPr>
            <p:ph type="pic" sz="quarter" idx="58" hasCustomPrompt="1"/>
          </p:nvPr>
        </p:nvSpPr>
        <p:spPr>
          <a:xfrm>
            <a:off x="3864969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1" name="Tijdelijke aanduiding voor verticale tekst 2"/>
          <p:cNvSpPr>
            <a:spLocks noGrp="1"/>
          </p:cNvSpPr>
          <p:nvPr>
            <p:ph type="body" orient="vert" idx="59" hasCustomPrompt="1"/>
          </p:nvPr>
        </p:nvSpPr>
        <p:spPr>
          <a:xfrm>
            <a:off x="5030967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2" name="Tijdelijke aanduiding voor afbeelding 31"/>
          <p:cNvSpPr>
            <a:spLocks noGrp="1"/>
          </p:cNvSpPr>
          <p:nvPr>
            <p:ph type="pic" sz="quarter" idx="60" hasCustomPrompt="1"/>
          </p:nvPr>
        </p:nvSpPr>
        <p:spPr>
          <a:xfrm>
            <a:off x="5030967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3" name="Tijdelijke aanduiding voor verticale tekst 2"/>
          <p:cNvSpPr>
            <a:spLocks noGrp="1"/>
          </p:cNvSpPr>
          <p:nvPr>
            <p:ph type="body" orient="vert" idx="61" hasCustomPrompt="1"/>
          </p:nvPr>
        </p:nvSpPr>
        <p:spPr>
          <a:xfrm>
            <a:off x="6196965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4" name="Tijdelijke aanduiding voor afbeelding 31"/>
          <p:cNvSpPr>
            <a:spLocks noGrp="1"/>
          </p:cNvSpPr>
          <p:nvPr>
            <p:ph type="pic" sz="quarter" idx="62" hasCustomPrompt="1"/>
          </p:nvPr>
        </p:nvSpPr>
        <p:spPr>
          <a:xfrm>
            <a:off x="6196965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5" name="Tijdelijke aanduiding voor verticale tekst 2"/>
          <p:cNvSpPr>
            <a:spLocks noGrp="1"/>
          </p:cNvSpPr>
          <p:nvPr>
            <p:ph type="body" orient="vert" idx="63" hasCustomPrompt="1"/>
          </p:nvPr>
        </p:nvSpPr>
        <p:spPr>
          <a:xfrm>
            <a:off x="7362963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6" name="Tijdelijke aanduiding voor afbeelding 31"/>
          <p:cNvSpPr>
            <a:spLocks noGrp="1"/>
          </p:cNvSpPr>
          <p:nvPr>
            <p:ph type="pic" sz="quarter" idx="64" hasCustomPrompt="1"/>
          </p:nvPr>
        </p:nvSpPr>
        <p:spPr>
          <a:xfrm>
            <a:off x="7362963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7" name="Tijdelijke aanduiding voor verticale tekst 2"/>
          <p:cNvSpPr>
            <a:spLocks noGrp="1"/>
          </p:cNvSpPr>
          <p:nvPr>
            <p:ph type="body" orient="vert" idx="65" hasCustomPrompt="1"/>
          </p:nvPr>
        </p:nvSpPr>
        <p:spPr>
          <a:xfrm>
            <a:off x="9694959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8" name="Tijdelijke aanduiding voor afbeelding 31"/>
          <p:cNvSpPr>
            <a:spLocks noGrp="1"/>
          </p:cNvSpPr>
          <p:nvPr>
            <p:ph type="pic" sz="quarter" idx="66" hasCustomPrompt="1"/>
          </p:nvPr>
        </p:nvSpPr>
        <p:spPr>
          <a:xfrm>
            <a:off x="9694959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9" name="Tijdelijke aanduiding voor verticale tekst 2"/>
          <p:cNvSpPr>
            <a:spLocks noGrp="1"/>
          </p:cNvSpPr>
          <p:nvPr>
            <p:ph type="body" orient="vert" idx="67" hasCustomPrompt="1"/>
          </p:nvPr>
        </p:nvSpPr>
        <p:spPr>
          <a:xfrm>
            <a:off x="8528961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80" name="Tijdelijke aanduiding voor afbeelding 31"/>
          <p:cNvSpPr>
            <a:spLocks noGrp="1"/>
          </p:cNvSpPr>
          <p:nvPr>
            <p:ph type="pic" sz="quarter" idx="68" hasCustomPrompt="1"/>
          </p:nvPr>
        </p:nvSpPr>
        <p:spPr>
          <a:xfrm>
            <a:off x="8528961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81" name="Tijdelijke aanduiding voor verticale tekst 2"/>
          <p:cNvSpPr>
            <a:spLocks noGrp="1"/>
          </p:cNvSpPr>
          <p:nvPr>
            <p:ph type="body" orient="vert" idx="69" hasCustomPrompt="1"/>
          </p:nvPr>
        </p:nvSpPr>
        <p:spPr>
          <a:xfrm>
            <a:off x="10860953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82" name="Tijdelijke aanduiding voor afbeelding 31"/>
          <p:cNvSpPr>
            <a:spLocks noGrp="1"/>
          </p:cNvSpPr>
          <p:nvPr>
            <p:ph type="pic" sz="quarter" idx="70" hasCustomPrompt="1"/>
          </p:nvPr>
        </p:nvSpPr>
        <p:spPr>
          <a:xfrm>
            <a:off x="10860953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grpSp>
        <p:nvGrpSpPr>
          <p:cNvPr id="183" name="Groep 18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grpSp>
          <p:nvGrpSpPr>
            <p:cNvPr id="184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Rechthoek 22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7" name="Rechte verbindingslijn 22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85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86" name="Rechthoek 18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87" name="Ovaal 18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88" name="Rechte verbindingslijn 18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89" name="Rechte verbindingslijn 18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0" name="Rechthoek 18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1" name="Rechte verbindingslijn 190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2" name="Ovaal 19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93" name="Rechthoek 19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4" name="Groep 193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22" name="Rechthoek 22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23" name="Rechte verbindingslijn 22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24" name="Gelijkbenige driehoek 22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95" name="Groep 19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16" name="Rechthoek 215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" name="Ovaal 216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Vrije vorm: vorm 217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Rechthoek: afgeronde hoeken 218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20" name="Rechte verbindingslijn 219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21" name="Rechte verbindingslijn 220"/>
                <p:cNvCxnSpPr>
                  <a:cxnSpLocks/>
                  <a:stCxn id="219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96" name="Ovaal 19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97" name="Rechthoek 19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 en klik op de knop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‘Bijsnijden’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8" name="Rechte verbindingslijn 19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99" name="Groep 198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200" name="Groep 199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203" name="Groep 202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210" name="Groep 209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213" name="Rechthoek 212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>
                          <a:solidFill>
                            <a:prstClr val="black"/>
                          </a:solidFill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Rechthoek 213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>
                          <a:solidFill>
                            <a:prstClr val="black"/>
                          </a:solidFill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Ovaal 214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nl-NL" sz="1100" b="1">
                          <a:solidFill>
                            <a:prstClr val="black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211" name="Afbeelding 210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12" name="Afbeelding 211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04" name="Groep 203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8" name="Rechthoek 207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209" name="Rechthoek 208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grpSp>
                <p:nvGrpSpPr>
                  <p:cNvPr id="205" name="Groep 204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6" name="Rechthoek 205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207" name="Rechthoek 206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201" name="Rechthoek 200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202" name="Gelijkbenige driehoek 201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06210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5" grpId="0" animBg="1"/>
      <p:bldP spid="1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  <p:bldP spid="11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/>
      <p:bldP spid="12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/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  <p:bldP spid="12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/>
      <p:bldP spid="12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7" grpId="0" animBg="1"/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1" grpId="0" animBg="1"/>
      <p:bldP spid="13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3" grpId="0" animBg="1"/>
      <p:bldP spid="1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animBg="1"/>
      <p:bldP spid="13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7" grpId="0" animBg="1"/>
      <p:bldP spid="13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9" grpId="0" animBg="1"/>
      <p:bldP spid="1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1" grpId="0" animBg="1"/>
      <p:bldP spid="14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3" grpId="0" animBg="1"/>
      <p:bldP spid="1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animBg="1"/>
      <p:bldP spid="14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7" grpId="0" animBg="1"/>
      <p:bldP spid="1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9" grpId="0" animBg="1"/>
      <p:bldP spid="1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8" grpId="0" animBg="1"/>
      <p:bldP spid="1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0" grpId="0" animBg="1"/>
      <p:bldP spid="1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2" grpId="0" animBg="1"/>
      <p:bldP spid="1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4" grpId="0" animBg="1"/>
      <p:bldP spid="1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6" grpId="0" animBg="1"/>
      <p:bldP spid="1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8" grpId="0" animBg="1"/>
      <p:bldP spid="1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0" grpId="0" animBg="1"/>
      <p:bldP spid="1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2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rectiele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black">
                    <a:lumMod val="85000"/>
                    <a:lumOff val="15000"/>
                  </a:prstClr>
                </a:solidFill>
              </a:rPr>
              <a:t>directieleden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TEKST NIVEAUS</a:t>
                </a: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 dirty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dirty="0">
                    <a:solidFill>
                      <a:srgbClr val="FF3300"/>
                    </a:solidFill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nl-NL" sz="1100" b="1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>
                    <a:solidFill>
                      <a:srgbClr val="FF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indent="-26822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lvl="1" indent="-28568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2C51"/>
                  </a:buClr>
                  <a:buFont typeface="Wingdings" panose="05000000000000000000" pitchFamily="2" charset="2"/>
                  <a:buChar char="§"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Sub-</a:t>
                </a:r>
                <a:r>
                  <a:rPr lang="nl-NL" sz="1100" dirty="0" err="1">
                    <a:solidFill>
                      <a:prstClr val="black"/>
                    </a:solidFill>
                  </a:rPr>
                  <a:t>bullet</a:t>
                </a:r>
                <a:endParaRPr lang="nl-NL" sz="11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2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rgbClr val="0080C9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dirty="0">
                    <a:solidFill>
                      <a:prstClr val="black"/>
                    </a:solidFill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3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300" b="1" dirty="0">
                    <a:solidFill>
                      <a:prstClr val="black"/>
                    </a:solidFill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lvl="4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Font typeface="Arial" panose="020B0604020202020204" pitchFamily="34" charset="0"/>
                  <a:buNone/>
                  <a:defRPr/>
                </a:pPr>
                <a:r>
                  <a:rPr lang="nl-NL" sz="1100" i="1" dirty="0">
                    <a:solidFill>
                      <a:srgbClr val="7C7C7B"/>
                    </a:solidFill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83" name="Groep 18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grpSp>
          <p:nvGrpSpPr>
            <p:cNvPr id="184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Rechthoek 22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defRPr/>
                </a:pP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Meer weten?</a:t>
                </a:r>
                <a:b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Ga naar dia </a:t>
                </a:r>
                <a:r>
                  <a:rPr lang="nl-NL" sz="1100" b="1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lang="nl-NL" sz="1100" kern="0" dirty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7" name="Rechte verbindingslijn 22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85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86" name="Rechthoek 18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>
                  <a:lnSpc>
                    <a:spcPct val="80000"/>
                  </a:lnSpc>
                  <a:defRPr/>
                </a:pPr>
                <a:r>
                  <a:rPr lang="nl-NL" sz="1500" b="1" kern="0" cap="all" dirty="0">
                    <a:solidFill>
                      <a:srgbClr val="002C51"/>
                    </a:solidFill>
                    <a:latin typeface="Gill Sans M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87" name="Ovaal 18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88" name="Rechte verbindingslijn 18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89" name="Rechte verbindingslijn 18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0" name="Rechthoek 18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i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(zie onderstaand voorbeeld).</a:t>
                </a:r>
                <a:endParaRPr lang="nl-NL" sz="1100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1" name="Rechte verbindingslijn 190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2" name="Ovaal 19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93" name="Rechthoek 19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Selecteer de gewenste afbeelding</a:t>
                </a:r>
                <a:b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</a:b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en klik 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‘Invoegen’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4" name="Groep 193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22" name="Rechthoek 22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23" name="Rechte verbindingslijn 22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24" name="Gelijkbenige driehoek 22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95" name="Groep 19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16" name="Rechthoek 215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" name="Ovaal 216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Vrije vorm: vorm 217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Rechthoek: afgeronde hoeken 218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20" name="Rechte verbindingslijn 219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21" name="Rechte verbindingslijn 220"/>
                <p:cNvCxnSpPr>
                  <a:cxnSpLocks/>
                  <a:stCxn id="219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96" name="Ovaal 19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>
                  <a:defRPr/>
                </a:pPr>
                <a:r>
                  <a:rPr lang="nl-NL" sz="1100" kern="0">
                    <a:solidFill>
                      <a:prstClr val="white"/>
                    </a:solidFill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97" name="Rechthoek 19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F39200"/>
                  </a:buClr>
                  <a:buFont typeface="Arial" panose="020B0604020202020204" pitchFamily="34" charset="0"/>
                  <a:buNone/>
                  <a:defRPr/>
                </a:pP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 en klik op de knop </a:t>
                </a:r>
                <a:r>
                  <a:rPr lang="nl-NL" sz="1100" b="1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‘Bijsnijden’</a:t>
                </a:r>
                <a:r>
                  <a:rPr lang="nl-NL" sz="1100" kern="0">
                    <a:solidFill>
                      <a:srgbClr val="000000"/>
                    </a:solidFill>
                    <a:cs typeface="Segoe UI Light" panose="020B0502040204020203" pitchFamily="34" charset="0"/>
                  </a:rPr>
                  <a:t>.</a:t>
                </a:r>
                <a:endParaRPr lang="nl-NL" sz="1100" b="1" kern="0">
                  <a:solidFill>
                    <a:srgbClr val="000000"/>
                  </a:solidFill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8" name="Rechte verbindingslijn 19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99" name="Groep 198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200" name="Groep 199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203" name="Groep 202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210" name="Groep 209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213" name="Rechthoek 212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>
                          <a:solidFill>
                            <a:prstClr val="black"/>
                          </a:solidFill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Rechthoek 213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>
                          <a:solidFill>
                            <a:prstClr val="black"/>
                          </a:solidFill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Ovaal 214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endParaRPr lang="nl-NL" sz="1100" b="1">
                          <a:solidFill>
                            <a:prstClr val="black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211" name="Afbeelding 210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12" name="Afbeelding 211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04" name="Groep 203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8" name="Rechthoek 207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209" name="Rechthoek 208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  <p:grpSp>
                <p:nvGrpSpPr>
                  <p:cNvPr id="205" name="Groep 204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6" name="Rechthoek 205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  <p:sp>
                  <p:nvSpPr>
                    <p:cNvPr id="207" name="Rechthoek 206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endParaRPr lang="nl-NL" sz="1100" b="1">
                        <a:solidFill>
                          <a:prstClr val="black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201" name="Rechthoek 200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202" name="Gelijkbenige driehoek 201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351" name="Tijdelijke aanduiding voor verticale tekst 2">
            <a:extLst>
              <a:ext uri="{FF2B5EF4-FFF2-40B4-BE49-F238E27FC236}">
                <a16:creationId xmlns:a16="http://schemas.microsoft.com/office/drawing/2014/main" id="{14293AD2-5837-4071-844A-CF9B4C8E7AF4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5627405" y="127315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2" name="Tijdelijke aanduiding voor afbeelding 31">
            <a:extLst>
              <a:ext uri="{FF2B5EF4-FFF2-40B4-BE49-F238E27FC236}">
                <a16:creationId xmlns:a16="http://schemas.microsoft.com/office/drawing/2014/main" id="{31C292F8-365A-42F0-A852-406D5067D3A0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5627405" y="127531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3" name="Tijdelijke aanduiding voor verticale tekst 2">
            <a:extLst>
              <a:ext uri="{FF2B5EF4-FFF2-40B4-BE49-F238E27FC236}">
                <a16:creationId xmlns:a16="http://schemas.microsoft.com/office/drawing/2014/main" id="{3546D6F5-C676-40A9-869B-8EFFA5AA167D}"/>
              </a:ext>
            </a:extLst>
          </p:cNvPr>
          <p:cNvSpPr>
            <a:spLocks noGrp="1"/>
          </p:cNvSpPr>
          <p:nvPr>
            <p:ph type="body" orient="vert" idx="61" hasCustomPrompt="1"/>
          </p:nvPr>
        </p:nvSpPr>
        <p:spPr>
          <a:xfrm>
            <a:off x="3300951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4" name="Tijdelijke aanduiding voor afbeelding 31">
            <a:extLst>
              <a:ext uri="{FF2B5EF4-FFF2-40B4-BE49-F238E27FC236}">
                <a16:creationId xmlns:a16="http://schemas.microsoft.com/office/drawing/2014/main" id="{19A7FBEA-B915-4628-84CB-AAE0E645B7BA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3300951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5" name="Tijdelijke aanduiding voor verticale tekst 2">
            <a:extLst>
              <a:ext uri="{FF2B5EF4-FFF2-40B4-BE49-F238E27FC236}">
                <a16:creationId xmlns:a16="http://schemas.microsoft.com/office/drawing/2014/main" id="{C013B144-0A0D-497E-9CB4-D7698C524BA4}"/>
              </a:ext>
            </a:extLst>
          </p:cNvPr>
          <p:cNvSpPr>
            <a:spLocks noGrp="1"/>
          </p:cNvSpPr>
          <p:nvPr>
            <p:ph type="body" orient="vert" idx="63" hasCustomPrompt="1"/>
          </p:nvPr>
        </p:nvSpPr>
        <p:spPr>
          <a:xfrm>
            <a:off x="4466125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6" name="Tijdelijke aanduiding voor afbeelding 31">
            <a:extLst>
              <a:ext uri="{FF2B5EF4-FFF2-40B4-BE49-F238E27FC236}">
                <a16:creationId xmlns:a16="http://schemas.microsoft.com/office/drawing/2014/main" id="{6507DC2E-D07A-43FD-A01D-E8C2C5DB65E1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466125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7" name="Tijdelijke aanduiding voor verticale tekst 2">
            <a:extLst>
              <a:ext uri="{FF2B5EF4-FFF2-40B4-BE49-F238E27FC236}">
                <a16:creationId xmlns:a16="http://schemas.microsoft.com/office/drawing/2014/main" id="{83EC8DC8-0A58-457F-A794-EF5F437A5D57}"/>
              </a:ext>
            </a:extLst>
          </p:cNvPr>
          <p:cNvSpPr>
            <a:spLocks noGrp="1"/>
          </p:cNvSpPr>
          <p:nvPr>
            <p:ph type="body" orient="vert" idx="65" hasCustomPrompt="1"/>
          </p:nvPr>
        </p:nvSpPr>
        <p:spPr>
          <a:xfrm>
            <a:off x="5627038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8" name="Tijdelijke aanduiding voor afbeelding 31">
            <a:extLst>
              <a:ext uri="{FF2B5EF4-FFF2-40B4-BE49-F238E27FC236}">
                <a16:creationId xmlns:a16="http://schemas.microsoft.com/office/drawing/2014/main" id="{DC89F17D-F4CD-4E8D-A88A-98CD7D88CBDC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5627038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9" name="Tijdelijke aanduiding voor verticale tekst 2">
            <a:extLst>
              <a:ext uri="{FF2B5EF4-FFF2-40B4-BE49-F238E27FC236}">
                <a16:creationId xmlns:a16="http://schemas.microsoft.com/office/drawing/2014/main" id="{B09EFA52-2194-4D04-AFD3-0EE8B5EFFCCD}"/>
              </a:ext>
            </a:extLst>
          </p:cNvPr>
          <p:cNvSpPr>
            <a:spLocks noGrp="1"/>
          </p:cNvSpPr>
          <p:nvPr>
            <p:ph type="body" orient="vert" idx="67" hasCustomPrompt="1"/>
          </p:nvPr>
        </p:nvSpPr>
        <p:spPr>
          <a:xfrm>
            <a:off x="6760803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0" name="Tijdelijke aanduiding voor afbeelding 31">
            <a:extLst>
              <a:ext uri="{FF2B5EF4-FFF2-40B4-BE49-F238E27FC236}">
                <a16:creationId xmlns:a16="http://schemas.microsoft.com/office/drawing/2014/main" id="{A24E315D-EA10-4DEF-95BB-C8CE4FFB11A4}"/>
              </a:ext>
            </a:extLst>
          </p:cNvPr>
          <p:cNvSpPr>
            <a:spLocks noGrp="1"/>
          </p:cNvSpPr>
          <p:nvPr>
            <p:ph type="pic" sz="quarter" idx="68" hasCustomPrompt="1"/>
          </p:nvPr>
        </p:nvSpPr>
        <p:spPr>
          <a:xfrm>
            <a:off x="6760803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1" name="Tijdelijke aanduiding voor verticale tekst 2">
            <a:extLst>
              <a:ext uri="{FF2B5EF4-FFF2-40B4-BE49-F238E27FC236}">
                <a16:creationId xmlns:a16="http://schemas.microsoft.com/office/drawing/2014/main" id="{8C45A7BE-A6A5-46D1-836D-6BAE04F801EE}"/>
              </a:ext>
            </a:extLst>
          </p:cNvPr>
          <p:cNvSpPr>
            <a:spLocks noGrp="1"/>
          </p:cNvSpPr>
          <p:nvPr>
            <p:ph type="body" orient="vert" idx="69" hasCustomPrompt="1"/>
          </p:nvPr>
        </p:nvSpPr>
        <p:spPr>
          <a:xfrm>
            <a:off x="7919797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2" name="Tijdelijke aanduiding voor afbeelding 31">
            <a:extLst>
              <a:ext uri="{FF2B5EF4-FFF2-40B4-BE49-F238E27FC236}">
                <a16:creationId xmlns:a16="http://schemas.microsoft.com/office/drawing/2014/main" id="{70A28BCC-A31D-4DF1-B9E3-C2C142D837B7}"/>
              </a:ext>
            </a:extLst>
          </p:cNvPr>
          <p:cNvSpPr>
            <a:spLocks noGrp="1"/>
          </p:cNvSpPr>
          <p:nvPr>
            <p:ph type="pic" sz="quarter" idx="70" hasCustomPrompt="1"/>
          </p:nvPr>
        </p:nvSpPr>
        <p:spPr>
          <a:xfrm>
            <a:off x="7919797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3" name="Tijdelijke aanduiding voor verticale tekst 2">
            <a:extLst>
              <a:ext uri="{FF2B5EF4-FFF2-40B4-BE49-F238E27FC236}">
                <a16:creationId xmlns:a16="http://schemas.microsoft.com/office/drawing/2014/main" id="{A0474310-937A-48E0-8BA1-9B4140C7BB4F}"/>
              </a:ext>
            </a:extLst>
          </p:cNvPr>
          <p:cNvSpPr>
            <a:spLocks noGrp="1"/>
          </p:cNvSpPr>
          <p:nvPr>
            <p:ph type="body" orient="vert" idx="71" hasCustomPrompt="1"/>
          </p:nvPr>
        </p:nvSpPr>
        <p:spPr>
          <a:xfrm>
            <a:off x="186865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4" name="Tijdelijke aanduiding voor afbeelding 31">
            <a:extLst>
              <a:ext uri="{FF2B5EF4-FFF2-40B4-BE49-F238E27FC236}">
                <a16:creationId xmlns:a16="http://schemas.microsoft.com/office/drawing/2014/main" id="{3CBF5ECA-BEE2-473A-8E52-D03352A5EDDF}"/>
              </a:ext>
            </a:extLst>
          </p:cNvPr>
          <p:cNvSpPr>
            <a:spLocks noGrp="1"/>
          </p:cNvSpPr>
          <p:nvPr>
            <p:ph type="pic" sz="quarter" idx="72" hasCustomPrompt="1"/>
          </p:nvPr>
        </p:nvSpPr>
        <p:spPr>
          <a:xfrm>
            <a:off x="186865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5" name="Tijdelijke aanduiding voor verticale tekst 2">
            <a:extLst>
              <a:ext uri="{FF2B5EF4-FFF2-40B4-BE49-F238E27FC236}">
                <a16:creationId xmlns:a16="http://schemas.microsoft.com/office/drawing/2014/main" id="{E5DD920C-0DD7-43B5-80F2-1553606E5496}"/>
              </a:ext>
            </a:extLst>
          </p:cNvPr>
          <p:cNvSpPr>
            <a:spLocks noGrp="1"/>
          </p:cNvSpPr>
          <p:nvPr>
            <p:ph type="body" orient="vert" idx="73" hasCustomPrompt="1"/>
          </p:nvPr>
        </p:nvSpPr>
        <p:spPr>
          <a:xfrm>
            <a:off x="1196301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6" name="Tijdelijke aanduiding voor afbeelding 31">
            <a:extLst>
              <a:ext uri="{FF2B5EF4-FFF2-40B4-BE49-F238E27FC236}">
                <a16:creationId xmlns:a16="http://schemas.microsoft.com/office/drawing/2014/main" id="{41CE60B6-643B-4FA5-AFD6-F71184104FEB}"/>
              </a:ext>
            </a:extLst>
          </p:cNvPr>
          <p:cNvSpPr>
            <a:spLocks noGrp="1"/>
          </p:cNvSpPr>
          <p:nvPr>
            <p:ph type="pic" sz="quarter" idx="74" hasCustomPrompt="1"/>
          </p:nvPr>
        </p:nvSpPr>
        <p:spPr>
          <a:xfrm>
            <a:off x="1196301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7" name="Tijdelijke aanduiding voor verticale tekst 2">
            <a:extLst>
              <a:ext uri="{FF2B5EF4-FFF2-40B4-BE49-F238E27FC236}">
                <a16:creationId xmlns:a16="http://schemas.microsoft.com/office/drawing/2014/main" id="{0E055054-668D-45F3-AC9E-E98016952F7F}"/>
              </a:ext>
            </a:extLst>
          </p:cNvPr>
          <p:cNvSpPr>
            <a:spLocks noGrp="1"/>
          </p:cNvSpPr>
          <p:nvPr>
            <p:ph type="body" orient="vert" idx="75" hasCustomPrompt="1"/>
          </p:nvPr>
        </p:nvSpPr>
        <p:spPr>
          <a:xfrm>
            <a:off x="2178414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8" name="Tijdelijke aanduiding voor afbeelding 31">
            <a:extLst>
              <a:ext uri="{FF2B5EF4-FFF2-40B4-BE49-F238E27FC236}">
                <a16:creationId xmlns:a16="http://schemas.microsoft.com/office/drawing/2014/main" id="{61EF5895-2F2F-41FA-BD25-A9ACEE183E07}"/>
              </a:ext>
            </a:extLst>
          </p:cNvPr>
          <p:cNvSpPr>
            <a:spLocks noGrp="1"/>
          </p:cNvSpPr>
          <p:nvPr>
            <p:ph type="pic" sz="quarter" idx="76" hasCustomPrompt="1"/>
          </p:nvPr>
        </p:nvSpPr>
        <p:spPr>
          <a:xfrm>
            <a:off x="2178414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9" name="Tijdelijke aanduiding voor verticale tekst 2">
            <a:extLst>
              <a:ext uri="{FF2B5EF4-FFF2-40B4-BE49-F238E27FC236}">
                <a16:creationId xmlns:a16="http://schemas.microsoft.com/office/drawing/2014/main" id="{1C5CEB20-7748-4A99-9912-BBFD8F504873}"/>
              </a:ext>
            </a:extLst>
          </p:cNvPr>
          <p:cNvSpPr>
            <a:spLocks noGrp="1"/>
          </p:cNvSpPr>
          <p:nvPr>
            <p:ph type="body" orient="vert" idx="77" hasCustomPrompt="1"/>
          </p:nvPr>
        </p:nvSpPr>
        <p:spPr>
          <a:xfrm>
            <a:off x="3169936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0" name="Tijdelijke aanduiding voor afbeelding 31">
            <a:extLst>
              <a:ext uri="{FF2B5EF4-FFF2-40B4-BE49-F238E27FC236}">
                <a16:creationId xmlns:a16="http://schemas.microsoft.com/office/drawing/2014/main" id="{8F724066-6267-4012-A0AE-9AFF34BFAEF3}"/>
              </a:ext>
            </a:extLst>
          </p:cNvPr>
          <p:cNvSpPr>
            <a:spLocks noGrp="1"/>
          </p:cNvSpPr>
          <p:nvPr>
            <p:ph type="pic" sz="quarter" idx="78" hasCustomPrompt="1"/>
          </p:nvPr>
        </p:nvSpPr>
        <p:spPr>
          <a:xfrm>
            <a:off x="3169936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1" name="Tijdelijke aanduiding voor verticale tekst 2">
            <a:extLst>
              <a:ext uri="{FF2B5EF4-FFF2-40B4-BE49-F238E27FC236}">
                <a16:creationId xmlns:a16="http://schemas.microsoft.com/office/drawing/2014/main" id="{5549D103-FD4C-40BD-9381-7A2A04ACE976}"/>
              </a:ext>
            </a:extLst>
          </p:cNvPr>
          <p:cNvSpPr>
            <a:spLocks noGrp="1"/>
          </p:cNvSpPr>
          <p:nvPr>
            <p:ph type="body" orient="vert" idx="79" hasCustomPrompt="1"/>
          </p:nvPr>
        </p:nvSpPr>
        <p:spPr>
          <a:xfrm>
            <a:off x="4175625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2" name="Tijdelijke aanduiding voor afbeelding 31">
            <a:extLst>
              <a:ext uri="{FF2B5EF4-FFF2-40B4-BE49-F238E27FC236}">
                <a16:creationId xmlns:a16="http://schemas.microsoft.com/office/drawing/2014/main" id="{77371A9C-44E1-4AF9-AEF3-D57D35EC1BDB}"/>
              </a:ext>
            </a:extLst>
          </p:cNvPr>
          <p:cNvSpPr>
            <a:spLocks noGrp="1"/>
          </p:cNvSpPr>
          <p:nvPr>
            <p:ph type="pic" sz="quarter" idx="80" hasCustomPrompt="1"/>
          </p:nvPr>
        </p:nvSpPr>
        <p:spPr>
          <a:xfrm>
            <a:off x="4175625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3" name="Tijdelijke aanduiding voor verticale tekst 2">
            <a:extLst>
              <a:ext uri="{FF2B5EF4-FFF2-40B4-BE49-F238E27FC236}">
                <a16:creationId xmlns:a16="http://schemas.microsoft.com/office/drawing/2014/main" id="{714A5014-6E42-4ED5-8E6B-6B8B1A3EDEC8}"/>
              </a:ext>
            </a:extLst>
          </p:cNvPr>
          <p:cNvSpPr>
            <a:spLocks noGrp="1"/>
          </p:cNvSpPr>
          <p:nvPr>
            <p:ph type="body" orient="vert" idx="81" hasCustomPrompt="1"/>
          </p:nvPr>
        </p:nvSpPr>
        <p:spPr>
          <a:xfrm>
            <a:off x="5170485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4" name="Tijdelijke aanduiding voor afbeelding 31">
            <a:extLst>
              <a:ext uri="{FF2B5EF4-FFF2-40B4-BE49-F238E27FC236}">
                <a16:creationId xmlns:a16="http://schemas.microsoft.com/office/drawing/2014/main" id="{5B04C9C5-8DDC-42DA-A688-232C243D2E1F}"/>
              </a:ext>
            </a:extLst>
          </p:cNvPr>
          <p:cNvSpPr>
            <a:spLocks noGrp="1"/>
          </p:cNvSpPr>
          <p:nvPr>
            <p:ph type="pic" sz="quarter" idx="82" hasCustomPrompt="1"/>
          </p:nvPr>
        </p:nvSpPr>
        <p:spPr>
          <a:xfrm>
            <a:off x="5170485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5" name="Tijdelijke aanduiding voor verticale tekst 2">
            <a:extLst>
              <a:ext uri="{FF2B5EF4-FFF2-40B4-BE49-F238E27FC236}">
                <a16:creationId xmlns:a16="http://schemas.microsoft.com/office/drawing/2014/main" id="{B8514DCC-110B-47C6-B106-1D96A43C6875}"/>
              </a:ext>
            </a:extLst>
          </p:cNvPr>
          <p:cNvSpPr>
            <a:spLocks noGrp="1"/>
          </p:cNvSpPr>
          <p:nvPr>
            <p:ph type="body" orient="vert" idx="83" hasCustomPrompt="1"/>
          </p:nvPr>
        </p:nvSpPr>
        <p:spPr>
          <a:xfrm>
            <a:off x="6188743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6" name="Tijdelijke aanduiding voor afbeelding 31">
            <a:extLst>
              <a:ext uri="{FF2B5EF4-FFF2-40B4-BE49-F238E27FC236}">
                <a16:creationId xmlns:a16="http://schemas.microsoft.com/office/drawing/2014/main" id="{0464B692-CE9D-4CCC-BD48-184F82D2E128}"/>
              </a:ext>
            </a:extLst>
          </p:cNvPr>
          <p:cNvSpPr>
            <a:spLocks noGrp="1"/>
          </p:cNvSpPr>
          <p:nvPr>
            <p:ph type="pic" sz="quarter" idx="84" hasCustomPrompt="1"/>
          </p:nvPr>
        </p:nvSpPr>
        <p:spPr>
          <a:xfrm>
            <a:off x="6188743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7" name="Tijdelijke aanduiding voor verticale tekst 2">
            <a:extLst>
              <a:ext uri="{FF2B5EF4-FFF2-40B4-BE49-F238E27FC236}">
                <a16:creationId xmlns:a16="http://schemas.microsoft.com/office/drawing/2014/main" id="{0EFDBC1E-2C3E-49F2-BAB9-80B028E7925A}"/>
              </a:ext>
            </a:extLst>
          </p:cNvPr>
          <p:cNvSpPr>
            <a:spLocks noGrp="1"/>
          </p:cNvSpPr>
          <p:nvPr>
            <p:ph type="body" orient="vert" idx="85" hasCustomPrompt="1"/>
          </p:nvPr>
        </p:nvSpPr>
        <p:spPr>
          <a:xfrm>
            <a:off x="7172122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8" name="Tijdelijke aanduiding voor afbeelding 31">
            <a:extLst>
              <a:ext uri="{FF2B5EF4-FFF2-40B4-BE49-F238E27FC236}">
                <a16:creationId xmlns:a16="http://schemas.microsoft.com/office/drawing/2014/main" id="{9C5F1BD7-86D5-4851-9BE4-35B8C2CA6372}"/>
              </a:ext>
            </a:extLst>
          </p:cNvPr>
          <p:cNvSpPr>
            <a:spLocks noGrp="1"/>
          </p:cNvSpPr>
          <p:nvPr>
            <p:ph type="pic" sz="quarter" idx="86" hasCustomPrompt="1"/>
          </p:nvPr>
        </p:nvSpPr>
        <p:spPr>
          <a:xfrm>
            <a:off x="7172122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9" name="Tijdelijke aanduiding voor verticale tekst 2">
            <a:extLst>
              <a:ext uri="{FF2B5EF4-FFF2-40B4-BE49-F238E27FC236}">
                <a16:creationId xmlns:a16="http://schemas.microsoft.com/office/drawing/2014/main" id="{4730FF30-C1DE-481D-B4CC-37F59AE69C53}"/>
              </a:ext>
            </a:extLst>
          </p:cNvPr>
          <p:cNvSpPr>
            <a:spLocks noGrp="1"/>
          </p:cNvSpPr>
          <p:nvPr>
            <p:ph type="body" orient="vert" idx="87" hasCustomPrompt="1"/>
          </p:nvPr>
        </p:nvSpPr>
        <p:spPr>
          <a:xfrm>
            <a:off x="8180814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0" name="Tijdelijke aanduiding voor afbeelding 31">
            <a:extLst>
              <a:ext uri="{FF2B5EF4-FFF2-40B4-BE49-F238E27FC236}">
                <a16:creationId xmlns:a16="http://schemas.microsoft.com/office/drawing/2014/main" id="{3A9287F3-0467-4BC6-AAAF-456CD7B58A04}"/>
              </a:ext>
            </a:extLst>
          </p:cNvPr>
          <p:cNvSpPr>
            <a:spLocks noGrp="1"/>
          </p:cNvSpPr>
          <p:nvPr>
            <p:ph type="pic" sz="quarter" idx="88" hasCustomPrompt="1"/>
          </p:nvPr>
        </p:nvSpPr>
        <p:spPr>
          <a:xfrm>
            <a:off x="8180814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1" name="Tijdelijke aanduiding voor verticale tekst 2">
            <a:extLst>
              <a:ext uri="{FF2B5EF4-FFF2-40B4-BE49-F238E27FC236}">
                <a16:creationId xmlns:a16="http://schemas.microsoft.com/office/drawing/2014/main" id="{416A12B1-AEC0-4EFE-B2A0-2EF8B86739E9}"/>
              </a:ext>
            </a:extLst>
          </p:cNvPr>
          <p:cNvSpPr>
            <a:spLocks noGrp="1"/>
          </p:cNvSpPr>
          <p:nvPr>
            <p:ph type="body" orient="vert" idx="89" hasCustomPrompt="1"/>
          </p:nvPr>
        </p:nvSpPr>
        <p:spPr>
          <a:xfrm>
            <a:off x="9185618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2" name="Tijdelijke aanduiding voor afbeelding 31">
            <a:extLst>
              <a:ext uri="{FF2B5EF4-FFF2-40B4-BE49-F238E27FC236}">
                <a16:creationId xmlns:a16="http://schemas.microsoft.com/office/drawing/2014/main" id="{A02ABF61-1E62-4C1D-98E4-D71576C67151}"/>
              </a:ext>
            </a:extLst>
          </p:cNvPr>
          <p:cNvSpPr>
            <a:spLocks noGrp="1"/>
          </p:cNvSpPr>
          <p:nvPr>
            <p:ph type="pic" sz="quarter" idx="90" hasCustomPrompt="1"/>
          </p:nvPr>
        </p:nvSpPr>
        <p:spPr>
          <a:xfrm>
            <a:off x="9185618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3" name="Tijdelijke aanduiding voor verticale tekst 2">
            <a:extLst>
              <a:ext uri="{FF2B5EF4-FFF2-40B4-BE49-F238E27FC236}">
                <a16:creationId xmlns:a16="http://schemas.microsoft.com/office/drawing/2014/main" id="{780E81C4-4C3D-4918-9B7E-5C13BDA880F3}"/>
              </a:ext>
            </a:extLst>
          </p:cNvPr>
          <p:cNvSpPr>
            <a:spLocks noGrp="1"/>
          </p:cNvSpPr>
          <p:nvPr>
            <p:ph type="body" orient="vert" idx="91" hasCustomPrompt="1"/>
          </p:nvPr>
        </p:nvSpPr>
        <p:spPr>
          <a:xfrm>
            <a:off x="10172217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4" name="Tijdelijke aanduiding voor afbeelding 31">
            <a:extLst>
              <a:ext uri="{FF2B5EF4-FFF2-40B4-BE49-F238E27FC236}">
                <a16:creationId xmlns:a16="http://schemas.microsoft.com/office/drawing/2014/main" id="{A11EEA0B-06CF-46E4-B49E-619F39CD8FCE}"/>
              </a:ext>
            </a:extLst>
          </p:cNvPr>
          <p:cNvSpPr>
            <a:spLocks noGrp="1"/>
          </p:cNvSpPr>
          <p:nvPr>
            <p:ph type="pic" sz="quarter" idx="92" hasCustomPrompt="1"/>
          </p:nvPr>
        </p:nvSpPr>
        <p:spPr>
          <a:xfrm>
            <a:off x="10172217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5" name="Tijdelijke aanduiding voor verticale tekst 2">
            <a:extLst>
              <a:ext uri="{FF2B5EF4-FFF2-40B4-BE49-F238E27FC236}">
                <a16:creationId xmlns:a16="http://schemas.microsoft.com/office/drawing/2014/main" id="{D3F3124F-387F-41B9-9AD4-17B8B8938093}"/>
              </a:ext>
            </a:extLst>
          </p:cNvPr>
          <p:cNvSpPr>
            <a:spLocks noGrp="1"/>
          </p:cNvSpPr>
          <p:nvPr>
            <p:ph type="body" orient="vert" idx="93" hasCustomPrompt="1"/>
          </p:nvPr>
        </p:nvSpPr>
        <p:spPr>
          <a:xfrm>
            <a:off x="11180044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6" name="Tijdelijke aanduiding voor afbeelding 31">
            <a:extLst>
              <a:ext uri="{FF2B5EF4-FFF2-40B4-BE49-F238E27FC236}">
                <a16:creationId xmlns:a16="http://schemas.microsoft.com/office/drawing/2014/main" id="{1666C2E9-EB03-4BE0-A719-C01BCB15744A}"/>
              </a:ext>
            </a:extLst>
          </p:cNvPr>
          <p:cNvSpPr>
            <a:spLocks noGrp="1"/>
          </p:cNvSpPr>
          <p:nvPr>
            <p:ph type="pic" sz="quarter" idx="94" hasCustomPrompt="1"/>
          </p:nvPr>
        </p:nvSpPr>
        <p:spPr>
          <a:xfrm>
            <a:off x="11180044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32312729-E02A-43BC-A267-1B37FDF68AD8}"/>
              </a:ext>
            </a:extLst>
          </p:cNvPr>
          <p:cNvSpPr>
            <a:spLocks noGrp="1"/>
          </p:cNvSpPr>
          <p:nvPr>
            <p:ph type="body" sz="quarter" idx="95" hasCustomPrompt="1"/>
          </p:nvPr>
        </p:nvSpPr>
        <p:spPr>
          <a:xfrm>
            <a:off x="3300951" y="2455941"/>
            <a:ext cx="1211263" cy="218371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500"/>
            </a:lvl4pPr>
          </a:lstStyle>
          <a:p>
            <a:pPr lvl="3"/>
            <a:r>
              <a:rPr lang="nl-NL" dirty="0"/>
              <a:t>Titel</a:t>
            </a:r>
          </a:p>
        </p:txBody>
      </p:sp>
      <p:sp>
        <p:nvSpPr>
          <p:cNvPr id="388" name="Tijdelijke aanduiding voor tekst 7">
            <a:extLst>
              <a:ext uri="{FF2B5EF4-FFF2-40B4-BE49-F238E27FC236}">
                <a16:creationId xmlns:a16="http://schemas.microsoft.com/office/drawing/2014/main" id="{0F1BE2BF-85C1-4D56-96AA-702D436423AB}"/>
              </a:ext>
            </a:extLst>
          </p:cNvPr>
          <p:cNvSpPr>
            <a:spLocks noGrp="1"/>
          </p:cNvSpPr>
          <p:nvPr>
            <p:ph type="body" sz="quarter" idx="97" hasCustomPrompt="1"/>
          </p:nvPr>
        </p:nvSpPr>
        <p:spPr>
          <a:xfrm>
            <a:off x="197551" y="4101384"/>
            <a:ext cx="1472007" cy="218371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500"/>
            </a:lvl4pPr>
          </a:lstStyle>
          <a:p>
            <a:pPr lvl="3"/>
            <a:r>
              <a:rPr lang="nl-NL" dirty="0"/>
              <a:t>Titel</a:t>
            </a:r>
          </a:p>
        </p:txBody>
      </p:sp>
      <p:sp>
        <p:nvSpPr>
          <p:cNvPr id="389" name="Tijdelijke aanduiding voor tekst 7">
            <a:extLst>
              <a:ext uri="{FF2B5EF4-FFF2-40B4-BE49-F238E27FC236}">
                <a16:creationId xmlns:a16="http://schemas.microsoft.com/office/drawing/2014/main" id="{4E575E57-AA1F-447B-B420-AA5E8340FD08}"/>
              </a:ext>
            </a:extLst>
          </p:cNvPr>
          <p:cNvSpPr>
            <a:spLocks noGrp="1"/>
          </p:cNvSpPr>
          <p:nvPr>
            <p:ph type="body" sz="quarter" idx="98" hasCustomPrompt="1"/>
          </p:nvPr>
        </p:nvSpPr>
        <p:spPr>
          <a:xfrm>
            <a:off x="5627025" y="971917"/>
            <a:ext cx="1491011" cy="218371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500"/>
            </a:lvl4pPr>
          </a:lstStyle>
          <a:p>
            <a:pPr lvl="3"/>
            <a:r>
              <a:rPr lang="nl-NL" dirty="0"/>
              <a:t>Titel</a:t>
            </a:r>
          </a:p>
        </p:txBody>
      </p:sp>
    </p:spTree>
    <p:extLst>
      <p:ext uri="{BB962C8B-B14F-4D97-AF65-F5344CB8AC3E}">
        <p14:creationId xmlns:p14="http://schemas.microsoft.com/office/powerpoint/2010/main" val="2500926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2" grpId="0" animBg="1"/>
      <p:bldP spid="3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4" grpId="0" animBg="1"/>
      <p:bldP spid="3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6" grpId="0" animBg="1"/>
      <p:bldP spid="35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8" grpId="0" animBg="1"/>
      <p:bldP spid="35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0" grpId="0" animBg="1"/>
      <p:bldP spid="36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2" grpId="0" animBg="1"/>
      <p:bldP spid="36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4" grpId="0" animBg="1"/>
      <p:bldP spid="36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6" grpId="0" animBg="1"/>
      <p:bldP spid="3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8" grpId="0" animBg="1"/>
      <p:bldP spid="3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0" grpId="0" animBg="1"/>
      <p:bldP spid="3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2" grpId="0" animBg="1"/>
      <p:bldP spid="3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4" grpId="0" animBg="1"/>
      <p:bldP spid="3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6" grpId="0" animBg="1"/>
      <p:bldP spid="3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8" grpId="0" animBg="1"/>
      <p:bldP spid="3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0" grpId="0" animBg="1"/>
      <p:bldP spid="3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2" grpId="0" animBg="1"/>
      <p:bldP spid="38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4" grpId="0" animBg="1"/>
      <p:bldP spid="38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6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Feedback communicer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nl-NL" sz="1100" b="1" dirty="0">
              <a:solidFill>
                <a:prstClr val="black"/>
              </a:solidFill>
            </a:endParaRPr>
          </a:p>
        </p:txBody>
      </p:sp>
      <p:sp>
        <p:nvSpPr>
          <p:cNvPr id="16" name="Rechthoek 15"/>
          <p:cNvSpPr/>
          <p:nvPr userDrawn="1"/>
        </p:nvSpPr>
        <p:spPr>
          <a:xfrm>
            <a:off x="701549" y="1700812"/>
            <a:ext cx="10800649" cy="4356495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/>
          <a:p>
            <a:pPr marL="0" lvl="3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Beste klant,</a:t>
            </a:r>
          </a:p>
          <a:p>
            <a:pPr marL="0" lvl="3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Bij PPT Solutions communiceren we feedback met opmerkingen in PowerPoint.</a:t>
            </a:r>
            <a:b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Wanneer u feedback heeft wat betrekking heeft op een dia in de presentatie, ga dan naar de desbetreffende dia en volg de volgende stappen:</a:t>
            </a:r>
          </a:p>
          <a:p>
            <a:pPr marL="0" lvl="3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10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10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10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10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endParaRPr lang="nl-NL" sz="110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Deze stappen kunt u uitvoeren door de gehele presentatie en eventueel ook antwoord geven op onze communicatie via opmerkingen.</a:t>
            </a:r>
            <a:b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 volgende stappen kunt u uitvoeren om antwoord te geven op evt. opmerkingen of om naar de vorige/volgende opmerking in de presentatie te gaan:</a:t>
            </a: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57" y="-399453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nl-NL" sz="1500" dirty="0">
                <a:solidFill>
                  <a:srgbClr val="303E48">
                    <a:lumMod val="60000"/>
                    <a:lumOff val="40000"/>
                  </a:srgbClr>
                </a:solidFill>
              </a:rPr>
              <a:t>Instructie dia: Feedback communiceren</a:t>
            </a:r>
          </a:p>
        </p:txBody>
      </p:sp>
      <p:grpSp>
        <p:nvGrpSpPr>
          <p:cNvPr id="9" name="GRID" hidden="1"/>
          <p:cNvGrpSpPr/>
          <p:nvPr userDrawn="1"/>
        </p:nvGrpSpPr>
        <p:grpSpPr>
          <a:xfrm>
            <a:off x="14" y="0"/>
            <a:ext cx="12191999" cy="6858000"/>
            <a:chOff x="0" y="0"/>
            <a:chExt cx="12169774" cy="6858000"/>
          </a:xfrm>
        </p:grpSpPr>
        <p:sp>
          <p:nvSpPr>
            <p:cNvPr id="10" name="Rechthoek 9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Rechthoek 10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Rechthoek 11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Rechthoek 12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Rechthoek 13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Rechthoek 30"/>
            <p:cNvSpPr/>
            <p:nvPr userDrawn="1"/>
          </p:nvSpPr>
          <p:spPr>
            <a:xfrm>
              <a:off x="0" y="2267220"/>
              <a:ext cx="12169774" cy="210548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2" name="Rechthoek 31"/>
            <p:cNvSpPr/>
            <p:nvPr userDrawn="1"/>
          </p:nvSpPr>
          <p:spPr>
            <a:xfrm>
              <a:off x="0" y="4838993"/>
              <a:ext cx="12169774" cy="210548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7" name="Rechthoek 36"/>
            <p:cNvSpPr/>
            <p:nvPr userDrawn="1"/>
          </p:nvSpPr>
          <p:spPr>
            <a:xfrm>
              <a:off x="0" y="277158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8" name="Rechthoek 37"/>
            <p:cNvSpPr/>
            <p:nvPr userDrawn="1"/>
          </p:nvSpPr>
          <p:spPr>
            <a:xfrm>
              <a:off x="0" y="320061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9" name="Rechthoek 38"/>
            <p:cNvSpPr/>
            <p:nvPr userDrawn="1"/>
          </p:nvSpPr>
          <p:spPr>
            <a:xfrm>
              <a:off x="0" y="3666199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48" name="Rechthoek 47"/>
            <p:cNvSpPr/>
            <p:nvPr userDrawn="1"/>
          </p:nvSpPr>
          <p:spPr>
            <a:xfrm>
              <a:off x="0" y="538020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7" name="Tekstvak 6"/>
          <p:cNvSpPr txBox="1"/>
          <p:nvPr userDrawn="1"/>
        </p:nvSpPr>
        <p:spPr>
          <a:xfrm>
            <a:off x="693965" y="692699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nl-NL" dirty="0">
                <a:solidFill>
                  <a:srgbClr val="0096A5"/>
                </a:solidFill>
                <a:latin typeface="Oswald" panose="02000503000000000000" pitchFamily="2" charset="0"/>
              </a:rPr>
              <a:t>Feedback communicatie</a:t>
            </a:r>
            <a:endParaRPr lang="en-US" dirty="0">
              <a:solidFill>
                <a:srgbClr val="0096A5"/>
              </a:solidFill>
              <a:latin typeface="Oswald" panose="02000503000000000000" pitchFamily="2" charset="0"/>
            </a:endParaRPr>
          </a:p>
        </p:txBody>
      </p:sp>
      <p:grpSp>
        <p:nvGrpSpPr>
          <p:cNvPr id="67" name="Groep 66"/>
          <p:cNvGrpSpPr/>
          <p:nvPr userDrawn="1"/>
        </p:nvGrpSpPr>
        <p:grpSpPr>
          <a:xfrm>
            <a:off x="696791" y="2472280"/>
            <a:ext cx="9936052" cy="1694973"/>
            <a:chOff x="695521" y="2472279"/>
            <a:chExt cx="9917939" cy="1694973"/>
          </a:xfrm>
        </p:grpSpPr>
        <p:grpSp>
          <p:nvGrpSpPr>
            <p:cNvPr id="18" name="Groep 17"/>
            <p:cNvGrpSpPr/>
            <p:nvPr/>
          </p:nvGrpSpPr>
          <p:grpSpPr>
            <a:xfrm>
              <a:off x="695521" y="2477768"/>
              <a:ext cx="9917939" cy="1643724"/>
              <a:chOff x="607174" y="2060848"/>
              <a:chExt cx="9917939" cy="1643724"/>
            </a:xfrm>
          </p:grpSpPr>
          <p:sp>
            <p:nvSpPr>
              <p:cNvPr id="23" name="Tekstvak 22"/>
              <p:cNvSpPr txBox="1"/>
              <p:nvPr/>
            </p:nvSpPr>
            <p:spPr>
              <a:xfrm>
                <a:off x="1020057" y="2060849"/>
                <a:ext cx="4824536" cy="2654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Ga naar de tab </a:t>
                </a: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‘Invoegen’.</a:t>
                </a:r>
              </a:p>
            </p:txBody>
          </p:sp>
          <p:sp>
            <p:nvSpPr>
              <p:cNvPr id="24" name="Ovaal 23"/>
              <p:cNvSpPr/>
              <p:nvPr/>
            </p:nvSpPr>
            <p:spPr>
              <a:xfrm>
                <a:off x="607174" y="2060848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prstClr val="white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1</a:t>
                </a:r>
              </a:p>
            </p:txBody>
          </p:sp>
          <p:sp>
            <p:nvSpPr>
              <p:cNvPr id="25" name="Tekstvak 24"/>
              <p:cNvSpPr txBox="1"/>
              <p:nvPr/>
            </p:nvSpPr>
            <p:spPr>
              <a:xfrm>
                <a:off x="1020057" y="2483279"/>
                <a:ext cx="482453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Klik op de knop </a:t>
                </a: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‘Opmerking’.</a:t>
                </a:r>
              </a:p>
            </p:txBody>
          </p:sp>
          <p:sp>
            <p:nvSpPr>
              <p:cNvPr id="26" name="Ovaal 25"/>
              <p:cNvSpPr/>
              <p:nvPr/>
            </p:nvSpPr>
            <p:spPr>
              <a:xfrm>
                <a:off x="607174" y="2488475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prstClr val="white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2</a:t>
                </a:r>
              </a:p>
            </p:txBody>
          </p:sp>
          <p:sp>
            <p:nvSpPr>
              <p:cNvPr id="27" name="Tekstvak 26"/>
              <p:cNvSpPr txBox="1"/>
              <p:nvPr/>
            </p:nvSpPr>
            <p:spPr>
              <a:xfrm>
                <a:off x="1020057" y="2931615"/>
                <a:ext cx="950505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Er verschijnt nu een klein spreekwolkje op de slide en het venster voor opmerkingen opent zich aan de zijkant.</a:t>
                </a:r>
              </a:p>
              <a:p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 uw feedback in het tekst vak in het venster voor opmerkingen.</a:t>
                </a:r>
              </a:p>
            </p:txBody>
          </p:sp>
          <p:sp>
            <p:nvSpPr>
              <p:cNvPr id="28" name="Ovaal 27"/>
              <p:cNvSpPr/>
              <p:nvPr/>
            </p:nvSpPr>
            <p:spPr>
              <a:xfrm>
                <a:off x="607174" y="291608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prstClr val="white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3</a:t>
                </a:r>
              </a:p>
            </p:txBody>
          </p:sp>
          <p:sp>
            <p:nvSpPr>
              <p:cNvPr id="29" name="Tekstvak 28"/>
              <p:cNvSpPr txBox="1"/>
              <p:nvPr/>
            </p:nvSpPr>
            <p:spPr>
              <a:xfrm>
                <a:off x="1020057" y="3416540"/>
                <a:ext cx="729365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u dit gedaan heeft, kunt u het spreekwolkje op de juiste plaats op de dia slepen. </a:t>
                </a:r>
                <a:b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Zo is het voor ons duidelijk op welk deel van de content, op de dia, uw feedback betrekking heeft.</a:t>
                </a:r>
              </a:p>
            </p:txBody>
          </p:sp>
          <p:sp>
            <p:nvSpPr>
              <p:cNvPr id="30" name="Ovaal 29"/>
              <p:cNvSpPr/>
              <p:nvPr/>
            </p:nvSpPr>
            <p:spPr>
              <a:xfrm>
                <a:off x="607174" y="341654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prstClr val="white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4</a:t>
                </a:r>
              </a:p>
            </p:txBody>
          </p:sp>
        </p:grpSp>
        <p:pic>
          <p:nvPicPr>
            <p:cNvPr id="51" name="Afbeelding 5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92913" y="2472279"/>
              <a:ext cx="1822207" cy="265370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2" name="Afbeelding 51"/>
            <p:cNvPicPr>
              <a:picLocks noChangeAspect="1"/>
            </p:cNvPicPr>
            <p:nvPr userDrawn="1"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292913" y="2840765"/>
              <a:ext cx="432050" cy="376815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6" name="Afbeelding 55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29962" y="2793592"/>
              <a:ext cx="2144324" cy="880792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8" name="Afbeelding 57"/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29962" y="3767202"/>
              <a:ext cx="419100" cy="400050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</p:grpSp>
      <p:grpSp>
        <p:nvGrpSpPr>
          <p:cNvPr id="66" name="Groep 65"/>
          <p:cNvGrpSpPr/>
          <p:nvPr userDrawn="1"/>
        </p:nvGrpSpPr>
        <p:grpSpPr>
          <a:xfrm>
            <a:off x="691993" y="4957022"/>
            <a:ext cx="10940891" cy="992295"/>
            <a:chOff x="690732" y="4957010"/>
            <a:chExt cx="10920946" cy="992294"/>
          </a:xfrm>
        </p:grpSpPr>
        <p:grpSp>
          <p:nvGrpSpPr>
            <p:cNvPr id="41" name="Groep 40"/>
            <p:cNvGrpSpPr/>
            <p:nvPr/>
          </p:nvGrpSpPr>
          <p:grpSpPr>
            <a:xfrm>
              <a:off x="690732" y="5052264"/>
              <a:ext cx="10920946" cy="807860"/>
              <a:chOff x="612279" y="4917797"/>
              <a:chExt cx="10920946" cy="807860"/>
            </a:xfrm>
          </p:grpSpPr>
          <p:sp>
            <p:nvSpPr>
              <p:cNvPr id="44" name="Tekstvak 43"/>
              <p:cNvSpPr txBox="1"/>
              <p:nvPr/>
            </p:nvSpPr>
            <p:spPr>
              <a:xfrm>
                <a:off x="1020057" y="4933332"/>
                <a:ext cx="10513168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het venster voor opmerkingen is geopend en u een opmerking van PPT Solutions ziet staan, Kunt u antwoorden door</a:t>
                </a:r>
                <a:b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Onder de opmerking, waar een tekst vak staat met de beschrijving ‘Beantwoorden’, uw antwoord te typen.</a:t>
                </a:r>
              </a:p>
            </p:txBody>
          </p:sp>
          <p:sp>
            <p:nvSpPr>
              <p:cNvPr id="45" name="Ovaal 44"/>
              <p:cNvSpPr/>
              <p:nvPr/>
            </p:nvSpPr>
            <p:spPr>
              <a:xfrm>
                <a:off x="612279" y="4917797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prstClr val="white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</a:t>
                </a:r>
              </a:p>
            </p:txBody>
          </p:sp>
          <p:sp>
            <p:nvSpPr>
              <p:cNvPr id="46" name="Tekstvak 45"/>
              <p:cNvSpPr txBox="1"/>
              <p:nvPr/>
            </p:nvSpPr>
            <p:spPr>
              <a:xfrm>
                <a:off x="1020057" y="5437625"/>
                <a:ext cx="10513168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het venster voor opmerkingen is geopend zijn in de rechter bovenhoek twee knopjes zichtbaar.</a:t>
                </a:r>
                <a:b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Met het linker knopje gaat u naar de vorige opmerking in de presentatie en met het rechter knopje gaat u naar de volgende.</a:t>
                </a:r>
              </a:p>
            </p:txBody>
          </p:sp>
          <p:sp>
            <p:nvSpPr>
              <p:cNvPr id="47" name="Ovaal 46"/>
              <p:cNvSpPr/>
              <p:nvPr/>
            </p:nvSpPr>
            <p:spPr>
              <a:xfrm>
                <a:off x="612279" y="542209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prstClr val="white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B</a:t>
                </a:r>
              </a:p>
            </p:txBody>
          </p:sp>
        </p:grpSp>
        <p:pic>
          <p:nvPicPr>
            <p:cNvPr id="63" name="Afbeelding 62"/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521581" y="4957010"/>
              <a:ext cx="1677516" cy="529469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65" name="Afbeelding 64"/>
            <p:cNvPicPr>
              <a:picLocks noChangeAspect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21580" y="5568546"/>
              <a:ext cx="673648" cy="380758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</p:grpSp>
      <p:sp>
        <p:nvSpPr>
          <p:cNvPr id="43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1986" tIns="107973" rIns="71986" bIns="35998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rgbClr val="008A78"/>
              </a:buClr>
              <a:buFont typeface="Courier New" panose="02070309020205020404" pitchFamily="49" charset="0"/>
              <a:buNone/>
            </a:pPr>
            <a:endParaRPr dirty="0">
              <a:solidFill>
                <a:prstClr val="white"/>
              </a:solidFill>
            </a:endParaRPr>
          </a:p>
        </p:txBody>
      </p:sp>
      <p:cxnSp>
        <p:nvCxnSpPr>
          <p:cNvPr id="42" name="Rechte verbindingslijn 41"/>
          <p:cNvCxnSpPr>
            <a:cxnSpLocks/>
          </p:cNvCxnSpPr>
          <p:nvPr userDrawn="1"/>
        </p:nvCxnSpPr>
        <p:spPr>
          <a:xfrm>
            <a:off x="693965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Vrije vorm 308"/>
          <p:cNvSpPr/>
          <p:nvPr userDrawn="1"/>
        </p:nvSpPr>
        <p:spPr>
          <a:xfrm>
            <a:off x="11056397" y="692710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20" tIns="45718" rIns="91420" bIns="45718" numCol="1" anchor="t" anchorCtr="0" compatLnSpc="1">
            <a:prstTxWarp prst="textNoShape">
              <a:avLst/>
            </a:prstTxWarp>
          </a:bodyPr>
          <a:lstStyle/>
          <a:p>
            <a:endParaRPr lang="nl-NL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087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Video instructie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Rechthoek 101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nl-NL" sz="1100" b="1" dirty="0">
              <a:solidFill>
                <a:prstClr val="black"/>
              </a:solidFill>
            </a:endParaRP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57" y="-399453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nl-NL" sz="1500" dirty="0">
                <a:solidFill>
                  <a:srgbClr val="303E48">
                    <a:lumMod val="60000"/>
                    <a:lumOff val="40000"/>
                  </a:srgbClr>
                </a:solidFill>
              </a:rPr>
              <a:t>Video instructies - YouTube links</a:t>
            </a:r>
          </a:p>
        </p:txBody>
      </p:sp>
      <p:grpSp>
        <p:nvGrpSpPr>
          <p:cNvPr id="9" name="GRID" hidden="1"/>
          <p:cNvGrpSpPr/>
          <p:nvPr userDrawn="1"/>
        </p:nvGrpSpPr>
        <p:grpSpPr>
          <a:xfrm>
            <a:off x="14" y="0"/>
            <a:ext cx="12191999" cy="6858000"/>
            <a:chOff x="0" y="0"/>
            <a:chExt cx="12169774" cy="6858000"/>
          </a:xfrm>
        </p:grpSpPr>
        <p:sp>
          <p:nvSpPr>
            <p:cNvPr id="10" name="Rechthoek 9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Rechthoek 10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Rechthoek 11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Rechthoek 12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Rechthoek 13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5" name="Rechthoek 94"/>
            <p:cNvSpPr/>
            <p:nvPr userDrawn="1"/>
          </p:nvSpPr>
          <p:spPr>
            <a:xfrm>
              <a:off x="0" y="2582251"/>
              <a:ext cx="12169774" cy="21352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6" name="Rechthoek 95"/>
            <p:cNvSpPr/>
            <p:nvPr userDrawn="1"/>
          </p:nvSpPr>
          <p:spPr>
            <a:xfrm>
              <a:off x="0" y="4795817"/>
              <a:ext cx="12169774" cy="21352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7" name="Tekstvak 6"/>
          <p:cNvSpPr txBox="1"/>
          <p:nvPr userDrawn="1"/>
        </p:nvSpPr>
        <p:spPr>
          <a:xfrm>
            <a:off x="693965" y="692699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nl-NL" dirty="0">
                <a:solidFill>
                  <a:srgbClr val="0096A5"/>
                </a:solidFill>
                <a:latin typeface="Oswald" panose="02000503000000000000" pitchFamily="2" charset="0"/>
              </a:rPr>
              <a:t>Video instructies – YouTube links</a:t>
            </a:r>
          </a:p>
        </p:txBody>
      </p:sp>
      <p:cxnSp>
        <p:nvCxnSpPr>
          <p:cNvPr id="49" name="Rechte verbindingslijn 48"/>
          <p:cNvCxnSpPr/>
          <p:nvPr userDrawn="1"/>
        </p:nvCxnSpPr>
        <p:spPr>
          <a:xfrm>
            <a:off x="3394123" y="1700812"/>
            <a:ext cx="0" cy="4356495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echte verbindingslijn 49"/>
          <p:cNvCxnSpPr/>
          <p:nvPr userDrawn="1"/>
        </p:nvCxnSpPr>
        <p:spPr>
          <a:xfrm>
            <a:off x="6094285" y="1700812"/>
            <a:ext cx="0" cy="4356495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echte verbindingslijn 58"/>
          <p:cNvCxnSpPr>
            <a:cxnSpLocks/>
          </p:cNvCxnSpPr>
          <p:nvPr userDrawn="1"/>
        </p:nvCxnSpPr>
        <p:spPr>
          <a:xfrm flipH="1">
            <a:off x="672271" y="3879057"/>
            <a:ext cx="8122180" cy="0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H2">
            <a:hlinkClick r:id="" action="ppaction://noaction"/>
          </p:cNvPr>
          <p:cNvSpPr txBox="1"/>
          <p:nvPr userDrawn="1"/>
        </p:nvSpPr>
        <p:spPr>
          <a:xfrm>
            <a:off x="1031419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dirty="0">
              <a:solidFill>
                <a:srgbClr val="002C51"/>
              </a:solidFill>
              <a:latin typeface="Gill Sans M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  <a:t/>
            </a:r>
            <a:b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</a:br>
            <a:r>
              <a:rPr lang="nl-NL" sz="1200" dirty="0">
                <a:solidFill>
                  <a:srgbClr val="44546A"/>
                </a:solidFill>
                <a:latin typeface="Oswald" panose="02000503000000000000" pitchFamily="2" charset="0"/>
              </a:rPr>
              <a:t>Werken met Tekst Niveaus</a:t>
            </a:r>
          </a:p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2"/>
              </a:rPr>
              <a:t>https://youtu.be/hM16rifWsjU</a:t>
            </a: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72" name="H2">
            <a:hlinkClick r:id="" action="ppaction://noaction"/>
          </p:cNvPr>
          <p:cNvSpPr txBox="1"/>
          <p:nvPr userDrawn="1"/>
        </p:nvSpPr>
        <p:spPr>
          <a:xfrm>
            <a:off x="3781134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dirty="0">
              <a:solidFill>
                <a:srgbClr val="002C51"/>
              </a:solidFill>
              <a:latin typeface="Gill Sans M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  <a:t/>
            </a:r>
            <a:b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</a:br>
            <a:r>
              <a:rPr lang="nl-NL" sz="1200" dirty="0">
                <a:solidFill>
                  <a:srgbClr val="44546A"/>
                </a:solidFill>
                <a:latin typeface="Oswald" panose="02000503000000000000" pitchFamily="2" charset="0"/>
              </a:rPr>
              <a:t>Werken met Afbeeldingen</a:t>
            </a: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3"/>
              </a:rPr>
              <a:t>https://youtu.be/09yTK-OTEPA</a:t>
            </a: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73" name="H2">
            <a:hlinkClick r:id="" action="ppaction://noaction"/>
          </p:cNvPr>
          <p:cNvSpPr txBox="1"/>
          <p:nvPr userDrawn="1"/>
        </p:nvSpPr>
        <p:spPr>
          <a:xfrm>
            <a:off x="6481295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dirty="0">
              <a:solidFill>
                <a:srgbClr val="002C51"/>
              </a:solidFill>
              <a:latin typeface="Gill Sans M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  <a:t/>
            </a:r>
            <a:b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</a:br>
            <a:r>
              <a:rPr lang="nl-NL" sz="1200" dirty="0">
                <a:solidFill>
                  <a:srgbClr val="44546A"/>
                </a:solidFill>
                <a:latin typeface="Oswald" panose="02000503000000000000" pitchFamily="2" charset="0"/>
              </a:rPr>
              <a:t>Werken met Grafieken</a:t>
            </a: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4"/>
              </a:rPr>
              <a:t>https://youtu.be/fbByse1_RSY</a:t>
            </a: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grpSp>
        <p:nvGrpSpPr>
          <p:cNvPr id="79" name="Grafiek icoon"/>
          <p:cNvGrpSpPr/>
          <p:nvPr userDrawn="1"/>
        </p:nvGrpSpPr>
        <p:grpSpPr>
          <a:xfrm>
            <a:off x="7264959" y="2184016"/>
            <a:ext cx="358817" cy="389873"/>
            <a:chOff x="12468049" y="1754144"/>
            <a:chExt cx="339072" cy="369091"/>
          </a:xfrm>
        </p:grpSpPr>
        <p:sp>
          <p:nvSpPr>
            <p:cNvPr id="80" name="Rechthoek 79"/>
            <p:cNvSpPr/>
            <p:nvPr/>
          </p:nvSpPr>
          <p:spPr>
            <a:xfrm>
              <a:off x="12468049" y="1869625"/>
              <a:ext cx="92751" cy="253609"/>
            </a:xfrm>
            <a:prstGeom prst="rect">
              <a:avLst/>
            </a:prstGeom>
            <a:solidFill>
              <a:srgbClr val="4D82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>
                <a:solidFill>
                  <a:prstClr val="white"/>
                </a:solidFill>
              </a:endParaRPr>
            </a:p>
          </p:txBody>
        </p:sp>
        <p:sp>
          <p:nvSpPr>
            <p:cNvPr id="81" name="Rechthoek 80"/>
            <p:cNvSpPr/>
            <p:nvPr/>
          </p:nvSpPr>
          <p:spPr>
            <a:xfrm>
              <a:off x="12590223" y="1754144"/>
              <a:ext cx="92751" cy="369091"/>
            </a:xfrm>
            <a:prstGeom prst="rect">
              <a:avLst/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>
                <a:solidFill>
                  <a:prstClr val="white"/>
                </a:solidFill>
              </a:endParaRPr>
            </a:p>
          </p:txBody>
        </p:sp>
        <p:sp>
          <p:nvSpPr>
            <p:cNvPr id="82" name="Rechthoek 81"/>
            <p:cNvSpPr/>
            <p:nvPr/>
          </p:nvSpPr>
          <p:spPr>
            <a:xfrm>
              <a:off x="12714370" y="1836322"/>
              <a:ext cx="92751" cy="286913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>
                <a:solidFill>
                  <a:prstClr val="white"/>
                </a:solidFill>
              </a:endParaRPr>
            </a:p>
          </p:txBody>
        </p:sp>
      </p:grpSp>
      <p:sp>
        <p:nvSpPr>
          <p:cNvPr id="83" name="H2">
            <a:hlinkClick r:id="" action="ppaction://noaction"/>
          </p:cNvPr>
          <p:cNvSpPr txBox="1"/>
          <p:nvPr userDrawn="1"/>
        </p:nvSpPr>
        <p:spPr>
          <a:xfrm>
            <a:off x="1066318" y="4962343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dirty="0">
              <a:solidFill>
                <a:srgbClr val="002C51"/>
              </a:solidFill>
              <a:latin typeface="Gill Sans M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  <a:t/>
            </a:r>
            <a:b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</a:br>
            <a:r>
              <a:rPr lang="nl-NL" sz="1200" dirty="0">
                <a:solidFill>
                  <a:srgbClr val="44546A"/>
                </a:solidFill>
                <a:latin typeface="Oswald" panose="02000503000000000000" pitchFamily="2" charset="0"/>
              </a:rPr>
              <a:t>Werken met Tabellen</a:t>
            </a: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5"/>
              </a:rPr>
              <a:t>https://youtu.be/IIjbiKAotek</a:t>
            </a: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84" name="H2">
            <a:hlinkClick r:id="" action="ppaction://noaction"/>
          </p:cNvPr>
          <p:cNvSpPr txBox="1"/>
          <p:nvPr userDrawn="1"/>
        </p:nvSpPr>
        <p:spPr>
          <a:xfrm>
            <a:off x="3816033" y="4962343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dirty="0">
              <a:solidFill>
                <a:srgbClr val="002C51"/>
              </a:solidFill>
              <a:latin typeface="Gill Sans M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  <a:t/>
            </a:r>
            <a:br>
              <a:rPr lang="nl-NL" sz="1200" dirty="0">
                <a:solidFill>
                  <a:srgbClr val="002C51"/>
                </a:solidFill>
                <a:latin typeface="Oswald" panose="02000503000000000000" pitchFamily="2" charset="0"/>
              </a:rPr>
            </a:br>
            <a:r>
              <a:rPr lang="nl-NL" sz="1200" dirty="0">
                <a:solidFill>
                  <a:srgbClr val="44546A"/>
                </a:solidFill>
                <a:latin typeface="Oswald" panose="02000503000000000000" pitchFamily="2" charset="0"/>
              </a:rPr>
              <a:t>Werken met Video’s</a:t>
            </a: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6"/>
              </a:rPr>
              <a:t>https://youtu.be/H_4HH09zxC0</a:t>
            </a: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85" name="H2">
            <a:hlinkClick r:id="" action="ppaction://noaction"/>
          </p:cNvPr>
          <p:cNvSpPr txBox="1"/>
          <p:nvPr userDrawn="1"/>
        </p:nvSpPr>
        <p:spPr>
          <a:xfrm>
            <a:off x="6516188" y="4962343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dirty="0">
              <a:solidFill>
                <a:srgbClr val="002C51"/>
              </a:solidFill>
              <a:latin typeface="Gill Sans M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dirty="0">
                <a:solidFill>
                  <a:srgbClr val="008A78"/>
                </a:solidFill>
                <a:latin typeface="Gill Sans MT"/>
              </a:rPr>
              <a:t> </a:t>
            </a:r>
            <a:r>
              <a:rPr lang="nl-NL" sz="1200" dirty="0">
                <a:solidFill>
                  <a:srgbClr val="002C51"/>
                </a:solidFill>
                <a:latin typeface="Gill Sans MT"/>
              </a:rPr>
              <a:t/>
            </a:r>
            <a:br>
              <a:rPr lang="nl-NL" sz="1200" dirty="0">
                <a:solidFill>
                  <a:srgbClr val="002C51"/>
                </a:solidFill>
                <a:latin typeface="Gill Sans MT"/>
              </a:rPr>
            </a:br>
            <a:r>
              <a:rPr lang="nl-NL" sz="1200" dirty="0">
                <a:solidFill>
                  <a:srgbClr val="44546A"/>
                </a:solidFill>
                <a:latin typeface="Oswald" panose="02000503000000000000" pitchFamily="2" charset="0"/>
              </a:rPr>
              <a:t>Meer Tips &amp; Tricks</a:t>
            </a: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7"/>
              </a:rPr>
              <a:t>www.pptsolutions.nl</a:t>
            </a:r>
            <a:r>
              <a:rPr lang="nl-NL" sz="110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grpSp>
        <p:nvGrpSpPr>
          <p:cNvPr id="86" name="Tabel icoon"/>
          <p:cNvGrpSpPr/>
          <p:nvPr userDrawn="1"/>
        </p:nvGrpSpPr>
        <p:grpSpPr>
          <a:xfrm>
            <a:off x="1808101" y="4385938"/>
            <a:ext cx="447825" cy="403759"/>
            <a:chOff x="6072040" y="3376043"/>
            <a:chExt cx="1227920" cy="1109109"/>
          </a:xfrm>
        </p:grpSpPr>
        <p:sp>
          <p:nvSpPr>
            <p:cNvPr id="87" name="Rechthoek 86"/>
            <p:cNvSpPr/>
            <p:nvPr userDrawn="1"/>
          </p:nvSpPr>
          <p:spPr>
            <a:xfrm>
              <a:off x="6072040" y="3376043"/>
              <a:ext cx="1227920" cy="1109109"/>
            </a:xfrm>
            <a:prstGeom prst="rect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>
                <a:solidFill>
                  <a:prstClr val="white"/>
                </a:solidFill>
              </a:endParaRPr>
            </a:p>
          </p:txBody>
        </p:sp>
        <p:sp>
          <p:nvSpPr>
            <p:cNvPr id="88" name="Rechthoek 87"/>
            <p:cNvSpPr/>
            <p:nvPr userDrawn="1"/>
          </p:nvSpPr>
          <p:spPr>
            <a:xfrm>
              <a:off x="6090829" y="3393962"/>
              <a:ext cx="1209131" cy="218971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>
                <a:solidFill>
                  <a:prstClr val="white"/>
                </a:solidFill>
              </a:endParaRPr>
            </a:p>
          </p:txBody>
        </p:sp>
        <p:cxnSp>
          <p:nvCxnSpPr>
            <p:cNvPr id="89" name="Rechte verbindingslijn 88"/>
            <p:cNvCxnSpPr/>
            <p:nvPr userDrawn="1"/>
          </p:nvCxnSpPr>
          <p:spPr>
            <a:xfrm>
              <a:off x="6493304" y="3605313"/>
              <a:ext cx="0" cy="872219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Rechte verbindingslijn 89"/>
            <p:cNvCxnSpPr/>
            <p:nvPr userDrawn="1"/>
          </p:nvCxnSpPr>
          <p:spPr>
            <a:xfrm>
              <a:off x="6883025" y="3605313"/>
              <a:ext cx="0" cy="872219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Rechte verbindingslijn 90"/>
            <p:cNvCxnSpPr/>
            <p:nvPr userDrawn="1"/>
          </p:nvCxnSpPr>
          <p:spPr>
            <a:xfrm flipH="1">
              <a:off x="6090561" y="382710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Rechte verbindingslijn 91"/>
            <p:cNvCxnSpPr/>
            <p:nvPr userDrawn="1"/>
          </p:nvCxnSpPr>
          <p:spPr>
            <a:xfrm flipH="1">
              <a:off x="6090561" y="405570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Rechte verbindingslijn 92"/>
            <p:cNvCxnSpPr/>
            <p:nvPr userDrawn="1"/>
          </p:nvCxnSpPr>
          <p:spPr>
            <a:xfrm flipH="1">
              <a:off x="6090561" y="427668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Rechthoek 93"/>
            <p:cNvSpPr/>
            <p:nvPr userDrawn="1"/>
          </p:nvSpPr>
          <p:spPr>
            <a:xfrm>
              <a:off x="6072040" y="3376043"/>
              <a:ext cx="1227920" cy="1109109"/>
            </a:xfrm>
            <a:prstGeom prst="rect">
              <a:avLst/>
            </a:prstGeom>
            <a:noFill/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7" name="Video icoon"/>
          <p:cNvGrpSpPr/>
          <p:nvPr userDrawn="1"/>
        </p:nvGrpSpPr>
        <p:grpSpPr>
          <a:xfrm>
            <a:off x="4603376" y="4392461"/>
            <a:ext cx="401285" cy="403079"/>
            <a:chOff x="8066315" y="1676399"/>
            <a:chExt cx="1371600" cy="1380253"/>
          </a:xfrm>
        </p:grpSpPr>
        <p:sp>
          <p:nvSpPr>
            <p:cNvPr id="98" name="Rechthoek 97"/>
            <p:cNvSpPr/>
            <p:nvPr userDrawn="1"/>
          </p:nvSpPr>
          <p:spPr>
            <a:xfrm>
              <a:off x="8066315" y="1687286"/>
              <a:ext cx="1360714" cy="136071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>
                <a:solidFill>
                  <a:prstClr val="white"/>
                </a:solidFill>
              </a:endParaRPr>
            </a:p>
          </p:txBody>
        </p:sp>
        <p:sp>
          <p:nvSpPr>
            <p:cNvPr id="99" name="Vrije vorm 112"/>
            <p:cNvSpPr/>
            <p:nvPr userDrawn="1"/>
          </p:nvSpPr>
          <p:spPr>
            <a:xfrm>
              <a:off x="8077201" y="1676399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>
                <a:solidFill>
                  <a:prstClr val="white"/>
                </a:solidFill>
              </a:endParaRPr>
            </a:p>
          </p:txBody>
        </p:sp>
        <p:sp>
          <p:nvSpPr>
            <p:cNvPr id="100" name="Vrije vorm 113"/>
            <p:cNvSpPr/>
            <p:nvPr userDrawn="1"/>
          </p:nvSpPr>
          <p:spPr>
            <a:xfrm>
              <a:off x="8071339" y="2849823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dirty="0">
                <a:solidFill>
                  <a:prstClr val="white"/>
                </a:solidFill>
              </a:endParaRPr>
            </a:p>
          </p:txBody>
        </p:sp>
      </p:grpSp>
      <p:sp>
        <p:nvSpPr>
          <p:cNvPr id="101" name="Freeform 17"/>
          <p:cNvSpPr>
            <a:spLocks noEditPoints="1"/>
          </p:cNvSpPr>
          <p:nvPr userDrawn="1"/>
        </p:nvSpPr>
        <p:spPr bwMode="auto">
          <a:xfrm>
            <a:off x="7294873" y="4392458"/>
            <a:ext cx="409961" cy="409215"/>
          </a:xfrm>
          <a:custGeom>
            <a:avLst/>
            <a:gdLst>
              <a:gd name="T0" fmla="*/ 281 w 445"/>
              <a:gd name="T1" fmla="*/ 374 h 445"/>
              <a:gd name="T2" fmla="*/ 320 w 445"/>
              <a:gd name="T3" fmla="*/ 366 h 445"/>
              <a:gd name="T4" fmla="*/ 297 w 445"/>
              <a:gd name="T5" fmla="*/ 330 h 445"/>
              <a:gd name="T6" fmla="*/ 98 w 445"/>
              <a:gd name="T7" fmla="*/ 344 h 445"/>
              <a:gd name="T8" fmla="*/ 175 w 445"/>
              <a:gd name="T9" fmla="*/ 390 h 445"/>
              <a:gd name="T10" fmla="*/ 147 w 445"/>
              <a:gd name="T11" fmla="*/ 329 h 445"/>
              <a:gd name="T12" fmla="*/ 171 w 445"/>
              <a:gd name="T13" fmla="*/ 324 h 445"/>
              <a:gd name="T14" fmla="*/ 200 w 445"/>
              <a:gd name="T15" fmla="*/ 384 h 445"/>
              <a:gd name="T16" fmla="*/ 234 w 445"/>
              <a:gd name="T17" fmla="*/ 392 h 445"/>
              <a:gd name="T18" fmla="*/ 265 w 445"/>
              <a:gd name="T19" fmla="*/ 349 h 445"/>
              <a:gd name="T20" fmla="*/ 310 w 445"/>
              <a:gd name="T21" fmla="*/ 232 h 445"/>
              <a:gd name="T22" fmla="*/ 306 w 445"/>
              <a:gd name="T23" fmla="*/ 290 h 445"/>
              <a:gd name="T24" fmla="*/ 358 w 445"/>
              <a:gd name="T25" fmla="*/ 330 h 445"/>
              <a:gd name="T26" fmla="*/ 393 w 445"/>
              <a:gd name="T27" fmla="*/ 260 h 445"/>
              <a:gd name="T28" fmla="*/ 159 w 445"/>
              <a:gd name="T29" fmla="*/ 232 h 445"/>
              <a:gd name="T30" fmla="*/ 201 w 445"/>
              <a:gd name="T31" fmla="*/ 295 h 445"/>
              <a:gd name="T32" fmla="*/ 284 w 445"/>
              <a:gd name="T33" fmla="*/ 268 h 445"/>
              <a:gd name="T34" fmla="*/ 48 w 445"/>
              <a:gd name="T35" fmla="*/ 232 h 445"/>
              <a:gd name="T36" fmla="*/ 62 w 445"/>
              <a:gd name="T37" fmla="*/ 292 h 445"/>
              <a:gd name="T38" fmla="*/ 98 w 445"/>
              <a:gd name="T39" fmla="*/ 317 h 445"/>
              <a:gd name="T40" fmla="*/ 139 w 445"/>
              <a:gd name="T41" fmla="*/ 281 h 445"/>
              <a:gd name="T42" fmla="*/ 48 w 445"/>
              <a:gd name="T43" fmla="*/ 232 h 445"/>
              <a:gd name="T44" fmla="*/ 223 w 445"/>
              <a:gd name="T45" fmla="*/ 148 h 445"/>
              <a:gd name="T46" fmla="*/ 162 w 445"/>
              <a:gd name="T47" fmla="*/ 173 h 445"/>
              <a:gd name="T48" fmla="*/ 284 w 445"/>
              <a:gd name="T49" fmla="*/ 173 h 445"/>
              <a:gd name="T50" fmla="*/ 69 w 445"/>
              <a:gd name="T51" fmla="*/ 138 h 445"/>
              <a:gd name="T52" fmla="*/ 48 w 445"/>
              <a:gd name="T53" fmla="*/ 208 h 445"/>
              <a:gd name="T54" fmla="*/ 143 w 445"/>
              <a:gd name="T55" fmla="*/ 137 h 445"/>
              <a:gd name="T56" fmla="*/ 82 w 445"/>
              <a:gd name="T57" fmla="*/ 117 h 445"/>
              <a:gd name="T58" fmla="*/ 302 w 445"/>
              <a:gd name="T59" fmla="*/ 136 h 445"/>
              <a:gd name="T60" fmla="*/ 396 w 445"/>
              <a:gd name="T61" fmla="*/ 208 h 445"/>
              <a:gd name="T62" fmla="*/ 373 w 445"/>
              <a:gd name="T63" fmla="*/ 133 h 445"/>
              <a:gd name="T64" fmla="*/ 281 w 445"/>
              <a:gd name="T65" fmla="*/ 71 h 445"/>
              <a:gd name="T66" fmla="*/ 319 w 445"/>
              <a:gd name="T67" fmla="*/ 105 h 445"/>
              <a:gd name="T68" fmla="*/ 296 w 445"/>
              <a:gd name="T69" fmla="*/ 64 h 445"/>
              <a:gd name="T70" fmla="*/ 146 w 445"/>
              <a:gd name="T71" fmla="*/ 65 h 445"/>
              <a:gd name="T72" fmla="*/ 121 w 445"/>
              <a:gd name="T73" fmla="*/ 108 h 445"/>
              <a:gd name="T74" fmla="*/ 165 w 445"/>
              <a:gd name="T75" fmla="*/ 72 h 445"/>
              <a:gd name="T76" fmla="*/ 212 w 445"/>
              <a:gd name="T77" fmla="*/ 52 h 445"/>
              <a:gd name="T78" fmla="*/ 180 w 445"/>
              <a:gd name="T79" fmla="*/ 96 h 445"/>
              <a:gd name="T80" fmla="*/ 238 w 445"/>
              <a:gd name="T81" fmla="*/ 124 h 445"/>
              <a:gd name="T82" fmla="*/ 255 w 445"/>
              <a:gd name="T83" fmla="*/ 75 h 445"/>
              <a:gd name="T84" fmla="*/ 223 w 445"/>
              <a:gd name="T85" fmla="*/ 49 h 445"/>
              <a:gd name="T86" fmla="*/ 293 w 445"/>
              <a:gd name="T87" fmla="*/ 11 h 445"/>
              <a:gd name="T88" fmla="*/ 380 w 445"/>
              <a:gd name="T89" fmla="*/ 65 h 445"/>
              <a:gd name="T90" fmla="*/ 433 w 445"/>
              <a:gd name="T91" fmla="*/ 151 h 445"/>
              <a:gd name="T92" fmla="*/ 442 w 445"/>
              <a:gd name="T93" fmla="*/ 258 h 445"/>
              <a:gd name="T94" fmla="*/ 402 w 445"/>
              <a:gd name="T95" fmla="*/ 353 h 445"/>
              <a:gd name="T96" fmla="*/ 325 w 445"/>
              <a:gd name="T97" fmla="*/ 420 h 445"/>
              <a:gd name="T98" fmla="*/ 223 w 445"/>
              <a:gd name="T99" fmla="*/ 445 h 445"/>
              <a:gd name="T100" fmla="*/ 120 w 445"/>
              <a:gd name="T101" fmla="*/ 420 h 445"/>
              <a:gd name="T102" fmla="*/ 43 w 445"/>
              <a:gd name="T103" fmla="*/ 353 h 445"/>
              <a:gd name="T104" fmla="*/ 2 w 445"/>
              <a:gd name="T105" fmla="*/ 258 h 445"/>
              <a:gd name="T106" fmla="*/ 11 w 445"/>
              <a:gd name="T107" fmla="*/ 151 h 445"/>
              <a:gd name="T108" fmla="*/ 66 w 445"/>
              <a:gd name="T109" fmla="*/ 65 h 445"/>
              <a:gd name="T110" fmla="*/ 152 w 445"/>
              <a:gd name="T111" fmla="*/ 11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45" h="445">
                <a:moveTo>
                  <a:pt x="297" y="330"/>
                </a:moveTo>
                <a:lnTo>
                  <a:pt x="289" y="353"/>
                </a:lnTo>
                <a:lnTo>
                  <a:pt x="281" y="374"/>
                </a:lnTo>
                <a:lnTo>
                  <a:pt x="270" y="390"/>
                </a:lnTo>
                <a:lnTo>
                  <a:pt x="296" y="380"/>
                </a:lnTo>
                <a:lnTo>
                  <a:pt x="320" y="366"/>
                </a:lnTo>
                <a:lnTo>
                  <a:pt x="342" y="350"/>
                </a:lnTo>
                <a:lnTo>
                  <a:pt x="319" y="339"/>
                </a:lnTo>
                <a:lnTo>
                  <a:pt x="297" y="330"/>
                </a:lnTo>
                <a:close/>
                <a:moveTo>
                  <a:pt x="147" y="329"/>
                </a:moveTo>
                <a:lnTo>
                  <a:pt x="120" y="337"/>
                </a:lnTo>
                <a:lnTo>
                  <a:pt x="98" y="344"/>
                </a:lnTo>
                <a:lnTo>
                  <a:pt x="121" y="364"/>
                </a:lnTo>
                <a:lnTo>
                  <a:pt x="146" y="379"/>
                </a:lnTo>
                <a:lnTo>
                  <a:pt x="175" y="390"/>
                </a:lnTo>
                <a:lnTo>
                  <a:pt x="165" y="373"/>
                </a:lnTo>
                <a:lnTo>
                  <a:pt x="155" y="352"/>
                </a:lnTo>
                <a:lnTo>
                  <a:pt x="147" y="329"/>
                </a:lnTo>
                <a:close/>
                <a:moveTo>
                  <a:pt x="238" y="320"/>
                </a:moveTo>
                <a:lnTo>
                  <a:pt x="203" y="320"/>
                </a:lnTo>
                <a:lnTo>
                  <a:pt x="171" y="324"/>
                </a:lnTo>
                <a:lnTo>
                  <a:pt x="180" y="349"/>
                </a:lnTo>
                <a:lnTo>
                  <a:pt x="190" y="368"/>
                </a:lnTo>
                <a:lnTo>
                  <a:pt x="200" y="384"/>
                </a:lnTo>
                <a:lnTo>
                  <a:pt x="212" y="392"/>
                </a:lnTo>
                <a:lnTo>
                  <a:pt x="223" y="396"/>
                </a:lnTo>
                <a:lnTo>
                  <a:pt x="234" y="392"/>
                </a:lnTo>
                <a:lnTo>
                  <a:pt x="245" y="384"/>
                </a:lnTo>
                <a:lnTo>
                  <a:pt x="255" y="368"/>
                </a:lnTo>
                <a:lnTo>
                  <a:pt x="265" y="349"/>
                </a:lnTo>
                <a:lnTo>
                  <a:pt x="273" y="325"/>
                </a:lnTo>
                <a:lnTo>
                  <a:pt x="238" y="320"/>
                </a:lnTo>
                <a:close/>
                <a:moveTo>
                  <a:pt x="310" y="232"/>
                </a:moveTo>
                <a:lnTo>
                  <a:pt x="309" y="254"/>
                </a:lnTo>
                <a:lnTo>
                  <a:pt x="308" y="272"/>
                </a:lnTo>
                <a:lnTo>
                  <a:pt x="306" y="290"/>
                </a:lnTo>
                <a:lnTo>
                  <a:pt x="302" y="306"/>
                </a:lnTo>
                <a:lnTo>
                  <a:pt x="331" y="316"/>
                </a:lnTo>
                <a:lnTo>
                  <a:pt x="358" y="330"/>
                </a:lnTo>
                <a:lnTo>
                  <a:pt x="373" y="308"/>
                </a:lnTo>
                <a:lnTo>
                  <a:pt x="385" y="285"/>
                </a:lnTo>
                <a:lnTo>
                  <a:pt x="393" y="260"/>
                </a:lnTo>
                <a:lnTo>
                  <a:pt x="396" y="232"/>
                </a:lnTo>
                <a:lnTo>
                  <a:pt x="310" y="232"/>
                </a:lnTo>
                <a:close/>
                <a:moveTo>
                  <a:pt x="159" y="232"/>
                </a:moveTo>
                <a:lnTo>
                  <a:pt x="162" y="267"/>
                </a:lnTo>
                <a:lnTo>
                  <a:pt x="166" y="299"/>
                </a:lnTo>
                <a:lnTo>
                  <a:pt x="201" y="295"/>
                </a:lnTo>
                <a:lnTo>
                  <a:pt x="239" y="295"/>
                </a:lnTo>
                <a:lnTo>
                  <a:pt x="278" y="301"/>
                </a:lnTo>
                <a:lnTo>
                  <a:pt x="284" y="268"/>
                </a:lnTo>
                <a:lnTo>
                  <a:pt x="286" y="232"/>
                </a:lnTo>
                <a:lnTo>
                  <a:pt x="159" y="232"/>
                </a:lnTo>
                <a:close/>
                <a:moveTo>
                  <a:pt x="48" y="232"/>
                </a:moveTo>
                <a:lnTo>
                  <a:pt x="50" y="255"/>
                </a:lnTo>
                <a:lnTo>
                  <a:pt x="56" y="275"/>
                </a:lnTo>
                <a:lnTo>
                  <a:pt x="62" y="292"/>
                </a:lnTo>
                <a:lnTo>
                  <a:pt x="71" y="308"/>
                </a:lnTo>
                <a:lnTo>
                  <a:pt x="82" y="324"/>
                </a:lnTo>
                <a:lnTo>
                  <a:pt x="98" y="317"/>
                </a:lnTo>
                <a:lnTo>
                  <a:pt x="119" y="311"/>
                </a:lnTo>
                <a:lnTo>
                  <a:pt x="142" y="304"/>
                </a:lnTo>
                <a:lnTo>
                  <a:pt x="139" y="281"/>
                </a:lnTo>
                <a:lnTo>
                  <a:pt x="137" y="257"/>
                </a:lnTo>
                <a:lnTo>
                  <a:pt x="135" y="232"/>
                </a:lnTo>
                <a:lnTo>
                  <a:pt x="48" y="232"/>
                </a:lnTo>
                <a:close/>
                <a:moveTo>
                  <a:pt x="278" y="141"/>
                </a:moveTo>
                <a:lnTo>
                  <a:pt x="250" y="146"/>
                </a:lnTo>
                <a:lnTo>
                  <a:pt x="223" y="148"/>
                </a:lnTo>
                <a:lnTo>
                  <a:pt x="193" y="146"/>
                </a:lnTo>
                <a:lnTo>
                  <a:pt x="166" y="143"/>
                </a:lnTo>
                <a:lnTo>
                  <a:pt x="162" y="173"/>
                </a:lnTo>
                <a:lnTo>
                  <a:pt x="159" y="208"/>
                </a:lnTo>
                <a:lnTo>
                  <a:pt x="286" y="208"/>
                </a:lnTo>
                <a:lnTo>
                  <a:pt x="284" y="173"/>
                </a:lnTo>
                <a:lnTo>
                  <a:pt x="278" y="141"/>
                </a:lnTo>
                <a:close/>
                <a:moveTo>
                  <a:pt x="82" y="117"/>
                </a:moveTo>
                <a:lnTo>
                  <a:pt x="69" y="138"/>
                </a:lnTo>
                <a:lnTo>
                  <a:pt x="59" y="160"/>
                </a:lnTo>
                <a:lnTo>
                  <a:pt x="51" y="184"/>
                </a:lnTo>
                <a:lnTo>
                  <a:pt x="48" y="208"/>
                </a:lnTo>
                <a:lnTo>
                  <a:pt x="135" y="208"/>
                </a:lnTo>
                <a:lnTo>
                  <a:pt x="138" y="172"/>
                </a:lnTo>
                <a:lnTo>
                  <a:pt x="143" y="137"/>
                </a:lnTo>
                <a:lnTo>
                  <a:pt x="119" y="131"/>
                </a:lnTo>
                <a:lnTo>
                  <a:pt x="99" y="124"/>
                </a:lnTo>
                <a:lnTo>
                  <a:pt x="82" y="117"/>
                </a:lnTo>
                <a:close/>
                <a:moveTo>
                  <a:pt x="358" y="111"/>
                </a:moveTo>
                <a:lnTo>
                  <a:pt x="331" y="125"/>
                </a:lnTo>
                <a:lnTo>
                  <a:pt x="302" y="136"/>
                </a:lnTo>
                <a:lnTo>
                  <a:pt x="308" y="171"/>
                </a:lnTo>
                <a:lnTo>
                  <a:pt x="310" y="208"/>
                </a:lnTo>
                <a:lnTo>
                  <a:pt x="396" y="208"/>
                </a:lnTo>
                <a:lnTo>
                  <a:pt x="393" y="183"/>
                </a:lnTo>
                <a:lnTo>
                  <a:pt x="385" y="158"/>
                </a:lnTo>
                <a:lnTo>
                  <a:pt x="373" y="133"/>
                </a:lnTo>
                <a:lnTo>
                  <a:pt x="358" y="111"/>
                </a:lnTo>
                <a:close/>
                <a:moveTo>
                  <a:pt x="270" y="54"/>
                </a:moveTo>
                <a:lnTo>
                  <a:pt x="281" y="71"/>
                </a:lnTo>
                <a:lnTo>
                  <a:pt x="289" y="90"/>
                </a:lnTo>
                <a:lnTo>
                  <a:pt x="297" y="113"/>
                </a:lnTo>
                <a:lnTo>
                  <a:pt x="319" y="105"/>
                </a:lnTo>
                <a:lnTo>
                  <a:pt x="342" y="95"/>
                </a:lnTo>
                <a:lnTo>
                  <a:pt x="320" y="77"/>
                </a:lnTo>
                <a:lnTo>
                  <a:pt x="296" y="64"/>
                </a:lnTo>
                <a:lnTo>
                  <a:pt x="270" y="54"/>
                </a:lnTo>
                <a:close/>
                <a:moveTo>
                  <a:pt x="175" y="54"/>
                </a:moveTo>
                <a:lnTo>
                  <a:pt x="146" y="65"/>
                </a:lnTo>
                <a:lnTo>
                  <a:pt x="121" y="80"/>
                </a:lnTo>
                <a:lnTo>
                  <a:pt x="98" y="99"/>
                </a:lnTo>
                <a:lnTo>
                  <a:pt x="121" y="108"/>
                </a:lnTo>
                <a:lnTo>
                  <a:pt x="149" y="115"/>
                </a:lnTo>
                <a:lnTo>
                  <a:pt x="155" y="91"/>
                </a:lnTo>
                <a:lnTo>
                  <a:pt x="165" y="72"/>
                </a:lnTo>
                <a:lnTo>
                  <a:pt x="175" y="54"/>
                </a:lnTo>
                <a:close/>
                <a:moveTo>
                  <a:pt x="223" y="49"/>
                </a:moveTo>
                <a:lnTo>
                  <a:pt x="212" y="52"/>
                </a:lnTo>
                <a:lnTo>
                  <a:pt x="200" y="61"/>
                </a:lnTo>
                <a:lnTo>
                  <a:pt x="190" y="75"/>
                </a:lnTo>
                <a:lnTo>
                  <a:pt x="180" y="96"/>
                </a:lnTo>
                <a:lnTo>
                  <a:pt x="171" y="120"/>
                </a:lnTo>
                <a:lnTo>
                  <a:pt x="203" y="124"/>
                </a:lnTo>
                <a:lnTo>
                  <a:pt x="238" y="124"/>
                </a:lnTo>
                <a:lnTo>
                  <a:pt x="273" y="120"/>
                </a:lnTo>
                <a:lnTo>
                  <a:pt x="265" y="95"/>
                </a:lnTo>
                <a:lnTo>
                  <a:pt x="255" y="75"/>
                </a:lnTo>
                <a:lnTo>
                  <a:pt x="245" y="61"/>
                </a:lnTo>
                <a:lnTo>
                  <a:pt x="234" y="52"/>
                </a:lnTo>
                <a:lnTo>
                  <a:pt x="223" y="49"/>
                </a:lnTo>
                <a:close/>
                <a:moveTo>
                  <a:pt x="223" y="0"/>
                </a:moveTo>
                <a:lnTo>
                  <a:pt x="259" y="3"/>
                </a:lnTo>
                <a:lnTo>
                  <a:pt x="293" y="11"/>
                </a:lnTo>
                <a:lnTo>
                  <a:pt x="325" y="25"/>
                </a:lnTo>
                <a:lnTo>
                  <a:pt x="354" y="42"/>
                </a:lnTo>
                <a:lnTo>
                  <a:pt x="380" y="65"/>
                </a:lnTo>
                <a:lnTo>
                  <a:pt x="402" y="90"/>
                </a:lnTo>
                <a:lnTo>
                  <a:pt x="420" y="120"/>
                </a:lnTo>
                <a:lnTo>
                  <a:pt x="433" y="151"/>
                </a:lnTo>
                <a:lnTo>
                  <a:pt x="442" y="186"/>
                </a:lnTo>
                <a:lnTo>
                  <a:pt x="445" y="222"/>
                </a:lnTo>
                <a:lnTo>
                  <a:pt x="442" y="258"/>
                </a:lnTo>
                <a:lnTo>
                  <a:pt x="433" y="292"/>
                </a:lnTo>
                <a:lnTo>
                  <a:pt x="420" y="325"/>
                </a:lnTo>
                <a:lnTo>
                  <a:pt x="402" y="353"/>
                </a:lnTo>
                <a:lnTo>
                  <a:pt x="380" y="379"/>
                </a:lnTo>
                <a:lnTo>
                  <a:pt x="354" y="402"/>
                </a:lnTo>
                <a:lnTo>
                  <a:pt x="325" y="420"/>
                </a:lnTo>
                <a:lnTo>
                  <a:pt x="293" y="434"/>
                </a:lnTo>
                <a:lnTo>
                  <a:pt x="259" y="441"/>
                </a:lnTo>
                <a:lnTo>
                  <a:pt x="223" y="445"/>
                </a:lnTo>
                <a:lnTo>
                  <a:pt x="187" y="441"/>
                </a:lnTo>
                <a:lnTo>
                  <a:pt x="152" y="434"/>
                </a:lnTo>
                <a:lnTo>
                  <a:pt x="120" y="420"/>
                </a:lnTo>
                <a:lnTo>
                  <a:pt x="91" y="402"/>
                </a:lnTo>
                <a:lnTo>
                  <a:pt x="66" y="379"/>
                </a:lnTo>
                <a:lnTo>
                  <a:pt x="43" y="353"/>
                </a:lnTo>
                <a:lnTo>
                  <a:pt x="25" y="325"/>
                </a:lnTo>
                <a:lnTo>
                  <a:pt x="11" y="292"/>
                </a:lnTo>
                <a:lnTo>
                  <a:pt x="2" y="258"/>
                </a:lnTo>
                <a:lnTo>
                  <a:pt x="0" y="222"/>
                </a:lnTo>
                <a:lnTo>
                  <a:pt x="2" y="186"/>
                </a:lnTo>
                <a:lnTo>
                  <a:pt x="11" y="151"/>
                </a:lnTo>
                <a:lnTo>
                  <a:pt x="25" y="120"/>
                </a:lnTo>
                <a:lnTo>
                  <a:pt x="43" y="90"/>
                </a:lnTo>
                <a:lnTo>
                  <a:pt x="66" y="65"/>
                </a:lnTo>
                <a:lnTo>
                  <a:pt x="91" y="42"/>
                </a:lnTo>
                <a:lnTo>
                  <a:pt x="120" y="25"/>
                </a:lnTo>
                <a:lnTo>
                  <a:pt x="152" y="11"/>
                </a:lnTo>
                <a:lnTo>
                  <a:pt x="187" y="3"/>
                </a:lnTo>
                <a:lnTo>
                  <a:pt x="223" y="0"/>
                </a:ln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20" tIns="45718" rIns="91420" bIns="45718" numCol="1" anchor="t" anchorCtr="0" compatLnSpc="1">
            <a:prstTxWarp prst="textNoShape">
              <a:avLst/>
            </a:prstTxWarp>
          </a:bodyPr>
          <a:lstStyle/>
          <a:p>
            <a:endParaRPr lang="nl-NL" dirty="0">
              <a:solidFill>
                <a:prstClr val="black"/>
              </a:solidFill>
            </a:endParaRPr>
          </a:p>
        </p:txBody>
      </p:sp>
      <p:grpSp>
        <p:nvGrpSpPr>
          <p:cNvPr id="120" name="Knop uitleg"/>
          <p:cNvGrpSpPr/>
          <p:nvPr userDrawn="1"/>
        </p:nvGrpSpPr>
        <p:grpSpPr>
          <a:xfrm>
            <a:off x="9508914" y="2860360"/>
            <a:ext cx="1947767" cy="2037397"/>
            <a:chOff x="9275416" y="2755352"/>
            <a:chExt cx="1944216" cy="2037397"/>
          </a:xfrm>
        </p:grpSpPr>
        <p:sp>
          <p:nvSpPr>
            <p:cNvPr id="43" name="Rechthoek: afgeronde hoeken 42"/>
            <p:cNvSpPr/>
            <p:nvPr userDrawn="1"/>
          </p:nvSpPr>
          <p:spPr>
            <a:xfrm>
              <a:off x="9275416" y="2755352"/>
              <a:ext cx="1944216" cy="2037397"/>
            </a:xfrm>
            <a:prstGeom prst="roundRect">
              <a:avLst>
                <a:gd name="adj" fmla="val 3052"/>
              </a:avLst>
            </a:prstGeom>
            <a:solidFill>
              <a:srgbClr val="FF7800"/>
            </a:solidFill>
            <a:ln>
              <a:noFill/>
            </a:ln>
            <a:effectLst>
              <a:outerShdw dist="50800" dir="2700000" algn="tl" rotWithShape="0">
                <a:srgbClr val="76717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nl-NL" sz="1100" b="1" dirty="0">
                <a:solidFill>
                  <a:prstClr val="black"/>
                </a:solidFill>
              </a:endParaRPr>
            </a:p>
          </p:txBody>
        </p:sp>
        <p:grpSp>
          <p:nvGrpSpPr>
            <p:cNvPr id="42" name="Groep 41"/>
            <p:cNvGrpSpPr/>
            <p:nvPr userDrawn="1"/>
          </p:nvGrpSpPr>
          <p:grpSpPr>
            <a:xfrm>
              <a:off x="9434682" y="3006335"/>
              <a:ext cx="1625685" cy="1701927"/>
              <a:chOff x="9434682" y="3006335"/>
              <a:chExt cx="1625685" cy="1701927"/>
            </a:xfrm>
          </p:grpSpPr>
          <p:sp>
            <p:nvSpPr>
              <p:cNvPr id="36" name="Ovaal 35"/>
              <p:cNvSpPr/>
              <p:nvPr userDrawn="1"/>
            </p:nvSpPr>
            <p:spPr>
              <a:xfrm>
                <a:off x="9815476" y="3006335"/>
                <a:ext cx="864096" cy="86409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nl-NL" sz="1100" b="1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H2">
                <a:hlinkClick r:id="" action="ppaction://noaction"/>
              </p:cNvPr>
              <p:cNvSpPr txBox="1"/>
              <p:nvPr userDrawn="1"/>
            </p:nvSpPr>
            <p:spPr>
              <a:xfrm>
                <a:off x="9434682" y="3998106"/>
                <a:ext cx="1625685" cy="71015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/>
              <a:p>
                <a:pPr algn="ctr" defTabSz="1217212"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dirty="0">
                    <a:solidFill>
                      <a:srgbClr val="FFFFFF"/>
                    </a:solidFill>
                    <a:latin typeface="Oswald" panose="02000503000000000000" pitchFamily="2" charset="0"/>
                  </a:rPr>
                  <a:t>Open deze dia in de diavoorstelling en klik</a:t>
                </a:r>
                <a:br>
                  <a:rPr lang="nl-NL" sz="1200" dirty="0">
                    <a:solidFill>
                      <a:srgbClr val="FFFFFF"/>
                    </a:solidFill>
                    <a:latin typeface="Oswald" panose="02000503000000000000" pitchFamily="2" charset="0"/>
                  </a:rPr>
                </a:br>
                <a:r>
                  <a:rPr lang="nl-NL" sz="1200" dirty="0">
                    <a:solidFill>
                      <a:srgbClr val="FFFFFF"/>
                    </a:solidFill>
                    <a:latin typeface="Oswald" panose="02000503000000000000" pitchFamily="2" charset="0"/>
                  </a:rPr>
                  <a:t>op de </a:t>
                </a:r>
                <a:r>
                  <a:rPr lang="nl-NL" sz="1200" dirty="0" err="1">
                    <a:solidFill>
                      <a:srgbClr val="FFFFFF"/>
                    </a:solidFill>
                    <a:latin typeface="Oswald" panose="02000503000000000000" pitchFamily="2" charset="0"/>
                  </a:rPr>
                  <a:t>youtube</a:t>
                </a:r>
                <a:r>
                  <a:rPr lang="nl-NL" sz="1200" dirty="0">
                    <a:solidFill>
                      <a:srgbClr val="FFFFFF"/>
                    </a:solidFill>
                    <a:latin typeface="Oswald" panose="02000503000000000000" pitchFamily="2" charset="0"/>
                  </a:rPr>
                  <a:t>-link</a:t>
                </a:r>
                <a:endParaRPr lang="nl-NL" sz="1100" dirty="0">
                  <a:solidFill>
                    <a:srgbClr val="FFFFFF"/>
                  </a:solidFill>
                  <a:latin typeface="Oswald" panose="02000503000000000000" pitchFamily="2" charset="0"/>
                </a:endParaRPr>
              </a:p>
            </p:txBody>
          </p:sp>
          <p:grpSp>
            <p:nvGrpSpPr>
              <p:cNvPr id="117" name="Groep 116"/>
              <p:cNvGrpSpPr>
                <a:grpSpLocks noChangeAspect="1"/>
              </p:cNvGrpSpPr>
              <p:nvPr userDrawn="1"/>
            </p:nvGrpSpPr>
            <p:grpSpPr>
              <a:xfrm>
                <a:off x="10139574" y="3193941"/>
                <a:ext cx="215900" cy="464820"/>
                <a:chOff x="9836152" y="1052862"/>
                <a:chExt cx="269875" cy="581025"/>
              </a:xfrm>
              <a:solidFill>
                <a:schemeClr val="bg1"/>
              </a:solidFill>
            </p:grpSpPr>
            <p:sp>
              <p:nvSpPr>
                <p:cNvPr id="118" name="Freeform 300"/>
                <p:cNvSpPr>
                  <a:spLocks/>
                </p:cNvSpPr>
                <p:nvPr/>
              </p:nvSpPr>
              <p:spPr bwMode="auto">
                <a:xfrm>
                  <a:off x="9836152" y="1219549"/>
                  <a:ext cx="269875" cy="414338"/>
                </a:xfrm>
                <a:custGeom>
                  <a:avLst/>
                  <a:gdLst>
                    <a:gd name="T0" fmla="*/ 54 w 170"/>
                    <a:gd name="T1" fmla="*/ 0 h 261"/>
                    <a:gd name="T2" fmla="*/ 77 w 170"/>
                    <a:gd name="T3" fmla="*/ 0 h 261"/>
                    <a:gd name="T4" fmla="*/ 77 w 170"/>
                    <a:gd name="T5" fmla="*/ 67 h 261"/>
                    <a:gd name="T6" fmla="*/ 77 w 170"/>
                    <a:gd name="T7" fmla="*/ 73 h 261"/>
                    <a:gd name="T8" fmla="*/ 79 w 170"/>
                    <a:gd name="T9" fmla="*/ 75 h 261"/>
                    <a:gd name="T10" fmla="*/ 85 w 170"/>
                    <a:gd name="T11" fmla="*/ 75 h 261"/>
                    <a:gd name="T12" fmla="*/ 87 w 170"/>
                    <a:gd name="T13" fmla="*/ 75 h 261"/>
                    <a:gd name="T14" fmla="*/ 92 w 170"/>
                    <a:gd name="T15" fmla="*/ 73 h 261"/>
                    <a:gd name="T16" fmla="*/ 92 w 170"/>
                    <a:gd name="T17" fmla="*/ 67 h 261"/>
                    <a:gd name="T18" fmla="*/ 92 w 170"/>
                    <a:gd name="T19" fmla="*/ 0 h 261"/>
                    <a:gd name="T20" fmla="*/ 116 w 170"/>
                    <a:gd name="T21" fmla="*/ 0 h 261"/>
                    <a:gd name="T22" fmla="*/ 136 w 170"/>
                    <a:gd name="T23" fmla="*/ 8 h 261"/>
                    <a:gd name="T24" fmla="*/ 154 w 170"/>
                    <a:gd name="T25" fmla="*/ 21 h 261"/>
                    <a:gd name="T26" fmla="*/ 165 w 170"/>
                    <a:gd name="T27" fmla="*/ 42 h 261"/>
                    <a:gd name="T28" fmla="*/ 170 w 170"/>
                    <a:gd name="T29" fmla="*/ 65 h 261"/>
                    <a:gd name="T30" fmla="*/ 170 w 170"/>
                    <a:gd name="T31" fmla="*/ 160 h 261"/>
                    <a:gd name="T32" fmla="*/ 167 w 170"/>
                    <a:gd name="T33" fmla="*/ 181 h 261"/>
                    <a:gd name="T34" fmla="*/ 159 w 170"/>
                    <a:gd name="T35" fmla="*/ 204 h 261"/>
                    <a:gd name="T36" fmla="*/ 149 w 170"/>
                    <a:gd name="T37" fmla="*/ 225 h 261"/>
                    <a:gd name="T38" fmla="*/ 134 w 170"/>
                    <a:gd name="T39" fmla="*/ 245 h 261"/>
                    <a:gd name="T40" fmla="*/ 110 w 170"/>
                    <a:gd name="T41" fmla="*/ 258 h 261"/>
                    <a:gd name="T42" fmla="*/ 85 w 170"/>
                    <a:gd name="T43" fmla="*/ 261 h 261"/>
                    <a:gd name="T44" fmla="*/ 59 w 170"/>
                    <a:gd name="T45" fmla="*/ 258 h 261"/>
                    <a:gd name="T46" fmla="*/ 36 w 170"/>
                    <a:gd name="T47" fmla="*/ 245 h 261"/>
                    <a:gd name="T48" fmla="*/ 20 w 170"/>
                    <a:gd name="T49" fmla="*/ 225 h 261"/>
                    <a:gd name="T50" fmla="*/ 7 w 170"/>
                    <a:gd name="T51" fmla="*/ 204 h 261"/>
                    <a:gd name="T52" fmla="*/ 2 w 170"/>
                    <a:gd name="T53" fmla="*/ 181 h 261"/>
                    <a:gd name="T54" fmla="*/ 0 w 170"/>
                    <a:gd name="T55" fmla="*/ 160 h 261"/>
                    <a:gd name="T56" fmla="*/ 0 w 170"/>
                    <a:gd name="T57" fmla="*/ 65 h 261"/>
                    <a:gd name="T58" fmla="*/ 5 w 170"/>
                    <a:gd name="T59" fmla="*/ 42 h 261"/>
                    <a:gd name="T60" fmla="*/ 15 w 170"/>
                    <a:gd name="T61" fmla="*/ 21 h 261"/>
                    <a:gd name="T62" fmla="*/ 33 w 170"/>
                    <a:gd name="T63" fmla="*/ 8 h 261"/>
                    <a:gd name="T64" fmla="*/ 54 w 170"/>
                    <a:gd name="T65" fmla="*/ 0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70" h="261">
                      <a:moveTo>
                        <a:pt x="54" y="0"/>
                      </a:moveTo>
                      <a:lnTo>
                        <a:pt x="77" y="0"/>
                      </a:lnTo>
                      <a:lnTo>
                        <a:pt x="77" y="67"/>
                      </a:lnTo>
                      <a:lnTo>
                        <a:pt x="77" y="73"/>
                      </a:lnTo>
                      <a:lnTo>
                        <a:pt x="79" y="75"/>
                      </a:lnTo>
                      <a:lnTo>
                        <a:pt x="85" y="75"/>
                      </a:lnTo>
                      <a:lnTo>
                        <a:pt x="87" y="75"/>
                      </a:lnTo>
                      <a:lnTo>
                        <a:pt x="92" y="73"/>
                      </a:lnTo>
                      <a:lnTo>
                        <a:pt x="92" y="67"/>
                      </a:lnTo>
                      <a:lnTo>
                        <a:pt x="92" y="0"/>
                      </a:lnTo>
                      <a:lnTo>
                        <a:pt x="116" y="0"/>
                      </a:lnTo>
                      <a:lnTo>
                        <a:pt x="136" y="8"/>
                      </a:lnTo>
                      <a:lnTo>
                        <a:pt x="154" y="21"/>
                      </a:lnTo>
                      <a:lnTo>
                        <a:pt x="165" y="42"/>
                      </a:lnTo>
                      <a:lnTo>
                        <a:pt x="170" y="65"/>
                      </a:lnTo>
                      <a:lnTo>
                        <a:pt x="170" y="160"/>
                      </a:lnTo>
                      <a:lnTo>
                        <a:pt x="167" y="181"/>
                      </a:lnTo>
                      <a:lnTo>
                        <a:pt x="159" y="204"/>
                      </a:lnTo>
                      <a:lnTo>
                        <a:pt x="149" y="225"/>
                      </a:lnTo>
                      <a:lnTo>
                        <a:pt x="134" y="245"/>
                      </a:lnTo>
                      <a:lnTo>
                        <a:pt x="110" y="258"/>
                      </a:lnTo>
                      <a:lnTo>
                        <a:pt x="85" y="261"/>
                      </a:lnTo>
                      <a:lnTo>
                        <a:pt x="59" y="258"/>
                      </a:lnTo>
                      <a:lnTo>
                        <a:pt x="36" y="245"/>
                      </a:lnTo>
                      <a:lnTo>
                        <a:pt x="20" y="225"/>
                      </a:lnTo>
                      <a:lnTo>
                        <a:pt x="7" y="204"/>
                      </a:lnTo>
                      <a:lnTo>
                        <a:pt x="2" y="181"/>
                      </a:lnTo>
                      <a:lnTo>
                        <a:pt x="0" y="160"/>
                      </a:lnTo>
                      <a:lnTo>
                        <a:pt x="0" y="65"/>
                      </a:lnTo>
                      <a:lnTo>
                        <a:pt x="5" y="42"/>
                      </a:lnTo>
                      <a:lnTo>
                        <a:pt x="15" y="21"/>
                      </a:lnTo>
                      <a:lnTo>
                        <a:pt x="33" y="8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" name="Freeform 301"/>
                <p:cNvSpPr>
                  <a:spLocks/>
                </p:cNvSpPr>
                <p:nvPr/>
              </p:nvSpPr>
              <p:spPr bwMode="auto">
                <a:xfrm>
                  <a:off x="9864727" y="1052862"/>
                  <a:ext cx="122238" cy="163513"/>
                </a:xfrm>
                <a:custGeom>
                  <a:avLst/>
                  <a:gdLst>
                    <a:gd name="T0" fmla="*/ 15 w 77"/>
                    <a:gd name="T1" fmla="*/ 0 h 103"/>
                    <a:gd name="T2" fmla="*/ 18 w 77"/>
                    <a:gd name="T3" fmla="*/ 0 h 103"/>
                    <a:gd name="T4" fmla="*/ 23 w 77"/>
                    <a:gd name="T5" fmla="*/ 5 h 103"/>
                    <a:gd name="T6" fmla="*/ 23 w 77"/>
                    <a:gd name="T7" fmla="*/ 10 h 103"/>
                    <a:gd name="T8" fmla="*/ 23 w 77"/>
                    <a:gd name="T9" fmla="*/ 13 h 103"/>
                    <a:gd name="T10" fmla="*/ 23 w 77"/>
                    <a:gd name="T11" fmla="*/ 13 h 103"/>
                    <a:gd name="T12" fmla="*/ 23 w 77"/>
                    <a:gd name="T13" fmla="*/ 15 h 103"/>
                    <a:gd name="T14" fmla="*/ 23 w 77"/>
                    <a:gd name="T15" fmla="*/ 15 h 103"/>
                    <a:gd name="T16" fmla="*/ 20 w 77"/>
                    <a:gd name="T17" fmla="*/ 18 h 103"/>
                    <a:gd name="T18" fmla="*/ 20 w 77"/>
                    <a:gd name="T19" fmla="*/ 23 h 103"/>
                    <a:gd name="T20" fmla="*/ 18 w 77"/>
                    <a:gd name="T21" fmla="*/ 28 h 103"/>
                    <a:gd name="T22" fmla="*/ 20 w 77"/>
                    <a:gd name="T23" fmla="*/ 36 h 103"/>
                    <a:gd name="T24" fmla="*/ 23 w 77"/>
                    <a:gd name="T25" fmla="*/ 44 h 103"/>
                    <a:gd name="T26" fmla="*/ 28 w 77"/>
                    <a:gd name="T27" fmla="*/ 49 h 103"/>
                    <a:gd name="T28" fmla="*/ 33 w 77"/>
                    <a:gd name="T29" fmla="*/ 51 h 103"/>
                    <a:gd name="T30" fmla="*/ 43 w 77"/>
                    <a:gd name="T31" fmla="*/ 56 h 103"/>
                    <a:gd name="T32" fmla="*/ 54 w 77"/>
                    <a:gd name="T33" fmla="*/ 62 h 103"/>
                    <a:gd name="T34" fmla="*/ 61 w 77"/>
                    <a:gd name="T35" fmla="*/ 69 h 103"/>
                    <a:gd name="T36" fmla="*/ 67 w 77"/>
                    <a:gd name="T37" fmla="*/ 74 h 103"/>
                    <a:gd name="T38" fmla="*/ 72 w 77"/>
                    <a:gd name="T39" fmla="*/ 82 h 103"/>
                    <a:gd name="T40" fmla="*/ 74 w 77"/>
                    <a:gd name="T41" fmla="*/ 93 h 103"/>
                    <a:gd name="T42" fmla="*/ 77 w 77"/>
                    <a:gd name="T43" fmla="*/ 103 h 103"/>
                    <a:gd name="T44" fmla="*/ 56 w 77"/>
                    <a:gd name="T45" fmla="*/ 103 h 103"/>
                    <a:gd name="T46" fmla="*/ 54 w 77"/>
                    <a:gd name="T47" fmla="*/ 98 h 103"/>
                    <a:gd name="T48" fmla="*/ 51 w 77"/>
                    <a:gd name="T49" fmla="*/ 87 h 103"/>
                    <a:gd name="T50" fmla="*/ 46 w 77"/>
                    <a:gd name="T51" fmla="*/ 82 h 103"/>
                    <a:gd name="T52" fmla="*/ 43 w 77"/>
                    <a:gd name="T53" fmla="*/ 77 h 103"/>
                    <a:gd name="T54" fmla="*/ 36 w 77"/>
                    <a:gd name="T55" fmla="*/ 74 h 103"/>
                    <a:gd name="T56" fmla="*/ 23 w 77"/>
                    <a:gd name="T57" fmla="*/ 69 h 103"/>
                    <a:gd name="T58" fmla="*/ 15 w 77"/>
                    <a:gd name="T59" fmla="*/ 62 h 103"/>
                    <a:gd name="T60" fmla="*/ 7 w 77"/>
                    <a:gd name="T61" fmla="*/ 54 h 103"/>
                    <a:gd name="T62" fmla="*/ 2 w 77"/>
                    <a:gd name="T63" fmla="*/ 46 h 103"/>
                    <a:gd name="T64" fmla="*/ 0 w 77"/>
                    <a:gd name="T65" fmla="*/ 38 h 103"/>
                    <a:gd name="T66" fmla="*/ 0 w 77"/>
                    <a:gd name="T67" fmla="*/ 28 h 103"/>
                    <a:gd name="T68" fmla="*/ 0 w 77"/>
                    <a:gd name="T69" fmla="*/ 20 h 103"/>
                    <a:gd name="T70" fmla="*/ 2 w 77"/>
                    <a:gd name="T71" fmla="*/ 13 h 103"/>
                    <a:gd name="T72" fmla="*/ 5 w 77"/>
                    <a:gd name="T73" fmla="*/ 7 h 103"/>
                    <a:gd name="T74" fmla="*/ 5 w 77"/>
                    <a:gd name="T75" fmla="*/ 5 h 103"/>
                    <a:gd name="T76" fmla="*/ 5 w 77"/>
                    <a:gd name="T77" fmla="*/ 5 h 103"/>
                    <a:gd name="T78" fmla="*/ 10 w 77"/>
                    <a:gd name="T79" fmla="*/ 0 h 103"/>
                    <a:gd name="T80" fmla="*/ 15 w 77"/>
                    <a:gd name="T8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7" h="103">
                      <a:moveTo>
                        <a:pt x="15" y="0"/>
                      </a:moveTo>
                      <a:lnTo>
                        <a:pt x="18" y="0"/>
                      </a:lnTo>
                      <a:lnTo>
                        <a:pt x="23" y="5"/>
                      </a:lnTo>
                      <a:lnTo>
                        <a:pt x="23" y="10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0" y="18"/>
                      </a:lnTo>
                      <a:lnTo>
                        <a:pt x="20" y="23"/>
                      </a:lnTo>
                      <a:lnTo>
                        <a:pt x="18" y="28"/>
                      </a:lnTo>
                      <a:lnTo>
                        <a:pt x="20" y="36"/>
                      </a:lnTo>
                      <a:lnTo>
                        <a:pt x="23" y="44"/>
                      </a:lnTo>
                      <a:lnTo>
                        <a:pt x="28" y="49"/>
                      </a:lnTo>
                      <a:lnTo>
                        <a:pt x="33" y="51"/>
                      </a:lnTo>
                      <a:lnTo>
                        <a:pt x="43" y="56"/>
                      </a:lnTo>
                      <a:lnTo>
                        <a:pt x="54" y="62"/>
                      </a:lnTo>
                      <a:lnTo>
                        <a:pt x="61" y="69"/>
                      </a:lnTo>
                      <a:lnTo>
                        <a:pt x="67" y="74"/>
                      </a:lnTo>
                      <a:lnTo>
                        <a:pt x="72" y="82"/>
                      </a:lnTo>
                      <a:lnTo>
                        <a:pt x="74" y="93"/>
                      </a:lnTo>
                      <a:lnTo>
                        <a:pt x="77" y="103"/>
                      </a:lnTo>
                      <a:lnTo>
                        <a:pt x="56" y="103"/>
                      </a:lnTo>
                      <a:lnTo>
                        <a:pt x="54" y="98"/>
                      </a:lnTo>
                      <a:lnTo>
                        <a:pt x="51" y="87"/>
                      </a:lnTo>
                      <a:lnTo>
                        <a:pt x="46" y="82"/>
                      </a:lnTo>
                      <a:lnTo>
                        <a:pt x="43" y="77"/>
                      </a:lnTo>
                      <a:lnTo>
                        <a:pt x="36" y="74"/>
                      </a:lnTo>
                      <a:lnTo>
                        <a:pt x="23" y="69"/>
                      </a:lnTo>
                      <a:lnTo>
                        <a:pt x="15" y="62"/>
                      </a:lnTo>
                      <a:lnTo>
                        <a:pt x="7" y="54"/>
                      </a:lnTo>
                      <a:lnTo>
                        <a:pt x="2" y="46"/>
                      </a:lnTo>
                      <a:lnTo>
                        <a:pt x="0" y="38"/>
                      </a:lnTo>
                      <a:lnTo>
                        <a:pt x="0" y="28"/>
                      </a:lnTo>
                      <a:lnTo>
                        <a:pt x="0" y="20"/>
                      </a:lnTo>
                      <a:lnTo>
                        <a:pt x="2" y="13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10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dirty="0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grpSp>
        <p:nvGrpSpPr>
          <p:cNvPr id="128" name="HYPERLINK" hidden="1"/>
          <p:cNvGrpSpPr/>
          <p:nvPr userDrawn="1"/>
        </p:nvGrpSpPr>
        <p:grpSpPr>
          <a:xfrm>
            <a:off x="675013" y="1599167"/>
            <a:ext cx="8081505" cy="4559785"/>
            <a:chOff x="673768" y="1599165"/>
            <a:chExt cx="8066773" cy="4559785"/>
          </a:xfrm>
        </p:grpSpPr>
        <p:sp>
          <p:nvSpPr>
            <p:cNvPr id="121" name="HYPERLINK">
              <a:hlinkClick r:id="rId2"/>
            </p:cNvPr>
            <p:cNvSpPr/>
            <p:nvPr userDrawn="1"/>
          </p:nvSpPr>
          <p:spPr>
            <a:xfrm>
              <a:off x="673768" y="1599165"/>
              <a:ext cx="2676295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23" name="HYPERLINK">
              <a:hlinkClick r:id="rId3"/>
            </p:cNvPr>
            <p:cNvSpPr/>
            <p:nvPr userDrawn="1"/>
          </p:nvSpPr>
          <p:spPr>
            <a:xfrm>
              <a:off x="3465094" y="1599165"/>
              <a:ext cx="257475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24" name="HYPERLINK">
              <a:hlinkClick r:id="rId4"/>
            </p:cNvPr>
            <p:cNvSpPr/>
            <p:nvPr userDrawn="1"/>
          </p:nvSpPr>
          <p:spPr>
            <a:xfrm>
              <a:off x="6148301" y="1599165"/>
              <a:ext cx="257475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25" name="HYPERLINK">
              <a:hlinkClick r:id="rId5"/>
            </p:cNvPr>
            <p:cNvSpPr/>
            <p:nvPr userDrawn="1"/>
          </p:nvSpPr>
          <p:spPr>
            <a:xfrm>
              <a:off x="673768" y="3932073"/>
              <a:ext cx="2676295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26" name="HYPERLINK">
              <a:hlinkClick r:id="rId6"/>
            </p:cNvPr>
            <p:cNvSpPr/>
            <p:nvPr userDrawn="1"/>
          </p:nvSpPr>
          <p:spPr>
            <a:xfrm>
              <a:off x="3454453" y="3932073"/>
              <a:ext cx="259084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127" name="HYPERLINK">
              <a:hlinkClick r:id="rId7"/>
            </p:cNvPr>
            <p:cNvSpPr/>
            <p:nvPr userDrawn="1"/>
          </p:nvSpPr>
          <p:spPr>
            <a:xfrm>
              <a:off x="6149692" y="3932073"/>
              <a:ext cx="259084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1100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58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1986" tIns="107973" rIns="71986" bIns="35998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rgbClr val="008A78"/>
              </a:buClr>
              <a:buFont typeface="Courier New" panose="02070309020205020404" pitchFamily="49" charset="0"/>
              <a:buNone/>
            </a:pPr>
            <a:endParaRPr dirty="0">
              <a:solidFill>
                <a:prstClr val="white"/>
              </a:solidFill>
            </a:endParaRPr>
          </a:p>
        </p:txBody>
      </p:sp>
      <p:cxnSp>
        <p:nvCxnSpPr>
          <p:cNvPr id="60" name="Rechte verbindingslijn 59"/>
          <p:cNvCxnSpPr>
            <a:cxnSpLocks/>
          </p:cNvCxnSpPr>
          <p:nvPr userDrawn="1"/>
        </p:nvCxnSpPr>
        <p:spPr>
          <a:xfrm>
            <a:off x="693965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Vrije vorm 308"/>
          <p:cNvSpPr/>
          <p:nvPr userDrawn="1"/>
        </p:nvSpPr>
        <p:spPr>
          <a:xfrm>
            <a:off x="11056397" y="692710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20" tIns="45718" rIns="91420" bIns="45718" numCol="1" anchor="t" anchorCtr="0" compatLnSpc="1">
            <a:prstTxWarp prst="textNoShape">
              <a:avLst/>
            </a:prstTxWarp>
          </a:bodyPr>
          <a:lstStyle/>
          <a:p>
            <a:endParaRPr lang="nl-NL" dirty="0">
              <a:solidFill>
                <a:prstClr val="black"/>
              </a:solidFill>
            </a:endParaRPr>
          </a:p>
        </p:txBody>
      </p:sp>
      <p:grpSp>
        <p:nvGrpSpPr>
          <p:cNvPr id="4" name="Groep 3"/>
          <p:cNvGrpSpPr/>
          <p:nvPr userDrawn="1"/>
        </p:nvGrpSpPr>
        <p:grpSpPr>
          <a:xfrm>
            <a:off x="1630521" y="2276773"/>
            <a:ext cx="758667" cy="226155"/>
            <a:chOff x="1607118" y="2276771"/>
            <a:chExt cx="757283" cy="226154"/>
          </a:xfrm>
        </p:grpSpPr>
        <p:grpSp>
          <p:nvGrpSpPr>
            <p:cNvPr id="71" name="Groep 70"/>
            <p:cNvGrpSpPr/>
            <p:nvPr userDrawn="1"/>
          </p:nvGrpSpPr>
          <p:grpSpPr>
            <a:xfrm>
              <a:off x="2077148" y="2276771"/>
              <a:ext cx="287253" cy="226154"/>
              <a:chOff x="-3310843" y="700986"/>
              <a:chExt cx="182598" cy="143759"/>
            </a:xfrm>
          </p:grpSpPr>
          <p:grpSp>
            <p:nvGrpSpPr>
              <p:cNvPr id="160" name="Groep 159"/>
              <p:cNvGrpSpPr/>
              <p:nvPr userDrawn="1"/>
            </p:nvGrpSpPr>
            <p:grpSpPr>
              <a:xfrm>
                <a:off x="-3310843" y="700986"/>
                <a:ext cx="182598" cy="143759"/>
                <a:chOff x="-3310843" y="700986"/>
                <a:chExt cx="182598" cy="143759"/>
              </a:xfrm>
            </p:grpSpPr>
            <p:cxnSp>
              <p:nvCxnSpPr>
                <p:cNvPr id="164" name="Rechte verbindingslijn 163"/>
                <p:cNvCxnSpPr/>
                <p:nvPr userDrawn="1"/>
              </p:nvCxnSpPr>
              <p:spPr>
                <a:xfrm>
                  <a:off x="-3310843" y="700986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5" name="Rechte verbindingslijn 164"/>
                <p:cNvCxnSpPr/>
                <p:nvPr userDrawn="1"/>
              </p:nvCxnSpPr>
              <p:spPr>
                <a:xfrm>
                  <a:off x="-3310843" y="844745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6" name="Rechte verbindingslijn 165"/>
                <p:cNvCxnSpPr/>
                <p:nvPr userDrawn="1"/>
              </p:nvCxnSpPr>
              <p:spPr>
                <a:xfrm>
                  <a:off x="-3213196" y="80880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7" name="Rechte verbindingslijn 166"/>
                <p:cNvCxnSpPr/>
                <p:nvPr userDrawn="1"/>
              </p:nvCxnSpPr>
              <p:spPr>
                <a:xfrm>
                  <a:off x="-3213196" y="77286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8" name="Rechte verbindingslijn 167"/>
                <p:cNvCxnSpPr/>
                <p:nvPr userDrawn="1"/>
              </p:nvCxnSpPr>
              <p:spPr>
                <a:xfrm>
                  <a:off x="-3213196" y="73692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</p:grpSp>
          <p:grpSp>
            <p:nvGrpSpPr>
              <p:cNvPr id="161" name="Groep 160"/>
              <p:cNvGrpSpPr/>
              <p:nvPr userDrawn="1"/>
            </p:nvGrpSpPr>
            <p:grpSpPr>
              <a:xfrm flipH="1">
                <a:off x="-3310774" y="735854"/>
                <a:ext cx="88801" cy="72568"/>
                <a:chOff x="-2091059" y="1395403"/>
                <a:chExt cx="157316" cy="128558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-2051585" y="1436824"/>
                  <a:ext cx="117842" cy="45718"/>
                </a:xfrm>
                <a:prstGeom prst="rect">
                  <a:avLst/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3" name="Pijl: punthaak 162"/>
                <p:cNvSpPr/>
                <p:nvPr userDrawn="1"/>
              </p:nvSpPr>
              <p:spPr>
                <a:xfrm flipH="1">
                  <a:off x="-2091059" y="1395403"/>
                  <a:ext cx="128558" cy="128558"/>
                </a:xfrm>
                <a:prstGeom prst="chevron">
                  <a:avLst>
                    <a:gd name="adj" fmla="val 47962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 dirty="0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74" name="Groep 73"/>
            <p:cNvGrpSpPr/>
            <p:nvPr userDrawn="1"/>
          </p:nvGrpSpPr>
          <p:grpSpPr>
            <a:xfrm>
              <a:off x="1607118" y="2276771"/>
              <a:ext cx="287253" cy="226154"/>
              <a:chOff x="-3634116" y="700986"/>
              <a:chExt cx="182598" cy="143759"/>
            </a:xfrm>
          </p:grpSpPr>
          <p:grpSp>
            <p:nvGrpSpPr>
              <p:cNvPr id="151" name="Groep 150"/>
              <p:cNvGrpSpPr/>
              <p:nvPr userDrawn="1"/>
            </p:nvGrpSpPr>
            <p:grpSpPr>
              <a:xfrm>
                <a:off x="-3634116" y="700986"/>
                <a:ext cx="182598" cy="143759"/>
                <a:chOff x="-3634116" y="700986"/>
                <a:chExt cx="182598" cy="143759"/>
              </a:xfrm>
            </p:grpSpPr>
            <p:cxnSp>
              <p:nvCxnSpPr>
                <p:cNvPr id="155" name="Rechte verbindingslijn 154"/>
                <p:cNvCxnSpPr/>
                <p:nvPr userDrawn="1"/>
              </p:nvCxnSpPr>
              <p:spPr>
                <a:xfrm>
                  <a:off x="-3634116" y="700986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-3634116" y="844745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7" name="Rechte verbindingslijn 156"/>
                <p:cNvCxnSpPr/>
                <p:nvPr userDrawn="1"/>
              </p:nvCxnSpPr>
              <p:spPr>
                <a:xfrm>
                  <a:off x="-3536469" y="80880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8" name="Rechte verbindingslijn 157"/>
                <p:cNvCxnSpPr/>
                <p:nvPr userDrawn="1"/>
              </p:nvCxnSpPr>
              <p:spPr>
                <a:xfrm>
                  <a:off x="-3536469" y="77286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9" name="Rechte verbindingslijn 158"/>
                <p:cNvCxnSpPr/>
                <p:nvPr userDrawn="1"/>
              </p:nvCxnSpPr>
              <p:spPr>
                <a:xfrm>
                  <a:off x="-3536469" y="73692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</p:grpSp>
          <p:grpSp>
            <p:nvGrpSpPr>
              <p:cNvPr id="152" name="Groep 151"/>
              <p:cNvGrpSpPr/>
              <p:nvPr userDrawn="1"/>
            </p:nvGrpSpPr>
            <p:grpSpPr>
              <a:xfrm>
                <a:off x="-3634047" y="735854"/>
                <a:ext cx="88801" cy="72568"/>
                <a:chOff x="-2091059" y="1395403"/>
                <a:chExt cx="157316" cy="128558"/>
              </a:xfrm>
            </p:grpSpPr>
            <p:sp>
              <p:nvSpPr>
                <p:cNvPr id="153" name="Rechthoek 152"/>
                <p:cNvSpPr/>
                <p:nvPr userDrawn="1"/>
              </p:nvSpPr>
              <p:spPr>
                <a:xfrm>
                  <a:off x="-2051585" y="1436824"/>
                  <a:ext cx="117842" cy="45718"/>
                </a:xfrm>
                <a:prstGeom prst="rect">
                  <a:avLst/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54" name="Pijl: punthaak 153"/>
                <p:cNvSpPr/>
                <p:nvPr userDrawn="1"/>
              </p:nvSpPr>
              <p:spPr>
                <a:xfrm flipH="1">
                  <a:off x="-2091059" y="1395403"/>
                  <a:ext cx="128558" cy="128558"/>
                </a:xfrm>
                <a:prstGeom prst="chevron">
                  <a:avLst>
                    <a:gd name="adj" fmla="val 47962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nl-NL" sz="1100" b="1" dirty="0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179" name="Groep 178"/>
          <p:cNvGrpSpPr/>
          <p:nvPr userDrawn="1"/>
        </p:nvGrpSpPr>
        <p:grpSpPr>
          <a:xfrm>
            <a:off x="4573977" y="2179393"/>
            <a:ext cx="369155" cy="398539"/>
            <a:chOff x="14466489" y="1001522"/>
            <a:chExt cx="290627" cy="314333"/>
          </a:xfrm>
        </p:grpSpPr>
        <p:sp>
          <p:nvSpPr>
            <p:cNvPr id="200" name="Rechthoek 199"/>
            <p:cNvSpPr/>
            <p:nvPr userDrawn="1"/>
          </p:nvSpPr>
          <p:spPr>
            <a:xfrm>
              <a:off x="14466489" y="1001522"/>
              <a:ext cx="257935" cy="25416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dirty="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1" name="Ovaal 200"/>
            <p:cNvSpPr/>
            <p:nvPr userDrawn="1"/>
          </p:nvSpPr>
          <p:spPr>
            <a:xfrm>
              <a:off x="14623626" y="1033630"/>
              <a:ext cx="71169" cy="71169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nl-NL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202" name="Vrije vorm: vorm 201"/>
            <p:cNvSpPr/>
            <p:nvPr userDrawn="1"/>
          </p:nvSpPr>
          <p:spPr>
            <a:xfrm rot="2700000">
              <a:off x="14498877" y="1157846"/>
              <a:ext cx="168558" cy="147459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nl-NL" sz="1100" b="1" dirty="0">
                <a:solidFill>
                  <a:prstClr val="black"/>
                </a:solidFill>
              </a:endParaRPr>
            </a:p>
          </p:txBody>
        </p:sp>
        <p:sp>
          <p:nvSpPr>
            <p:cNvPr id="203" name="Rechthoek: afgeronde hoeken 202"/>
            <p:cNvSpPr/>
            <p:nvPr userDrawn="1"/>
          </p:nvSpPr>
          <p:spPr>
            <a:xfrm>
              <a:off x="14601150" y="1145314"/>
              <a:ext cx="155966" cy="116816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dirty="0">
                <a:solidFill>
                  <a:prstClr val="black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204" name="Rechte verbindingslijn 203"/>
            <p:cNvCxnSpPr>
              <a:cxnSpLocks/>
            </p:cNvCxnSpPr>
            <p:nvPr userDrawn="1"/>
          </p:nvCxnSpPr>
          <p:spPr>
            <a:xfrm>
              <a:off x="14637490" y="1308665"/>
              <a:ext cx="83286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05" name="Rechte verbindingslijn 204"/>
            <p:cNvCxnSpPr>
              <a:cxnSpLocks/>
              <a:stCxn id="203" idx="2"/>
            </p:cNvCxnSpPr>
            <p:nvPr userDrawn="1"/>
          </p:nvCxnSpPr>
          <p:spPr>
            <a:xfrm flipH="1">
              <a:off x="14678717" y="1262130"/>
              <a:ext cx="416" cy="43573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</p:spTree>
    <p:extLst>
      <p:ext uri="{BB962C8B-B14F-4D97-AF65-F5344CB8AC3E}">
        <p14:creationId xmlns:p14="http://schemas.microsoft.com/office/powerpoint/2010/main" val="902828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Dia plakken (3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hthoek 59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nl-NL" sz="1100" b="1" dirty="0">
              <a:solidFill>
                <a:prstClr val="black"/>
              </a:solidFill>
            </a:endParaRP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57" y="-399453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pt-BR" sz="1500" dirty="0">
                <a:solidFill>
                  <a:srgbClr val="303E48">
                    <a:lumMod val="60000"/>
                    <a:lumOff val="40000"/>
                  </a:srgbClr>
                </a:solidFill>
              </a:rPr>
              <a:t>Instructie dia: Dia plakken (3)</a:t>
            </a:r>
            <a:endParaRPr lang="nl-NL" sz="1500" dirty="0">
              <a:solidFill>
                <a:srgbClr val="303E48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Tekstvak 6"/>
          <p:cNvSpPr txBox="1"/>
          <p:nvPr userDrawn="1"/>
        </p:nvSpPr>
        <p:spPr>
          <a:xfrm>
            <a:off x="693965" y="692699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nl-NL" dirty="0">
                <a:solidFill>
                  <a:srgbClr val="0096A5"/>
                </a:solidFill>
                <a:latin typeface="Oswald" panose="02000503000000000000" pitchFamily="2" charset="0"/>
              </a:rPr>
              <a:t>Voordat je begint…</a:t>
            </a:r>
          </a:p>
        </p:txBody>
      </p:sp>
      <p:grpSp>
        <p:nvGrpSpPr>
          <p:cNvPr id="63" name="GRID" hidden="1"/>
          <p:cNvGrpSpPr/>
          <p:nvPr userDrawn="1"/>
        </p:nvGrpSpPr>
        <p:grpSpPr>
          <a:xfrm>
            <a:off x="14" y="0"/>
            <a:ext cx="12191999" cy="6858000"/>
            <a:chOff x="0" y="0"/>
            <a:chExt cx="12169774" cy="6858000"/>
          </a:xfrm>
        </p:grpSpPr>
        <p:sp>
          <p:nvSpPr>
            <p:cNvPr id="64" name="Rechthoek 63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5" name="Rechthoek 64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6" name="Rechthoek 65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7" name="Rechthoek 66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68" name="Rechthoek 67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9" name="Rechthoek 68"/>
            <p:cNvSpPr/>
            <p:nvPr userDrawn="1"/>
          </p:nvSpPr>
          <p:spPr>
            <a:xfrm rot="5400000">
              <a:off x="760320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71" name="Rechthoek 70"/>
            <p:cNvSpPr/>
            <p:nvPr userDrawn="1"/>
          </p:nvSpPr>
          <p:spPr>
            <a:xfrm>
              <a:off x="0" y="4558336"/>
              <a:ext cx="12169774" cy="180239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4" name="Rechthoek 73"/>
            <p:cNvSpPr/>
            <p:nvPr userDrawn="1"/>
          </p:nvSpPr>
          <p:spPr>
            <a:xfrm rot="5400000">
              <a:off x="288408" y="5406273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5" name="Rechthoek 74"/>
            <p:cNvSpPr/>
            <p:nvPr userDrawn="1"/>
          </p:nvSpPr>
          <p:spPr>
            <a:xfrm rot="5400000">
              <a:off x="4146704" y="5320345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76" name="Rechthoek 75"/>
            <p:cNvSpPr/>
            <p:nvPr userDrawn="1"/>
          </p:nvSpPr>
          <p:spPr>
            <a:xfrm rot="5400000">
              <a:off x="4598789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80" name="Rechthoek 79"/>
            <p:cNvSpPr/>
            <p:nvPr userDrawn="1"/>
          </p:nvSpPr>
          <p:spPr>
            <a:xfrm rot="5400000">
              <a:off x="7990288" y="5320345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77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1986" tIns="107973" rIns="71986" bIns="35998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rgbClr val="008A78"/>
              </a:buClr>
              <a:buFont typeface="Courier New" panose="02070309020205020404" pitchFamily="49" charset="0"/>
              <a:buNone/>
            </a:pPr>
            <a:endParaRPr dirty="0">
              <a:solidFill>
                <a:prstClr val="white"/>
              </a:solidFill>
            </a:endParaRPr>
          </a:p>
        </p:txBody>
      </p:sp>
      <p:cxnSp>
        <p:nvCxnSpPr>
          <p:cNvPr id="62" name="Rechte verbindingslijn 61"/>
          <p:cNvCxnSpPr>
            <a:cxnSpLocks/>
          </p:cNvCxnSpPr>
          <p:nvPr userDrawn="1"/>
        </p:nvCxnSpPr>
        <p:spPr>
          <a:xfrm>
            <a:off x="693965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Vrije vorm 308"/>
          <p:cNvSpPr/>
          <p:nvPr userDrawn="1"/>
        </p:nvSpPr>
        <p:spPr>
          <a:xfrm>
            <a:off x="11056397" y="692710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20" tIns="45718" rIns="91420" bIns="45718" numCol="1" anchor="t" anchorCtr="0" compatLnSpc="1">
            <a:prstTxWarp prst="textNoShape">
              <a:avLst/>
            </a:prstTxWarp>
          </a:bodyPr>
          <a:lstStyle/>
          <a:p>
            <a:endParaRPr lang="nl-NL">
              <a:solidFill>
                <a:prstClr val="black"/>
              </a:solidFill>
            </a:endParaRPr>
          </a:p>
        </p:txBody>
      </p:sp>
      <p:grpSp>
        <p:nvGrpSpPr>
          <p:cNvPr id="81" name="Groep 80"/>
          <p:cNvGrpSpPr/>
          <p:nvPr userDrawn="1"/>
        </p:nvGrpSpPr>
        <p:grpSpPr>
          <a:xfrm>
            <a:off x="692533" y="2165459"/>
            <a:ext cx="10846191" cy="3437453"/>
            <a:chOff x="435100" y="2165458"/>
            <a:chExt cx="10826418" cy="3437453"/>
          </a:xfrm>
        </p:grpSpPr>
        <p:pic>
          <p:nvPicPr>
            <p:cNvPr id="83" name="Afbeelding 82"/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280052" y="3108088"/>
              <a:ext cx="2720614" cy="1450248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pic>
          <p:nvPicPr>
            <p:cNvPr id="84" name="Afbeelding 83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41455" y="3108088"/>
              <a:ext cx="2700576" cy="1452486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pic>
          <p:nvPicPr>
            <p:cNvPr id="85" name="Afbeelding 84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902632" y="2165458"/>
              <a:ext cx="1676146" cy="1676147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86" name="Afbeelding 85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741291" y="2165459"/>
              <a:ext cx="1676146" cy="1676146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grpSp>
          <p:nvGrpSpPr>
            <p:cNvPr id="87" name="Groep 86"/>
            <p:cNvGrpSpPr/>
            <p:nvPr/>
          </p:nvGrpSpPr>
          <p:grpSpPr>
            <a:xfrm>
              <a:off x="689183" y="2317897"/>
              <a:ext cx="1819124" cy="1488559"/>
              <a:chOff x="1576217" y="1539637"/>
              <a:chExt cx="2497599" cy="2043743"/>
            </a:xfrm>
          </p:grpSpPr>
          <p:sp>
            <p:nvSpPr>
              <p:cNvPr id="106" name="Ovaal 105"/>
              <p:cNvSpPr/>
              <p:nvPr/>
            </p:nvSpPr>
            <p:spPr>
              <a:xfrm>
                <a:off x="1576217" y="2624542"/>
                <a:ext cx="268099" cy="268101"/>
              </a:xfrm>
              <a:prstGeom prst="ellipse">
                <a:avLst/>
              </a:prstGeom>
              <a:solidFill>
                <a:schemeClr val="bg1">
                  <a:alpha val="0"/>
                </a:schemeClr>
              </a:solidFill>
              <a:ln w="19050">
                <a:solidFill>
                  <a:srgbClr val="0096A5"/>
                </a:solidFill>
              </a:ln>
              <a:effectLst>
                <a:outerShdw dir="8100000" sx="105000" sy="105000" algn="tr" rotWithShape="0">
                  <a:srgbClr val="000000">
                    <a:alpha val="6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07" name="Rechte verbindingslijn 106"/>
              <p:cNvCxnSpPr>
                <a:cxnSpLocks/>
              </p:cNvCxnSpPr>
              <p:nvPr/>
            </p:nvCxnSpPr>
            <p:spPr>
              <a:xfrm flipH="1">
                <a:off x="1710267" y="1539637"/>
                <a:ext cx="2013194" cy="1093496"/>
              </a:xfrm>
              <a:prstGeom prst="line">
                <a:avLst/>
              </a:prstGeom>
              <a:ln w="28575">
                <a:solidFill>
                  <a:srgbClr val="0096A5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Rechte verbindingslijn 107"/>
              <p:cNvCxnSpPr>
                <a:cxnSpLocks/>
              </p:cNvCxnSpPr>
              <p:nvPr/>
            </p:nvCxnSpPr>
            <p:spPr>
              <a:xfrm flipH="1" flipV="1">
                <a:off x="1693333" y="2878667"/>
                <a:ext cx="2380483" cy="704713"/>
              </a:xfrm>
              <a:prstGeom prst="line">
                <a:avLst/>
              </a:prstGeom>
              <a:ln w="28575">
                <a:solidFill>
                  <a:srgbClr val="0096A5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" name="Groep 87"/>
            <p:cNvGrpSpPr/>
            <p:nvPr/>
          </p:nvGrpSpPr>
          <p:grpSpPr>
            <a:xfrm>
              <a:off x="4524700" y="3531339"/>
              <a:ext cx="135750" cy="135750"/>
              <a:chOff x="6569918" y="3240107"/>
              <a:chExt cx="430310" cy="430310"/>
            </a:xfrm>
          </p:grpSpPr>
          <p:sp>
            <p:nvSpPr>
              <p:cNvPr id="104" name="Ovaal 103"/>
              <p:cNvSpPr/>
              <p:nvPr/>
            </p:nvSpPr>
            <p:spPr>
              <a:xfrm>
                <a:off x="6569918" y="3240107"/>
                <a:ext cx="430310" cy="43031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105" name="Vermenigvuldigen 49"/>
              <p:cNvSpPr/>
              <p:nvPr/>
            </p:nvSpPr>
            <p:spPr>
              <a:xfrm>
                <a:off x="6579279" y="3259665"/>
                <a:ext cx="403927" cy="403927"/>
              </a:xfrm>
              <a:prstGeom prst="mathMultiply">
                <a:avLst>
                  <a:gd name="adj1" fmla="val 538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4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" name="Ovaal 88"/>
            <p:cNvSpPr/>
            <p:nvPr/>
          </p:nvSpPr>
          <p:spPr>
            <a:xfrm>
              <a:off x="4507854" y="3501955"/>
              <a:ext cx="195270" cy="195270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 w="19050">
              <a:solidFill>
                <a:srgbClr val="0096A5"/>
              </a:solidFill>
            </a:ln>
            <a:effectLst>
              <a:outerShdw dir="8100000" sx="105000" sy="105000" algn="tr" rotWithShape="0">
                <a:srgbClr val="000000">
                  <a:alpha val="6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  <p:cxnSp>
          <p:nvCxnSpPr>
            <p:cNvPr id="90" name="Rechte verbindingslijn 89"/>
            <p:cNvCxnSpPr>
              <a:cxnSpLocks/>
              <a:stCxn id="86" idx="1"/>
            </p:cNvCxnSpPr>
            <p:nvPr/>
          </p:nvCxnSpPr>
          <p:spPr>
            <a:xfrm flipH="1">
              <a:off x="4602924" y="2410925"/>
              <a:ext cx="1383833" cy="1076554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1" name="Afbeelding 90"/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28637" y="3108088"/>
              <a:ext cx="2730611" cy="1444558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cxnSp>
          <p:nvCxnSpPr>
            <p:cNvPr id="92" name="Rechte verbindingslijn 91"/>
            <p:cNvCxnSpPr>
              <a:cxnSpLocks/>
            </p:cNvCxnSpPr>
            <p:nvPr/>
          </p:nvCxnSpPr>
          <p:spPr>
            <a:xfrm flipH="1" flipV="1">
              <a:off x="4634821" y="3710764"/>
              <a:ext cx="1935123" cy="127589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Ovaal 92"/>
            <p:cNvSpPr/>
            <p:nvPr/>
          </p:nvSpPr>
          <p:spPr>
            <a:xfrm>
              <a:off x="435100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100" b="1" cap="all" dirty="0">
                  <a:solidFill>
                    <a:prstClr val="white"/>
                  </a:solidFill>
                </a:rPr>
                <a:t>A</a:t>
              </a:r>
              <a:endParaRPr lang="nl-NL" sz="1100" b="1" cap="all" dirty="0">
                <a:solidFill>
                  <a:prstClr val="white"/>
                </a:solidFill>
              </a:endParaRPr>
            </a:p>
          </p:txBody>
        </p:sp>
        <p:sp>
          <p:nvSpPr>
            <p:cNvPr id="94" name="Ovaal 93"/>
            <p:cNvSpPr/>
            <p:nvPr/>
          </p:nvSpPr>
          <p:spPr>
            <a:xfrm>
              <a:off x="4273589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100" b="1" cap="all" dirty="0">
                  <a:solidFill>
                    <a:prstClr val="white"/>
                  </a:solidFill>
                </a:rPr>
                <a:t>B</a:t>
              </a:r>
              <a:endParaRPr lang="nl-NL" sz="1100" b="1" cap="all" dirty="0">
                <a:solidFill>
                  <a:prstClr val="white"/>
                </a:solidFill>
              </a:endParaRPr>
            </a:p>
          </p:txBody>
        </p:sp>
        <p:grpSp>
          <p:nvGrpSpPr>
            <p:cNvPr id="95" name="Groep 94"/>
            <p:cNvGrpSpPr/>
            <p:nvPr/>
          </p:nvGrpSpPr>
          <p:grpSpPr>
            <a:xfrm>
              <a:off x="6610285" y="2756643"/>
              <a:ext cx="433398" cy="433398"/>
              <a:chOff x="7376403" y="3240107"/>
              <a:chExt cx="430310" cy="430310"/>
            </a:xfrm>
          </p:grpSpPr>
          <p:sp>
            <p:nvSpPr>
              <p:cNvPr id="102" name="Ovaal 101"/>
              <p:cNvSpPr/>
              <p:nvPr/>
            </p:nvSpPr>
            <p:spPr>
              <a:xfrm>
                <a:off x="7376403" y="3240107"/>
                <a:ext cx="430310" cy="43031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Vermenigvuldigen 40"/>
              <p:cNvSpPr/>
              <p:nvPr/>
            </p:nvSpPr>
            <p:spPr>
              <a:xfrm>
                <a:off x="7389594" y="3259666"/>
                <a:ext cx="403928" cy="403928"/>
              </a:xfrm>
              <a:prstGeom prst="mathMultiply">
                <a:avLst>
                  <a:gd name="adj1" fmla="val 538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4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6" name="Tekstvak 95"/>
            <p:cNvSpPr txBox="1"/>
            <p:nvPr/>
          </p:nvSpPr>
          <p:spPr>
            <a:xfrm>
              <a:off x="8516760" y="4854881"/>
              <a:ext cx="2697316" cy="7480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>
              <a:defPPr>
                <a:defRPr lang="nl-NL"/>
              </a:defPPr>
              <a:lvl1pPr>
                <a:lnSpc>
                  <a:spcPct val="90000"/>
                </a:lnSpc>
                <a:defRPr sz="1000">
                  <a:solidFill>
                    <a:srgbClr val="44546A"/>
                  </a:solidFill>
                </a:defRPr>
              </a:lvl1pPr>
            </a:lstStyle>
            <a:p>
              <a:r>
                <a:rPr lang="nl-NL" dirty="0"/>
                <a:t>Klik met je rechter muisknop op de dia aan de linker kant. Klik daarna op dia herstellen om de opmaak weer correct </a:t>
              </a:r>
              <a:br>
                <a:rPr lang="nl-NL" dirty="0"/>
              </a:br>
              <a:r>
                <a:rPr lang="nl-NL" dirty="0"/>
                <a:t>te krijgen.</a:t>
              </a:r>
            </a:p>
          </p:txBody>
        </p:sp>
        <p:sp>
          <p:nvSpPr>
            <p:cNvPr id="97" name="Ovaal 96"/>
            <p:cNvSpPr/>
            <p:nvPr/>
          </p:nvSpPr>
          <p:spPr>
            <a:xfrm>
              <a:off x="8456782" y="3712390"/>
              <a:ext cx="195270" cy="195270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 w="19050">
              <a:solidFill>
                <a:srgbClr val="0096A5"/>
              </a:solidFill>
            </a:ln>
            <a:effectLst>
              <a:outerShdw dir="8100000" sx="105000" sy="105000" algn="tr" rotWithShape="0">
                <a:srgbClr val="000000">
                  <a:alpha val="6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>
                <a:solidFill>
                  <a:prstClr val="white"/>
                </a:solidFill>
              </a:endParaRPr>
            </a:p>
          </p:txBody>
        </p:sp>
        <p:cxnSp>
          <p:nvCxnSpPr>
            <p:cNvPr id="98" name="Rechte verbindingslijn 97"/>
            <p:cNvCxnSpPr>
              <a:cxnSpLocks/>
              <a:stCxn id="100" idx="1"/>
            </p:cNvCxnSpPr>
            <p:nvPr/>
          </p:nvCxnSpPr>
          <p:spPr>
            <a:xfrm flipH="1">
              <a:off x="8535648" y="2410449"/>
              <a:ext cx="1297966" cy="1315831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Rechte verbindingslijn 98"/>
            <p:cNvCxnSpPr>
              <a:cxnSpLocks/>
              <a:stCxn id="100" idx="4"/>
              <a:endCxn id="97" idx="5"/>
            </p:cNvCxnSpPr>
            <p:nvPr/>
          </p:nvCxnSpPr>
          <p:spPr>
            <a:xfrm flipH="1">
              <a:off x="8623456" y="3838353"/>
              <a:ext cx="1801616" cy="40710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0" name="Afbeelding 99"/>
            <p:cNvPicPr>
              <a:picLocks noChangeAspect="1"/>
            </p:cNvPicPr>
            <p:nvPr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588624" y="2165459"/>
              <a:ext cx="1672894" cy="1672894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01" name="Ovaal 100"/>
            <p:cNvSpPr/>
            <p:nvPr/>
          </p:nvSpPr>
          <p:spPr>
            <a:xfrm>
              <a:off x="8117980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100" b="1" cap="all" dirty="0">
                  <a:solidFill>
                    <a:prstClr val="white"/>
                  </a:solidFill>
                </a:rPr>
                <a:t>C</a:t>
              </a:r>
              <a:endParaRPr lang="nl-NL" sz="1100" b="1" cap="all" dirty="0">
                <a:solidFill>
                  <a:prstClr val="white"/>
                </a:solidFill>
              </a:endParaRPr>
            </a:p>
          </p:txBody>
        </p:sp>
      </p:grpSp>
      <p:sp>
        <p:nvSpPr>
          <p:cNvPr id="109" name="Tekstvak 108"/>
          <p:cNvSpPr txBox="1"/>
          <p:nvPr userDrawn="1"/>
        </p:nvSpPr>
        <p:spPr>
          <a:xfrm>
            <a:off x="1072995" y="4853694"/>
            <a:ext cx="2773568" cy="80785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nl-NL" sz="1100" dirty="0">
                <a:solidFill>
                  <a:srgbClr val="44546A"/>
                </a:solidFill>
              </a:rPr>
              <a:t>Klik op </a:t>
            </a:r>
            <a:r>
              <a:rPr lang="nl-NL" sz="1100" b="1" dirty="0">
                <a:solidFill>
                  <a:srgbClr val="44546A"/>
                </a:solidFill>
              </a:rPr>
              <a:t>“nieuwe dia”</a:t>
            </a:r>
            <a:r>
              <a:rPr lang="nl-NL" sz="1100" dirty="0">
                <a:solidFill>
                  <a:srgbClr val="44546A"/>
                </a:solidFill>
              </a:rPr>
              <a:t> om een </a:t>
            </a:r>
            <a:r>
              <a:rPr lang="nl-NL" sz="1100" b="1" dirty="0">
                <a:solidFill>
                  <a:srgbClr val="44546A"/>
                </a:solidFill>
              </a:rPr>
              <a:t>template</a:t>
            </a:r>
            <a:r>
              <a:rPr lang="nl-NL" sz="1100" dirty="0">
                <a:solidFill>
                  <a:srgbClr val="44546A"/>
                </a:solidFill>
              </a:rPr>
              <a:t> </a:t>
            </a:r>
            <a:br>
              <a:rPr lang="nl-NL" sz="1100" dirty="0">
                <a:solidFill>
                  <a:srgbClr val="44546A"/>
                </a:solidFill>
              </a:rPr>
            </a:br>
            <a:r>
              <a:rPr lang="nl-NL" sz="1100" dirty="0">
                <a:solidFill>
                  <a:srgbClr val="44546A"/>
                </a:solidFill>
              </a:rPr>
              <a:t>slide toe te voegen.</a:t>
            </a:r>
            <a:endParaRPr lang="en-GB" sz="1100" dirty="0">
              <a:solidFill>
                <a:srgbClr val="44546A"/>
              </a:solidFill>
            </a:endParaRPr>
          </a:p>
        </p:txBody>
      </p:sp>
      <p:sp>
        <p:nvSpPr>
          <p:cNvPr id="110" name="Tekstvak 109"/>
          <p:cNvSpPr txBox="1"/>
          <p:nvPr userDrawn="1"/>
        </p:nvSpPr>
        <p:spPr>
          <a:xfrm>
            <a:off x="4935953" y="4853694"/>
            <a:ext cx="2748843" cy="75043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nl-NL"/>
            </a:defPPr>
            <a:lvl1pPr>
              <a:lnSpc>
                <a:spcPct val="90000"/>
              </a:lnSpc>
              <a:defRPr sz="1050">
                <a:solidFill>
                  <a:srgbClr val="44546A"/>
                </a:solidFill>
              </a:defRPr>
            </a:lvl1pPr>
          </a:lstStyle>
          <a:p>
            <a:r>
              <a:rPr lang="nl-NL" sz="1100" b="1" dirty="0">
                <a:solidFill>
                  <a:srgbClr val="FF7800"/>
                </a:solidFill>
              </a:rPr>
              <a:t>Let op: </a:t>
            </a:r>
            <a:r>
              <a:rPr lang="nl-NL" sz="1100" dirty="0"/>
              <a:t/>
            </a:r>
            <a:br>
              <a:rPr lang="nl-NL" sz="1100" dirty="0"/>
            </a:br>
            <a:r>
              <a:rPr lang="nl-NL" sz="1100" dirty="0"/>
              <a:t>Het is </a:t>
            </a:r>
            <a:r>
              <a:rPr lang="nl-NL" sz="1100" b="1" u="sng" dirty="0"/>
              <a:t>niet</a:t>
            </a:r>
            <a:r>
              <a:rPr lang="nl-NL" sz="1100" dirty="0"/>
              <a:t> mogelijk een slide te kopiëren </a:t>
            </a:r>
            <a:br>
              <a:rPr lang="nl-NL" sz="1100" dirty="0"/>
            </a:br>
            <a:r>
              <a:rPr lang="nl-NL" sz="1100" dirty="0"/>
              <a:t>met een </a:t>
            </a:r>
            <a:r>
              <a:rPr lang="nl-NL" sz="1100" b="1" dirty="0"/>
              <a:t>andere</a:t>
            </a:r>
            <a:r>
              <a:rPr lang="nl-NL" sz="1100" dirty="0"/>
              <a:t> opmaak. Teksten en andere objecten dienen </a:t>
            </a:r>
            <a:r>
              <a:rPr lang="nl-NL" sz="1100" b="1" dirty="0">
                <a:solidFill>
                  <a:srgbClr val="FF7800"/>
                </a:solidFill>
              </a:rPr>
              <a:t>één-voor-één</a:t>
            </a:r>
            <a:r>
              <a:rPr lang="nl-NL" sz="1100" dirty="0"/>
              <a:t> te worden over gekopieerd.</a:t>
            </a:r>
          </a:p>
        </p:txBody>
      </p:sp>
    </p:spTree>
    <p:extLst>
      <p:ext uri="{BB962C8B-B14F-4D97-AF65-F5344CB8AC3E}">
        <p14:creationId xmlns:p14="http://schemas.microsoft.com/office/powerpoint/2010/main" val="2887420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Rechte verbindingslijn 3"/>
          <p:cNvCxnSpPr/>
          <p:nvPr/>
        </p:nvCxnSpPr>
        <p:spPr>
          <a:xfrm rot="5400000" flipH="1" flipV="1">
            <a:off x="497947" y="6665913"/>
            <a:ext cx="257175" cy="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Rechte verbindingslijn 4"/>
          <p:cNvCxnSpPr/>
          <p:nvPr/>
        </p:nvCxnSpPr>
        <p:spPr>
          <a:xfrm rot="5400000" flipH="1" flipV="1">
            <a:off x="2229381" y="6665913"/>
            <a:ext cx="257175" cy="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buClr>
                <a:srgbClr val="089EF1"/>
              </a:buClr>
              <a:buSzPct val="100000"/>
              <a:buFont typeface="Arial" pitchFamily="34" charset="0"/>
              <a:buChar char="■"/>
              <a:defRPr/>
            </a:lvl2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nl-NL" dirty="0"/>
          </a:p>
        </p:txBody>
      </p:sp>
      <p:sp>
        <p:nvSpPr>
          <p:cNvPr id="6" name="Tijdelijke aanduiding voor datum 3"/>
          <p:cNvSpPr>
            <a:spLocks noGrp="1"/>
          </p:cNvSpPr>
          <p:nvPr>
            <p:ph type="dt" sz="half" idx="10"/>
          </p:nvPr>
        </p:nvSpPr>
        <p:spPr>
          <a:xfrm>
            <a:off x="723901" y="6588128"/>
            <a:ext cx="1532467" cy="180975"/>
          </a:xfrm>
          <a:prstGeom prst="rect">
            <a:avLst/>
          </a:prstGeom>
        </p:spPr>
        <p:txBody>
          <a:bodyPr lIns="0" tIns="0" rIns="0" bIns="0"/>
          <a:lstStyle>
            <a:lvl1pPr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15D0190A-15F7-47EC-91C0-8288ADF6FD9D}" type="datetimeFigureOut">
              <a:rPr lang="en-US" smtClean="0"/>
              <a:t>4/3/2023</a:t>
            </a:fld>
            <a:endParaRPr lang="en-US"/>
          </a:p>
        </p:txBody>
      </p:sp>
      <p:sp>
        <p:nvSpPr>
          <p:cNvPr id="7" name="Tijdelijke aanduiding voor voettekst 4"/>
          <p:cNvSpPr>
            <a:spLocks noGrp="1"/>
          </p:cNvSpPr>
          <p:nvPr>
            <p:ph type="ftr" sz="quarter" idx="11"/>
          </p:nvPr>
        </p:nvSpPr>
        <p:spPr>
          <a:xfrm>
            <a:off x="2455335" y="6588128"/>
            <a:ext cx="7768167" cy="180975"/>
          </a:xfrm>
          <a:prstGeom prst="rect">
            <a:avLst/>
          </a:prstGeom>
        </p:spPr>
        <p:txBody>
          <a:bodyPr wrap="none" lIns="0" tIns="0" rIns="0" bIns="0"/>
          <a:lstStyle>
            <a:lvl1pPr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2"/>
          </p:nvPr>
        </p:nvSpPr>
        <p:spPr>
          <a:xfrm>
            <a:off x="0" y="6588128"/>
            <a:ext cx="535517" cy="180975"/>
          </a:xfrm>
          <a:prstGeom prst="rect">
            <a:avLst/>
          </a:prstGeom>
        </p:spPr>
        <p:txBody>
          <a:bodyPr lIns="0" tIns="0" rIns="0" bIns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404252B4-7280-4F9A-B724-7198C3AABFCE}" type="slidenum">
              <a:rPr lang="en-US" smtClean="0"/>
              <a:t>‹#›</a:t>
            </a:fld>
            <a:endParaRPr lang="en-US"/>
          </a:p>
        </p:txBody>
      </p:sp>
      <p:pic>
        <p:nvPicPr>
          <p:cNvPr id="9" name="Immagine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 bwMode="auto">
          <a:xfrm>
            <a:off x="-48683" y="6237312"/>
            <a:ext cx="1253221" cy="6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Picture 10" descr="Compact.png"/>
          <p:cNvPicPr>
            <a:picLocks noChangeAspect="1"/>
          </p:cNvPicPr>
          <p:nvPr userDrawn="1"/>
        </p:nvPicPr>
        <p:blipFill rotWithShape="1">
          <a:blip r:embed="rId3"/>
          <a:srcRect t="9742" b="15394"/>
          <a:stretch/>
        </p:blipFill>
        <p:spPr>
          <a:xfrm>
            <a:off x="4327002" y="6413704"/>
            <a:ext cx="2537084" cy="471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09162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0% Text (whit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/>
              <a:t>Click here to add a title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144000" rIns="216000" bIns="14400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GB" noProof="0" dirty="0"/>
              <a:t>Bullet</a:t>
            </a:r>
          </a:p>
          <a:p>
            <a:pPr lvl="1"/>
            <a:r>
              <a:rPr lang="en-GB" noProof="0" dirty="0"/>
              <a:t>Sub-bullet #1</a:t>
            </a:r>
          </a:p>
          <a:p>
            <a:pPr lvl="2"/>
            <a:r>
              <a:rPr lang="en-GB" noProof="0" dirty="0"/>
              <a:t>Sub-bullet #2</a:t>
            </a:r>
          </a:p>
          <a:p>
            <a:pPr lvl="3"/>
            <a:r>
              <a:rPr lang="en-GB" noProof="0" dirty="0"/>
              <a:t>Sub-bullet #3</a:t>
            </a:r>
          </a:p>
          <a:p>
            <a:pPr lvl="4"/>
            <a:r>
              <a:rPr lang="en-GB" noProof="0" dirty="0"/>
              <a:t>Sub-bullet #4</a:t>
            </a:r>
          </a:p>
          <a:p>
            <a:pPr lvl="5"/>
            <a:r>
              <a:rPr lang="en-GB" noProof="0" dirty="0"/>
              <a:t>Sub-bullet #5</a:t>
            </a:r>
          </a:p>
          <a:p>
            <a:pPr lvl="6"/>
            <a:r>
              <a:rPr lang="en-GB" noProof="0" dirty="0"/>
              <a:t>Plain text</a:t>
            </a:r>
          </a:p>
          <a:p>
            <a:pPr lvl="7"/>
            <a:r>
              <a:rPr lang="en-GB" noProof="0" dirty="0"/>
              <a:t>Header</a:t>
            </a:r>
          </a:p>
          <a:p>
            <a:pPr lvl="8"/>
            <a:r>
              <a:rPr lang="en-GB" noProof="0" dirty="0"/>
              <a:t>Source</a:t>
            </a:r>
          </a:p>
          <a:p>
            <a:pPr lvl="5"/>
            <a:endParaRPr lang="en-GB" noProof="0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6C43CA-AF01-467D-814F-7F5ADABDBF66}" type="datetime2">
              <a:rPr lang="en-GB" noProof="0" smtClean="0"/>
              <a:t>Monday, 03 April 2023</a:t>
            </a:fld>
            <a:endParaRPr lang="en-GB" noProof="0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dirty="0"/>
              <a:t>VDL </a:t>
            </a:r>
            <a:r>
              <a:rPr lang="en-GB" dirty="0"/>
              <a:t>Groep</a:t>
            </a:r>
            <a:endParaRPr lang="en-GB" noProof="0" dirty="0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en-GB" noProof="0" smtClean="0"/>
              <a:t>‹#›</a:t>
            </a:fld>
            <a:endParaRPr lang="en-GB" noProof="0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200" b="1" cap="all" baseline="0" noProof="0">
                <a:solidFill>
                  <a:schemeClr val="tx1">
                    <a:lumMod val="85000"/>
                    <a:lumOff val="15000"/>
                  </a:schemeClr>
                </a:solidFill>
              </a:rPr>
              <a:t>100% Text (White)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 hasCustomPrompt="1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GB" noProof="0" dirty="0"/>
              <a:t>Click here to add a subtitle</a:t>
            </a:r>
          </a:p>
        </p:txBody>
      </p:sp>
      <p:grpSp>
        <p:nvGrpSpPr>
          <p:cNvPr id="98" name="Instruction">
            <a:extLst>
              <a:ext uri="{FF2B5EF4-FFF2-40B4-BE49-F238E27FC236}">
                <a16:creationId xmlns:a16="http://schemas.microsoft.com/office/drawing/2014/main" id="{391A8077-D5DC-48D1-83F0-6DE7425C31A1}"/>
              </a:ext>
            </a:extLst>
          </p:cNvPr>
          <p:cNvGrpSpPr/>
          <p:nvPr userDrawn="1"/>
        </p:nvGrpSpPr>
        <p:grpSpPr>
          <a:xfrm>
            <a:off x="-3437547" y="1434"/>
            <a:ext cx="3201327" cy="4495586"/>
            <a:chOff x="-3437547" y="1434"/>
            <a:chExt cx="3201327" cy="4495586"/>
          </a:xfrm>
        </p:grpSpPr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49B4FC96-1A0A-4C69-8B48-65C41FB9A35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Choose text levels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0646EB4B-5B77-4660-8F3E-507A505842DD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1" name="Rechte verbindingslijn 100">
              <a:extLst>
                <a:ext uri="{FF2B5EF4-FFF2-40B4-BE49-F238E27FC236}">
                  <a16:creationId xmlns:a16="http://schemas.microsoft.com/office/drawing/2014/main" id="{64FFC9E6-7CF2-4F07-88A8-CB2E839D10A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02" name="Groep 101">
              <a:extLst>
                <a:ext uri="{FF2B5EF4-FFF2-40B4-BE49-F238E27FC236}">
                  <a16:creationId xmlns:a16="http://schemas.microsoft.com/office/drawing/2014/main" id="{5BB84282-6760-491B-A420-78010087037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08C42F4F-A3F4-4C2F-BD43-1F3B675504B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GB" sz="8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Home</a:t>
                </a:r>
              </a:p>
            </p:txBody>
          </p:sp>
          <p:cxnSp>
            <p:nvCxnSpPr>
              <p:cNvPr id="120" name="Rechte verbindingslijn 119">
                <a:extLst>
                  <a:ext uri="{FF2B5EF4-FFF2-40B4-BE49-F238E27FC236}">
                    <a16:creationId xmlns:a16="http://schemas.microsoft.com/office/drawing/2014/main" id="{27D46DDB-A481-4D0A-B6F6-78ECDE2F8FA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Rechte verbindingslijn 120">
                <a:extLst>
                  <a:ext uri="{FF2B5EF4-FFF2-40B4-BE49-F238E27FC236}">
                    <a16:creationId xmlns:a16="http://schemas.microsoft.com/office/drawing/2014/main" id="{771311E1-699E-48C8-B4E6-489774DF9EE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05A158BC-5312-4A61-A2E0-615884F6139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en-GB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3" name="Groep 122">
                <a:extLst>
                  <a:ext uri="{FF2B5EF4-FFF2-40B4-BE49-F238E27FC236}">
                    <a16:creationId xmlns:a16="http://schemas.microsoft.com/office/drawing/2014/main" id="{41249806-6033-4D0D-AC9B-7C52B15BBBE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62" name="Groep 161">
                  <a:extLst>
                    <a:ext uri="{FF2B5EF4-FFF2-40B4-BE49-F238E27FC236}">
                      <a16:creationId xmlns:a16="http://schemas.microsoft.com/office/drawing/2014/main" id="{475F4D9B-E855-4E62-802C-3952720F69B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66" name="Rechte verbindingslijn 165">
                    <a:extLst>
                      <a:ext uri="{FF2B5EF4-FFF2-40B4-BE49-F238E27FC236}">
                        <a16:creationId xmlns:a16="http://schemas.microsoft.com/office/drawing/2014/main" id="{D2B9B036-A11F-4605-9598-66C2D8974AC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7" name="Rechte verbindingslijn 166">
                    <a:extLst>
                      <a:ext uri="{FF2B5EF4-FFF2-40B4-BE49-F238E27FC236}">
                        <a16:creationId xmlns:a16="http://schemas.microsoft.com/office/drawing/2014/main" id="{9E96DA73-585E-4A57-8B25-66CD343CE1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8" name="Rechte verbindingslijn 167">
                    <a:extLst>
                      <a:ext uri="{FF2B5EF4-FFF2-40B4-BE49-F238E27FC236}">
                        <a16:creationId xmlns:a16="http://schemas.microsoft.com/office/drawing/2014/main" id="{58F46911-D82F-44D7-8E30-C01BBB46D4B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9" name="Rechte verbindingslijn 168">
                    <a:extLst>
                      <a:ext uri="{FF2B5EF4-FFF2-40B4-BE49-F238E27FC236}">
                        <a16:creationId xmlns:a16="http://schemas.microsoft.com/office/drawing/2014/main" id="{40CC8479-AA0A-4471-9EFA-95D4EB30B5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0" name="Rechte verbindingslijn 169">
                    <a:extLst>
                      <a:ext uri="{FF2B5EF4-FFF2-40B4-BE49-F238E27FC236}">
                        <a16:creationId xmlns:a16="http://schemas.microsoft.com/office/drawing/2014/main" id="{24385227-FE93-41EE-A8EC-DA5DF1B02F6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63" name="Groep 162">
                  <a:extLst>
                    <a:ext uri="{FF2B5EF4-FFF2-40B4-BE49-F238E27FC236}">
                      <a16:creationId xmlns:a16="http://schemas.microsoft.com/office/drawing/2014/main" id="{5015E479-599A-4EC2-A1FE-3AAB12E4E81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4" name="Rechthoek 163">
                    <a:extLst>
                      <a:ext uri="{FF2B5EF4-FFF2-40B4-BE49-F238E27FC236}">
                        <a16:creationId xmlns:a16="http://schemas.microsoft.com/office/drawing/2014/main" id="{9BFDEE41-FD17-4359-9FC3-48D1DD4F84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5" name="Pijl: punthaak 164">
                    <a:extLst>
                      <a:ext uri="{FF2B5EF4-FFF2-40B4-BE49-F238E27FC236}">
                        <a16:creationId xmlns:a16="http://schemas.microsoft.com/office/drawing/2014/main" id="{B0FBBD01-34CF-4BAE-8ADA-77A97A73920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EE937089-3C25-4A07-B7DE-DFD5AC5FDE49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53" name="Groep 152">
                  <a:extLst>
                    <a:ext uri="{FF2B5EF4-FFF2-40B4-BE49-F238E27FC236}">
                      <a16:creationId xmlns:a16="http://schemas.microsoft.com/office/drawing/2014/main" id="{132785F8-4372-4D39-ABBD-340185DA8E9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57" name="Rechte verbindingslijn 156">
                    <a:extLst>
                      <a:ext uri="{FF2B5EF4-FFF2-40B4-BE49-F238E27FC236}">
                        <a16:creationId xmlns:a16="http://schemas.microsoft.com/office/drawing/2014/main" id="{4C7754BC-964F-4579-87E7-6D897258BD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60431DAE-9492-4003-8042-E21E0DCE357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3EA92274-A901-4D82-8CDB-3BA2B96561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A4102D5A-CF98-4D91-B27F-5BD8DAAFCB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1" name="Rechte verbindingslijn 160">
                    <a:extLst>
                      <a:ext uri="{FF2B5EF4-FFF2-40B4-BE49-F238E27FC236}">
                        <a16:creationId xmlns:a16="http://schemas.microsoft.com/office/drawing/2014/main" id="{B5D28A6D-8B62-41E8-9DF5-3350C79706D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6ABC771D-BD27-4829-8A8B-18F0266E311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C5D5C159-04BB-4BD1-A61B-05BD2CDCCF9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6" name="Pijl: punthaak 155">
                    <a:extLst>
                      <a:ext uri="{FF2B5EF4-FFF2-40B4-BE49-F238E27FC236}">
                        <a16:creationId xmlns:a16="http://schemas.microsoft.com/office/drawing/2014/main" id="{93E77362-2DC4-4CBC-B966-06F81FE08BA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en-GB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25" name="Rechte verbindingslijn 124">
                <a:extLst>
                  <a:ext uri="{FF2B5EF4-FFF2-40B4-BE49-F238E27FC236}">
                    <a16:creationId xmlns:a16="http://schemas.microsoft.com/office/drawing/2014/main" id="{64BEA1AE-ED13-4D12-B1B7-24025637618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6" name="Rechte verbindingslijn 125">
                <a:extLst>
                  <a:ext uri="{FF2B5EF4-FFF2-40B4-BE49-F238E27FC236}">
                    <a16:creationId xmlns:a16="http://schemas.microsoft.com/office/drawing/2014/main" id="{290F8725-BE2A-44E7-9B18-1E1AAC20100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06DE6C7C-CB70-471D-8992-DD26ADA7731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1EABA6B8-6AB0-4B50-92CD-F3517C170B19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3" name="Groep 142">
                  <a:extLst>
                    <a:ext uri="{FF2B5EF4-FFF2-40B4-BE49-F238E27FC236}">
                      <a16:creationId xmlns:a16="http://schemas.microsoft.com/office/drawing/2014/main" id="{7E190157-D6F5-461B-9A50-263B5AAAF3D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4" name="Groep 143">
                    <a:extLst>
                      <a:ext uri="{FF2B5EF4-FFF2-40B4-BE49-F238E27FC236}">
                        <a16:creationId xmlns:a16="http://schemas.microsoft.com/office/drawing/2014/main" id="{D2A75D06-4902-45EA-8622-DE77D0DC3E7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8" name="Rechte verbindingslijn 147">
                      <a:extLst>
                        <a:ext uri="{FF2B5EF4-FFF2-40B4-BE49-F238E27FC236}">
                          <a16:creationId xmlns:a16="http://schemas.microsoft.com/office/drawing/2014/main" id="{37518046-3FEF-48F2-B9D2-B2130C048D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9" name="Rechte verbindingslijn 148">
                      <a:extLst>
                        <a:ext uri="{FF2B5EF4-FFF2-40B4-BE49-F238E27FC236}">
                          <a16:creationId xmlns:a16="http://schemas.microsoft.com/office/drawing/2014/main" id="{AEA24B07-0831-41FB-B20F-8AC5DA9C48C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0" name="Rechte verbindingslijn 149">
                      <a:extLst>
                        <a:ext uri="{FF2B5EF4-FFF2-40B4-BE49-F238E27FC236}">
                          <a16:creationId xmlns:a16="http://schemas.microsoft.com/office/drawing/2014/main" id="{FACCB599-B347-4C1D-B5BB-DE482B6DF5F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1" name="Rechte verbindingslijn 150">
                      <a:extLst>
                        <a:ext uri="{FF2B5EF4-FFF2-40B4-BE49-F238E27FC236}">
                          <a16:creationId xmlns:a16="http://schemas.microsoft.com/office/drawing/2014/main" id="{083EBDCD-27B3-41E8-958D-084E3289216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2" name="Rechte verbindingslijn 151">
                      <a:extLst>
                        <a:ext uri="{FF2B5EF4-FFF2-40B4-BE49-F238E27FC236}">
                          <a16:creationId xmlns:a16="http://schemas.microsoft.com/office/drawing/2014/main" id="{5035C364-9F5C-449A-9B2B-DD16ECC3C3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45" name="Groep 144">
                    <a:extLst>
                      <a:ext uri="{FF2B5EF4-FFF2-40B4-BE49-F238E27FC236}">
                        <a16:creationId xmlns:a16="http://schemas.microsoft.com/office/drawing/2014/main" id="{502EBF19-C83C-435F-9791-34C43EDE8C1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6" name="Rechthoek 145">
                      <a:extLst>
                        <a:ext uri="{FF2B5EF4-FFF2-40B4-BE49-F238E27FC236}">
                          <a16:creationId xmlns:a16="http://schemas.microsoft.com/office/drawing/2014/main" id="{7C15DFFB-5EF7-4539-B186-86B75AAB7F4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7" name="Pijl: punthaak 146">
                      <a:extLst>
                        <a:ext uri="{FF2B5EF4-FFF2-40B4-BE49-F238E27FC236}">
                          <a16:creationId xmlns:a16="http://schemas.microsoft.com/office/drawing/2014/main" id="{85F3C251-F484-4CA1-BDC2-B2298FD1737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8" name="Groep 127">
                <a:extLst>
                  <a:ext uri="{FF2B5EF4-FFF2-40B4-BE49-F238E27FC236}">
                    <a16:creationId xmlns:a16="http://schemas.microsoft.com/office/drawing/2014/main" id="{D70BEEC3-5FB9-4295-97BA-768AC813DFA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31" name="Rechthoek 130">
                  <a:extLst>
                    <a:ext uri="{FF2B5EF4-FFF2-40B4-BE49-F238E27FC236}">
                      <a16:creationId xmlns:a16="http://schemas.microsoft.com/office/drawing/2014/main" id="{45FDA0FC-6187-4EC6-9329-A066659496E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GB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2" name="Groep 131">
                  <a:extLst>
                    <a:ext uri="{FF2B5EF4-FFF2-40B4-BE49-F238E27FC236}">
                      <a16:creationId xmlns:a16="http://schemas.microsoft.com/office/drawing/2014/main" id="{D4E4FBBB-333B-4D50-BD19-C82D9D1D734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3" name="Groep 132">
                    <a:extLst>
                      <a:ext uri="{FF2B5EF4-FFF2-40B4-BE49-F238E27FC236}">
                        <a16:creationId xmlns:a16="http://schemas.microsoft.com/office/drawing/2014/main" id="{ACE70F55-C72F-44D0-8311-BEF6D7B8EA7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37" name="Rechte verbindingslijn 136">
                      <a:extLst>
                        <a:ext uri="{FF2B5EF4-FFF2-40B4-BE49-F238E27FC236}">
                          <a16:creationId xmlns:a16="http://schemas.microsoft.com/office/drawing/2014/main" id="{E3BAC921-3487-4192-BD42-9E3A19F4007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8" name="Rechte verbindingslijn 137">
                      <a:extLst>
                        <a:ext uri="{FF2B5EF4-FFF2-40B4-BE49-F238E27FC236}">
                          <a16:creationId xmlns:a16="http://schemas.microsoft.com/office/drawing/2014/main" id="{2E0408D8-43B0-4BB8-9D95-97B52FC7025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9" name="Rechte verbindingslijn 138">
                      <a:extLst>
                        <a:ext uri="{FF2B5EF4-FFF2-40B4-BE49-F238E27FC236}">
                          <a16:creationId xmlns:a16="http://schemas.microsoft.com/office/drawing/2014/main" id="{15842A44-E75C-412B-9DE8-7271281863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0" name="Rechte verbindingslijn 139">
                      <a:extLst>
                        <a:ext uri="{FF2B5EF4-FFF2-40B4-BE49-F238E27FC236}">
                          <a16:creationId xmlns:a16="http://schemas.microsoft.com/office/drawing/2014/main" id="{E19C989A-5C26-4490-9725-1D025E0FC6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1" name="Rechte verbindingslijn 140">
                      <a:extLst>
                        <a:ext uri="{FF2B5EF4-FFF2-40B4-BE49-F238E27FC236}">
                          <a16:creationId xmlns:a16="http://schemas.microsoft.com/office/drawing/2014/main" id="{5156ED87-566C-4B19-8F63-2BA27CEBFA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4" name="Groep 133">
                    <a:extLst>
                      <a:ext uri="{FF2B5EF4-FFF2-40B4-BE49-F238E27FC236}">
                        <a16:creationId xmlns:a16="http://schemas.microsoft.com/office/drawing/2014/main" id="{70470A51-FC47-4A54-A73C-D3ADC3AC1BA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5" name="Rechthoek 134">
                      <a:extLst>
                        <a:ext uri="{FF2B5EF4-FFF2-40B4-BE49-F238E27FC236}">
                          <a16:creationId xmlns:a16="http://schemas.microsoft.com/office/drawing/2014/main" id="{913743EA-1AC9-406C-A83A-A87ABB71B1C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6" name="Pijl: punthaak 135">
                      <a:extLst>
                        <a:ext uri="{FF2B5EF4-FFF2-40B4-BE49-F238E27FC236}">
                          <a16:creationId xmlns:a16="http://schemas.microsoft.com/office/drawing/2014/main" id="{04E1F175-EA7A-4A71-8ED1-87783BD69BD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en-GB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9" name="Rechthoek 128">
                <a:extLst>
                  <a:ext uri="{FF2B5EF4-FFF2-40B4-BE49-F238E27FC236}">
                    <a16:creationId xmlns:a16="http://schemas.microsoft.com/office/drawing/2014/main" id="{5DE4AE06-5FE0-47BD-8744-A72E9C66D9C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Text level up</a:t>
                </a:r>
              </a:p>
            </p:txBody>
          </p:sp>
          <p:sp>
            <p:nvSpPr>
              <p:cNvPr id="130" name="Rechthoek 129">
                <a:extLst>
                  <a:ext uri="{FF2B5EF4-FFF2-40B4-BE49-F238E27FC236}">
                    <a16:creationId xmlns:a16="http://schemas.microsoft.com/office/drawing/2014/main" id="{FCB1C0E5-397D-414E-A2F0-91A50384972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Text level down</a:t>
                </a:r>
              </a:p>
            </p:txBody>
          </p:sp>
        </p:grpSp>
        <p:cxnSp>
          <p:nvCxnSpPr>
            <p:cNvPr id="103" name="Rechte verbindingslijn 102">
              <a:extLst>
                <a:ext uri="{FF2B5EF4-FFF2-40B4-BE49-F238E27FC236}">
                  <a16:creationId xmlns:a16="http://schemas.microsoft.com/office/drawing/2014/main" id="{27EE66D6-2005-4A0C-BC96-96E41AA47AA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3FA45DF4-802B-4ED7-A095-189ED1CAE0D2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8288" marR="0" lvl="0" indent="-268288" algn="l" defTabSz="914400" rtl="0" eaLnBrk="1" fontAlgn="auto" latinLnBrk="0" hangingPunct="1">
                <a:lnSpc>
                  <a:spcPct val="110000"/>
                </a:lnSpc>
                <a:spcBef>
                  <a:spcPts val="900"/>
                </a:spcBef>
                <a:spcAft>
                  <a:spcPts val="900"/>
                </a:spcAft>
                <a:buClr>
                  <a:schemeClr val="tx2"/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lang="en-GB" sz="1100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Bullet</a:t>
              </a:r>
            </a:p>
          </p:txBody>
        </p:sp>
        <p:sp>
          <p:nvSpPr>
            <p:cNvPr id="105" name="Ovaal 104">
              <a:extLst>
                <a:ext uri="{FF2B5EF4-FFF2-40B4-BE49-F238E27FC236}">
                  <a16:creationId xmlns:a16="http://schemas.microsoft.com/office/drawing/2014/main" id="{55315273-5BD0-448C-8BDB-440B279634F3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C230A9EF-249A-4AF9-8BEC-9089E3AD6D0D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52450" marR="0" lvl="1" indent="-285750" algn="l" defTabSz="914400" rtl="0" eaLnBrk="1" fontAlgn="auto" latinLnBrk="0" hangingPunct="1">
                <a:lnSpc>
                  <a:spcPct val="110000"/>
                </a:lnSpc>
                <a:spcBef>
                  <a:spcPts val="900"/>
                </a:spcBef>
                <a:spcAft>
                  <a:spcPts val="900"/>
                </a:spcAft>
                <a:buClr>
                  <a:schemeClr val="tx2"/>
                </a:buClr>
                <a:buSzTx/>
                <a:buFont typeface="Wingdings" panose="05000000000000000000" pitchFamily="2" charset="2"/>
                <a:buChar char="§"/>
                <a:tabLst/>
                <a:defRPr/>
              </a:pPr>
              <a:r>
                <a:rPr lang="en-GB" sz="1100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Sub-bullet #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5B95938D-B64D-49D8-A6EF-5F461B25E26B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6D216F62-8864-4496-BCB2-91C70703268B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2" indent="0" algn="l" defTabSz="914400" rtl="0" eaLnBrk="1" fontAlgn="auto" latinLnBrk="0" hangingPunct="1">
                <a:lnSpc>
                  <a:spcPct val="110000"/>
                </a:lnSpc>
                <a:spcBef>
                  <a:spcPts val="900"/>
                </a:spcBef>
                <a:spcAft>
                  <a:spcPts val="900"/>
                </a:spcAft>
                <a:buClr>
                  <a:schemeClr val="accent3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GB" sz="1100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Plain text</a:t>
              </a:r>
            </a:p>
          </p:txBody>
        </p:sp>
        <p:sp>
          <p:nvSpPr>
            <p:cNvPr id="109" name="Ovaal 108">
              <a:extLst>
                <a:ext uri="{FF2B5EF4-FFF2-40B4-BE49-F238E27FC236}">
                  <a16:creationId xmlns:a16="http://schemas.microsoft.com/office/drawing/2014/main" id="{686C75CE-15A9-49D7-B3BA-BE3C5079AE4C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B94E3907-247E-4DD3-84CF-A8AC00B3A07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300" b="1" kern="1200" noProof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Header</a:t>
              </a:r>
            </a:p>
          </p:txBody>
        </p:sp>
        <p:sp>
          <p:nvSpPr>
            <p:cNvPr id="111" name="Ovaal 110">
              <a:extLst>
                <a:ext uri="{FF2B5EF4-FFF2-40B4-BE49-F238E27FC236}">
                  <a16:creationId xmlns:a16="http://schemas.microsoft.com/office/drawing/2014/main" id="{16301402-0E03-49FD-84AC-CC49114B096D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D4E50FCA-51EF-477C-AA6F-582A068A6C2A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sz="1100" i="1" kern="1200" noProof="0">
                  <a:solidFill>
                    <a:schemeClr val="accent4"/>
                  </a:solidFill>
                  <a:latin typeface="+mn-lt"/>
                  <a:ea typeface="+mn-ea"/>
                  <a:cs typeface="+mn-cs"/>
                </a:rPr>
                <a:t>Source</a:t>
              </a:r>
            </a:p>
          </p:txBody>
        </p:sp>
        <p:cxnSp>
          <p:nvCxnSpPr>
            <p:cNvPr id="113" name="Rechte verbindingslijn 112">
              <a:extLst>
                <a:ext uri="{FF2B5EF4-FFF2-40B4-BE49-F238E27FC236}">
                  <a16:creationId xmlns:a16="http://schemas.microsoft.com/office/drawing/2014/main" id="{AF9BC412-A812-4346-B9AA-C0BB876991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3585498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14" name="Meer informatie">
              <a:extLst>
                <a:ext uri="{FF2B5EF4-FFF2-40B4-BE49-F238E27FC236}">
                  <a16:creationId xmlns:a16="http://schemas.microsoft.com/office/drawing/2014/main" id="{E0EA30C8-0841-499A-B873-DF4725E51578}"/>
                </a:ext>
              </a:extLst>
            </p:cNvPr>
            <p:cNvGrpSpPr/>
            <p:nvPr userDrawn="1"/>
          </p:nvGrpSpPr>
          <p:grpSpPr>
            <a:xfrm>
              <a:off x="-3421298" y="3713747"/>
              <a:ext cx="3178515" cy="783273"/>
              <a:chOff x="-3741486" y="3359148"/>
              <a:chExt cx="3178515" cy="783273"/>
            </a:xfrm>
          </p:grpSpPr>
          <p:sp>
            <p:nvSpPr>
              <p:cNvPr id="116" name="Freeform 101">
                <a:extLst>
                  <a:ext uri="{FF2B5EF4-FFF2-40B4-BE49-F238E27FC236}">
                    <a16:creationId xmlns:a16="http://schemas.microsoft.com/office/drawing/2014/main" id="{98CD54D4-1479-4660-BC3F-02AE9D9C1F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100" noProof="0"/>
              </a:p>
            </p:txBody>
          </p: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3AABF72A-1DBA-4773-A9B1-82045F2949B7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Want to know more?</a:t>
                </a:r>
                <a:b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Go to the slide named </a:t>
                </a:r>
                <a:r>
                  <a:rPr kumimoji="0" lang="en-GB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‘Instruction slide: YouTube links’</a:t>
                </a:r>
                <a:r>
                  <a: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it in the slideshow and click on the preferred hyperlink.</a:t>
                </a:r>
              </a:p>
            </p:txBody>
          </p: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59A2E8DE-BF8B-415B-ADE5-17876E8F77E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EAC0972C-6A89-41F9-A152-EDC7B27F1439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Under the tab </a:t>
              </a:r>
              <a:r>
                <a:rPr kumimoji="0" lang="en-GB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‘Home’</a:t>
              </a: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use the </a:t>
              </a:r>
              <a:r>
                <a:rPr kumimoji="0" lang="en-GB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list level-buttons</a:t>
              </a: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as pictured above, to choose a text level.</a:t>
              </a:r>
              <a:b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en-GB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Choose from: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10272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1" name="Tekstvak 30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Intro slide</a:t>
            </a:r>
          </a:p>
        </p:txBody>
      </p:sp>
      <p:grpSp>
        <p:nvGrpSpPr>
          <p:cNvPr id="85" name="Groep 84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84" name="Afbeelding 83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3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36" name="Rechthoek 3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37" name="Ovaal 3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8" name="Rechte verbindingslijn 3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39" name="Rechte verbindingslijn 3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0" name="Rechthoek 3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2" name="Ovaal 4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43" name="Rechthoek 4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44" name="Groep 43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77" name="Rechthoek 76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78" name="Rechte verbindingslijn 77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9" name="Gelijkbenige driehoek 78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" name="Groep 4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2" name="Ovaal 71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3" name="Vrije vorm: vorm 72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4" name="Rechthoek: afgeronde hoeken 73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75" name="Rechte verbindingslijn 74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76" name="Rechte verbindingslijn 75"/>
                <p:cNvCxnSpPr>
                  <a:cxnSpLocks/>
                  <a:stCxn id="74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46" name="Ovaal 4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7" name="Rechthoek 4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8" name="Rechte verbindingslijn 4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49" name="Groep 48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50" name="Rechthoek 49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1" name="Rechthoek 50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52" name="Groep 51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65" name="Rechthoek: afgeronde hoeken 64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" name="Rechthoek 65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7" name="Rechthoek 66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9" name="Rechthoek 68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57" name="Groep 56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59" name="Rechthoek: afgeronde hoeken 58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" name="Rechthoek 59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60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Rechthoek 62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" name="Rechthoek 63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58" name="Boog 57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54" name="Tekstvak 53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55" name="Tekstvak 54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56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8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8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82" name="Rechthoek 8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3" name="Rechte verbindingslijn 8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06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1308220" y="826943"/>
            <a:ext cx="6282061" cy="2208357"/>
          </a:xfrm>
          <a:solidFill>
            <a:schemeClr val="tx2">
              <a:alpha val="90000"/>
            </a:schemeClr>
          </a:solidFill>
        </p:spPr>
        <p:txBody>
          <a:bodyPr vert="horz"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1537797" y="1331393"/>
            <a:ext cx="5822899" cy="423199"/>
          </a:xfrm>
        </p:spPr>
        <p:txBody>
          <a:bodyPr wrap="none" anchor="ctr"/>
          <a:lstStyle>
            <a:lvl1pPr algn="l">
              <a:defRPr sz="3200" cap="none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Bedrijfsnaam</a:t>
            </a:r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1537797" y="2415716"/>
            <a:ext cx="5822899" cy="396000"/>
          </a:xfrm>
        </p:spPr>
        <p:txBody>
          <a:bodyPr anchor="b"/>
          <a:lstStyle>
            <a:lvl1pPr marL="0" indent="0" algn="l">
              <a:buNone/>
              <a:defRPr sz="1900">
                <a:solidFill>
                  <a:schemeClr val="bg1"/>
                </a:solidFill>
              </a:defRPr>
            </a:lvl1pPr>
            <a:lvl2pPr marL="457083" indent="0" algn="ctr">
              <a:buNone/>
              <a:defRPr sz="2000"/>
            </a:lvl2pPr>
            <a:lvl3pPr marL="914173" indent="0" algn="ctr">
              <a:buNone/>
              <a:defRPr sz="1900"/>
            </a:lvl3pPr>
            <a:lvl4pPr marL="1371260" indent="0" algn="ctr">
              <a:buNone/>
              <a:defRPr sz="1600"/>
            </a:lvl4pPr>
            <a:lvl5pPr marL="1828346" indent="0" algn="ctr">
              <a:buNone/>
              <a:defRPr sz="1600"/>
            </a:lvl5pPr>
            <a:lvl6pPr marL="2285438" indent="0" algn="ctr">
              <a:buNone/>
              <a:defRPr sz="1600"/>
            </a:lvl6pPr>
            <a:lvl7pPr marL="2742518" indent="0" algn="ctr">
              <a:buNone/>
              <a:defRPr sz="1600"/>
            </a:lvl7pPr>
            <a:lvl8pPr marL="3199600" indent="0" algn="ctr">
              <a:buNone/>
              <a:defRPr sz="1600"/>
            </a:lvl8pPr>
            <a:lvl9pPr marL="3656683" indent="0" algn="ctr">
              <a:buNone/>
              <a:defRPr sz="1600"/>
            </a:lvl9pPr>
          </a:lstStyle>
          <a:p>
            <a:r>
              <a:rPr lang="nl-NL" dirty="0"/>
              <a:t>Klik om de ondertitelstijl van het model te bewerken</a:t>
            </a:r>
          </a:p>
        </p:txBody>
      </p:sp>
    </p:spTree>
    <p:extLst>
      <p:ext uri="{BB962C8B-B14F-4D97-AF65-F5344CB8AC3E}">
        <p14:creationId xmlns:p14="http://schemas.microsoft.com/office/powerpoint/2010/main" val="2250862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agenda</a:t>
            </a:r>
          </a:p>
        </p:txBody>
      </p:sp>
      <p:sp>
        <p:nvSpPr>
          <p:cNvPr id="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10" name="Rechthoek 9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11" name="Ovaal 10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" name="Rechte verbindingslijn 11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" name="Rechthoek 12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4" name="Rechte verbindingslijn 13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Rechte verbindingslijn 14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Rechthoek 15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" name="Groep 16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68" name="Groep 6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72" name="Rechte verbindingslijn 7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4" name="Rechte verbindingslijn 7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5" name="Rechte verbindingslijn 7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6" name="Rechte verbindingslijn 7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69" name="Groep 6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70" name="Rechthoek 6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1" name="Pijl: punthaak 7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" name="Groep 17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63" name="Rechte verbindingslijn 6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7" name="Rechte verbindingslijn 6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60" name="Groep 5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61" name="Rechthoek 6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" name="Pijl: punthaak 6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" name="Rechte verbindingslijn 18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1" name="Groep 20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48" name="Rechthoek 4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9" name="Groep 4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50" name="Groep 4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54" name="Rechte verbindingslijn 5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5" name="Rechte verbindingslijn 5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6" name="Rechte verbindingslijn 5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7" name="Rechte verbindingslijn 5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8" name="Rechte verbindingslijn 5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51" name="Groep 5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52" name="Rechthoek 5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3" name="Pijl: punthaak 5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" name="Groep 21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37" name="Rechthoek 3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9" name="Groep 3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3" name="Rechte verbindingslijn 4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" name="Rechte verbindingslijn 4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5" name="Rechte verbindingslijn 4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" name="Rechte verbindingslijn 4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" name="Rechte verbindingslijn 4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" name="Groep 3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1" name="Rechthoek 4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" name="Pijl: punthaak 4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4" name="Rechthoek 2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25" name="Rechthoek 2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26" name="Rechte verbindingslijn 2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7" name="Rechthoek 2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28" name="Ovaal 2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Ovaal 2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1" name="Rechthoek 3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32" name="Ovaal 3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34" name="Ovaal 3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5" name="Rechthoek 3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7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7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79" name="Rechthoek 7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0" name="Rechte verbindingslijn 7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82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9695" y="1273840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89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1172873" y="1273840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369695" y="2078021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69695" y="288220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69695" y="368638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369695" y="4490564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35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1172873" y="4490564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369695" y="529474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06" name="Tijdelijke aanduiding voor verticale tekst 2">
            <a:extLst>
              <a:ext uri="{FF2B5EF4-FFF2-40B4-BE49-F238E27FC236}">
                <a16:creationId xmlns:a16="http://schemas.microsoft.com/office/drawing/2014/main" id="{5D87FE67-1EE4-4AB8-935B-42793EDED5D3}"/>
              </a:ext>
            </a:extLst>
          </p:cNvPr>
          <p:cNvSpPr>
            <a:spLocks noGrp="1"/>
          </p:cNvSpPr>
          <p:nvPr>
            <p:ph type="body" orient="vert" idx="44" hasCustomPrompt="1"/>
          </p:nvPr>
        </p:nvSpPr>
        <p:spPr>
          <a:xfrm>
            <a:off x="1172873" y="2078021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08" name="Tijdelijke aanduiding voor verticale tekst 2">
            <a:extLst>
              <a:ext uri="{FF2B5EF4-FFF2-40B4-BE49-F238E27FC236}">
                <a16:creationId xmlns:a16="http://schemas.microsoft.com/office/drawing/2014/main" id="{46E11900-4AC3-42DC-9EA5-FB6867C53B00}"/>
              </a:ext>
            </a:extLst>
          </p:cNvPr>
          <p:cNvSpPr>
            <a:spLocks noGrp="1"/>
          </p:cNvSpPr>
          <p:nvPr>
            <p:ph type="body" orient="vert" idx="45" hasCustomPrompt="1"/>
          </p:nvPr>
        </p:nvSpPr>
        <p:spPr>
          <a:xfrm>
            <a:off x="1172873" y="288220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0" name="Tijdelijke aanduiding voor verticale tekst 2">
            <a:extLst>
              <a:ext uri="{FF2B5EF4-FFF2-40B4-BE49-F238E27FC236}">
                <a16:creationId xmlns:a16="http://schemas.microsoft.com/office/drawing/2014/main" id="{99E8DD11-097A-45EB-AAF7-EC25BE66AA9F}"/>
              </a:ext>
            </a:extLst>
          </p:cNvPr>
          <p:cNvSpPr>
            <a:spLocks noGrp="1"/>
          </p:cNvSpPr>
          <p:nvPr>
            <p:ph type="body" orient="vert" idx="46" hasCustomPrompt="1"/>
          </p:nvPr>
        </p:nvSpPr>
        <p:spPr>
          <a:xfrm>
            <a:off x="1172873" y="368638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2" name="Tijdelijke aanduiding voor verticale tekst 2">
            <a:extLst>
              <a:ext uri="{FF2B5EF4-FFF2-40B4-BE49-F238E27FC236}">
                <a16:creationId xmlns:a16="http://schemas.microsoft.com/office/drawing/2014/main" id="{711A31A4-DA9C-4BBB-B5C7-183BEC7EF686}"/>
              </a:ext>
            </a:extLst>
          </p:cNvPr>
          <p:cNvSpPr>
            <a:spLocks noGrp="1"/>
          </p:cNvSpPr>
          <p:nvPr>
            <p:ph type="body" orient="vert" idx="47" hasCustomPrompt="1"/>
          </p:nvPr>
        </p:nvSpPr>
        <p:spPr>
          <a:xfrm>
            <a:off x="1172873" y="529474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5" name="Tijdelijke aanduiding voor verticale tekst 2">
            <a:extLst>
              <a:ext uri="{FF2B5EF4-FFF2-40B4-BE49-F238E27FC236}">
                <a16:creationId xmlns:a16="http://schemas.microsoft.com/office/drawing/2014/main" id="{B1B63A7F-DF05-469E-80FA-37EAE167E98C}"/>
              </a:ext>
            </a:extLst>
          </p:cNvPr>
          <p:cNvSpPr>
            <a:spLocks noGrp="1"/>
          </p:cNvSpPr>
          <p:nvPr>
            <p:ph type="body" orient="vert" idx="48" hasCustomPrompt="1"/>
          </p:nvPr>
        </p:nvSpPr>
        <p:spPr>
          <a:xfrm>
            <a:off x="6404073" y="1273840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26" name="Tijdelijke aanduiding voor verticale tekst 2">
            <a:extLst>
              <a:ext uri="{FF2B5EF4-FFF2-40B4-BE49-F238E27FC236}">
                <a16:creationId xmlns:a16="http://schemas.microsoft.com/office/drawing/2014/main" id="{9C7CD455-D314-41D3-879A-08B84935CEC9}"/>
              </a:ext>
            </a:extLst>
          </p:cNvPr>
          <p:cNvSpPr>
            <a:spLocks noGrp="1"/>
          </p:cNvSpPr>
          <p:nvPr>
            <p:ph type="body" orient="vert" idx="49" hasCustomPrompt="1"/>
          </p:nvPr>
        </p:nvSpPr>
        <p:spPr>
          <a:xfrm>
            <a:off x="7207249" y="1273840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7" name="Tijdelijke aanduiding voor verticale tekst 2">
            <a:extLst>
              <a:ext uri="{FF2B5EF4-FFF2-40B4-BE49-F238E27FC236}">
                <a16:creationId xmlns:a16="http://schemas.microsoft.com/office/drawing/2014/main" id="{DD2CE62E-C496-4565-AF68-2B0A9D334384}"/>
              </a:ext>
            </a:extLst>
          </p:cNvPr>
          <p:cNvSpPr>
            <a:spLocks noGrp="1"/>
          </p:cNvSpPr>
          <p:nvPr>
            <p:ph type="body" orient="vert" idx="50" hasCustomPrompt="1"/>
          </p:nvPr>
        </p:nvSpPr>
        <p:spPr>
          <a:xfrm>
            <a:off x="6404073" y="2078021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0" name="Tijdelijke aanduiding voor verticale tekst 2">
            <a:extLst>
              <a:ext uri="{FF2B5EF4-FFF2-40B4-BE49-F238E27FC236}">
                <a16:creationId xmlns:a16="http://schemas.microsoft.com/office/drawing/2014/main" id="{62081025-AC7D-4317-85F8-7AF54FEFB70E}"/>
              </a:ext>
            </a:extLst>
          </p:cNvPr>
          <p:cNvSpPr>
            <a:spLocks noGrp="1"/>
          </p:cNvSpPr>
          <p:nvPr>
            <p:ph type="body" orient="vert" idx="51" hasCustomPrompt="1"/>
          </p:nvPr>
        </p:nvSpPr>
        <p:spPr>
          <a:xfrm>
            <a:off x="6404073" y="288220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1" name="Tijdelijke aanduiding voor verticale tekst 2">
            <a:extLst>
              <a:ext uri="{FF2B5EF4-FFF2-40B4-BE49-F238E27FC236}">
                <a16:creationId xmlns:a16="http://schemas.microsoft.com/office/drawing/2014/main" id="{1D92109C-596C-4FBC-9DAC-FC16291B5613}"/>
              </a:ext>
            </a:extLst>
          </p:cNvPr>
          <p:cNvSpPr>
            <a:spLocks noGrp="1"/>
          </p:cNvSpPr>
          <p:nvPr>
            <p:ph type="body" orient="vert" idx="52" hasCustomPrompt="1"/>
          </p:nvPr>
        </p:nvSpPr>
        <p:spPr>
          <a:xfrm>
            <a:off x="6404073" y="368638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2" name="Tijdelijke aanduiding voor verticale tekst 2">
            <a:extLst>
              <a:ext uri="{FF2B5EF4-FFF2-40B4-BE49-F238E27FC236}">
                <a16:creationId xmlns:a16="http://schemas.microsoft.com/office/drawing/2014/main" id="{9A7D68C9-5C99-4DFA-AB5B-E0D532554963}"/>
              </a:ext>
            </a:extLst>
          </p:cNvPr>
          <p:cNvSpPr>
            <a:spLocks noGrp="1"/>
          </p:cNvSpPr>
          <p:nvPr>
            <p:ph type="body" orient="vert" idx="53" hasCustomPrompt="1"/>
          </p:nvPr>
        </p:nvSpPr>
        <p:spPr>
          <a:xfrm>
            <a:off x="6404073" y="4490564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3" name="Tijdelijke aanduiding voor verticale tekst 2">
            <a:extLst>
              <a:ext uri="{FF2B5EF4-FFF2-40B4-BE49-F238E27FC236}">
                <a16:creationId xmlns:a16="http://schemas.microsoft.com/office/drawing/2014/main" id="{0CD1C1F6-47D9-4631-9B2D-B26D86A78A49}"/>
              </a:ext>
            </a:extLst>
          </p:cNvPr>
          <p:cNvSpPr>
            <a:spLocks noGrp="1"/>
          </p:cNvSpPr>
          <p:nvPr>
            <p:ph type="body" orient="vert" idx="54" hasCustomPrompt="1"/>
          </p:nvPr>
        </p:nvSpPr>
        <p:spPr>
          <a:xfrm>
            <a:off x="7207249" y="4490564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4" name="Tijdelijke aanduiding voor verticale tekst 2">
            <a:extLst>
              <a:ext uri="{FF2B5EF4-FFF2-40B4-BE49-F238E27FC236}">
                <a16:creationId xmlns:a16="http://schemas.microsoft.com/office/drawing/2014/main" id="{7A235542-C730-4503-B1CE-16969076319E}"/>
              </a:ext>
            </a:extLst>
          </p:cNvPr>
          <p:cNvSpPr>
            <a:spLocks noGrp="1"/>
          </p:cNvSpPr>
          <p:nvPr>
            <p:ph type="body" orient="vert" idx="55" hasCustomPrompt="1"/>
          </p:nvPr>
        </p:nvSpPr>
        <p:spPr>
          <a:xfrm>
            <a:off x="6404073" y="529474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9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 smtClean="0"/>
              <a:t>00.</a:t>
            </a:r>
            <a:endParaRPr lang="nl-NL" dirty="0"/>
          </a:p>
        </p:txBody>
      </p:sp>
      <p:sp>
        <p:nvSpPr>
          <p:cNvPr id="155" name="Tijdelijke aanduiding voor verticale tekst 2">
            <a:extLst>
              <a:ext uri="{FF2B5EF4-FFF2-40B4-BE49-F238E27FC236}">
                <a16:creationId xmlns:a16="http://schemas.microsoft.com/office/drawing/2014/main" id="{CD9096F6-F962-4C50-8224-EF9B005B7A0B}"/>
              </a:ext>
            </a:extLst>
          </p:cNvPr>
          <p:cNvSpPr>
            <a:spLocks noGrp="1"/>
          </p:cNvSpPr>
          <p:nvPr>
            <p:ph type="body" orient="vert" idx="56" hasCustomPrompt="1"/>
          </p:nvPr>
        </p:nvSpPr>
        <p:spPr>
          <a:xfrm>
            <a:off x="7207249" y="2078021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AB1C548E-5889-4D39-B26F-1F68E2CFAB6A}"/>
              </a:ext>
            </a:extLst>
          </p:cNvPr>
          <p:cNvSpPr>
            <a:spLocks noGrp="1"/>
          </p:cNvSpPr>
          <p:nvPr>
            <p:ph type="body" orient="vert" idx="57" hasCustomPrompt="1"/>
          </p:nvPr>
        </p:nvSpPr>
        <p:spPr>
          <a:xfrm>
            <a:off x="7207249" y="288220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7" name="Tijdelijke aanduiding voor verticale tekst 2">
            <a:extLst>
              <a:ext uri="{FF2B5EF4-FFF2-40B4-BE49-F238E27FC236}">
                <a16:creationId xmlns:a16="http://schemas.microsoft.com/office/drawing/2014/main" id="{81F7F5AA-966F-4553-A62B-C09640EE436C}"/>
              </a:ext>
            </a:extLst>
          </p:cNvPr>
          <p:cNvSpPr>
            <a:spLocks noGrp="1"/>
          </p:cNvSpPr>
          <p:nvPr>
            <p:ph type="body" orient="vert" idx="58" hasCustomPrompt="1"/>
          </p:nvPr>
        </p:nvSpPr>
        <p:spPr>
          <a:xfrm>
            <a:off x="7207249" y="368638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8" name="Tijdelijke aanduiding voor verticale tekst 2">
            <a:extLst>
              <a:ext uri="{FF2B5EF4-FFF2-40B4-BE49-F238E27FC236}">
                <a16:creationId xmlns:a16="http://schemas.microsoft.com/office/drawing/2014/main" id="{A43E093F-FADD-466A-BD74-B22739D738DE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7207249" y="5294743"/>
            <a:ext cx="4616451" cy="540000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35998" rIns="143960" bIns="35998" anchor="ctr"/>
          <a:lstStyle>
            <a:lvl1pPr marL="0" indent="0">
              <a:buNone/>
              <a:defRPr sz="19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</p:spTree>
    <p:extLst>
      <p:ext uri="{BB962C8B-B14F-4D97-AF65-F5344CB8AC3E}">
        <p14:creationId xmlns:p14="http://schemas.microsoft.com/office/powerpoint/2010/main" val="394120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750"/>
                            </p:stCondLst>
                            <p:childTnLst>
                              <p:par>
                                <p:cTn id="10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9" grpId="0" uiExpand="1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8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6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8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0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2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uiExpand="1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3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6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7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8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/ 50% Afbeelding tussenruim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-102"/>
            <a:ext cx="5900400" cy="6444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554355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afbeelding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6" y="0"/>
            <a:ext cx="5899594" cy="6443898"/>
          </a:xfrm>
          <a:custGeom>
            <a:avLst/>
            <a:gdLst>
              <a:gd name="connsiteX0" fmla="*/ 0 w 5899594"/>
              <a:gd name="connsiteY0" fmla="*/ 0 h 6443898"/>
              <a:gd name="connsiteX1" fmla="*/ 171894 w 5899594"/>
              <a:gd name="connsiteY1" fmla="*/ 0 h 6443898"/>
              <a:gd name="connsiteX2" fmla="*/ 2590337 w 5899594"/>
              <a:gd name="connsiteY2" fmla="*/ 0 h 6443898"/>
              <a:gd name="connsiteX3" fmla="*/ 5899594 w 5899594"/>
              <a:gd name="connsiteY3" fmla="*/ 0 h 6443898"/>
              <a:gd name="connsiteX4" fmla="*/ 5896421 w 5899594"/>
              <a:gd name="connsiteY4" fmla="*/ 6283249 h 6443898"/>
              <a:gd name="connsiteX5" fmla="*/ 4822281 w 5899594"/>
              <a:gd name="connsiteY5" fmla="*/ 6283249 h 6443898"/>
              <a:gd name="connsiteX6" fmla="*/ 4205222 w 5899594"/>
              <a:gd name="connsiteY6" fmla="*/ 6443348 h 6443898"/>
              <a:gd name="connsiteX7" fmla="*/ 171894 w 5899594"/>
              <a:gd name="connsiteY7" fmla="*/ 6443898 h 6443898"/>
              <a:gd name="connsiteX8" fmla="*/ 171894 w 5899594"/>
              <a:gd name="connsiteY8" fmla="*/ 6443846 h 6443898"/>
              <a:gd name="connsiteX9" fmla="*/ 0 w 5899594"/>
              <a:gd name="connsiteY9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9594" h="6443898">
                <a:moveTo>
                  <a:pt x="0" y="0"/>
                </a:moveTo>
                <a:lnTo>
                  <a:pt x="171894" y="0"/>
                </a:lnTo>
                <a:lnTo>
                  <a:pt x="2590337" y="0"/>
                </a:lnTo>
                <a:lnTo>
                  <a:pt x="5899594" y="0"/>
                </a:lnTo>
                <a:cubicBezTo>
                  <a:pt x="5898536" y="2094416"/>
                  <a:pt x="5897479" y="4188833"/>
                  <a:pt x="5896421" y="6283249"/>
                </a:cubicBezTo>
                <a:lnTo>
                  <a:pt x="4822281" y="6283249"/>
                </a:lnTo>
                <a:lnTo>
                  <a:pt x="4205222" y="6443348"/>
                </a:lnTo>
                <a:lnTo>
                  <a:pt x="171894" y="6443898"/>
                </a:lnTo>
                <a:lnTo>
                  <a:pt x="171894" y="6443846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4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647584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46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601735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ekst (WI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5947" tIns="143960" rIns="215947" bIns="143960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tekst (WIT)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624011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5% Tekst + 25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afbeelding 13"/>
          <p:cNvSpPr>
            <a:spLocks noGrp="1"/>
          </p:cNvSpPr>
          <p:nvPr>
            <p:ph type="pic" sz="quarter" idx="15" hasCustomPrompt="1"/>
          </p:nvPr>
        </p:nvSpPr>
        <p:spPr>
          <a:xfrm>
            <a:off x="8592000" y="13"/>
            <a:ext cx="3600000" cy="6444879"/>
          </a:xfrm>
          <a:custGeom>
            <a:avLst/>
            <a:gdLst>
              <a:gd name="connsiteX0" fmla="*/ 0 w 3600000"/>
              <a:gd name="connsiteY0" fmla="*/ 0 h 6455571"/>
              <a:gd name="connsiteX1" fmla="*/ 3600000 w 3600000"/>
              <a:gd name="connsiteY1" fmla="*/ 0 h 6455571"/>
              <a:gd name="connsiteX2" fmla="*/ 3600000 w 3600000"/>
              <a:gd name="connsiteY2" fmla="*/ 6455571 h 6455571"/>
              <a:gd name="connsiteX3" fmla="*/ 3596827 w 3600000"/>
              <a:gd name="connsiteY3" fmla="*/ 6294120 h 6455571"/>
              <a:gd name="connsiteX4" fmla="*/ 2522687 w 3600000"/>
              <a:gd name="connsiteY4" fmla="*/ 6294120 h 6455571"/>
              <a:gd name="connsiteX5" fmla="*/ 1905628 w 3600000"/>
              <a:gd name="connsiteY5" fmla="*/ 6454140 h 6455571"/>
              <a:gd name="connsiteX6" fmla="*/ 0 w 3600000"/>
              <a:gd name="connsiteY6" fmla="*/ 6454400 h 6455571"/>
              <a:gd name="connsiteX0" fmla="*/ 0 w 3600000"/>
              <a:gd name="connsiteY0" fmla="*/ 0 h 6454400"/>
              <a:gd name="connsiteX1" fmla="*/ 3600000 w 3600000"/>
              <a:gd name="connsiteY1" fmla="*/ 0 h 6454400"/>
              <a:gd name="connsiteX2" fmla="*/ 3596827 w 3600000"/>
              <a:gd name="connsiteY2" fmla="*/ 6294120 h 6454400"/>
              <a:gd name="connsiteX3" fmla="*/ 2522687 w 3600000"/>
              <a:gd name="connsiteY3" fmla="*/ 6294120 h 6454400"/>
              <a:gd name="connsiteX4" fmla="*/ 1905628 w 3600000"/>
              <a:gd name="connsiteY4" fmla="*/ 6454140 h 6454400"/>
              <a:gd name="connsiteX5" fmla="*/ 0 w 3600000"/>
              <a:gd name="connsiteY5" fmla="*/ 6454400 h 6454400"/>
              <a:gd name="connsiteX6" fmla="*/ 0 w 3600000"/>
              <a:gd name="connsiteY6" fmla="*/ 0 h 645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00000" h="6454400">
                <a:moveTo>
                  <a:pt x="0" y="0"/>
                </a:moveTo>
                <a:lnTo>
                  <a:pt x="3600000" y="0"/>
                </a:lnTo>
                <a:cubicBezTo>
                  <a:pt x="3598942" y="2098040"/>
                  <a:pt x="3597885" y="4196080"/>
                  <a:pt x="3596827" y="6294120"/>
                </a:cubicBezTo>
                <a:lnTo>
                  <a:pt x="2522687" y="6294120"/>
                </a:lnTo>
                <a:lnTo>
                  <a:pt x="1905628" y="6454140"/>
                </a:lnTo>
                <a:lnTo>
                  <a:pt x="0" y="64544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13" y="365138"/>
            <a:ext cx="7855401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13" y="1179861"/>
            <a:ext cx="785540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75% tekst + 25% afbeelding</a:t>
            </a:r>
          </a:p>
        </p:txBody>
      </p:sp>
      <p:sp>
        <p:nvSpPr>
          <p:cNvPr id="54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785400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55" name="Groep 54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56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61" name="Rechthoek 60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Rechte verbindingslijn 65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" name="Rechthoek 66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8" name="Groep 11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22" name="Rechte verbindingslijn 12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3" name="Rechte verbindingslijn 12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4" name="Rechte verbindingslijn 12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9" name="Groep 11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0" name="Rechthoek 11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1" name="Pijl: punthaak 12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9" name="Groep 10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13" name="Rechte verbindingslijn 11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4" name="Rechte verbindingslijn 11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0" name="Groep 10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1" name="Rechthoek 11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2" name="Pijl: punthaak 11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70" name="Rechte verbindingslijn 69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71" name="Rechte verbindingslijn 70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72" name="Groep 71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8" name="Rechthoek 9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9" name="Groep 9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00" name="Groep 9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04" name="Rechte verbindingslijn 10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5" name="Rechte verbindingslijn 10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6" name="Rechte verbindingslijn 10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7" name="Rechte verbindingslijn 10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8" name="Rechte verbindingslijn 10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1" name="Groep 10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2" name="Rechthoek 10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3" name="Pijl: punthaak 10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73" name="Groep 72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7" name="Rechthoek 8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8" name="Groep 8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9" name="Groep 8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93" name="Rechte verbindingslijn 9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4" name="Rechte verbindingslijn 9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5" name="Rechte verbindingslijn 9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6" name="Rechte verbindingslijn 9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0" name="Groep 8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1" name="Rechthoek 9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2" name="Pijl: punthaak 9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74" name="Rechthoek 7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75" name="Rechthoek 7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76" name="Rechte verbindingslijn 7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7" name="Rechthoek 7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8" name="Ovaal 7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9" name="Rechthoek 7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0" name="Ovaal 7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81" name="Rechthoek 8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82" name="Ovaal 8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83" name="Rechthoek 8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84" name="Ovaal 8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85" name="Rechthoek 8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86" name="Rechte verbindingslijn 8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7" name="Groep 126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28" name="Afbeelding 127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9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34" name="Rechthoek 13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35" name="Ovaal 13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36" name="Rechte verbindingslijn 13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7" name="Rechte verbindingslijn 13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8" name="Rechthoek 13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40" name="Ovaal 13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41" name="Rechthoek 14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42" name="Groep 14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75" name="Rechthoek 17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76" name="Rechte verbindingslijn 17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7" name="Gelijkbenige driehoek 17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3" name="Groep 14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9" name="Rechthoek 16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0" name="Ovaal 16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1" name="Vrije vorm: vorm 17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2" name="Rechthoek: afgeronde hoeken 17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73" name="Rechte verbindingslijn 17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74" name="Rechte verbindingslijn 173"/>
                <p:cNvCxnSpPr>
                  <a:cxnSpLocks/>
                  <a:stCxn id="17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44" name="Ovaal 14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45" name="Rechthoek 14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46" name="Rechte verbindingslijn 14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7" name="Groep 14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8" name="Rechthoek 14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9" name="Rechthoek 14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50" name="Groep 14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63" name="Rechthoek: afgeronde hoeken 16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4" name="Rechthoek 16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5" name="Rechthoek 16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6" name="Rechthoek 16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7" name="Rechthoek 16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8" name="Rechthoek 16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55" name="Groep 15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7" name="Rechthoek: afgeronde hoeken 15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8" name="Rechthoek 15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9" name="Rechthoek 15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0" name="Rechthoek 15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1" name="Rechthoek 16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2" name="Rechthoek 16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56" name="Boog 15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52" name="Tekstvak 151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53" name="Tekstvak 152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5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3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3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32" name="Rechthoek 13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33" name="Rechte verbindingslijn 13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959128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13" y="365138"/>
            <a:ext cx="5543551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13" y="1179861"/>
            <a:ext cx="554355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afbeelding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5" y="1"/>
            <a:ext cx="5899595" cy="6443899"/>
          </a:xfrm>
          <a:custGeom>
            <a:avLst/>
            <a:gdLst>
              <a:gd name="connsiteX0" fmla="*/ 0 w 5899594"/>
              <a:gd name="connsiteY0" fmla="*/ 0 h 6443898"/>
              <a:gd name="connsiteX1" fmla="*/ 171894 w 5899594"/>
              <a:gd name="connsiteY1" fmla="*/ 0 h 6443898"/>
              <a:gd name="connsiteX2" fmla="*/ 2590337 w 5899594"/>
              <a:gd name="connsiteY2" fmla="*/ 0 h 6443898"/>
              <a:gd name="connsiteX3" fmla="*/ 5899594 w 5899594"/>
              <a:gd name="connsiteY3" fmla="*/ 0 h 6443898"/>
              <a:gd name="connsiteX4" fmla="*/ 5896421 w 5899594"/>
              <a:gd name="connsiteY4" fmla="*/ 6283249 h 6443898"/>
              <a:gd name="connsiteX5" fmla="*/ 4822281 w 5899594"/>
              <a:gd name="connsiteY5" fmla="*/ 6283249 h 6443898"/>
              <a:gd name="connsiteX6" fmla="*/ 4205222 w 5899594"/>
              <a:gd name="connsiteY6" fmla="*/ 6443348 h 6443898"/>
              <a:gd name="connsiteX7" fmla="*/ 171894 w 5899594"/>
              <a:gd name="connsiteY7" fmla="*/ 6443898 h 6443898"/>
              <a:gd name="connsiteX8" fmla="*/ 171894 w 5899594"/>
              <a:gd name="connsiteY8" fmla="*/ 6443846 h 6443898"/>
              <a:gd name="connsiteX9" fmla="*/ 0 w 5899594"/>
              <a:gd name="connsiteY9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9594" h="6443898">
                <a:moveTo>
                  <a:pt x="0" y="0"/>
                </a:moveTo>
                <a:lnTo>
                  <a:pt x="171894" y="0"/>
                </a:lnTo>
                <a:lnTo>
                  <a:pt x="2590337" y="0"/>
                </a:lnTo>
                <a:lnTo>
                  <a:pt x="5899594" y="0"/>
                </a:lnTo>
                <a:cubicBezTo>
                  <a:pt x="5898536" y="2094416"/>
                  <a:pt x="5897479" y="4188833"/>
                  <a:pt x="5896421" y="6283249"/>
                </a:cubicBezTo>
                <a:lnTo>
                  <a:pt x="4822281" y="6283249"/>
                </a:lnTo>
                <a:lnTo>
                  <a:pt x="4205222" y="6443348"/>
                </a:lnTo>
                <a:lnTo>
                  <a:pt x="171894" y="6443898"/>
                </a:lnTo>
                <a:lnTo>
                  <a:pt x="171894" y="6443846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47750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/ 50% Afbeelding tussenruim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-103"/>
            <a:ext cx="5900400" cy="6444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13" y="365138"/>
            <a:ext cx="5543551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afbeelding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15" hasCustomPrompt="1"/>
          </p:nvPr>
        </p:nvSpPr>
        <p:spPr>
          <a:xfrm>
            <a:off x="6292405" y="1"/>
            <a:ext cx="5899595" cy="6443899"/>
          </a:xfrm>
          <a:custGeom>
            <a:avLst/>
            <a:gdLst>
              <a:gd name="connsiteX0" fmla="*/ 0 w 5899594"/>
              <a:gd name="connsiteY0" fmla="*/ 0 h 6443898"/>
              <a:gd name="connsiteX1" fmla="*/ 171894 w 5899594"/>
              <a:gd name="connsiteY1" fmla="*/ 0 h 6443898"/>
              <a:gd name="connsiteX2" fmla="*/ 2590337 w 5899594"/>
              <a:gd name="connsiteY2" fmla="*/ 0 h 6443898"/>
              <a:gd name="connsiteX3" fmla="*/ 5899594 w 5899594"/>
              <a:gd name="connsiteY3" fmla="*/ 0 h 6443898"/>
              <a:gd name="connsiteX4" fmla="*/ 5896421 w 5899594"/>
              <a:gd name="connsiteY4" fmla="*/ 6283249 h 6443898"/>
              <a:gd name="connsiteX5" fmla="*/ 4822281 w 5899594"/>
              <a:gd name="connsiteY5" fmla="*/ 6283249 h 6443898"/>
              <a:gd name="connsiteX6" fmla="*/ 4205222 w 5899594"/>
              <a:gd name="connsiteY6" fmla="*/ 6443348 h 6443898"/>
              <a:gd name="connsiteX7" fmla="*/ 171894 w 5899594"/>
              <a:gd name="connsiteY7" fmla="*/ 6443898 h 6443898"/>
              <a:gd name="connsiteX8" fmla="*/ 171894 w 5899594"/>
              <a:gd name="connsiteY8" fmla="*/ 6443846 h 6443898"/>
              <a:gd name="connsiteX9" fmla="*/ 0 w 5899594"/>
              <a:gd name="connsiteY9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99594" h="6443898">
                <a:moveTo>
                  <a:pt x="0" y="0"/>
                </a:moveTo>
                <a:lnTo>
                  <a:pt x="171894" y="0"/>
                </a:lnTo>
                <a:lnTo>
                  <a:pt x="2590337" y="0"/>
                </a:lnTo>
                <a:lnTo>
                  <a:pt x="5899594" y="0"/>
                </a:lnTo>
                <a:cubicBezTo>
                  <a:pt x="5898536" y="2094416"/>
                  <a:pt x="5897479" y="4188833"/>
                  <a:pt x="5896421" y="6283249"/>
                </a:cubicBezTo>
                <a:lnTo>
                  <a:pt x="4822281" y="6283249"/>
                </a:lnTo>
                <a:lnTo>
                  <a:pt x="4205222" y="6443348"/>
                </a:lnTo>
                <a:lnTo>
                  <a:pt x="171894" y="6443898"/>
                </a:lnTo>
                <a:lnTo>
                  <a:pt x="171894" y="6443846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318101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46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/ 50% Afbeelding aangeslo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-2738"/>
            <a:ext cx="6096001" cy="644663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13" y="365138"/>
            <a:ext cx="5543551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afbeelding</a:t>
            </a:r>
          </a:p>
        </p:txBody>
      </p:sp>
      <p:sp>
        <p:nvSpPr>
          <p:cNvPr id="176" name="Tijdelijke aanduiding voor afbeelding 175">
            <a:extLst>
              <a:ext uri="{FF2B5EF4-FFF2-40B4-BE49-F238E27FC236}">
                <a16:creationId xmlns:a16="http://schemas.microsoft.com/office/drawing/2014/main" id="{7C5210DE-B7D5-45EB-AABB-494A14F33D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96000" y="1"/>
            <a:ext cx="6096000" cy="6443899"/>
          </a:xfrm>
          <a:custGeom>
            <a:avLst/>
            <a:gdLst>
              <a:gd name="connsiteX0" fmla="*/ 0 w 6096000"/>
              <a:gd name="connsiteY0" fmla="*/ 0 h 6443898"/>
              <a:gd name="connsiteX1" fmla="*/ 196406 w 6096000"/>
              <a:gd name="connsiteY1" fmla="*/ 0 h 6443898"/>
              <a:gd name="connsiteX2" fmla="*/ 368300 w 6096000"/>
              <a:gd name="connsiteY2" fmla="*/ 0 h 6443898"/>
              <a:gd name="connsiteX3" fmla="*/ 424269 w 6096000"/>
              <a:gd name="connsiteY3" fmla="*/ 0 h 6443898"/>
              <a:gd name="connsiteX4" fmla="*/ 2786743 w 6096000"/>
              <a:gd name="connsiteY4" fmla="*/ 0 h 6443898"/>
              <a:gd name="connsiteX5" fmla="*/ 6096000 w 6096000"/>
              <a:gd name="connsiteY5" fmla="*/ 0 h 6443898"/>
              <a:gd name="connsiteX6" fmla="*/ 6092827 w 6096000"/>
              <a:gd name="connsiteY6" fmla="*/ 6283249 h 6443898"/>
              <a:gd name="connsiteX7" fmla="*/ 5018687 w 6096000"/>
              <a:gd name="connsiteY7" fmla="*/ 6283249 h 6443898"/>
              <a:gd name="connsiteX8" fmla="*/ 4401628 w 6096000"/>
              <a:gd name="connsiteY8" fmla="*/ 6443348 h 6443898"/>
              <a:gd name="connsiteX9" fmla="*/ 424269 w 6096000"/>
              <a:gd name="connsiteY9" fmla="*/ 6443891 h 6443898"/>
              <a:gd name="connsiteX10" fmla="*/ 424269 w 6096000"/>
              <a:gd name="connsiteY10" fmla="*/ 6443898 h 6443898"/>
              <a:gd name="connsiteX11" fmla="*/ 368300 w 6096000"/>
              <a:gd name="connsiteY11" fmla="*/ 6443898 h 6443898"/>
              <a:gd name="connsiteX12" fmla="*/ 196406 w 6096000"/>
              <a:gd name="connsiteY12" fmla="*/ 6443898 h 6443898"/>
              <a:gd name="connsiteX13" fmla="*/ 0 w 6096000"/>
              <a:gd name="connsiteY13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96000" h="6443898">
                <a:moveTo>
                  <a:pt x="0" y="0"/>
                </a:moveTo>
                <a:lnTo>
                  <a:pt x="196406" y="0"/>
                </a:lnTo>
                <a:lnTo>
                  <a:pt x="368300" y="0"/>
                </a:lnTo>
                <a:lnTo>
                  <a:pt x="424269" y="0"/>
                </a:lnTo>
                <a:lnTo>
                  <a:pt x="2786743" y="0"/>
                </a:lnTo>
                <a:lnTo>
                  <a:pt x="6096000" y="0"/>
                </a:lnTo>
                <a:cubicBezTo>
                  <a:pt x="6094942" y="2094416"/>
                  <a:pt x="6093885" y="4188833"/>
                  <a:pt x="6092827" y="6283249"/>
                </a:cubicBezTo>
                <a:lnTo>
                  <a:pt x="5018687" y="6283249"/>
                </a:lnTo>
                <a:lnTo>
                  <a:pt x="4401628" y="6443348"/>
                </a:lnTo>
                <a:lnTo>
                  <a:pt x="424269" y="6443891"/>
                </a:lnTo>
                <a:lnTo>
                  <a:pt x="424269" y="6443898"/>
                </a:lnTo>
                <a:lnTo>
                  <a:pt x="368300" y="6443898"/>
                </a:lnTo>
                <a:lnTo>
                  <a:pt x="196406" y="6443898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67286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176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% Tekst + 75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68301" y="365138"/>
            <a:ext cx="2863851" cy="272815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Titel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01" y="1179861"/>
            <a:ext cx="286385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75% tekst + 25% afbeelding</a:t>
            </a:r>
          </a:p>
        </p:txBody>
      </p:sp>
      <p:sp>
        <p:nvSpPr>
          <p:cNvPr id="33" name="Tijdelijke aanduiding voor afbeelding 32"/>
          <p:cNvSpPr>
            <a:spLocks noGrp="1"/>
          </p:cNvSpPr>
          <p:nvPr>
            <p:ph type="pic" sz="quarter" idx="15" hasCustomPrompt="1"/>
          </p:nvPr>
        </p:nvSpPr>
        <p:spPr>
          <a:xfrm>
            <a:off x="3600462" y="0"/>
            <a:ext cx="8591551" cy="6444288"/>
          </a:xfrm>
          <a:custGeom>
            <a:avLst/>
            <a:gdLst>
              <a:gd name="connsiteX0" fmla="*/ 0 w 8591551"/>
              <a:gd name="connsiteY0" fmla="*/ 0 h 6441603"/>
              <a:gd name="connsiteX1" fmla="*/ 8591551 w 8591551"/>
              <a:gd name="connsiteY1" fmla="*/ 0 h 6441603"/>
              <a:gd name="connsiteX2" fmla="*/ 8591551 w 8591551"/>
              <a:gd name="connsiteY2" fmla="*/ 6441603 h 6441603"/>
              <a:gd name="connsiteX3" fmla="*/ 8588378 w 8591551"/>
              <a:gd name="connsiteY3" fmla="*/ 6280152 h 6441603"/>
              <a:gd name="connsiteX4" fmla="*/ 7514238 w 8591551"/>
              <a:gd name="connsiteY4" fmla="*/ 6280152 h 6441603"/>
              <a:gd name="connsiteX5" fmla="*/ 6897179 w 8591551"/>
              <a:gd name="connsiteY5" fmla="*/ 6440172 h 6441603"/>
              <a:gd name="connsiteX6" fmla="*/ 0 w 8591551"/>
              <a:gd name="connsiteY6" fmla="*/ 6441112 h 6441603"/>
              <a:gd name="connsiteX0" fmla="*/ 0 w 8591551"/>
              <a:gd name="connsiteY0" fmla="*/ 0 h 6441112"/>
              <a:gd name="connsiteX1" fmla="*/ 8591551 w 8591551"/>
              <a:gd name="connsiteY1" fmla="*/ 0 h 6441112"/>
              <a:gd name="connsiteX2" fmla="*/ 8588378 w 8591551"/>
              <a:gd name="connsiteY2" fmla="*/ 6280152 h 6441112"/>
              <a:gd name="connsiteX3" fmla="*/ 7514238 w 8591551"/>
              <a:gd name="connsiteY3" fmla="*/ 6280152 h 6441112"/>
              <a:gd name="connsiteX4" fmla="*/ 6897179 w 8591551"/>
              <a:gd name="connsiteY4" fmla="*/ 6440172 h 6441112"/>
              <a:gd name="connsiteX5" fmla="*/ 0 w 8591551"/>
              <a:gd name="connsiteY5" fmla="*/ 6441112 h 6441112"/>
              <a:gd name="connsiteX6" fmla="*/ 0 w 8591551"/>
              <a:gd name="connsiteY6" fmla="*/ 0 h 644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91551" h="6441112">
                <a:moveTo>
                  <a:pt x="0" y="0"/>
                </a:moveTo>
                <a:lnTo>
                  <a:pt x="8591551" y="0"/>
                </a:lnTo>
                <a:cubicBezTo>
                  <a:pt x="8590493" y="2093384"/>
                  <a:pt x="8589436" y="4186768"/>
                  <a:pt x="8588378" y="6280152"/>
                </a:cubicBezTo>
                <a:lnTo>
                  <a:pt x="7514238" y="6280152"/>
                </a:lnTo>
                <a:lnTo>
                  <a:pt x="6897179" y="6440172"/>
                </a:lnTo>
                <a:lnTo>
                  <a:pt x="0" y="64411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tekst 10"/>
          <p:cNvSpPr>
            <a:spLocks noGrp="1"/>
          </p:cNvSpPr>
          <p:nvPr>
            <p:ph type="body" sz="quarter" idx="14" hasCustomPrompt="1"/>
          </p:nvPr>
        </p:nvSpPr>
        <p:spPr>
          <a:xfrm>
            <a:off x="369708" y="743900"/>
            <a:ext cx="2862455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Subtitel</a:t>
            </a:r>
          </a:p>
        </p:txBody>
      </p:sp>
      <p:grpSp>
        <p:nvGrpSpPr>
          <p:cNvPr id="35" name="Groep 34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36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1" name="Rechthoek 40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42" name="Ovaal 41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3" name="Rechte verbindingslijn 42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4" name="Rechthoek 43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5" name="Rechte verbindingslijn 44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Rechte verbindingslijn 45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Rechthoek 46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8" name="Groep 47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98" name="Groep 9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2" name="Rechte verbindingslijn 10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3" name="Rechte verbindingslijn 10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4" name="Rechte verbindingslijn 10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5" name="Rechte verbindingslijn 10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9" name="Groep 9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0" name="Rechthoek 9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1" name="Pijl: punthaak 10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9" name="Groep 48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0" name="Rechte verbindingslijn 49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2" name="Groep 51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78" name="Rechthoek 7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" name="Groep 7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0" name="Groep 7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4" name="Rechte verbindingslijn 8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5" name="Rechte verbindingslijn 8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2" name="Rechthoek 8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3" name="Pijl: punthaak 8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3" name="Groep 52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67" name="Rechthoek 6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8" name="Groep 6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9" name="Groep 6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3" name="Rechte verbindingslijn 7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4" name="Rechte verbindingslijn 7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0" name="Groep 6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1" name="Rechthoek 7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2" name="Pijl: punthaak 7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4" name="Rechthoek 5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5" name="Rechthoek 5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58" name="Ovaal 5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0" name="Ovaal 5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1" name="Rechthoek 6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3" name="Rechthoek 6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64" name="Ovaal 6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5" name="Rechthoek 6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66" name="Rechte verbindingslijn 6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3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9" name="Rechthoek 3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0" name="Rechte verbindingslijn 3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7" name="Groep 106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08" name="Afbeelding 107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9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14" name="Rechthoek 11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15" name="Ovaal 11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6" name="Rechte verbindingslijn 11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7" name="Rechte verbindingslijn 11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8" name="Rechthoek 11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9" name="Rechte verbindingslijn 11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20" name="Ovaal 11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21" name="Rechthoek 12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2" name="Groep 12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55" name="Rechthoek 15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57" name="Gelijkbenige driehoek 15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3" name="Groep 12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49" name="Rechthoek 14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" name="Ovaal 14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1" name="Vrije vorm: vorm 15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" name="Rechthoek: afgeronde hoeken 15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3" name="Rechte verbindingslijn 15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54" name="Rechte verbindingslijn 153"/>
                <p:cNvCxnSpPr>
                  <a:cxnSpLocks/>
                  <a:stCxn id="15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24" name="Ovaal 12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27" name="Groep 12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8" name="Rechthoek 12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" name="Rechthoek 12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30" name="Groep 12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3" name="Rechthoek: afgeronde hoeken 14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5" name="Rechthoek 14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1" name="Groep 13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5" name="Groep 13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7" name="Rechthoek: afgeronde hoeken 13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Rechthoek 13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0" name="Rechthoek 13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1" name="Rechthoek 14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2" name="Rechthoek 14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36" name="Boog 13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32" name="Tekstvak 131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3" name="Tekstvak 132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1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1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12" name="Rechthoek 11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13" name="Rechte verbindingslijn 11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3866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Afbeelding (Blauw) (Geen anima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55571"/>
              <a:gd name="connsiteX1" fmla="*/ 12192000 w 12192000"/>
              <a:gd name="connsiteY1" fmla="*/ 0 h 6455571"/>
              <a:gd name="connsiteX2" fmla="*/ 12192000 w 12192000"/>
              <a:gd name="connsiteY2" fmla="*/ 6455571 h 6455571"/>
              <a:gd name="connsiteX3" fmla="*/ 12188827 w 12192000"/>
              <a:gd name="connsiteY3" fmla="*/ 6294120 h 6455571"/>
              <a:gd name="connsiteX4" fmla="*/ 11114687 w 12192000"/>
              <a:gd name="connsiteY4" fmla="*/ 6294120 h 6455571"/>
              <a:gd name="connsiteX5" fmla="*/ 10497628 w 12192000"/>
              <a:gd name="connsiteY5" fmla="*/ 6454140 h 6455571"/>
              <a:gd name="connsiteX6" fmla="*/ 0 w 12192000"/>
              <a:gd name="connsiteY6" fmla="*/ 6455571 h 645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55571">
                <a:moveTo>
                  <a:pt x="0" y="0"/>
                </a:moveTo>
                <a:lnTo>
                  <a:pt x="12192000" y="0"/>
                </a:lnTo>
                <a:lnTo>
                  <a:pt x="12192000" y="6455571"/>
                </a:lnTo>
                <a:lnTo>
                  <a:pt x="12188827" y="6294120"/>
                </a:lnTo>
                <a:lnTo>
                  <a:pt x="11114687" y="6294120"/>
                </a:lnTo>
                <a:lnTo>
                  <a:pt x="10497628" y="6454140"/>
                </a:lnTo>
                <a:lnTo>
                  <a:pt x="0" y="64555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7950200" y="-279400"/>
            <a:ext cx="42418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afbeelding (Titel blauw+ Geen ANIMATIE)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14" name="Groep 13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5" name="Afbeelding 14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3" name="Rechthoek 62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4" name="Rechte verbindingslijn 63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5" name="Gelijkbenige driehoek 64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" name="Groep 30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Ovaal 57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Vrije vorm: vorm 58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" name="Rechthoek: afgeronde hoeken 59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61" name="Rechte verbindingslijn 60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62" name="Rechte verbindingslijn 61"/>
                <p:cNvCxnSpPr>
                  <a:cxnSpLocks/>
                  <a:stCxn id="60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32" name="Ovaal 31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5" name="Groep 34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" name="Rechthoek 36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1" name="Rechthoek: afgeronde hoeken 50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" name="Rechthoek 51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" name="Rechthoek 52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" name="Rechthoek 53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" name="Groep 38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3" name="Groep 42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5" name="Rechthoek: afgeronde hoeken 44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" name="Rechthoek 45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" name="Rechthoek 46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" name="Rechthoek 47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44" name="Boog 43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40" name="Tekstvak 39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1" name="Tekstvak 40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7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9" name="Rechthoek 1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543675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Afbeelding (Wit) (Geen anima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55571"/>
              <a:gd name="connsiteX1" fmla="*/ 12192000 w 12192000"/>
              <a:gd name="connsiteY1" fmla="*/ 0 h 6455571"/>
              <a:gd name="connsiteX2" fmla="*/ 12192000 w 12192000"/>
              <a:gd name="connsiteY2" fmla="*/ 6455571 h 6455571"/>
              <a:gd name="connsiteX3" fmla="*/ 12188827 w 12192000"/>
              <a:gd name="connsiteY3" fmla="*/ 6294120 h 6455571"/>
              <a:gd name="connsiteX4" fmla="*/ 11114687 w 12192000"/>
              <a:gd name="connsiteY4" fmla="*/ 6294120 h 6455571"/>
              <a:gd name="connsiteX5" fmla="*/ 10497628 w 12192000"/>
              <a:gd name="connsiteY5" fmla="*/ 6454140 h 6455571"/>
              <a:gd name="connsiteX6" fmla="*/ 0 w 12192000"/>
              <a:gd name="connsiteY6" fmla="*/ 6455571 h 6455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55571">
                <a:moveTo>
                  <a:pt x="0" y="0"/>
                </a:moveTo>
                <a:lnTo>
                  <a:pt x="12192000" y="0"/>
                </a:lnTo>
                <a:lnTo>
                  <a:pt x="12192000" y="6455571"/>
                </a:lnTo>
                <a:lnTo>
                  <a:pt x="12188827" y="6294120"/>
                </a:lnTo>
                <a:lnTo>
                  <a:pt x="11114687" y="6294120"/>
                </a:lnTo>
                <a:lnTo>
                  <a:pt x="10497628" y="6454140"/>
                </a:lnTo>
                <a:lnTo>
                  <a:pt x="0" y="64555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8242303" y="-279400"/>
            <a:ext cx="39497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afbeelding (Titel wit + GEEN ANIMATIE)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14" name="Groep 13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15" name="Afbeelding 14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3" name="Rechthoek 62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4" name="Rechte verbindingslijn 63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5" name="Gelijkbenige driehoek 64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1" name="Groep 30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Ovaal 57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Vrije vorm: vorm 58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" name="Rechthoek: afgeronde hoeken 59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61" name="Rechte verbindingslijn 60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62" name="Rechte verbindingslijn 61"/>
                <p:cNvCxnSpPr>
                  <a:cxnSpLocks/>
                  <a:stCxn id="60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32" name="Ovaal 31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5" name="Groep 34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" name="Rechthoek 36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1" name="Rechthoek: afgeronde hoeken 50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" name="Rechthoek 51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" name="Rechthoek 52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" name="Rechthoek 53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" name="Groep 38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3" name="Groep 42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5" name="Rechthoek: afgeronde hoeken 44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" name="Rechthoek 45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" name="Rechthoek 46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" name="Rechthoek 47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44" name="Boog 43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40" name="Tekstvak 39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1" name="Tekstvak 40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7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9" name="Rechthoek 1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02588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Afbeelding 6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00421" y="3230003"/>
            <a:ext cx="1639483" cy="815703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11" name="Tijdelijke aanduiding voor media 10"/>
          <p:cNvSpPr>
            <a:spLocks noGrp="1"/>
          </p:cNvSpPr>
          <p:nvPr>
            <p:ph type="media" sz="quarter" idx="16" hasCustomPrompt="1"/>
          </p:nvPr>
        </p:nvSpPr>
        <p:spPr>
          <a:xfrm>
            <a:off x="0" y="0"/>
            <a:ext cx="12192000" cy="6442872"/>
          </a:xfrm>
          <a:custGeom>
            <a:avLst/>
            <a:gdLst>
              <a:gd name="connsiteX0" fmla="*/ 0 w 12192000"/>
              <a:gd name="connsiteY0" fmla="*/ 0 h 6442872"/>
              <a:gd name="connsiteX1" fmla="*/ 12192000 w 12192000"/>
              <a:gd name="connsiteY1" fmla="*/ 0 h 6442872"/>
              <a:gd name="connsiteX2" fmla="*/ 12192000 w 12192000"/>
              <a:gd name="connsiteY2" fmla="*/ 6442872 h 6442872"/>
              <a:gd name="connsiteX3" fmla="*/ 12188827 w 12192000"/>
              <a:gd name="connsiteY3" fmla="*/ 6281739 h 6442872"/>
              <a:gd name="connsiteX4" fmla="*/ 11114687 w 12192000"/>
              <a:gd name="connsiteY4" fmla="*/ 6281739 h 6442872"/>
              <a:gd name="connsiteX5" fmla="*/ 10497628 w 12192000"/>
              <a:gd name="connsiteY5" fmla="*/ 6441444 h 6442872"/>
              <a:gd name="connsiteX6" fmla="*/ 0 w 12192000"/>
              <a:gd name="connsiteY6" fmla="*/ 6442872 h 644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442872">
                <a:moveTo>
                  <a:pt x="0" y="0"/>
                </a:moveTo>
                <a:lnTo>
                  <a:pt x="12192000" y="0"/>
                </a:lnTo>
                <a:lnTo>
                  <a:pt x="12192000" y="6442872"/>
                </a:lnTo>
                <a:lnTo>
                  <a:pt x="12188827" y="6281739"/>
                </a:lnTo>
                <a:lnTo>
                  <a:pt x="11114687" y="6281739"/>
                </a:lnTo>
                <a:lnTo>
                  <a:pt x="10497628" y="6441444"/>
                </a:lnTo>
                <a:lnTo>
                  <a:pt x="0" y="64428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video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nl-NL" dirty="0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video</a:t>
            </a:r>
          </a:p>
        </p:txBody>
      </p:sp>
      <p:sp>
        <p:nvSpPr>
          <p:cNvPr id="13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391615" y="-17877"/>
            <a:ext cx="3183679" cy="5235577"/>
            <a:chOff x="12391603" y="-17883"/>
            <a:chExt cx="3183678" cy="5235577"/>
          </a:xfrm>
        </p:grpSpPr>
        <p:grpSp>
          <p:nvGrpSpPr>
            <p:cNvPr id="14" name="Meer informatie"/>
            <p:cNvGrpSpPr/>
            <p:nvPr userDrawn="1"/>
          </p:nvGrpSpPr>
          <p:grpSpPr>
            <a:xfrm>
              <a:off x="12396764" y="4434421"/>
              <a:ext cx="3178515" cy="783273"/>
              <a:chOff x="-3741486" y="3359148"/>
              <a:chExt cx="3178515" cy="783273"/>
            </a:xfrm>
          </p:grpSpPr>
          <p:sp>
            <p:nvSpPr>
              <p:cNvPr id="1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6" name="Rechthoek 1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" name="Rechte verbindingslijn 1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0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21" name="Rechthoek 20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Video invoegen</a:t>
                </a:r>
              </a:p>
            </p:txBody>
          </p:sp>
          <p:sp>
            <p:nvSpPr>
              <p:cNvPr id="22" name="Ovaal 21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4" name="Rechte verbindingslijn 23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5" name="Rechte verbindingslijn 24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6" name="Rechthoek 25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afbeelding/video. Klik op het pictogram om een nieuwe video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7" name="Rechte verbindingslijn 26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8" name="Ovaal 27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video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" name="Groep 29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60" name="Rechthoek 59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61" name="Rechte verbindingslijn 60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62" name="Gelijkbenige driehoek 61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1" name="Ovaal 30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2" name="Rechthoek 31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33" name="Rechte verbindingslijn 32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34" name="Groep 33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39" name="Rechthoek 38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0" name="Rechthoek 39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41" name="Groep 40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54" name="Rechthoek: afgeronde hoeken 53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" name="Rechthoek 54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" name="Rechthoek 55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" name="Rechthoek 56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" name="Rechthoek 57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9" name="Rechthoek 58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2" name="Groep 41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46" name="Groep 45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48" name="Rechthoek: afgeronde hoeken 47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9" name="Rechthoek 48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0" name="Rechthoek 49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1" name="Rechthoek 50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2" name="Rechthoek 51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3" name="Rechthoek 52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47" name="Boog 46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43" name="Tekstvak 42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44" name="Tekstvak 43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45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35" name="Video icoon"/>
              <p:cNvGrpSpPr/>
              <p:nvPr userDrawn="1"/>
            </p:nvGrpSpPr>
            <p:grpSpPr>
              <a:xfrm>
                <a:off x="12753147" y="1125073"/>
                <a:ext cx="318325" cy="320332"/>
                <a:chOff x="8066315" y="1676399"/>
                <a:chExt cx="1371600" cy="1380253"/>
              </a:xfrm>
            </p:grpSpPr>
            <p:sp>
              <p:nvSpPr>
                <p:cNvPr id="36" name="Rechthoek 35"/>
                <p:cNvSpPr/>
                <p:nvPr userDrawn="1"/>
              </p:nvSpPr>
              <p:spPr>
                <a:xfrm>
                  <a:off x="8066315" y="1687286"/>
                  <a:ext cx="1360714" cy="136071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37" name="Vrije vorm 112"/>
                <p:cNvSpPr/>
                <p:nvPr userDrawn="1"/>
              </p:nvSpPr>
              <p:spPr>
                <a:xfrm>
                  <a:off x="8077201" y="1676399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38" name="Vrije vorm 113"/>
                <p:cNvSpPr/>
                <p:nvPr userDrawn="1"/>
              </p:nvSpPr>
              <p:spPr>
                <a:xfrm>
                  <a:off x="8071339" y="2849823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50206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/ 50% Afbeelding aangeslo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Tijdelijke aanduiding voor afbeelding 39">
            <a:extLst>
              <a:ext uri="{FF2B5EF4-FFF2-40B4-BE49-F238E27FC236}">
                <a16:creationId xmlns:a16="http://schemas.microsoft.com/office/drawing/2014/main" id="{6725E4AB-39FC-46ED-8DE6-4C312853629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-2738"/>
            <a:ext cx="6096001" cy="644663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5543550" cy="27281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afbeelding</a:t>
            </a:r>
          </a:p>
        </p:txBody>
      </p:sp>
      <p:sp>
        <p:nvSpPr>
          <p:cNvPr id="176" name="Tijdelijke aanduiding voor afbeelding 175">
            <a:extLst>
              <a:ext uri="{FF2B5EF4-FFF2-40B4-BE49-F238E27FC236}">
                <a16:creationId xmlns:a16="http://schemas.microsoft.com/office/drawing/2014/main" id="{7C5210DE-B7D5-45EB-AABB-494A14F33D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96000" y="0"/>
            <a:ext cx="6096000" cy="6443898"/>
          </a:xfrm>
          <a:custGeom>
            <a:avLst/>
            <a:gdLst>
              <a:gd name="connsiteX0" fmla="*/ 0 w 6096000"/>
              <a:gd name="connsiteY0" fmla="*/ 0 h 6443898"/>
              <a:gd name="connsiteX1" fmla="*/ 196406 w 6096000"/>
              <a:gd name="connsiteY1" fmla="*/ 0 h 6443898"/>
              <a:gd name="connsiteX2" fmla="*/ 368300 w 6096000"/>
              <a:gd name="connsiteY2" fmla="*/ 0 h 6443898"/>
              <a:gd name="connsiteX3" fmla="*/ 424269 w 6096000"/>
              <a:gd name="connsiteY3" fmla="*/ 0 h 6443898"/>
              <a:gd name="connsiteX4" fmla="*/ 2786743 w 6096000"/>
              <a:gd name="connsiteY4" fmla="*/ 0 h 6443898"/>
              <a:gd name="connsiteX5" fmla="*/ 6096000 w 6096000"/>
              <a:gd name="connsiteY5" fmla="*/ 0 h 6443898"/>
              <a:gd name="connsiteX6" fmla="*/ 6092827 w 6096000"/>
              <a:gd name="connsiteY6" fmla="*/ 6283249 h 6443898"/>
              <a:gd name="connsiteX7" fmla="*/ 5018687 w 6096000"/>
              <a:gd name="connsiteY7" fmla="*/ 6283249 h 6443898"/>
              <a:gd name="connsiteX8" fmla="*/ 4401628 w 6096000"/>
              <a:gd name="connsiteY8" fmla="*/ 6443348 h 6443898"/>
              <a:gd name="connsiteX9" fmla="*/ 424269 w 6096000"/>
              <a:gd name="connsiteY9" fmla="*/ 6443891 h 6443898"/>
              <a:gd name="connsiteX10" fmla="*/ 424269 w 6096000"/>
              <a:gd name="connsiteY10" fmla="*/ 6443898 h 6443898"/>
              <a:gd name="connsiteX11" fmla="*/ 368300 w 6096000"/>
              <a:gd name="connsiteY11" fmla="*/ 6443898 h 6443898"/>
              <a:gd name="connsiteX12" fmla="*/ 196406 w 6096000"/>
              <a:gd name="connsiteY12" fmla="*/ 6443898 h 6443898"/>
              <a:gd name="connsiteX13" fmla="*/ 0 w 6096000"/>
              <a:gd name="connsiteY13" fmla="*/ 6443898 h 6443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96000" h="6443898">
                <a:moveTo>
                  <a:pt x="0" y="0"/>
                </a:moveTo>
                <a:lnTo>
                  <a:pt x="196406" y="0"/>
                </a:lnTo>
                <a:lnTo>
                  <a:pt x="368300" y="0"/>
                </a:lnTo>
                <a:lnTo>
                  <a:pt x="424269" y="0"/>
                </a:lnTo>
                <a:lnTo>
                  <a:pt x="2786743" y="0"/>
                </a:lnTo>
                <a:lnTo>
                  <a:pt x="6096000" y="0"/>
                </a:lnTo>
                <a:cubicBezTo>
                  <a:pt x="6094942" y="2094416"/>
                  <a:pt x="6093885" y="4188833"/>
                  <a:pt x="6092827" y="6283249"/>
                </a:cubicBezTo>
                <a:lnTo>
                  <a:pt x="5018687" y="6283249"/>
                </a:lnTo>
                <a:lnTo>
                  <a:pt x="4401628" y="6443348"/>
                </a:lnTo>
                <a:lnTo>
                  <a:pt x="424269" y="6443891"/>
                </a:lnTo>
                <a:lnTo>
                  <a:pt x="424269" y="6443898"/>
                </a:lnTo>
                <a:lnTo>
                  <a:pt x="368300" y="6443898"/>
                </a:lnTo>
                <a:lnTo>
                  <a:pt x="196406" y="6443898"/>
                </a:lnTo>
                <a:lnTo>
                  <a:pt x="0" y="64438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7" y="743900"/>
            <a:ext cx="5542154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48" name="Groep 47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4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54" name="Rechthoek 53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8" name="Rechte verbindingslijn 57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Rechthoek 59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Groep 60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11" name="Groep 110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15" name="Rechte verbindingslijn 114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6" name="Rechte verbindingslijn 115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7" name="Rechte verbindingslijn 116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8" name="Rechte verbindingslijn 117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9" name="Rechte verbindingslijn 118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12" name="Groep 111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13" name="Rechthoek 112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4" name="Pijl: punthaak 113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62" name="Groep 61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64" name="Rechte verbindingslijn 63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65" name="Groep 64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91" name="Rechthoek 90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2" name="Groep 91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93" name="Groep 92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97" name="Rechte verbindingslijn 96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8" name="Rechte verbindingslijn 97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9" name="Rechte verbindingslijn 98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0" name="Rechte verbindingslijn 99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1" name="Rechte verbindingslijn 100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94" name="Groep 93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95" name="Rechthoek 9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96" name="Pijl: punthaak 9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80" name="Rechthoek 79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3" name="Groep 82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Pijl: punthaak 84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67" name="Rechthoek 66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70" name="Rechthoek 69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71" name="Ovaal 70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72" name="Rechthoek 71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3" name="Ovaal 72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4" name="Rechthoek 73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75" name="Ovaal 74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76" name="Rechthoek 75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77" name="Ovaal 76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78" name="Rechthoek 77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9" name="Rechte verbindingslijn 78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50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5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3" name="Rechte verbindingslijn 5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20" name="Groep 119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21" name="Afbeelding 12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2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27" name="Rechthoek 12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28" name="Ovaal 12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30" name="Rechte verbindingslijn 12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1" name="Rechthoek 13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2" name="Rechte verbindingslijn 13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3" name="Ovaal 13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34" name="Rechthoek 13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35" name="Groep 13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8" name="Rechthoek 16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9" name="Rechte verbindingslijn 16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70" name="Gelijkbenige driehoek 16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ep 13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Ovaal 16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Vrije vorm: vorm 16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Rechthoek: afgeronde hoeken 16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66" name="Rechte verbindingslijn 16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7" name="Rechte verbindingslijn 166"/>
                <p:cNvCxnSpPr>
                  <a:cxnSpLocks/>
                  <a:stCxn id="16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37" name="Ovaal 13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38" name="Rechthoek 13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39" name="Rechte verbindingslijn 13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40" name="Groep 13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41" name="Rechthoek 14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2" name="Rechthoek 14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ep 14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56" name="Rechthoek: afgeronde hoeken 15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7" name="Rechthoek 15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8" name="Rechthoek 15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9" name="Rechthoek 15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0" name="Rechthoek 15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Rechthoek 16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4" name="Groep 14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8" name="Groep 14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50" name="Rechthoek: afgeronde hoeken 14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" name="Rechthoek 15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Rechthoek 15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Rechthoek 15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Rechthoek 15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5" name="Rechthoek 15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9" name="Boog 14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45" name="Tekstvak 144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46" name="Tekstvak 145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2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2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80082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176" grpId="0" animBg="1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Video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jdelijke aanduiding voor media 7"/>
          <p:cNvSpPr>
            <a:spLocks noGrp="1"/>
          </p:cNvSpPr>
          <p:nvPr>
            <p:ph type="media" sz="quarter" idx="15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</p:spPr>
        <p:txBody>
          <a:bodyPr bIns="179960" anchor="ctr"/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video in te voegen</a:t>
            </a:r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VIDEO #2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4" name="Groep 103"/>
          <p:cNvGrpSpPr/>
          <p:nvPr userDrawn="1"/>
        </p:nvGrpSpPr>
        <p:grpSpPr>
          <a:xfrm>
            <a:off x="12391615" y="-17877"/>
            <a:ext cx="3183679" cy="5235577"/>
            <a:chOff x="12391603" y="-17883"/>
            <a:chExt cx="3183678" cy="5235577"/>
          </a:xfrm>
        </p:grpSpPr>
        <p:grpSp>
          <p:nvGrpSpPr>
            <p:cNvPr id="105" name="Meer informatie"/>
            <p:cNvGrpSpPr/>
            <p:nvPr userDrawn="1"/>
          </p:nvGrpSpPr>
          <p:grpSpPr>
            <a:xfrm>
              <a:off x="12396764" y="4434421"/>
              <a:ext cx="3178515" cy="783273"/>
              <a:chOff x="-3741486" y="3359148"/>
              <a:chExt cx="3178515" cy="783273"/>
            </a:xfrm>
          </p:grpSpPr>
          <p:sp>
            <p:nvSpPr>
              <p:cNvPr id="14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49" name="Rechthoek 14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50" name="Rechte verbindingslijn 14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06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7" name="Rechthoek 10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Video invoegen</a:t>
                </a:r>
              </a:p>
            </p:txBody>
          </p:sp>
          <p:sp>
            <p:nvSpPr>
              <p:cNvPr id="108" name="Ovaal 10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09" name="Rechte verbindingslijn 10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0" name="Rechte verbindingslijn 10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1" name="Rechthoek 11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afbeelding/video. Klik op het pictogram om een nieuwe video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2" name="Rechte verbindingslijn 11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3" name="Ovaal 11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14" name="Rechthoek 11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video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15" name="Groep 11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45" name="Rechthoek 14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46" name="Rechte verbindingslijn 14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47" name="Gelijkbenige driehoek 14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16" name="Ovaal 11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17" name="Rechthoek 11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8" name="Rechte verbindingslijn 11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19" name="Groep 118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4" name="Rechthoek 12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" name="Rechthoek 12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26" name="Groep 12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39" name="Rechthoek: afgeronde hoeken 13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0" name="Rechthoek 13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1" name="Rechthoek 14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2" name="Rechthoek 14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3" name="Rechthoek 14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27" name="Groep 12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1" name="Groep 13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3" name="Rechthoek: afgeronde hoeken 13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" name="Rechthoek 13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5" name="Rechthoek 13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6" name="Rechthoek 13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7" name="Rechthoek 13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32" name="Boog 13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28" name="Tekstvak 12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29" name="Tekstvak 12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grpSp>
            <p:nvGrpSpPr>
              <p:cNvPr id="120" name="Video icoon"/>
              <p:cNvGrpSpPr/>
              <p:nvPr userDrawn="1"/>
            </p:nvGrpSpPr>
            <p:grpSpPr>
              <a:xfrm>
                <a:off x="12753147" y="1125073"/>
                <a:ext cx="318325" cy="320332"/>
                <a:chOff x="8066315" y="1676399"/>
                <a:chExt cx="1371600" cy="1380253"/>
              </a:xfrm>
            </p:grpSpPr>
            <p:sp>
              <p:nvSpPr>
                <p:cNvPr id="121" name="Rechthoek 120"/>
                <p:cNvSpPr/>
                <p:nvPr userDrawn="1"/>
              </p:nvSpPr>
              <p:spPr>
                <a:xfrm>
                  <a:off x="8066315" y="1687286"/>
                  <a:ext cx="1360714" cy="1360714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22" name="Vrije vorm 112"/>
                <p:cNvSpPr/>
                <p:nvPr userDrawn="1"/>
              </p:nvSpPr>
              <p:spPr>
                <a:xfrm>
                  <a:off x="8077201" y="1676399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23" name="Vrije vorm 113"/>
                <p:cNvSpPr/>
                <p:nvPr userDrawn="1"/>
              </p:nvSpPr>
              <p:spPr>
                <a:xfrm>
                  <a:off x="8071339" y="2849823"/>
                  <a:ext cx="1360714" cy="206829"/>
                </a:xfrm>
                <a:custGeom>
                  <a:avLst/>
                  <a:gdLst>
                    <a:gd name="connsiteX0" fmla="*/ 1186901 w 1360714"/>
                    <a:gd name="connsiteY0" fmla="*/ 41746 h 206829"/>
                    <a:gd name="connsiteX1" fmla="*/ 1186901 w 1360714"/>
                    <a:gd name="connsiteY1" fmla="*/ 175847 h 206829"/>
                    <a:gd name="connsiteX2" fmla="*/ 1315854 w 1360714"/>
                    <a:gd name="connsiteY2" fmla="*/ 175847 h 206829"/>
                    <a:gd name="connsiteX3" fmla="*/ 1315854 w 1360714"/>
                    <a:gd name="connsiteY3" fmla="*/ 41746 h 206829"/>
                    <a:gd name="connsiteX4" fmla="*/ 958249 w 1360714"/>
                    <a:gd name="connsiteY4" fmla="*/ 41746 h 206829"/>
                    <a:gd name="connsiteX5" fmla="*/ 958249 w 1360714"/>
                    <a:gd name="connsiteY5" fmla="*/ 175847 h 206829"/>
                    <a:gd name="connsiteX6" fmla="*/ 1087202 w 1360714"/>
                    <a:gd name="connsiteY6" fmla="*/ 175847 h 206829"/>
                    <a:gd name="connsiteX7" fmla="*/ 1087202 w 1360714"/>
                    <a:gd name="connsiteY7" fmla="*/ 41746 h 206829"/>
                    <a:gd name="connsiteX8" fmla="*/ 729440 w 1360714"/>
                    <a:gd name="connsiteY8" fmla="*/ 41746 h 206829"/>
                    <a:gd name="connsiteX9" fmla="*/ 729440 w 1360714"/>
                    <a:gd name="connsiteY9" fmla="*/ 175847 h 206829"/>
                    <a:gd name="connsiteX10" fmla="*/ 858393 w 1360714"/>
                    <a:gd name="connsiteY10" fmla="*/ 175847 h 206829"/>
                    <a:gd name="connsiteX11" fmla="*/ 858393 w 1360714"/>
                    <a:gd name="connsiteY11" fmla="*/ 41746 h 206829"/>
                    <a:gd name="connsiteX12" fmla="*/ 493889 w 1360714"/>
                    <a:gd name="connsiteY12" fmla="*/ 41746 h 206829"/>
                    <a:gd name="connsiteX13" fmla="*/ 493889 w 1360714"/>
                    <a:gd name="connsiteY13" fmla="*/ 175847 h 206829"/>
                    <a:gd name="connsiteX14" fmla="*/ 622842 w 1360714"/>
                    <a:gd name="connsiteY14" fmla="*/ 175847 h 206829"/>
                    <a:gd name="connsiteX15" fmla="*/ 622842 w 1360714"/>
                    <a:gd name="connsiteY15" fmla="*/ 41746 h 206829"/>
                    <a:gd name="connsiteX16" fmla="*/ 260368 w 1360714"/>
                    <a:gd name="connsiteY16" fmla="*/ 41746 h 206829"/>
                    <a:gd name="connsiteX17" fmla="*/ 260368 w 1360714"/>
                    <a:gd name="connsiteY17" fmla="*/ 175847 h 206829"/>
                    <a:gd name="connsiteX18" fmla="*/ 389321 w 1360714"/>
                    <a:gd name="connsiteY18" fmla="*/ 175847 h 206829"/>
                    <a:gd name="connsiteX19" fmla="*/ 389321 w 1360714"/>
                    <a:gd name="connsiteY19" fmla="*/ 41746 h 206829"/>
                    <a:gd name="connsiteX20" fmla="*/ 35169 w 1360714"/>
                    <a:gd name="connsiteY20" fmla="*/ 41746 h 206829"/>
                    <a:gd name="connsiteX21" fmla="*/ 35169 w 1360714"/>
                    <a:gd name="connsiteY21" fmla="*/ 175847 h 206829"/>
                    <a:gd name="connsiteX22" fmla="*/ 164122 w 1360714"/>
                    <a:gd name="connsiteY22" fmla="*/ 175847 h 206829"/>
                    <a:gd name="connsiteX23" fmla="*/ 164122 w 1360714"/>
                    <a:gd name="connsiteY23" fmla="*/ 41746 h 206829"/>
                    <a:gd name="connsiteX24" fmla="*/ 0 w 1360714"/>
                    <a:gd name="connsiteY24" fmla="*/ 0 h 206829"/>
                    <a:gd name="connsiteX25" fmla="*/ 1360714 w 1360714"/>
                    <a:gd name="connsiteY25" fmla="*/ 0 h 206829"/>
                    <a:gd name="connsiteX26" fmla="*/ 1360714 w 1360714"/>
                    <a:gd name="connsiteY26" fmla="*/ 206829 h 206829"/>
                    <a:gd name="connsiteX27" fmla="*/ 0 w 1360714"/>
                    <a:gd name="connsiteY27" fmla="*/ 206829 h 206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60714" h="206829">
                      <a:moveTo>
                        <a:pt x="1186901" y="41746"/>
                      </a:moveTo>
                      <a:lnTo>
                        <a:pt x="1186901" y="175847"/>
                      </a:lnTo>
                      <a:lnTo>
                        <a:pt x="1315854" y="175847"/>
                      </a:lnTo>
                      <a:lnTo>
                        <a:pt x="1315854" y="41746"/>
                      </a:lnTo>
                      <a:close/>
                      <a:moveTo>
                        <a:pt x="958249" y="41746"/>
                      </a:moveTo>
                      <a:lnTo>
                        <a:pt x="958249" y="175847"/>
                      </a:lnTo>
                      <a:lnTo>
                        <a:pt x="1087202" y="175847"/>
                      </a:lnTo>
                      <a:lnTo>
                        <a:pt x="1087202" y="41746"/>
                      </a:lnTo>
                      <a:close/>
                      <a:moveTo>
                        <a:pt x="729440" y="41746"/>
                      </a:moveTo>
                      <a:lnTo>
                        <a:pt x="729440" y="175847"/>
                      </a:lnTo>
                      <a:lnTo>
                        <a:pt x="858393" y="175847"/>
                      </a:lnTo>
                      <a:lnTo>
                        <a:pt x="858393" y="41746"/>
                      </a:lnTo>
                      <a:close/>
                      <a:moveTo>
                        <a:pt x="493889" y="41746"/>
                      </a:moveTo>
                      <a:lnTo>
                        <a:pt x="493889" y="175847"/>
                      </a:lnTo>
                      <a:lnTo>
                        <a:pt x="622842" y="175847"/>
                      </a:lnTo>
                      <a:lnTo>
                        <a:pt x="622842" y="41746"/>
                      </a:lnTo>
                      <a:close/>
                      <a:moveTo>
                        <a:pt x="260368" y="41746"/>
                      </a:moveTo>
                      <a:lnTo>
                        <a:pt x="260368" y="175847"/>
                      </a:lnTo>
                      <a:lnTo>
                        <a:pt x="389321" y="175847"/>
                      </a:lnTo>
                      <a:lnTo>
                        <a:pt x="389321" y="41746"/>
                      </a:lnTo>
                      <a:close/>
                      <a:moveTo>
                        <a:pt x="35169" y="41746"/>
                      </a:moveTo>
                      <a:lnTo>
                        <a:pt x="35169" y="175847"/>
                      </a:lnTo>
                      <a:lnTo>
                        <a:pt x="164122" y="175847"/>
                      </a:lnTo>
                      <a:lnTo>
                        <a:pt x="164122" y="41746"/>
                      </a:lnTo>
                      <a:close/>
                      <a:moveTo>
                        <a:pt x="0" y="0"/>
                      </a:moveTo>
                      <a:lnTo>
                        <a:pt x="1360714" y="0"/>
                      </a:lnTo>
                      <a:lnTo>
                        <a:pt x="1360714" y="206829"/>
                      </a:lnTo>
                      <a:lnTo>
                        <a:pt x="0" y="20682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  <p:sp>
        <p:nvSpPr>
          <p:cNvPr id="13" name="Tijdelijke aanduiding voor datum 12"/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 dirty="0"/>
          </a:p>
        </p:txBody>
      </p:sp>
      <p:sp>
        <p:nvSpPr>
          <p:cNvPr id="14" name="Tijdelijke aanduiding voor voettekst 13"/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 dirty="0"/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pPr/>
              <a:t>‹#›</a:t>
            </a:fld>
            <a:endParaRPr lang="nl-NL" dirty="0"/>
          </a:p>
        </p:txBody>
      </p:sp>
      <p:sp>
        <p:nvSpPr>
          <p:cNvPr id="16" name="Titel 15"/>
          <p:cNvSpPr>
            <a:spLocks noGrp="1"/>
          </p:cNvSpPr>
          <p:nvPr>
            <p:ph type="title"/>
          </p:nvPr>
        </p:nvSpPr>
        <p:spPr/>
        <p:txBody>
          <a:bodyPr vert="horz" lIns="0" tIns="35998" rIns="0" bIns="0" rtlCol="0" anchor="ctr">
            <a:noAutofit/>
          </a:bodyPr>
          <a:lstStyle>
            <a:lvl1pPr>
              <a:defRPr lang="nl-N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pPr lvl="0"/>
            <a:r>
              <a:rPr lang="nl-NL" dirty="0"/>
              <a:t>Klik om de stijl te bewerken</a:t>
            </a:r>
          </a:p>
        </p:txBody>
      </p:sp>
    </p:spTree>
    <p:extLst>
      <p:ext uri="{BB962C8B-B14F-4D97-AF65-F5344CB8AC3E}">
        <p14:creationId xmlns:p14="http://schemas.microsoft.com/office/powerpoint/2010/main" val="3082985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1" y="365138"/>
            <a:ext cx="11453811" cy="272815"/>
          </a:xfrm>
        </p:spPr>
        <p:txBody>
          <a:bodyPr/>
          <a:lstStyle/>
          <a:p>
            <a:r>
              <a:rPr lang="nl-NL" dirty="0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13" y="1179861"/>
            <a:ext cx="554355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Grafiek</a:t>
            </a:r>
          </a:p>
        </p:txBody>
      </p:sp>
      <p:sp>
        <p:nvSpPr>
          <p:cNvPr id="9" name="Tijdelijke aanduiding voor grafiek 8"/>
          <p:cNvSpPr>
            <a:spLocks noGrp="1"/>
          </p:cNvSpPr>
          <p:nvPr userDrawn="1">
            <p:ph type="chart" sz="quarter" idx="15" hasCustomPrompt="1"/>
          </p:nvPr>
        </p:nvSpPr>
        <p:spPr>
          <a:xfrm>
            <a:off x="6464301" y="1179874"/>
            <a:ext cx="5357811" cy="4636737"/>
          </a:xfrm>
          <a:solidFill>
            <a:schemeClr val="bg1">
              <a:lumMod val="95000"/>
            </a:schemeClr>
          </a:solidFill>
        </p:spPr>
        <p:txBody>
          <a:bodyPr bIns="107973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grafiek toe te voegen</a:t>
            </a:r>
          </a:p>
        </p:txBody>
      </p:sp>
      <p:sp>
        <p:nvSpPr>
          <p:cNvPr id="3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10" y="743900"/>
            <a:ext cx="11450927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36" name="Groep 3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3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2" name="Rechthoek 4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43" name="Ovaal 4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4" name="Rechte verbindingslijn 4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5" name="Rechthoek 4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6" name="Rechte verbindingslijn 4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Rechthoek 4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9" name="Groep 4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99" name="Groep 9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3" name="Rechte verbindingslijn 10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4" name="Rechte verbindingslijn 10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5" name="Rechte verbindingslijn 10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0" name="Groep 9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1" name="Rechthoek 10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2" name="Pijl: punthaak 10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50" name="Groep 4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90" name="Groep 8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8" name="Rechte verbindingslijn 9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1" name="Groep 9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3" name="Pijl: punthaak 9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2" name="Rechte verbindingslijn 5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3" name="Groep 5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79" name="Rechthoek 7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5" name="Rechte verbindingslijn 8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2" name="Groep 8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3" name="Rechthoek 8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4" name="Pijl: punthaak 8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4" name="Groep 5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68" name="Rechthoek 6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9" name="Groep 6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70" name="Groep 6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4" name="Rechte verbindingslijn 7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1" name="Groep 7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2" name="Rechthoek 7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3" name="Pijl: punthaak 7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5" name="Rechthoek 5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8" name="Rechthoek 5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59" name="Ovaal 5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0" name="Rechthoek 5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2" name="Rechthoek 6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63" name="Ovaal 6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4" name="Rechthoek 6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65" name="Ovaal 6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6" name="Rechthoek 6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67" name="Rechte verbindingslijn 6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3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40" name="Rechthoek 3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8" name="Groep 107"/>
          <p:cNvGrpSpPr/>
          <p:nvPr userDrawn="1"/>
        </p:nvGrpSpPr>
        <p:grpSpPr>
          <a:xfrm>
            <a:off x="12391604" y="-17884"/>
            <a:ext cx="3183677" cy="6879635"/>
            <a:chOff x="12391603" y="-17883"/>
            <a:chExt cx="3183677" cy="6879634"/>
          </a:xfrm>
        </p:grpSpPr>
        <p:grpSp>
          <p:nvGrpSpPr>
            <p:cNvPr id="109" name="Meer informatie"/>
            <p:cNvGrpSpPr/>
            <p:nvPr userDrawn="1"/>
          </p:nvGrpSpPr>
          <p:grpSpPr>
            <a:xfrm>
              <a:off x="12396764" y="6078478"/>
              <a:ext cx="3178515" cy="783273"/>
              <a:chOff x="-3741486" y="3359148"/>
              <a:chExt cx="3178515" cy="783273"/>
            </a:xfrm>
          </p:grpSpPr>
          <p:sp>
            <p:nvSpPr>
              <p:cNvPr id="16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66" name="Rechthoek 16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7" name="Rechte verbindingslijn 16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10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sp>
            <p:nvSpPr>
              <p:cNvPr id="149" name="Rechthoek 148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invoegen</a:t>
                </a:r>
              </a:p>
            </p:txBody>
          </p:sp>
          <p:sp>
            <p:nvSpPr>
              <p:cNvPr id="150" name="Ovaal 149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51" name="Rechte verbindingslijn 150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52" name="Rechte verbindingslijn 151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53" name="Rechthoek 152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grafiek. Klik op het pictogram om een nieuwe grafiek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154" name="Ovaal 153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55" name="Rechthoek 154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grafiek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155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3" name="Rechte verbindingslijn 16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64" name="Gelijkbenige driehoek 16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cxnSp>
            <p:nvCxnSpPr>
              <p:cNvPr id="157" name="Rechte verbindingslijn 156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58" name="Grafiek icoon"/>
              <p:cNvGrpSpPr/>
              <p:nvPr userDrawn="1"/>
            </p:nvGrpSpPr>
            <p:grpSpPr>
              <a:xfrm>
                <a:off x="12757284" y="1130736"/>
                <a:ext cx="289372" cy="314992"/>
                <a:chOff x="12468049" y="1754144"/>
                <a:chExt cx="339072" cy="369091"/>
              </a:xfrm>
            </p:grpSpPr>
            <p:sp>
              <p:nvSpPr>
                <p:cNvPr id="159" name="Rechthoek 158"/>
                <p:cNvSpPr/>
                <p:nvPr/>
              </p:nvSpPr>
              <p:spPr>
                <a:xfrm>
                  <a:off x="12468049" y="1869625"/>
                  <a:ext cx="92751" cy="253609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60" name="Rechthoek 159"/>
                <p:cNvSpPr/>
                <p:nvPr/>
              </p:nvSpPr>
              <p:spPr>
                <a:xfrm>
                  <a:off x="12590223" y="1754144"/>
                  <a:ext cx="92751" cy="369091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61" name="Rechthoek 160"/>
                <p:cNvSpPr/>
                <p:nvPr/>
              </p:nvSpPr>
              <p:spPr>
                <a:xfrm>
                  <a:off x="12714370" y="1836322"/>
                  <a:ext cx="92751" cy="286913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  <p:grpSp>
          <p:nvGrpSpPr>
            <p:cNvPr id="111" name="Instructie"/>
            <p:cNvGrpSpPr/>
            <p:nvPr userDrawn="1"/>
          </p:nvGrpSpPr>
          <p:grpSpPr>
            <a:xfrm>
              <a:off x="12391603" y="4350524"/>
              <a:ext cx="3183677" cy="1614821"/>
              <a:chOff x="12391603" y="4371790"/>
              <a:chExt cx="3183677" cy="1614821"/>
            </a:xfrm>
          </p:grpSpPr>
          <p:cxnSp>
            <p:nvCxnSpPr>
              <p:cNvPr id="112" name="Rechte verbindingslijn 111"/>
              <p:cNvCxnSpPr>
                <a:cxnSpLocks/>
              </p:cNvCxnSpPr>
              <p:nvPr userDrawn="1"/>
            </p:nvCxnSpPr>
            <p:spPr>
              <a:xfrm>
                <a:off x="12397263" y="598661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3" name="Rechthoek 112"/>
              <p:cNvSpPr/>
              <p:nvPr userDrawn="1"/>
            </p:nvSpPr>
            <p:spPr>
              <a:xfrm>
                <a:off x="12397264" y="4371790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Bewerken</a:t>
                </a:r>
              </a:p>
            </p:txBody>
          </p:sp>
          <p:sp>
            <p:nvSpPr>
              <p:cNvPr id="114" name="Ovaal 113"/>
              <p:cNvSpPr/>
              <p:nvPr userDrawn="1"/>
            </p:nvSpPr>
            <p:spPr>
              <a:xfrm>
                <a:off x="12391603" y="473828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5" name="Rechte verbindingslijn 114"/>
              <p:cNvCxnSpPr>
                <a:cxnSpLocks/>
              </p:cNvCxnSpPr>
              <p:nvPr userDrawn="1"/>
            </p:nvCxnSpPr>
            <p:spPr>
              <a:xfrm>
                <a:off x="12397263" y="461342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6" name="Rechthoek 115"/>
              <p:cNvSpPr/>
              <p:nvPr userDrawn="1"/>
            </p:nvSpPr>
            <p:spPr>
              <a:xfrm>
                <a:off x="12757284" y="4804342"/>
                <a:ext cx="2817995" cy="31443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nl-NL" sz="1100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Selecteer de grafiek, klik met de rechter muisknop en kies </a:t>
                </a:r>
                <a:r>
                  <a:rPr lang="nl-NL" sz="1100" b="1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‘Gegevens bewerken’</a:t>
                </a:r>
              </a:p>
            </p:txBody>
          </p:sp>
          <p:grpSp>
            <p:nvGrpSpPr>
              <p:cNvPr id="117" name="Groep 116"/>
              <p:cNvGrpSpPr/>
              <p:nvPr userDrawn="1"/>
            </p:nvGrpSpPr>
            <p:grpSpPr>
              <a:xfrm>
                <a:off x="12757283" y="5247353"/>
                <a:ext cx="1482803" cy="639425"/>
                <a:chOff x="12757283" y="4365594"/>
                <a:chExt cx="1482803" cy="639425"/>
              </a:xfrm>
            </p:grpSpPr>
            <p:sp>
              <p:nvSpPr>
                <p:cNvPr id="118" name="Rechthoek 117"/>
                <p:cNvSpPr/>
                <p:nvPr userDrawn="1"/>
              </p:nvSpPr>
              <p:spPr>
                <a:xfrm>
                  <a:off x="12757283" y="4365594"/>
                  <a:ext cx="1405283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" name="Rechthoek 118"/>
                <p:cNvSpPr/>
                <p:nvPr userDrawn="1"/>
              </p:nvSpPr>
              <p:spPr>
                <a:xfrm>
                  <a:off x="12768264" y="4676983"/>
                  <a:ext cx="138826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Tekstvak 119"/>
                <p:cNvSpPr txBox="1"/>
                <p:nvPr userDrawn="1"/>
              </p:nvSpPr>
              <p:spPr>
                <a:xfrm>
                  <a:off x="12997648" y="4404705"/>
                  <a:ext cx="111058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Grafiektype wijzigen</a:t>
                  </a:r>
                </a:p>
              </p:txBody>
            </p:sp>
            <p:sp>
              <p:nvSpPr>
                <p:cNvPr id="121" name="Tekstvak 120"/>
                <p:cNvSpPr txBox="1"/>
                <p:nvPr userDrawn="1"/>
              </p:nvSpPr>
              <p:spPr>
                <a:xfrm>
                  <a:off x="12984220" y="4725830"/>
                  <a:ext cx="113421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Gegevens bewerken</a:t>
                  </a:r>
                </a:p>
              </p:txBody>
            </p:sp>
            <p:pic>
              <p:nvPicPr>
                <p:cNvPr id="122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097000" y="477368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23" name="Groep 122"/>
                <p:cNvGrpSpPr/>
                <p:nvPr userDrawn="1"/>
              </p:nvGrpSpPr>
              <p:grpSpPr>
                <a:xfrm>
                  <a:off x="12831198" y="4432250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</p:grpSp>
            <p:grpSp>
              <p:nvGrpSpPr>
                <p:cNvPr id="124" name="Groep 123"/>
                <p:cNvGrpSpPr/>
                <p:nvPr userDrawn="1"/>
              </p:nvGrpSpPr>
              <p:grpSpPr>
                <a:xfrm>
                  <a:off x="12831198" y="4748585"/>
                  <a:ext cx="184916" cy="120210"/>
                  <a:chOff x="8815516" y="1076284"/>
                  <a:chExt cx="503174" cy="327105"/>
                </a:xfrm>
              </p:grpSpPr>
              <p:sp>
                <p:nvSpPr>
                  <p:cNvPr id="125" name="Rechthoek 124"/>
                  <p:cNvSpPr/>
                  <p:nvPr userDrawn="1"/>
                </p:nvSpPr>
                <p:spPr>
                  <a:xfrm>
                    <a:off x="8815516" y="1133167"/>
                    <a:ext cx="372729" cy="23597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  <p:grpSp>
                <p:nvGrpSpPr>
                  <p:cNvPr id="126" name="Groep 125"/>
                  <p:cNvGrpSpPr/>
                  <p:nvPr userDrawn="1"/>
                </p:nvGrpSpPr>
                <p:grpSpPr>
                  <a:xfrm>
                    <a:off x="8815517" y="1076284"/>
                    <a:ext cx="503173" cy="327105"/>
                    <a:chOff x="1351248" y="-683635"/>
                    <a:chExt cx="503173" cy="327105"/>
                  </a:xfrm>
                </p:grpSpPr>
                <p:grpSp>
                  <p:nvGrpSpPr>
                    <p:cNvPr id="127" name="Groep 126"/>
                    <p:cNvGrpSpPr/>
                    <p:nvPr userDrawn="1"/>
                  </p:nvGrpSpPr>
                  <p:grpSpPr>
                    <a:xfrm>
                      <a:off x="1351248" y="-683635"/>
                      <a:ext cx="375186" cy="293652"/>
                      <a:chOff x="1094874" y="-884923"/>
                      <a:chExt cx="884668" cy="692417"/>
                    </a:xfrm>
                  </p:grpSpPr>
                  <p:sp>
                    <p:nvSpPr>
                      <p:cNvPr id="132" name="Rechthoek 131"/>
                      <p:cNvSpPr/>
                      <p:nvPr userDrawn="1"/>
                    </p:nvSpPr>
                    <p:spPr>
                      <a:xfrm>
                        <a:off x="1094874" y="-884923"/>
                        <a:ext cx="878304" cy="145579"/>
                      </a:xfrm>
                      <a:prstGeom prst="rect">
                        <a:avLst/>
                      </a:prstGeom>
                      <a:solidFill>
                        <a:srgbClr val="81818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grpSp>
                    <p:nvGrpSpPr>
                      <p:cNvPr id="133" name="Groep 132"/>
                      <p:cNvGrpSpPr/>
                      <p:nvPr userDrawn="1"/>
                    </p:nvGrpSpPr>
                    <p:grpSpPr>
                      <a:xfrm>
                        <a:off x="1094874" y="-878306"/>
                        <a:ext cx="867364" cy="685800"/>
                        <a:chOff x="1094874" y="-878306"/>
                        <a:chExt cx="867364" cy="613611"/>
                      </a:xfrm>
                    </p:grpSpPr>
                    <p:cxnSp>
                      <p:nvCxnSpPr>
                        <p:cNvPr id="139" name="Rechte verbindingslijn 138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094874" y="-878305"/>
                          <a:ext cx="0" cy="613610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40" name="Rechte verbindingslijn 139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962238" y="-878306"/>
                          <a:ext cx="0" cy="613611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grpSp>
                      <p:nvGrpSpPr>
                        <p:cNvPr id="141" name="Groep 140"/>
                        <p:cNvGrpSpPr/>
                        <p:nvPr userDrawn="1"/>
                      </p:nvGrpSpPr>
                      <p:grpSpPr>
                        <a:xfrm>
                          <a:off x="1270535" y="-878306"/>
                          <a:ext cx="526983" cy="613611"/>
                          <a:chOff x="1270535" y="-745959"/>
                          <a:chExt cx="526983" cy="481264"/>
                        </a:xfrm>
                      </p:grpSpPr>
                      <p:cxnSp>
                        <p:nvCxnSpPr>
                          <p:cNvPr id="142" name="Rechte verbindingslijn 141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446196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3" name="Rechte verbindingslijn 142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270535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4" name="Rechte verbindingslijn 143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621857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145" name="Rechte verbindingslijn 144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797518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</p:grpSp>
                  <p:cxnSp>
                    <p:nvCxnSpPr>
                      <p:cNvPr id="134" name="Rechte verbindingslijn 133"/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098555" y="-192506"/>
                        <a:ext cx="880987" cy="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135" name="Groep 134"/>
                      <p:cNvGrpSpPr/>
                      <p:nvPr userDrawn="1"/>
                    </p:nvGrpSpPr>
                    <p:grpSpPr>
                      <a:xfrm>
                        <a:off x="1094874" y="-607596"/>
                        <a:ext cx="878306" cy="276726"/>
                        <a:chOff x="1106905" y="-607596"/>
                        <a:chExt cx="878307" cy="276726"/>
                      </a:xfrm>
                    </p:grpSpPr>
                    <p:cxnSp>
                      <p:nvCxnSpPr>
                        <p:cNvPr id="136" name="Rechte verbindingslijn 135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330870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7" name="Rechte verbindingslijn 136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469233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8" name="Rechte verbindingslijn 137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607596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grpSp>
                  <p:nvGrpSpPr>
                    <p:cNvPr id="128" name="Groep 127"/>
                    <p:cNvGrpSpPr/>
                    <p:nvPr userDrawn="1"/>
                  </p:nvGrpSpPr>
                  <p:grpSpPr>
                    <a:xfrm rot="2700000">
                      <a:off x="1605871" y="-605080"/>
                      <a:ext cx="90079" cy="407021"/>
                      <a:chOff x="3130062" y="-817193"/>
                      <a:chExt cx="131884" cy="595920"/>
                    </a:xfrm>
                    <a:solidFill>
                      <a:srgbClr val="3399FF"/>
                    </a:solidFill>
                  </p:grpSpPr>
                  <p:sp>
                    <p:nvSpPr>
                      <p:cNvPr id="129" name="Rechthoek 128"/>
                      <p:cNvSpPr/>
                      <p:nvPr userDrawn="1"/>
                    </p:nvSpPr>
                    <p:spPr>
                      <a:xfrm>
                        <a:off x="3130062" y="-705979"/>
                        <a:ext cx="131884" cy="281354"/>
                      </a:xfrm>
                      <a:prstGeom prst="rect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130" name="Rechthoek: afgeronde bovenhoeken 129"/>
                      <p:cNvSpPr/>
                      <p:nvPr userDrawn="1"/>
                    </p:nvSpPr>
                    <p:spPr>
                      <a:xfrm>
                        <a:off x="3130063" y="-817193"/>
                        <a:ext cx="131883" cy="87615"/>
                      </a:xfrm>
                      <a:prstGeom prst="round2SameRect">
                        <a:avLst>
                          <a:gd name="adj1" fmla="val 50000"/>
                          <a:gd name="adj2" fmla="val 0"/>
                        </a:avLst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131" name="Gelijkbenige driehoek 130"/>
                      <p:cNvSpPr/>
                      <p:nvPr userDrawn="1"/>
                    </p:nvSpPr>
                    <p:spPr>
                      <a:xfrm rot="10800000">
                        <a:off x="3130062" y="-401026"/>
                        <a:ext cx="131884" cy="179753"/>
                      </a:xfrm>
                      <a:prstGeom prst="triangle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1293936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1" y="365138"/>
            <a:ext cx="11453811" cy="272815"/>
          </a:xfrm>
        </p:spPr>
        <p:txBody>
          <a:bodyPr/>
          <a:lstStyle/>
          <a:p>
            <a:r>
              <a:rPr lang="nl-NL" dirty="0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Grafiek</a:t>
            </a:r>
          </a:p>
        </p:txBody>
      </p:sp>
      <p:sp>
        <p:nvSpPr>
          <p:cNvPr id="27" name="Tijdelijke aanduiding voor grafiek 8"/>
          <p:cNvSpPr>
            <a:spLocks noGrp="1"/>
          </p:cNvSpPr>
          <p:nvPr>
            <p:ph type="chart" sz="quarter" idx="15" hasCustomPrompt="1"/>
          </p:nvPr>
        </p:nvSpPr>
        <p:spPr>
          <a:xfrm>
            <a:off x="368301" y="1179874"/>
            <a:ext cx="11453811" cy="4636737"/>
          </a:xfrm>
          <a:solidFill>
            <a:schemeClr val="bg1">
              <a:lumMod val="95000"/>
            </a:schemeClr>
          </a:solidFill>
        </p:spPr>
        <p:txBody>
          <a:bodyPr bIns="107973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grafiek toe te voegen</a:t>
            </a:r>
          </a:p>
        </p:txBody>
      </p:sp>
      <p:sp>
        <p:nvSpPr>
          <p:cNvPr id="2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12391604" y="-17884"/>
            <a:ext cx="3183677" cy="6879635"/>
            <a:chOff x="12391603" y="-17883"/>
            <a:chExt cx="3183677" cy="6879634"/>
          </a:xfrm>
        </p:grpSpPr>
        <p:grpSp>
          <p:nvGrpSpPr>
            <p:cNvPr id="29" name="Meer informatie"/>
            <p:cNvGrpSpPr/>
            <p:nvPr userDrawn="1"/>
          </p:nvGrpSpPr>
          <p:grpSpPr>
            <a:xfrm>
              <a:off x="12396764" y="6078478"/>
              <a:ext cx="3178515" cy="783273"/>
              <a:chOff x="-3741486" y="3359148"/>
              <a:chExt cx="3178515" cy="783273"/>
            </a:xfrm>
          </p:grpSpPr>
          <p:sp>
            <p:nvSpPr>
              <p:cNvPr id="30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1" name="Rechthoek 30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2" name="Rechte verbindingslijn 31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3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sp>
            <p:nvSpPr>
              <p:cNvPr id="34" name="Rechthoek 3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invoegen</a:t>
                </a:r>
              </a:p>
            </p:txBody>
          </p:sp>
          <p:sp>
            <p:nvSpPr>
              <p:cNvPr id="35" name="Ovaal 3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8" name="Rechthoek 3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grafiek. Klik op het pictogram om een nieuwe grafiek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9" name="Ovaal 38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40" name="Rechthoek 39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grafiek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41" name="Groep 40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47" name="Rechthoek 46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48" name="Rechte verbindingslijn 47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49" name="Gelijkbenige driehoek 48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43" name="Grafiek icoon"/>
              <p:cNvGrpSpPr/>
              <p:nvPr userDrawn="1"/>
            </p:nvGrpSpPr>
            <p:grpSpPr>
              <a:xfrm>
                <a:off x="12757284" y="1130736"/>
                <a:ext cx="289372" cy="314992"/>
                <a:chOff x="12468049" y="1754144"/>
                <a:chExt cx="339072" cy="369091"/>
              </a:xfrm>
            </p:grpSpPr>
            <p:sp>
              <p:nvSpPr>
                <p:cNvPr id="44" name="Rechthoek 43"/>
                <p:cNvSpPr/>
                <p:nvPr/>
              </p:nvSpPr>
              <p:spPr>
                <a:xfrm>
                  <a:off x="12468049" y="1869625"/>
                  <a:ext cx="92751" cy="253609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45" name="Rechthoek 44"/>
                <p:cNvSpPr/>
                <p:nvPr/>
              </p:nvSpPr>
              <p:spPr>
                <a:xfrm>
                  <a:off x="12590223" y="1754144"/>
                  <a:ext cx="92751" cy="369091"/>
                </a:xfrm>
                <a:prstGeom prst="rect">
                  <a:avLst/>
                </a:prstGeom>
                <a:solidFill>
                  <a:srgbClr val="FFCC6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46" name="Rechthoek 45"/>
                <p:cNvSpPr/>
                <p:nvPr/>
              </p:nvSpPr>
              <p:spPr>
                <a:xfrm>
                  <a:off x="12714370" y="1836322"/>
                  <a:ext cx="92751" cy="286913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  <p:grpSp>
          <p:nvGrpSpPr>
            <p:cNvPr id="50" name="Instructie"/>
            <p:cNvGrpSpPr/>
            <p:nvPr userDrawn="1"/>
          </p:nvGrpSpPr>
          <p:grpSpPr>
            <a:xfrm>
              <a:off x="12391603" y="4350524"/>
              <a:ext cx="3183677" cy="1614821"/>
              <a:chOff x="12391603" y="4371790"/>
              <a:chExt cx="3183677" cy="1614821"/>
            </a:xfrm>
          </p:grpSpPr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>
                <a:off x="12397263" y="598661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2" name="Rechthoek 51"/>
              <p:cNvSpPr/>
              <p:nvPr userDrawn="1"/>
            </p:nvSpPr>
            <p:spPr>
              <a:xfrm>
                <a:off x="12397264" y="4371790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Grafiek Bewerken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12391603" y="473828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4" name="Rechte verbindingslijn 53"/>
              <p:cNvCxnSpPr>
                <a:cxnSpLocks/>
              </p:cNvCxnSpPr>
              <p:nvPr userDrawn="1"/>
            </p:nvCxnSpPr>
            <p:spPr>
              <a:xfrm>
                <a:off x="12397263" y="461342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5" name="Rechthoek 54"/>
              <p:cNvSpPr/>
              <p:nvPr userDrawn="1"/>
            </p:nvSpPr>
            <p:spPr>
              <a:xfrm>
                <a:off x="12757284" y="4804342"/>
                <a:ext cx="2817995" cy="31443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nl-NL" sz="1100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Selecteer de grafiek, klik met de rechter muisknop en kies </a:t>
                </a:r>
                <a:r>
                  <a:rPr lang="nl-NL" sz="1100" b="1" kern="0" noProof="0" dirty="0">
                    <a:solidFill>
                      <a:schemeClr val="tx1"/>
                    </a:solidFill>
                    <a:latin typeface="+mn-lt"/>
                    <a:cs typeface="Segoe UI Light" panose="020B0502040204020203" pitchFamily="34" charset="0"/>
                  </a:rPr>
                  <a:t>‘Gegevens bewerken’</a:t>
                </a:r>
              </a:p>
            </p:txBody>
          </p:sp>
          <p:grpSp>
            <p:nvGrpSpPr>
              <p:cNvPr id="56" name="Groep 55"/>
              <p:cNvGrpSpPr/>
              <p:nvPr userDrawn="1"/>
            </p:nvGrpSpPr>
            <p:grpSpPr>
              <a:xfrm>
                <a:off x="12757283" y="5247353"/>
                <a:ext cx="1482803" cy="639425"/>
                <a:chOff x="12757283" y="4365594"/>
                <a:chExt cx="1482803" cy="639425"/>
              </a:xfrm>
            </p:grpSpPr>
            <p:sp>
              <p:nvSpPr>
                <p:cNvPr id="57" name="Rechthoek 56"/>
                <p:cNvSpPr/>
                <p:nvPr userDrawn="1"/>
              </p:nvSpPr>
              <p:spPr>
                <a:xfrm>
                  <a:off x="12757283" y="4365594"/>
                  <a:ext cx="1405283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8" name="Rechthoek 57"/>
                <p:cNvSpPr/>
                <p:nvPr userDrawn="1"/>
              </p:nvSpPr>
              <p:spPr>
                <a:xfrm>
                  <a:off x="12768264" y="4676983"/>
                  <a:ext cx="138826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Tekstvak 58"/>
                <p:cNvSpPr txBox="1"/>
                <p:nvPr userDrawn="1"/>
              </p:nvSpPr>
              <p:spPr>
                <a:xfrm>
                  <a:off x="12997648" y="4404705"/>
                  <a:ext cx="111058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Grafiektype wijzigen</a:t>
                  </a:r>
                </a:p>
              </p:txBody>
            </p:sp>
            <p:sp>
              <p:nvSpPr>
                <p:cNvPr id="60" name="Tekstvak 59"/>
                <p:cNvSpPr txBox="1"/>
                <p:nvPr userDrawn="1"/>
              </p:nvSpPr>
              <p:spPr>
                <a:xfrm>
                  <a:off x="12984220" y="4725830"/>
                  <a:ext cx="1134212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Gegevens bewerken</a:t>
                  </a:r>
                </a:p>
              </p:txBody>
            </p:sp>
            <p:pic>
              <p:nvPicPr>
                <p:cNvPr id="61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4097000" y="477368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62" name="Groep 61"/>
                <p:cNvGrpSpPr/>
                <p:nvPr userDrawn="1"/>
              </p:nvGrpSpPr>
              <p:grpSpPr>
                <a:xfrm>
                  <a:off x="12831198" y="4432250"/>
                  <a:ext cx="139861" cy="152244"/>
                  <a:chOff x="12574450" y="6053892"/>
                  <a:chExt cx="169232" cy="184215"/>
                </a:xfrm>
              </p:grpSpPr>
              <p:sp>
                <p:nvSpPr>
                  <p:cNvPr id="85" name="Rechthoek 84"/>
                  <p:cNvSpPr/>
                  <p:nvPr userDrawn="1"/>
                </p:nvSpPr>
                <p:spPr>
                  <a:xfrm>
                    <a:off x="12574450" y="6111529"/>
                    <a:ext cx="46293" cy="126577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86" name="Rechthoek 85"/>
                  <p:cNvSpPr/>
                  <p:nvPr userDrawn="1"/>
                </p:nvSpPr>
                <p:spPr>
                  <a:xfrm>
                    <a:off x="12635427" y="6053892"/>
                    <a:ext cx="46293" cy="184215"/>
                  </a:xfrm>
                  <a:prstGeom prst="rect">
                    <a:avLst/>
                  </a:prstGeom>
                  <a:solidFill>
                    <a:srgbClr val="EDC87E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  <p:sp>
                <p:nvSpPr>
                  <p:cNvPr id="87" name="Rechthoek 86"/>
                  <p:cNvSpPr/>
                  <p:nvPr userDrawn="1"/>
                </p:nvSpPr>
                <p:spPr>
                  <a:xfrm>
                    <a:off x="12697389" y="6094907"/>
                    <a:ext cx="46293" cy="143200"/>
                  </a:xfrm>
                  <a:prstGeom prst="rect">
                    <a:avLst/>
                  </a:prstGeom>
                  <a:solidFill>
                    <a:srgbClr val="80808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000" noProof="0">
                      <a:solidFill>
                        <a:schemeClr val="tx2"/>
                      </a:solidFill>
                      <a:latin typeface="+mn-lt"/>
                    </a:endParaRPr>
                  </a:p>
                </p:txBody>
              </p:sp>
            </p:grpSp>
            <p:grpSp>
              <p:nvGrpSpPr>
                <p:cNvPr id="63" name="Groep 62"/>
                <p:cNvGrpSpPr/>
                <p:nvPr userDrawn="1"/>
              </p:nvGrpSpPr>
              <p:grpSpPr>
                <a:xfrm>
                  <a:off x="12831198" y="4748585"/>
                  <a:ext cx="184916" cy="120210"/>
                  <a:chOff x="8815516" y="1076284"/>
                  <a:chExt cx="503174" cy="327105"/>
                </a:xfrm>
              </p:grpSpPr>
              <p:sp>
                <p:nvSpPr>
                  <p:cNvPr id="64" name="Rechthoek 63"/>
                  <p:cNvSpPr/>
                  <p:nvPr userDrawn="1"/>
                </p:nvSpPr>
                <p:spPr>
                  <a:xfrm>
                    <a:off x="8815516" y="1133167"/>
                    <a:ext cx="372729" cy="235975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  <p:grpSp>
                <p:nvGrpSpPr>
                  <p:cNvPr id="65" name="Groep 64"/>
                  <p:cNvGrpSpPr/>
                  <p:nvPr userDrawn="1"/>
                </p:nvGrpSpPr>
                <p:grpSpPr>
                  <a:xfrm>
                    <a:off x="8815517" y="1076284"/>
                    <a:ext cx="503173" cy="327105"/>
                    <a:chOff x="1351248" y="-683635"/>
                    <a:chExt cx="503173" cy="327105"/>
                  </a:xfrm>
                </p:grpSpPr>
                <p:grpSp>
                  <p:nvGrpSpPr>
                    <p:cNvPr id="66" name="Groep 65"/>
                    <p:cNvGrpSpPr/>
                    <p:nvPr userDrawn="1"/>
                  </p:nvGrpSpPr>
                  <p:grpSpPr>
                    <a:xfrm>
                      <a:off x="1351248" y="-683635"/>
                      <a:ext cx="375186" cy="293652"/>
                      <a:chOff x="1094874" y="-884923"/>
                      <a:chExt cx="884668" cy="692417"/>
                    </a:xfrm>
                  </p:grpSpPr>
                  <p:sp>
                    <p:nvSpPr>
                      <p:cNvPr id="71" name="Rechthoek 70"/>
                      <p:cNvSpPr/>
                      <p:nvPr userDrawn="1"/>
                    </p:nvSpPr>
                    <p:spPr>
                      <a:xfrm>
                        <a:off x="1094874" y="-884923"/>
                        <a:ext cx="878304" cy="145579"/>
                      </a:xfrm>
                      <a:prstGeom prst="rect">
                        <a:avLst/>
                      </a:prstGeom>
                      <a:solidFill>
                        <a:srgbClr val="818181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grpSp>
                    <p:nvGrpSpPr>
                      <p:cNvPr id="72" name="Groep 71"/>
                      <p:cNvGrpSpPr/>
                      <p:nvPr userDrawn="1"/>
                    </p:nvGrpSpPr>
                    <p:grpSpPr>
                      <a:xfrm>
                        <a:off x="1094874" y="-878306"/>
                        <a:ext cx="867364" cy="685800"/>
                        <a:chOff x="1094874" y="-878306"/>
                        <a:chExt cx="867364" cy="613611"/>
                      </a:xfrm>
                    </p:grpSpPr>
                    <p:cxnSp>
                      <p:nvCxnSpPr>
                        <p:cNvPr id="78" name="Rechte verbindingslijn 77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094874" y="-878305"/>
                          <a:ext cx="0" cy="613610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9" name="Rechte verbindingslijn 78"/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962238" y="-878306"/>
                          <a:ext cx="0" cy="613611"/>
                        </a:xfrm>
                        <a:prstGeom prst="line">
                          <a:avLst/>
                        </a:prstGeom>
                        <a:ln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grpSp>
                      <p:nvGrpSpPr>
                        <p:cNvPr id="80" name="Groep 79"/>
                        <p:cNvGrpSpPr/>
                        <p:nvPr userDrawn="1"/>
                      </p:nvGrpSpPr>
                      <p:grpSpPr>
                        <a:xfrm>
                          <a:off x="1270535" y="-878306"/>
                          <a:ext cx="526983" cy="613611"/>
                          <a:chOff x="1270535" y="-745959"/>
                          <a:chExt cx="526983" cy="481264"/>
                        </a:xfrm>
                      </p:grpSpPr>
                      <p:cxnSp>
                        <p:nvCxnSpPr>
                          <p:cNvPr id="81" name="Rechte verbindingslijn 80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446196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2" name="Rechte verbindingslijn 81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270535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3" name="Rechte verbindingslijn 82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621857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  <p:cxnSp>
                        <p:nvCxnSpPr>
                          <p:cNvPr id="84" name="Rechte verbindingslijn 83"/>
                          <p:cNvCxnSpPr>
                            <a:cxnSpLocks/>
                          </p:cNvCxnSpPr>
                          <p:nvPr userDrawn="1"/>
                        </p:nvCxnSpPr>
                        <p:spPr>
                          <a:xfrm>
                            <a:off x="1797518" y="-745959"/>
                            <a:ext cx="0" cy="481264"/>
                          </a:xfrm>
                          <a:prstGeom prst="line">
                            <a:avLst/>
                          </a:prstGeom>
                          <a:ln w="6350">
                            <a:solidFill>
                              <a:srgbClr val="818181"/>
                            </a:solidFill>
                          </a:ln>
                        </p:spPr>
                        <p:style>
                          <a:lnRef idx="1">
                            <a:schemeClr val="accent1"/>
                          </a:lnRef>
                          <a:fillRef idx="0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tx1"/>
                          </a:fontRef>
                        </p:style>
                      </p:cxnSp>
                    </p:grpSp>
                  </p:grpSp>
                  <p:cxnSp>
                    <p:nvCxnSpPr>
                      <p:cNvPr id="73" name="Rechte verbindingslijn 72"/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098555" y="-192506"/>
                        <a:ext cx="880987" cy="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74" name="Groep 73"/>
                      <p:cNvGrpSpPr/>
                      <p:nvPr userDrawn="1"/>
                    </p:nvGrpSpPr>
                    <p:grpSpPr>
                      <a:xfrm>
                        <a:off x="1094874" y="-607596"/>
                        <a:ext cx="878306" cy="276726"/>
                        <a:chOff x="1106905" y="-607596"/>
                        <a:chExt cx="878307" cy="276726"/>
                      </a:xfrm>
                    </p:grpSpPr>
                    <p:cxnSp>
                      <p:nvCxnSpPr>
                        <p:cNvPr id="75" name="Rechte verbindingslijn 74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330870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6" name="Rechte verbindingslijn 75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469233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77" name="Rechte verbindingslijn 76"/>
                        <p:cNvCxnSpPr>
                          <a:cxnSpLocks/>
                        </p:cNvCxnSpPr>
                        <p:nvPr userDrawn="1"/>
                      </p:nvCxnSpPr>
                      <p:spPr>
                        <a:xfrm flipH="1">
                          <a:off x="1106905" y="-607596"/>
                          <a:ext cx="878307" cy="0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grpSp>
                  <p:nvGrpSpPr>
                    <p:cNvPr id="67" name="Groep 66"/>
                    <p:cNvGrpSpPr/>
                    <p:nvPr userDrawn="1"/>
                  </p:nvGrpSpPr>
                  <p:grpSpPr>
                    <a:xfrm rot="2700000">
                      <a:off x="1605871" y="-605080"/>
                      <a:ext cx="90079" cy="407021"/>
                      <a:chOff x="3130062" y="-817193"/>
                      <a:chExt cx="131884" cy="595920"/>
                    </a:xfrm>
                    <a:solidFill>
                      <a:srgbClr val="3399FF"/>
                    </a:solidFill>
                  </p:grpSpPr>
                  <p:sp>
                    <p:nvSpPr>
                      <p:cNvPr id="68" name="Rechthoek 67"/>
                      <p:cNvSpPr/>
                      <p:nvPr userDrawn="1"/>
                    </p:nvSpPr>
                    <p:spPr>
                      <a:xfrm>
                        <a:off x="3130062" y="-705979"/>
                        <a:ext cx="131884" cy="281354"/>
                      </a:xfrm>
                      <a:prstGeom prst="rect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69" name="Rechthoek: afgeronde bovenhoeken 68"/>
                      <p:cNvSpPr/>
                      <p:nvPr userDrawn="1"/>
                    </p:nvSpPr>
                    <p:spPr>
                      <a:xfrm>
                        <a:off x="3130063" y="-817193"/>
                        <a:ext cx="131883" cy="87615"/>
                      </a:xfrm>
                      <a:prstGeom prst="round2SameRect">
                        <a:avLst>
                          <a:gd name="adj1" fmla="val 50000"/>
                          <a:gd name="adj2" fmla="val 0"/>
                        </a:avLst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  <p:sp>
                    <p:nvSpPr>
                      <p:cNvPr id="70" name="Gelijkbenige driehoek 69"/>
                      <p:cNvSpPr/>
                      <p:nvPr userDrawn="1"/>
                    </p:nvSpPr>
                    <p:spPr>
                      <a:xfrm rot="10800000">
                        <a:off x="3130062" y="-401026"/>
                        <a:ext cx="131884" cy="179753"/>
                      </a:xfrm>
                      <a:prstGeom prst="triangle">
                        <a:avLst/>
                      </a:prstGeom>
                      <a:solidFill>
                        <a:srgbClr val="4D82B8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nl-NL" noProof="0"/>
                      </a:p>
                    </p:txBody>
                  </p:sp>
                </p:grpSp>
              </p:grpSp>
            </p:grpSp>
          </p:grpSp>
        </p:grpSp>
      </p:grpSp>
    </p:spTree>
    <p:extLst>
      <p:ext uri="{BB962C8B-B14F-4D97-AF65-F5344CB8AC3E}">
        <p14:creationId xmlns:p14="http://schemas.microsoft.com/office/powerpoint/2010/main" val="1102096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% Tekst + 50% Tab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38"/>
            <a:ext cx="11455400" cy="272815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368313" y="1179861"/>
            <a:ext cx="5543551" cy="4636739"/>
          </a:xfrm>
        </p:spPr>
        <p:txBody>
          <a:bodyPr vert="horz"/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50% tekst + 50% Tabel</a:t>
            </a:r>
          </a:p>
        </p:txBody>
      </p:sp>
      <p:sp>
        <p:nvSpPr>
          <p:cNvPr id="37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6278571" y="1179861"/>
            <a:ext cx="5545132" cy="4636739"/>
          </a:xfrm>
          <a:solidFill>
            <a:schemeClr val="bg1">
              <a:lumMod val="95000"/>
            </a:schemeClr>
          </a:solidFill>
        </p:spPr>
        <p:txBody>
          <a:bodyPr bIns="107973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5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tabel toe te voegen</a:t>
            </a:r>
          </a:p>
        </p:txBody>
      </p:sp>
      <p:sp>
        <p:nvSpPr>
          <p:cNvPr id="3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39" name="Groep 38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40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5" name="Rechthoek 44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46" name="Ovaal 45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9" name="Rechte verbindingslijn 48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Rechte verbindingslijn 49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Rechthoek 50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2" name="Groep 51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02" name="Groep 101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7" name="Rechte verbindingslijn 106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8" name="Rechte verbindingslijn 107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9" name="Rechte verbindingslijn 108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10" name="Rechte verbindingslijn 109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03" name="Groep 102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4" name="Rechthoek 103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5" name="Pijl: punthaak 104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53" name="Groep 52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93" name="Groep 92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8" name="Rechte verbindingslijn 97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9" name="Rechte verbindingslijn 98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0" name="Rechte verbindingslijn 99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1" name="Rechte verbindingslijn 100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4" name="Groep 93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5" name="Rechthoek 94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6" name="Pijl: punthaak 95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4" name="Rechte verbindingslijn 53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5" name="Rechte verbindingslijn 54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6" name="Groep 55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82" name="Rechthoek 81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83" name="Groep 82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4" name="Groep 83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9" name="Rechte verbindingslijn 88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0" name="Rechte verbindingslijn 89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1" name="Rechte verbindingslijn 90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92" name="Rechte verbindingslijn 91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5" name="Groep 84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7" name="Pijl: punthaak 86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7" name="Groep 56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2" name="Groep 71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73" name="Groep 72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0" name="Rechte verbindingslijn 79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1" name="Rechte verbindingslijn 80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4" name="Groep 73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5" name="Rechthoek 74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6" name="Pijl: punthaak 75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8" name="Rechthoek 57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1" name="Rechthoek 60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3" name="Rechthoek 62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4" name="Ovaal 63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5" name="Rechthoek 64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66" name="Ovaal 65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68" name="Ovaal 67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9" name="Rechthoek 68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70" name="Rechte verbindingslijn 69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41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4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43" name="Rechthoek 4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4" name="Rechte verbindingslijn 4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38" name="Groep 137"/>
          <p:cNvGrpSpPr/>
          <p:nvPr userDrawn="1"/>
        </p:nvGrpSpPr>
        <p:grpSpPr>
          <a:xfrm>
            <a:off x="12391604" y="-17882"/>
            <a:ext cx="3183677" cy="3416764"/>
            <a:chOff x="12391603" y="-17883"/>
            <a:chExt cx="3183677" cy="3416764"/>
          </a:xfrm>
        </p:grpSpPr>
        <p:grpSp>
          <p:nvGrpSpPr>
            <p:cNvPr id="111" name="Meer informatie"/>
            <p:cNvGrpSpPr/>
            <p:nvPr userDrawn="1"/>
          </p:nvGrpSpPr>
          <p:grpSpPr>
            <a:xfrm>
              <a:off x="12396764" y="2615608"/>
              <a:ext cx="3178515" cy="783273"/>
              <a:chOff x="-3741486" y="3359148"/>
              <a:chExt cx="3178515" cy="783273"/>
            </a:xfrm>
          </p:grpSpPr>
          <p:sp>
            <p:nvSpPr>
              <p:cNvPr id="11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13" name="Rechthoek 11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14" name="Rechte verbindingslijn 11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15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grpSp>
            <p:nvGrpSpPr>
              <p:cNvPr id="116" name="Instructie"/>
              <p:cNvGrpSpPr/>
              <p:nvPr userDrawn="1"/>
            </p:nvGrpSpPr>
            <p:grpSpPr>
              <a:xfrm>
                <a:off x="12391603" y="-17883"/>
                <a:ext cx="3183677" cy="2499789"/>
                <a:chOff x="12391603" y="-17883"/>
                <a:chExt cx="3183677" cy="2499789"/>
              </a:xfrm>
            </p:grpSpPr>
            <p:sp>
              <p:nvSpPr>
                <p:cNvPr id="126" name="Rechthoek 125"/>
                <p:cNvSpPr/>
                <p:nvPr userDrawn="1"/>
              </p:nvSpPr>
              <p:spPr>
                <a:xfrm>
                  <a:off x="12397264" y="-17883"/>
                  <a:ext cx="3178016" cy="191611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ctr"/>
                <a:lstStyle/>
                <a:p>
                  <a:pPr marL="0" marR="0" lvl="0" indent="0" defTabSz="914173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500" b="1" i="0" u="none" strike="noStrike" kern="0" cap="all" spc="0" normalizeH="0" baseline="0" noProof="0" dirty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uLnTx/>
                      <a:uFillTx/>
                      <a:latin typeface="+mj-lt"/>
                      <a:cs typeface="Segoe UI Light" panose="020B0502040204020203" pitchFamily="34" charset="0"/>
                    </a:rPr>
                    <a:t>Tabel invoegen</a:t>
                  </a:r>
                </a:p>
              </p:txBody>
            </p:sp>
            <p:sp>
              <p:nvSpPr>
                <p:cNvPr id="127" name="Ovaal 126"/>
                <p:cNvSpPr/>
                <p:nvPr userDrawn="1"/>
              </p:nvSpPr>
              <p:spPr>
                <a:xfrm>
                  <a:off x="12391603" y="348607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17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1</a:t>
                  </a:r>
                </a:p>
              </p:txBody>
            </p:sp>
            <p:cxnSp>
              <p:nvCxnSpPr>
                <p:cNvPr id="128" name="Rechte verbindingslijn 127"/>
                <p:cNvCxnSpPr>
                  <a:cxnSpLocks/>
                </p:cNvCxnSpPr>
                <p:nvPr userDrawn="1"/>
              </p:nvCxnSpPr>
              <p:spPr>
                <a:xfrm>
                  <a:off x="12397263" y="223752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cxnSp>
              <p:nvCxnSpPr>
                <p:cNvPr id="129" name="Rechte verbindingslijn 128"/>
                <p:cNvCxnSpPr>
                  <a:cxnSpLocks/>
                </p:cNvCxnSpPr>
                <p:nvPr userDrawn="1"/>
              </p:nvCxnSpPr>
              <p:spPr>
                <a:xfrm>
                  <a:off x="12397263" y="1560050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sp>
              <p:nvSpPr>
                <p:cNvPr id="130" name="Rechthoek 129"/>
                <p:cNvSpPr/>
                <p:nvPr userDrawn="1"/>
              </p:nvSpPr>
              <p:spPr>
                <a:xfrm>
                  <a:off x="12757284" y="414669"/>
                  <a:ext cx="2817995" cy="5954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173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Wanneer nodig, verwijder de bestaande tabel. Klik op het pictogram om een nieuwe tabel in te voegen.</a:t>
                  </a:r>
                  <a:b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11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(zie onderstaand voorbeeld).</a:t>
                  </a:r>
                  <a:endPara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Ovaal 130"/>
                <p:cNvSpPr/>
                <p:nvPr userDrawn="1"/>
              </p:nvSpPr>
              <p:spPr>
                <a:xfrm>
                  <a:off x="12391603" y="1688515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17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132" name="Rechthoek 131"/>
                <p:cNvSpPr/>
                <p:nvPr userDrawn="1"/>
              </p:nvSpPr>
              <p:spPr>
                <a:xfrm>
                  <a:off x="12757284" y="1754578"/>
                  <a:ext cx="2817995" cy="318048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173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Selecteer het gewenste aantal rijen en kolommen en klik op </a:t>
                  </a:r>
                  <a:r>
                    <a:rPr kumimoji="0" lang="nl-NL" sz="11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‘OK’</a:t>
                  </a: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.</a:t>
                  </a:r>
                  <a:endPara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3" name="Groep 132"/>
                <p:cNvGrpSpPr/>
                <p:nvPr userDrawn="1"/>
              </p:nvGrpSpPr>
              <p:grpSpPr>
                <a:xfrm>
                  <a:off x="12757284" y="2166667"/>
                  <a:ext cx="825500" cy="209550"/>
                  <a:chOff x="13504624" y="2482850"/>
                  <a:chExt cx="825500" cy="209550"/>
                </a:xfrm>
              </p:grpSpPr>
              <p:sp>
                <p:nvSpPr>
                  <p:cNvPr id="135" name="Rechthoek 134"/>
                  <p:cNvSpPr/>
                  <p:nvPr userDrawn="1"/>
                </p:nvSpPr>
                <p:spPr>
                  <a:xfrm>
                    <a:off x="13504624" y="2482850"/>
                    <a:ext cx="825500" cy="209550"/>
                  </a:xfrm>
                  <a:prstGeom prst="rect">
                    <a:avLst/>
                  </a:prstGeom>
                  <a:solidFill>
                    <a:srgbClr val="E5F1FB"/>
                  </a:solidFill>
                  <a:ln w="12700">
                    <a:solidFill>
                      <a:srgbClr val="0B7ED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252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OK</a:t>
                    </a:r>
                  </a:p>
                </p:txBody>
              </p:sp>
              <p:cxnSp>
                <p:nvCxnSpPr>
                  <p:cNvPr id="136" name="Rechte verbindingslijn 135"/>
                  <p:cNvCxnSpPr/>
                  <p:nvPr userDrawn="1"/>
                </p:nvCxnSpPr>
                <p:spPr>
                  <a:xfrm>
                    <a:off x="14155269" y="2515250"/>
                    <a:ext cx="0" cy="14271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rgbClr val="44546A"/>
                    </a:solidFill>
                    <a:prstDash val="solid"/>
                  </a:ln>
                  <a:effectLst/>
                </p:spPr>
              </p:cxnSp>
              <p:sp>
                <p:nvSpPr>
                  <p:cNvPr id="137" name="Gelijkbenige driehoek 136"/>
                  <p:cNvSpPr/>
                  <p:nvPr userDrawn="1"/>
                </p:nvSpPr>
                <p:spPr>
                  <a:xfrm rot="10800000">
                    <a:off x="14196089" y="2566904"/>
                    <a:ext cx="86866" cy="51147"/>
                  </a:xfrm>
                  <a:prstGeom prst="triangle">
                    <a:avLst/>
                  </a:prstGeom>
                  <a:solidFill>
                    <a:srgbClr val="0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cxnSp>
              <p:nvCxnSpPr>
                <p:cNvPr id="134" name="Rechte verbindingslijn 133"/>
                <p:cNvCxnSpPr>
                  <a:cxnSpLocks/>
                </p:cNvCxnSpPr>
                <p:nvPr userDrawn="1"/>
              </p:nvCxnSpPr>
              <p:spPr>
                <a:xfrm>
                  <a:off x="12397263" y="2481906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</p:grpSp>
          <p:grpSp>
            <p:nvGrpSpPr>
              <p:cNvPr id="117" name="Tabel icoon"/>
              <p:cNvGrpSpPr/>
              <p:nvPr userDrawn="1"/>
            </p:nvGrpSpPr>
            <p:grpSpPr>
              <a:xfrm>
                <a:off x="12757284" y="1103568"/>
                <a:ext cx="379277" cy="342580"/>
                <a:chOff x="6072040" y="3376043"/>
                <a:chExt cx="1227920" cy="1109109"/>
              </a:xfrm>
            </p:grpSpPr>
            <p:sp>
              <p:nvSpPr>
                <p:cNvPr id="118" name="Rechthoek 117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119" name="Rechthoek 118"/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cxnSp>
              <p:nvCxnSpPr>
                <p:cNvPr id="120" name="Rechte verbindingslijn 119"/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1" name="Rechte verbindingslijn 120"/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Rechte verbindingslijn 121"/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Rechte verbindingslijn 122"/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Rechte verbindingslijn 123"/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5" name="Rechthoek 124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7688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0% Tab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68300" y="365138"/>
            <a:ext cx="11455400" cy="272815"/>
          </a:xfrm>
        </p:spPr>
        <p:txBody>
          <a:bodyPr/>
          <a:lstStyle/>
          <a:p>
            <a:r>
              <a:rPr lang="nl-NL" dirty="0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100% Tabel</a:t>
            </a:r>
          </a:p>
        </p:txBody>
      </p:sp>
      <p:sp>
        <p:nvSpPr>
          <p:cNvPr id="26" name="Tijdelijke aanduiding voor tabel 36"/>
          <p:cNvSpPr>
            <a:spLocks noGrp="1"/>
          </p:cNvSpPr>
          <p:nvPr>
            <p:ph type="tbl" sz="quarter" idx="15" hasCustomPrompt="1"/>
          </p:nvPr>
        </p:nvSpPr>
        <p:spPr>
          <a:xfrm>
            <a:off x="368300" y="1179861"/>
            <a:ext cx="11455400" cy="4636739"/>
          </a:xfrm>
          <a:solidFill>
            <a:schemeClr val="bg1">
              <a:lumMod val="95000"/>
            </a:schemeClr>
          </a:solidFill>
        </p:spPr>
        <p:txBody>
          <a:bodyPr bIns="107973" anchor="ctr">
            <a:normAutofit/>
          </a:bodyPr>
          <a:lstStyle>
            <a:lvl1pPr marL="0" indent="0" algn="ctr">
              <a:lnSpc>
                <a:spcPct val="300000"/>
              </a:lnSpc>
              <a:buNone/>
              <a:defRPr sz="1500"/>
            </a:lvl1pPr>
          </a:lstStyle>
          <a:p>
            <a:r>
              <a:rPr lang="nl-NL" dirty="0"/>
              <a:t>Klik op het icoon om</a:t>
            </a:r>
            <a:br>
              <a:rPr lang="nl-NL" dirty="0"/>
            </a:br>
            <a:r>
              <a:rPr lang="nl-NL" dirty="0"/>
              <a:t>een tabel toe te voegen</a:t>
            </a:r>
          </a:p>
        </p:txBody>
      </p:sp>
      <p:sp>
        <p:nvSpPr>
          <p:cNvPr id="27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8" name="Groep 27"/>
          <p:cNvGrpSpPr/>
          <p:nvPr userDrawn="1"/>
        </p:nvGrpSpPr>
        <p:grpSpPr>
          <a:xfrm>
            <a:off x="12391604" y="-17882"/>
            <a:ext cx="3183677" cy="3416764"/>
            <a:chOff x="12391603" y="-17883"/>
            <a:chExt cx="3183677" cy="3416764"/>
          </a:xfrm>
        </p:grpSpPr>
        <p:grpSp>
          <p:nvGrpSpPr>
            <p:cNvPr id="29" name="Meer informatie"/>
            <p:cNvGrpSpPr/>
            <p:nvPr userDrawn="1"/>
          </p:nvGrpSpPr>
          <p:grpSpPr>
            <a:xfrm>
              <a:off x="12396764" y="2615608"/>
              <a:ext cx="3178515" cy="783273"/>
              <a:chOff x="-3741486" y="3359148"/>
              <a:chExt cx="3178515" cy="783273"/>
            </a:xfrm>
          </p:grpSpPr>
          <p:sp>
            <p:nvSpPr>
              <p:cNvPr id="53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5" name="Rechte verbindingslijn 54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0" name="Instructie"/>
            <p:cNvGrpSpPr/>
            <p:nvPr userDrawn="1"/>
          </p:nvGrpSpPr>
          <p:grpSpPr>
            <a:xfrm>
              <a:off x="12391603" y="-17883"/>
              <a:ext cx="3183677" cy="2499789"/>
              <a:chOff x="12391603" y="-17883"/>
              <a:chExt cx="3183677" cy="2499789"/>
            </a:xfrm>
          </p:grpSpPr>
          <p:grpSp>
            <p:nvGrpSpPr>
              <p:cNvPr id="31" name="Instructie"/>
              <p:cNvGrpSpPr/>
              <p:nvPr userDrawn="1"/>
            </p:nvGrpSpPr>
            <p:grpSpPr>
              <a:xfrm>
                <a:off x="12391603" y="-17883"/>
                <a:ext cx="3183677" cy="2499789"/>
                <a:chOff x="12391603" y="-17883"/>
                <a:chExt cx="3183677" cy="2499789"/>
              </a:xfrm>
            </p:grpSpPr>
            <p:sp>
              <p:nvSpPr>
                <p:cNvPr id="41" name="Rechthoek 40"/>
                <p:cNvSpPr/>
                <p:nvPr userDrawn="1"/>
              </p:nvSpPr>
              <p:spPr>
                <a:xfrm>
                  <a:off x="12397264" y="-17883"/>
                  <a:ext cx="3178016" cy="191611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ctr"/>
                <a:lstStyle/>
                <a:p>
                  <a:pPr marL="0" marR="0" lvl="0" indent="0" defTabSz="914173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500" b="1" i="0" u="none" strike="noStrike" kern="0" cap="all" spc="0" normalizeH="0" baseline="0" noProof="0" dirty="0">
                      <a:ln>
                        <a:noFill/>
                      </a:ln>
                      <a:solidFill>
                        <a:schemeClr val="tx2"/>
                      </a:solidFill>
                      <a:effectLst/>
                      <a:uLnTx/>
                      <a:uFillTx/>
                      <a:latin typeface="+mj-lt"/>
                      <a:cs typeface="Segoe UI Light" panose="020B0502040204020203" pitchFamily="34" charset="0"/>
                    </a:rPr>
                    <a:t>Tabel invoegen</a:t>
                  </a:r>
                </a:p>
              </p:txBody>
            </p:sp>
            <p:sp>
              <p:nvSpPr>
                <p:cNvPr id="42" name="Ovaal 41"/>
                <p:cNvSpPr/>
                <p:nvPr userDrawn="1"/>
              </p:nvSpPr>
              <p:spPr>
                <a:xfrm>
                  <a:off x="12391603" y="348607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17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1</a:t>
                  </a:r>
                </a:p>
              </p:txBody>
            </p:sp>
            <p:cxnSp>
              <p:nvCxnSpPr>
                <p:cNvPr id="43" name="Rechte verbindingslijn 42"/>
                <p:cNvCxnSpPr>
                  <a:cxnSpLocks/>
                </p:cNvCxnSpPr>
                <p:nvPr userDrawn="1"/>
              </p:nvCxnSpPr>
              <p:spPr>
                <a:xfrm>
                  <a:off x="12397263" y="223752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cxnSp>
              <p:nvCxnSpPr>
                <p:cNvPr id="44" name="Rechte verbindingslijn 43"/>
                <p:cNvCxnSpPr>
                  <a:cxnSpLocks/>
                </p:cNvCxnSpPr>
                <p:nvPr userDrawn="1"/>
              </p:nvCxnSpPr>
              <p:spPr>
                <a:xfrm>
                  <a:off x="12397263" y="1560050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  <p:sp>
              <p:nvSpPr>
                <p:cNvPr id="45" name="Rechthoek 44"/>
                <p:cNvSpPr/>
                <p:nvPr userDrawn="1"/>
              </p:nvSpPr>
              <p:spPr>
                <a:xfrm>
                  <a:off x="12757284" y="414669"/>
                  <a:ext cx="2817995" cy="5954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173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Wanneer nodig, verwijder de bestaande tabel. Klik op het pictogram om een nieuwe tabel in te voegen.</a:t>
                  </a:r>
                  <a:b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11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(zie onderstaand voorbeeld).</a:t>
                  </a:r>
                  <a:endPara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2391603" y="1688515"/>
                  <a:ext cx="260914" cy="259683"/>
                </a:xfrm>
                <a:prstGeom prst="ellipse">
                  <a:avLst/>
                </a:pr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173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2</a:t>
                  </a:r>
                </a:p>
              </p:txBody>
            </p:sp>
            <p:sp>
              <p:nvSpPr>
                <p:cNvPr id="47" name="Rechthoek 46"/>
                <p:cNvSpPr/>
                <p:nvPr userDrawn="1"/>
              </p:nvSpPr>
              <p:spPr>
                <a:xfrm>
                  <a:off x="12757284" y="1754578"/>
                  <a:ext cx="2817995" cy="318048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914173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>
                      <a:schemeClr val="accent1"/>
                    </a:buClr>
                    <a:buSzTx/>
                    <a:buFont typeface="Arial" panose="020B0604020202020204" pitchFamily="34" charset="0"/>
                    <a:buNone/>
                    <a:tabLst/>
                    <a:defRPr/>
                  </a:pP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Selecteer het gewenste aantal rijen en kolommen en klik op </a:t>
                  </a:r>
                  <a:r>
                    <a:rPr kumimoji="0" lang="nl-NL" sz="11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‘OK’</a:t>
                  </a:r>
                  <a:r>
                    <a:rPr kumimoji="0" lang="nl-NL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.</a:t>
                  </a:r>
                  <a:endPara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48" name="Groep 47"/>
                <p:cNvGrpSpPr/>
                <p:nvPr userDrawn="1"/>
              </p:nvGrpSpPr>
              <p:grpSpPr>
                <a:xfrm>
                  <a:off x="12757284" y="2166667"/>
                  <a:ext cx="825500" cy="209550"/>
                  <a:chOff x="13504624" y="2482850"/>
                  <a:chExt cx="825500" cy="209550"/>
                </a:xfrm>
              </p:grpSpPr>
              <p:sp>
                <p:nvSpPr>
                  <p:cNvPr id="50" name="Rechthoek 49"/>
                  <p:cNvSpPr/>
                  <p:nvPr userDrawn="1"/>
                </p:nvSpPr>
                <p:spPr>
                  <a:xfrm>
                    <a:off x="13504624" y="2482850"/>
                    <a:ext cx="825500" cy="209550"/>
                  </a:xfrm>
                  <a:prstGeom prst="rect">
                    <a:avLst/>
                  </a:prstGeom>
                  <a:solidFill>
                    <a:srgbClr val="E5F1FB"/>
                  </a:solidFill>
                  <a:ln w="12700">
                    <a:solidFill>
                      <a:srgbClr val="0B7ED9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252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r>
                      <a: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OK</a:t>
                    </a:r>
                  </a:p>
                </p:txBody>
              </p:sp>
              <p:cxnSp>
                <p:nvCxnSpPr>
                  <p:cNvPr id="51" name="Rechte verbindingslijn 50"/>
                  <p:cNvCxnSpPr/>
                  <p:nvPr userDrawn="1"/>
                </p:nvCxnSpPr>
                <p:spPr>
                  <a:xfrm>
                    <a:off x="14155269" y="2515250"/>
                    <a:ext cx="0" cy="142717"/>
                  </a:xfrm>
                  <a:prstGeom prst="line">
                    <a:avLst/>
                  </a:prstGeom>
                  <a:noFill/>
                  <a:ln w="3175" cap="flat" cmpd="sng" algn="ctr">
                    <a:solidFill>
                      <a:srgbClr val="44546A"/>
                    </a:solidFill>
                    <a:prstDash val="solid"/>
                  </a:ln>
                  <a:effectLst/>
                </p:spPr>
              </p:cxnSp>
              <p:sp>
                <p:nvSpPr>
                  <p:cNvPr id="52" name="Gelijkbenige driehoek 51"/>
                  <p:cNvSpPr/>
                  <p:nvPr userDrawn="1"/>
                </p:nvSpPr>
                <p:spPr>
                  <a:xfrm rot="10800000">
                    <a:off x="14196089" y="2566904"/>
                    <a:ext cx="86866" cy="51147"/>
                  </a:xfrm>
                  <a:prstGeom prst="triangle">
                    <a:avLst/>
                  </a:prstGeom>
                  <a:solidFill>
                    <a:srgbClr val="0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cxnSp>
              <p:nvCxnSpPr>
                <p:cNvPr id="49" name="Rechte verbindingslijn 48"/>
                <p:cNvCxnSpPr>
                  <a:cxnSpLocks/>
                </p:cNvCxnSpPr>
                <p:nvPr userDrawn="1"/>
              </p:nvCxnSpPr>
              <p:spPr>
                <a:xfrm>
                  <a:off x="12397263" y="2481906"/>
                  <a:ext cx="317801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tx2"/>
                  </a:solidFill>
                  <a:prstDash val="solid"/>
                </a:ln>
                <a:effectLst/>
              </p:spPr>
            </p:cxnSp>
          </p:grpSp>
          <p:grpSp>
            <p:nvGrpSpPr>
              <p:cNvPr id="32" name="Tabel icoon"/>
              <p:cNvGrpSpPr/>
              <p:nvPr userDrawn="1"/>
            </p:nvGrpSpPr>
            <p:grpSpPr>
              <a:xfrm>
                <a:off x="12757284" y="1103568"/>
                <a:ext cx="379277" cy="342580"/>
                <a:chOff x="6072040" y="3376043"/>
                <a:chExt cx="1227920" cy="1109109"/>
              </a:xfrm>
            </p:grpSpPr>
            <p:sp>
              <p:nvSpPr>
                <p:cNvPr id="33" name="Rechthoek 32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sp>
              <p:nvSpPr>
                <p:cNvPr id="34" name="Rechthoek 33"/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  <p:cxnSp>
              <p:nvCxnSpPr>
                <p:cNvPr id="35" name="Rechte verbindingslijn 34"/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Rechte verbindingslijn 35"/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Rechte verbindingslijn 36"/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Rechte verbindingslijn 37"/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Rechte verbindingslijn 38"/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0" name="Rechthoek 39"/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noProof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80236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Overzic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Logo Overzicht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grpSp>
          <p:nvGrpSpPr>
            <p:cNvPr id="165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66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67" name="Rechthoek 166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8" name="Rechte verbindingslijn 167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69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70" name="Rechthoek 16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71" name="Ovaal 17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72" name="Rechte verbindingslijn 17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73" name="Rechte verbindingslijn 17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74" name="Rechthoek 17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75" name="Rechte verbindingslijn 174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76" name="Ovaal 17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77" name="Rechthoek 17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78" name="Groep 177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06" name="Rechthoek 205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07" name="Rechte verbindingslijn 206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08" name="Gelijkbenige driehoek 207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9" name="Groep 17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00" name="Rechthoek 199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" name="Ovaal 200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2" name="Vrije vorm: vorm 201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3" name="Rechthoek: afgeronde hoeken 202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04" name="Rechte verbindingslijn 203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05" name="Rechte verbindingslijn 204"/>
                <p:cNvCxnSpPr>
                  <a:cxnSpLocks/>
                  <a:stCxn id="203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80" name="Ovaal 17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81" name="Rechthoek 18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‘Bijsnijden’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82" name="Rechte verbindingslijn 18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83" name="Groep 182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184" name="Groep 183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187" name="Groep 186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194" name="Groep 193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197" name="Rechthoek 196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8" name="Rechthoek 197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9" name="Ovaal 198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100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95" name="Afbeelding 194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96" name="Afbeelding 195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188" name="Groep 187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192" name="Rechthoek 191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3" name="Rechthoek 192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89" name="Groep 188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190" name="Rechthoek 189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1" name="Rechthoek 190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85" name="Rechthoek 184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186" name="Gelijkbenige driehoek 185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250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1" name="Tijdelijke aanduiding voor verticale tekst 2"/>
          <p:cNvSpPr>
            <a:spLocks noGrp="1"/>
          </p:cNvSpPr>
          <p:nvPr>
            <p:ph type="body" orient="vert" idx="15" hasCustomPrompt="1"/>
          </p:nvPr>
        </p:nvSpPr>
        <p:spPr>
          <a:xfrm>
            <a:off x="23092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2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42523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3" name="Tijdelijke aanduiding voor verticale tekst 2"/>
          <p:cNvSpPr>
            <a:spLocks noGrp="1"/>
          </p:cNvSpPr>
          <p:nvPr>
            <p:ph type="body" orient="vert" idx="17" hasCustomPrompt="1"/>
          </p:nvPr>
        </p:nvSpPr>
        <p:spPr>
          <a:xfrm>
            <a:off x="61954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4" name="Tijdelijke aanduiding voor verticale tekst 2"/>
          <p:cNvSpPr>
            <a:spLocks noGrp="1"/>
          </p:cNvSpPr>
          <p:nvPr>
            <p:ph type="body" orient="vert" idx="18" hasCustomPrompt="1"/>
          </p:nvPr>
        </p:nvSpPr>
        <p:spPr>
          <a:xfrm>
            <a:off x="81385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5" name="Tijdelijke aanduiding voor verticale tekst 2"/>
          <p:cNvSpPr>
            <a:spLocks noGrp="1"/>
          </p:cNvSpPr>
          <p:nvPr>
            <p:ph type="body" orient="vert" idx="19" hasCustomPrompt="1"/>
          </p:nvPr>
        </p:nvSpPr>
        <p:spPr>
          <a:xfrm>
            <a:off x="10081641" y="1173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6" name="Tijdelijke aanduiding voor verticale tekst 2"/>
          <p:cNvSpPr>
            <a:spLocks noGrp="1"/>
          </p:cNvSpPr>
          <p:nvPr>
            <p:ph type="body" orient="vert" idx="20" hasCustomPrompt="1"/>
          </p:nvPr>
        </p:nvSpPr>
        <p:spPr>
          <a:xfrm>
            <a:off x="3661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7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23092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8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42523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59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61954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0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81385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1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10081641" y="2380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661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23092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4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42523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5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61954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81385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10081641" y="35867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8" name="Tijdelijke aanduiding voor verticale tekst 2"/>
          <p:cNvSpPr>
            <a:spLocks noGrp="1"/>
          </p:cNvSpPr>
          <p:nvPr>
            <p:ph type="body" orient="vert" idx="32" hasCustomPrompt="1"/>
          </p:nvPr>
        </p:nvSpPr>
        <p:spPr>
          <a:xfrm>
            <a:off x="3661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69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23092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42523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61954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2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81385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3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10081641" y="4793200"/>
            <a:ext cx="1726083" cy="1025368"/>
          </a:xfr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0" tIns="45718" rIns="91420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nl-NL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nl-NL" dirty="0"/>
              <a:t> </a:t>
            </a:r>
          </a:p>
        </p:txBody>
      </p:sp>
      <p:sp>
        <p:nvSpPr>
          <p:cNvPr id="274" name="Tijdelijke aanduiding voor afbeelding 45"/>
          <p:cNvSpPr>
            <a:spLocks noGrp="1"/>
          </p:cNvSpPr>
          <p:nvPr>
            <p:ph type="pic" sz="quarter" idx="38" hasCustomPrompt="1"/>
          </p:nvPr>
        </p:nvSpPr>
        <p:spPr>
          <a:xfrm>
            <a:off x="6059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5" name="Tijdelijke aanduiding voor afbeelding 45"/>
          <p:cNvSpPr>
            <a:spLocks noGrp="1"/>
          </p:cNvSpPr>
          <p:nvPr>
            <p:ph type="pic" sz="quarter" idx="39" hasCustomPrompt="1"/>
          </p:nvPr>
        </p:nvSpPr>
        <p:spPr>
          <a:xfrm>
            <a:off x="25490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6" name="Tijdelijke aanduiding voor afbeelding 45"/>
          <p:cNvSpPr>
            <a:spLocks noGrp="1"/>
          </p:cNvSpPr>
          <p:nvPr>
            <p:ph type="pic" sz="quarter" idx="40" hasCustomPrompt="1"/>
          </p:nvPr>
        </p:nvSpPr>
        <p:spPr>
          <a:xfrm>
            <a:off x="44921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7" name="Tijdelijke aanduiding voor afbeelding 45"/>
          <p:cNvSpPr>
            <a:spLocks noGrp="1"/>
          </p:cNvSpPr>
          <p:nvPr>
            <p:ph type="pic" sz="quarter" idx="41" hasCustomPrompt="1"/>
          </p:nvPr>
        </p:nvSpPr>
        <p:spPr>
          <a:xfrm>
            <a:off x="64352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8" name="Tijdelijke aanduiding voor afbeelding 45"/>
          <p:cNvSpPr>
            <a:spLocks noGrp="1"/>
          </p:cNvSpPr>
          <p:nvPr>
            <p:ph type="pic" sz="quarter" idx="42" hasCustomPrompt="1"/>
          </p:nvPr>
        </p:nvSpPr>
        <p:spPr>
          <a:xfrm>
            <a:off x="83783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79" name="Tijdelijke aanduiding voor afbeelding 45"/>
          <p:cNvSpPr>
            <a:spLocks noGrp="1"/>
          </p:cNvSpPr>
          <p:nvPr>
            <p:ph type="pic" sz="quarter" idx="43" hasCustomPrompt="1"/>
          </p:nvPr>
        </p:nvSpPr>
        <p:spPr>
          <a:xfrm>
            <a:off x="10321475" y="13443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0" name="Tijdelijke aanduiding voor afbeelding 45"/>
          <p:cNvSpPr>
            <a:spLocks noGrp="1"/>
          </p:cNvSpPr>
          <p:nvPr>
            <p:ph type="pic" sz="quarter" idx="44" hasCustomPrompt="1"/>
          </p:nvPr>
        </p:nvSpPr>
        <p:spPr>
          <a:xfrm>
            <a:off x="6059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1" name="Tijdelijke aanduiding voor afbeelding 45"/>
          <p:cNvSpPr>
            <a:spLocks noGrp="1"/>
          </p:cNvSpPr>
          <p:nvPr>
            <p:ph type="pic" sz="quarter" idx="45" hasCustomPrompt="1"/>
          </p:nvPr>
        </p:nvSpPr>
        <p:spPr>
          <a:xfrm>
            <a:off x="25490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2" name="Tijdelijke aanduiding voor afbeelding 45"/>
          <p:cNvSpPr>
            <a:spLocks noGrp="1"/>
          </p:cNvSpPr>
          <p:nvPr>
            <p:ph type="pic" sz="quarter" idx="46" hasCustomPrompt="1"/>
          </p:nvPr>
        </p:nvSpPr>
        <p:spPr>
          <a:xfrm>
            <a:off x="44921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3" name="Tijdelijke aanduiding voor afbeelding 45"/>
          <p:cNvSpPr>
            <a:spLocks noGrp="1"/>
          </p:cNvSpPr>
          <p:nvPr>
            <p:ph type="pic" sz="quarter" idx="47" hasCustomPrompt="1"/>
          </p:nvPr>
        </p:nvSpPr>
        <p:spPr>
          <a:xfrm>
            <a:off x="64352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4" name="Tijdelijke aanduiding voor afbeelding 45"/>
          <p:cNvSpPr>
            <a:spLocks noGrp="1"/>
          </p:cNvSpPr>
          <p:nvPr>
            <p:ph type="pic" sz="quarter" idx="48" hasCustomPrompt="1"/>
          </p:nvPr>
        </p:nvSpPr>
        <p:spPr>
          <a:xfrm>
            <a:off x="83783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5" name="Tijdelijke aanduiding voor afbeelding 45"/>
          <p:cNvSpPr>
            <a:spLocks noGrp="1"/>
          </p:cNvSpPr>
          <p:nvPr>
            <p:ph type="pic" sz="quarter" idx="49" hasCustomPrompt="1"/>
          </p:nvPr>
        </p:nvSpPr>
        <p:spPr>
          <a:xfrm>
            <a:off x="10321475" y="2550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6" name="Tijdelijke aanduiding voor afbeelding 45"/>
          <p:cNvSpPr>
            <a:spLocks noGrp="1"/>
          </p:cNvSpPr>
          <p:nvPr>
            <p:ph type="pic" sz="quarter" idx="50" hasCustomPrompt="1"/>
          </p:nvPr>
        </p:nvSpPr>
        <p:spPr>
          <a:xfrm>
            <a:off x="6059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7" name="Tijdelijke aanduiding voor afbeelding 45"/>
          <p:cNvSpPr>
            <a:spLocks noGrp="1"/>
          </p:cNvSpPr>
          <p:nvPr>
            <p:ph type="pic" sz="quarter" idx="51" hasCustomPrompt="1"/>
          </p:nvPr>
        </p:nvSpPr>
        <p:spPr>
          <a:xfrm>
            <a:off x="25490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8" name="Tijdelijke aanduiding voor afbeelding 45"/>
          <p:cNvSpPr>
            <a:spLocks noGrp="1"/>
          </p:cNvSpPr>
          <p:nvPr>
            <p:ph type="pic" sz="quarter" idx="52" hasCustomPrompt="1"/>
          </p:nvPr>
        </p:nvSpPr>
        <p:spPr>
          <a:xfrm>
            <a:off x="44921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89" name="Tijdelijke aanduiding voor afbeelding 45"/>
          <p:cNvSpPr>
            <a:spLocks noGrp="1"/>
          </p:cNvSpPr>
          <p:nvPr>
            <p:ph type="pic" sz="quarter" idx="53" hasCustomPrompt="1"/>
          </p:nvPr>
        </p:nvSpPr>
        <p:spPr>
          <a:xfrm>
            <a:off x="64352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0" name="Tijdelijke aanduiding voor afbeelding 45"/>
          <p:cNvSpPr>
            <a:spLocks noGrp="1"/>
          </p:cNvSpPr>
          <p:nvPr>
            <p:ph type="pic" sz="quarter" idx="54" hasCustomPrompt="1"/>
          </p:nvPr>
        </p:nvSpPr>
        <p:spPr>
          <a:xfrm>
            <a:off x="83783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1" name="Tijdelijke aanduiding voor afbeelding 45"/>
          <p:cNvSpPr>
            <a:spLocks noGrp="1"/>
          </p:cNvSpPr>
          <p:nvPr>
            <p:ph type="pic" sz="quarter" idx="55" hasCustomPrompt="1"/>
          </p:nvPr>
        </p:nvSpPr>
        <p:spPr>
          <a:xfrm>
            <a:off x="10321475" y="3757386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2" name="Tijdelijke aanduiding voor afbeelding 45"/>
          <p:cNvSpPr>
            <a:spLocks noGrp="1"/>
          </p:cNvSpPr>
          <p:nvPr>
            <p:ph type="pic" sz="quarter" idx="56" hasCustomPrompt="1"/>
          </p:nvPr>
        </p:nvSpPr>
        <p:spPr>
          <a:xfrm>
            <a:off x="6059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3" name="Tijdelijke aanduiding voor afbeelding 45"/>
          <p:cNvSpPr>
            <a:spLocks noGrp="1"/>
          </p:cNvSpPr>
          <p:nvPr>
            <p:ph type="pic" sz="quarter" idx="57" hasCustomPrompt="1"/>
          </p:nvPr>
        </p:nvSpPr>
        <p:spPr>
          <a:xfrm>
            <a:off x="25490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4" name="Tijdelijke aanduiding voor afbeelding 45"/>
          <p:cNvSpPr>
            <a:spLocks noGrp="1"/>
          </p:cNvSpPr>
          <p:nvPr>
            <p:ph type="pic" sz="quarter" idx="58" hasCustomPrompt="1"/>
          </p:nvPr>
        </p:nvSpPr>
        <p:spPr>
          <a:xfrm>
            <a:off x="44921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5" name="Tijdelijke aanduiding voor afbeelding 45"/>
          <p:cNvSpPr>
            <a:spLocks noGrp="1"/>
          </p:cNvSpPr>
          <p:nvPr>
            <p:ph type="pic" sz="quarter" idx="59" hasCustomPrompt="1"/>
          </p:nvPr>
        </p:nvSpPr>
        <p:spPr>
          <a:xfrm>
            <a:off x="64352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6" name="Tijdelijke aanduiding voor afbeelding 45"/>
          <p:cNvSpPr>
            <a:spLocks noGrp="1"/>
          </p:cNvSpPr>
          <p:nvPr>
            <p:ph type="pic" sz="quarter" idx="60" hasCustomPrompt="1"/>
          </p:nvPr>
        </p:nvSpPr>
        <p:spPr>
          <a:xfrm>
            <a:off x="83783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  <p:sp>
        <p:nvSpPr>
          <p:cNvPr id="297" name="Tijdelijke aanduiding voor afbeelding 45"/>
          <p:cNvSpPr>
            <a:spLocks noGrp="1"/>
          </p:cNvSpPr>
          <p:nvPr>
            <p:ph type="pic" sz="quarter" idx="61" hasCustomPrompt="1"/>
          </p:nvPr>
        </p:nvSpPr>
        <p:spPr>
          <a:xfrm>
            <a:off x="10321475" y="4963887"/>
            <a:ext cx="1246412" cy="683996"/>
          </a:xfrm>
          <a:prstGeom prst="rect">
            <a:avLst/>
          </a:prstGeom>
          <a:noFill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9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logo toe te voegen</a:t>
            </a:r>
          </a:p>
        </p:txBody>
      </p:sp>
    </p:spTree>
    <p:extLst>
      <p:ext uri="{BB962C8B-B14F-4D97-AF65-F5344CB8AC3E}">
        <p14:creationId xmlns:p14="http://schemas.microsoft.com/office/powerpoint/2010/main" val="2891897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2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2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4" grpId="0"/>
      <p:bldP spid="275" grpId="0"/>
      <p:bldP spid="276" grpId="0"/>
      <p:bldP spid="277" grpId="0"/>
      <p:bldP spid="278" grpId="0"/>
      <p:bldP spid="279" grpId="0"/>
      <p:bldP spid="280" grpId="0"/>
      <p:bldP spid="281" grpId="0"/>
      <p:bldP spid="282" grpId="0"/>
      <p:bldP spid="283" grpId="0"/>
      <p:bldP spid="284" grpId="0"/>
      <p:bldP spid="285" grpId="0"/>
      <p:bldP spid="286" grpId="0"/>
      <p:bldP spid="287" grpId="0"/>
      <p:bldP spid="288" grpId="0"/>
      <p:bldP spid="289" grpId="0"/>
      <p:bldP spid="290" grpId="0"/>
      <p:bldP spid="291" grpId="0"/>
      <p:bldP spid="292" grpId="0"/>
      <p:bldP spid="293" grpId="0"/>
      <p:bldP spid="294" grpId="0"/>
      <p:bldP spid="295" grpId="0"/>
      <p:bldP spid="296" grpId="0"/>
      <p:bldP spid="297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8276596" y="1179859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29" hasCustomPrompt="1"/>
          </p:nvPr>
        </p:nvSpPr>
        <p:spPr>
          <a:xfrm>
            <a:off x="8276596" y="1179860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1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8276596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5" y="1179859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5" y="1179860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3x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5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4333136" y="1179859"/>
            <a:ext cx="3560400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7" name="Tijdelijke aanduiding voor afbeelding 39"/>
          <p:cNvSpPr>
            <a:spLocks noGrp="1"/>
          </p:cNvSpPr>
          <p:nvPr>
            <p:ph type="pic" sz="quarter" idx="26" hasCustomPrompt="1"/>
          </p:nvPr>
        </p:nvSpPr>
        <p:spPr>
          <a:xfrm>
            <a:off x="4333136" y="1179860"/>
            <a:ext cx="3560400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18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4333136" y="4949937"/>
            <a:ext cx="3560400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98" name="Groep 97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99" name="Afbeelding 9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0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5" name="Rechthoek 104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06" name="Ovaal 105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07" name="Rechte verbindingslijn 106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08" name="Rechte verbindingslijn 107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09" name="Rechthoek 108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0" name="Rechte verbindingslijn 109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1" name="Ovaal 110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12" name="Rechthoek 111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2" name="Groep 12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55" name="Rechthoek 15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57" name="Gelijkbenige driehoek 15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3" name="Groep 12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49" name="Rechthoek 14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" name="Ovaal 14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1" name="Vrije vorm: vorm 15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" name="Rechthoek: afgeronde hoeken 15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3" name="Rechte verbindingslijn 15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54" name="Rechte verbindingslijn 153"/>
                <p:cNvCxnSpPr>
                  <a:cxnSpLocks/>
                  <a:stCxn id="15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24" name="Ovaal 12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27" name="Groep 12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8" name="Rechthoek 12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" name="Rechthoek 12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30" name="Groep 12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3" name="Rechthoek: afgeronde hoeken 14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5" name="Rechthoek 14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1" name="Groep 13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5" name="Groep 13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7" name="Rechthoek: afgeronde hoeken 13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Rechthoek 13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0" name="Rechthoek 13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1" name="Rechthoek 14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2" name="Rechthoek 14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36" name="Boog 13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32" name="Tekstvak 131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3" name="Tekstvak 132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01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0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03" name="Rechthoek 10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04" name="Rechte verbindingslijn 10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893132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2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  <p:bldP spid="118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87" y="1179859"/>
            <a:ext cx="2574535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87" y="1179860"/>
            <a:ext cx="2574535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4x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87" y="4949937"/>
            <a:ext cx="2574535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3347283" y="1179859"/>
            <a:ext cx="2574535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08" name="Tijdelijke aanduiding voor afbeelding 39"/>
          <p:cNvSpPr>
            <a:spLocks noGrp="1"/>
          </p:cNvSpPr>
          <p:nvPr>
            <p:ph type="pic" sz="quarter" idx="32" hasCustomPrompt="1"/>
          </p:nvPr>
        </p:nvSpPr>
        <p:spPr>
          <a:xfrm>
            <a:off x="3347283" y="1179860"/>
            <a:ext cx="2574535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09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3347283" y="4949937"/>
            <a:ext cx="2574535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6304879" y="1179859"/>
            <a:ext cx="2574535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1" name="Tijdelijke aanduiding voor afbeelding 39"/>
          <p:cNvSpPr>
            <a:spLocks noGrp="1"/>
          </p:cNvSpPr>
          <p:nvPr>
            <p:ph type="pic" sz="quarter" idx="35" hasCustomPrompt="1"/>
          </p:nvPr>
        </p:nvSpPr>
        <p:spPr>
          <a:xfrm>
            <a:off x="6304879" y="1179860"/>
            <a:ext cx="2574535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12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6304879" y="4949937"/>
            <a:ext cx="2574535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9262474" y="1179859"/>
            <a:ext cx="2574535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3" name="Tijdelijke aanduiding voor afbeelding 39"/>
          <p:cNvSpPr>
            <a:spLocks noGrp="1"/>
          </p:cNvSpPr>
          <p:nvPr>
            <p:ph type="pic" sz="quarter" idx="38" hasCustomPrompt="1"/>
          </p:nvPr>
        </p:nvSpPr>
        <p:spPr>
          <a:xfrm>
            <a:off x="9262474" y="1179860"/>
            <a:ext cx="2574535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4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9262474" y="4949937"/>
            <a:ext cx="2574535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98" name="Groep 97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99" name="Afbeelding 9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0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5" name="Rechthoek 104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06" name="Ovaal 105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6" name="Rechte verbindingslijn 11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7" name="Rechte verbindingslijn 11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8" name="Rechthoek 11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9" name="Rechte verbindingslijn 11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20" name="Ovaal 11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21" name="Rechthoek 12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5" name="Groep 12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58" name="Rechthoek 15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59" name="Rechte verbindingslijn 15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60" name="Gelijkbenige driehoek 15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6" name="Groep 12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52" name="Rechthoek 15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" name="Ovaal 15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" name="Vrije vorm: vorm 15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5" name="Rechthoek: afgeronde hoeken 15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6" name="Rechte verbindingslijn 15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57" name="Rechte verbindingslijn 156"/>
                <p:cNvCxnSpPr>
                  <a:cxnSpLocks/>
                  <a:stCxn id="15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27" name="Ovaal 12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8" name="Rechthoek 12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9" name="Rechte verbindingslijn 12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30" name="Groep 12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31" name="Rechthoek 13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" name="Rechthoek 13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33" name="Groep 13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6" name="Rechthoek: afgeronde hoeken 14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9" name="Rechthoek 14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0" name="Rechthoek 14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1" name="Rechthoek 15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4" name="Groep 13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8" name="Groep 13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40" name="Rechthoek: afgeronde hoeken 13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" name="Rechthoek 14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2" name="Rechthoek 14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3" name="Rechthoek 14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4" name="Rechthoek 14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5" name="Rechthoek 14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39" name="Boog 13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35" name="Tekstvak 13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6" name="Tekstvak 13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01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0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03" name="Rechthoek 10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04" name="Rechte verbindingslijn 10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499389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8" grpId="0" animBg="1"/>
      <p:bldP spid="10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1" grpId="0" animBg="1"/>
      <p:bldP spid="11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  <p:bldP spid="12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x Afbeelding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9676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89676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5x Afbeelding + tekst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15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89676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9" name="Tijdelijke aanduiding voor verticale tekst 2"/>
          <p:cNvSpPr>
            <a:spLocks noGrp="1"/>
          </p:cNvSpPr>
          <p:nvPr>
            <p:ph type="body" orient="vert" idx="40" hasCustomPrompt="1"/>
          </p:nvPr>
        </p:nvSpPr>
        <p:spPr>
          <a:xfrm>
            <a:off x="2755752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0" name="Tijdelijke aanduiding voor afbeelding 39"/>
          <p:cNvSpPr>
            <a:spLocks noGrp="1"/>
          </p:cNvSpPr>
          <p:nvPr>
            <p:ph type="pic" sz="quarter" idx="41" hasCustomPrompt="1"/>
          </p:nvPr>
        </p:nvSpPr>
        <p:spPr>
          <a:xfrm>
            <a:off x="2755752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1" name="Tijdelijke aanduiding voor verticale tekst 2"/>
          <p:cNvSpPr>
            <a:spLocks noGrp="1"/>
          </p:cNvSpPr>
          <p:nvPr>
            <p:ph type="body" orient="vert" idx="42" hasCustomPrompt="1"/>
          </p:nvPr>
        </p:nvSpPr>
        <p:spPr>
          <a:xfrm>
            <a:off x="2755752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5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121832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6" name="Tijdelijke aanduiding voor afbeelding 39"/>
          <p:cNvSpPr>
            <a:spLocks noGrp="1"/>
          </p:cNvSpPr>
          <p:nvPr>
            <p:ph type="pic" sz="quarter" idx="44" hasCustomPrompt="1"/>
          </p:nvPr>
        </p:nvSpPr>
        <p:spPr>
          <a:xfrm>
            <a:off x="5121832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27" name="Tijdelijke aanduiding voor verticale tekst 2"/>
          <p:cNvSpPr>
            <a:spLocks noGrp="1"/>
          </p:cNvSpPr>
          <p:nvPr>
            <p:ph type="body" orient="vert" idx="45" hasCustomPrompt="1"/>
          </p:nvPr>
        </p:nvSpPr>
        <p:spPr>
          <a:xfrm>
            <a:off x="5121832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46" hasCustomPrompt="1"/>
          </p:nvPr>
        </p:nvSpPr>
        <p:spPr>
          <a:xfrm>
            <a:off x="7487908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9" name="Tijdelijke aanduiding voor afbeelding 39"/>
          <p:cNvSpPr>
            <a:spLocks noGrp="1"/>
          </p:cNvSpPr>
          <p:nvPr>
            <p:ph type="pic" sz="quarter" idx="47" hasCustomPrompt="1"/>
          </p:nvPr>
        </p:nvSpPr>
        <p:spPr>
          <a:xfrm>
            <a:off x="7487908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48" hasCustomPrompt="1"/>
          </p:nvPr>
        </p:nvSpPr>
        <p:spPr>
          <a:xfrm>
            <a:off x="7487908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1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853983" y="1179859"/>
            <a:ext cx="1983013" cy="4645193"/>
          </a:xfrm>
          <a:solidFill>
            <a:schemeClr val="bg1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0" tIns="3815043" rIns="0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2" name="Tijdelijke aanduiding voor afbeelding 39"/>
          <p:cNvSpPr>
            <a:spLocks noGrp="1"/>
          </p:cNvSpPr>
          <p:nvPr>
            <p:ph type="pic" sz="quarter" idx="50" hasCustomPrompt="1"/>
          </p:nvPr>
        </p:nvSpPr>
        <p:spPr>
          <a:xfrm>
            <a:off x="9853983" y="1179860"/>
            <a:ext cx="1983013" cy="3770077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133" name="Tijdelijke aanduiding voor verticale tekst 2"/>
          <p:cNvSpPr>
            <a:spLocks noGrp="1"/>
          </p:cNvSpPr>
          <p:nvPr>
            <p:ph type="body" orient="vert" idx="51" hasCustomPrompt="1"/>
          </p:nvPr>
        </p:nvSpPr>
        <p:spPr>
          <a:xfrm>
            <a:off x="9853983" y="4949937"/>
            <a:ext cx="1983013" cy="72000"/>
          </a:xfrm>
          <a:solidFill>
            <a:schemeClr val="tx2"/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grpSp>
        <p:nvGrpSpPr>
          <p:cNvPr id="98" name="Groep 97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99" name="Afbeelding 98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0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05" name="Rechthoek 104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06" name="Ovaal 105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07" name="Rechte verbindingslijn 106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08" name="Rechte verbindingslijn 107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09" name="Rechthoek 108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0" name="Rechte verbindingslijn 109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1" name="Ovaal 110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12" name="Rechthoek 111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16" name="Groep 115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61" name="Rechthoek 160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62" name="Rechte verbindingslijn 161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63" name="Gelijkbenige driehoek 162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7" name="Groep 116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55" name="Rechthoek 154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" name="Ovaal 155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" name="Vrije vorm: vorm 156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8" name="Rechthoek: afgeronde hoeken 157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9" name="Rechte verbindingslijn 158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60" name="Rechte verbindingslijn 159"/>
                <p:cNvCxnSpPr>
                  <a:cxnSpLocks/>
                  <a:stCxn id="158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18" name="Ovaal 117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2" name="Rechthoek 121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3" name="Rechte verbindingslijn 122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24" name="Groep 123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34" name="Rechthoek 13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" name="Rechthoek 13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36" name="Groep 13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9" name="Rechthoek: afgeronde hoeken 14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0" name="Rechthoek 14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1" name="Rechthoek 15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2" name="Rechthoek 15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4" name="Rechthoek 15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41" name="Groep 14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43" name="Rechthoek: afgeronde hoeken 14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" name="Rechthoek 14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5" name="Rechthoek 14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6" name="Rechthoek 14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7" name="Rechthoek 14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8" name="Rechthoek 14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42" name="Boog 14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38" name="Tekstvak 13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9" name="Tekstvak 13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4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01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02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03" name="Rechthoek 102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04" name="Rechte verbindingslijn 103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303252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/>
      <p:bldP spid="12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animBg="1"/>
      <p:bldP spid="12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/>
      <p:bldP spid="13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4x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366153" y="1179861"/>
            <a:ext cx="2720415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366141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24" hasCustomPrompt="1"/>
          </p:nvPr>
        </p:nvSpPr>
        <p:spPr>
          <a:xfrm>
            <a:off x="3279127" y="1179861"/>
            <a:ext cx="2720415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3279117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8" hasCustomPrompt="1"/>
          </p:nvPr>
        </p:nvSpPr>
        <p:spPr>
          <a:xfrm>
            <a:off x="6192102" y="1179861"/>
            <a:ext cx="2720415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6192361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afbeelding 47"/>
          <p:cNvSpPr>
            <a:spLocks noGrp="1"/>
          </p:cNvSpPr>
          <p:nvPr>
            <p:ph type="pic" sz="quarter" idx="32" hasCustomPrompt="1"/>
          </p:nvPr>
        </p:nvSpPr>
        <p:spPr>
          <a:xfrm>
            <a:off x="9105078" y="1179861"/>
            <a:ext cx="2720415" cy="4645189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9105469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53" name="Groep 5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54" name="Afbeelding 53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5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60" name="Rechthoek 5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2" name="Rechte verbindingslijn 6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6" name="Ovaal 6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01" name="Rechthoek 100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02" name="Rechte verbindingslijn 101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03" name="Gelijkbenige driehoek 102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95" name="Rechthoek 94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" name="Ovaal 95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" name="Vrije vorm: vorm 96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" name="Rechthoek: afgeronde hoeken 97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99" name="Rechte verbindingslijn 98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00" name="Rechte verbindingslijn 99"/>
                <p:cNvCxnSpPr>
                  <a:cxnSpLocks/>
                  <a:stCxn id="98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70" name="Ovaal 6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1" name="Rechthoek 7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72" name="Rechte verbindingslijn 7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73" name="Groep 72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74" name="Rechthoek 7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5" name="Rechthoek 7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6" name="Groep 7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89" name="Rechthoek: afgeronde hoeken 8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0" name="Rechthoek 8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3" name="Rechthoek 9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4" name="Rechthoek 9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" name="Groep 7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83" name="Rechthoek: afgeronde hoeken 8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Rechthoek 8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7" name="Rechthoek 8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8" name="Rechthoek 8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82" name="Boog 8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78" name="Tekstvak 7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79" name="Tekstvak 7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8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56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57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8" name="Rechthoek 57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98377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% Tekst + 75%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68300" y="365126"/>
            <a:ext cx="2863850" cy="272814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Titel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8300" y="1179861"/>
            <a:ext cx="2863850" cy="4636738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499600" y="-279400"/>
            <a:ext cx="26924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75% tekst + 25% afbeelding</a:t>
            </a:r>
          </a:p>
        </p:txBody>
      </p:sp>
      <p:sp>
        <p:nvSpPr>
          <p:cNvPr id="33" name="Tijdelijke aanduiding voor afbeelding 32"/>
          <p:cNvSpPr>
            <a:spLocks noGrp="1"/>
          </p:cNvSpPr>
          <p:nvPr>
            <p:ph type="pic" sz="quarter" idx="15" hasCustomPrompt="1"/>
          </p:nvPr>
        </p:nvSpPr>
        <p:spPr>
          <a:xfrm>
            <a:off x="3600449" y="0"/>
            <a:ext cx="8591551" cy="6444288"/>
          </a:xfrm>
          <a:custGeom>
            <a:avLst/>
            <a:gdLst>
              <a:gd name="connsiteX0" fmla="*/ 0 w 8591551"/>
              <a:gd name="connsiteY0" fmla="*/ 0 h 6441603"/>
              <a:gd name="connsiteX1" fmla="*/ 8591551 w 8591551"/>
              <a:gd name="connsiteY1" fmla="*/ 0 h 6441603"/>
              <a:gd name="connsiteX2" fmla="*/ 8591551 w 8591551"/>
              <a:gd name="connsiteY2" fmla="*/ 6441603 h 6441603"/>
              <a:gd name="connsiteX3" fmla="*/ 8588378 w 8591551"/>
              <a:gd name="connsiteY3" fmla="*/ 6280152 h 6441603"/>
              <a:gd name="connsiteX4" fmla="*/ 7514238 w 8591551"/>
              <a:gd name="connsiteY4" fmla="*/ 6280152 h 6441603"/>
              <a:gd name="connsiteX5" fmla="*/ 6897179 w 8591551"/>
              <a:gd name="connsiteY5" fmla="*/ 6440172 h 6441603"/>
              <a:gd name="connsiteX6" fmla="*/ 0 w 8591551"/>
              <a:gd name="connsiteY6" fmla="*/ 6441112 h 6441603"/>
              <a:gd name="connsiteX0" fmla="*/ 0 w 8591551"/>
              <a:gd name="connsiteY0" fmla="*/ 0 h 6441112"/>
              <a:gd name="connsiteX1" fmla="*/ 8591551 w 8591551"/>
              <a:gd name="connsiteY1" fmla="*/ 0 h 6441112"/>
              <a:gd name="connsiteX2" fmla="*/ 8588378 w 8591551"/>
              <a:gd name="connsiteY2" fmla="*/ 6280152 h 6441112"/>
              <a:gd name="connsiteX3" fmla="*/ 7514238 w 8591551"/>
              <a:gd name="connsiteY3" fmla="*/ 6280152 h 6441112"/>
              <a:gd name="connsiteX4" fmla="*/ 6897179 w 8591551"/>
              <a:gd name="connsiteY4" fmla="*/ 6440172 h 6441112"/>
              <a:gd name="connsiteX5" fmla="*/ 0 w 8591551"/>
              <a:gd name="connsiteY5" fmla="*/ 6441112 h 6441112"/>
              <a:gd name="connsiteX6" fmla="*/ 0 w 8591551"/>
              <a:gd name="connsiteY6" fmla="*/ 0 h 644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91551" h="6441112">
                <a:moveTo>
                  <a:pt x="0" y="0"/>
                </a:moveTo>
                <a:lnTo>
                  <a:pt x="8591551" y="0"/>
                </a:lnTo>
                <a:cubicBezTo>
                  <a:pt x="8590493" y="2093384"/>
                  <a:pt x="8589436" y="4186768"/>
                  <a:pt x="8588378" y="6280152"/>
                </a:cubicBezTo>
                <a:lnTo>
                  <a:pt x="7514238" y="6280152"/>
                </a:lnTo>
                <a:lnTo>
                  <a:pt x="6897179" y="6440172"/>
                </a:lnTo>
                <a:lnTo>
                  <a:pt x="0" y="64411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tekst 10"/>
          <p:cNvSpPr>
            <a:spLocks noGrp="1"/>
          </p:cNvSpPr>
          <p:nvPr>
            <p:ph type="body" sz="quarter" idx="14" hasCustomPrompt="1"/>
          </p:nvPr>
        </p:nvSpPr>
        <p:spPr>
          <a:xfrm>
            <a:off x="369697" y="743900"/>
            <a:ext cx="2862454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Subtitel</a:t>
            </a:r>
          </a:p>
        </p:txBody>
      </p:sp>
      <p:grpSp>
        <p:nvGrpSpPr>
          <p:cNvPr id="35" name="Groep 34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36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41" name="Rechthoek 40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42" name="Ovaal 41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43" name="Rechte verbindingslijn 42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4" name="Rechthoek 43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5" name="Rechte verbindingslijn 44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Rechte verbindingslijn 45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Rechthoek 46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8" name="Groep 47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98" name="Groep 9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02" name="Rechte verbindingslijn 10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3" name="Rechte verbindingslijn 10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4" name="Rechte verbindingslijn 10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5" name="Rechte verbindingslijn 10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06" name="Rechte verbindingslijn 10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9" name="Groep 9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00" name="Rechthoek 9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1" name="Pijl: punthaak 10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9" name="Groep 48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0" name="Rechte verbindingslijn 49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1" name="Rechte verbindingslijn 50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2" name="Groep 51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78" name="Rechthoek 7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" name="Groep 7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80" name="Groep 7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84" name="Rechte verbindingslijn 8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5" name="Rechte verbindingslijn 8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6" name="Rechte verbindingslijn 8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7" name="Rechte verbindingslijn 8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88" name="Rechte verbindingslijn 8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82" name="Rechthoek 8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3" name="Pijl: punthaak 8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3" name="Groep 52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67" name="Rechthoek 6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68" name="Groep 6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9" name="Groep 6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73" name="Rechte verbindingslijn 7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4" name="Rechte verbindingslijn 7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0" name="Groep 6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1" name="Rechthoek 7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2" name="Pijl: punthaak 7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4" name="Rechthoek 5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55" name="Rechthoek 5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57" name="Rechthoek 5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58" name="Ovaal 5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9" name="Rechthoek 5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0" name="Ovaal 5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1" name="Rechthoek 6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62" name="Ovaal 6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63" name="Rechthoek 6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64" name="Ovaal 6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65" name="Rechthoek 6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66" name="Rechte verbindingslijn 6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3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3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9" name="Rechthoek 3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0" name="Rechte verbindingslijn 3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07" name="Groep 106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108" name="Afbeelding 107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109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114" name="Rechthoek 113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15" name="Ovaal 114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16" name="Rechte verbindingslijn 115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17" name="Rechte verbindingslijn 116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18" name="Rechthoek 117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9" name="Rechte verbindingslijn 118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20" name="Ovaal 119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21" name="Rechthoek 120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2" name="Groep 121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55" name="Rechthoek 154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57" name="Gelijkbenige driehoek 156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3" name="Groep 122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149" name="Rechthoek 148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0" name="Ovaal 149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1" name="Vrije vorm: vorm 150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" name="Rechthoek: afgeronde hoeken 151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153" name="Rechte verbindingslijn 152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54" name="Rechte verbindingslijn 153"/>
                <p:cNvCxnSpPr>
                  <a:cxnSpLocks/>
                  <a:stCxn id="152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24" name="Ovaal 123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25" name="Rechthoek 124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26" name="Rechte verbindingslijn 125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27" name="Groep 126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128" name="Rechthoek 127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" name="Rechthoek 128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30" name="Groep 129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143" name="Rechthoek: afgeronde hoeken 142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" name="Rechthoek 143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5" name="Rechthoek 144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6" name="Rechthoek 145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7" name="Rechthoek 146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Rechthoek 147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1" name="Groep 130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135" name="Groep 134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137" name="Rechthoek: afgeronde hoeken 136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" name="Rechthoek 137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Rechthoek 138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0" name="Rechthoek 139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1" name="Rechthoek 140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2" name="Rechthoek 141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136" name="Boog 135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132" name="Tekstvak 131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133" name="Tekstvak 132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134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1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11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112" name="Rechthoek 11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13" name="Rechte verbindingslijn 11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046421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6x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sp>
        <p:nvSpPr>
          <p:cNvPr id="39" name="Tijdelijke aanduiding voor afbeelding 38"/>
          <p:cNvSpPr>
            <a:spLocks noGrp="1"/>
          </p:cNvSpPr>
          <p:nvPr>
            <p:ph type="pic" sz="quarter" idx="15" hasCustomPrompt="1"/>
          </p:nvPr>
        </p:nvSpPr>
        <p:spPr>
          <a:xfrm>
            <a:off x="366141" y="1179863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16" hasCustomPrompt="1"/>
          </p:nvPr>
        </p:nvSpPr>
        <p:spPr>
          <a:xfrm>
            <a:off x="366141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17" hasCustomPrompt="1"/>
          </p:nvPr>
        </p:nvSpPr>
        <p:spPr>
          <a:xfrm>
            <a:off x="4254137" y="1179863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afbeelding 41"/>
          <p:cNvSpPr>
            <a:spLocks noGrp="1"/>
          </p:cNvSpPr>
          <p:nvPr>
            <p:ph type="pic" sz="quarter" idx="18" hasCustomPrompt="1"/>
          </p:nvPr>
        </p:nvSpPr>
        <p:spPr>
          <a:xfrm>
            <a:off x="4254137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afbeelding 42"/>
          <p:cNvSpPr>
            <a:spLocks noGrp="1"/>
          </p:cNvSpPr>
          <p:nvPr>
            <p:ph type="pic" sz="quarter" idx="19" hasCustomPrompt="1"/>
          </p:nvPr>
        </p:nvSpPr>
        <p:spPr>
          <a:xfrm>
            <a:off x="8142133" y="1179863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0" hasCustomPrompt="1"/>
          </p:nvPr>
        </p:nvSpPr>
        <p:spPr>
          <a:xfrm>
            <a:off x="8142133" y="3603747"/>
            <a:ext cx="368334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2801260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5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4254683" y="2801260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6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8142679" y="2801260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66139" y="5225144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4254683" y="5225144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9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8142679" y="5225144"/>
            <a:ext cx="3682800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50" name="Groep 49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51" name="Afbeelding 50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52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57" name="Rechthoek 56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58" name="Ovaal 57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60" name="Rechte verbindingslijn 59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1" name="Rechthoek 60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2" name="Rechte verbindingslijn 61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3" name="Ovaal 62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4" name="Rechthoek 63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5" name="Groep 64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98" name="Rechthoek 97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99" name="Rechte verbindingslijn 98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00" name="Gelijkbenige driehoek 99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" name="Groep 65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92" name="Rechthoek 91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" name="Ovaal 92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4" name="Vrije vorm: vorm 93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5" name="Rechthoek: afgeronde hoeken 94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96" name="Rechte verbindingslijn 95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97" name="Rechte verbindingslijn 96"/>
                <p:cNvCxnSpPr>
                  <a:cxnSpLocks/>
                  <a:stCxn id="95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67" name="Ovaal 66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68" name="Rechthoek 67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9" name="Rechte verbindingslijn 68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70" name="Groep 69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2" name="Rechthoek 71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3" name="Groep 72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86" name="Rechthoek: afgeronde hoeken 85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" name="Rechthoek 86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8" name="Rechthoek 87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9" name="Rechthoek 88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0" name="Rechthoek 89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4" name="Groep 73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78" name="Groep 77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80" name="Rechthoek: afgeronde hoeken 79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" name="Rechthoek 80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2" name="Rechthoek 81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3" name="Rechthoek 82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Rechthoek 84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79" name="Boog 78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75" name="Tekstvak 74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76" name="Tekstvak 75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77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53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54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5" name="Rechthoek 54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6" name="Rechte verbindingslijn 55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422649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8x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sp>
        <p:nvSpPr>
          <p:cNvPr id="24" name="Tijdelijke aanduiding voor afbeelding 23"/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366153" y="1179863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26" name="Tijdelijke aanduiding voor afbeelding 25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366153" y="3603747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1" name="Tijdelijke aanduiding voor verticale tekst 2"/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366141" y="2801260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 userDrawn="1">
            <p:ph type="body" orient="vert" idx="23" hasCustomPrompt="1"/>
          </p:nvPr>
        </p:nvSpPr>
        <p:spPr>
          <a:xfrm>
            <a:off x="366141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afbeelding 39"/>
          <p:cNvSpPr>
            <a:spLocks noGrp="1"/>
          </p:cNvSpPr>
          <p:nvPr>
            <p:ph type="pic" sz="quarter" idx="24" hasCustomPrompt="1"/>
          </p:nvPr>
        </p:nvSpPr>
        <p:spPr>
          <a:xfrm>
            <a:off x="3279127" y="1179863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25" hasCustomPrompt="1"/>
          </p:nvPr>
        </p:nvSpPr>
        <p:spPr>
          <a:xfrm>
            <a:off x="3279127" y="3603747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279249" y="2801260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3279117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afbeelding 43"/>
          <p:cNvSpPr>
            <a:spLocks noGrp="1"/>
          </p:cNvSpPr>
          <p:nvPr>
            <p:ph type="pic" sz="quarter" idx="28" hasCustomPrompt="1"/>
          </p:nvPr>
        </p:nvSpPr>
        <p:spPr>
          <a:xfrm>
            <a:off x="6192102" y="1179863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5" name="Tijdelijke aanduiding voor afbeelding 44"/>
          <p:cNvSpPr>
            <a:spLocks noGrp="1"/>
          </p:cNvSpPr>
          <p:nvPr>
            <p:ph type="pic" sz="quarter" idx="29" hasCustomPrompt="1"/>
          </p:nvPr>
        </p:nvSpPr>
        <p:spPr>
          <a:xfrm>
            <a:off x="6191967" y="3603747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6192361" y="2801260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6192361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afbeelding 47"/>
          <p:cNvSpPr>
            <a:spLocks noGrp="1"/>
          </p:cNvSpPr>
          <p:nvPr>
            <p:ph type="pic" sz="quarter" idx="32" hasCustomPrompt="1"/>
          </p:nvPr>
        </p:nvSpPr>
        <p:spPr>
          <a:xfrm>
            <a:off x="9105078" y="1179863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9" name="Tijdelijke aanduiding voor afbeelding 48"/>
          <p:cNvSpPr>
            <a:spLocks noGrp="1"/>
          </p:cNvSpPr>
          <p:nvPr>
            <p:ph type="pic" sz="quarter" idx="33" hasCustomPrompt="1"/>
          </p:nvPr>
        </p:nvSpPr>
        <p:spPr>
          <a:xfrm>
            <a:off x="9105078" y="3603747"/>
            <a:ext cx="2720415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0" name="Tijdelijke aanduiding voor verticale tekst 2"/>
          <p:cNvSpPr>
            <a:spLocks noGrp="1"/>
          </p:cNvSpPr>
          <p:nvPr>
            <p:ph type="body" orient="vert" idx="34" hasCustomPrompt="1"/>
          </p:nvPr>
        </p:nvSpPr>
        <p:spPr>
          <a:xfrm>
            <a:off x="9105469" y="2801260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9105469" y="5225144"/>
            <a:ext cx="2720011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53" name="Groep 5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54" name="Afbeelding 53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5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60" name="Rechthoek 5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2" name="Rechte verbindingslijn 6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6" name="Ovaal 6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01" name="Rechthoek 100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02" name="Rechte verbindingslijn 101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03" name="Gelijkbenige driehoek 102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95" name="Rechthoek 94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" name="Ovaal 95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" name="Vrije vorm: vorm 96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" name="Rechthoek: afgeronde hoeken 97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99" name="Rechte verbindingslijn 98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00" name="Rechte verbindingslijn 99"/>
                <p:cNvCxnSpPr>
                  <a:cxnSpLocks/>
                  <a:stCxn id="98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70" name="Ovaal 6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1" name="Rechthoek 7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72" name="Rechte verbindingslijn 7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73" name="Groep 72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74" name="Rechthoek 7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5" name="Rechthoek 7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6" name="Groep 7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89" name="Rechthoek: afgeronde hoeken 8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0" name="Rechthoek 8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3" name="Rechthoek 9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4" name="Rechthoek 9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" name="Groep 7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83" name="Rechthoek: afgeronde hoeken 8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Rechthoek 8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7" name="Rechthoek 8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8" name="Rechthoek 8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82" name="Boog 8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78" name="Tekstvak 7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79" name="Tekstvak 7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8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56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57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8" name="Rechthoek 57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049094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3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/>
      <p:bldP spid="41" grpId="0" animBg="1"/>
      <p:bldP spid="4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/>
      <p:bldP spid="49" grpId="0" animBg="1"/>
      <p:bldP spid="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x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10x Afbeelding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sp>
        <p:nvSpPr>
          <p:cNvPr id="32" name="Tijdelijke aanduiding voor afbeelding 31"/>
          <p:cNvSpPr>
            <a:spLocks noGrp="1"/>
          </p:cNvSpPr>
          <p:nvPr>
            <p:ph type="pic" sz="quarter" idx="15" hasCustomPrompt="1"/>
          </p:nvPr>
        </p:nvSpPr>
        <p:spPr>
          <a:xfrm>
            <a:off x="366153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3" name="Tijdelijke aanduiding voor afbeelding 32"/>
          <p:cNvSpPr>
            <a:spLocks noGrp="1"/>
          </p:cNvSpPr>
          <p:nvPr>
            <p:ph type="pic" sz="quarter" idx="16" hasCustomPrompt="1"/>
          </p:nvPr>
        </p:nvSpPr>
        <p:spPr>
          <a:xfrm>
            <a:off x="366153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4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41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66141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" name="Tijdelijke aanduiding voor afbeelding 36"/>
          <p:cNvSpPr>
            <a:spLocks noGrp="1"/>
          </p:cNvSpPr>
          <p:nvPr>
            <p:ph type="pic" sz="quarter" idx="33" hasCustomPrompt="1"/>
          </p:nvPr>
        </p:nvSpPr>
        <p:spPr>
          <a:xfrm>
            <a:off x="2696491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8" name="Tijdelijke aanduiding voor afbeelding 37"/>
          <p:cNvSpPr>
            <a:spLocks noGrp="1"/>
          </p:cNvSpPr>
          <p:nvPr>
            <p:ph type="pic" sz="quarter" idx="34" hasCustomPrompt="1"/>
          </p:nvPr>
        </p:nvSpPr>
        <p:spPr>
          <a:xfrm>
            <a:off x="2696491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9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2696569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0" name="Tijdelijke aanduiding voor verticale tekst 2"/>
          <p:cNvSpPr>
            <a:spLocks noGrp="1"/>
          </p:cNvSpPr>
          <p:nvPr>
            <p:ph type="body" orient="vert" idx="36" hasCustomPrompt="1"/>
          </p:nvPr>
        </p:nvSpPr>
        <p:spPr>
          <a:xfrm>
            <a:off x="2696569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1" name="Tijdelijke aanduiding voor afbeelding 40"/>
          <p:cNvSpPr>
            <a:spLocks noGrp="1"/>
          </p:cNvSpPr>
          <p:nvPr>
            <p:ph type="pic" sz="quarter" idx="37" hasCustomPrompt="1"/>
          </p:nvPr>
        </p:nvSpPr>
        <p:spPr>
          <a:xfrm>
            <a:off x="5026854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2" name="Tijdelijke aanduiding voor afbeelding 41"/>
          <p:cNvSpPr>
            <a:spLocks noGrp="1"/>
          </p:cNvSpPr>
          <p:nvPr>
            <p:ph type="pic" sz="quarter" idx="38" hasCustomPrompt="1"/>
          </p:nvPr>
        </p:nvSpPr>
        <p:spPr>
          <a:xfrm>
            <a:off x="5026854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3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5027001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4" name="Tijdelijke aanduiding voor verticale tekst 2"/>
          <p:cNvSpPr>
            <a:spLocks noGrp="1"/>
          </p:cNvSpPr>
          <p:nvPr>
            <p:ph type="body" orient="vert" idx="40" hasCustomPrompt="1"/>
          </p:nvPr>
        </p:nvSpPr>
        <p:spPr>
          <a:xfrm>
            <a:off x="5027001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5" name="Tijdelijke aanduiding voor afbeelding 44"/>
          <p:cNvSpPr>
            <a:spLocks noGrp="1"/>
          </p:cNvSpPr>
          <p:nvPr>
            <p:ph type="pic" sz="quarter" idx="41" hasCustomPrompt="1"/>
          </p:nvPr>
        </p:nvSpPr>
        <p:spPr>
          <a:xfrm>
            <a:off x="7357205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6" name="Tijdelijke aanduiding voor afbeelding 45"/>
          <p:cNvSpPr>
            <a:spLocks noGrp="1"/>
          </p:cNvSpPr>
          <p:nvPr>
            <p:ph type="pic" sz="quarter" idx="42" hasCustomPrompt="1"/>
          </p:nvPr>
        </p:nvSpPr>
        <p:spPr>
          <a:xfrm>
            <a:off x="7357205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47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7357429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8" name="Tijdelijke aanduiding voor verticale tekst 2"/>
          <p:cNvSpPr>
            <a:spLocks noGrp="1"/>
          </p:cNvSpPr>
          <p:nvPr>
            <p:ph type="body" orient="vert" idx="44" hasCustomPrompt="1"/>
          </p:nvPr>
        </p:nvSpPr>
        <p:spPr>
          <a:xfrm>
            <a:off x="7357429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49" name="Tijdelijke aanduiding voor afbeelding 48"/>
          <p:cNvSpPr>
            <a:spLocks noGrp="1"/>
          </p:cNvSpPr>
          <p:nvPr>
            <p:ph type="pic" sz="quarter" idx="45" hasCustomPrompt="1"/>
          </p:nvPr>
        </p:nvSpPr>
        <p:spPr>
          <a:xfrm>
            <a:off x="9687556" y="1179863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0" name="Tijdelijke aanduiding voor afbeelding 49"/>
          <p:cNvSpPr>
            <a:spLocks noGrp="1"/>
          </p:cNvSpPr>
          <p:nvPr>
            <p:ph type="pic" sz="quarter" idx="46" hasCustomPrompt="1"/>
          </p:nvPr>
        </p:nvSpPr>
        <p:spPr>
          <a:xfrm>
            <a:off x="9687556" y="3603747"/>
            <a:ext cx="2137937" cy="2221304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51" name="Tijdelijke aanduiding voor verticale tekst 2"/>
          <p:cNvSpPr>
            <a:spLocks noGrp="1"/>
          </p:cNvSpPr>
          <p:nvPr>
            <p:ph type="body" orient="vert" idx="47" hasCustomPrompt="1"/>
          </p:nvPr>
        </p:nvSpPr>
        <p:spPr>
          <a:xfrm>
            <a:off x="9687861" y="2801260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52" name="Tijdelijke aanduiding voor verticale tekst 2"/>
          <p:cNvSpPr>
            <a:spLocks noGrp="1"/>
          </p:cNvSpPr>
          <p:nvPr>
            <p:ph type="body" orient="vert" idx="48" hasCustomPrompt="1"/>
          </p:nvPr>
        </p:nvSpPr>
        <p:spPr>
          <a:xfrm>
            <a:off x="9687861" y="5225144"/>
            <a:ext cx="2137619" cy="599909"/>
          </a:xfrm>
          <a:solidFill>
            <a:schemeClr val="tx2">
              <a:lumMod val="90000"/>
              <a:lumOff val="10000"/>
              <a:alpha val="90000"/>
            </a:schemeClr>
          </a:solidFill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grpSp>
        <p:nvGrpSpPr>
          <p:cNvPr id="53" name="Groep 5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pic>
          <p:nvPicPr>
            <p:cNvPr id="54" name="Afbeelding 53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5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60" name="Rechthoek 59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61" name="Ovaal 60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62" name="Rechte verbindingslijn 61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63" name="Rechte verbindingslijn 62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4" name="Rechthoek 63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65" name="Rechte verbindingslijn 64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66" name="Ovaal 65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67" name="Rechthoek 66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8" name="Groep 67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101" name="Rechthoek 100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102" name="Rechte verbindingslijn 101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03" name="Gelijkbenige driehoek 102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9" name="Groep 68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95" name="Rechthoek 94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6" name="Ovaal 95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" name="Vrije vorm: vorm 96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" name="Rechthoek: afgeronde hoeken 97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99" name="Rechte verbindingslijn 98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100" name="Rechte verbindingslijn 99"/>
                <p:cNvCxnSpPr>
                  <a:cxnSpLocks/>
                  <a:stCxn id="98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70" name="Ovaal 69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71" name="Rechthoek 70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72" name="Rechte verbindingslijn 71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73" name="Groep 72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74" name="Rechthoek 73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5" name="Rechthoek 74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6" name="Groep 75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89" name="Rechthoek: afgeronde hoeken 88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90" name="Rechthoek 89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Rechthoek 91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3" name="Rechthoek 92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4" name="Rechthoek 93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" name="Groep 76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81" name="Groep 80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83" name="Rechthoek: afgeronde hoeken 82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" name="Rechthoek 83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5" name="Rechthoek 84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6" name="Rechthoek 85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7" name="Rechthoek 86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88" name="Rechthoek 87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82" name="Boog 81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78" name="Tekstvak 77"/>
                <p:cNvSpPr txBox="1"/>
                <p:nvPr userDrawn="1"/>
              </p:nvSpPr>
              <p:spPr>
                <a:xfrm>
                  <a:off x="12997648" y="3263401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79" name="Tekstvak 78"/>
                <p:cNvSpPr txBox="1"/>
                <p:nvPr userDrawn="1"/>
              </p:nvSpPr>
              <p:spPr>
                <a:xfrm>
                  <a:off x="12984219" y="3584528"/>
                  <a:ext cx="855210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2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80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56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57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58" name="Rechthoek 57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59" name="Rechte verbindingslijn 58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833656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 animBg="1"/>
      <p:bldP spid="38" grpId="0" animBg="1"/>
      <p:bldP spid="39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animBg="1"/>
      <p:bldP spid="46" grpId="0" animBg="1"/>
      <p:bldP spid="4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animBg="1"/>
      <p:bldP spid="50" grpId="0" animBg="1"/>
      <p:bldP spid="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rectiele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directieleden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99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6139" y="1174529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0" name="Tijdelijke aanduiding voor verticale tekst 2"/>
          <p:cNvSpPr>
            <a:spLocks noGrp="1"/>
          </p:cNvSpPr>
          <p:nvPr>
            <p:ph type="body" orient="vert" idx="15" hasCustomPrompt="1"/>
          </p:nvPr>
        </p:nvSpPr>
        <p:spPr>
          <a:xfrm>
            <a:off x="2664839" y="1174529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1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366975" y="2788899"/>
            <a:ext cx="972000" cy="1414800"/>
          </a:xfrm>
          <a:solidFill>
            <a:schemeClr val="tx2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>
            <a:noAutofit/>
          </a:bodyPr>
          <a:lstStyle>
            <a:lvl1pPr marL="0" indent="0" algn="ctr">
              <a:buNone/>
              <a:defRPr sz="15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2" name="Tijdelijke aanduiding voor verticale tekst 2"/>
          <p:cNvSpPr>
            <a:spLocks noGrp="1"/>
          </p:cNvSpPr>
          <p:nvPr>
            <p:ph type="body" orient="vert" idx="17" hasCustomPrompt="1"/>
          </p:nvPr>
        </p:nvSpPr>
        <p:spPr>
          <a:xfrm>
            <a:off x="366975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3" name="Tijdelijke aanduiding voor afbeelding 31"/>
          <p:cNvSpPr>
            <a:spLocks noGrp="1"/>
          </p:cNvSpPr>
          <p:nvPr>
            <p:ph type="pic" sz="quarter" idx="18" hasCustomPrompt="1"/>
          </p:nvPr>
        </p:nvSpPr>
        <p:spPr>
          <a:xfrm>
            <a:off x="366975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4" name="Tijdelijke aanduiding voor verticale tekst 2"/>
          <p:cNvSpPr>
            <a:spLocks noGrp="1"/>
          </p:cNvSpPr>
          <p:nvPr>
            <p:ph type="body" orient="vert" idx="19" hasCustomPrompt="1"/>
          </p:nvPr>
        </p:nvSpPr>
        <p:spPr>
          <a:xfrm>
            <a:off x="1532973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5" name="Tijdelijke aanduiding voor afbeelding 31"/>
          <p:cNvSpPr>
            <a:spLocks noGrp="1"/>
          </p:cNvSpPr>
          <p:nvPr>
            <p:ph type="pic" sz="quarter" idx="20" hasCustomPrompt="1"/>
          </p:nvPr>
        </p:nvSpPr>
        <p:spPr>
          <a:xfrm>
            <a:off x="1532973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6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2698971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7" name="Tijdelijke aanduiding voor afbeelding 31"/>
          <p:cNvSpPr>
            <a:spLocks noGrp="1"/>
          </p:cNvSpPr>
          <p:nvPr>
            <p:ph type="pic" sz="quarter" idx="22" hasCustomPrompt="1"/>
          </p:nvPr>
        </p:nvSpPr>
        <p:spPr>
          <a:xfrm>
            <a:off x="2698971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18" name="Tijdelijke aanduiding voor verticale tekst 2"/>
          <p:cNvSpPr>
            <a:spLocks noGrp="1"/>
          </p:cNvSpPr>
          <p:nvPr>
            <p:ph type="body" orient="vert" idx="23" hasCustomPrompt="1"/>
          </p:nvPr>
        </p:nvSpPr>
        <p:spPr>
          <a:xfrm>
            <a:off x="3864969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9" name="Tijdelijke aanduiding voor afbeelding 31"/>
          <p:cNvSpPr>
            <a:spLocks noGrp="1"/>
          </p:cNvSpPr>
          <p:nvPr>
            <p:ph type="pic" sz="quarter" idx="24" hasCustomPrompt="1"/>
          </p:nvPr>
        </p:nvSpPr>
        <p:spPr>
          <a:xfrm>
            <a:off x="3864969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0" name="Tijdelijke aanduiding voor verticale tekst 2"/>
          <p:cNvSpPr>
            <a:spLocks noGrp="1"/>
          </p:cNvSpPr>
          <p:nvPr>
            <p:ph type="body" orient="vert" idx="25" hasCustomPrompt="1"/>
          </p:nvPr>
        </p:nvSpPr>
        <p:spPr>
          <a:xfrm>
            <a:off x="5030967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1" name="Tijdelijke aanduiding voor afbeelding 31"/>
          <p:cNvSpPr>
            <a:spLocks noGrp="1"/>
          </p:cNvSpPr>
          <p:nvPr>
            <p:ph type="pic" sz="quarter" idx="26" hasCustomPrompt="1"/>
          </p:nvPr>
        </p:nvSpPr>
        <p:spPr>
          <a:xfrm>
            <a:off x="5030967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2" name="Tijdelijke aanduiding voor verticale tekst 2"/>
          <p:cNvSpPr>
            <a:spLocks noGrp="1"/>
          </p:cNvSpPr>
          <p:nvPr>
            <p:ph type="body" orient="vert" idx="27" hasCustomPrompt="1"/>
          </p:nvPr>
        </p:nvSpPr>
        <p:spPr>
          <a:xfrm>
            <a:off x="6196965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3" name="Tijdelijke aanduiding voor afbeelding 31"/>
          <p:cNvSpPr>
            <a:spLocks noGrp="1"/>
          </p:cNvSpPr>
          <p:nvPr>
            <p:ph type="pic" sz="quarter" idx="28" hasCustomPrompt="1"/>
          </p:nvPr>
        </p:nvSpPr>
        <p:spPr>
          <a:xfrm>
            <a:off x="6196965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4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7362963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5" name="Tijdelijke aanduiding voor afbeelding 31"/>
          <p:cNvSpPr>
            <a:spLocks noGrp="1"/>
          </p:cNvSpPr>
          <p:nvPr>
            <p:ph type="pic" sz="quarter" idx="30" hasCustomPrompt="1"/>
          </p:nvPr>
        </p:nvSpPr>
        <p:spPr>
          <a:xfrm>
            <a:off x="7362963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6" name="Tijdelijke aanduiding voor verticale tekst 2"/>
          <p:cNvSpPr>
            <a:spLocks noGrp="1"/>
          </p:cNvSpPr>
          <p:nvPr>
            <p:ph type="body" orient="vert" idx="31" hasCustomPrompt="1"/>
          </p:nvPr>
        </p:nvSpPr>
        <p:spPr>
          <a:xfrm>
            <a:off x="9694959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7" name="Tijdelijke aanduiding voor afbeelding 31"/>
          <p:cNvSpPr>
            <a:spLocks noGrp="1"/>
          </p:cNvSpPr>
          <p:nvPr>
            <p:ph type="pic" sz="quarter" idx="32" hasCustomPrompt="1"/>
          </p:nvPr>
        </p:nvSpPr>
        <p:spPr>
          <a:xfrm>
            <a:off x="9694959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33" hasCustomPrompt="1"/>
          </p:nvPr>
        </p:nvSpPr>
        <p:spPr>
          <a:xfrm>
            <a:off x="8528961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9" name="Tijdelijke aanduiding voor afbeelding 31"/>
          <p:cNvSpPr>
            <a:spLocks noGrp="1"/>
          </p:cNvSpPr>
          <p:nvPr>
            <p:ph type="pic" sz="quarter" idx="34" hasCustomPrompt="1"/>
          </p:nvPr>
        </p:nvSpPr>
        <p:spPr>
          <a:xfrm>
            <a:off x="8528961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35" hasCustomPrompt="1"/>
          </p:nvPr>
        </p:nvSpPr>
        <p:spPr>
          <a:xfrm>
            <a:off x="10860953" y="44017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1" name="Tijdelijke aanduiding voor afbeelding 31"/>
          <p:cNvSpPr>
            <a:spLocks noGrp="1"/>
          </p:cNvSpPr>
          <p:nvPr>
            <p:ph type="pic" sz="quarter" idx="36" hasCustomPrompt="1"/>
          </p:nvPr>
        </p:nvSpPr>
        <p:spPr>
          <a:xfrm>
            <a:off x="10860953" y="44017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37" hasCustomPrompt="1"/>
          </p:nvPr>
        </p:nvSpPr>
        <p:spPr>
          <a:xfrm>
            <a:off x="1532973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3" name="Tijdelijke aanduiding voor afbeelding 31"/>
          <p:cNvSpPr>
            <a:spLocks noGrp="1"/>
          </p:cNvSpPr>
          <p:nvPr>
            <p:ph type="pic" sz="quarter" idx="38" hasCustomPrompt="1"/>
          </p:nvPr>
        </p:nvSpPr>
        <p:spPr>
          <a:xfrm>
            <a:off x="1532973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39" hasCustomPrompt="1"/>
          </p:nvPr>
        </p:nvSpPr>
        <p:spPr>
          <a:xfrm>
            <a:off x="2698971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5" name="Tijdelijke aanduiding voor afbeelding 31"/>
          <p:cNvSpPr>
            <a:spLocks noGrp="1"/>
          </p:cNvSpPr>
          <p:nvPr>
            <p:ph type="pic" sz="quarter" idx="40" hasCustomPrompt="1"/>
          </p:nvPr>
        </p:nvSpPr>
        <p:spPr>
          <a:xfrm>
            <a:off x="2698971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41" hasCustomPrompt="1"/>
          </p:nvPr>
        </p:nvSpPr>
        <p:spPr>
          <a:xfrm>
            <a:off x="3864969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7" name="Tijdelijke aanduiding voor afbeelding 31"/>
          <p:cNvSpPr>
            <a:spLocks noGrp="1"/>
          </p:cNvSpPr>
          <p:nvPr>
            <p:ph type="pic" sz="quarter" idx="42" hasCustomPrompt="1"/>
          </p:nvPr>
        </p:nvSpPr>
        <p:spPr>
          <a:xfrm>
            <a:off x="3864969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38" name="Tijdelijke aanduiding voor verticale tekst 2"/>
          <p:cNvSpPr>
            <a:spLocks noGrp="1"/>
          </p:cNvSpPr>
          <p:nvPr>
            <p:ph type="body" orient="vert" idx="43" hasCustomPrompt="1"/>
          </p:nvPr>
        </p:nvSpPr>
        <p:spPr>
          <a:xfrm>
            <a:off x="5030967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9" name="Tijdelijke aanduiding voor afbeelding 31"/>
          <p:cNvSpPr>
            <a:spLocks noGrp="1"/>
          </p:cNvSpPr>
          <p:nvPr>
            <p:ph type="pic" sz="quarter" idx="44" hasCustomPrompt="1"/>
          </p:nvPr>
        </p:nvSpPr>
        <p:spPr>
          <a:xfrm>
            <a:off x="5030967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0" name="Tijdelijke aanduiding voor verticale tekst 2"/>
          <p:cNvSpPr>
            <a:spLocks noGrp="1"/>
          </p:cNvSpPr>
          <p:nvPr>
            <p:ph type="body" orient="vert" idx="45" hasCustomPrompt="1"/>
          </p:nvPr>
        </p:nvSpPr>
        <p:spPr>
          <a:xfrm>
            <a:off x="6196965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1" name="Tijdelijke aanduiding voor afbeelding 31"/>
          <p:cNvSpPr>
            <a:spLocks noGrp="1"/>
          </p:cNvSpPr>
          <p:nvPr>
            <p:ph type="pic" sz="quarter" idx="46" hasCustomPrompt="1"/>
          </p:nvPr>
        </p:nvSpPr>
        <p:spPr>
          <a:xfrm>
            <a:off x="6196965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2" name="Tijdelijke aanduiding voor verticale tekst 2"/>
          <p:cNvSpPr>
            <a:spLocks noGrp="1"/>
          </p:cNvSpPr>
          <p:nvPr>
            <p:ph type="body" orient="vert" idx="47" hasCustomPrompt="1"/>
          </p:nvPr>
        </p:nvSpPr>
        <p:spPr>
          <a:xfrm>
            <a:off x="7362963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3" name="Tijdelijke aanduiding voor afbeelding 31"/>
          <p:cNvSpPr>
            <a:spLocks noGrp="1"/>
          </p:cNvSpPr>
          <p:nvPr>
            <p:ph type="pic" sz="quarter" idx="48" hasCustomPrompt="1"/>
          </p:nvPr>
        </p:nvSpPr>
        <p:spPr>
          <a:xfrm>
            <a:off x="7362963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4" name="Tijdelijke aanduiding voor verticale tekst 2"/>
          <p:cNvSpPr>
            <a:spLocks noGrp="1"/>
          </p:cNvSpPr>
          <p:nvPr>
            <p:ph type="body" orient="vert" idx="49" hasCustomPrompt="1"/>
          </p:nvPr>
        </p:nvSpPr>
        <p:spPr>
          <a:xfrm>
            <a:off x="9694959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5" name="Tijdelijke aanduiding voor afbeelding 31"/>
          <p:cNvSpPr>
            <a:spLocks noGrp="1"/>
          </p:cNvSpPr>
          <p:nvPr>
            <p:ph type="pic" sz="quarter" idx="50" hasCustomPrompt="1"/>
          </p:nvPr>
        </p:nvSpPr>
        <p:spPr>
          <a:xfrm>
            <a:off x="9694959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6" name="Tijdelijke aanduiding voor verticale tekst 2"/>
          <p:cNvSpPr>
            <a:spLocks noGrp="1"/>
          </p:cNvSpPr>
          <p:nvPr>
            <p:ph type="body" orient="vert" idx="51" hasCustomPrompt="1"/>
          </p:nvPr>
        </p:nvSpPr>
        <p:spPr>
          <a:xfrm>
            <a:off x="8528961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7" name="Tijdelijke aanduiding voor afbeelding 31"/>
          <p:cNvSpPr>
            <a:spLocks noGrp="1"/>
          </p:cNvSpPr>
          <p:nvPr>
            <p:ph type="pic" sz="quarter" idx="52" hasCustomPrompt="1"/>
          </p:nvPr>
        </p:nvSpPr>
        <p:spPr>
          <a:xfrm>
            <a:off x="8528961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48" name="Tijdelijke aanduiding voor verticale tekst 2"/>
          <p:cNvSpPr>
            <a:spLocks noGrp="1"/>
          </p:cNvSpPr>
          <p:nvPr>
            <p:ph type="body" orient="vert" idx="53" hasCustomPrompt="1"/>
          </p:nvPr>
        </p:nvSpPr>
        <p:spPr>
          <a:xfrm>
            <a:off x="10860953" y="278889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49" name="Tijdelijke aanduiding voor afbeelding 31"/>
          <p:cNvSpPr>
            <a:spLocks noGrp="1"/>
          </p:cNvSpPr>
          <p:nvPr>
            <p:ph type="pic" sz="quarter" idx="54" hasCustomPrompt="1"/>
          </p:nvPr>
        </p:nvSpPr>
        <p:spPr>
          <a:xfrm>
            <a:off x="10860953" y="2788899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67" name="Tijdelijke aanduiding voor verticale tekst 2"/>
          <p:cNvSpPr>
            <a:spLocks noGrp="1"/>
          </p:cNvSpPr>
          <p:nvPr>
            <p:ph type="body" orient="vert" idx="55" hasCustomPrompt="1"/>
          </p:nvPr>
        </p:nvSpPr>
        <p:spPr>
          <a:xfrm>
            <a:off x="1532973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68" name="Tijdelijke aanduiding voor afbeelding 31"/>
          <p:cNvSpPr>
            <a:spLocks noGrp="1"/>
          </p:cNvSpPr>
          <p:nvPr>
            <p:ph type="pic" sz="quarter" idx="56" hasCustomPrompt="1"/>
          </p:nvPr>
        </p:nvSpPr>
        <p:spPr>
          <a:xfrm>
            <a:off x="1532973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69" name="Tijdelijke aanduiding voor verticale tekst 2"/>
          <p:cNvSpPr>
            <a:spLocks noGrp="1"/>
          </p:cNvSpPr>
          <p:nvPr>
            <p:ph type="body" orient="vert" idx="57" hasCustomPrompt="1"/>
          </p:nvPr>
        </p:nvSpPr>
        <p:spPr>
          <a:xfrm>
            <a:off x="3864969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0" name="Tijdelijke aanduiding voor afbeelding 31"/>
          <p:cNvSpPr>
            <a:spLocks noGrp="1"/>
          </p:cNvSpPr>
          <p:nvPr>
            <p:ph type="pic" sz="quarter" idx="58" hasCustomPrompt="1"/>
          </p:nvPr>
        </p:nvSpPr>
        <p:spPr>
          <a:xfrm>
            <a:off x="3864969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1" name="Tijdelijke aanduiding voor verticale tekst 2"/>
          <p:cNvSpPr>
            <a:spLocks noGrp="1"/>
          </p:cNvSpPr>
          <p:nvPr>
            <p:ph type="body" orient="vert" idx="59" hasCustomPrompt="1"/>
          </p:nvPr>
        </p:nvSpPr>
        <p:spPr>
          <a:xfrm>
            <a:off x="5030967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2" name="Tijdelijke aanduiding voor afbeelding 31"/>
          <p:cNvSpPr>
            <a:spLocks noGrp="1"/>
          </p:cNvSpPr>
          <p:nvPr>
            <p:ph type="pic" sz="quarter" idx="60" hasCustomPrompt="1"/>
          </p:nvPr>
        </p:nvSpPr>
        <p:spPr>
          <a:xfrm>
            <a:off x="5030967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3" name="Tijdelijke aanduiding voor verticale tekst 2"/>
          <p:cNvSpPr>
            <a:spLocks noGrp="1"/>
          </p:cNvSpPr>
          <p:nvPr>
            <p:ph type="body" orient="vert" idx="61" hasCustomPrompt="1"/>
          </p:nvPr>
        </p:nvSpPr>
        <p:spPr>
          <a:xfrm>
            <a:off x="6196965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4" name="Tijdelijke aanduiding voor afbeelding 31"/>
          <p:cNvSpPr>
            <a:spLocks noGrp="1"/>
          </p:cNvSpPr>
          <p:nvPr>
            <p:ph type="pic" sz="quarter" idx="62" hasCustomPrompt="1"/>
          </p:nvPr>
        </p:nvSpPr>
        <p:spPr>
          <a:xfrm>
            <a:off x="6196965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5" name="Tijdelijke aanduiding voor verticale tekst 2"/>
          <p:cNvSpPr>
            <a:spLocks noGrp="1"/>
          </p:cNvSpPr>
          <p:nvPr>
            <p:ph type="body" orient="vert" idx="63" hasCustomPrompt="1"/>
          </p:nvPr>
        </p:nvSpPr>
        <p:spPr>
          <a:xfrm>
            <a:off x="7362963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6" name="Tijdelijke aanduiding voor afbeelding 31"/>
          <p:cNvSpPr>
            <a:spLocks noGrp="1"/>
          </p:cNvSpPr>
          <p:nvPr>
            <p:ph type="pic" sz="quarter" idx="64" hasCustomPrompt="1"/>
          </p:nvPr>
        </p:nvSpPr>
        <p:spPr>
          <a:xfrm>
            <a:off x="7362963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7" name="Tijdelijke aanduiding voor verticale tekst 2"/>
          <p:cNvSpPr>
            <a:spLocks noGrp="1"/>
          </p:cNvSpPr>
          <p:nvPr>
            <p:ph type="body" orient="vert" idx="65" hasCustomPrompt="1"/>
          </p:nvPr>
        </p:nvSpPr>
        <p:spPr>
          <a:xfrm>
            <a:off x="9694959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78" name="Tijdelijke aanduiding voor afbeelding 31"/>
          <p:cNvSpPr>
            <a:spLocks noGrp="1"/>
          </p:cNvSpPr>
          <p:nvPr>
            <p:ph type="pic" sz="quarter" idx="66" hasCustomPrompt="1"/>
          </p:nvPr>
        </p:nvSpPr>
        <p:spPr>
          <a:xfrm>
            <a:off x="9694959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79" name="Tijdelijke aanduiding voor verticale tekst 2"/>
          <p:cNvSpPr>
            <a:spLocks noGrp="1"/>
          </p:cNvSpPr>
          <p:nvPr>
            <p:ph type="body" orient="vert" idx="67" hasCustomPrompt="1"/>
          </p:nvPr>
        </p:nvSpPr>
        <p:spPr>
          <a:xfrm>
            <a:off x="8528961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80" name="Tijdelijke aanduiding voor afbeelding 31"/>
          <p:cNvSpPr>
            <a:spLocks noGrp="1"/>
          </p:cNvSpPr>
          <p:nvPr>
            <p:ph type="pic" sz="quarter" idx="68" hasCustomPrompt="1"/>
          </p:nvPr>
        </p:nvSpPr>
        <p:spPr>
          <a:xfrm>
            <a:off x="8528961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181" name="Tijdelijke aanduiding voor verticale tekst 2"/>
          <p:cNvSpPr>
            <a:spLocks noGrp="1"/>
          </p:cNvSpPr>
          <p:nvPr>
            <p:ph type="body" orient="vert" idx="69" hasCustomPrompt="1"/>
          </p:nvPr>
        </p:nvSpPr>
        <p:spPr>
          <a:xfrm>
            <a:off x="10860953" y="1174529"/>
            <a:ext cx="972000" cy="1414800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82" name="Tijdelijke aanduiding voor afbeelding 31"/>
          <p:cNvSpPr>
            <a:spLocks noGrp="1"/>
          </p:cNvSpPr>
          <p:nvPr>
            <p:ph type="pic" sz="quarter" idx="70" hasCustomPrompt="1"/>
          </p:nvPr>
        </p:nvSpPr>
        <p:spPr>
          <a:xfrm>
            <a:off x="10860953" y="1174531"/>
            <a:ext cx="972000" cy="961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grpSp>
        <p:nvGrpSpPr>
          <p:cNvPr id="183" name="Groep 18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grpSp>
          <p:nvGrpSpPr>
            <p:cNvPr id="184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226" name="Rechthoek 22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7" name="Rechte verbindingslijn 22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85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86" name="Rechthoek 18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87" name="Ovaal 18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88" name="Rechte verbindingslijn 18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89" name="Rechte verbindingslijn 18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0" name="Rechthoek 18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1" name="Rechte verbindingslijn 190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2" name="Ovaal 19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93" name="Rechthoek 19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4" name="Groep 193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22" name="Rechthoek 22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23" name="Rechte verbindingslijn 22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24" name="Gelijkbenige driehoek 22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ep 19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16" name="Rechthoek 215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" name="Ovaal 216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Vrije vorm: vorm 217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: afgeronde hoeken 218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20" name="Rechte verbindingslijn 219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21" name="Rechte verbindingslijn 220"/>
                <p:cNvCxnSpPr>
                  <a:cxnSpLocks/>
                  <a:stCxn id="219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96" name="Ovaal 19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97" name="Rechthoek 19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‘Bijsnijden’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8" name="Rechte verbindingslijn 19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99" name="Groep 198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200" name="Groep 199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203" name="Groep 202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210" name="Groep 209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213" name="Rechthoek 212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Rechthoek 213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Ovaal 214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100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211" name="Afbeelding 210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12" name="Afbeelding 211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04" name="Groep 203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8" name="Rechthoek 207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9" name="Rechthoek 208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05" name="Groep 204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6" name="Rechthoek 205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Rechthoek 206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201" name="Rechthoek 200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202" name="Gelijkbenige driehoek 201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6086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75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75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2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7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75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2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75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75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9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0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1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75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2" decel="10000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3" grpId="0" animBg="1"/>
      <p:bldP spid="11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5" grpId="0" animBg="1"/>
      <p:bldP spid="1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/>
      <p:bldP spid="11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/>
      <p:bldP spid="12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/>
      <p:bldP spid="12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/>
      <p:bldP spid="12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/>
      <p:bldP spid="12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7" grpId="0" animBg="1"/>
      <p:bldP spid="12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9" grpId="0" animBg="1"/>
      <p:bldP spid="13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1" grpId="0" animBg="1"/>
      <p:bldP spid="13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3" grpId="0" animBg="1"/>
      <p:bldP spid="13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animBg="1"/>
      <p:bldP spid="13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7" grpId="0" animBg="1"/>
      <p:bldP spid="13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9" grpId="0" animBg="1"/>
      <p:bldP spid="140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1" grpId="0" animBg="1"/>
      <p:bldP spid="142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3" grpId="0" animBg="1"/>
      <p:bldP spid="144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animBg="1"/>
      <p:bldP spid="14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7" grpId="0" animBg="1"/>
      <p:bldP spid="148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9" grpId="0" animBg="1"/>
      <p:bldP spid="1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8" grpId="0" animBg="1"/>
      <p:bldP spid="1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0" grpId="0" animBg="1"/>
      <p:bldP spid="1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2" grpId="0" animBg="1"/>
      <p:bldP spid="1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4" grpId="0" animBg="1"/>
      <p:bldP spid="1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6" grpId="0" animBg="1"/>
      <p:bldP spid="1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8" grpId="0" animBg="1"/>
      <p:bldP spid="1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0" grpId="0" animBg="1"/>
      <p:bldP spid="1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2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rectiele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3" y="-2794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directieleden</a:t>
            </a:r>
          </a:p>
        </p:txBody>
      </p:sp>
      <p:sp>
        <p:nvSpPr>
          <p:cNvPr id="25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708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9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Tekststijl van het model bewerken</a:t>
            </a:r>
          </a:p>
        </p:txBody>
      </p:sp>
      <p:grpSp>
        <p:nvGrpSpPr>
          <p:cNvPr id="26" name="Groep 25"/>
          <p:cNvGrpSpPr/>
          <p:nvPr userDrawn="1"/>
        </p:nvGrpSpPr>
        <p:grpSpPr>
          <a:xfrm>
            <a:off x="-3425007" y="-17881"/>
            <a:ext cx="3188787" cy="4152045"/>
            <a:chOff x="-3425006" y="-17883"/>
            <a:chExt cx="3188786" cy="4152045"/>
          </a:xfrm>
        </p:grpSpPr>
        <p:grpSp>
          <p:nvGrpSpPr>
            <p:cNvPr id="27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32" name="Rechthoek 31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5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5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3" name="Ovaal 32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4" name="Rechte verbindingslijn 33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5" name="Rechthoek 34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Rechte verbindingslijn 36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Rechthoek 37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89" name="Groep 88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93" name="Rechte verbindingslijn 92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4" name="Rechte verbindingslijn 93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5" name="Rechte verbindingslijn 94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6" name="Rechte verbindingslijn 95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97" name="Rechte verbindingslijn 96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90" name="Groep 89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91" name="Rechthoek 9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2" name="Pijl: punthaak 9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0" name="Groep 39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80" name="Groep 79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84" name="Rechte verbindingslijn 83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5" name="Rechte verbindingslijn 84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6" name="Rechte verbindingslijn 85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7" name="Rechte verbindingslijn 86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8" name="Rechte verbindingslijn 87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81" name="Groep 80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82" name="Rechthoek 81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Pijl: punthaak 82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1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2" name="Rechte verbindingslijn 41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3" name="Groep 42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69" name="Rechthoek 68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0" name="Groep 69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71" name="Groep 70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75" name="Rechte verbindingslijn 74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6" name="Rechte verbindingslijn 75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7" name="Rechte verbindingslijn 76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8" name="Rechte verbindingslijn 77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79" name="Rechte verbindingslijn 78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72" name="Groep 71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73" name="Rechthoek 72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" name="Pijl: punthaak 73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4" name="Groep 43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58" name="Rechthoek 57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10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60" name="Groep 59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64" name="Rechte verbindingslijn 63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5" name="Rechte verbindingslijn 64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6" name="Rechte verbindingslijn 65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7" name="Rechte verbindingslijn 66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68" name="Rechte verbindingslijn 67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61" name="Groep 60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Pijl: punthaak 6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" name="Rechthoek 44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46" name="Rechthoek 45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47" name="Rechte verbindingslijn 46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8" name="Rechthoek 47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21" marR="0" lvl="0" indent="-268221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49" name="Ovaal 48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50" name="Rechthoek 49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317" marR="0" lvl="1" indent="-285684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Ovaal 50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2" name="Rechthoek 51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53" name="Ovaal 52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54" name="Rechthoek 53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173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55" name="Ovaal 54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56" name="Rechthoek 55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173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57" name="Rechte verbindingslijn 56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28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29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30" name="Rechthoek 29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1" name="Rechte verbindingslijn 30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grpSp>
        <p:nvGrpSpPr>
          <p:cNvPr id="183" name="Groep 182"/>
          <p:cNvGrpSpPr/>
          <p:nvPr userDrawn="1"/>
        </p:nvGrpSpPr>
        <p:grpSpPr>
          <a:xfrm>
            <a:off x="12391615" y="-17883"/>
            <a:ext cx="3183679" cy="5210064"/>
            <a:chOff x="12391603" y="-17883"/>
            <a:chExt cx="3183678" cy="5210064"/>
          </a:xfrm>
        </p:grpSpPr>
        <p:grpSp>
          <p:nvGrpSpPr>
            <p:cNvPr id="184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226" name="Rechthoek 225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7" name="Rechte verbindingslijn 226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185" name="Instructie"/>
            <p:cNvGrpSpPr/>
            <p:nvPr userDrawn="1"/>
          </p:nvGrpSpPr>
          <p:grpSpPr>
            <a:xfrm>
              <a:off x="12391603" y="-17883"/>
              <a:ext cx="3183678" cy="4337638"/>
              <a:chOff x="12391603" y="-17883"/>
              <a:chExt cx="3183678" cy="4337638"/>
            </a:xfrm>
          </p:grpSpPr>
          <p:sp>
            <p:nvSpPr>
              <p:cNvPr id="186" name="Rechthoek 18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173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187" name="Ovaal 18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88" name="Rechte verbindingslijn 18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189" name="Rechte verbindingslijn 18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0" name="Rechthoek 18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1" name="Rechte verbindingslijn 190"/>
              <p:cNvCxnSpPr>
                <a:cxnSpLocks/>
              </p:cNvCxnSpPr>
              <p:nvPr userDrawn="1"/>
            </p:nvCxnSpPr>
            <p:spPr>
              <a:xfrm>
                <a:off x="12397263" y="4319755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92" name="Ovaal 19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193" name="Rechthoek 19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4" name="Groep 193"/>
              <p:cNvGrpSpPr/>
              <p:nvPr userDrawn="1"/>
            </p:nvGrpSpPr>
            <p:grpSpPr>
              <a:xfrm>
                <a:off x="12757284" y="2166667"/>
                <a:ext cx="825500" cy="209550"/>
                <a:chOff x="13504624" y="2482850"/>
                <a:chExt cx="825500" cy="209550"/>
              </a:xfrm>
            </p:grpSpPr>
            <p:sp>
              <p:nvSpPr>
                <p:cNvPr id="222" name="Rechthoek 221"/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223" name="Rechte verbindingslijn 222"/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24" name="Gelijkbenige driehoek 223"/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ep 19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216" name="Rechthoek 215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" name="Ovaal 216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Vrije vorm: vorm 217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: afgeronde hoeken 218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20" name="Rechte verbindingslijn 219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221" name="Rechte verbindingslijn 220"/>
                <p:cNvCxnSpPr>
                  <a:cxnSpLocks/>
                  <a:stCxn id="219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196" name="Ovaal 19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173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97" name="Rechthoek 19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173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‘Hulpmiddelen voor afbeeldingen - Opmaak’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‘Bijsnijden’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98" name="Rechte verbindingslijn 19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199" name="Groep 198"/>
              <p:cNvGrpSpPr/>
              <p:nvPr userDrawn="1"/>
            </p:nvGrpSpPr>
            <p:grpSpPr>
              <a:xfrm>
                <a:off x="12760356" y="3403241"/>
                <a:ext cx="478350" cy="751185"/>
                <a:chOff x="12760356" y="3403241"/>
                <a:chExt cx="478350" cy="751185"/>
              </a:xfrm>
            </p:grpSpPr>
            <p:grpSp>
              <p:nvGrpSpPr>
                <p:cNvPr id="200" name="Groep 199"/>
                <p:cNvGrpSpPr/>
                <p:nvPr userDrawn="1"/>
              </p:nvGrpSpPr>
              <p:grpSpPr>
                <a:xfrm>
                  <a:off x="12771568" y="3403241"/>
                  <a:ext cx="467138" cy="448489"/>
                  <a:chOff x="12782195" y="3403241"/>
                  <a:chExt cx="467138" cy="448489"/>
                </a:xfrm>
              </p:grpSpPr>
              <p:grpSp>
                <p:nvGrpSpPr>
                  <p:cNvPr id="203" name="Groep 202"/>
                  <p:cNvGrpSpPr/>
                  <p:nvPr userDrawn="1"/>
                </p:nvGrpSpPr>
                <p:grpSpPr>
                  <a:xfrm>
                    <a:off x="12782195" y="3403241"/>
                    <a:ext cx="412967" cy="393907"/>
                    <a:chOff x="13554906" y="3320109"/>
                    <a:chExt cx="443906" cy="423419"/>
                  </a:xfrm>
                </p:grpSpPr>
                <p:grpSp>
                  <p:nvGrpSpPr>
                    <p:cNvPr id="210" name="Groep 209"/>
                    <p:cNvGrpSpPr/>
                    <p:nvPr userDrawn="1"/>
                  </p:nvGrpSpPr>
                  <p:grpSpPr>
                    <a:xfrm>
                      <a:off x="13554906" y="3320109"/>
                      <a:ext cx="443906" cy="423419"/>
                      <a:chOff x="12909684" y="1276143"/>
                      <a:chExt cx="443906" cy="423419"/>
                    </a:xfrm>
                  </p:grpSpPr>
                  <p:sp>
                    <p:nvSpPr>
                      <p:cNvPr id="213" name="Rechthoek 212"/>
                      <p:cNvSpPr/>
                      <p:nvPr userDrawn="1"/>
                    </p:nvSpPr>
                    <p:spPr>
                      <a:xfrm>
                        <a:off x="12918700" y="1285262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Rechthoek 213"/>
                      <p:cNvSpPr/>
                      <p:nvPr userDrawn="1"/>
                    </p:nvSpPr>
                    <p:spPr>
                      <a:xfrm>
                        <a:off x="12909684" y="1276143"/>
                        <a:ext cx="261629" cy="25780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600"/>
                          </a:spcBef>
                          <a:spcAft>
                            <a:spcPts val="600"/>
                          </a:spcAft>
                        </a:pPr>
                        <a:endParaRPr lang="nl-NL" sz="800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Ovaal 214"/>
                      <p:cNvSpPr/>
                      <p:nvPr userDrawn="1"/>
                    </p:nvSpPr>
                    <p:spPr>
                      <a:xfrm>
                        <a:off x="13069071" y="1308711"/>
                        <a:ext cx="72188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100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211" name="Afbeelding 210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12" name="Afbeelding 211"/>
                    <p:cNvPicPr>
                      <a:picLocks noChangeAspect="1"/>
                    </p:cNvPicPr>
                    <p:nvPr userDrawn="1"/>
                  </p:nvPicPr>
                  <p:blipFill>
                    <a:blip r:embed="rId2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69"/>
                      <a:ext cx="173367" cy="111423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204" name="Groep 203"/>
                  <p:cNvGrpSpPr/>
                  <p:nvPr userDrawn="1"/>
                </p:nvGrpSpPr>
                <p:grpSpPr>
                  <a:xfrm>
                    <a:off x="13103513" y="3705268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8" name="Rechthoek 207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9" name="Rechthoek 208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05" name="Groep 204"/>
                  <p:cNvGrpSpPr/>
                  <p:nvPr userDrawn="1"/>
                </p:nvGrpSpPr>
                <p:grpSpPr>
                  <a:xfrm rot="10800000">
                    <a:off x="13061402" y="3665637"/>
                    <a:ext cx="145820" cy="146462"/>
                    <a:chOff x="13096169" y="3602278"/>
                    <a:chExt cx="145820" cy="146462"/>
                  </a:xfrm>
                </p:grpSpPr>
                <p:sp>
                  <p:nvSpPr>
                    <p:cNvPr id="206" name="Rechthoek 205"/>
                    <p:cNvSpPr/>
                    <p:nvPr userDrawn="1"/>
                  </p:nvSpPr>
                  <p:spPr>
                    <a:xfrm>
                      <a:off x="13096169" y="360227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Rechthoek 206"/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1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201" name="Rechthoek 200"/>
                <p:cNvSpPr/>
                <p:nvPr userDrawn="1"/>
              </p:nvSpPr>
              <p:spPr>
                <a:xfrm>
                  <a:off x="12760356" y="3889891"/>
                  <a:ext cx="467530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202" name="Gelijkbenige driehoek 201"/>
                <p:cNvSpPr/>
                <p:nvPr userDrawn="1"/>
              </p:nvSpPr>
              <p:spPr>
                <a:xfrm rot="10800000">
                  <a:off x="12950688" y="4103279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351" name="Tijdelijke aanduiding voor verticale tekst 2">
            <a:extLst>
              <a:ext uri="{FF2B5EF4-FFF2-40B4-BE49-F238E27FC236}">
                <a16:creationId xmlns:a16="http://schemas.microsoft.com/office/drawing/2014/main" id="{14293AD2-5837-4071-844A-CF9B4C8E7AF4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5627405" y="127315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2" name="Tijdelijke aanduiding voor afbeelding 31">
            <a:extLst>
              <a:ext uri="{FF2B5EF4-FFF2-40B4-BE49-F238E27FC236}">
                <a16:creationId xmlns:a16="http://schemas.microsoft.com/office/drawing/2014/main" id="{31C292F8-365A-42F0-A852-406D5067D3A0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5627405" y="127531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3" name="Tijdelijke aanduiding voor verticale tekst 2">
            <a:extLst>
              <a:ext uri="{FF2B5EF4-FFF2-40B4-BE49-F238E27FC236}">
                <a16:creationId xmlns:a16="http://schemas.microsoft.com/office/drawing/2014/main" id="{3546D6F5-C676-40A9-869B-8EFFA5AA167D}"/>
              </a:ext>
            </a:extLst>
          </p:cNvPr>
          <p:cNvSpPr>
            <a:spLocks noGrp="1"/>
          </p:cNvSpPr>
          <p:nvPr>
            <p:ph type="body" orient="vert" idx="61" hasCustomPrompt="1"/>
          </p:nvPr>
        </p:nvSpPr>
        <p:spPr>
          <a:xfrm>
            <a:off x="3300951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4" name="Tijdelijke aanduiding voor afbeelding 31">
            <a:extLst>
              <a:ext uri="{FF2B5EF4-FFF2-40B4-BE49-F238E27FC236}">
                <a16:creationId xmlns:a16="http://schemas.microsoft.com/office/drawing/2014/main" id="{19A7FBEA-B915-4628-84CB-AAE0E645B7BA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3300951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5" name="Tijdelijke aanduiding voor verticale tekst 2">
            <a:extLst>
              <a:ext uri="{FF2B5EF4-FFF2-40B4-BE49-F238E27FC236}">
                <a16:creationId xmlns:a16="http://schemas.microsoft.com/office/drawing/2014/main" id="{C013B144-0A0D-497E-9CB4-D7698C524BA4}"/>
              </a:ext>
            </a:extLst>
          </p:cNvPr>
          <p:cNvSpPr>
            <a:spLocks noGrp="1"/>
          </p:cNvSpPr>
          <p:nvPr>
            <p:ph type="body" orient="vert" idx="63" hasCustomPrompt="1"/>
          </p:nvPr>
        </p:nvSpPr>
        <p:spPr>
          <a:xfrm>
            <a:off x="4466125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6" name="Tijdelijke aanduiding voor afbeelding 31">
            <a:extLst>
              <a:ext uri="{FF2B5EF4-FFF2-40B4-BE49-F238E27FC236}">
                <a16:creationId xmlns:a16="http://schemas.microsoft.com/office/drawing/2014/main" id="{6507DC2E-D07A-43FD-A01D-E8C2C5DB65E1}"/>
              </a:ext>
            </a:extLst>
          </p:cNvPr>
          <p:cNvSpPr>
            <a:spLocks noGrp="1"/>
          </p:cNvSpPr>
          <p:nvPr>
            <p:ph type="pic" sz="quarter" idx="64" hasCustomPrompt="1"/>
          </p:nvPr>
        </p:nvSpPr>
        <p:spPr>
          <a:xfrm>
            <a:off x="4466125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7" name="Tijdelijke aanduiding voor verticale tekst 2">
            <a:extLst>
              <a:ext uri="{FF2B5EF4-FFF2-40B4-BE49-F238E27FC236}">
                <a16:creationId xmlns:a16="http://schemas.microsoft.com/office/drawing/2014/main" id="{83EC8DC8-0A58-457F-A794-EF5F437A5D57}"/>
              </a:ext>
            </a:extLst>
          </p:cNvPr>
          <p:cNvSpPr>
            <a:spLocks noGrp="1"/>
          </p:cNvSpPr>
          <p:nvPr>
            <p:ph type="body" orient="vert" idx="65" hasCustomPrompt="1"/>
          </p:nvPr>
        </p:nvSpPr>
        <p:spPr>
          <a:xfrm>
            <a:off x="5627038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58" name="Tijdelijke aanduiding voor afbeelding 31">
            <a:extLst>
              <a:ext uri="{FF2B5EF4-FFF2-40B4-BE49-F238E27FC236}">
                <a16:creationId xmlns:a16="http://schemas.microsoft.com/office/drawing/2014/main" id="{DC89F17D-F4CD-4E8D-A88A-98CD7D88CBDC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5627038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59" name="Tijdelijke aanduiding voor verticale tekst 2">
            <a:extLst>
              <a:ext uri="{FF2B5EF4-FFF2-40B4-BE49-F238E27FC236}">
                <a16:creationId xmlns:a16="http://schemas.microsoft.com/office/drawing/2014/main" id="{B09EFA52-2194-4D04-AFD3-0EE8B5EFFCCD}"/>
              </a:ext>
            </a:extLst>
          </p:cNvPr>
          <p:cNvSpPr>
            <a:spLocks noGrp="1"/>
          </p:cNvSpPr>
          <p:nvPr>
            <p:ph type="body" orient="vert" idx="67" hasCustomPrompt="1"/>
          </p:nvPr>
        </p:nvSpPr>
        <p:spPr>
          <a:xfrm>
            <a:off x="6760803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0" name="Tijdelijke aanduiding voor afbeelding 31">
            <a:extLst>
              <a:ext uri="{FF2B5EF4-FFF2-40B4-BE49-F238E27FC236}">
                <a16:creationId xmlns:a16="http://schemas.microsoft.com/office/drawing/2014/main" id="{A24E315D-EA10-4DEF-95BB-C8CE4FFB11A4}"/>
              </a:ext>
            </a:extLst>
          </p:cNvPr>
          <p:cNvSpPr>
            <a:spLocks noGrp="1"/>
          </p:cNvSpPr>
          <p:nvPr>
            <p:ph type="pic" sz="quarter" idx="68" hasCustomPrompt="1"/>
          </p:nvPr>
        </p:nvSpPr>
        <p:spPr>
          <a:xfrm>
            <a:off x="6760803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1" name="Tijdelijke aanduiding voor verticale tekst 2">
            <a:extLst>
              <a:ext uri="{FF2B5EF4-FFF2-40B4-BE49-F238E27FC236}">
                <a16:creationId xmlns:a16="http://schemas.microsoft.com/office/drawing/2014/main" id="{8C45A7BE-A6A5-46D1-836D-6BAE04F801EE}"/>
              </a:ext>
            </a:extLst>
          </p:cNvPr>
          <p:cNvSpPr>
            <a:spLocks noGrp="1"/>
          </p:cNvSpPr>
          <p:nvPr>
            <p:ph type="body" orient="vert" idx="69" hasCustomPrompt="1"/>
          </p:nvPr>
        </p:nvSpPr>
        <p:spPr>
          <a:xfrm>
            <a:off x="7919797" y="2779359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2" name="Tijdelijke aanduiding voor afbeelding 31">
            <a:extLst>
              <a:ext uri="{FF2B5EF4-FFF2-40B4-BE49-F238E27FC236}">
                <a16:creationId xmlns:a16="http://schemas.microsoft.com/office/drawing/2014/main" id="{70A28BCC-A31D-4DF1-B9E3-C2C142D837B7}"/>
              </a:ext>
            </a:extLst>
          </p:cNvPr>
          <p:cNvSpPr>
            <a:spLocks noGrp="1"/>
          </p:cNvSpPr>
          <p:nvPr>
            <p:ph type="pic" sz="quarter" idx="70" hasCustomPrompt="1"/>
          </p:nvPr>
        </p:nvSpPr>
        <p:spPr>
          <a:xfrm>
            <a:off x="7919797" y="2781517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3" name="Tijdelijke aanduiding voor verticale tekst 2">
            <a:extLst>
              <a:ext uri="{FF2B5EF4-FFF2-40B4-BE49-F238E27FC236}">
                <a16:creationId xmlns:a16="http://schemas.microsoft.com/office/drawing/2014/main" id="{A0474310-937A-48E0-8BA1-9B4140C7BB4F}"/>
              </a:ext>
            </a:extLst>
          </p:cNvPr>
          <p:cNvSpPr>
            <a:spLocks noGrp="1"/>
          </p:cNvSpPr>
          <p:nvPr>
            <p:ph type="body" orient="vert" idx="71" hasCustomPrompt="1"/>
          </p:nvPr>
        </p:nvSpPr>
        <p:spPr>
          <a:xfrm>
            <a:off x="186865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4" name="Tijdelijke aanduiding voor afbeelding 31">
            <a:extLst>
              <a:ext uri="{FF2B5EF4-FFF2-40B4-BE49-F238E27FC236}">
                <a16:creationId xmlns:a16="http://schemas.microsoft.com/office/drawing/2014/main" id="{3CBF5ECA-BEE2-473A-8E52-D03352A5EDDF}"/>
              </a:ext>
            </a:extLst>
          </p:cNvPr>
          <p:cNvSpPr>
            <a:spLocks noGrp="1"/>
          </p:cNvSpPr>
          <p:nvPr>
            <p:ph type="pic" sz="quarter" idx="72" hasCustomPrompt="1"/>
          </p:nvPr>
        </p:nvSpPr>
        <p:spPr>
          <a:xfrm>
            <a:off x="186865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5" name="Tijdelijke aanduiding voor verticale tekst 2">
            <a:extLst>
              <a:ext uri="{FF2B5EF4-FFF2-40B4-BE49-F238E27FC236}">
                <a16:creationId xmlns:a16="http://schemas.microsoft.com/office/drawing/2014/main" id="{E5DD920C-0DD7-43B5-80F2-1553606E5496}"/>
              </a:ext>
            </a:extLst>
          </p:cNvPr>
          <p:cNvSpPr>
            <a:spLocks noGrp="1"/>
          </p:cNvSpPr>
          <p:nvPr>
            <p:ph type="body" orient="vert" idx="73" hasCustomPrompt="1"/>
          </p:nvPr>
        </p:nvSpPr>
        <p:spPr>
          <a:xfrm>
            <a:off x="1196301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6" name="Tijdelijke aanduiding voor afbeelding 31">
            <a:extLst>
              <a:ext uri="{FF2B5EF4-FFF2-40B4-BE49-F238E27FC236}">
                <a16:creationId xmlns:a16="http://schemas.microsoft.com/office/drawing/2014/main" id="{41CE60B6-643B-4FA5-AFD6-F71184104FEB}"/>
              </a:ext>
            </a:extLst>
          </p:cNvPr>
          <p:cNvSpPr>
            <a:spLocks noGrp="1"/>
          </p:cNvSpPr>
          <p:nvPr>
            <p:ph type="pic" sz="quarter" idx="74" hasCustomPrompt="1"/>
          </p:nvPr>
        </p:nvSpPr>
        <p:spPr>
          <a:xfrm>
            <a:off x="1196301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7" name="Tijdelijke aanduiding voor verticale tekst 2">
            <a:extLst>
              <a:ext uri="{FF2B5EF4-FFF2-40B4-BE49-F238E27FC236}">
                <a16:creationId xmlns:a16="http://schemas.microsoft.com/office/drawing/2014/main" id="{0E055054-668D-45F3-AC9E-E98016952F7F}"/>
              </a:ext>
            </a:extLst>
          </p:cNvPr>
          <p:cNvSpPr>
            <a:spLocks noGrp="1"/>
          </p:cNvSpPr>
          <p:nvPr>
            <p:ph type="body" orient="vert" idx="75" hasCustomPrompt="1"/>
          </p:nvPr>
        </p:nvSpPr>
        <p:spPr>
          <a:xfrm>
            <a:off x="2178414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68" name="Tijdelijke aanduiding voor afbeelding 31">
            <a:extLst>
              <a:ext uri="{FF2B5EF4-FFF2-40B4-BE49-F238E27FC236}">
                <a16:creationId xmlns:a16="http://schemas.microsoft.com/office/drawing/2014/main" id="{61EF5895-2F2F-41FA-BD25-A9ACEE183E07}"/>
              </a:ext>
            </a:extLst>
          </p:cNvPr>
          <p:cNvSpPr>
            <a:spLocks noGrp="1"/>
          </p:cNvSpPr>
          <p:nvPr>
            <p:ph type="pic" sz="quarter" idx="76" hasCustomPrompt="1"/>
          </p:nvPr>
        </p:nvSpPr>
        <p:spPr>
          <a:xfrm>
            <a:off x="2178414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69" name="Tijdelijke aanduiding voor verticale tekst 2">
            <a:extLst>
              <a:ext uri="{FF2B5EF4-FFF2-40B4-BE49-F238E27FC236}">
                <a16:creationId xmlns:a16="http://schemas.microsoft.com/office/drawing/2014/main" id="{1C5CEB20-7748-4A99-9912-BBFD8F504873}"/>
              </a:ext>
            </a:extLst>
          </p:cNvPr>
          <p:cNvSpPr>
            <a:spLocks noGrp="1"/>
          </p:cNvSpPr>
          <p:nvPr>
            <p:ph type="body" orient="vert" idx="77" hasCustomPrompt="1"/>
          </p:nvPr>
        </p:nvSpPr>
        <p:spPr>
          <a:xfrm>
            <a:off x="3169936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0" name="Tijdelijke aanduiding voor afbeelding 31">
            <a:extLst>
              <a:ext uri="{FF2B5EF4-FFF2-40B4-BE49-F238E27FC236}">
                <a16:creationId xmlns:a16="http://schemas.microsoft.com/office/drawing/2014/main" id="{8F724066-6267-4012-A0AE-9AFF34BFAEF3}"/>
              </a:ext>
            </a:extLst>
          </p:cNvPr>
          <p:cNvSpPr>
            <a:spLocks noGrp="1"/>
          </p:cNvSpPr>
          <p:nvPr>
            <p:ph type="pic" sz="quarter" idx="78" hasCustomPrompt="1"/>
          </p:nvPr>
        </p:nvSpPr>
        <p:spPr>
          <a:xfrm>
            <a:off x="3169936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1" name="Tijdelijke aanduiding voor verticale tekst 2">
            <a:extLst>
              <a:ext uri="{FF2B5EF4-FFF2-40B4-BE49-F238E27FC236}">
                <a16:creationId xmlns:a16="http://schemas.microsoft.com/office/drawing/2014/main" id="{5549D103-FD4C-40BD-9381-7A2A04ACE976}"/>
              </a:ext>
            </a:extLst>
          </p:cNvPr>
          <p:cNvSpPr>
            <a:spLocks noGrp="1"/>
          </p:cNvSpPr>
          <p:nvPr>
            <p:ph type="body" orient="vert" idx="79" hasCustomPrompt="1"/>
          </p:nvPr>
        </p:nvSpPr>
        <p:spPr>
          <a:xfrm>
            <a:off x="4175625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2" name="Tijdelijke aanduiding voor afbeelding 31">
            <a:extLst>
              <a:ext uri="{FF2B5EF4-FFF2-40B4-BE49-F238E27FC236}">
                <a16:creationId xmlns:a16="http://schemas.microsoft.com/office/drawing/2014/main" id="{77371A9C-44E1-4AF9-AEF3-D57D35EC1BDB}"/>
              </a:ext>
            </a:extLst>
          </p:cNvPr>
          <p:cNvSpPr>
            <a:spLocks noGrp="1"/>
          </p:cNvSpPr>
          <p:nvPr>
            <p:ph type="pic" sz="quarter" idx="80" hasCustomPrompt="1"/>
          </p:nvPr>
        </p:nvSpPr>
        <p:spPr>
          <a:xfrm>
            <a:off x="4175625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3" name="Tijdelijke aanduiding voor verticale tekst 2">
            <a:extLst>
              <a:ext uri="{FF2B5EF4-FFF2-40B4-BE49-F238E27FC236}">
                <a16:creationId xmlns:a16="http://schemas.microsoft.com/office/drawing/2014/main" id="{714A5014-6E42-4ED5-8E6B-6B8B1A3EDEC8}"/>
              </a:ext>
            </a:extLst>
          </p:cNvPr>
          <p:cNvSpPr>
            <a:spLocks noGrp="1"/>
          </p:cNvSpPr>
          <p:nvPr>
            <p:ph type="body" orient="vert" idx="81" hasCustomPrompt="1"/>
          </p:nvPr>
        </p:nvSpPr>
        <p:spPr>
          <a:xfrm>
            <a:off x="5170485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4" name="Tijdelijke aanduiding voor afbeelding 31">
            <a:extLst>
              <a:ext uri="{FF2B5EF4-FFF2-40B4-BE49-F238E27FC236}">
                <a16:creationId xmlns:a16="http://schemas.microsoft.com/office/drawing/2014/main" id="{5B04C9C5-8DDC-42DA-A688-232C243D2E1F}"/>
              </a:ext>
            </a:extLst>
          </p:cNvPr>
          <p:cNvSpPr>
            <a:spLocks noGrp="1"/>
          </p:cNvSpPr>
          <p:nvPr>
            <p:ph type="pic" sz="quarter" idx="82" hasCustomPrompt="1"/>
          </p:nvPr>
        </p:nvSpPr>
        <p:spPr>
          <a:xfrm>
            <a:off x="5170485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5" name="Tijdelijke aanduiding voor verticale tekst 2">
            <a:extLst>
              <a:ext uri="{FF2B5EF4-FFF2-40B4-BE49-F238E27FC236}">
                <a16:creationId xmlns:a16="http://schemas.microsoft.com/office/drawing/2014/main" id="{B8514DCC-110B-47C6-B106-1D96A43C6875}"/>
              </a:ext>
            </a:extLst>
          </p:cNvPr>
          <p:cNvSpPr>
            <a:spLocks noGrp="1"/>
          </p:cNvSpPr>
          <p:nvPr>
            <p:ph type="body" orient="vert" idx="83" hasCustomPrompt="1"/>
          </p:nvPr>
        </p:nvSpPr>
        <p:spPr>
          <a:xfrm>
            <a:off x="6188743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6" name="Tijdelijke aanduiding voor afbeelding 31">
            <a:extLst>
              <a:ext uri="{FF2B5EF4-FFF2-40B4-BE49-F238E27FC236}">
                <a16:creationId xmlns:a16="http://schemas.microsoft.com/office/drawing/2014/main" id="{0464B692-CE9D-4CCC-BD48-184F82D2E128}"/>
              </a:ext>
            </a:extLst>
          </p:cNvPr>
          <p:cNvSpPr>
            <a:spLocks noGrp="1"/>
          </p:cNvSpPr>
          <p:nvPr>
            <p:ph type="pic" sz="quarter" idx="84" hasCustomPrompt="1"/>
          </p:nvPr>
        </p:nvSpPr>
        <p:spPr>
          <a:xfrm>
            <a:off x="6188743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7" name="Tijdelijke aanduiding voor verticale tekst 2">
            <a:extLst>
              <a:ext uri="{FF2B5EF4-FFF2-40B4-BE49-F238E27FC236}">
                <a16:creationId xmlns:a16="http://schemas.microsoft.com/office/drawing/2014/main" id="{0EFDBC1E-2C3E-49F2-BAB9-80B028E7925A}"/>
              </a:ext>
            </a:extLst>
          </p:cNvPr>
          <p:cNvSpPr>
            <a:spLocks noGrp="1"/>
          </p:cNvSpPr>
          <p:nvPr>
            <p:ph type="body" orient="vert" idx="85" hasCustomPrompt="1"/>
          </p:nvPr>
        </p:nvSpPr>
        <p:spPr>
          <a:xfrm>
            <a:off x="7172122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78" name="Tijdelijke aanduiding voor afbeelding 31">
            <a:extLst>
              <a:ext uri="{FF2B5EF4-FFF2-40B4-BE49-F238E27FC236}">
                <a16:creationId xmlns:a16="http://schemas.microsoft.com/office/drawing/2014/main" id="{9C5F1BD7-86D5-4851-9BE4-35B8C2CA6372}"/>
              </a:ext>
            </a:extLst>
          </p:cNvPr>
          <p:cNvSpPr>
            <a:spLocks noGrp="1"/>
          </p:cNvSpPr>
          <p:nvPr>
            <p:ph type="pic" sz="quarter" idx="86" hasCustomPrompt="1"/>
          </p:nvPr>
        </p:nvSpPr>
        <p:spPr>
          <a:xfrm>
            <a:off x="7172122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79" name="Tijdelijke aanduiding voor verticale tekst 2">
            <a:extLst>
              <a:ext uri="{FF2B5EF4-FFF2-40B4-BE49-F238E27FC236}">
                <a16:creationId xmlns:a16="http://schemas.microsoft.com/office/drawing/2014/main" id="{4730FF30-C1DE-481D-B4CC-37F59AE69C53}"/>
              </a:ext>
            </a:extLst>
          </p:cNvPr>
          <p:cNvSpPr>
            <a:spLocks noGrp="1"/>
          </p:cNvSpPr>
          <p:nvPr>
            <p:ph type="body" orient="vert" idx="87" hasCustomPrompt="1"/>
          </p:nvPr>
        </p:nvSpPr>
        <p:spPr>
          <a:xfrm>
            <a:off x="8180814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0" name="Tijdelijke aanduiding voor afbeelding 31">
            <a:extLst>
              <a:ext uri="{FF2B5EF4-FFF2-40B4-BE49-F238E27FC236}">
                <a16:creationId xmlns:a16="http://schemas.microsoft.com/office/drawing/2014/main" id="{3A9287F3-0467-4BC6-AAAF-456CD7B58A04}"/>
              </a:ext>
            </a:extLst>
          </p:cNvPr>
          <p:cNvSpPr>
            <a:spLocks noGrp="1"/>
          </p:cNvSpPr>
          <p:nvPr>
            <p:ph type="pic" sz="quarter" idx="88" hasCustomPrompt="1"/>
          </p:nvPr>
        </p:nvSpPr>
        <p:spPr>
          <a:xfrm>
            <a:off x="8180814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1" name="Tijdelijke aanduiding voor verticale tekst 2">
            <a:extLst>
              <a:ext uri="{FF2B5EF4-FFF2-40B4-BE49-F238E27FC236}">
                <a16:creationId xmlns:a16="http://schemas.microsoft.com/office/drawing/2014/main" id="{416A12B1-AEC0-4EFE-B2A0-2EF8B86739E9}"/>
              </a:ext>
            </a:extLst>
          </p:cNvPr>
          <p:cNvSpPr>
            <a:spLocks noGrp="1"/>
          </p:cNvSpPr>
          <p:nvPr>
            <p:ph type="body" orient="vert" idx="89" hasCustomPrompt="1"/>
          </p:nvPr>
        </p:nvSpPr>
        <p:spPr>
          <a:xfrm>
            <a:off x="9185618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2" name="Tijdelijke aanduiding voor afbeelding 31">
            <a:extLst>
              <a:ext uri="{FF2B5EF4-FFF2-40B4-BE49-F238E27FC236}">
                <a16:creationId xmlns:a16="http://schemas.microsoft.com/office/drawing/2014/main" id="{A02ABF61-1E62-4C1D-98E4-D71576C67151}"/>
              </a:ext>
            </a:extLst>
          </p:cNvPr>
          <p:cNvSpPr>
            <a:spLocks noGrp="1"/>
          </p:cNvSpPr>
          <p:nvPr>
            <p:ph type="pic" sz="quarter" idx="90" hasCustomPrompt="1"/>
          </p:nvPr>
        </p:nvSpPr>
        <p:spPr>
          <a:xfrm>
            <a:off x="9185618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3" name="Tijdelijke aanduiding voor verticale tekst 2">
            <a:extLst>
              <a:ext uri="{FF2B5EF4-FFF2-40B4-BE49-F238E27FC236}">
                <a16:creationId xmlns:a16="http://schemas.microsoft.com/office/drawing/2014/main" id="{780E81C4-4C3D-4918-9B7E-5C13BDA880F3}"/>
              </a:ext>
            </a:extLst>
          </p:cNvPr>
          <p:cNvSpPr>
            <a:spLocks noGrp="1"/>
          </p:cNvSpPr>
          <p:nvPr>
            <p:ph type="body" orient="vert" idx="91" hasCustomPrompt="1"/>
          </p:nvPr>
        </p:nvSpPr>
        <p:spPr>
          <a:xfrm>
            <a:off x="10172217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4" name="Tijdelijke aanduiding voor afbeelding 31">
            <a:extLst>
              <a:ext uri="{FF2B5EF4-FFF2-40B4-BE49-F238E27FC236}">
                <a16:creationId xmlns:a16="http://schemas.microsoft.com/office/drawing/2014/main" id="{A11EEA0B-06CF-46E4-B49E-619F39CD8FCE}"/>
              </a:ext>
            </a:extLst>
          </p:cNvPr>
          <p:cNvSpPr>
            <a:spLocks noGrp="1"/>
          </p:cNvSpPr>
          <p:nvPr>
            <p:ph type="pic" sz="quarter" idx="92" hasCustomPrompt="1"/>
          </p:nvPr>
        </p:nvSpPr>
        <p:spPr>
          <a:xfrm>
            <a:off x="10172217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385" name="Tijdelijke aanduiding voor verticale tekst 2">
            <a:extLst>
              <a:ext uri="{FF2B5EF4-FFF2-40B4-BE49-F238E27FC236}">
                <a16:creationId xmlns:a16="http://schemas.microsoft.com/office/drawing/2014/main" id="{D3F3124F-387F-41B9-9AD4-17B8B8938093}"/>
              </a:ext>
            </a:extLst>
          </p:cNvPr>
          <p:cNvSpPr>
            <a:spLocks noGrp="1"/>
          </p:cNvSpPr>
          <p:nvPr>
            <p:ph type="body" orient="vert" idx="93" hasCustomPrompt="1"/>
          </p:nvPr>
        </p:nvSpPr>
        <p:spPr>
          <a:xfrm>
            <a:off x="11180044" y="4401307"/>
            <a:ext cx="828681" cy="1233968"/>
          </a:xfrm>
          <a:solidFill>
            <a:schemeClr val="bg1"/>
          </a:solidFill>
          <a:effectLst>
            <a:outerShdw blurRad="508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bIns="53987" anchor="b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1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386" name="Tijdelijke aanduiding voor afbeelding 31">
            <a:extLst>
              <a:ext uri="{FF2B5EF4-FFF2-40B4-BE49-F238E27FC236}">
                <a16:creationId xmlns:a16="http://schemas.microsoft.com/office/drawing/2014/main" id="{1666C2E9-EB03-4BE0-A719-C01BCB15744A}"/>
              </a:ext>
            </a:extLst>
          </p:cNvPr>
          <p:cNvSpPr>
            <a:spLocks noGrp="1"/>
          </p:cNvSpPr>
          <p:nvPr>
            <p:ph type="pic" sz="quarter" idx="94" hasCustomPrompt="1"/>
          </p:nvPr>
        </p:nvSpPr>
        <p:spPr>
          <a:xfrm>
            <a:off x="11180044" y="4403465"/>
            <a:ext cx="828681" cy="84845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bIns="107973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afbeelding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32312729-E02A-43BC-A267-1B37FDF68AD8}"/>
              </a:ext>
            </a:extLst>
          </p:cNvPr>
          <p:cNvSpPr>
            <a:spLocks noGrp="1"/>
          </p:cNvSpPr>
          <p:nvPr>
            <p:ph type="body" sz="quarter" idx="95" hasCustomPrompt="1"/>
          </p:nvPr>
        </p:nvSpPr>
        <p:spPr>
          <a:xfrm>
            <a:off x="3300951" y="2455941"/>
            <a:ext cx="1211263" cy="218371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500"/>
            </a:lvl4pPr>
          </a:lstStyle>
          <a:p>
            <a:pPr lvl="3"/>
            <a:r>
              <a:rPr lang="nl-NL" dirty="0"/>
              <a:t>Titel</a:t>
            </a:r>
          </a:p>
        </p:txBody>
      </p:sp>
      <p:sp>
        <p:nvSpPr>
          <p:cNvPr id="388" name="Tijdelijke aanduiding voor tekst 7">
            <a:extLst>
              <a:ext uri="{FF2B5EF4-FFF2-40B4-BE49-F238E27FC236}">
                <a16:creationId xmlns:a16="http://schemas.microsoft.com/office/drawing/2014/main" id="{0F1BE2BF-85C1-4D56-96AA-702D436423AB}"/>
              </a:ext>
            </a:extLst>
          </p:cNvPr>
          <p:cNvSpPr>
            <a:spLocks noGrp="1"/>
          </p:cNvSpPr>
          <p:nvPr>
            <p:ph type="body" sz="quarter" idx="97" hasCustomPrompt="1"/>
          </p:nvPr>
        </p:nvSpPr>
        <p:spPr>
          <a:xfrm>
            <a:off x="197551" y="4101384"/>
            <a:ext cx="1472007" cy="218371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500"/>
            </a:lvl4pPr>
          </a:lstStyle>
          <a:p>
            <a:pPr lvl="3"/>
            <a:r>
              <a:rPr lang="nl-NL" dirty="0"/>
              <a:t>Titel</a:t>
            </a:r>
          </a:p>
        </p:txBody>
      </p:sp>
      <p:sp>
        <p:nvSpPr>
          <p:cNvPr id="389" name="Tijdelijke aanduiding voor tekst 7">
            <a:extLst>
              <a:ext uri="{FF2B5EF4-FFF2-40B4-BE49-F238E27FC236}">
                <a16:creationId xmlns:a16="http://schemas.microsoft.com/office/drawing/2014/main" id="{4E575E57-AA1F-447B-B420-AA5E8340FD08}"/>
              </a:ext>
            </a:extLst>
          </p:cNvPr>
          <p:cNvSpPr>
            <a:spLocks noGrp="1"/>
          </p:cNvSpPr>
          <p:nvPr>
            <p:ph type="body" sz="quarter" idx="98" hasCustomPrompt="1"/>
          </p:nvPr>
        </p:nvSpPr>
        <p:spPr>
          <a:xfrm>
            <a:off x="5627025" y="971917"/>
            <a:ext cx="1491011" cy="218371"/>
          </a:xfrm>
        </p:spPr>
        <p:txBody>
          <a:bodyPr anchor="ctr"/>
          <a:lstStyle>
            <a:lvl1pPr marL="0" indent="0">
              <a:buNone/>
              <a:defRPr/>
            </a:lvl1pPr>
            <a:lvl4pPr>
              <a:defRPr sz="1500"/>
            </a:lvl4pPr>
          </a:lstStyle>
          <a:p>
            <a:pPr lvl="3"/>
            <a:r>
              <a:rPr lang="nl-NL" dirty="0"/>
              <a:t>Titel</a:t>
            </a:r>
          </a:p>
        </p:txBody>
      </p:sp>
    </p:spTree>
    <p:extLst>
      <p:ext uri="{BB962C8B-B14F-4D97-AF65-F5344CB8AC3E}">
        <p14:creationId xmlns:p14="http://schemas.microsoft.com/office/powerpoint/2010/main" val="1861110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3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75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75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75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75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75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75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75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2" grpId="0" animBg="1"/>
      <p:bldP spid="35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4" grpId="0" animBg="1"/>
      <p:bldP spid="35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6" grpId="0" animBg="1"/>
      <p:bldP spid="35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8" grpId="0" animBg="1"/>
      <p:bldP spid="35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0" grpId="0" animBg="1"/>
      <p:bldP spid="36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2" grpId="0" animBg="1"/>
      <p:bldP spid="36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4" grpId="0" animBg="1"/>
      <p:bldP spid="36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6" grpId="0" animBg="1"/>
      <p:bldP spid="36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8" grpId="0" animBg="1"/>
      <p:bldP spid="36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6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0" grpId="0" animBg="1"/>
      <p:bldP spid="37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2" grpId="0" animBg="1"/>
      <p:bldP spid="37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4" grpId="0" animBg="1"/>
      <p:bldP spid="37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6" grpId="0" animBg="1"/>
      <p:bldP spid="377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8" grpId="0" animBg="1"/>
      <p:bldP spid="379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0" grpId="0" animBg="1"/>
      <p:bldP spid="381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2" grpId="0" animBg="1"/>
      <p:bldP spid="383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4" grpId="0" animBg="1"/>
      <p:bldP spid="385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8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6" grpId="0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Feedback communicer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100" b="1" dirty="0">
              <a:solidFill>
                <a:schemeClr val="tx1"/>
              </a:solidFill>
            </a:endParaRPr>
          </a:p>
        </p:txBody>
      </p:sp>
      <p:sp>
        <p:nvSpPr>
          <p:cNvPr id="16" name="Rechthoek 15"/>
          <p:cNvSpPr/>
          <p:nvPr userDrawn="1"/>
        </p:nvSpPr>
        <p:spPr>
          <a:xfrm>
            <a:off x="701549" y="1700812"/>
            <a:ext cx="10800649" cy="4356495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/>
          <a:p>
            <a:pPr marL="0" lvl="3" indent="0" algn="l" defTabSz="914173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Beste klant,</a:t>
            </a:r>
          </a:p>
          <a:p>
            <a:pPr marL="0" lvl="3" indent="0" algn="l" defTabSz="914173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Bij PPT Solutions communiceren we feedback met opmerkingen in PowerPoint.</a:t>
            </a:r>
            <a:b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Wanneer u feedback heeft wat betrekking heeft op een dia in de presentatie, ga dan naar de desbetreffende dia en volg de volgende stappen:</a:t>
            </a:r>
          </a:p>
          <a:p>
            <a:pPr marL="0" lvl="3" indent="0" algn="l" defTabSz="914173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1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173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1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173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1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173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endParaRPr lang="nl-NL" sz="11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173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endParaRPr lang="nl-NL" sz="1100" kern="1200" cap="none" baseline="0" dirty="0">
              <a:solidFill>
                <a:srgbClr val="303E48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lvl="3" indent="0" algn="l" defTabSz="914173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/>
            </a:r>
            <a:b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Deze stappen kunt u uitvoeren door de gehele presentatie en eventueel ook antwoord geven op onze communicatie via opmerkingen.</a:t>
            </a:r>
            <a:b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</a:br>
            <a:r>
              <a:rPr lang="nl-NL" sz="1100" kern="1200" cap="none" baseline="0" dirty="0">
                <a:solidFill>
                  <a:srgbClr val="303E48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 volgende stappen kunt u uitvoeren om antwoord te geven op evt. opmerkingen of om naar de vorige/volgende opmerking in de presentatie te gaan:</a:t>
            </a: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57" y="-399453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nl-NL" sz="1500" dirty="0">
                <a:solidFill>
                  <a:srgbClr val="303E48">
                    <a:lumMod val="60000"/>
                    <a:lumOff val="40000"/>
                  </a:srgbClr>
                </a:solidFill>
              </a:rPr>
              <a:t>Instructie dia: Feedback communiceren</a:t>
            </a:r>
          </a:p>
        </p:txBody>
      </p:sp>
      <p:grpSp>
        <p:nvGrpSpPr>
          <p:cNvPr id="9" name="GRID" hidden="1"/>
          <p:cNvGrpSpPr/>
          <p:nvPr userDrawn="1"/>
        </p:nvGrpSpPr>
        <p:grpSpPr>
          <a:xfrm>
            <a:off x="14" y="0"/>
            <a:ext cx="12191999" cy="6858000"/>
            <a:chOff x="0" y="0"/>
            <a:chExt cx="12169774" cy="6858000"/>
          </a:xfrm>
        </p:grpSpPr>
        <p:sp>
          <p:nvSpPr>
            <p:cNvPr id="10" name="Rechthoek 9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11" name="Rechthoek 10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12" name="Rechthoek 11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13" name="Rechthoek 12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14" name="Rechthoek 13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31" name="Rechthoek 30"/>
            <p:cNvSpPr/>
            <p:nvPr userDrawn="1"/>
          </p:nvSpPr>
          <p:spPr>
            <a:xfrm>
              <a:off x="0" y="2267220"/>
              <a:ext cx="12169774" cy="210548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32" name="Rechthoek 31"/>
            <p:cNvSpPr/>
            <p:nvPr userDrawn="1"/>
          </p:nvSpPr>
          <p:spPr>
            <a:xfrm>
              <a:off x="0" y="4838993"/>
              <a:ext cx="12169774" cy="210548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37" name="Rechthoek 36"/>
            <p:cNvSpPr/>
            <p:nvPr userDrawn="1"/>
          </p:nvSpPr>
          <p:spPr>
            <a:xfrm>
              <a:off x="0" y="277158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38" name="Rechthoek 37"/>
            <p:cNvSpPr/>
            <p:nvPr userDrawn="1"/>
          </p:nvSpPr>
          <p:spPr>
            <a:xfrm>
              <a:off x="0" y="320061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39" name="Rechthoek 38"/>
            <p:cNvSpPr/>
            <p:nvPr userDrawn="1"/>
          </p:nvSpPr>
          <p:spPr>
            <a:xfrm>
              <a:off x="0" y="3666199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48" name="Rechthoek 47"/>
            <p:cNvSpPr/>
            <p:nvPr userDrawn="1"/>
          </p:nvSpPr>
          <p:spPr>
            <a:xfrm>
              <a:off x="0" y="5380201"/>
              <a:ext cx="12169774" cy="133544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</p:grpSp>
      <p:sp>
        <p:nvSpPr>
          <p:cNvPr id="7" name="Tekstvak 6"/>
          <p:cNvSpPr txBox="1"/>
          <p:nvPr userDrawn="1"/>
        </p:nvSpPr>
        <p:spPr>
          <a:xfrm>
            <a:off x="693965" y="692699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nl-NL" sz="1900" dirty="0">
                <a:solidFill>
                  <a:srgbClr val="0096A5"/>
                </a:solidFill>
                <a:latin typeface="Oswald" panose="02000503000000000000" pitchFamily="2" charset="0"/>
              </a:rPr>
              <a:t>Feedback communicatie</a:t>
            </a:r>
            <a:endParaRPr lang="en-US" sz="1900" dirty="0">
              <a:solidFill>
                <a:srgbClr val="0096A5"/>
              </a:solidFill>
              <a:latin typeface="Oswald" panose="02000503000000000000" pitchFamily="2" charset="0"/>
            </a:endParaRPr>
          </a:p>
        </p:txBody>
      </p:sp>
      <p:grpSp>
        <p:nvGrpSpPr>
          <p:cNvPr id="67" name="Groep 66"/>
          <p:cNvGrpSpPr/>
          <p:nvPr userDrawn="1"/>
        </p:nvGrpSpPr>
        <p:grpSpPr>
          <a:xfrm>
            <a:off x="696791" y="2472280"/>
            <a:ext cx="9936052" cy="1694973"/>
            <a:chOff x="695521" y="2472279"/>
            <a:chExt cx="9917939" cy="1694973"/>
          </a:xfrm>
        </p:grpSpPr>
        <p:grpSp>
          <p:nvGrpSpPr>
            <p:cNvPr id="18" name="Groep 17"/>
            <p:cNvGrpSpPr/>
            <p:nvPr/>
          </p:nvGrpSpPr>
          <p:grpSpPr>
            <a:xfrm>
              <a:off x="695521" y="2477768"/>
              <a:ext cx="9917939" cy="1643724"/>
              <a:chOff x="607174" y="2060848"/>
              <a:chExt cx="9917939" cy="1643724"/>
            </a:xfrm>
          </p:grpSpPr>
          <p:sp>
            <p:nvSpPr>
              <p:cNvPr id="23" name="Tekstvak 22"/>
              <p:cNvSpPr txBox="1"/>
              <p:nvPr/>
            </p:nvSpPr>
            <p:spPr>
              <a:xfrm>
                <a:off x="1020057" y="2060849"/>
                <a:ext cx="4824536" cy="2654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Ga naar de tab </a:t>
                </a: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‘Invoegen’.</a:t>
                </a:r>
              </a:p>
            </p:txBody>
          </p:sp>
          <p:sp>
            <p:nvSpPr>
              <p:cNvPr id="24" name="Ovaal 23"/>
              <p:cNvSpPr/>
              <p:nvPr/>
            </p:nvSpPr>
            <p:spPr>
              <a:xfrm>
                <a:off x="607174" y="2060848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1</a:t>
                </a:r>
              </a:p>
            </p:txBody>
          </p:sp>
          <p:sp>
            <p:nvSpPr>
              <p:cNvPr id="25" name="Tekstvak 24"/>
              <p:cNvSpPr txBox="1"/>
              <p:nvPr/>
            </p:nvSpPr>
            <p:spPr>
              <a:xfrm>
                <a:off x="1020057" y="2483279"/>
                <a:ext cx="482453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Klik op de knop </a:t>
                </a: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‘Opmerking’.</a:t>
                </a:r>
              </a:p>
            </p:txBody>
          </p:sp>
          <p:sp>
            <p:nvSpPr>
              <p:cNvPr id="26" name="Ovaal 25"/>
              <p:cNvSpPr/>
              <p:nvPr/>
            </p:nvSpPr>
            <p:spPr>
              <a:xfrm>
                <a:off x="607174" y="2488475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2</a:t>
                </a:r>
              </a:p>
            </p:txBody>
          </p:sp>
          <p:sp>
            <p:nvSpPr>
              <p:cNvPr id="27" name="Tekstvak 26"/>
              <p:cNvSpPr txBox="1"/>
              <p:nvPr/>
            </p:nvSpPr>
            <p:spPr>
              <a:xfrm>
                <a:off x="1020057" y="2931615"/>
                <a:ext cx="950505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Er verschijnt nu een klein spreekwolkje op de slide en het venster voor opmerkingen opent zich aan de zijkant.</a:t>
                </a:r>
              </a:p>
              <a:p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 uw feedback in het tekst vak in het venster voor opmerkingen.</a:t>
                </a:r>
              </a:p>
            </p:txBody>
          </p:sp>
          <p:sp>
            <p:nvSpPr>
              <p:cNvPr id="28" name="Ovaal 27"/>
              <p:cNvSpPr/>
              <p:nvPr/>
            </p:nvSpPr>
            <p:spPr>
              <a:xfrm>
                <a:off x="607174" y="291608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3</a:t>
                </a:r>
              </a:p>
            </p:txBody>
          </p:sp>
          <p:sp>
            <p:nvSpPr>
              <p:cNvPr id="29" name="Tekstvak 28"/>
              <p:cNvSpPr txBox="1"/>
              <p:nvPr/>
            </p:nvSpPr>
            <p:spPr>
              <a:xfrm>
                <a:off x="1020057" y="3416540"/>
                <a:ext cx="7293656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u dit gedaan heeft, kunt u het spreekwolkje op de juiste plaats op de dia slepen. </a:t>
                </a:r>
                <a:b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Zo is het voor ons duidelijk op welk deel van de content, op de dia, uw feedback betrekking heeft.</a:t>
                </a:r>
              </a:p>
            </p:txBody>
          </p:sp>
          <p:sp>
            <p:nvSpPr>
              <p:cNvPr id="30" name="Ovaal 29"/>
              <p:cNvSpPr/>
              <p:nvPr/>
            </p:nvSpPr>
            <p:spPr>
              <a:xfrm>
                <a:off x="607174" y="341654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4</a:t>
                </a:r>
              </a:p>
            </p:txBody>
          </p:sp>
        </p:grpSp>
        <p:pic>
          <p:nvPicPr>
            <p:cNvPr id="51" name="Afbeelding 50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92913" y="2472279"/>
              <a:ext cx="1822207" cy="265370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2" name="Afbeelding 51"/>
            <p:cNvPicPr>
              <a:picLocks noChangeAspect="1"/>
            </p:cNvPicPr>
            <p:nvPr userDrawn="1"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292913" y="2840765"/>
              <a:ext cx="432050" cy="376815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6" name="Afbeelding 55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29962" y="2793592"/>
              <a:ext cx="2144324" cy="880792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58" name="Afbeelding 57"/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29962" y="3767202"/>
              <a:ext cx="419100" cy="400050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</p:grpSp>
      <p:grpSp>
        <p:nvGrpSpPr>
          <p:cNvPr id="66" name="Groep 65"/>
          <p:cNvGrpSpPr/>
          <p:nvPr userDrawn="1"/>
        </p:nvGrpSpPr>
        <p:grpSpPr>
          <a:xfrm>
            <a:off x="691993" y="4957022"/>
            <a:ext cx="10940891" cy="992295"/>
            <a:chOff x="690732" y="4957010"/>
            <a:chExt cx="10920946" cy="992294"/>
          </a:xfrm>
        </p:grpSpPr>
        <p:grpSp>
          <p:nvGrpSpPr>
            <p:cNvPr id="41" name="Groep 40"/>
            <p:cNvGrpSpPr/>
            <p:nvPr/>
          </p:nvGrpSpPr>
          <p:grpSpPr>
            <a:xfrm>
              <a:off x="690732" y="5052264"/>
              <a:ext cx="10920946" cy="807860"/>
              <a:chOff x="612279" y="4917797"/>
              <a:chExt cx="10920946" cy="807860"/>
            </a:xfrm>
          </p:grpSpPr>
          <p:sp>
            <p:nvSpPr>
              <p:cNvPr id="44" name="Tekstvak 43"/>
              <p:cNvSpPr txBox="1"/>
              <p:nvPr/>
            </p:nvSpPr>
            <p:spPr>
              <a:xfrm>
                <a:off x="1020057" y="4933332"/>
                <a:ext cx="10513168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het venster voor opmerkingen is geopend en u een opmerking van PPT Solutions ziet staan, Kunt u antwoorden door</a:t>
                </a:r>
                <a:b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Onder de opmerking, waar een tekst vak staat met de beschrijving ‘Beantwoorden’, uw antwoord te typen.</a:t>
                </a:r>
              </a:p>
            </p:txBody>
          </p:sp>
          <p:sp>
            <p:nvSpPr>
              <p:cNvPr id="45" name="Ovaal 44"/>
              <p:cNvSpPr/>
              <p:nvPr/>
            </p:nvSpPr>
            <p:spPr>
              <a:xfrm>
                <a:off x="612279" y="4917797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</a:t>
                </a:r>
              </a:p>
            </p:txBody>
          </p:sp>
          <p:sp>
            <p:nvSpPr>
              <p:cNvPr id="46" name="Tekstvak 45"/>
              <p:cNvSpPr txBox="1"/>
              <p:nvPr/>
            </p:nvSpPr>
            <p:spPr>
              <a:xfrm>
                <a:off x="1020057" y="5437625"/>
                <a:ext cx="10513168" cy="28803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Wanneer het venster voor opmerkingen is geopend zijn in de rechter bovenhoek twee knopjes zichtbaar.</a:t>
                </a:r>
                <a:br>
                  <a:rPr lang="nl-NL" sz="1100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</a:br>
                <a:r>
                  <a:rPr lang="nl-NL" sz="1100" b="1" dirty="0">
                    <a:solidFill>
                      <a:srgbClr val="44546A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Met het linker knopje gaat u naar de vorige opmerking in de presentatie en met het rechter knopje gaat u naar de volgende.</a:t>
                </a:r>
              </a:p>
            </p:txBody>
          </p:sp>
          <p:sp>
            <p:nvSpPr>
              <p:cNvPr id="47" name="Ovaal 46"/>
              <p:cNvSpPr/>
              <p:nvPr/>
            </p:nvSpPr>
            <p:spPr>
              <a:xfrm>
                <a:off x="612279" y="5422090"/>
                <a:ext cx="288032" cy="288032"/>
              </a:xfrm>
              <a:prstGeom prst="ellipse">
                <a:avLst/>
              </a:prstGeom>
              <a:solidFill>
                <a:srgbClr val="44546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100" b="1" cap="all" dirty="0">
                    <a:solidFill>
                      <a:schemeClr val="bg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B</a:t>
                </a:r>
              </a:p>
            </p:txBody>
          </p:sp>
        </p:grpSp>
        <p:pic>
          <p:nvPicPr>
            <p:cNvPr id="63" name="Afbeelding 62"/>
            <p:cNvPicPr>
              <a:picLocks noChangeAspect="1"/>
            </p:cNvPicPr>
            <p:nvPr userDrawn="1"/>
          </p:nvPicPr>
          <p:blipFill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521581" y="4957010"/>
              <a:ext cx="1677516" cy="529469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  <p:pic>
          <p:nvPicPr>
            <p:cNvPr id="65" name="Afbeelding 64"/>
            <p:cNvPicPr>
              <a:picLocks noChangeAspect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21580" y="5568546"/>
              <a:ext cx="673648" cy="380758"/>
            </a:xfrm>
            <a:prstGeom prst="rect">
              <a:avLst/>
            </a:prstGeom>
            <a:ln w="3175">
              <a:solidFill>
                <a:srgbClr val="E7E6E6"/>
              </a:solidFill>
            </a:ln>
          </p:spPr>
        </p:pic>
      </p:grpSp>
      <p:sp>
        <p:nvSpPr>
          <p:cNvPr id="43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1986" tIns="107973" rIns="71986" bIns="35998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nl-NL" sz="2000" dirty="0"/>
          </a:p>
        </p:txBody>
      </p:sp>
      <p:cxnSp>
        <p:nvCxnSpPr>
          <p:cNvPr id="42" name="Rechte verbindingslijn 41"/>
          <p:cNvCxnSpPr>
            <a:cxnSpLocks/>
          </p:cNvCxnSpPr>
          <p:nvPr userDrawn="1"/>
        </p:nvCxnSpPr>
        <p:spPr>
          <a:xfrm>
            <a:off x="693965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Vrije vorm 308"/>
          <p:cNvSpPr/>
          <p:nvPr userDrawn="1"/>
        </p:nvSpPr>
        <p:spPr>
          <a:xfrm>
            <a:off x="11056397" y="692710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20" tIns="45718" rIns="91420" bIns="45718" numCol="1" anchor="t" anchorCtr="0" compatLnSpc="1">
            <a:prstTxWarp prst="textNoShape">
              <a:avLst/>
            </a:prstTxWarp>
          </a:bodyPr>
          <a:lstStyle/>
          <a:p>
            <a:pPr defTabSz="914173"/>
            <a:endParaRPr lang="nl-NL" sz="19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09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Video instructie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Rechthoek 101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100" b="1" dirty="0">
              <a:solidFill>
                <a:schemeClr val="tx1"/>
              </a:solidFill>
            </a:endParaRP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57" y="-399453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nl-NL" sz="1500" noProof="0" dirty="0">
                <a:solidFill>
                  <a:srgbClr val="303E48">
                    <a:lumMod val="60000"/>
                    <a:lumOff val="40000"/>
                  </a:srgbClr>
                </a:solidFill>
              </a:rPr>
              <a:t>Video instructies - YouTube links</a:t>
            </a:r>
          </a:p>
        </p:txBody>
      </p:sp>
      <p:grpSp>
        <p:nvGrpSpPr>
          <p:cNvPr id="9" name="GRID" hidden="1"/>
          <p:cNvGrpSpPr/>
          <p:nvPr userDrawn="1"/>
        </p:nvGrpSpPr>
        <p:grpSpPr>
          <a:xfrm>
            <a:off x="14" y="0"/>
            <a:ext cx="12191999" cy="6858000"/>
            <a:chOff x="0" y="0"/>
            <a:chExt cx="12169774" cy="6858000"/>
          </a:xfrm>
        </p:grpSpPr>
        <p:sp>
          <p:nvSpPr>
            <p:cNvPr id="10" name="Rechthoek 9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11" name="Rechthoek 10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12" name="Rechthoek 11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13" name="Rechthoek 12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14" name="Rechthoek 13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95" name="Rechthoek 94"/>
            <p:cNvSpPr/>
            <p:nvPr userDrawn="1"/>
          </p:nvSpPr>
          <p:spPr>
            <a:xfrm>
              <a:off x="0" y="2582251"/>
              <a:ext cx="12169774" cy="21352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96" name="Rechthoek 95"/>
            <p:cNvSpPr/>
            <p:nvPr userDrawn="1"/>
          </p:nvSpPr>
          <p:spPr>
            <a:xfrm>
              <a:off x="0" y="4795817"/>
              <a:ext cx="12169774" cy="21352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</p:grpSp>
      <p:sp>
        <p:nvSpPr>
          <p:cNvPr id="7" name="Tekstvak 6"/>
          <p:cNvSpPr txBox="1"/>
          <p:nvPr userDrawn="1"/>
        </p:nvSpPr>
        <p:spPr>
          <a:xfrm>
            <a:off x="693965" y="692699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nl-NL" sz="1900" noProof="0" dirty="0">
                <a:solidFill>
                  <a:srgbClr val="0096A5"/>
                </a:solidFill>
                <a:latin typeface="Oswald" panose="02000503000000000000" pitchFamily="2" charset="0"/>
              </a:rPr>
              <a:t>Video instructies – YouTube links</a:t>
            </a:r>
          </a:p>
        </p:txBody>
      </p:sp>
      <p:cxnSp>
        <p:nvCxnSpPr>
          <p:cNvPr id="49" name="Rechte verbindingslijn 48"/>
          <p:cNvCxnSpPr/>
          <p:nvPr userDrawn="1"/>
        </p:nvCxnSpPr>
        <p:spPr>
          <a:xfrm>
            <a:off x="3394123" y="1700812"/>
            <a:ext cx="0" cy="4356495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echte verbindingslijn 49"/>
          <p:cNvCxnSpPr/>
          <p:nvPr userDrawn="1"/>
        </p:nvCxnSpPr>
        <p:spPr>
          <a:xfrm>
            <a:off x="6094285" y="1700812"/>
            <a:ext cx="0" cy="4356495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echte verbindingslijn 58"/>
          <p:cNvCxnSpPr>
            <a:cxnSpLocks/>
          </p:cNvCxnSpPr>
          <p:nvPr userDrawn="1"/>
        </p:nvCxnSpPr>
        <p:spPr>
          <a:xfrm flipH="1">
            <a:off x="672271" y="3879057"/>
            <a:ext cx="8122180" cy="0"/>
          </a:xfrm>
          <a:prstGeom prst="line">
            <a:avLst/>
          </a:prstGeom>
          <a:ln w="3175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H2">
            <a:hlinkClick r:id="" action="ppaction://noaction"/>
          </p:cNvPr>
          <p:cNvSpPr txBox="1"/>
          <p:nvPr userDrawn="1"/>
        </p:nvSpPr>
        <p:spPr>
          <a:xfrm>
            <a:off x="1031419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noProof="0" dirty="0">
                <a:solidFill>
                  <a:srgbClr val="44546A"/>
                </a:solidFill>
                <a:latin typeface="Oswald" panose="02000503000000000000" pitchFamily="2" charset="0"/>
              </a:rPr>
              <a:t>Werken met Tekst Niveaus</a:t>
            </a:r>
          </a:p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nl-NL" sz="11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2"/>
              </a:rPr>
              <a:t>https://youtu.be/hM16rifWsjU</a:t>
            </a:r>
            <a:r>
              <a:rPr lang="nl-NL" sz="11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72" name="H2">
            <a:hlinkClick r:id="" action="ppaction://noaction"/>
          </p:cNvPr>
          <p:cNvSpPr txBox="1"/>
          <p:nvPr userDrawn="1"/>
        </p:nvSpPr>
        <p:spPr>
          <a:xfrm>
            <a:off x="3781134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Afbeeldingen</a:t>
            </a:r>
          </a:p>
          <a:p>
            <a:pPr marL="0" algn="ctr" defTabSz="12172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3"/>
              </a:rPr>
              <a:t>https://youtu.be/09yTK-OTEPA</a:t>
            </a: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73" name="H2">
            <a:hlinkClick r:id="" action="ppaction://noaction"/>
          </p:cNvPr>
          <p:cNvSpPr txBox="1"/>
          <p:nvPr userDrawn="1"/>
        </p:nvSpPr>
        <p:spPr>
          <a:xfrm>
            <a:off x="6481295" y="2742907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Grafieken</a:t>
            </a:r>
          </a:p>
          <a:p>
            <a:pPr marL="0" algn="ctr" defTabSz="12172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4"/>
              </a:rPr>
              <a:t>https://youtu.be/fbByse1_RSY</a:t>
            </a: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grpSp>
        <p:nvGrpSpPr>
          <p:cNvPr id="79" name="Grafiek icoon"/>
          <p:cNvGrpSpPr/>
          <p:nvPr userDrawn="1"/>
        </p:nvGrpSpPr>
        <p:grpSpPr>
          <a:xfrm>
            <a:off x="7264959" y="2184016"/>
            <a:ext cx="358817" cy="389873"/>
            <a:chOff x="12468049" y="1754144"/>
            <a:chExt cx="339072" cy="369091"/>
          </a:xfrm>
        </p:grpSpPr>
        <p:sp>
          <p:nvSpPr>
            <p:cNvPr id="80" name="Rechthoek 79"/>
            <p:cNvSpPr/>
            <p:nvPr/>
          </p:nvSpPr>
          <p:spPr>
            <a:xfrm>
              <a:off x="12468049" y="1869625"/>
              <a:ext cx="92751" cy="253609"/>
            </a:xfrm>
            <a:prstGeom prst="rect">
              <a:avLst/>
            </a:prstGeom>
            <a:solidFill>
              <a:srgbClr val="4D82B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900" noProof="0" dirty="0"/>
            </a:p>
          </p:txBody>
        </p:sp>
        <p:sp>
          <p:nvSpPr>
            <p:cNvPr id="81" name="Rechthoek 80"/>
            <p:cNvSpPr/>
            <p:nvPr/>
          </p:nvSpPr>
          <p:spPr>
            <a:xfrm>
              <a:off x="12590223" y="1754144"/>
              <a:ext cx="92751" cy="369091"/>
            </a:xfrm>
            <a:prstGeom prst="rect">
              <a:avLst/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900" noProof="0" dirty="0"/>
            </a:p>
          </p:txBody>
        </p:sp>
        <p:sp>
          <p:nvSpPr>
            <p:cNvPr id="82" name="Rechthoek 81"/>
            <p:cNvSpPr/>
            <p:nvPr/>
          </p:nvSpPr>
          <p:spPr>
            <a:xfrm>
              <a:off x="12714370" y="1836322"/>
              <a:ext cx="92751" cy="286913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900" noProof="0" dirty="0"/>
            </a:p>
          </p:txBody>
        </p:sp>
      </p:grpSp>
      <p:sp>
        <p:nvSpPr>
          <p:cNvPr id="83" name="H2">
            <a:hlinkClick r:id="" action="ppaction://noaction"/>
          </p:cNvPr>
          <p:cNvSpPr txBox="1"/>
          <p:nvPr userDrawn="1"/>
        </p:nvSpPr>
        <p:spPr>
          <a:xfrm>
            <a:off x="1066318" y="4962343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Tabellen</a:t>
            </a:r>
          </a:p>
          <a:p>
            <a:pPr marL="0" algn="ctr" defTabSz="12172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5"/>
              </a:rPr>
              <a:t>https://youtu.be/IIjbiKAotek</a:t>
            </a: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84" name="H2">
            <a:hlinkClick r:id="" action="ppaction://noaction"/>
          </p:cNvPr>
          <p:cNvSpPr txBox="1"/>
          <p:nvPr userDrawn="1"/>
        </p:nvSpPr>
        <p:spPr>
          <a:xfrm>
            <a:off x="3816033" y="4962343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rgbClr val="0096A5"/>
                </a:solidFill>
                <a:latin typeface="Oswald" panose="02000503000000000000" pitchFamily="2" charset="0"/>
              </a:rPr>
              <a:t>Instructie:</a:t>
            </a:r>
            <a: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Oswald" panose="02000503000000000000" pitchFamily="2" charset="0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Werken met Video’s</a:t>
            </a:r>
          </a:p>
          <a:p>
            <a:pPr marL="0" algn="ctr" defTabSz="12172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6"/>
              </a:rPr>
              <a:t>https://youtu.be/H_4HH09zxC0</a:t>
            </a: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85" name="H2">
            <a:hlinkClick r:id="" action="ppaction://noaction"/>
          </p:cNvPr>
          <p:cNvSpPr txBox="1"/>
          <p:nvPr userDrawn="1"/>
        </p:nvSpPr>
        <p:spPr>
          <a:xfrm>
            <a:off x="6516188" y="4962343"/>
            <a:ext cx="1970671" cy="710156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endParaRPr lang="nl-NL" sz="1200" noProof="0" dirty="0">
              <a:solidFill>
                <a:schemeClr val="tx2"/>
              </a:solidFill>
              <a:latin typeface="+mj-lt"/>
            </a:endParaRPr>
          </a:p>
          <a:p>
            <a:pPr algn="ctr" defTabSz="1217212">
              <a:spcBef>
                <a:spcPts val="600"/>
              </a:spcBef>
              <a:spcAft>
                <a:spcPts val="600"/>
              </a:spcAft>
            </a:pPr>
            <a:r>
              <a:rPr lang="nl-NL" sz="1200" noProof="0" dirty="0">
                <a:solidFill>
                  <a:schemeClr val="accent2"/>
                </a:solidFill>
                <a:latin typeface="+mj-lt"/>
              </a:rPr>
              <a:t> </a:t>
            </a:r>
            <a:r>
              <a:rPr lang="nl-NL" sz="1200" noProof="0" dirty="0">
                <a:solidFill>
                  <a:schemeClr val="tx2"/>
                </a:solidFill>
                <a:latin typeface="+mj-lt"/>
              </a:rPr>
              <a:t/>
            </a:r>
            <a:br>
              <a:rPr lang="nl-NL" sz="1200" noProof="0" dirty="0">
                <a:solidFill>
                  <a:schemeClr val="tx2"/>
                </a:solidFill>
                <a:latin typeface="+mj-lt"/>
              </a:rPr>
            </a:br>
            <a:r>
              <a:rPr lang="nl-NL" sz="1200" kern="1200" noProof="0" dirty="0">
                <a:solidFill>
                  <a:srgbClr val="44546A"/>
                </a:solidFill>
                <a:latin typeface="Oswald" panose="02000503000000000000" pitchFamily="2" charset="0"/>
                <a:ea typeface="+mn-ea"/>
                <a:cs typeface="+mn-cs"/>
              </a:rPr>
              <a:t>Meer Tips &amp; Tricks</a:t>
            </a:r>
          </a:p>
          <a:p>
            <a:pPr marL="0" algn="ctr" defTabSz="1217212" rtl="0" eaLnBrk="1" latinLnBrk="0" hangingPunct="1">
              <a:spcBef>
                <a:spcPts val="600"/>
              </a:spcBef>
              <a:spcAft>
                <a:spcPts val="600"/>
              </a:spcAft>
            </a:pP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hlinkClick r:id="rId7"/>
              </a:rPr>
              <a:t>www.pptsolutions.nl</a:t>
            </a:r>
            <a:r>
              <a:rPr lang="nl-NL" sz="1100" kern="1200" noProof="0" dirty="0">
                <a:solidFill>
                  <a:srgbClr val="44546A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grpSp>
        <p:nvGrpSpPr>
          <p:cNvPr id="86" name="Tabel icoon"/>
          <p:cNvGrpSpPr/>
          <p:nvPr userDrawn="1"/>
        </p:nvGrpSpPr>
        <p:grpSpPr>
          <a:xfrm>
            <a:off x="1808101" y="4385938"/>
            <a:ext cx="447825" cy="403759"/>
            <a:chOff x="6072040" y="3376043"/>
            <a:chExt cx="1227920" cy="1109109"/>
          </a:xfrm>
        </p:grpSpPr>
        <p:sp>
          <p:nvSpPr>
            <p:cNvPr id="87" name="Rechthoek 86"/>
            <p:cNvSpPr/>
            <p:nvPr userDrawn="1"/>
          </p:nvSpPr>
          <p:spPr>
            <a:xfrm>
              <a:off x="6072040" y="3376043"/>
              <a:ext cx="1227920" cy="1109109"/>
            </a:xfrm>
            <a:prstGeom prst="rect">
              <a:avLst/>
            </a:prstGeom>
            <a:solidFill>
              <a:schemeClr val="bg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900" noProof="0" dirty="0"/>
            </a:p>
          </p:txBody>
        </p:sp>
        <p:sp>
          <p:nvSpPr>
            <p:cNvPr id="88" name="Rechthoek 87"/>
            <p:cNvSpPr/>
            <p:nvPr userDrawn="1"/>
          </p:nvSpPr>
          <p:spPr>
            <a:xfrm>
              <a:off x="6090829" y="3393962"/>
              <a:ext cx="1209131" cy="218971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900" noProof="0" dirty="0"/>
            </a:p>
          </p:txBody>
        </p:sp>
        <p:cxnSp>
          <p:nvCxnSpPr>
            <p:cNvPr id="89" name="Rechte verbindingslijn 88"/>
            <p:cNvCxnSpPr/>
            <p:nvPr userDrawn="1"/>
          </p:nvCxnSpPr>
          <p:spPr>
            <a:xfrm>
              <a:off x="6493304" y="3605313"/>
              <a:ext cx="0" cy="872219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Rechte verbindingslijn 89"/>
            <p:cNvCxnSpPr/>
            <p:nvPr userDrawn="1"/>
          </p:nvCxnSpPr>
          <p:spPr>
            <a:xfrm>
              <a:off x="6883025" y="3605313"/>
              <a:ext cx="0" cy="872219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Rechte verbindingslijn 90"/>
            <p:cNvCxnSpPr/>
            <p:nvPr userDrawn="1"/>
          </p:nvCxnSpPr>
          <p:spPr>
            <a:xfrm flipH="1">
              <a:off x="6090561" y="382710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Rechte verbindingslijn 91"/>
            <p:cNvCxnSpPr/>
            <p:nvPr userDrawn="1"/>
          </p:nvCxnSpPr>
          <p:spPr>
            <a:xfrm flipH="1">
              <a:off x="6090561" y="405570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Rechte verbindingslijn 92"/>
            <p:cNvCxnSpPr/>
            <p:nvPr userDrawn="1"/>
          </p:nvCxnSpPr>
          <p:spPr>
            <a:xfrm flipH="1">
              <a:off x="6090561" y="4276688"/>
              <a:ext cx="1209399" cy="0"/>
            </a:xfrm>
            <a:prstGeom prst="line">
              <a:avLst/>
            </a:prstGeom>
            <a:ln w="12700">
              <a:solidFill>
                <a:srgbClr val="B5B5B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Rechthoek 93"/>
            <p:cNvSpPr/>
            <p:nvPr userDrawn="1"/>
          </p:nvSpPr>
          <p:spPr>
            <a:xfrm>
              <a:off x="6072040" y="3376043"/>
              <a:ext cx="1227920" cy="1109109"/>
            </a:xfrm>
            <a:prstGeom prst="rect">
              <a:avLst/>
            </a:prstGeom>
            <a:noFill/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900" noProof="0" dirty="0"/>
            </a:p>
          </p:txBody>
        </p:sp>
      </p:grpSp>
      <p:grpSp>
        <p:nvGrpSpPr>
          <p:cNvPr id="97" name="Video icoon"/>
          <p:cNvGrpSpPr/>
          <p:nvPr userDrawn="1"/>
        </p:nvGrpSpPr>
        <p:grpSpPr>
          <a:xfrm>
            <a:off x="4603376" y="4392461"/>
            <a:ext cx="401285" cy="403079"/>
            <a:chOff x="8066315" y="1676399"/>
            <a:chExt cx="1371600" cy="1380253"/>
          </a:xfrm>
        </p:grpSpPr>
        <p:sp>
          <p:nvSpPr>
            <p:cNvPr id="98" name="Rechthoek 97"/>
            <p:cNvSpPr/>
            <p:nvPr userDrawn="1"/>
          </p:nvSpPr>
          <p:spPr>
            <a:xfrm>
              <a:off x="8066315" y="1687286"/>
              <a:ext cx="1360714" cy="136071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6C6C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900" noProof="0" dirty="0"/>
            </a:p>
          </p:txBody>
        </p:sp>
        <p:sp>
          <p:nvSpPr>
            <p:cNvPr id="99" name="Vrije vorm 112"/>
            <p:cNvSpPr/>
            <p:nvPr userDrawn="1"/>
          </p:nvSpPr>
          <p:spPr>
            <a:xfrm>
              <a:off x="8077201" y="1676399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900" noProof="0" dirty="0"/>
            </a:p>
          </p:txBody>
        </p:sp>
        <p:sp>
          <p:nvSpPr>
            <p:cNvPr id="100" name="Vrije vorm 113"/>
            <p:cNvSpPr/>
            <p:nvPr userDrawn="1"/>
          </p:nvSpPr>
          <p:spPr>
            <a:xfrm>
              <a:off x="8071339" y="2849823"/>
              <a:ext cx="1360714" cy="206829"/>
            </a:xfrm>
            <a:custGeom>
              <a:avLst/>
              <a:gdLst>
                <a:gd name="connsiteX0" fmla="*/ 1186901 w 1360714"/>
                <a:gd name="connsiteY0" fmla="*/ 41746 h 206829"/>
                <a:gd name="connsiteX1" fmla="*/ 1186901 w 1360714"/>
                <a:gd name="connsiteY1" fmla="*/ 175847 h 206829"/>
                <a:gd name="connsiteX2" fmla="*/ 1315854 w 1360714"/>
                <a:gd name="connsiteY2" fmla="*/ 175847 h 206829"/>
                <a:gd name="connsiteX3" fmla="*/ 1315854 w 1360714"/>
                <a:gd name="connsiteY3" fmla="*/ 41746 h 206829"/>
                <a:gd name="connsiteX4" fmla="*/ 958249 w 1360714"/>
                <a:gd name="connsiteY4" fmla="*/ 41746 h 206829"/>
                <a:gd name="connsiteX5" fmla="*/ 958249 w 1360714"/>
                <a:gd name="connsiteY5" fmla="*/ 175847 h 206829"/>
                <a:gd name="connsiteX6" fmla="*/ 1087202 w 1360714"/>
                <a:gd name="connsiteY6" fmla="*/ 175847 h 206829"/>
                <a:gd name="connsiteX7" fmla="*/ 1087202 w 1360714"/>
                <a:gd name="connsiteY7" fmla="*/ 41746 h 206829"/>
                <a:gd name="connsiteX8" fmla="*/ 729440 w 1360714"/>
                <a:gd name="connsiteY8" fmla="*/ 41746 h 206829"/>
                <a:gd name="connsiteX9" fmla="*/ 729440 w 1360714"/>
                <a:gd name="connsiteY9" fmla="*/ 175847 h 206829"/>
                <a:gd name="connsiteX10" fmla="*/ 858393 w 1360714"/>
                <a:gd name="connsiteY10" fmla="*/ 175847 h 206829"/>
                <a:gd name="connsiteX11" fmla="*/ 858393 w 1360714"/>
                <a:gd name="connsiteY11" fmla="*/ 41746 h 206829"/>
                <a:gd name="connsiteX12" fmla="*/ 493889 w 1360714"/>
                <a:gd name="connsiteY12" fmla="*/ 41746 h 206829"/>
                <a:gd name="connsiteX13" fmla="*/ 493889 w 1360714"/>
                <a:gd name="connsiteY13" fmla="*/ 175847 h 206829"/>
                <a:gd name="connsiteX14" fmla="*/ 622842 w 1360714"/>
                <a:gd name="connsiteY14" fmla="*/ 175847 h 206829"/>
                <a:gd name="connsiteX15" fmla="*/ 622842 w 1360714"/>
                <a:gd name="connsiteY15" fmla="*/ 41746 h 206829"/>
                <a:gd name="connsiteX16" fmla="*/ 260368 w 1360714"/>
                <a:gd name="connsiteY16" fmla="*/ 41746 h 206829"/>
                <a:gd name="connsiteX17" fmla="*/ 260368 w 1360714"/>
                <a:gd name="connsiteY17" fmla="*/ 175847 h 206829"/>
                <a:gd name="connsiteX18" fmla="*/ 389321 w 1360714"/>
                <a:gd name="connsiteY18" fmla="*/ 175847 h 206829"/>
                <a:gd name="connsiteX19" fmla="*/ 389321 w 1360714"/>
                <a:gd name="connsiteY19" fmla="*/ 41746 h 206829"/>
                <a:gd name="connsiteX20" fmla="*/ 35169 w 1360714"/>
                <a:gd name="connsiteY20" fmla="*/ 41746 h 206829"/>
                <a:gd name="connsiteX21" fmla="*/ 35169 w 1360714"/>
                <a:gd name="connsiteY21" fmla="*/ 175847 h 206829"/>
                <a:gd name="connsiteX22" fmla="*/ 164122 w 1360714"/>
                <a:gd name="connsiteY22" fmla="*/ 175847 h 206829"/>
                <a:gd name="connsiteX23" fmla="*/ 164122 w 1360714"/>
                <a:gd name="connsiteY23" fmla="*/ 41746 h 206829"/>
                <a:gd name="connsiteX24" fmla="*/ 0 w 1360714"/>
                <a:gd name="connsiteY24" fmla="*/ 0 h 206829"/>
                <a:gd name="connsiteX25" fmla="*/ 1360714 w 1360714"/>
                <a:gd name="connsiteY25" fmla="*/ 0 h 206829"/>
                <a:gd name="connsiteX26" fmla="*/ 1360714 w 1360714"/>
                <a:gd name="connsiteY26" fmla="*/ 206829 h 206829"/>
                <a:gd name="connsiteX27" fmla="*/ 0 w 1360714"/>
                <a:gd name="connsiteY27" fmla="*/ 206829 h 20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60714" h="206829">
                  <a:moveTo>
                    <a:pt x="1186901" y="41746"/>
                  </a:moveTo>
                  <a:lnTo>
                    <a:pt x="1186901" y="175847"/>
                  </a:lnTo>
                  <a:lnTo>
                    <a:pt x="1315854" y="175847"/>
                  </a:lnTo>
                  <a:lnTo>
                    <a:pt x="1315854" y="41746"/>
                  </a:lnTo>
                  <a:close/>
                  <a:moveTo>
                    <a:pt x="958249" y="41746"/>
                  </a:moveTo>
                  <a:lnTo>
                    <a:pt x="958249" y="175847"/>
                  </a:lnTo>
                  <a:lnTo>
                    <a:pt x="1087202" y="175847"/>
                  </a:lnTo>
                  <a:lnTo>
                    <a:pt x="1087202" y="41746"/>
                  </a:lnTo>
                  <a:close/>
                  <a:moveTo>
                    <a:pt x="729440" y="41746"/>
                  </a:moveTo>
                  <a:lnTo>
                    <a:pt x="729440" y="175847"/>
                  </a:lnTo>
                  <a:lnTo>
                    <a:pt x="858393" y="175847"/>
                  </a:lnTo>
                  <a:lnTo>
                    <a:pt x="858393" y="41746"/>
                  </a:lnTo>
                  <a:close/>
                  <a:moveTo>
                    <a:pt x="493889" y="41746"/>
                  </a:moveTo>
                  <a:lnTo>
                    <a:pt x="493889" y="175847"/>
                  </a:lnTo>
                  <a:lnTo>
                    <a:pt x="622842" y="175847"/>
                  </a:lnTo>
                  <a:lnTo>
                    <a:pt x="622842" y="41746"/>
                  </a:lnTo>
                  <a:close/>
                  <a:moveTo>
                    <a:pt x="260368" y="41746"/>
                  </a:moveTo>
                  <a:lnTo>
                    <a:pt x="260368" y="175847"/>
                  </a:lnTo>
                  <a:lnTo>
                    <a:pt x="389321" y="175847"/>
                  </a:lnTo>
                  <a:lnTo>
                    <a:pt x="389321" y="41746"/>
                  </a:lnTo>
                  <a:close/>
                  <a:moveTo>
                    <a:pt x="35169" y="41746"/>
                  </a:moveTo>
                  <a:lnTo>
                    <a:pt x="35169" y="175847"/>
                  </a:lnTo>
                  <a:lnTo>
                    <a:pt x="164122" y="175847"/>
                  </a:lnTo>
                  <a:lnTo>
                    <a:pt x="164122" y="41746"/>
                  </a:lnTo>
                  <a:close/>
                  <a:moveTo>
                    <a:pt x="0" y="0"/>
                  </a:moveTo>
                  <a:lnTo>
                    <a:pt x="1360714" y="0"/>
                  </a:lnTo>
                  <a:lnTo>
                    <a:pt x="1360714" y="206829"/>
                  </a:lnTo>
                  <a:lnTo>
                    <a:pt x="0" y="206829"/>
                  </a:lnTo>
                  <a:close/>
                </a:path>
              </a:pathLst>
            </a:custGeom>
            <a:solidFill>
              <a:srgbClr val="6C6C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900" noProof="0" dirty="0"/>
            </a:p>
          </p:txBody>
        </p:sp>
      </p:grpSp>
      <p:sp>
        <p:nvSpPr>
          <p:cNvPr id="101" name="Freeform 17"/>
          <p:cNvSpPr>
            <a:spLocks noEditPoints="1"/>
          </p:cNvSpPr>
          <p:nvPr userDrawn="1"/>
        </p:nvSpPr>
        <p:spPr bwMode="auto">
          <a:xfrm>
            <a:off x="7294873" y="4392458"/>
            <a:ext cx="409961" cy="409215"/>
          </a:xfrm>
          <a:custGeom>
            <a:avLst/>
            <a:gdLst>
              <a:gd name="T0" fmla="*/ 281 w 445"/>
              <a:gd name="T1" fmla="*/ 374 h 445"/>
              <a:gd name="T2" fmla="*/ 320 w 445"/>
              <a:gd name="T3" fmla="*/ 366 h 445"/>
              <a:gd name="T4" fmla="*/ 297 w 445"/>
              <a:gd name="T5" fmla="*/ 330 h 445"/>
              <a:gd name="T6" fmla="*/ 98 w 445"/>
              <a:gd name="T7" fmla="*/ 344 h 445"/>
              <a:gd name="T8" fmla="*/ 175 w 445"/>
              <a:gd name="T9" fmla="*/ 390 h 445"/>
              <a:gd name="T10" fmla="*/ 147 w 445"/>
              <a:gd name="T11" fmla="*/ 329 h 445"/>
              <a:gd name="T12" fmla="*/ 171 w 445"/>
              <a:gd name="T13" fmla="*/ 324 h 445"/>
              <a:gd name="T14" fmla="*/ 200 w 445"/>
              <a:gd name="T15" fmla="*/ 384 h 445"/>
              <a:gd name="T16" fmla="*/ 234 w 445"/>
              <a:gd name="T17" fmla="*/ 392 h 445"/>
              <a:gd name="T18" fmla="*/ 265 w 445"/>
              <a:gd name="T19" fmla="*/ 349 h 445"/>
              <a:gd name="T20" fmla="*/ 310 w 445"/>
              <a:gd name="T21" fmla="*/ 232 h 445"/>
              <a:gd name="T22" fmla="*/ 306 w 445"/>
              <a:gd name="T23" fmla="*/ 290 h 445"/>
              <a:gd name="T24" fmla="*/ 358 w 445"/>
              <a:gd name="T25" fmla="*/ 330 h 445"/>
              <a:gd name="T26" fmla="*/ 393 w 445"/>
              <a:gd name="T27" fmla="*/ 260 h 445"/>
              <a:gd name="T28" fmla="*/ 159 w 445"/>
              <a:gd name="T29" fmla="*/ 232 h 445"/>
              <a:gd name="T30" fmla="*/ 201 w 445"/>
              <a:gd name="T31" fmla="*/ 295 h 445"/>
              <a:gd name="T32" fmla="*/ 284 w 445"/>
              <a:gd name="T33" fmla="*/ 268 h 445"/>
              <a:gd name="T34" fmla="*/ 48 w 445"/>
              <a:gd name="T35" fmla="*/ 232 h 445"/>
              <a:gd name="T36" fmla="*/ 62 w 445"/>
              <a:gd name="T37" fmla="*/ 292 h 445"/>
              <a:gd name="T38" fmla="*/ 98 w 445"/>
              <a:gd name="T39" fmla="*/ 317 h 445"/>
              <a:gd name="T40" fmla="*/ 139 w 445"/>
              <a:gd name="T41" fmla="*/ 281 h 445"/>
              <a:gd name="T42" fmla="*/ 48 w 445"/>
              <a:gd name="T43" fmla="*/ 232 h 445"/>
              <a:gd name="T44" fmla="*/ 223 w 445"/>
              <a:gd name="T45" fmla="*/ 148 h 445"/>
              <a:gd name="T46" fmla="*/ 162 w 445"/>
              <a:gd name="T47" fmla="*/ 173 h 445"/>
              <a:gd name="T48" fmla="*/ 284 w 445"/>
              <a:gd name="T49" fmla="*/ 173 h 445"/>
              <a:gd name="T50" fmla="*/ 69 w 445"/>
              <a:gd name="T51" fmla="*/ 138 h 445"/>
              <a:gd name="T52" fmla="*/ 48 w 445"/>
              <a:gd name="T53" fmla="*/ 208 h 445"/>
              <a:gd name="T54" fmla="*/ 143 w 445"/>
              <a:gd name="T55" fmla="*/ 137 h 445"/>
              <a:gd name="T56" fmla="*/ 82 w 445"/>
              <a:gd name="T57" fmla="*/ 117 h 445"/>
              <a:gd name="T58" fmla="*/ 302 w 445"/>
              <a:gd name="T59" fmla="*/ 136 h 445"/>
              <a:gd name="T60" fmla="*/ 396 w 445"/>
              <a:gd name="T61" fmla="*/ 208 h 445"/>
              <a:gd name="T62" fmla="*/ 373 w 445"/>
              <a:gd name="T63" fmla="*/ 133 h 445"/>
              <a:gd name="T64" fmla="*/ 281 w 445"/>
              <a:gd name="T65" fmla="*/ 71 h 445"/>
              <a:gd name="T66" fmla="*/ 319 w 445"/>
              <a:gd name="T67" fmla="*/ 105 h 445"/>
              <a:gd name="T68" fmla="*/ 296 w 445"/>
              <a:gd name="T69" fmla="*/ 64 h 445"/>
              <a:gd name="T70" fmla="*/ 146 w 445"/>
              <a:gd name="T71" fmla="*/ 65 h 445"/>
              <a:gd name="T72" fmla="*/ 121 w 445"/>
              <a:gd name="T73" fmla="*/ 108 h 445"/>
              <a:gd name="T74" fmla="*/ 165 w 445"/>
              <a:gd name="T75" fmla="*/ 72 h 445"/>
              <a:gd name="T76" fmla="*/ 212 w 445"/>
              <a:gd name="T77" fmla="*/ 52 h 445"/>
              <a:gd name="T78" fmla="*/ 180 w 445"/>
              <a:gd name="T79" fmla="*/ 96 h 445"/>
              <a:gd name="T80" fmla="*/ 238 w 445"/>
              <a:gd name="T81" fmla="*/ 124 h 445"/>
              <a:gd name="T82" fmla="*/ 255 w 445"/>
              <a:gd name="T83" fmla="*/ 75 h 445"/>
              <a:gd name="T84" fmla="*/ 223 w 445"/>
              <a:gd name="T85" fmla="*/ 49 h 445"/>
              <a:gd name="T86" fmla="*/ 293 w 445"/>
              <a:gd name="T87" fmla="*/ 11 h 445"/>
              <a:gd name="T88" fmla="*/ 380 w 445"/>
              <a:gd name="T89" fmla="*/ 65 h 445"/>
              <a:gd name="T90" fmla="*/ 433 w 445"/>
              <a:gd name="T91" fmla="*/ 151 h 445"/>
              <a:gd name="T92" fmla="*/ 442 w 445"/>
              <a:gd name="T93" fmla="*/ 258 h 445"/>
              <a:gd name="T94" fmla="*/ 402 w 445"/>
              <a:gd name="T95" fmla="*/ 353 h 445"/>
              <a:gd name="T96" fmla="*/ 325 w 445"/>
              <a:gd name="T97" fmla="*/ 420 h 445"/>
              <a:gd name="T98" fmla="*/ 223 w 445"/>
              <a:gd name="T99" fmla="*/ 445 h 445"/>
              <a:gd name="T100" fmla="*/ 120 w 445"/>
              <a:gd name="T101" fmla="*/ 420 h 445"/>
              <a:gd name="T102" fmla="*/ 43 w 445"/>
              <a:gd name="T103" fmla="*/ 353 h 445"/>
              <a:gd name="T104" fmla="*/ 2 w 445"/>
              <a:gd name="T105" fmla="*/ 258 h 445"/>
              <a:gd name="T106" fmla="*/ 11 w 445"/>
              <a:gd name="T107" fmla="*/ 151 h 445"/>
              <a:gd name="T108" fmla="*/ 66 w 445"/>
              <a:gd name="T109" fmla="*/ 65 h 445"/>
              <a:gd name="T110" fmla="*/ 152 w 445"/>
              <a:gd name="T111" fmla="*/ 11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45" h="445">
                <a:moveTo>
                  <a:pt x="297" y="330"/>
                </a:moveTo>
                <a:lnTo>
                  <a:pt x="289" y="353"/>
                </a:lnTo>
                <a:lnTo>
                  <a:pt x="281" y="374"/>
                </a:lnTo>
                <a:lnTo>
                  <a:pt x="270" y="390"/>
                </a:lnTo>
                <a:lnTo>
                  <a:pt x="296" y="380"/>
                </a:lnTo>
                <a:lnTo>
                  <a:pt x="320" y="366"/>
                </a:lnTo>
                <a:lnTo>
                  <a:pt x="342" y="350"/>
                </a:lnTo>
                <a:lnTo>
                  <a:pt x="319" y="339"/>
                </a:lnTo>
                <a:lnTo>
                  <a:pt x="297" y="330"/>
                </a:lnTo>
                <a:close/>
                <a:moveTo>
                  <a:pt x="147" y="329"/>
                </a:moveTo>
                <a:lnTo>
                  <a:pt x="120" y="337"/>
                </a:lnTo>
                <a:lnTo>
                  <a:pt x="98" y="344"/>
                </a:lnTo>
                <a:lnTo>
                  <a:pt x="121" y="364"/>
                </a:lnTo>
                <a:lnTo>
                  <a:pt x="146" y="379"/>
                </a:lnTo>
                <a:lnTo>
                  <a:pt x="175" y="390"/>
                </a:lnTo>
                <a:lnTo>
                  <a:pt x="165" y="373"/>
                </a:lnTo>
                <a:lnTo>
                  <a:pt x="155" y="352"/>
                </a:lnTo>
                <a:lnTo>
                  <a:pt x="147" y="329"/>
                </a:lnTo>
                <a:close/>
                <a:moveTo>
                  <a:pt x="238" y="320"/>
                </a:moveTo>
                <a:lnTo>
                  <a:pt x="203" y="320"/>
                </a:lnTo>
                <a:lnTo>
                  <a:pt x="171" y="324"/>
                </a:lnTo>
                <a:lnTo>
                  <a:pt x="180" y="349"/>
                </a:lnTo>
                <a:lnTo>
                  <a:pt x="190" y="368"/>
                </a:lnTo>
                <a:lnTo>
                  <a:pt x="200" y="384"/>
                </a:lnTo>
                <a:lnTo>
                  <a:pt x="212" y="392"/>
                </a:lnTo>
                <a:lnTo>
                  <a:pt x="223" y="396"/>
                </a:lnTo>
                <a:lnTo>
                  <a:pt x="234" y="392"/>
                </a:lnTo>
                <a:lnTo>
                  <a:pt x="245" y="384"/>
                </a:lnTo>
                <a:lnTo>
                  <a:pt x="255" y="368"/>
                </a:lnTo>
                <a:lnTo>
                  <a:pt x="265" y="349"/>
                </a:lnTo>
                <a:lnTo>
                  <a:pt x="273" y="325"/>
                </a:lnTo>
                <a:lnTo>
                  <a:pt x="238" y="320"/>
                </a:lnTo>
                <a:close/>
                <a:moveTo>
                  <a:pt x="310" y="232"/>
                </a:moveTo>
                <a:lnTo>
                  <a:pt x="309" y="254"/>
                </a:lnTo>
                <a:lnTo>
                  <a:pt x="308" y="272"/>
                </a:lnTo>
                <a:lnTo>
                  <a:pt x="306" y="290"/>
                </a:lnTo>
                <a:lnTo>
                  <a:pt x="302" y="306"/>
                </a:lnTo>
                <a:lnTo>
                  <a:pt x="331" y="316"/>
                </a:lnTo>
                <a:lnTo>
                  <a:pt x="358" y="330"/>
                </a:lnTo>
                <a:lnTo>
                  <a:pt x="373" y="308"/>
                </a:lnTo>
                <a:lnTo>
                  <a:pt x="385" y="285"/>
                </a:lnTo>
                <a:lnTo>
                  <a:pt x="393" y="260"/>
                </a:lnTo>
                <a:lnTo>
                  <a:pt x="396" y="232"/>
                </a:lnTo>
                <a:lnTo>
                  <a:pt x="310" y="232"/>
                </a:lnTo>
                <a:close/>
                <a:moveTo>
                  <a:pt x="159" y="232"/>
                </a:moveTo>
                <a:lnTo>
                  <a:pt x="162" y="267"/>
                </a:lnTo>
                <a:lnTo>
                  <a:pt x="166" y="299"/>
                </a:lnTo>
                <a:lnTo>
                  <a:pt x="201" y="295"/>
                </a:lnTo>
                <a:lnTo>
                  <a:pt x="239" y="295"/>
                </a:lnTo>
                <a:lnTo>
                  <a:pt x="278" y="301"/>
                </a:lnTo>
                <a:lnTo>
                  <a:pt x="284" y="268"/>
                </a:lnTo>
                <a:lnTo>
                  <a:pt x="286" y="232"/>
                </a:lnTo>
                <a:lnTo>
                  <a:pt x="159" y="232"/>
                </a:lnTo>
                <a:close/>
                <a:moveTo>
                  <a:pt x="48" y="232"/>
                </a:moveTo>
                <a:lnTo>
                  <a:pt x="50" y="255"/>
                </a:lnTo>
                <a:lnTo>
                  <a:pt x="56" y="275"/>
                </a:lnTo>
                <a:lnTo>
                  <a:pt x="62" y="292"/>
                </a:lnTo>
                <a:lnTo>
                  <a:pt x="71" y="308"/>
                </a:lnTo>
                <a:lnTo>
                  <a:pt x="82" y="324"/>
                </a:lnTo>
                <a:lnTo>
                  <a:pt x="98" y="317"/>
                </a:lnTo>
                <a:lnTo>
                  <a:pt x="119" y="311"/>
                </a:lnTo>
                <a:lnTo>
                  <a:pt x="142" y="304"/>
                </a:lnTo>
                <a:lnTo>
                  <a:pt x="139" y="281"/>
                </a:lnTo>
                <a:lnTo>
                  <a:pt x="137" y="257"/>
                </a:lnTo>
                <a:lnTo>
                  <a:pt x="135" y="232"/>
                </a:lnTo>
                <a:lnTo>
                  <a:pt x="48" y="232"/>
                </a:lnTo>
                <a:close/>
                <a:moveTo>
                  <a:pt x="278" y="141"/>
                </a:moveTo>
                <a:lnTo>
                  <a:pt x="250" y="146"/>
                </a:lnTo>
                <a:lnTo>
                  <a:pt x="223" y="148"/>
                </a:lnTo>
                <a:lnTo>
                  <a:pt x="193" y="146"/>
                </a:lnTo>
                <a:lnTo>
                  <a:pt x="166" y="143"/>
                </a:lnTo>
                <a:lnTo>
                  <a:pt x="162" y="173"/>
                </a:lnTo>
                <a:lnTo>
                  <a:pt x="159" y="208"/>
                </a:lnTo>
                <a:lnTo>
                  <a:pt x="286" y="208"/>
                </a:lnTo>
                <a:lnTo>
                  <a:pt x="284" y="173"/>
                </a:lnTo>
                <a:lnTo>
                  <a:pt x="278" y="141"/>
                </a:lnTo>
                <a:close/>
                <a:moveTo>
                  <a:pt x="82" y="117"/>
                </a:moveTo>
                <a:lnTo>
                  <a:pt x="69" y="138"/>
                </a:lnTo>
                <a:lnTo>
                  <a:pt x="59" y="160"/>
                </a:lnTo>
                <a:lnTo>
                  <a:pt x="51" y="184"/>
                </a:lnTo>
                <a:lnTo>
                  <a:pt x="48" y="208"/>
                </a:lnTo>
                <a:lnTo>
                  <a:pt x="135" y="208"/>
                </a:lnTo>
                <a:lnTo>
                  <a:pt x="138" y="172"/>
                </a:lnTo>
                <a:lnTo>
                  <a:pt x="143" y="137"/>
                </a:lnTo>
                <a:lnTo>
                  <a:pt x="119" y="131"/>
                </a:lnTo>
                <a:lnTo>
                  <a:pt x="99" y="124"/>
                </a:lnTo>
                <a:lnTo>
                  <a:pt x="82" y="117"/>
                </a:lnTo>
                <a:close/>
                <a:moveTo>
                  <a:pt x="358" y="111"/>
                </a:moveTo>
                <a:lnTo>
                  <a:pt x="331" y="125"/>
                </a:lnTo>
                <a:lnTo>
                  <a:pt x="302" y="136"/>
                </a:lnTo>
                <a:lnTo>
                  <a:pt x="308" y="171"/>
                </a:lnTo>
                <a:lnTo>
                  <a:pt x="310" y="208"/>
                </a:lnTo>
                <a:lnTo>
                  <a:pt x="396" y="208"/>
                </a:lnTo>
                <a:lnTo>
                  <a:pt x="393" y="183"/>
                </a:lnTo>
                <a:lnTo>
                  <a:pt x="385" y="158"/>
                </a:lnTo>
                <a:lnTo>
                  <a:pt x="373" y="133"/>
                </a:lnTo>
                <a:lnTo>
                  <a:pt x="358" y="111"/>
                </a:lnTo>
                <a:close/>
                <a:moveTo>
                  <a:pt x="270" y="54"/>
                </a:moveTo>
                <a:lnTo>
                  <a:pt x="281" y="71"/>
                </a:lnTo>
                <a:lnTo>
                  <a:pt x="289" y="90"/>
                </a:lnTo>
                <a:lnTo>
                  <a:pt x="297" y="113"/>
                </a:lnTo>
                <a:lnTo>
                  <a:pt x="319" y="105"/>
                </a:lnTo>
                <a:lnTo>
                  <a:pt x="342" y="95"/>
                </a:lnTo>
                <a:lnTo>
                  <a:pt x="320" y="77"/>
                </a:lnTo>
                <a:lnTo>
                  <a:pt x="296" y="64"/>
                </a:lnTo>
                <a:lnTo>
                  <a:pt x="270" y="54"/>
                </a:lnTo>
                <a:close/>
                <a:moveTo>
                  <a:pt x="175" y="54"/>
                </a:moveTo>
                <a:lnTo>
                  <a:pt x="146" y="65"/>
                </a:lnTo>
                <a:lnTo>
                  <a:pt x="121" y="80"/>
                </a:lnTo>
                <a:lnTo>
                  <a:pt x="98" y="99"/>
                </a:lnTo>
                <a:lnTo>
                  <a:pt x="121" y="108"/>
                </a:lnTo>
                <a:lnTo>
                  <a:pt x="149" y="115"/>
                </a:lnTo>
                <a:lnTo>
                  <a:pt x="155" y="91"/>
                </a:lnTo>
                <a:lnTo>
                  <a:pt x="165" y="72"/>
                </a:lnTo>
                <a:lnTo>
                  <a:pt x="175" y="54"/>
                </a:lnTo>
                <a:close/>
                <a:moveTo>
                  <a:pt x="223" y="49"/>
                </a:moveTo>
                <a:lnTo>
                  <a:pt x="212" y="52"/>
                </a:lnTo>
                <a:lnTo>
                  <a:pt x="200" y="61"/>
                </a:lnTo>
                <a:lnTo>
                  <a:pt x="190" y="75"/>
                </a:lnTo>
                <a:lnTo>
                  <a:pt x="180" y="96"/>
                </a:lnTo>
                <a:lnTo>
                  <a:pt x="171" y="120"/>
                </a:lnTo>
                <a:lnTo>
                  <a:pt x="203" y="124"/>
                </a:lnTo>
                <a:lnTo>
                  <a:pt x="238" y="124"/>
                </a:lnTo>
                <a:lnTo>
                  <a:pt x="273" y="120"/>
                </a:lnTo>
                <a:lnTo>
                  <a:pt x="265" y="95"/>
                </a:lnTo>
                <a:lnTo>
                  <a:pt x="255" y="75"/>
                </a:lnTo>
                <a:lnTo>
                  <a:pt x="245" y="61"/>
                </a:lnTo>
                <a:lnTo>
                  <a:pt x="234" y="52"/>
                </a:lnTo>
                <a:lnTo>
                  <a:pt x="223" y="49"/>
                </a:lnTo>
                <a:close/>
                <a:moveTo>
                  <a:pt x="223" y="0"/>
                </a:moveTo>
                <a:lnTo>
                  <a:pt x="259" y="3"/>
                </a:lnTo>
                <a:lnTo>
                  <a:pt x="293" y="11"/>
                </a:lnTo>
                <a:lnTo>
                  <a:pt x="325" y="25"/>
                </a:lnTo>
                <a:lnTo>
                  <a:pt x="354" y="42"/>
                </a:lnTo>
                <a:lnTo>
                  <a:pt x="380" y="65"/>
                </a:lnTo>
                <a:lnTo>
                  <a:pt x="402" y="90"/>
                </a:lnTo>
                <a:lnTo>
                  <a:pt x="420" y="120"/>
                </a:lnTo>
                <a:lnTo>
                  <a:pt x="433" y="151"/>
                </a:lnTo>
                <a:lnTo>
                  <a:pt x="442" y="186"/>
                </a:lnTo>
                <a:lnTo>
                  <a:pt x="445" y="222"/>
                </a:lnTo>
                <a:lnTo>
                  <a:pt x="442" y="258"/>
                </a:lnTo>
                <a:lnTo>
                  <a:pt x="433" y="292"/>
                </a:lnTo>
                <a:lnTo>
                  <a:pt x="420" y="325"/>
                </a:lnTo>
                <a:lnTo>
                  <a:pt x="402" y="353"/>
                </a:lnTo>
                <a:lnTo>
                  <a:pt x="380" y="379"/>
                </a:lnTo>
                <a:lnTo>
                  <a:pt x="354" y="402"/>
                </a:lnTo>
                <a:lnTo>
                  <a:pt x="325" y="420"/>
                </a:lnTo>
                <a:lnTo>
                  <a:pt x="293" y="434"/>
                </a:lnTo>
                <a:lnTo>
                  <a:pt x="259" y="441"/>
                </a:lnTo>
                <a:lnTo>
                  <a:pt x="223" y="445"/>
                </a:lnTo>
                <a:lnTo>
                  <a:pt x="187" y="441"/>
                </a:lnTo>
                <a:lnTo>
                  <a:pt x="152" y="434"/>
                </a:lnTo>
                <a:lnTo>
                  <a:pt x="120" y="420"/>
                </a:lnTo>
                <a:lnTo>
                  <a:pt x="91" y="402"/>
                </a:lnTo>
                <a:lnTo>
                  <a:pt x="66" y="379"/>
                </a:lnTo>
                <a:lnTo>
                  <a:pt x="43" y="353"/>
                </a:lnTo>
                <a:lnTo>
                  <a:pt x="25" y="325"/>
                </a:lnTo>
                <a:lnTo>
                  <a:pt x="11" y="292"/>
                </a:lnTo>
                <a:lnTo>
                  <a:pt x="2" y="258"/>
                </a:lnTo>
                <a:lnTo>
                  <a:pt x="0" y="222"/>
                </a:lnTo>
                <a:lnTo>
                  <a:pt x="2" y="186"/>
                </a:lnTo>
                <a:lnTo>
                  <a:pt x="11" y="151"/>
                </a:lnTo>
                <a:lnTo>
                  <a:pt x="25" y="120"/>
                </a:lnTo>
                <a:lnTo>
                  <a:pt x="43" y="90"/>
                </a:lnTo>
                <a:lnTo>
                  <a:pt x="66" y="65"/>
                </a:lnTo>
                <a:lnTo>
                  <a:pt x="91" y="42"/>
                </a:lnTo>
                <a:lnTo>
                  <a:pt x="120" y="25"/>
                </a:lnTo>
                <a:lnTo>
                  <a:pt x="152" y="11"/>
                </a:lnTo>
                <a:lnTo>
                  <a:pt x="187" y="3"/>
                </a:lnTo>
                <a:lnTo>
                  <a:pt x="223" y="0"/>
                </a:ln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20" tIns="45718" rIns="91420" bIns="45718" numCol="1" anchor="t" anchorCtr="0" compatLnSpc="1">
            <a:prstTxWarp prst="textNoShape">
              <a:avLst/>
            </a:prstTxWarp>
          </a:bodyPr>
          <a:lstStyle/>
          <a:p>
            <a:endParaRPr lang="nl-NL" sz="1900" noProof="0" dirty="0"/>
          </a:p>
        </p:txBody>
      </p:sp>
      <p:grpSp>
        <p:nvGrpSpPr>
          <p:cNvPr id="120" name="Knop uitleg"/>
          <p:cNvGrpSpPr/>
          <p:nvPr userDrawn="1"/>
        </p:nvGrpSpPr>
        <p:grpSpPr>
          <a:xfrm>
            <a:off x="9508914" y="2860360"/>
            <a:ext cx="1947767" cy="2037397"/>
            <a:chOff x="9275416" y="2755352"/>
            <a:chExt cx="1944216" cy="2037397"/>
          </a:xfrm>
        </p:grpSpPr>
        <p:sp>
          <p:nvSpPr>
            <p:cNvPr id="43" name="Rechthoek: afgeronde hoeken 42"/>
            <p:cNvSpPr/>
            <p:nvPr userDrawn="1"/>
          </p:nvSpPr>
          <p:spPr>
            <a:xfrm>
              <a:off x="9275416" y="2755352"/>
              <a:ext cx="1944216" cy="2037397"/>
            </a:xfrm>
            <a:prstGeom prst="roundRect">
              <a:avLst>
                <a:gd name="adj" fmla="val 3052"/>
              </a:avLst>
            </a:prstGeom>
            <a:solidFill>
              <a:srgbClr val="FF7800"/>
            </a:solidFill>
            <a:ln>
              <a:noFill/>
            </a:ln>
            <a:effectLst>
              <a:outerShdw dist="50800" dir="2700000" algn="tl" rotWithShape="0">
                <a:srgbClr val="76717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100" b="1" noProof="0" dirty="0">
                <a:solidFill>
                  <a:schemeClr val="tx1"/>
                </a:solidFill>
              </a:endParaRPr>
            </a:p>
          </p:txBody>
        </p:sp>
        <p:grpSp>
          <p:nvGrpSpPr>
            <p:cNvPr id="42" name="Groep 41"/>
            <p:cNvGrpSpPr/>
            <p:nvPr userDrawn="1"/>
          </p:nvGrpSpPr>
          <p:grpSpPr>
            <a:xfrm>
              <a:off x="9434682" y="3006335"/>
              <a:ext cx="1625685" cy="1701927"/>
              <a:chOff x="9434682" y="3006335"/>
              <a:chExt cx="1625685" cy="1701927"/>
            </a:xfrm>
          </p:grpSpPr>
          <p:sp>
            <p:nvSpPr>
              <p:cNvPr id="36" name="Ovaal 35"/>
              <p:cNvSpPr/>
              <p:nvPr userDrawn="1"/>
            </p:nvSpPr>
            <p:spPr>
              <a:xfrm>
                <a:off x="9815476" y="3006335"/>
                <a:ext cx="864096" cy="86409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100" b="1" noProof="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H2">
                <a:hlinkClick r:id="" action="ppaction://noaction"/>
              </p:cNvPr>
              <p:cNvSpPr txBox="1"/>
              <p:nvPr userDrawn="1"/>
            </p:nvSpPr>
            <p:spPr>
              <a:xfrm>
                <a:off x="9434682" y="3998106"/>
                <a:ext cx="1625685" cy="71015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/>
              <a:p>
                <a:pPr algn="ctr" defTabSz="1217212"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Open deze dia in de diavoorstelling en klik</a:t>
                </a:r>
                <a:b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</a:br>
                <a: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op de </a:t>
                </a:r>
                <a:r>
                  <a:rPr lang="nl-NL" sz="1200" kern="1200" noProof="0" dirty="0" err="1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youtube</a:t>
                </a:r>
                <a:r>
                  <a:rPr lang="nl-NL" sz="1200" kern="1200" noProof="0" dirty="0">
                    <a:solidFill>
                      <a:srgbClr val="FFFFFF"/>
                    </a:solidFill>
                    <a:latin typeface="Oswald" panose="02000503000000000000" pitchFamily="2" charset="0"/>
                    <a:ea typeface="+mn-ea"/>
                    <a:cs typeface="+mn-cs"/>
                  </a:rPr>
                  <a:t>-link</a:t>
                </a:r>
                <a:endParaRPr lang="nl-NL" sz="1100" kern="1200" noProof="0" dirty="0">
                  <a:solidFill>
                    <a:srgbClr val="FFFFFF"/>
                  </a:solidFill>
                  <a:latin typeface="Oswald" panose="02000503000000000000" pitchFamily="2" charset="0"/>
                  <a:ea typeface="+mn-ea"/>
                  <a:cs typeface="+mn-cs"/>
                </a:endParaRPr>
              </a:p>
            </p:txBody>
          </p:sp>
          <p:grpSp>
            <p:nvGrpSpPr>
              <p:cNvPr id="117" name="Groep 116"/>
              <p:cNvGrpSpPr>
                <a:grpSpLocks noChangeAspect="1"/>
              </p:cNvGrpSpPr>
              <p:nvPr userDrawn="1"/>
            </p:nvGrpSpPr>
            <p:grpSpPr>
              <a:xfrm>
                <a:off x="10139574" y="3193941"/>
                <a:ext cx="215900" cy="464820"/>
                <a:chOff x="9836152" y="1052862"/>
                <a:chExt cx="269875" cy="581025"/>
              </a:xfrm>
              <a:solidFill>
                <a:schemeClr val="bg1"/>
              </a:solidFill>
            </p:grpSpPr>
            <p:sp>
              <p:nvSpPr>
                <p:cNvPr id="118" name="Freeform 300"/>
                <p:cNvSpPr>
                  <a:spLocks/>
                </p:cNvSpPr>
                <p:nvPr/>
              </p:nvSpPr>
              <p:spPr bwMode="auto">
                <a:xfrm>
                  <a:off x="9836152" y="1219549"/>
                  <a:ext cx="269875" cy="414338"/>
                </a:xfrm>
                <a:custGeom>
                  <a:avLst/>
                  <a:gdLst>
                    <a:gd name="T0" fmla="*/ 54 w 170"/>
                    <a:gd name="T1" fmla="*/ 0 h 261"/>
                    <a:gd name="T2" fmla="*/ 77 w 170"/>
                    <a:gd name="T3" fmla="*/ 0 h 261"/>
                    <a:gd name="T4" fmla="*/ 77 w 170"/>
                    <a:gd name="T5" fmla="*/ 67 h 261"/>
                    <a:gd name="T6" fmla="*/ 77 w 170"/>
                    <a:gd name="T7" fmla="*/ 73 h 261"/>
                    <a:gd name="T8" fmla="*/ 79 w 170"/>
                    <a:gd name="T9" fmla="*/ 75 h 261"/>
                    <a:gd name="T10" fmla="*/ 85 w 170"/>
                    <a:gd name="T11" fmla="*/ 75 h 261"/>
                    <a:gd name="T12" fmla="*/ 87 w 170"/>
                    <a:gd name="T13" fmla="*/ 75 h 261"/>
                    <a:gd name="T14" fmla="*/ 92 w 170"/>
                    <a:gd name="T15" fmla="*/ 73 h 261"/>
                    <a:gd name="T16" fmla="*/ 92 w 170"/>
                    <a:gd name="T17" fmla="*/ 67 h 261"/>
                    <a:gd name="T18" fmla="*/ 92 w 170"/>
                    <a:gd name="T19" fmla="*/ 0 h 261"/>
                    <a:gd name="T20" fmla="*/ 116 w 170"/>
                    <a:gd name="T21" fmla="*/ 0 h 261"/>
                    <a:gd name="T22" fmla="*/ 136 w 170"/>
                    <a:gd name="T23" fmla="*/ 8 h 261"/>
                    <a:gd name="T24" fmla="*/ 154 w 170"/>
                    <a:gd name="T25" fmla="*/ 21 h 261"/>
                    <a:gd name="T26" fmla="*/ 165 w 170"/>
                    <a:gd name="T27" fmla="*/ 42 h 261"/>
                    <a:gd name="T28" fmla="*/ 170 w 170"/>
                    <a:gd name="T29" fmla="*/ 65 h 261"/>
                    <a:gd name="T30" fmla="*/ 170 w 170"/>
                    <a:gd name="T31" fmla="*/ 160 h 261"/>
                    <a:gd name="T32" fmla="*/ 167 w 170"/>
                    <a:gd name="T33" fmla="*/ 181 h 261"/>
                    <a:gd name="T34" fmla="*/ 159 w 170"/>
                    <a:gd name="T35" fmla="*/ 204 h 261"/>
                    <a:gd name="T36" fmla="*/ 149 w 170"/>
                    <a:gd name="T37" fmla="*/ 225 h 261"/>
                    <a:gd name="T38" fmla="*/ 134 w 170"/>
                    <a:gd name="T39" fmla="*/ 245 h 261"/>
                    <a:gd name="T40" fmla="*/ 110 w 170"/>
                    <a:gd name="T41" fmla="*/ 258 h 261"/>
                    <a:gd name="T42" fmla="*/ 85 w 170"/>
                    <a:gd name="T43" fmla="*/ 261 h 261"/>
                    <a:gd name="T44" fmla="*/ 59 w 170"/>
                    <a:gd name="T45" fmla="*/ 258 h 261"/>
                    <a:gd name="T46" fmla="*/ 36 w 170"/>
                    <a:gd name="T47" fmla="*/ 245 h 261"/>
                    <a:gd name="T48" fmla="*/ 20 w 170"/>
                    <a:gd name="T49" fmla="*/ 225 h 261"/>
                    <a:gd name="T50" fmla="*/ 7 w 170"/>
                    <a:gd name="T51" fmla="*/ 204 h 261"/>
                    <a:gd name="T52" fmla="*/ 2 w 170"/>
                    <a:gd name="T53" fmla="*/ 181 h 261"/>
                    <a:gd name="T54" fmla="*/ 0 w 170"/>
                    <a:gd name="T55" fmla="*/ 160 h 261"/>
                    <a:gd name="T56" fmla="*/ 0 w 170"/>
                    <a:gd name="T57" fmla="*/ 65 h 261"/>
                    <a:gd name="T58" fmla="*/ 5 w 170"/>
                    <a:gd name="T59" fmla="*/ 42 h 261"/>
                    <a:gd name="T60" fmla="*/ 15 w 170"/>
                    <a:gd name="T61" fmla="*/ 21 h 261"/>
                    <a:gd name="T62" fmla="*/ 33 w 170"/>
                    <a:gd name="T63" fmla="*/ 8 h 261"/>
                    <a:gd name="T64" fmla="*/ 54 w 170"/>
                    <a:gd name="T65" fmla="*/ 0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70" h="261">
                      <a:moveTo>
                        <a:pt x="54" y="0"/>
                      </a:moveTo>
                      <a:lnTo>
                        <a:pt x="77" y="0"/>
                      </a:lnTo>
                      <a:lnTo>
                        <a:pt x="77" y="67"/>
                      </a:lnTo>
                      <a:lnTo>
                        <a:pt x="77" y="73"/>
                      </a:lnTo>
                      <a:lnTo>
                        <a:pt x="79" y="75"/>
                      </a:lnTo>
                      <a:lnTo>
                        <a:pt x="85" y="75"/>
                      </a:lnTo>
                      <a:lnTo>
                        <a:pt x="87" y="75"/>
                      </a:lnTo>
                      <a:lnTo>
                        <a:pt x="92" y="73"/>
                      </a:lnTo>
                      <a:lnTo>
                        <a:pt x="92" y="67"/>
                      </a:lnTo>
                      <a:lnTo>
                        <a:pt x="92" y="0"/>
                      </a:lnTo>
                      <a:lnTo>
                        <a:pt x="116" y="0"/>
                      </a:lnTo>
                      <a:lnTo>
                        <a:pt x="136" y="8"/>
                      </a:lnTo>
                      <a:lnTo>
                        <a:pt x="154" y="21"/>
                      </a:lnTo>
                      <a:lnTo>
                        <a:pt x="165" y="42"/>
                      </a:lnTo>
                      <a:lnTo>
                        <a:pt x="170" y="65"/>
                      </a:lnTo>
                      <a:lnTo>
                        <a:pt x="170" y="160"/>
                      </a:lnTo>
                      <a:lnTo>
                        <a:pt x="167" y="181"/>
                      </a:lnTo>
                      <a:lnTo>
                        <a:pt x="159" y="204"/>
                      </a:lnTo>
                      <a:lnTo>
                        <a:pt x="149" y="225"/>
                      </a:lnTo>
                      <a:lnTo>
                        <a:pt x="134" y="245"/>
                      </a:lnTo>
                      <a:lnTo>
                        <a:pt x="110" y="258"/>
                      </a:lnTo>
                      <a:lnTo>
                        <a:pt x="85" y="261"/>
                      </a:lnTo>
                      <a:lnTo>
                        <a:pt x="59" y="258"/>
                      </a:lnTo>
                      <a:lnTo>
                        <a:pt x="36" y="245"/>
                      </a:lnTo>
                      <a:lnTo>
                        <a:pt x="20" y="225"/>
                      </a:lnTo>
                      <a:lnTo>
                        <a:pt x="7" y="204"/>
                      </a:lnTo>
                      <a:lnTo>
                        <a:pt x="2" y="181"/>
                      </a:lnTo>
                      <a:lnTo>
                        <a:pt x="0" y="160"/>
                      </a:lnTo>
                      <a:lnTo>
                        <a:pt x="0" y="65"/>
                      </a:lnTo>
                      <a:lnTo>
                        <a:pt x="5" y="42"/>
                      </a:lnTo>
                      <a:lnTo>
                        <a:pt x="15" y="21"/>
                      </a:lnTo>
                      <a:lnTo>
                        <a:pt x="33" y="8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1900" noProof="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19" name="Freeform 301"/>
                <p:cNvSpPr>
                  <a:spLocks/>
                </p:cNvSpPr>
                <p:nvPr/>
              </p:nvSpPr>
              <p:spPr bwMode="auto">
                <a:xfrm>
                  <a:off x="9864727" y="1052862"/>
                  <a:ext cx="122238" cy="163513"/>
                </a:xfrm>
                <a:custGeom>
                  <a:avLst/>
                  <a:gdLst>
                    <a:gd name="T0" fmla="*/ 15 w 77"/>
                    <a:gd name="T1" fmla="*/ 0 h 103"/>
                    <a:gd name="T2" fmla="*/ 18 w 77"/>
                    <a:gd name="T3" fmla="*/ 0 h 103"/>
                    <a:gd name="T4" fmla="*/ 23 w 77"/>
                    <a:gd name="T5" fmla="*/ 5 h 103"/>
                    <a:gd name="T6" fmla="*/ 23 w 77"/>
                    <a:gd name="T7" fmla="*/ 10 h 103"/>
                    <a:gd name="T8" fmla="*/ 23 w 77"/>
                    <a:gd name="T9" fmla="*/ 13 h 103"/>
                    <a:gd name="T10" fmla="*/ 23 w 77"/>
                    <a:gd name="T11" fmla="*/ 13 h 103"/>
                    <a:gd name="T12" fmla="*/ 23 w 77"/>
                    <a:gd name="T13" fmla="*/ 15 h 103"/>
                    <a:gd name="T14" fmla="*/ 23 w 77"/>
                    <a:gd name="T15" fmla="*/ 15 h 103"/>
                    <a:gd name="T16" fmla="*/ 20 w 77"/>
                    <a:gd name="T17" fmla="*/ 18 h 103"/>
                    <a:gd name="T18" fmla="*/ 20 w 77"/>
                    <a:gd name="T19" fmla="*/ 23 h 103"/>
                    <a:gd name="T20" fmla="*/ 18 w 77"/>
                    <a:gd name="T21" fmla="*/ 28 h 103"/>
                    <a:gd name="T22" fmla="*/ 20 w 77"/>
                    <a:gd name="T23" fmla="*/ 36 h 103"/>
                    <a:gd name="T24" fmla="*/ 23 w 77"/>
                    <a:gd name="T25" fmla="*/ 44 h 103"/>
                    <a:gd name="T26" fmla="*/ 28 w 77"/>
                    <a:gd name="T27" fmla="*/ 49 h 103"/>
                    <a:gd name="T28" fmla="*/ 33 w 77"/>
                    <a:gd name="T29" fmla="*/ 51 h 103"/>
                    <a:gd name="T30" fmla="*/ 43 w 77"/>
                    <a:gd name="T31" fmla="*/ 56 h 103"/>
                    <a:gd name="T32" fmla="*/ 54 w 77"/>
                    <a:gd name="T33" fmla="*/ 62 h 103"/>
                    <a:gd name="T34" fmla="*/ 61 w 77"/>
                    <a:gd name="T35" fmla="*/ 69 h 103"/>
                    <a:gd name="T36" fmla="*/ 67 w 77"/>
                    <a:gd name="T37" fmla="*/ 74 h 103"/>
                    <a:gd name="T38" fmla="*/ 72 w 77"/>
                    <a:gd name="T39" fmla="*/ 82 h 103"/>
                    <a:gd name="T40" fmla="*/ 74 w 77"/>
                    <a:gd name="T41" fmla="*/ 93 h 103"/>
                    <a:gd name="T42" fmla="*/ 77 w 77"/>
                    <a:gd name="T43" fmla="*/ 103 h 103"/>
                    <a:gd name="T44" fmla="*/ 56 w 77"/>
                    <a:gd name="T45" fmla="*/ 103 h 103"/>
                    <a:gd name="T46" fmla="*/ 54 w 77"/>
                    <a:gd name="T47" fmla="*/ 98 h 103"/>
                    <a:gd name="T48" fmla="*/ 51 w 77"/>
                    <a:gd name="T49" fmla="*/ 87 h 103"/>
                    <a:gd name="T50" fmla="*/ 46 w 77"/>
                    <a:gd name="T51" fmla="*/ 82 h 103"/>
                    <a:gd name="T52" fmla="*/ 43 w 77"/>
                    <a:gd name="T53" fmla="*/ 77 h 103"/>
                    <a:gd name="T54" fmla="*/ 36 w 77"/>
                    <a:gd name="T55" fmla="*/ 74 h 103"/>
                    <a:gd name="T56" fmla="*/ 23 w 77"/>
                    <a:gd name="T57" fmla="*/ 69 h 103"/>
                    <a:gd name="T58" fmla="*/ 15 w 77"/>
                    <a:gd name="T59" fmla="*/ 62 h 103"/>
                    <a:gd name="T60" fmla="*/ 7 w 77"/>
                    <a:gd name="T61" fmla="*/ 54 h 103"/>
                    <a:gd name="T62" fmla="*/ 2 w 77"/>
                    <a:gd name="T63" fmla="*/ 46 h 103"/>
                    <a:gd name="T64" fmla="*/ 0 w 77"/>
                    <a:gd name="T65" fmla="*/ 38 h 103"/>
                    <a:gd name="T66" fmla="*/ 0 w 77"/>
                    <a:gd name="T67" fmla="*/ 28 h 103"/>
                    <a:gd name="T68" fmla="*/ 0 w 77"/>
                    <a:gd name="T69" fmla="*/ 20 h 103"/>
                    <a:gd name="T70" fmla="*/ 2 w 77"/>
                    <a:gd name="T71" fmla="*/ 13 h 103"/>
                    <a:gd name="T72" fmla="*/ 5 w 77"/>
                    <a:gd name="T73" fmla="*/ 7 h 103"/>
                    <a:gd name="T74" fmla="*/ 5 w 77"/>
                    <a:gd name="T75" fmla="*/ 5 h 103"/>
                    <a:gd name="T76" fmla="*/ 5 w 77"/>
                    <a:gd name="T77" fmla="*/ 5 h 103"/>
                    <a:gd name="T78" fmla="*/ 10 w 77"/>
                    <a:gd name="T79" fmla="*/ 0 h 103"/>
                    <a:gd name="T80" fmla="*/ 15 w 77"/>
                    <a:gd name="T81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7" h="103">
                      <a:moveTo>
                        <a:pt x="15" y="0"/>
                      </a:moveTo>
                      <a:lnTo>
                        <a:pt x="18" y="0"/>
                      </a:lnTo>
                      <a:lnTo>
                        <a:pt x="23" y="5"/>
                      </a:lnTo>
                      <a:lnTo>
                        <a:pt x="23" y="10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5"/>
                      </a:lnTo>
                      <a:lnTo>
                        <a:pt x="23" y="15"/>
                      </a:lnTo>
                      <a:lnTo>
                        <a:pt x="20" y="18"/>
                      </a:lnTo>
                      <a:lnTo>
                        <a:pt x="20" y="23"/>
                      </a:lnTo>
                      <a:lnTo>
                        <a:pt x="18" y="28"/>
                      </a:lnTo>
                      <a:lnTo>
                        <a:pt x="20" y="36"/>
                      </a:lnTo>
                      <a:lnTo>
                        <a:pt x="23" y="44"/>
                      </a:lnTo>
                      <a:lnTo>
                        <a:pt x="28" y="49"/>
                      </a:lnTo>
                      <a:lnTo>
                        <a:pt x="33" y="51"/>
                      </a:lnTo>
                      <a:lnTo>
                        <a:pt x="43" y="56"/>
                      </a:lnTo>
                      <a:lnTo>
                        <a:pt x="54" y="62"/>
                      </a:lnTo>
                      <a:lnTo>
                        <a:pt x="61" y="69"/>
                      </a:lnTo>
                      <a:lnTo>
                        <a:pt x="67" y="74"/>
                      </a:lnTo>
                      <a:lnTo>
                        <a:pt x="72" y="82"/>
                      </a:lnTo>
                      <a:lnTo>
                        <a:pt x="74" y="93"/>
                      </a:lnTo>
                      <a:lnTo>
                        <a:pt x="77" y="103"/>
                      </a:lnTo>
                      <a:lnTo>
                        <a:pt x="56" y="103"/>
                      </a:lnTo>
                      <a:lnTo>
                        <a:pt x="54" y="98"/>
                      </a:lnTo>
                      <a:lnTo>
                        <a:pt x="51" y="87"/>
                      </a:lnTo>
                      <a:lnTo>
                        <a:pt x="46" y="82"/>
                      </a:lnTo>
                      <a:lnTo>
                        <a:pt x="43" y="77"/>
                      </a:lnTo>
                      <a:lnTo>
                        <a:pt x="36" y="74"/>
                      </a:lnTo>
                      <a:lnTo>
                        <a:pt x="23" y="69"/>
                      </a:lnTo>
                      <a:lnTo>
                        <a:pt x="15" y="62"/>
                      </a:lnTo>
                      <a:lnTo>
                        <a:pt x="7" y="54"/>
                      </a:lnTo>
                      <a:lnTo>
                        <a:pt x="2" y="46"/>
                      </a:lnTo>
                      <a:lnTo>
                        <a:pt x="0" y="38"/>
                      </a:lnTo>
                      <a:lnTo>
                        <a:pt x="0" y="28"/>
                      </a:lnTo>
                      <a:lnTo>
                        <a:pt x="0" y="20"/>
                      </a:lnTo>
                      <a:lnTo>
                        <a:pt x="2" y="13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5"/>
                      </a:lnTo>
                      <a:lnTo>
                        <a:pt x="10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1900" noProof="0" dirty="0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128" name="HYPERLINK" hidden="1"/>
          <p:cNvGrpSpPr/>
          <p:nvPr userDrawn="1"/>
        </p:nvGrpSpPr>
        <p:grpSpPr>
          <a:xfrm>
            <a:off x="675013" y="1599167"/>
            <a:ext cx="8081505" cy="4559785"/>
            <a:chOff x="673768" y="1599165"/>
            <a:chExt cx="8066773" cy="4559785"/>
          </a:xfrm>
        </p:grpSpPr>
        <p:sp>
          <p:nvSpPr>
            <p:cNvPr id="121" name="HYPERLINK">
              <a:hlinkClick r:id="rId2"/>
            </p:cNvPr>
            <p:cNvSpPr/>
            <p:nvPr userDrawn="1"/>
          </p:nvSpPr>
          <p:spPr>
            <a:xfrm>
              <a:off x="673768" y="1599165"/>
              <a:ext cx="2676295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123" name="HYPERLINK">
              <a:hlinkClick r:id="rId3"/>
            </p:cNvPr>
            <p:cNvSpPr/>
            <p:nvPr userDrawn="1"/>
          </p:nvSpPr>
          <p:spPr>
            <a:xfrm>
              <a:off x="3465094" y="1599165"/>
              <a:ext cx="257475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124" name="HYPERLINK">
              <a:hlinkClick r:id="rId4"/>
            </p:cNvPr>
            <p:cNvSpPr/>
            <p:nvPr userDrawn="1"/>
          </p:nvSpPr>
          <p:spPr>
            <a:xfrm>
              <a:off x="6148301" y="1599165"/>
              <a:ext cx="257475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125" name="HYPERLINK">
              <a:hlinkClick r:id="rId5"/>
            </p:cNvPr>
            <p:cNvSpPr/>
            <p:nvPr userDrawn="1"/>
          </p:nvSpPr>
          <p:spPr>
            <a:xfrm>
              <a:off x="673768" y="3932073"/>
              <a:ext cx="2676295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126" name="HYPERLINK">
              <a:hlinkClick r:id="rId6"/>
            </p:cNvPr>
            <p:cNvSpPr/>
            <p:nvPr userDrawn="1"/>
          </p:nvSpPr>
          <p:spPr>
            <a:xfrm>
              <a:off x="3454453" y="3932073"/>
              <a:ext cx="259084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100" b="1" dirty="0">
                <a:solidFill>
                  <a:schemeClr val="tx1"/>
                </a:solidFill>
              </a:endParaRPr>
            </a:p>
          </p:txBody>
        </p:sp>
        <p:sp>
          <p:nvSpPr>
            <p:cNvPr id="127" name="HYPERLINK">
              <a:hlinkClick r:id="rId7"/>
            </p:cNvPr>
            <p:cNvSpPr/>
            <p:nvPr userDrawn="1"/>
          </p:nvSpPr>
          <p:spPr>
            <a:xfrm>
              <a:off x="6149692" y="3932073"/>
              <a:ext cx="2590849" cy="2226877"/>
            </a:xfrm>
            <a:prstGeom prst="rect">
              <a:avLst/>
            </a:prstGeom>
            <a:solidFill>
              <a:srgbClr val="F0F0F0">
                <a:alpha val="0"/>
              </a:srgb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11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58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1986" tIns="107973" rIns="71986" bIns="35998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nl-NL" sz="2000" noProof="0" dirty="0"/>
          </a:p>
        </p:txBody>
      </p:sp>
      <p:cxnSp>
        <p:nvCxnSpPr>
          <p:cNvPr id="60" name="Rechte verbindingslijn 59"/>
          <p:cNvCxnSpPr>
            <a:cxnSpLocks/>
          </p:cNvCxnSpPr>
          <p:nvPr userDrawn="1"/>
        </p:nvCxnSpPr>
        <p:spPr>
          <a:xfrm>
            <a:off x="693965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Vrije vorm 308"/>
          <p:cNvSpPr/>
          <p:nvPr userDrawn="1"/>
        </p:nvSpPr>
        <p:spPr>
          <a:xfrm>
            <a:off x="11056397" y="692710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20" tIns="45718" rIns="91420" bIns="45718" numCol="1" anchor="t" anchorCtr="0" compatLnSpc="1">
            <a:prstTxWarp prst="textNoShape">
              <a:avLst/>
            </a:prstTxWarp>
          </a:bodyPr>
          <a:lstStyle/>
          <a:p>
            <a:pPr defTabSz="914173"/>
            <a:endParaRPr lang="nl-NL" sz="1900" noProof="0" dirty="0">
              <a:solidFill>
                <a:prstClr val="black"/>
              </a:solidFill>
            </a:endParaRPr>
          </a:p>
        </p:txBody>
      </p:sp>
      <p:grpSp>
        <p:nvGrpSpPr>
          <p:cNvPr id="4" name="Groep 3"/>
          <p:cNvGrpSpPr/>
          <p:nvPr userDrawn="1"/>
        </p:nvGrpSpPr>
        <p:grpSpPr>
          <a:xfrm>
            <a:off x="1630521" y="2276773"/>
            <a:ext cx="758667" cy="226155"/>
            <a:chOff x="1607118" y="2276771"/>
            <a:chExt cx="757283" cy="226154"/>
          </a:xfrm>
        </p:grpSpPr>
        <p:grpSp>
          <p:nvGrpSpPr>
            <p:cNvPr id="71" name="Groep 70"/>
            <p:cNvGrpSpPr/>
            <p:nvPr userDrawn="1"/>
          </p:nvGrpSpPr>
          <p:grpSpPr>
            <a:xfrm>
              <a:off x="2077148" y="2276771"/>
              <a:ext cx="287253" cy="226154"/>
              <a:chOff x="-3310843" y="700986"/>
              <a:chExt cx="182598" cy="143759"/>
            </a:xfrm>
          </p:grpSpPr>
          <p:grpSp>
            <p:nvGrpSpPr>
              <p:cNvPr id="160" name="Groep 159"/>
              <p:cNvGrpSpPr/>
              <p:nvPr userDrawn="1"/>
            </p:nvGrpSpPr>
            <p:grpSpPr>
              <a:xfrm>
                <a:off x="-3310843" y="700986"/>
                <a:ext cx="182598" cy="143759"/>
                <a:chOff x="-3310843" y="700986"/>
                <a:chExt cx="182598" cy="143759"/>
              </a:xfrm>
            </p:grpSpPr>
            <p:cxnSp>
              <p:nvCxnSpPr>
                <p:cNvPr id="164" name="Rechte verbindingslijn 163"/>
                <p:cNvCxnSpPr/>
                <p:nvPr userDrawn="1"/>
              </p:nvCxnSpPr>
              <p:spPr>
                <a:xfrm>
                  <a:off x="-3310843" y="700986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5" name="Rechte verbindingslijn 164"/>
                <p:cNvCxnSpPr/>
                <p:nvPr userDrawn="1"/>
              </p:nvCxnSpPr>
              <p:spPr>
                <a:xfrm>
                  <a:off x="-3310843" y="844745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6" name="Rechte verbindingslijn 165"/>
                <p:cNvCxnSpPr/>
                <p:nvPr userDrawn="1"/>
              </p:nvCxnSpPr>
              <p:spPr>
                <a:xfrm>
                  <a:off x="-3213196" y="80880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7" name="Rechte verbindingslijn 166"/>
                <p:cNvCxnSpPr/>
                <p:nvPr userDrawn="1"/>
              </p:nvCxnSpPr>
              <p:spPr>
                <a:xfrm>
                  <a:off x="-3213196" y="77286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68" name="Rechte verbindingslijn 167"/>
                <p:cNvCxnSpPr/>
                <p:nvPr userDrawn="1"/>
              </p:nvCxnSpPr>
              <p:spPr>
                <a:xfrm>
                  <a:off x="-3213196" y="73692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</p:grpSp>
          <p:grpSp>
            <p:nvGrpSpPr>
              <p:cNvPr id="161" name="Groep 160"/>
              <p:cNvGrpSpPr/>
              <p:nvPr userDrawn="1"/>
            </p:nvGrpSpPr>
            <p:grpSpPr>
              <a:xfrm flipH="1">
                <a:off x="-3310774" y="735854"/>
                <a:ext cx="88801" cy="72568"/>
                <a:chOff x="-2091059" y="1395403"/>
                <a:chExt cx="157316" cy="128558"/>
              </a:xfrm>
            </p:grpSpPr>
            <p:sp>
              <p:nvSpPr>
                <p:cNvPr id="162" name="Rechthoek 161"/>
                <p:cNvSpPr/>
                <p:nvPr userDrawn="1"/>
              </p:nvSpPr>
              <p:spPr>
                <a:xfrm>
                  <a:off x="-2051585" y="1436824"/>
                  <a:ext cx="117842" cy="45718"/>
                </a:xfrm>
                <a:prstGeom prst="rect">
                  <a:avLst/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3" name="Pijl: punthaak 162"/>
                <p:cNvSpPr/>
                <p:nvPr userDrawn="1"/>
              </p:nvSpPr>
              <p:spPr>
                <a:xfrm flipH="1">
                  <a:off x="-2091059" y="1395403"/>
                  <a:ext cx="128558" cy="128558"/>
                </a:xfrm>
                <a:prstGeom prst="chevron">
                  <a:avLst>
                    <a:gd name="adj" fmla="val 47962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 dirty="0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4" name="Groep 73"/>
            <p:cNvGrpSpPr/>
            <p:nvPr userDrawn="1"/>
          </p:nvGrpSpPr>
          <p:grpSpPr>
            <a:xfrm>
              <a:off x="1607118" y="2276771"/>
              <a:ext cx="287253" cy="226154"/>
              <a:chOff x="-3634116" y="700986"/>
              <a:chExt cx="182598" cy="143759"/>
            </a:xfrm>
          </p:grpSpPr>
          <p:grpSp>
            <p:nvGrpSpPr>
              <p:cNvPr id="151" name="Groep 150"/>
              <p:cNvGrpSpPr/>
              <p:nvPr userDrawn="1"/>
            </p:nvGrpSpPr>
            <p:grpSpPr>
              <a:xfrm>
                <a:off x="-3634116" y="700986"/>
                <a:ext cx="182598" cy="143759"/>
                <a:chOff x="-3634116" y="700986"/>
                <a:chExt cx="182598" cy="143759"/>
              </a:xfrm>
            </p:grpSpPr>
            <p:cxnSp>
              <p:nvCxnSpPr>
                <p:cNvPr id="155" name="Rechte verbindingslijn 154"/>
                <p:cNvCxnSpPr/>
                <p:nvPr userDrawn="1"/>
              </p:nvCxnSpPr>
              <p:spPr>
                <a:xfrm>
                  <a:off x="-3634116" y="700986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6" name="Rechte verbindingslijn 155"/>
                <p:cNvCxnSpPr/>
                <p:nvPr userDrawn="1"/>
              </p:nvCxnSpPr>
              <p:spPr>
                <a:xfrm>
                  <a:off x="-3634116" y="844745"/>
                  <a:ext cx="182598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7" name="Rechte verbindingslijn 156"/>
                <p:cNvCxnSpPr/>
                <p:nvPr userDrawn="1"/>
              </p:nvCxnSpPr>
              <p:spPr>
                <a:xfrm>
                  <a:off x="-3536469" y="80880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8" name="Rechte verbindingslijn 157"/>
                <p:cNvCxnSpPr/>
                <p:nvPr userDrawn="1"/>
              </p:nvCxnSpPr>
              <p:spPr>
                <a:xfrm>
                  <a:off x="-3536469" y="77286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  <p:cxnSp>
              <p:nvCxnSpPr>
                <p:cNvPr id="159" name="Rechte verbindingslijn 158"/>
                <p:cNvCxnSpPr/>
                <p:nvPr userDrawn="1"/>
              </p:nvCxnSpPr>
              <p:spPr>
                <a:xfrm>
                  <a:off x="-3536469" y="736926"/>
                  <a:ext cx="82203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767171"/>
                  </a:solidFill>
                  <a:prstDash val="solid"/>
                </a:ln>
                <a:effectLst/>
              </p:spPr>
            </p:cxnSp>
          </p:grpSp>
          <p:grpSp>
            <p:nvGrpSpPr>
              <p:cNvPr id="152" name="Groep 151"/>
              <p:cNvGrpSpPr/>
              <p:nvPr userDrawn="1"/>
            </p:nvGrpSpPr>
            <p:grpSpPr>
              <a:xfrm>
                <a:off x="-3634047" y="735854"/>
                <a:ext cx="88801" cy="72568"/>
                <a:chOff x="-2091059" y="1395403"/>
                <a:chExt cx="157316" cy="128558"/>
              </a:xfrm>
            </p:grpSpPr>
            <p:sp>
              <p:nvSpPr>
                <p:cNvPr id="153" name="Rechthoek 152"/>
                <p:cNvSpPr/>
                <p:nvPr userDrawn="1"/>
              </p:nvSpPr>
              <p:spPr>
                <a:xfrm>
                  <a:off x="-2051585" y="1436824"/>
                  <a:ext cx="117842" cy="45718"/>
                </a:xfrm>
                <a:prstGeom prst="rect">
                  <a:avLst/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" name="Pijl: punthaak 153"/>
                <p:cNvSpPr/>
                <p:nvPr userDrawn="1"/>
              </p:nvSpPr>
              <p:spPr>
                <a:xfrm flipH="1">
                  <a:off x="-2091059" y="1395403"/>
                  <a:ext cx="128558" cy="128558"/>
                </a:xfrm>
                <a:prstGeom prst="chevron">
                  <a:avLst>
                    <a:gd name="adj" fmla="val 47962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100" b="1" noProof="0" dirty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79" name="Groep 178"/>
          <p:cNvGrpSpPr/>
          <p:nvPr userDrawn="1"/>
        </p:nvGrpSpPr>
        <p:grpSpPr>
          <a:xfrm>
            <a:off x="4573977" y="2179393"/>
            <a:ext cx="369155" cy="398539"/>
            <a:chOff x="14466489" y="1001522"/>
            <a:chExt cx="290627" cy="314333"/>
          </a:xfrm>
        </p:grpSpPr>
        <p:sp>
          <p:nvSpPr>
            <p:cNvPr id="200" name="Rechthoek 199"/>
            <p:cNvSpPr/>
            <p:nvPr userDrawn="1"/>
          </p:nvSpPr>
          <p:spPr>
            <a:xfrm>
              <a:off x="14466489" y="1001522"/>
              <a:ext cx="257935" cy="25416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rgbClr val="C0C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1" name="Ovaal 200"/>
            <p:cNvSpPr/>
            <p:nvPr userDrawn="1"/>
          </p:nvSpPr>
          <p:spPr>
            <a:xfrm>
              <a:off x="14623626" y="1033630"/>
              <a:ext cx="71169" cy="71169"/>
            </a:xfrm>
            <a:prstGeom prst="ellipse">
              <a:avLst/>
            </a:prstGeom>
            <a:solidFill>
              <a:srgbClr val="F1D8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100" b="1" noProof="0" dirty="0">
                <a:solidFill>
                  <a:schemeClr val="tx1"/>
                </a:solidFill>
              </a:endParaRPr>
            </a:p>
          </p:txBody>
        </p:sp>
        <p:sp>
          <p:nvSpPr>
            <p:cNvPr id="202" name="Vrije vorm: vorm 201"/>
            <p:cNvSpPr/>
            <p:nvPr userDrawn="1"/>
          </p:nvSpPr>
          <p:spPr>
            <a:xfrm rot="2700000">
              <a:off x="14498877" y="1157846"/>
              <a:ext cx="168558" cy="147459"/>
            </a:xfrm>
            <a:custGeom>
              <a:avLst/>
              <a:gdLst>
                <a:gd name="connsiteX0" fmla="*/ 12837 w 168558"/>
                <a:gd name="connsiteY0" fmla="*/ 12836 h 147459"/>
                <a:gd name="connsiteX1" fmla="*/ 43826 w 168558"/>
                <a:gd name="connsiteY1" fmla="*/ 0 h 147459"/>
                <a:gd name="connsiteX2" fmla="*/ 168558 w 168558"/>
                <a:gd name="connsiteY2" fmla="*/ 0 h 147459"/>
                <a:gd name="connsiteX3" fmla="*/ 21099 w 168558"/>
                <a:gd name="connsiteY3" fmla="*/ 147459 h 147459"/>
                <a:gd name="connsiteX4" fmla="*/ 0 w 168558"/>
                <a:gd name="connsiteY4" fmla="*/ 126361 h 147459"/>
                <a:gd name="connsiteX5" fmla="*/ 0 w 168558"/>
                <a:gd name="connsiteY5" fmla="*/ 43826 h 147459"/>
                <a:gd name="connsiteX6" fmla="*/ 12837 w 168558"/>
                <a:gd name="connsiteY6" fmla="*/ 12836 h 14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58" h="147459">
                  <a:moveTo>
                    <a:pt x="12837" y="12836"/>
                  </a:moveTo>
                  <a:cubicBezTo>
                    <a:pt x="20768" y="4905"/>
                    <a:pt x="31724" y="0"/>
                    <a:pt x="43826" y="0"/>
                  </a:cubicBezTo>
                  <a:lnTo>
                    <a:pt x="168558" y="0"/>
                  </a:lnTo>
                  <a:lnTo>
                    <a:pt x="21099" y="147459"/>
                  </a:lnTo>
                  <a:lnTo>
                    <a:pt x="0" y="126361"/>
                  </a:lnTo>
                  <a:lnTo>
                    <a:pt x="0" y="43826"/>
                  </a:lnTo>
                  <a:cubicBezTo>
                    <a:pt x="1" y="31723"/>
                    <a:pt x="4906" y="20767"/>
                    <a:pt x="12837" y="12836"/>
                  </a:cubicBezTo>
                  <a:close/>
                </a:path>
              </a:pathLst>
            </a:custGeom>
            <a:solidFill>
              <a:srgbClr val="C9D8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100" b="1" noProof="0" dirty="0">
                <a:solidFill>
                  <a:schemeClr val="tx1"/>
                </a:solidFill>
              </a:endParaRPr>
            </a:p>
          </p:txBody>
        </p:sp>
        <p:sp>
          <p:nvSpPr>
            <p:cNvPr id="203" name="Rechthoek: afgeronde hoeken 202"/>
            <p:cNvSpPr/>
            <p:nvPr userDrawn="1"/>
          </p:nvSpPr>
          <p:spPr>
            <a:xfrm>
              <a:off x="14601150" y="1145314"/>
              <a:ext cx="155966" cy="116816"/>
            </a:xfrm>
            <a:prstGeom prst="roundRect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nl-NL" sz="8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204" name="Rechte verbindingslijn 203"/>
            <p:cNvCxnSpPr>
              <a:cxnSpLocks/>
            </p:cNvCxnSpPr>
            <p:nvPr userDrawn="1"/>
          </p:nvCxnSpPr>
          <p:spPr>
            <a:xfrm>
              <a:off x="14637490" y="1308665"/>
              <a:ext cx="83286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05" name="Rechte verbindingslijn 204"/>
            <p:cNvCxnSpPr>
              <a:cxnSpLocks/>
              <a:stCxn id="203" idx="2"/>
            </p:cNvCxnSpPr>
            <p:nvPr userDrawn="1"/>
          </p:nvCxnSpPr>
          <p:spPr>
            <a:xfrm flipH="1">
              <a:off x="14678717" y="1262130"/>
              <a:ext cx="416" cy="43573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rgbClr val="8AAD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</p:spTree>
    <p:extLst>
      <p:ext uri="{BB962C8B-B14F-4D97-AF65-F5344CB8AC3E}">
        <p14:creationId xmlns:p14="http://schemas.microsoft.com/office/powerpoint/2010/main" val="611134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ructie dia: Dia plakken (3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hthoek 59"/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nl-NL" sz="1100" b="1" dirty="0">
              <a:solidFill>
                <a:schemeClr val="tx1"/>
              </a:solidFill>
            </a:endParaRPr>
          </a:p>
        </p:txBody>
      </p:sp>
      <p:sp>
        <p:nvSpPr>
          <p:cNvPr id="8" name="Tekstvak 7"/>
          <p:cNvSpPr txBox="1"/>
          <p:nvPr userDrawn="1"/>
        </p:nvSpPr>
        <p:spPr>
          <a:xfrm>
            <a:off x="8548757" y="-399453"/>
            <a:ext cx="3643257" cy="381673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pt-BR" sz="1500" noProof="0" dirty="0">
                <a:solidFill>
                  <a:srgbClr val="303E48">
                    <a:lumMod val="60000"/>
                    <a:lumOff val="40000"/>
                  </a:srgbClr>
                </a:solidFill>
              </a:rPr>
              <a:t>Instructie dia: Dia plakken (3)</a:t>
            </a:r>
            <a:endParaRPr lang="nl-NL" sz="1500" noProof="0" dirty="0">
              <a:solidFill>
                <a:srgbClr val="303E48">
                  <a:lumMod val="60000"/>
                  <a:lumOff val="40000"/>
                </a:srgbClr>
              </a:solidFill>
            </a:endParaRPr>
          </a:p>
        </p:txBody>
      </p:sp>
      <p:sp>
        <p:nvSpPr>
          <p:cNvPr id="7" name="Tekstvak 6"/>
          <p:cNvSpPr txBox="1"/>
          <p:nvPr userDrawn="1"/>
        </p:nvSpPr>
        <p:spPr>
          <a:xfrm>
            <a:off x="693965" y="692699"/>
            <a:ext cx="9946827" cy="461665"/>
          </a:xfrm>
          <a:prstGeom prst="rect">
            <a:avLst/>
          </a:prstGeom>
          <a:noFill/>
          <a:effectLst/>
        </p:spPr>
        <p:txBody>
          <a:bodyPr vert="horz" lIns="0" tIns="0" rIns="0" bIns="0" rtlCol="0" anchor="ctr">
            <a:noAutofit/>
          </a:bodyPr>
          <a:lstStyle>
            <a:lvl1pPr defTabSz="914400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None/>
              <a:defRPr cap="all" baseline="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/>
            <a:r>
              <a:rPr lang="nl-NL" sz="1900" noProof="0" dirty="0">
                <a:solidFill>
                  <a:srgbClr val="0096A5"/>
                </a:solidFill>
                <a:latin typeface="Oswald" panose="02000503000000000000" pitchFamily="2" charset="0"/>
              </a:rPr>
              <a:t>Voordat je begint…</a:t>
            </a:r>
          </a:p>
        </p:txBody>
      </p:sp>
      <p:grpSp>
        <p:nvGrpSpPr>
          <p:cNvPr id="63" name="GRID" hidden="1"/>
          <p:cNvGrpSpPr/>
          <p:nvPr userDrawn="1"/>
        </p:nvGrpSpPr>
        <p:grpSpPr>
          <a:xfrm>
            <a:off x="14" y="0"/>
            <a:ext cx="12191999" cy="6858000"/>
            <a:chOff x="0" y="0"/>
            <a:chExt cx="12169774" cy="6858000"/>
          </a:xfrm>
        </p:grpSpPr>
        <p:sp>
          <p:nvSpPr>
            <p:cNvPr id="64" name="Rechthoek 63"/>
            <p:cNvSpPr/>
            <p:nvPr userDrawn="1"/>
          </p:nvSpPr>
          <p:spPr>
            <a:xfrm>
              <a:off x="0" y="6057304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65" name="Rechthoek 64"/>
            <p:cNvSpPr/>
            <p:nvPr userDrawn="1"/>
          </p:nvSpPr>
          <p:spPr>
            <a:xfrm>
              <a:off x="0" y="0"/>
              <a:ext cx="12169774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66" name="Rechthoek 65"/>
            <p:cNvSpPr/>
            <p:nvPr userDrawn="1"/>
          </p:nvSpPr>
          <p:spPr>
            <a:xfrm rot="5400000">
              <a:off x="-3082652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67" name="Rechthoek 66"/>
            <p:cNvSpPr/>
            <p:nvPr userDrawn="1"/>
          </p:nvSpPr>
          <p:spPr>
            <a:xfrm rot="5400000">
              <a:off x="8391004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 dirty="0"/>
            </a:p>
          </p:txBody>
        </p:sp>
        <p:sp>
          <p:nvSpPr>
            <p:cNvPr id="68" name="Rechthoek 67"/>
            <p:cNvSpPr/>
            <p:nvPr userDrawn="1"/>
          </p:nvSpPr>
          <p:spPr>
            <a:xfrm>
              <a:off x="0" y="1124808"/>
              <a:ext cx="12169774" cy="576002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69" name="Rechthoek 68"/>
            <p:cNvSpPr/>
            <p:nvPr userDrawn="1"/>
          </p:nvSpPr>
          <p:spPr>
            <a:xfrm rot="5400000">
              <a:off x="760320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 dirty="0"/>
            </a:p>
          </p:txBody>
        </p:sp>
        <p:sp>
          <p:nvSpPr>
            <p:cNvPr id="71" name="Rechthoek 70"/>
            <p:cNvSpPr/>
            <p:nvPr userDrawn="1"/>
          </p:nvSpPr>
          <p:spPr>
            <a:xfrm>
              <a:off x="0" y="4558336"/>
              <a:ext cx="12169774" cy="180239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74" name="Rechthoek 73"/>
            <p:cNvSpPr/>
            <p:nvPr userDrawn="1"/>
          </p:nvSpPr>
          <p:spPr>
            <a:xfrm rot="5400000">
              <a:off x="288408" y="5406273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75" name="Rechthoek 74"/>
            <p:cNvSpPr/>
            <p:nvPr userDrawn="1"/>
          </p:nvSpPr>
          <p:spPr>
            <a:xfrm rot="5400000">
              <a:off x="4146704" y="5320345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  <p:sp>
          <p:nvSpPr>
            <p:cNvPr id="76" name="Rechthoek 75"/>
            <p:cNvSpPr/>
            <p:nvPr userDrawn="1"/>
          </p:nvSpPr>
          <p:spPr>
            <a:xfrm rot="5400000">
              <a:off x="4598789" y="3082652"/>
              <a:ext cx="6858000" cy="692696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 dirty="0"/>
            </a:p>
          </p:txBody>
        </p:sp>
        <p:sp>
          <p:nvSpPr>
            <p:cNvPr id="80" name="Rechthoek 79"/>
            <p:cNvSpPr/>
            <p:nvPr userDrawn="1"/>
          </p:nvSpPr>
          <p:spPr>
            <a:xfrm rot="5400000">
              <a:off x="7990288" y="5320345"/>
              <a:ext cx="1495007" cy="70253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900"/>
            </a:p>
          </p:txBody>
        </p:sp>
      </p:grpSp>
      <p:sp>
        <p:nvSpPr>
          <p:cNvPr id="77" name="Tijdelijke aanduiding voor tekst 58"/>
          <p:cNvSpPr txBox="1">
            <a:spLocks/>
          </p:cNvSpPr>
          <p:nvPr userDrawn="1"/>
        </p:nvSpPr>
        <p:spPr>
          <a:xfrm>
            <a:off x="1" y="6750000"/>
            <a:ext cx="12192000" cy="108000"/>
          </a:xfrm>
          <a:prstGeom prst="rect">
            <a:avLst/>
          </a:prstGeom>
          <a:solidFill>
            <a:srgbClr val="0096A5"/>
          </a:solidFill>
          <a:effectLst>
            <a:innerShdw blurRad="114300" dist="38100" dir="16200000">
              <a:prstClr val="black">
                <a:alpha val="20000"/>
              </a:prstClr>
            </a:innerShdw>
          </a:effectLst>
        </p:spPr>
        <p:txBody>
          <a:bodyPr vert="horz" lIns="71986" tIns="107973" rIns="71986" bIns="35998" rtlCol="0" anchor="ctr">
            <a:noAutofit/>
          </a:bodyPr>
          <a:lstStyle>
            <a:lvl1pPr marL="180975" indent="-180975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lang="nl-NL" sz="2000" kern="1200" cap="all" baseline="0" smtClean="0">
                <a:solidFill>
                  <a:schemeClr val="bg1"/>
                </a:solidFill>
                <a:effectLst/>
                <a:latin typeface="+mj-lt"/>
                <a:ea typeface="+mn-ea"/>
                <a:cs typeface="+mn-cs"/>
              </a:defRPr>
            </a:lvl1pPr>
            <a:lvl2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lang="nl-NL" sz="160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2pPr>
            <a:lvl3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-"/>
              <a:defRPr lang="nl-NL" sz="1600" kern="120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nl-NL" sz="1600" b="0" i="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US" sz="1400" b="0" i="0" kern="1200" cap="all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5pPr>
            <a:lvl6pPr marL="180975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6pPr>
            <a:lvl7pPr marL="360363" indent="-179388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SzPct val="100000"/>
              <a:buFont typeface="Arial" panose="020B0604020202020204" pitchFamily="34" charset="0"/>
              <a:buChar char="•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7pPr>
            <a:lvl8pPr marL="541338" indent="-18097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Clr>
                <a:schemeClr val="accent2"/>
              </a:buClr>
              <a:buFont typeface="Arial" panose="020B0604020202020204" pitchFamily="34" charset="0"/>
              <a:buChar char="-"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nl-NL" sz="2000" dirty="0"/>
          </a:p>
        </p:txBody>
      </p:sp>
      <p:cxnSp>
        <p:nvCxnSpPr>
          <p:cNvPr id="62" name="Rechte verbindingslijn 61"/>
          <p:cNvCxnSpPr>
            <a:cxnSpLocks/>
          </p:cNvCxnSpPr>
          <p:nvPr userDrawn="1"/>
        </p:nvCxnSpPr>
        <p:spPr>
          <a:xfrm>
            <a:off x="693965" y="1124808"/>
            <a:ext cx="9946827" cy="0"/>
          </a:xfrm>
          <a:prstGeom prst="line">
            <a:avLst/>
          </a:prstGeom>
          <a:ln w="12700">
            <a:solidFill>
              <a:srgbClr val="E7E6E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Vrije vorm 308"/>
          <p:cNvSpPr/>
          <p:nvPr userDrawn="1"/>
        </p:nvSpPr>
        <p:spPr>
          <a:xfrm>
            <a:off x="11056397" y="692710"/>
            <a:ext cx="434787" cy="433993"/>
          </a:xfrm>
          <a:custGeom>
            <a:avLst/>
            <a:gdLst>
              <a:gd name="connsiteX0" fmla="*/ 3160837 w 6321674"/>
              <a:gd name="connsiteY0" fmla="*/ 0 h 6321674"/>
              <a:gd name="connsiteX1" fmla="*/ 6321674 w 6321674"/>
              <a:gd name="connsiteY1" fmla="*/ 3160837 h 6321674"/>
              <a:gd name="connsiteX2" fmla="*/ 6073280 w 6321674"/>
              <a:gd name="connsiteY2" fmla="*/ 4391178 h 6321674"/>
              <a:gd name="connsiteX3" fmla="*/ 6050767 w 6321674"/>
              <a:gd name="connsiteY3" fmla="*/ 4437912 h 6321674"/>
              <a:gd name="connsiteX4" fmla="*/ 5808464 w 6321674"/>
              <a:gd name="connsiteY4" fmla="*/ 4437912 h 6321674"/>
              <a:gd name="connsiteX5" fmla="*/ 4886641 w 6321674"/>
              <a:gd name="connsiteY5" fmla="*/ 3516089 h 6321674"/>
              <a:gd name="connsiteX6" fmla="*/ 4886641 w 6321674"/>
              <a:gd name="connsiteY6" fmla="*/ 2976234 h 6321674"/>
              <a:gd name="connsiteX7" fmla="*/ 4861424 w 6321674"/>
              <a:gd name="connsiteY7" fmla="*/ 2811002 h 6321674"/>
              <a:gd name="connsiteX8" fmla="*/ 3160837 w 6321674"/>
              <a:gd name="connsiteY8" fmla="*/ 1424984 h 6321674"/>
              <a:gd name="connsiteX9" fmla="*/ 1759746 w 6321674"/>
              <a:gd name="connsiteY9" fmla="*/ 1424984 h 6321674"/>
              <a:gd name="connsiteX10" fmla="*/ 2750811 w 6321674"/>
              <a:gd name="connsiteY10" fmla="*/ 2416049 h 6321674"/>
              <a:gd name="connsiteX11" fmla="*/ 2828413 w 6321674"/>
              <a:gd name="connsiteY11" fmla="*/ 2373928 h 6321674"/>
              <a:gd name="connsiteX12" fmla="*/ 3160836 w 6321674"/>
              <a:gd name="connsiteY12" fmla="*/ 2306815 h 6321674"/>
              <a:gd name="connsiteX13" fmla="*/ 4014858 w 6321674"/>
              <a:gd name="connsiteY13" fmla="*/ 3160837 h 6321674"/>
              <a:gd name="connsiteX14" fmla="*/ 3947745 w 6321674"/>
              <a:gd name="connsiteY14" fmla="*/ 3493261 h 6321674"/>
              <a:gd name="connsiteX15" fmla="*/ 3905624 w 6321674"/>
              <a:gd name="connsiteY15" fmla="*/ 3570862 h 6321674"/>
              <a:gd name="connsiteX16" fmla="*/ 4978204 w 6321674"/>
              <a:gd name="connsiteY16" fmla="*/ 4651491 h 6321674"/>
              <a:gd name="connsiteX17" fmla="*/ 5564528 w 6321674"/>
              <a:gd name="connsiteY17" fmla="*/ 4886642 h 6321674"/>
              <a:gd name="connsiteX18" fmla="*/ 5807033 w 6321674"/>
              <a:gd name="connsiteY18" fmla="*/ 4886642 h 6321674"/>
              <a:gd name="connsiteX19" fmla="*/ 5781853 w 6321674"/>
              <a:gd name="connsiteY19" fmla="*/ 4928091 h 6321674"/>
              <a:gd name="connsiteX20" fmla="*/ 3160837 w 6321674"/>
              <a:gd name="connsiteY20" fmla="*/ 6321674 h 6321674"/>
              <a:gd name="connsiteX21" fmla="*/ 0 w 6321674"/>
              <a:gd name="connsiteY21" fmla="*/ 3160837 h 6321674"/>
              <a:gd name="connsiteX22" fmla="*/ 248395 w 6321674"/>
              <a:gd name="connsiteY22" fmla="*/ 1930497 h 6321674"/>
              <a:gd name="connsiteX23" fmla="*/ 278958 w 6321674"/>
              <a:gd name="connsiteY23" fmla="*/ 1867050 h 6321674"/>
              <a:gd name="connsiteX24" fmla="*/ 523257 w 6321674"/>
              <a:gd name="connsiteY24" fmla="*/ 1867050 h 6321674"/>
              <a:gd name="connsiteX25" fmla="*/ 1445080 w 6321674"/>
              <a:gd name="connsiteY25" fmla="*/ 2788873 h 6321674"/>
              <a:gd name="connsiteX26" fmla="*/ 1445080 w 6321674"/>
              <a:gd name="connsiteY26" fmla="*/ 3411271 h 6321674"/>
              <a:gd name="connsiteX27" fmla="*/ 1460251 w 6321674"/>
              <a:gd name="connsiteY27" fmla="*/ 3510672 h 6321674"/>
              <a:gd name="connsiteX28" fmla="*/ 3160837 w 6321674"/>
              <a:gd name="connsiteY28" fmla="*/ 4896690 h 6321674"/>
              <a:gd name="connsiteX29" fmla="*/ 4561928 w 6321674"/>
              <a:gd name="connsiteY29" fmla="*/ 4896690 h 6321674"/>
              <a:gd name="connsiteX30" fmla="*/ 3570862 w 6321674"/>
              <a:gd name="connsiteY30" fmla="*/ 3905624 h 6321674"/>
              <a:gd name="connsiteX31" fmla="*/ 3493260 w 6321674"/>
              <a:gd name="connsiteY31" fmla="*/ 3947745 h 6321674"/>
              <a:gd name="connsiteX32" fmla="*/ 3160836 w 6321674"/>
              <a:gd name="connsiteY32" fmla="*/ 4014859 h 6321674"/>
              <a:gd name="connsiteX33" fmla="*/ 2306814 w 6321674"/>
              <a:gd name="connsiteY33" fmla="*/ 3160837 h 6321674"/>
              <a:gd name="connsiteX34" fmla="*/ 2373928 w 6321674"/>
              <a:gd name="connsiteY34" fmla="*/ 2828413 h 6321674"/>
              <a:gd name="connsiteX35" fmla="*/ 2416050 w 6321674"/>
              <a:gd name="connsiteY35" fmla="*/ 2750811 h 6321674"/>
              <a:gd name="connsiteX36" fmla="*/ 1433758 w 6321674"/>
              <a:gd name="connsiteY36" fmla="*/ 1759384 h 6321674"/>
              <a:gd name="connsiteX37" fmla="*/ 731545 w 6321674"/>
              <a:gd name="connsiteY37" fmla="*/ 1403612 h 6321674"/>
              <a:gd name="connsiteX38" fmla="*/ 533729 w 6321674"/>
              <a:gd name="connsiteY38" fmla="*/ 1403612 h 6321674"/>
              <a:gd name="connsiteX39" fmla="*/ 539822 w 6321674"/>
              <a:gd name="connsiteY39" fmla="*/ 1393583 h 6321674"/>
              <a:gd name="connsiteX40" fmla="*/ 3160837 w 6321674"/>
              <a:gd name="connsiteY40" fmla="*/ 0 h 6321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21674" h="6321674">
                <a:moveTo>
                  <a:pt x="3160837" y="0"/>
                </a:moveTo>
                <a:cubicBezTo>
                  <a:pt x="4906519" y="0"/>
                  <a:pt x="6321674" y="1415155"/>
                  <a:pt x="6321674" y="3160837"/>
                </a:cubicBezTo>
                <a:cubicBezTo>
                  <a:pt x="6321674" y="3597258"/>
                  <a:pt x="6233227" y="4013020"/>
                  <a:pt x="6073280" y="4391178"/>
                </a:cubicBezTo>
                <a:lnTo>
                  <a:pt x="6050767" y="4437912"/>
                </a:lnTo>
                <a:lnTo>
                  <a:pt x="5808464" y="4437912"/>
                </a:lnTo>
                <a:cubicBezTo>
                  <a:pt x="5299355" y="4437912"/>
                  <a:pt x="4886641" y="4025198"/>
                  <a:pt x="4886641" y="3516089"/>
                </a:cubicBezTo>
                <a:lnTo>
                  <a:pt x="4886641" y="2976234"/>
                </a:lnTo>
                <a:lnTo>
                  <a:pt x="4861424" y="2811002"/>
                </a:lnTo>
                <a:cubicBezTo>
                  <a:pt x="4699562" y="2020003"/>
                  <a:pt x="3999687" y="1424984"/>
                  <a:pt x="3160837" y="1424984"/>
                </a:cubicBezTo>
                <a:lnTo>
                  <a:pt x="1759746" y="1424984"/>
                </a:lnTo>
                <a:lnTo>
                  <a:pt x="2750811" y="2416049"/>
                </a:lnTo>
                <a:lnTo>
                  <a:pt x="2828413" y="2373928"/>
                </a:lnTo>
                <a:cubicBezTo>
                  <a:pt x="2930586" y="2330712"/>
                  <a:pt x="3042921" y="2306815"/>
                  <a:pt x="3160836" y="2306815"/>
                </a:cubicBezTo>
                <a:cubicBezTo>
                  <a:pt x="3632499" y="2306815"/>
                  <a:pt x="4014858" y="2689174"/>
                  <a:pt x="4014858" y="3160837"/>
                </a:cubicBezTo>
                <a:cubicBezTo>
                  <a:pt x="4014858" y="3278753"/>
                  <a:pt x="3990961" y="3391087"/>
                  <a:pt x="3947745" y="3493261"/>
                </a:cubicBezTo>
                <a:lnTo>
                  <a:pt x="3905624" y="3570862"/>
                </a:lnTo>
                <a:lnTo>
                  <a:pt x="4978204" y="4651491"/>
                </a:lnTo>
                <a:cubicBezTo>
                  <a:pt x="5125286" y="4798573"/>
                  <a:pt x="5340089" y="4886642"/>
                  <a:pt x="5564528" y="4886642"/>
                </a:cubicBezTo>
                <a:lnTo>
                  <a:pt x="5807033" y="4886642"/>
                </a:lnTo>
                <a:lnTo>
                  <a:pt x="5781853" y="4928091"/>
                </a:lnTo>
                <a:cubicBezTo>
                  <a:pt x="5213828" y="5768879"/>
                  <a:pt x="4251889" y="6321674"/>
                  <a:pt x="3160837" y="6321674"/>
                </a:cubicBezTo>
                <a:cubicBezTo>
                  <a:pt x="1415155" y="6321674"/>
                  <a:pt x="0" y="4906519"/>
                  <a:pt x="0" y="3160837"/>
                </a:cubicBezTo>
                <a:cubicBezTo>
                  <a:pt x="0" y="2724417"/>
                  <a:pt x="88448" y="2308654"/>
                  <a:pt x="248395" y="1930497"/>
                </a:cubicBezTo>
                <a:lnTo>
                  <a:pt x="278958" y="1867050"/>
                </a:lnTo>
                <a:lnTo>
                  <a:pt x="523257" y="1867050"/>
                </a:lnTo>
                <a:cubicBezTo>
                  <a:pt x="1032366" y="1867050"/>
                  <a:pt x="1445080" y="2279764"/>
                  <a:pt x="1445080" y="2788873"/>
                </a:cubicBezTo>
                <a:lnTo>
                  <a:pt x="1445080" y="3411271"/>
                </a:lnTo>
                <a:lnTo>
                  <a:pt x="1460251" y="3510672"/>
                </a:lnTo>
                <a:cubicBezTo>
                  <a:pt x="1622113" y="4301671"/>
                  <a:pt x="2321988" y="4896690"/>
                  <a:pt x="3160837" y="4896690"/>
                </a:cubicBezTo>
                <a:lnTo>
                  <a:pt x="4561928" y="4896690"/>
                </a:lnTo>
                <a:lnTo>
                  <a:pt x="3570862" y="3905624"/>
                </a:lnTo>
                <a:lnTo>
                  <a:pt x="3493260" y="3947745"/>
                </a:lnTo>
                <a:cubicBezTo>
                  <a:pt x="3391086" y="3990961"/>
                  <a:pt x="3278752" y="4014859"/>
                  <a:pt x="3160836" y="4014859"/>
                </a:cubicBezTo>
                <a:cubicBezTo>
                  <a:pt x="2689173" y="4014859"/>
                  <a:pt x="2306814" y="3632500"/>
                  <a:pt x="2306814" y="3160837"/>
                </a:cubicBezTo>
                <a:cubicBezTo>
                  <a:pt x="2306814" y="3042921"/>
                  <a:pt x="2330712" y="2930587"/>
                  <a:pt x="2373928" y="2828413"/>
                </a:cubicBezTo>
                <a:lnTo>
                  <a:pt x="2416050" y="2750811"/>
                </a:lnTo>
                <a:lnTo>
                  <a:pt x="1433758" y="1759384"/>
                </a:lnTo>
                <a:cubicBezTo>
                  <a:pt x="1244033" y="1545756"/>
                  <a:pt x="1012094" y="1403612"/>
                  <a:pt x="731545" y="1403612"/>
                </a:cubicBezTo>
                <a:lnTo>
                  <a:pt x="533729" y="1403612"/>
                </a:lnTo>
                <a:lnTo>
                  <a:pt x="539822" y="1393583"/>
                </a:lnTo>
                <a:cubicBezTo>
                  <a:pt x="1107847" y="552795"/>
                  <a:pt x="2069786" y="0"/>
                  <a:pt x="3160837" y="0"/>
                </a:cubicBezTo>
                <a:close/>
              </a:path>
            </a:pathLst>
          </a:custGeom>
          <a:solidFill>
            <a:srgbClr val="0096A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20" tIns="45718" rIns="91420" bIns="45718" numCol="1" anchor="t" anchorCtr="0" compatLnSpc="1">
            <a:prstTxWarp prst="textNoShape">
              <a:avLst/>
            </a:prstTxWarp>
          </a:bodyPr>
          <a:lstStyle/>
          <a:p>
            <a:pPr defTabSz="914173"/>
            <a:endParaRPr lang="nl-NL" sz="1900">
              <a:solidFill>
                <a:prstClr val="black"/>
              </a:solidFill>
            </a:endParaRPr>
          </a:p>
        </p:txBody>
      </p:sp>
      <p:grpSp>
        <p:nvGrpSpPr>
          <p:cNvPr id="81" name="Groep 80"/>
          <p:cNvGrpSpPr/>
          <p:nvPr userDrawn="1"/>
        </p:nvGrpSpPr>
        <p:grpSpPr>
          <a:xfrm>
            <a:off x="692533" y="2165459"/>
            <a:ext cx="10846191" cy="3437453"/>
            <a:chOff x="435100" y="2165458"/>
            <a:chExt cx="10826418" cy="3437453"/>
          </a:xfrm>
        </p:grpSpPr>
        <p:pic>
          <p:nvPicPr>
            <p:cNvPr id="83" name="Afbeelding 82"/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280052" y="3108088"/>
              <a:ext cx="2720614" cy="1450248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pic>
          <p:nvPicPr>
            <p:cNvPr id="84" name="Afbeelding 83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41455" y="3108088"/>
              <a:ext cx="2700576" cy="1452486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pic>
          <p:nvPicPr>
            <p:cNvPr id="85" name="Afbeelding 84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902632" y="2165458"/>
              <a:ext cx="1676146" cy="1676147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86" name="Afbeelding 85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741291" y="2165459"/>
              <a:ext cx="1676146" cy="1676146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grpSp>
          <p:nvGrpSpPr>
            <p:cNvPr id="87" name="Groep 86"/>
            <p:cNvGrpSpPr/>
            <p:nvPr/>
          </p:nvGrpSpPr>
          <p:grpSpPr>
            <a:xfrm>
              <a:off x="689183" y="2317897"/>
              <a:ext cx="1819124" cy="1488559"/>
              <a:chOff x="1576217" y="1539637"/>
              <a:chExt cx="2497599" cy="2043743"/>
            </a:xfrm>
          </p:grpSpPr>
          <p:sp>
            <p:nvSpPr>
              <p:cNvPr id="106" name="Ovaal 105"/>
              <p:cNvSpPr/>
              <p:nvPr/>
            </p:nvSpPr>
            <p:spPr>
              <a:xfrm>
                <a:off x="1576217" y="2624542"/>
                <a:ext cx="268099" cy="268101"/>
              </a:xfrm>
              <a:prstGeom prst="ellipse">
                <a:avLst/>
              </a:prstGeom>
              <a:solidFill>
                <a:schemeClr val="bg1">
                  <a:alpha val="0"/>
                </a:schemeClr>
              </a:solidFill>
              <a:ln w="19050">
                <a:solidFill>
                  <a:srgbClr val="0096A5"/>
                </a:solidFill>
              </a:ln>
              <a:effectLst>
                <a:outerShdw dir="8100000" sx="105000" sy="105000" algn="tr" rotWithShape="0">
                  <a:srgbClr val="000000">
                    <a:alpha val="6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nl-NL" sz="1900">
                  <a:latin typeface="+mn-lt"/>
                </a:endParaRPr>
              </a:p>
            </p:txBody>
          </p:sp>
          <p:cxnSp>
            <p:nvCxnSpPr>
              <p:cNvPr id="107" name="Rechte verbindingslijn 106"/>
              <p:cNvCxnSpPr>
                <a:cxnSpLocks/>
              </p:cNvCxnSpPr>
              <p:nvPr/>
            </p:nvCxnSpPr>
            <p:spPr>
              <a:xfrm flipH="1">
                <a:off x="1710267" y="1539637"/>
                <a:ext cx="2013194" cy="1093496"/>
              </a:xfrm>
              <a:prstGeom prst="line">
                <a:avLst/>
              </a:prstGeom>
              <a:ln w="28575">
                <a:solidFill>
                  <a:srgbClr val="0096A5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Rechte verbindingslijn 107"/>
              <p:cNvCxnSpPr>
                <a:cxnSpLocks/>
              </p:cNvCxnSpPr>
              <p:nvPr/>
            </p:nvCxnSpPr>
            <p:spPr>
              <a:xfrm flipH="1" flipV="1">
                <a:off x="1693333" y="2878667"/>
                <a:ext cx="2380483" cy="704713"/>
              </a:xfrm>
              <a:prstGeom prst="line">
                <a:avLst/>
              </a:prstGeom>
              <a:ln w="28575">
                <a:solidFill>
                  <a:srgbClr val="0096A5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" name="Groep 87"/>
            <p:cNvGrpSpPr/>
            <p:nvPr/>
          </p:nvGrpSpPr>
          <p:grpSpPr>
            <a:xfrm>
              <a:off x="4524700" y="3531339"/>
              <a:ext cx="135750" cy="135750"/>
              <a:chOff x="6569918" y="3240107"/>
              <a:chExt cx="430310" cy="430310"/>
            </a:xfrm>
          </p:grpSpPr>
          <p:sp>
            <p:nvSpPr>
              <p:cNvPr id="104" name="Ovaal 103"/>
              <p:cNvSpPr/>
              <p:nvPr/>
            </p:nvSpPr>
            <p:spPr>
              <a:xfrm>
                <a:off x="6569918" y="3240107"/>
                <a:ext cx="430310" cy="43031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400">
                  <a:latin typeface="+mn-lt"/>
                </a:endParaRPr>
              </a:p>
            </p:txBody>
          </p:sp>
          <p:sp>
            <p:nvSpPr>
              <p:cNvPr id="105" name="Vermenigvuldigen 49"/>
              <p:cNvSpPr/>
              <p:nvPr/>
            </p:nvSpPr>
            <p:spPr>
              <a:xfrm>
                <a:off x="6579279" y="3259665"/>
                <a:ext cx="403927" cy="403927"/>
              </a:xfrm>
              <a:prstGeom prst="mathMultiply">
                <a:avLst>
                  <a:gd name="adj1" fmla="val 538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400">
                  <a:latin typeface="+mn-lt"/>
                </a:endParaRPr>
              </a:p>
            </p:txBody>
          </p:sp>
        </p:grpSp>
        <p:sp>
          <p:nvSpPr>
            <p:cNvPr id="89" name="Ovaal 88"/>
            <p:cNvSpPr/>
            <p:nvPr/>
          </p:nvSpPr>
          <p:spPr>
            <a:xfrm>
              <a:off x="4507854" y="3501955"/>
              <a:ext cx="195270" cy="195270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 w="19050">
              <a:solidFill>
                <a:srgbClr val="0096A5"/>
              </a:solidFill>
            </a:ln>
            <a:effectLst>
              <a:outerShdw dir="8100000" sx="105000" sy="105000" algn="tr" rotWithShape="0">
                <a:srgbClr val="000000">
                  <a:alpha val="6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nl-NL" sz="1900">
                <a:latin typeface="+mn-lt"/>
              </a:endParaRPr>
            </a:p>
          </p:txBody>
        </p:sp>
        <p:cxnSp>
          <p:nvCxnSpPr>
            <p:cNvPr id="90" name="Rechte verbindingslijn 89"/>
            <p:cNvCxnSpPr>
              <a:cxnSpLocks/>
              <a:stCxn id="86" idx="1"/>
            </p:cNvCxnSpPr>
            <p:nvPr/>
          </p:nvCxnSpPr>
          <p:spPr>
            <a:xfrm flipH="1">
              <a:off x="4602924" y="2410925"/>
              <a:ext cx="1383833" cy="1076554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91" name="Afbeelding 90"/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28637" y="3108088"/>
              <a:ext cx="2730611" cy="1444558"/>
            </a:xfrm>
            <a:prstGeom prst="rect">
              <a:avLst/>
            </a:prstGeom>
            <a:ln w="3175">
              <a:solidFill>
                <a:srgbClr val="AFABAB"/>
              </a:solidFill>
            </a:ln>
          </p:spPr>
        </p:pic>
        <p:cxnSp>
          <p:nvCxnSpPr>
            <p:cNvPr id="92" name="Rechte verbindingslijn 91"/>
            <p:cNvCxnSpPr>
              <a:cxnSpLocks/>
            </p:cNvCxnSpPr>
            <p:nvPr/>
          </p:nvCxnSpPr>
          <p:spPr>
            <a:xfrm flipH="1" flipV="1">
              <a:off x="4634821" y="3710764"/>
              <a:ext cx="1935123" cy="127589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Ovaal 92"/>
            <p:cNvSpPr/>
            <p:nvPr/>
          </p:nvSpPr>
          <p:spPr>
            <a:xfrm>
              <a:off x="435100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lvl="0"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100" b="1" cap="all" dirty="0">
                  <a:solidFill>
                    <a:schemeClr val="bg1"/>
                  </a:solidFill>
                  <a:latin typeface="+mn-lt"/>
                </a:rPr>
                <a:t>A</a:t>
              </a:r>
              <a:endParaRPr lang="nl-NL" sz="1100" b="1" cap="all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4" name="Ovaal 93"/>
            <p:cNvSpPr/>
            <p:nvPr/>
          </p:nvSpPr>
          <p:spPr>
            <a:xfrm>
              <a:off x="4273589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lvl="0"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100" b="1" cap="all" dirty="0">
                  <a:solidFill>
                    <a:schemeClr val="bg1"/>
                  </a:solidFill>
                  <a:latin typeface="+mn-lt"/>
                </a:rPr>
                <a:t>B</a:t>
              </a:r>
              <a:endParaRPr lang="nl-NL" sz="1100" b="1" cap="all" dirty="0">
                <a:solidFill>
                  <a:schemeClr val="bg1"/>
                </a:solidFill>
                <a:latin typeface="+mn-lt"/>
              </a:endParaRPr>
            </a:p>
          </p:txBody>
        </p:sp>
        <p:grpSp>
          <p:nvGrpSpPr>
            <p:cNvPr id="95" name="Groep 94"/>
            <p:cNvGrpSpPr/>
            <p:nvPr/>
          </p:nvGrpSpPr>
          <p:grpSpPr>
            <a:xfrm>
              <a:off x="6610285" y="2756643"/>
              <a:ext cx="433398" cy="433398"/>
              <a:chOff x="7376403" y="3240107"/>
              <a:chExt cx="430310" cy="430310"/>
            </a:xfrm>
          </p:grpSpPr>
          <p:sp>
            <p:nvSpPr>
              <p:cNvPr id="102" name="Ovaal 101"/>
              <p:cNvSpPr/>
              <p:nvPr/>
            </p:nvSpPr>
            <p:spPr>
              <a:xfrm>
                <a:off x="7376403" y="3240107"/>
                <a:ext cx="430310" cy="43031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400">
                  <a:latin typeface="+mn-lt"/>
                </a:endParaRPr>
              </a:p>
            </p:txBody>
          </p:sp>
          <p:sp>
            <p:nvSpPr>
              <p:cNvPr id="103" name="Vermenigvuldigen 40"/>
              <p:cNvSpPr/>
              <p:nvPr/>
            </p:nvSpPr>
            <p:spPr>
              <a:xfrm>
                <a:off x="7389594" y="3259666"/>
                <a:ext cx="403928" cy="403928"/>
              </a:xfrm>
              <a:prstGeom prst="mathMultiply">
                <a:avLst>
                  <a:gd name="adj1" fmla="val 538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273" tIns="45637" rIns="91273" bIns="45637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nl-NL" sz="2400">
                  <a:latin typeface="+mn-lt"/>
                </a:endParaRPr>
              </a:p>
            </p:txBody>
          </p:sp>
        </p:grpSp>
        <p:sp>
          <p:nvSpPr>
            <p:cNvPr id="96" name="Tekstvak 95"/>
            <p:cNvSpPr txBox="1"/>
            <p:nvPr/>
          </p:nvSpPr>
          <p:spPr>
            <a:xfrm>
              <a:off x="8516760" y="4854881"/>
              <a:ext cx="2697316" cy="7480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>
              <a:defPPr>
                <a:defRPr lang="nl-NL"/>
              </a:defPPr>
              <a:lvl1pPr>
                <a:lnSpc>
                  <a:spcPct val="90000"/>
                </a:lnSpc>
                <a:defRPr sz="1000">
                  <a:solidFill>
                    <a:srgbClr val="44546A"/>
                  </a:solidFill>
                </a:defRPr>
              </a:lvl1pPr>
            </a:lstStyle>
            <a:p>
              <a:pPr lvl="0"/>
              <a:r>
                <a:rPr lang="nl-NL" sz="1100" dirty="0">
                  <a:solidFill>
                    <a:srgbClr val="44546A"/>
                  </a:solidFill>
                  <a:latin typeface="+mn-lt"/>
                </a:rPr>
                <a:t>Klik met je rechter muisknop op de dia aan de linker kant. Klik daarna op dia herstellen om de opmaak weer correct </a:t>
              </a:r>
              <a:br>
                <a:rPr lang="nl-NL" sz="1100" dirty="0">
                  <a:solidFill>
                    <a:srgbClr val="44546A"/>
                  </a:solidFill>
                  <a:latin typeface="+mn-lt"/>
                </a:rPr>
              </a:br>
              <a:r>
                <a:rPr lang="nl-NL" sz="1100" dirty="0">
                  <a:solidFill>
                    <a:srgbClr val="44546A"/>
                  </a:solidFill>
                  <a:latin typeface="+mn-lt"/>
                </a:rPr>
                <a:t>te krijgen.</a:t>
              </a:r>
            </a:p>
          </p:txBody>
        </p:sp>
        <p:sp>
          <p:nvSpPr>
            <p:cNvPr id="97" name="Ovaal 96"/>
            <p:cNvSpPr/>
            <p:nvPr/>
          </p:nvSpPr>
          <p:spPr>
            <a:xfrm>
              <a:off x="8456782" y="3712390"/>
              <a:ext cx="195270" cy="195270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 w="19050">
              <a:solidFill>
                <a:srgbClr val="0096A5"/>
              </a:solidFill>
            </a:ln>
            <a:effectLst>
              <a:outerShdw dir="8100000" sx="105000" sy="105000" algn="tr" rotWithShape="0">
                <a:srgbClr val="000000">
                  <a:alpha val="6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nl-NL" sz="1900">
                <a:latin typeface="+mn-lt"/>
              </a:endParaRPr>
            </a:p>
          </p:txBody>
        </p:sp>
        <p:cxnSp>
          <p:nvCxnSpPr>
            <p:cNvPr id="98" name="Rechte verbindingslijn 97"/>
            <p:cNvCxnSpPr>
              <a:cxnSpLocks/>
              <a:stCxn id="100" idx="1"/>
            </p:cNvCxnSpPr>
            <p:nvPr/>
          </p:nvCxnSpPr>
          <p:spPr>
            <a:xfrm flipH="1">
              <a:off x="8535648" y="2410449"/>
              <a:ext cx="1297966" cy="1315831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Rechte verbindingslijn 98"/>
            <p:cNvCxnSpPr>
              <a:cxnSpLocks/>
              <a:stCxn id="100" idx="4"/>
              <a:endCxn id="97" idx="5"/>
            </p:cNvCxnSpPr>
            <p:nvPr/>
          </p:nvCxnSpPr>
          <p:spPr>
            <a:xfrm flipH="1">
              <a:off x="8623456" y="3838353"/>
              <a:ext cx="1801616" cy="40710"/>
            </a:xfrm>
            <a:prstGeom prst="line">
              <a:avLst/>
            </a:prstGeom>
            <a:ln w="28575">
              <a:solidFill>
                <a:srgbClr val="0096A5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0" name="Afbeelding 99"/>
            <p:cNvPicPr>
              <a:picLocks noChangeAspect="1"/>
            </p:cNvPicPr>
            <p:nvPr/>
          </p:nvPicPr>
          <p:blipFill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588624" y="2165459"/>
              <a:ext cx="1672894" cy="1672894"/>
            </a:xfrm>
            <a:prstGeom prst="ellipse">
              <a:avLst/>
            </a:prstGeom>
            <a:ln w="3175">
              <a:solidFill>
                <a:srgbClr val="0096A5"/>
              </a:solidFill>
            </a:ln>
            <a:effectLst>
              <a:outerShdw dir="8100000" sx="102000" sy="102000" algn="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01" name="Ovaal 100"/>
            <p:cNvSpPr/>
            <p:nvPr/>
          </p:nvSpPr>
          <p:spPr>
            <a:xfrm>
              <a:off x="8117980" y="4744072"/>
              <a:ext cx="313200" cy="313200"/>
            </a:xfrm>
            <a:prstGeom prst="ellipse">
              <a:avLst/>
            </a:pr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lvl="0" algn="ctr">
                <a:lnSpc>
                  <a:spcPct val="8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en-US" sz="1100" b="1" cap="all" dirty="0">
                  <a:solidFill>
                    <a:schemeClr val="bg1"/>
                  </a:solidFill>
                  <a:latin typeface="+mn-lt"/>
                </a:rPr>
                <a:t>C</a:t>
              </a:r>
              <a:endParaRPr lang="nl-NL" sz="1100" b="1" cap="all" dirty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109" name="Tekstvak 108"/>
          <p:cNvSpPr txBox="1"/>
          <p:nvPr userDrawn="1"/>
        </p:nvSpPr>
        <p:spPr>
          <a:xfrm>
            <a:off x="1072995" y="4853694"/>
            <a:ext cx="2773568" cy="80785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90000"/>
              </a:lnSpc>
            </a:pPr>
            <a:r>
              <a:rPr lang="nl-NL" sz="1100" dirty="0">
                <a:solidFill>
                  <a:srgbClr val="44546A"/>
                </a:solidFill>
                <a:latin typeface="+mn-lt"/>
              </a:rPr>
              <a:t>Klik op </a:t>
            </a:r>
            <a:r>
              <a:rPr lang="nl-NL" sz="1100" b="1" dirty="0">
                <a:solidFill>
                  <a:srgbClr val="44546A"/>
                </a:solidFill>
                <a:latin typeface="+mn-lt"/>
              </a:rPr>
              <a:t>“nieuwe dia”</a:t>
            </a:r>
            <a:r>
              <a:rPr lang="nl-NL" sz="1100" dirty="0">
                <a:solidFill>
                  <a:srgbClr val="44546A"/>
                </a:solidFill>
                <a:latin typeface="+mn-lt"/>
              </a:rPr>
              <a:t> om een </a:t>
            </a:r>
            <a:r>
              <a:rPr lang="nl-NL" sz="1100" b="1" dirty="0">
                <a:solidFill>
                  <a:srgbClr val="44546A"/>
                </a:solidFill>
                <a:latin typeface="+mn-lt"/>
              </a:rPr>
              <a:t>template</a:t>
            </a:r>
            <a:r>
              <a:rPr lang="nl-NL" sz="1100" dirty="0">
                <a:solidFill>
                  <a:srgbClr val="44546A"/>
                </a:solidFill>
                <a:latin typeface="+mn-lt"/>
              </a:rPr>
              <a:t> </a:t>
            </a:r>
            <a:br>
              <a:rPr lang="nl-NL" sz="1100" dirty="0">
                <a:solidFill>
                  <a:srgbClr val="44546A"/>
                </a:solidFill>
                <a:latin typeface="+mn-lt"/>
              </a:rPr>
            </a:br>
            <a:r>
              <a:rPr lang="nl-NL" sz="1100" dirty="0">
                <a:solidFill>
                  <a:srgbClr val="44546A"/>
                </a:solidFill>
                <a:latin typeface="+mn-lt"/>
              </a:rPr>
              <a:t>slide toe te voegen.</a:t>
            </a:r>
            <a:endParaRPr lang="en-GB" sz="1100" dirty="0">
              <a:solidFill>
                <a:srgbClr val="44546A"/>
              </a:solidFill>
              <a:latin typeface="+mn-lt"/>
            </a:endParaRPr>
          </a:p>
        </p:txBody>
      </p:sp>
      <p:sp>
        <p:nvSpPr>
          <p:cNvPr id="110" name="Tekstvak 109"/>
          <p:cNvSpPr txBox="1"/>
          <p:nvPr userDrawn="1"/>
        </p:nvSpPr>
        <p:spPr>
          <a:xfrm>
            <a:off x="4935953" y="4853694"/>
            <a:ext cx="2748843" cy="75043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nl-NL"/>
            </a:defPPr>
            <a:lvl1pPr>
              <a:lnSpc>
                <a:spcPct val="90000"/>
              </a:lnSpc>
              <a:defRPr sz="1050">
                <a:solidFill>
                  <a:srgbClr val="44546A"/>
                </a:solidFill>
              </a:defRPr>
            </a:lvl1pPr>
          </a:lstStyle>
          <a:p>
            <a:pPr lvl="0"/>
            <a:r>
              <a:rPr lang="nl-NL" sz="1100" b="1" dirty="0">
                <a:solidFill>
                  <a:srgbClr val="FF7800"/>
                </a:solidFill>
                <a:latin typeface="+mn-lt"/>
              </a:rPr>
              <a:t>Let op: </a:t>
            </a:r>
            <a:r>
              <a:rPr lang="nl-NL" sz="1100" dirty="0">
                <a:latin typeface="+mn-lt"/>
              </a:rPr>
              <a:t/>
            </a:r>
            <a:br>
              <a:rPr lang="nl-NL" sz="1100" dirty="0">
                <a:latin typeface="+mn-lt"/>
              </a:rPr>
            </a:br>
            <a:r>
              <a:rPr lang="nl-NL" sz="1100" dirty="0">
                <a:solidFill>
                  <a:srgbClr val="44546A"/>
                </a:solidFill>
                <a:latin typeface="+mn-lt"/>
              </a:rPr>
              <a:t>Het is </a:t>
            </a:r>
            <a:r>
              <a:rPr lang="nl-NL" sz="1100" b="1" u="sng" dirty="0">
                <a:solidFill>
                  <a:srgbClr val="44546A"/>
                </a:solidFill>
                <a:latin typeface="+mn-lt"/>
              </a:rPr>
              <a:t>niet</a:t>
            </a:r>
            <a:r>
              <a:rPr lang="nl-NL" sz="1100" dirty="0">
                <a:solidFill>
                  <a:srgbClr val="44546A"/>
                </a:solidFill>
                <a:latin typeface="+mn-lt"/>
              </a:rPr>
              <a:t> mogelijk een slide te kopiëren </a:t>
            </a:r>
            <a:br>
              <a:rPr lang="nl-NL" sz="1100" dirty="0">
                <a:solidFill>
                  <a:srgbClr val="44546A"/>
                </a:solidFill>
                <a:latin typeface="+mn-lt"/>
              </a:rPr>
            </a:br>
            <a:r>
              <a:rPr lang="nl-NL" sz="1100" dirty="0">
                <a:solidFill>
                  <a:srgbClr val="44546A"/>
                </a:solidFill>
                <a:latin typeface="+mn-lt"/>
              </a:rPr>
              <a:t>met een </a:t>
            </a:r>
            <a:r>
              <a:rPr lang="nl-NL" sz="1100" b="1" dirty="0">
                <a:solidFill>
                  <a:srgbClr val="44546A"/>
                </a:solidFill>
                <a:latin typeface="+mn-lt"/>
              </a:rPr>
              <a:t>andere</a:t>
            </a:r>
            <a:r>
              <a:rPr lang="nl-NL" sz="1100" dirty="0">
                <a:solidFill>
                  <a:srgbClr val="44546A"/>
                </a:solidFill>
                <a:latin typeface="+mn-lt"/>
              </a:rPr>
              <a:t> opmaak. Teksten en andere objecten dienen </a:t>
            </a:r>
            <a:r>
              <a:rPr lang="nl-NL" sz="1100" b="1" dirty="0">
                <a:solidFill>
                  <a:srgbClr val="FF7800"/>
                </a:solidFill>
                <a:latin typeface="+mn-lt"/>
              </a:rPr>
              <a:t>één-voor-één</a:t>
            </a:r>
            <a:r>
              <a:rPr lang="nl-NL" sz="1100" dirty="0">
                <a:solidFill>
                  <a:srgbClr val="44546A"/>
                </a:solidFill>
                <a:latin typeface="+mn-lt"/>
              </a:rPr>
              <a:t> te worden over gekopieerd.</a:t>
            </a:r>
          </a:p>
        </p:txBody>
      </p:sp>
    </p:spTree>
    <p:extLst>
      <p:ext uri="{BB962C8B-B14F-4D97-AF65-F5344CB8AC3E}">
        <p14:creationId xmlns:p14="http://schemas.microsoft.com/office/powerpoint/2010/main" val="2016633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jdelijke aanduiding voor afbeelding 11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bIns="108000" anchor="ctr">
            <a:noAutofit/>
          </a:bodyPr>
          <a:lstStyle>
            <a:lvl1pPr marL="0" indent="0" algn="ctr">
              <a:lnSpc>
                <a:spcPct val="300000"/>
              </a:lnSpc>
              <a:buNone/>
              <a:defRPr sz="1200"/>
            </a:lvl1pPr>
          </a:lstStyle>
          <a:p>
            <a:r>
              <a:rPr lang="nl-NL" dirty="0"/>
              <a:t>Klik op het icoon om </a:t>
            </a:r>
            <a:br>
              <a:rPr lang="nl-NL" dirty="0"/>
            </a:br>
            <a:r>
              <a:rPr lang="nl-NL" dirty="0"/>
              <a:t>een afbeelding toe te voegen</a:t>
            </a:r>
          </a:p>
        </p:txBody>
      </p:sp>
      <p:sp>
        <p:nvSpPr>
          <p:cNvPr id="31" name="Tekstvak 30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Intro slide</a:t>
            </a:r>
          </a:p>
        </p:txBody>
      </p:sp>
      <p:grpSp>
        <p:nvGrpSpPr>
          <p:cNvPr id="85" name="Groep 84"/>
          <p:cNvGrpSpPr/>
          <p:nvPr userDrawn="1"/>
        </p:nvGrpSpPr>
        <p:grpSpPr>
          <a:xfrm>
            <a:off x="12391603" y="-17883"/>
            <a:ext cx="3183678" cy="5210064"/>
            <a:chOff x="12391603" y="-17883"/>
            <a:chExt cx="3183678" cy="5210064"/>
          </a:xfrm>
        </p:grpSpPr>
        <p:pic>
          <p:nvPicPr>
            <p:cNvPr id="84" name="Afbeelding 83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800419" y="3229990"/>
              <a:ext cx="1639482" cy="815703"/>
            </a:xfrm>
            <a:prstGeom prst="rect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</p:pic>
        <p:grpSp>
          <p:nvGrpSpPr>
            <p:cNvPr id="35" name="Instructie"/>
            <p:cNvGrpSpPr/>
            <p:nvPr userDrawn="1"/>
          </p:nvGrpSpPr>
          <p:grpSpPr>
            <a:xfrm>
              <a:off x="12391603" y="-17883"/>
              <a:ext cx="3183678" cy="4334466"/>
              <a:chOff x="12391603" y="-17883"/>
              <a:chExt cx="3183678" cy="4334466"/>
            </a:xfrm>
          </p:grpSpPr>
          <p:sp>
            <p:nvSpPr>
              <p:cNvPr id="36" name="Rechthoek 35"/>
              <p:cNvSpPr/>
              <p:nvPr userDrawn="1"/>
            </p:nvSpPr>
            <p:spPr>
              <a:xfrm>
                <a:off x="12397264" y="-17883"/>
                <a:ext cx="3178016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Afbeelding invoegen</a:t>
                </a:r>
              </a:p>
            </p:txBody>
          </p:sp>
          <p:sp>
            <p:nvSpPr>
              <p:cNvPr id="37" name="Ovaal 36"/>
              <p:cNvSpPr/>
              <p:nvPr userDrawn="1"/>
            </p:nvSpPr>
            <p:spPr>
              <a:xfrm>
                <a:off x="12391603" y="348607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38" name="Rechte verbindingslijn 37"/>
              <p:cNvCxnSpPr>
                <a:cxnSpLocks/>
              </p:cNvCxnSpPr>
              <p:nvPr userDrawn="1"/>
            </p:nvCxnSpPr>
            <p:spPr>
              <a:xfrm>
                <a:off x="12397263" y="223752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39" name="Rechte verbindingslijn 38"/>
              <p:cNvCxnSpPr>
                <a:cxnSpLocks/>
              </p:cNvCxnSpPr>
              <p:nvPr userDrawn="1"/>
            </p:nvCxnSpPr>
            <p:spPr>
              <a:xfrm>
                <a:off x="12397263" y="1560050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0" name="Rechthoek 39"/>
              <p:cNvSpPr/>
              <p:nvPr userDrawn="1"/>
            </p:nvSpPr>
            <p:spPr>
              <a:xfrm>
                <a:off x="12757284" y="414669"/>
                <a:ext cx="2817995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Wanneer nodig, verwijder de bestaande afbeelding. Klik op het pictogram om een nieuwe afbeelding in te voegen.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(zie onderstaand voorbeeld).</a:t>
                </a:r>
                <a:endParaRPr kumimoji="0" lang="nl-NL" sz="11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1" name="Rechte verbindingslijn 40"/>
              <p:cNvCxnSpPr>
                <a:cxnSpLocks/>
              </p:cNvCxnSpPr>
              <p:nvPr userDrawn="1"/>
            </p:nvCxnSpPr>
            <p:spPr>
              <a:xfrm>
                <a:off x="12397263" y="431658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42" name="Ovaal 41"/>
              <p:cNvSpPr/>
              <p:nvPr userDrawn="1"/>
            </p:nvSpPr>
            <p:spPr>
              <a:xfrm>
                <a:off x="12391603" y="168851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43" name="Rechthoek 42"/>
              <p:cNvSpPr/>
              <p:nvPr userDrawn="1"/>
            </p:nvSpPr>
            <p:spPr>
              <a:xfrm>
                <a:off x="12757284" y="1754578"/>
                <a:ext cx="2817995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Selecteer de gewenste afbeelding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klik op </a:t>
                </a: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‘Invoegen’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44" name="Groep 43"/>
              <p:cNvGrpSpPr/>
              <p:nvPr userDrawn="1"/>
            </p:nvGrpSpPr>
            <p:grpSpPr>
              <a:xfrm>
                <a:off x="12757284" y="2166624"/>
                <a:ext cx="825500" cy="209550"/>
                <a:chOff x="12757284" y="2166624"/>
                <a:chExt cx="825500" cy="209550"/>
              </a:xfrm>
            </p:grpSpPr>
            <p:sp>
              <p:nvSpPr>
                <p:cNvPr id="77" name="Rechthoek 76"/>
                <p:cNvSpPr/>
                <p:nvPr userDrawn="1"/>
              </p:nvSpPr>
              <p:spPr>
                <a:xfrm>
                  <a:off x="12757284" y="2166624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Invoegen</a:t>
                  </a:r>
                </a:p>
              </p:txBody>
            </p:sp>
            <p:cxnSp>
              <p:nvCxnSpPr>
                <p:cNvPr id="78" name="Rechte verbindingslijn 77"/>
                <p:cNvCxnSpPr/>
                <p:nvPr userDrawn="1"/>
              </p:nvCxnSpPr>
              <p:spPr>
                <a:xfrm>
                  <a:off x="13407929" y="2199024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9" name="Gelijkbenige driehoek 78"/>
                <p:cNvSpPr/>
                <p:nvPr userDrawn="1"/>
              </p:nvSpPr>
              <p:spPr>
                <a:xfrm rot="10800000">
                  <a:off x="13448749" y="2250678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" name="Groep 44"/>
              <p:cNvGrpSpPr/>
              <p:nvPr userDrawn="1"/>
            </p:nvGrpSpPr>
            <p:grpSpPr>
              <a:xfrm>
                <a:off x="12757284" y="1123743"/>
                <a:ext cx="294789" cy="318834"/>
                <a:chOff x="14466489" y="1001522"/>
                <a:chExt cx="290627" cy="314333"/>
              </a:xfrm>
            </p:grpSpPr>
            <p:sp>
              <p:nvSpPr>
                <p:cNvPr id="71" name="Rechthoek 70"/>
                <p:cNvSpPr/>
                <p:nvPr userDrawn="1"/>
              </p:nvSpPr>
              <p:spPr>
                <a:xfrm>
                  <a:off x="14466489" y="1001522"/>
                  <a:ext cx="257935" cy="254168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C0C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2" name="Ovaal 71"/>
                <p:cNvSpPr/>
                <p:nvPr userDrawn="1"/>
              </p:nvSpPr>
              <p:spPr>
                <a:xfrm>
                  <a:off x="14623626" y="1033630"/>
                  <a:ext cx="71169" cy="71169"/>
                </a:xfrm>
                <a:prstGeom prst="ellipse">
                  <a:avLst/>
                </a:prstGeom>
                <a:solidFill>
                  <a:srgbClr val="F1D8A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3" name="Vrije vorm: vorm 72"/>
                <p:cNvSpPr/>
                <p:nvPr userDrawn="1"/>
              </p:nvSpPr>
              <p:spPr>
                <a:xfrm rot="2700000">
                  <a:off x="14498877" y="1157846"/>
                  <a:ext cx="168558" cy="147459"/>
                </a:xfrm>
                <a:custGeom>
                  <a:avLst/>
                  <a:gdLst>
                    <a:gd name="connsiteX0" fmla="*/ 12837 w 168558"/>
                    <a:gd name="connsiteY0" fmla="*/ 12836 h 147459"/>
                    <a:gd name="connsiteX1" fmla="*/ 43826 w 168558"/>
                    <a:gd name="connsiteY1" fmla="*/ 0 h 147459"/>
                    <a:gd name="connsiteX2" fmla="*/ 168558 w 168558"/>
                    <a:gd name="connsiteY2" fmla="*/ 0 h 147459"/>
                    <a:gd name="connsiteX3" fmla="*/ 21099 w 168558"/>
                    <a:gd name="connsiteY3" fmla="*/ 147459 h 147459"/>
                    <a:gd name="connsiteX4" fmla="*/ 0 w 168558"/>
                    <a:gd name="connsiteY4" fmla="*/ 126361 h 147459"/>
                    <a:gd name="connsiteX5" fmla="*/ 0 w 168558"/>
                    <a:gd name="connsiteY5" fmla="*/ 43826 h 147459"/>
                    <a:gd name="connsiteX6" fmla="*/ 12837 w 168558"/>
                    <a:gd name="connsiteY6" fmla="*/ 12836 h 14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558" h="147459">
                      <a:moveTo>
                        <a:pt x="12837" y="12836"/>
                      </a:moveTo>
                      <a:cubicBezTo>
                        <a:pt x="20768" y="4905"/>
                        <a:pt x="31724" y="0"/>
                        <a:pt x="43826" y="0"/>
                      </a:cubicBezTo>
                      <a:lnTo>
                        <a:pt x="168558" y="0"/>
                      </a:lnTo>
                      <a:lnTo>
                        <a:pt x="21099" y="147459"/>
                      </a:lnTo>
                      <a:lnTo>
                        <a:pt x="0" y="126361"/>
                      </a:lnTo>
                      <a:lnTo>
                        <a:pt x="0" y="43826"/>
                      </a:lnTo>
                      <a:cubicBezTo>
                        <a:pt x="1" y="31723"/>
                        <a:pt x="4906" y="20767"/>
                        <a:pt x="12837" y="12836"/>
                      </a:cubicBezTo>
                      <a:close/>
                    </a:path>
                  </a:pathLst>
                </a:custGeom>
                <a:solidFill>
                  <a:srgbClr val="C9D8E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4" name="Rechthoek: afgeronde hoeken 73"/>
                <p:cNvSpPr/>
                <p:nvPr userDrawn="1"/>
              </p:nvSpPr>
              <p:spPr>
                <a:xfrm>
                  <a:off x="14601150" y="1145314"/>
                  <a:ext cx="155966" cy="116816"/>
                </a:xfrm>
                <a:prstGeom prst="roundRect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75" name="Rechte verbindingslijn 74"/>
                <p:cNvCxnSpPr>
                  <a:cxnSpLocks/>
                </p:cNvCxnSpPr>
                <p:nvPr userDrawn="1"/>
              </p:nvCxnSpPr>
              <p:spPr>
                <a:xfrm>
                  <a:off x="14637490" y="1308665"/>
                  <a:ext cx="83286" cy="0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  <p:cxnSp>
              <p:nvCxnSpPr>
                <p:cNvPr id="76" name="Rechte verbindingslijn 75"/>
                <p:cNvCxnSpPr>
                  <a:cxnSpLocks/>
                  <a:stCxn id="74" idx="2"/>
                </p:cNvCxnSpPr>
                <p:nvPr userDrawn="1"/>
              </p:nvCxnSpPr>
              <p:spPr>
                <a:xfrm flipH="1">
                  <a:off x="14678717" y="1262130"/>
                  <a:ext cx="416" cy="43573"/>
                </a:xfrm>
                <a:prstGeom prst="line">
                  <a:avLst/>
                </a:prstGeom>
                <a:solidFill>
                  <a:schemeClr val="bg1"/>
                </a:solidFill>
                <a:ln w="19050">
                  <a:solidFill>
                    <a:srgbClr val="8AADD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</p:cxnSp>
          </p:grpSp>
          <p:sp>
            <p:nvSpPr>
              <p:cNvPr id="46" name="Ovaal 45"/>
              <p:cNvSpPr/>
              <p:nvPr userDrawn="1"/>
            </p:nvSpPr>
            <p:spPr>
              <a:xfrm>
                <a:off x="12391603" y="2613716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7" name="Rechthoek 46"/>
              <p:cNvSpPr/>
              <p:nvPr userDrawn="1"/>
            </p:nvSpPr>
            <p:spPr>
              <a:xfrm>
                <a:off x="12757285" y="2679780"/>
                <a:ext cx="2817996" cy="62591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met de rechter muisknop op de miniatuurweergave van de dia en kies</a:t>
                </a:r>
                <a:b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´Dia herstellen´</a:t>
                </a: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11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8" name="Rechte verbindingslijn 47"/>
              <p:cNvCxnSpPr>
                <a:cxnSpLocks/>
              </p:cNvCxnSpPr>
              <p:nvPr userDrawn="1"/>
            </p:nvCxnSpPr>
            <p:spPr>
              <a:xfrm>
                <a:off x="12397263" y="2481906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49" name="Groep 48"/>
              <p:cNvGrpSpPr/>
              <p:nvPr userDrawn="1"/>
            </p:nvGrpSpPr>
            <p:grpSpPr>
              <a:xfrm>
                <a:off x="13717198" y="3515867"/>
                <a:ext cx="1195723" cy="678267"/>
                <a:chOff x="12757284" y="3224292"/>
                <a:chExt cx="1195723" cy="678267"/>
              </a:xfrm>
            </p:grpSpPr>
            <p:sp>
              <p:nvSpPr>
                <p:cNvPr id="50" name="Rechthoek 49"/>
                <p:cNvSpPr/>
                <p:nvPr userDrawn="1"/>
              </p:nvSpPr>
              <p:spPr>
                <a:xfrm>
                  <a:off x="12757284" y="3224292"/>
                  <a:ext cx="1176476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1" name="Rechthoek 50"/>
                <p:cNvSpPr/>
                <p:nvPr userDrawn="1"/>
              </p:nvSpPr>
              <p:spPr>
                <a:xfrm>
                  <a:off x="12779248" y="3535681"/>
                  <a:ext cx="1145758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52" name="Groep 51"/>
                <p:cNvGrpSpPr/>
                <p:nvPr userDrawn="1"/>
              </p:nvGrpSpPr>
              <p:grpSpPr>
                <a:xfrm>
                  <a:off x="12839234" y="3289794"/>
                  <a:ext cx="155951" cy="131922"/>
                  <a:chOff x="12968836" y="3354170"/>
                  <a:chExt cx="404806" cy="342433"/>
                </a:xfrm>
              </p:grpSpPr>
              <p:sp>
                <p:nvSpPr>
                  <p:cNvPr id="65" name="Rechthoek: afgeronde hoeken 64"/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" name="Rechthoek 65"/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7" name="Rechthoek 66"/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/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9" name="Rechthoek 68"/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/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2819679" y="3589117"/>
                  <a:ext cx="166739" cy="218963"/>
                  <a:chOff x="12940828" y="3950597"/>
                  <a:chExt cx="432813" cy="568367"/>
                </a:xfrm>
              </p:grpSpPr>
              <p:grpSp>
                <p:nvGrpSpPr>
                  <p:cNvPr id="57" name="Groep 56"/>
                  <p:cNvGrpSpPr/>
                  <p:nvPr userDrawn="1"/>
                </p:nvGrpSpPr>
                <p:grpSpPr>
                  <a:xfrm>
                    <a:off x="13000382" y="4006891"/>
                    <a:ext cx="373259" cy="315747"/>
                    <a:chOff x="12968836" y="3354170"/>
                    <a:chExt cx="404806" cy="342433"/>
                  </a:xfrm>
                </p:grpSpPr>
                <p:sp>
                  <p:nvSpPr>
                    <p:cNvPr id="59" name="Rechthoek: afgeronde hoeken 58"/>
                    <p:cNvSpPr/>
                    <p:nvPr userDrawn="1"/>
                  </p:nvSpPr>
                  <p:spPr>
                    <a:xfrm>
                      <a:off x="12968836" y="3354170"/>
                      <a:ext cx="404806" cy="34243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" name="Rechthoek 59"/>
                    <p:cNvSpPr/>
                    <p:nvPr userDrawn="1"/>
                  </p:nvSpPr>
                  <p:spPr>
                    <a:xfrm>
                      <a:off x="13025180" y="3401181"/>
                      <a:ext cx="305213" cy="41563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60"/>
                    <p:cNvSpPr/>
                    <p:nvPr userDrawn="1"/>
                  </p:nvSpPr>
                  <p:spPr>
                    <a:xfrm>
                      <a:off x="13025181" y="3471575"/>
                      <a:ext cx="118778" cy="181691"/>
                    </a:xfrm>
                    <a:prstGeom prst="rect">
                      <a:avLst/>
                    </a:prstGeom>
                    <a:solidFill>
                      <a:srgbClr val="D1D1D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" name="Rechthoek 61"/>
                    <p:cNvSpPr/>
                    <p:nvPr userDrawn="1"/>
                  </p:nvSpPr>
                  <p:spPr>
                    <a:xfrm>
                      <a:off x="13180812" y="3481982"/>
                      <a:ext cx="13527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Rechthoek 62"/>
                    <p:cNvSpPr/>
                    <p:nvPr userDrawn="1"/>
                  </p:nvSpPr>
                  <p:spPr>
                    <a:xfrm>
                      <a:off x="13180812" y="3554800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" name="Rechthoek 63"/>
                    <p:cNvSpPr/>
                    <p:nvPr userDrawn="1"/>
                  </p:nvSpPr>
                  <p:spPr>
                    <a:xfrm>
                      <a:off x="13180812" y="3627618"/>
                      <a:ext cx="69418" cy="21328"/>
                    </a:xfrm>
                    <a:prstGeom prst="rect">
                      <a:avLst/>
                    </a:prstGeom>
                    <a:solidFill>
                      <a:srgbClr val="B2B2B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sp>
                <p:nvSpPr>
                  <p:cNvPr id="58" name="Boog 57"/>
                  <p:cNvSpPr/>
                  <p:nvPr userDrawn="1"/>
                </p:nvSpPr>
                <p:spPr>
                  <a:xfrm rot="17637075">
                    <a:off x="12776155" y="4115270"/>
                    <a:ext cx="568367" cy="239021"/>
                  </a:xfrm>
                  <a:prstGeom prst="arc">
                    <a:avLst>
                      <a:gd name="adj1" fmla="val 15959368"/>
                      <a:gd name="adj2" fmla="val 1354623"/>
                    </a:avLst>
                  </a:prstGeom>
                  <a:noFill/>
                  <a:ln w="19050" cap="flat" cmpd="sng" algn="ctr">
                    <a:solidFill>
                      <a:srgbClr val="4D82B8"/>
                    </a:solidFill>
                    <a:prstDash val="solid"/>
                    <a:headEnd type="arrow" w="med" len="sm"/>
                  </a:ln>
                  <a:effectLst/>
                </p:spPr>
                <p:txBody>
                  <a:bodyPr rtlCol="0" anchor="ctr"/>
                  <a:lstStyle/>
                  <a:p>
                    <a:pPr algn="ctr"/>
                    <a:endParaRPr lang="nl-NL" noProof="0"/>
                  </a:p>
                </p:txBody>
              </p:sp>
            </p:grpSp>
            <p:sp>
              <p:nvSpPr>
                <p:cNvPr id="54" name="Tekstvak 53"/>
                <p:cNvSpPr txBox="1"/>
                <p:nvPr userDrawn="1"/>
              </p:nvSpPr>
              <p:spPr>
                <a:xfrm>
                  <a:off x="12997648" y="3263402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Indeling</a:t>
                  </a:r>
                </a:p>
              </p:txBody>
            </p:sp>
            <p:sp>
              <p:nvSpPr>
                <p:cNvPr id="55" name="Tekstvak 54"/>
                <p:cNvSpPr txBox="1"/>
                <p:nvPr userDrawn="1"/>
              </p:nvSpPr>
              <p:spPr>
                <a:xfrm>
                  <a:off x="12984219" y="3584528"/>
                  <a:ext cx="855209" cy="2031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1217512" rtl="0" eaLnBrk="1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800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Dia Herstellen</a:t>
                  </a:r>
                </a:p>
              </p:txBody>
            </p:sp>
            <p:pic>
              <p:nvPicPr>
                <p:cNvPr id="56" name="Picture 3"/>
                <p:cNvPicPr>
                  <a:picLocks noChangeAspect="1" noChangeArrowheads="1"/>
                </p:cNvPicPr>
                <p:nvPr userDrawn="1"/>
              </p:nvPicPr>
              <p:blipFill>
                <a:blip r:embed="rId3" cstate="email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3809921" y="3671228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80" name="Meer informatie"/>
            <p:cNvGrpSpPr/>
            <p:nvPr userDrawn="1"/>
          </p:nvGrpSpPr>
          <p:grpSpPr>
            <a:xfrm>
              <a:off x="12396764" y="4408908"/>
              <a:ext cx="3178515" cy="783273"/>
              <a:chOff x="-3741486" y="3359148"/>
              <a:chExt cx="3178515" cy="783273"/>
            </a:xfrm>
          </p:grpSpPr>
          <p:sp>
            <p:nvSpPr>
              <p:cNvPr id="81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82" name="Rechthoek 81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3" name="Rechte verbindingslijn 82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106" name="Tijdelijke aanduiding voor verticale tekst 2"/>
          <p:cNvSpPr>
            <a:spLocks noGrp="1"/>
          </p:cNvSpPr>
          <p:nvPr>
            <p:ph type="body" orient="vert" idx="16" hasCustomPrompt="1"/>
          </p:nvPr>
        </p:nvSpPr>
        <p:spPr>
          <a:xfrm>
            <a:off x="1308217" y="826943"/>
            <a:ext cx="6282061" cy="2208357"/>
          </a:xfrm>
          <a:solidFill>
            <a:schemeClr val="tx2">
              <a:alpha val="90000"/>
            </a:schemeClr>
          </a:solidFill>
        </p:spPr>
        <p:txBody>
          <a:bodyPr vert="horz"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1537798" y="1331380"/>
            <a:ext cx="5822898" cy="423198"/>
          </a:xfrm>
        </p:spPr>
        <p:txBody>
          <a:bodyPr wrap="none" anchor="ctr"/>
          <a:lstStyle>
            <a:lvl1pPr algn="l">
              <a:defRPr sz="3200" cap="none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Bedrijfsnaam</a:t>
            </a:r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1537798" y="2415716"/>
            <a:ext cx="5822898" cy="396000"/>
          </a:xfrm>
        </p:spPr>
        <p:txBody>
          <a:bodyPr anchor="b"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736627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nl-NL" dirty="0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A6BE23-0F79-452A-8DFD-30B5713D5532}" type="datetime1">
              <a:rPr lang="nl-NL" smtClean="0"/>
              <a:t>3-4-2023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VDL IFAST Industry session 030522</a:t>
            </a:r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t>‹#›</a:t>
            </a:fld>
            <a:endParaRPr lang="nl-NL"/>
          </a:p>
        </p:txBody>
      </p:sp>
      <p:sp>
        <p:nvSpPr>
          <p:cNvPr id="23" name="Tekstvak 22"/>
          <p:cNvSpPr txBox="1"/>
          <p:nvPr userDrawn="1"/>
        </p:nvSpPr>
        <p:spPr>
          <a:xfrm>
            <a:off x="9867900" y="-2794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agenda</a:t>
            </a:r>
          </a:p>
        </p:txBody>
      </p:sp>
      <p:sp>
        <p:nvSpPr>
          <p:cNvPr id="8" name="Tijdelijke aanduiding voor tekst 10"/>
          <p:cNvSpPr>
            <a:spLocks noGrp="1"/>
          </p:cNvSpPr>
          <p:nvPr>
            <p:ph type="body" sz="quarter" idx="14"/>
          </p:nvPr>
        </p:nvSpPr>
        <p:spPr>
          <a:xfrm>
            <a:off x="369696" y="743900"/>
            <a:ext cx="11455783" cy="252000"/>
          </a:xfrm>
        </p:spPr>
        <p:txBody>
          <a:bodyPr lIns="0" tIns="0" rIns="0" bIns="0" anchor="b" anchorCtr="0">
            <a:noAutofit/>
          </a:bodyPr>
          <a:lstStyle>
            <a:lvl1pPr marL="0" indent="0" algn="l">
              <a:buNone/>
              <a:defRPr sz="1800" b="0">
                <a:ln w="1905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grpSp>
        <p:nvGrpSpPr>
          <p:cNvPr id="7" name="Groep 6"/>
          <p:cNvGrpSpPr/>
          <p:nvPr userDrawn="1"/>
        </p:nvGrpSpPr>
        <p:grpSpPr>
          <a:xfrm>
            <a:off x="-3425006" y="-17883"/>
            <a:ext cx="3188786" cy="4152045"/>
            <a:chOff x="-3425006" y="-17883"/>
            <a:chExt cx="3188786" cy="4152045"/>
          </a:xfrm>
        </p:grpSpPr>
        <p:grpSp>
          <p:nvGrpSpPr>
            <p:cNvPr id="9" name="Instructie"/>
            <p:cNvGrpSpPr/>
            <p:nvPr userDrawn="1"/>
          </p:nvGrpSpPr>
          <p:grpSpPr>
            <a:xfrm>
              <a:off x="-3425006" y="-17883"/>
              <a:ext cx="3188786" cy="3252680"/>
              <a:chOff x="-3746647" y="-17883"/>
              <a:chExt cx="3188786" cy="3252680"/>
            </a:xfrm>
          </p:grpSpPr>
          <p:sp>
            <p:nvSpPr>
              <p:cNvPr id="10" name="Rechthoek 9"/>
              <p:cNvSpPr/>
              <p:nvPr userDrawn="1"/>
            </p:nvSpPr>
            <p:spPr>
              <a:xfrm>
                <a:off x="-3740986" y="-17883"/>
                <a:ext cx="3176012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400" b="1" i="0" u="none" strike="noStrike" kern="0" cap="all" spc="0" normalizeH="0" baseline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TEKST</a:t>
                </a:r>
                <a:r>
                  <a:rPr kumimoji="0" lang="nl-NL" sz="1400" b="1" i="0" u="none" strike="noStrike" kern="0" cap="all" spc="0" normalizeH="0" noProof="0" dirty="0">
                    <a:ln>
                      <a:noFill/>
                    </a:ln>
                    <a:solidFill>
                      <a:schemeClr val="tx2"/>
                    </a:solidFill>
                    <a:effectLst/>
                    <a:uLnTx/>
                    <a:uFillTx/>
                    <a:latin typeface="+mj-lt"/>
                    <a:cs typeface="Segoe UI Light" panose="020B0502040204020203" pitchFamily="34" charset="0"/>
                  </a:rPr>
                  <a:t> NIVEAUS</a:t>
                </a:r>
                <a:endParaRPr kumimoji="0" lang="nl-NL" sz="1400" b="1" i="0" u="none" strike="noStrike" kern="0" cap="all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11" name="Ovaal 10"/>
              <p:cNvSpPr/>
              <p:nvPr userDrawn="1"/>
            </p:nvSpPr>
            <p:spPr>
              <a:xfrm>
                <a:off x="-3746647" y="1337198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12" name="Rechte verbindingslijn 11"/>
              <p:cNvCxnSpPr>
                <a:cxnSpLocks/>
              </p:cNvCxnSpPr>
              <p:nvPr userDrawn="1"/>
            </p:nvCxnSpPr>
            <p:spPr>
              <a:xfrm>
                <a:off x="-3740987" y="223752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13" name="Rechthoek 12"/>
              <p:cNvSpPr/>
              <p:nvPr userDrawn="1"/>
            </p:nvSpPr>
            <p:spPr>
              <a:xfrm>
                <a:off x="-3616190" y="348916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0" noProof="0" dirty="0">
                    <a:solidFill>
                      <a:srgbClr val="FF33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4" name="Rechte verbindingslijn 13"/>
              <p:cNvCxnSpPr>
                <a:cxnSpLocks/>
              </p:cNvCxnSpPr>
              <p:nvPr userDrawn="1"/>
            </p:nvCxnSpPr>
            <p:spPr>
              <a:xfrm>
                <a:off x="-3183385" y="593897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Rechte verbindingslijn 14"/>
              <p:cNvCxnSpPr>
                <a:cxnSpLocks/>
              </p:cNvCxnSpPr>
              <p:nvPr userDrawn="1"/>
            </p:nvCxnSpPr>
            <p:spPr>
              <a:xfrm>
                <a:off x="-3740987" y="593897"/>
                <a:ext cx="12479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Rechthoek 15"/>
              <p:cNvSpPr/>
              <p:nvPr userDrawn="1"/>
            </p:nvSpPr>
            <p:spPr>
              <a:xfrm>
                <a:off x="-3610653" y="570366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" name="Groep 16"/>
              <p:cNvGrpSpPr/>
              <p:nvPr userDrawn="1"/>
            </p:nvGrpSpPr>
            <p:grpSpPr>
              <a:xfrm>
                <a:off x="-3324475" y="700986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68" name="Groep 67"/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72" name="Rechte verbindingslijn 71"/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/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4" name="Rechte verbindingslijn 73"/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5" name="Rechte verbindingslijn 74"/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6" name="Rechte verbindingslijn 75"/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69" name="Groep 68"/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70" name="Rechthoek 69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1" name="Pijl: punthaak 70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" name="Groep 17"/>
              <p:cNvGrpSpPr/>
              <p:nvPr userDrawn="1"/>
            </p:nvGrpSpPr>
            <p:grpSpPr>
              <a:xfrm>
                <a:off x="-3647748" y="700986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59" name="Groep 58"/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63" name="Rechte verbindingslijn 62"/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/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/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/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7" name="Rechte verbindingslijn 66"/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60" name="Groep 59"/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61" name="Rechthoek 60"/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2" name="Pijl: punthaak 61"/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" name="Rechte verbindingslijn 18"/>
              <p:cNvCxnSpPr>
                <a:cxnSpLocks/>
              </p:cNvCxnSpPr>
              <p:nvPr userDrawn="1"/>
            </p:nvCxnSpPr>
            <p:spPr>
              <a:xfrm flipV="1">
                <a:off x="-3458095" y="504305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" name="Rechte verbindingslijn 19"/>
              <p:cNvCxnSpPr>
                <a:cxnSpLocks/>
              </p:cNvCxnSpPr>
              <p:nvPr userDrawn="1"/>
            </p:nvCxnSpPr>
            <p:spPr>
              <a:xfrm>
                <a:off x="-3142211" y="692727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tx2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1" name="Groep 20"/>
              <p:cNvGrpSpPr/>
              <p:nvPr userDrawn="1"/>
            </p:nvGrpSpPr>
            <p:grpSpPr>
              <a:xfrm>
                <a:off x="-2746678" y="350909"/>
                <a:ext cx="357690" cy="330595"/>
                <a:chOff x="-2721817" y="347336"/>
                <a:chExt cx="432805" cy="400021"/>
              </a:xfrm>
            </p:grpSpPr>
            <p:sp>
              <p:nvSpPr>
                <p:cNvPr id="48" name="Rechthoek 47"/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9" name="Groep 48"/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50" name="Groep 49"/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54" name="Rechte verbindingslijn 53"/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5" name="Rechte verbindingslijn 54"/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6" name="Rechte verbindingslijn 55"/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7" name="Rechte verbindingslijn 56"/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8" name="Rechte verbindingslijn 57"/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51" name="Groep 50"/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52" name="Rechthoek 51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3" name="Pijl: punthaak 52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" name="Groep 21"/>
              <p:cNvGrpSpPr/>
              <p:nvPr userDrawn="1"/>
            </p:nvGrpSpPr>
            <p:grpSpPr>
              <a:xfrm>
                <a:off x="-2746678" y="762183"/>
                <a:ext cx="357690" cy="330595"/>
                <a:chOff x="-2721817" y="782525"/>
                <a:chExt cx="432805" cy="400021"/>
              </a:xfrm>
            </p:grpSpPr>
            <p:sp>
              <p:nvSpPr>
                <p:cNvPr id="37" name="Rechthoek 36"/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8" name="Groep 37"/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9" name="Groep 38"/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3" name="Rechte verbindingslijn 42"/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" name="Rechte verbindingslijn 43"/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5" name="Rechte verbindingslijn 44"/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" name="Rechte verbindingslijn 45"/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" name="Rechte verbindingslijn 46"/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" name="Groep 39"/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1" name="Rechthoek 40"/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" name="Pijl: punthaak 41"/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4" name="Rechthoek 23"/>
              <p:cNvSpPr/>
              <p:nvPr userDrawn="1"/>
            </p:nvSpPr>
            <p:spPr>
              <a:xfrm>
                <a:off x="-2271698" y="420133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omhoog</a:t>
                </a:r>
              </a:p>
            </p:txBody>
          </p:sp>
          <p:sp>
            <p:nvSpPr>
              <p:cNvPr id="25" name="Rechthoek 24"/>
              <p:cNvSpPr/>
              <p:nvPr userDrawn="1"/>
            </p:nvSpPr>
            <p:spPr>
              <a:xfrm>
                <a:off x="-2271698" y="829257"/>
                <a:ext cx="1713837" cy="191611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Niveau omlaag</a:t>
                </a:r>
              </a:p>
            </p:txBody>
          </p:sp>
          <p:cxnSp>
            <p:nvCxnSpPr>
              <p:cNvPr id="26" name="Rechte verbindingslijn 25"/>
              <p:cNvCxnSpPr>
                <a:cxnSpLocks/>
              </p:cNvCxnSpPr>
              <p:nvPr userDrawn="1"/>
            </p:nvCxnSpPr>
            <p:spPr>
              <a:xfrm>
                <a:off x="-3740987" y="1215973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7" name="Rechthoek 26"/>
              <p:cNvSpPr/>
              <p:nvPr userDrawn="1"/>
            </p:nvSpPr>
            <p:spPr>
              <a:xfrm>
                <a:off x="-3380965" y="1337197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268288" marR="0" lvl="0" indent="-268288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</a:p>
            </p:txBody>
          </p:sp>
          <p:sp>
            <p:nvSpPr>
              <p:cNvPr id="28" name="Ovaal 27"/>
              <p:cNvSpPr/>
              <p:nvPr userDrawn="1"/>
            </p:nvSpPr>
            <p:spPr>
              <a:xfrm>
                <a:off x="-3746647" y="1709119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9" name="Rechthoek 28"/>
              <p:cNvSpPr/>
              <p:nvPr userDrawn="1"/>
            </p:nvSpPr>
            <p:spPr>
              <a:xfrm>
                <a:off x="-3380965" y="1709118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552450" marR="0" lvl="1" indent="-28575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tx2"/>
                  </a:buClr>
                  <a:buSzTx/>
                  <a:buFont typeface="Wingdings" panose="05000000000000000000" pitchFamily="2" charset="2"/>
                  <a:buChar char="§"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Sub-</a:t>
                </a:r>
                <a:r>
                  <a:rPr lang="nl-NL" sz="1100" kern="1200" noProof="0" dirty="0" err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bullet</a:t>
                </a:r>
                <a:endParaRPr lang="nl-NL" sz="1100" kern="1200" noProof="0" dirty="0">
                  <a:solidFill>
                    <a:schemeClr val="tx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0" name="Ovaal 29"/>
              <p:cNvSpPr/>
              <p:nvPr userDrawn="1"/>
            </p:nvSpPr>
            <p:spPr>
              <a:xfrm>
                <a:off x="-3746647" y="208329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31" name="Rechthoek 30"/>
              <p:cNvSpPr/>
              <p:nvPr userDrawn="1"/>
            </p:nvSpPr>
            <p:spPr>
              <a:xfrm>
                <a:off x="-3380965" y="208329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2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>
                    <a:schemeClr val="accent3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Platte Tekst</a:t>
                </a:r>
              </a:p>
            </p:txBody>
          </p:sp>
          <p:sp>
            <p:nvSpPr>
              <p:cNvPr id="32" name="Ovaal 31"/>
              <p:cNvSpPr/>
              <p:nvPr userDrawn="1"/>
            </p:nvSpPr>
            <p:spPr>
              <a:xfrm>
                <a:off x="-3746647" y="2455940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3" name="Rechthoek 32"/>
              <p:cNvSpPr/>
              <p:nvPr userDrawn="1"/>
            </p:nvSpPr>
            <p:spPr>
              <a:xfrm>
                <a:off x="-3380965" y="2455939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3" indent="0" algn="l" defTabSz="914400" rtl="0" eaLnBrk="1" fontAlgn="auto" latinLnBrk="0" hangingPunct="1">
                  <a:lnSpc>
                    <a:spcPct val="9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300" b="1" kern="1200" noProof="0" dirty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rPr>
                  <a:t>Header</a:t>
                </a:r>
              </a:p>
            </p:txBody>
          </p:sp>
          <p:sp>
            <p:nvSpPr>
              <p:cNvPr id="34" name="Ovaal 33"/>
              <p:cNvSpPr/>
              <p:nvPr userDrawn="1"/>
            </p:nvSpPr>
            <p:spPr>
              <a:xfrm>
                <a:off x="-3746647" y="2848255"/>
                <a:ext cx="260914" cy="259683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5" name="Rechthoek 34"/>
              <p:cNvSpPr/>
              <p:nvPr userDrawn="1"/>
            </p:nvSpPr>
            <p:spPr>
              <a:xfrm>
                <a:off x="-3380965" y="2848254"/>
                <a:ext cx="2823104" cy="2559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4" indent="0" algn="l" defTabSz="914400" rtl="0" eaLnBrk="1" fontAlgn="auto" latinLnBrk="0" hangingPunct="1">
                  <a:lnSpc>
                    <a:spcPct val="110000"/>
                  </a:lnSpc>
                  <a:spcBef>
                    <a:spcPts val="900"/>
                  </a:spcBef>
                  <a:spcAft>
                    <a:spcPts val="90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lang="nl-NL" sz="1100" i="1" kern="1200" noProof="0" dirty="0">
                    <a:solidFill>
                      <a:schemeClr val="accent4"/>
                    </a:solidFill>
                    <a:latin typeface="+mn-lt"/>
                    <a:ea typeface="+mn-ea"/>
                    <a:cs typeface="+mn-cs"/>
                  </a:rPr>
                  <a:t>Bronvermelding</a:t>
                </a:r>
              </a:p>
            </p:txBody>
          </p:sp>
          <p:cxnSp>
            <p:nvCxnSpPr>
              <p:cNvPr id="36" name="Rechte verbindingslijn 35"/>
              <p:cNvCxnSpPr>
                <a:cxnSpLocks/>
              </p:cNvCxnSpPr>
              <p:nvPr userDrawn="1"/>
            </p:nvCxnSpPr>
            <p:spPr>
              <a:xfrm>
                <a:off x="-3740987" y="3234797"/>
                <a:ext cx="3176013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  <p:grpSp>
          <p:nvGrpSpPr>
            <p:cNvPr id="77" name="Meer informatie"/>
            <p:cNvGrpSpPr/>
            <p:nvPr userDrawn="1"/>
          </p:nvGrpSpPr>
          <p:grpSpPr>
            <a:xfrm>
              <a:off x="-3421298" y="3350889"/>
              <a:ext cx="3178515" cy="783273"/>
              <a:chOff x="-3741486" y="3359148"/>
              <a:chExt cx="3178515" cy="783273"/>
            </a:xfrm>
          </p:grpSpPr>
          <p:sp>
            <p:nvSpPr>
              <p:cNvPr id="78" name="Freeform 101"/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100" noProof="0"/>
              </a:p>
            </p:txBody>
          </p:sp>
          <p:sp>
            <p:nvSpPr>
              <p:cNvPr id="79" name="Rechthoek 78"/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1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‘Video instructies – YouTube links’</a:t>
                </a: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0" name="Rechte verbindingslijn 79"/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</p:grpSp>
      </p:grpSp>
      <p:sp>
        <p:nvSpPr>
          <p:cNvPr id="82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369695" y="1273840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89" name="Tijdelijke aanduiding voor verticale tekst 2"/>
          <p:cNvSpPr>
            <a:spLocks noGrp="1"/>
          </p:cNvSpPr>
          <p:nvPr>
            <p:ph type="body" orient="vert" idx="21" hasCustomPrompt="1"/>
          </p:nvPr>
        </p:nvSpPr>
        <p:spPr>
          <a:xfrm>
            <a:off x="1172872" y="1273840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8" name="Tijdelijke aanduiding voor verticale tekst 2"/>
          <p:cNvSpPr>
            <a:spLocks noGrp="1"/>
          </p:cNvSpPr>
          <p:nvPr>
            <p:ph type="body" orient="vert" idx="22" hasCustomPrompt="1"/>
          </p:nvPr>
        </p:nvSpPr>
        <p:spPr>
          <a:xfrm>
            <a:off x="369695" y="2078021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0" name="Tijdelijke aanduiding voor verticale tekst 2"/>
          <p:cNvSpPr>
            <a:spLocks noGrp="1"/>
          </p:cNvSpPr>
          <p:nvPr>
            <p:ph type="body" orient="vert" idx="24" hasCustomPrompt="1"/>
          </p:nvPr>
        </p:nvSpPr>
        <p:spPr>
          <a:xfrm>
            <a:off x="369695" y="2882202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2" name="Tijdelijke aanduiding voor verticale tekst 2"/>
          <p:cNvSpPr>
            <a:spLocks noGrp="1"/>
          </p:cNvSpPr>
          <p:nvPr>
            <p:ph type="body" orient="vert" idx="26" hasCustomPrompt="1"/>
          </p:nvPr>
        </p:nvSpPr>
        <p:spPr>
          <a:xfrm>
            <a:off x="369695" y="368638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4" name="Tijdelijke aanduiding voor verticale tekst 2"/>
          <p:cNvSpPr>
            <a:spLocks noGrp="1"/>
          </p:cNvSpPr>
          <p:nvPr>
            <p:ph type="body" orient="vert" idx="28" hasCustomPrompt="1"/>
          </p:nvPr>
        </p:nvSpPr>
        <p:spPr>
          <a:xfrm>
            <a:off x="369695" y="4490564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35" name="Tijdelijke aanduiding voor verticale tekst 2"/>
          <p:cNvSpPr>
            <a:spLocks noGrp="1"/>
          </p:cNvSpPr>
          <p:nvPr>
            <p:ph type="body" orient="vert" idx="29" hasCustomPrompt="1"/>
          </p:nvPr>
        </p:nvSpPr>
        <p:spPr>
          <a:xfrm>
            <a:off x="1172872" y="4490564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36" name="Tijdelijke aanduiding voor verticale tekst 2"/>
          <p:cNvSpPr>
            <a:spLocks noGrp="1"/>
          </p:cNvSpPr>
          <p:nvPr>
            <p:ph type="body" orient="vert" idx="30" hasCustomPrompt="1"/>
          </p:nvPr>
        </p:nvSpPr>
        <p:spPr>
          <a:xfrm>
            <a:off x="369695" y="529474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06" name="Tijdelijke aanduiding voor verticale tekst 2">
            <a:extLst>
              <a:ext uri="{FF2B5EF4-FFF2-40B4-BE49-F238E27FC236}">
                <a16:creationId xmlns:a16="http://schemas.microsoft.com/office/drawing/2014/main" id="{5D87FE67-1EE4-4AB8-935B-42793EDED5D3}"/>
              </a:ext>
            </a:extLst>
          </p:cNvPr>
          <p:cNvSpPr>
            <a:spLocks noGrp="1"/>
          </p:cNvSpPr>
          <p:nvPr>
            <p:ph type="body" orient="vert" idx="44" hasCustomPrompt="1"/>
          </p:nvPr>
        </p:nvSpPr>
        <p:spPr>
          <a:xfrm>
            <a:off x="1172872" y="2078021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08" name="Tijdelijke aanduiding voor verticale tekst 2">
            <a:extLst>
              <a:ext uri="{FF2B5EF4-FFF2-40B4-BE49-F238E27FC236}">
                <a16:creationId xmlns:a16="http://schemas.microsoft.com/office/drawing/2014/main" id="{46E11900-4AC3-42DC-9EA5-FB6867C53B00}"/>
              </a:ext>
            </a:extLst>
          </p:cNvPr>
          <p:cNvSpPr>
            <a:spLocks noGrp="1"/>
          </p:cNvSpPr>
          <p:nvPr>
            <p:ph type="body" orient="vert" idx="45" hasCustomPrompt="1"/>
          </p:nvPr>
        </p:nvSpPr>
        <p:spPr>
          <a:xfrm>
            <a:off x="1172872" y="2882202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0" name="Tijdelijke aanduiding voor verticale tekst 2">
            <a:extLst>
              <a:ext uri="{FF2B5EF4-FFF2-40B4-BE49-F238E27FC236}">
                <a16:creationId xmlns:a16="http://schemas.microsoft.com/office/drawing/2014/main" id="{99E8DD11-097A-45EB-AAF7-EC25BE66AA9F}"/>
              </a:ext>
            </a:extLst>
          </p:cNvPr>
          <p:cNvSpPr>
            <a:spLocks noGrp="1"/>
          </p:cNvSpPr>
          <p:nvPr>
            <p:ph type="body" orient="vert" idx="46" hasCustomPrompt="1"/>
          </p:nvPr>
        </p:nvSpPr>
        <p:spPr>
          <a:xfrm>
            <a:off x="1172872" y="3686383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12" name="Tijdelijke aanduiding voor verticale tekst 2">
            <a:extLst>
              <a:ext uri="{FF2B5EF4-FFF2-40B4-BE49-F238E27FC236}">
                <a16:creationId xmlns:a16="http://schemas.microsoft.com/office/drawing/2014/main" id="{711A31A4-DA9C-4BBB-B5C7-183BEC7EF686}"/>
              </a:ext>
            </a:extLst>
          </p:cNvPr>
          <p:cNvSpPr>
            <a:spLocks noGrp="1"/>
          </p:cNvSpPr>
          <p:nvPr>
            <p:ph type="body" orient="vert" idx="47" hasCustomPrompt="1"/>
          </p:nvPr>
        </p:nvSpPr>
        <p:spPr>
          <a:xfrm>
            <a:off x="1172872" y="5294743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5" name="Tijdelijke aanduiding voor verticale tekst 2">
            <a:extLst>
              <a:ext uri="{FF2B5EF4-FFF2-40B4-BE49-F238E27FC236}">
                <a16:creationId xmlns:a16="http://schemas.microsoft.com/office/drawing/2014/main" id="{B1B63A7F-DF05-469E-80FA-37EAE167E98C}"/>
              </a:ext>
            </a:extLst>
          </p:cNvPr>
          <p:cNvSpPr>
            <a:spLocks noGrp="1"/>
          </p:cNvSpPr>
          <p:nvPr>
            <p:ph type="body" orient="vert" idx="48" hasCustomPrompt="1"/>
          </p:nvPr>
        </p:nvSpPr>
        <p:spPr>
          <a:xfrm>
            <a:off x="6404073" y="1273840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26" name="Tijdelijke aanduiding voor verticale tekst 2">
            <a:extLst>
              <a:ext uri="{FF2B5EF4-FFF2-40B4-BE49-F238E27FC236}">
                <a16:creationId xmlns:a16="http://schemas.microsoft.com/office/drawing/2014/main" id="{9C7CD455-D314-41D3-879A-08B84935CEC9}"/>
              </a:ext>
            </a:extLst>
          </p:cNvPr>
          <p:cNvSpPr>
            <a:spLocks noGrp="1"/>
          </p:cNvSpPr>
          <p:nvPr>
            <p:ph type="body" orient="vert" idx="49" hasCustomPrompt="1"/>
          </p:nvPr>
        </p:nvSpPr>
        <p:spPr>
          <a:xfrm>
            <a:off x="7207250" y="1273840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27" name="Tijdelijke aanduiding voor verticale tekst 2">
            <a:extLst>
              <a:ext uri="{FF2B5EF4-FFF2-40B4-BE49-F238E27FC236}">
                <a16:creationId xmlns:a16="http://schemas.microsoft.com/office/drawing/2014/main" id="{DD2CE62E-C496-4565-AF68-2B0A9D334384}"/>
              </a:ext>
            </a:extLst>
          </p:cNvPr>
          <p:cNvSpPr>
            <a:spLocks noGrp="1"/>
          </p:cNvSpPr>
          <p:nvPr>
            <p:ph type="body" orient="vert" idx="50" hasCustomPrompt="1"/>
          </p:nvPr>
        </p:nvSpPr>
        <p:spPr>
          <a:xfrm>
            <a:off x="6404073" y="2078021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0" name="Tijdelijke aanduiding voor verticale tekst 2">
            <a:extLst>
              <a:ext uri="{FF2B5EF4-FFF2-40B4-BE49-F238E27FC236}">
                <a16:creationId xmlns:a16="http://schemas.microsoft.com/office/drawing/2014/main" id="{62081025-AC7D-4317-85F8-7AF54FEFB70E}"/>
              </a:ext>
            </a:extLst>
          </p:cNvPr>
          <p:cNvSpPr>
            <a:spLocks noGrp="1"/>
          </p:cNvSpPr>
          <p:nvPr>
            <p:ph type="body" orient="vert" idx="51" hasCustomPrompt="1"/>
          </p:nvPr>
        </p:nvSpPr>
        <p:spPr>
          <a:xfrm>
            <a:off x="6404073" y="2882202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1" name="Tijdelijke aanduiding voor verticale tekst 2">
            <a:extLst>
              <a:ext uri="{FF2B5EF4-FFF2-40B4-BE49-F238E27FC236}">
                <a16:creationId xmlns:a16="http://schemas.microsoft.com/office/drawing/2014/main" id="{1D92109C-596C-4FBC-9DAC-FC16291B5613}"/>
              </a:ext>
            </a:extLst>
          </p:cNvPr>
          <p:cNvSpPr>
            <a:spLocks noGrp="1"/>
          </p:cNvSpPr>
          <p:nvPr>
            <p:ph type="body" orient="vert" idx="52" hasCustomPrompt="1"/>
          </p:nvPr>
        </p:nvSpPr>
        <p:spPr>
          <a:xfrm>
            <a:off x="6404073" y="368638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2" name="Tijdelijke aanduiding voor verticale tekst 2">
            <a:extLst>
              <a:ext uri="{FF2B5EF4-FFF2-40B4-BE49-F238E27FC236}">
                <a16:creationId xmlns:a16="http://schemas.microsoft.com/office/drawing/2014/main" id="{9A7D68C9-5C99-4DFA-AB5B-E0D532554963}"/>
              </a:ext>
            </a:extLst>
          </p:cNvPr>
          <p:cNvSpPr>
            <a:spLocks noGrp="1"/>
          </p:cNvSpPr>
          <p:nvPr>
            <p:ph type="body" orient="vert" idx="53" hasCustomPrompt="1"/>
          </p:nvPr>
        </p:nvSpPr>
        <p:spPr>
          <a:xfrm>
            <a:off x="6404073" y="4490564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3" name="Tijdelijke aanduiding voor verticale tekst 2">
            <a:extLst>
              <a:ext uri="{FF2B5EF4-FFF2-40B4-BE49-F238E27FC236}">
                <a16:creationId xmlns:a16="http://schemas.microsoft.com/office/drawing/2014/main" id="{0CD1C1F6-47D9-4631-9B2D-B26D86A78A49}"/>
              </a:ext>
            </a:extLst>
          </p:cNvPr>
          <p:cNvSpPr>
            <a:spLocks noGrp="1"/>
          </p:cNvSpPr>
          <p:nvPr>
            <p:ph type="body" orient="vert" idx="54" hasCustomPrompt="1"/>
          </p:nvPr>
        </p:nvSpPr>
        <p:spPr>
          <a:xfrm>
            <a:off x="7207250" y="4490564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4" name="Tijdelijke aanduiding voor verticale tekst 2">
            <a:extLst>
              <a:ext uri="{FF2B5EF4-FFF2-40B4-BE49-F238E27FC236}">
                <a16:creationId xmlns:a16="http://schemas.microsoft.com/office/drawing/2014/main" id="{7A235542-C730-4503-B1CE-16969076319E}"/>
              </a:ext>
            </a:extLst>
          </p:cNvPr>
          <p:cNvSpPr>
            <a:spLocks noGrp="1"/>
          </p:cNvSpPr>
          <p:nvPr>
            <p:ph type="body" orient="vert" idx="55" hasCustomPrompt="1"/>
          </p:nvPr>
        </p:nvSpPr>
        <p:spPr>
          <a:xfrm>
            <a:off x="6404073" y="5294743"/>
            <a:ext cx="540000" cy="540000"/>
          </a:xfrm>
          <a:solidFill>
            <a:schemeClr val="tx2"/>
          </a:solid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anchor="ctr" anchorCtr="0"/>
          <a:lstStyle>
            <a:lvl1pPr marL="0" indent="0" algn="ctr">
              <a:buNone/>
              <a:defRPr sz="1800" b="1">
                <a:solidFill>
                  <a:schemeClr val="bg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00.</a:t>
            </a:r>
          </a:p>
        </p:txBody>
      </p:sp>
      <p:sp>
        <p:nvSpPr>
          <p:cNvPr id="155" name="Tijdelijke aanduiding voor verticale tekst 2">
            <a:extLst>
              <a:ext uri="{FF2B5EF4-FFF2-40B4-BE49-F238E27FC236}">
                <a16:creationId xmlns:a16="http://schemas.microsoft.com/office/drawing/2014/main" id="{CD9096F6-F962-4C50-8224-EF9B005B7A0B}"/>
              </a:ext>
            </a:extLst>
          </p:cNvPr>
          <p:cNvSpPr>
            <a:spLocks noGrp="1"/>
          </p:cNvSpPr>
          <p:nvPr>
            <p:ph type="body" orient="vert" idx="56" hasCustomPrompt="1"/>
          </p:nvPr>
        </p:nvSpPr>
        <p:spPr>
          <a:xfrm>
            <a:off x="7207250" y="2078021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AB1C548E-5889-4D39-B26F-1F68E2CFAB6A}"/>
              </a:ext>
            </a:extLst>
          </p:cNvPr>
          <p:cNvSpPr>
            <a:spLocks noGrp="1"/>
          </p:cNvSpPr>
          <p:nvPr>
            <p:ph type="body" orient="vert" idx="57" hasCustomPrompt="1"/>
          </p:nvPr>
        </p:nvSpPr>
        <p:spPr>
          <a:xfrm>
            <a:off x="7207250" y="2882202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7" name="Tijdelijke aanduiding voor verticale tekst 2">
            <a:extLst>
              <a:ext uri="{FF2B5EF4-FFF2-40B4-BE49-F238E27FC236}">
                <a16:creationId xmlns:a16="http://schemas.microsoft.com/office/drawing/2014/main" id="{81F7F5AA-966F-4553-A62B-C09640EE436C}"/>
              </a:ext>
            </a:extLst>
          </p:cNvPr>
          <p:cNvSpPr>
            <a:spLocks noGrp="1"/>
          </p:cNvSpPr>
          <p:nvPr>
            <p:ph type="body" orient="vert" idx="58" hasCustomPrompt="1"/>
          </p:nvPr>
        </p:nvSpPr>
        <p:spPr>
          <a:xfrm>
            <a:off x="7207250" y="3686383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  <p:sp>
        <p:nvSpPr>
          <p:cNvPr id="158" name="Tijdelijke aanduiding voor verticale tekst 2">
            <a:extLst>
              <a:ext uri="{FF2B5EF4-FFF2-40B4-BE49-F238E27FC236}">
                <a16:creationId xmlns:a16="http://schemas.microsoft.com/office/drawing/2014/main" id="{A43E093F-FADD-466A-BD74-B22739D738DE}"/>
              </a:ext>
            </a:extLst>
          </p:cNvPr>
          <p:cNvSpPr>
            <a:spLocks noGrp="1"/>
          </p:cNvSpPr>
          <p:nvPr>
            <p:ph type="body" orient="vert" idx="59" hasCustomPrompt="1"/>
          </p:nvPr>
        </p:nvSpPr>
        <p:spPr>
          <a:xfrm>
            <a:off x="7207250" y="5294743"/>
            <a:ext cx="4616450" cy="540000"/>
          </a:xfr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effectLst>
            <a:outerShdw blurRad="63500" dist="38100" dir="5400000" algn="ctr" rotWithShape="0">
              <a:srgbClr val="000000">
                <a:alpha val="20000"/>
              </a:srgbClr>
            </a:outerShdw>
          </a:effectLst>
        </p:spPr>
        <p:txBody>
          <a:bodyPr vert="horz" lIns="216000" tIns="36000" rIns="144000" bIns="36000" anchor="ctr"/>
          <a:lstStyle>
            <a:lvl1pPr marL="0" indent="0">
              <a:buNone/>
              <a:defRPr sz="1800" b="0">
                <a:solidFill>
                  <a:schemeClr val="tx1"/>
                </a:solidFill>
              </a:defRPr>
            </a:lvl1pPr>
            <a:lvl4pPr>
              <a:defRPr cap="all" baseline="0"/>
            </a:lvl4pPr>
          </a:lstStyle>
          <a:p>
            <a:pPr lvl="0"/>
            <a:r>
              <a:rPr lang="nl-NL" dirty="0"/>
              <a:t>Typ hier uw tekst</a:t>
            </a:r>
          </a:p>
        </p:txBody>
      </p:sp>
    </p:spTree>
    <p:extLst>
      <p:ext uri="{BB962C8B-B14F-4D97-AF65-F5344CB8AC3E}">
        <p14:creationId xmlns:p14="http://schemas.microsoft.com/office/powerpoint/2010/main" val="2438424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250"/>
                            </p:stCondLst>
                            <p:childTnLst>
                              <p:par>
                                <p:cTn id="3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2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8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8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750"/>
                            </p:stCondLst>
                            <p:childTnLst>
                              <p:par>
                                <p:cTn id="10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2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7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7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5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7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57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7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5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17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5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9" grpId="0" uiExpand="1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8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8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5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3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6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6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8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0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2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6" grpId="0" uiExpand="1" build="p" animBg="1">
        <p:tmplLst>
          <p:tmpl>
            <p:tnLst>
              <p:par>
                <p:cTn presetID="17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2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1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0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1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2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3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6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7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8" grpId="0" uiExpand="1" build="p" animBg="1">
        <p:tmplLst>
          <p:tmpl>
            <p:tnLst>
              <p:par>
                <p:cTn presetID="17" presetClass="entr" presetSubtype="8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image" Target="../media/image1.jpe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8.xml"/><Relationship Id="rId18" Type="http://schemas.openxmlformats.org/officeDocument/2006/relationships/slideLayout" Target="../slideLayouts/slideLayout53.xml"/><Relationship Id="rId26" Type="http://schemas.openxmlformats.org/officeDocument/2006/relationships/slideLayout" Target="../slideLayouts/slideLayout61.xml"/><Relationship Id="rId3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56.xml"/><Relationship Id="rId34" Type="http://schemas.openxmlformats.org/officeDocument/2006/relationships/image" Target="../media/image1.jpeg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slideLayout" Target="../slideLayouts/slideLayout52.xml"/><Relationship Id="rId25" Type="http://schemas.openxmlformats.org/officeDocument/2006/relationships/slideLayout" Target="../slideLayouts/slideLayout60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20" Type="http://schemas.openxmlformats.org/officeDocument/2006/relationships/slideLayout" Target="../slideLayouts/slideLayout55.xml"/><Relationship Id="rId29" Type="http://schemas.openxmlformats.org/officeDocument/2006/relationships/slideLayout" Target="../slideLayouts/slideLayout64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24" Type="http://schemas.openxmlformats.org/officeDocument/2006/relationships/slideLayout" Target="../slideLayouts/slideLayout59.xml"/><Relationship Id="rId32" Type="http://schemas.openxmlformats.org/officeDocument/2006/relationships/slideLayout" Target="../slideLayouts/slideLayout67.xml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23" Type="http://schemas.openxmlformats.org/officeDocument/2006/relationships/slideLayout" Target="../slideLayouts/slideLayout58.xml"/><Relationship Id="rId28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45.xml"/><Relationship Id="rId19" Type="http://schemas.openxmlformats.org/officeDocument/2006/relationships/slideLayout" Target="../slideLayouts/slideLayout54.xml"/><Relationship Id="rId31" Type="http://schemas.openxmlformats.org/officeDocument/2006/relationships/slideLayout" Target="../slideLayouts/slideLayout66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Relationship Id="rId22" Type="http://schemas.openxmlformats.org/officeDocument/2006/relationships/slideLayout" Target="../slideLayouts/slideLayout57.xml"/><Relationship Id="rId27" Type="http://schemas.openxmlformats.org/officeDocument/2006/relationships/slideLayout" Target="../slideLayouts/slideLayout62.xml"/><Relationship Id="rId30" Type="http://schemas.openxmlformats.org/officeDocument/2006/relationships/slideLayout" Target="../slideLayouts/slideLayout65.xml"/><Relationship Id="rId35" Type="http://schemas.openxmlformats.org/officeDocument/2006/relationships/image" Target="../media/image2.png"/><Relationship Id="rId8" Type="http://schemas.openxmlformats.org/officeDocument/2006/relationships/slideLayout" Target="../slideLayouts/slideLayout43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26" Type="http://schemas.openxmlformats.org/officeDocument/2006/relationships/slideLayout" Target="../slideLayouts/slideLayout93.xml"/><Relationship Id="rId3" Type="http://schemas.openxmlformats.org/officeDocument/2006/relationships/slideLayout" Target="../slideLayouts/slideLayout70.xml"/><Relationship Id="rId21" Type="http://schemas.openxmlformats.org/officeDocument/2006/relationships/slideLayout" Target="../slideLayouts/slideLayout88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5" Type="http://schemas.openxmlformats.org/officeDocument/2006/relationships/slideLayout" Target="../slideLayouts/slideLayout92.xml"/><Relationship Id="rId33" Type="http://schemas.openxmlformats.org/officeDocument/2006/relationships/image" Target="../media/image2.png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0" Type="http://schemas.openxmlformats.org/officeDocument/2006/relationships/slideLayout" Target="../slideLayouts/slideLayout87.xml"/><Relationship Id="rId29" Type="http://schemas.openxmlformats.org/officeDocument/2006/relationships/slideLayout" Target="../slideLayouts/slideLayout96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24" Type="http://schemas.openxmlformats.org/officeDocument/2006/relationships/slideLayout" Target="../slideLayouts/slideLayout91.xml"/><Relationship Id="rId32" Type="http://schemas.openxmlformats.org/officeDocument/2006/relationships/image" Target="../media/image1.jpeg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23" Type="http://schemas.openxmlformats.org/officeDocument/2006/relationships/slideLayout" Target="../slideLayouts/slideLayout90.xml"/><Relationship Id="rId28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77.xml"/><Relationship Id="rId19" Type="http://schemas.openxmlformats.org/officeDocument/2006/relationships/slideLayout" Target="../slideLayouts/slideLayout86.xml"/><Relationship Id="rId31" Type="http://schemas.openxmlformats.org/officeDocument/2006/relationships/theme" Target="../theme/theme3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Relationship Id="rId22" Type="http://schemas.openxmlformats.org/officeDocument/2006/relationships/slideLayout" Target="../slideLayouts/slideLayout89.xml"/><Relationship Id="rId27" Type="http://schemas.openxmlformats.org/officeDocument/2006/relationships/slideLayout" Target="../slideLayouts/slideLayout94.xml"/><Relationship Id="rId30" Type="http://schemas.openxmlformats.org/officeDocument/2006/relationships/slideLayout" Target="../slideLayouts/slideLayout97.xml"/><Relationship Id="rId8" Type="http://schemas.openxmlformats.org/officeDocument/2006/relationships/slideLayout" Target="../slideLayouts/slideLayout75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0.xml"/><Relationship Id="rId18" Type="http://schemas.openxmlformats.org/officeDocument/2006/relationships/slideLayout" Target="../slideLayouts/slideLayout115.xml"/><Relationship Id="rId26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100.xml"/><Relationship Id="rId21" Type="http://schemas.openxmlformats.org/officeDocument/2006/relationships/slideLayout" Target="../slideLayouts/slideLayout118.xml"/><Relationship Id="rId34" Type="http://schemas.openxmlformats.org/officeDocument/2006/relationships/image" Target="../media/image2.png"/><Relationship Id="rId7" Type="http://schemas.openxmlformats.org/officeDocument/2006/relationships/slideLayout" Target="../slideLayouts/slideLayout104.xml"/><Relationship Id="rId12" Type="http://schemas.openxmlformats.org/officeDocument/2006/relationships/slideLayout" Target="../slideLayouts/slideLayout109.xml"/><Relationship Id="rId17" Type="http://schemas.openxmlformats.org/officeDocument/2006/relationships/slideLayout" Target="../slideLayouts/slideLayout114.xml"/><Relationship Id="rId25" Type="http://schemas.openxmlformats.org/officeDocument/2006/relationships/slideLayout" Target="../slideLayouts/slideLayout122.xml"/><Relationship Id="rId33" Type="http://schemas.openxmlformats.org/officeDocument/2006/relationships/image" Target="../media/image1.jpeg"/><Relationship Id="rId2" Type="http://schemas.openxmlformats.org/officeDocument/2006/relationships/slideLayout" Target="../slideLayouts/slideLayout99.xml"/><Relationship Id="rId16" Type="http://schemas.openxmlformats.org/officeDocument/2006/relationships/slideLayout" Target="../slideLayouts/slideLayout113.xml"/><Relationship Id="rId20" Type="http://schemas.openxmlformats.org/officeDocument/2006/relationships/slideLayout" Target="../slideLayouts/slideLayout117.xml"/><Relationship Id="rId29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98.xml"/><Relationship Id="rId6" Type="http://schemas.openxmlformats.org/officeDocument/2006/relationships/slideLayout" Target="../slideLayouts/slideLayout103.xml"/><Relationship Id="rId11" Type="http://schemas.openxmlformats.org/officeDocument/2006/relationships/slideLayout" Target="../slideLayouts/slideLayout108.xml"/><Relationship Id="rId24" Type="http://schemas.openxmlformats.org/officeDocument/2006/relationships/slideLayout" Target="../slideLayouts/slideLayout121.xml"/><Relationship Id="rId32" Type="http://schemas.openxmlformats.org/officeDocument/2006/relationships/theme" Target="../theme/theme4.xml"/><Relationship Id="rId5" Type="http://schemas.openxmlformats.org/officeDocument/2006/relationships/slideLayout" Target="../slideLayouts/slideLayout102.xml"/><Relationship Id="rId15" Type="http://schemas.openxmlformats.org/officeDocument/2006/relationships/slideLayout" Target="../slideLayouts/slideLayout112.xml"/><Relationship Id="rId23" Type="http://schemas.openxmlformats.org/officeDocument/2006/relationships/slideLayout" Target="../slideLayouts/slideLayout120.xml"/><Relationship Id="rId28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07.xml"/><Relationship Id="rId19" Type="http://schemas.openxmlformats.org/officeDocument/2006/relationships/slideLayout" Target="../slideLayouts/slideLayout116.xml"/><Relationship Id="rId31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01.xml"/><Relationship Id="rId9" Type="http://schemas.openxmlformats.org/officeDocument/2006/relationships/slideLayout" Target="../slideLayouts/slideLayout106.xml"/><Relationship Id="rId14" Type="http://schemas.openxmlformats.org/officeDocument/2006/relationships/slideLayout" Target="../slideLayouts/slideLayout111.xml"/><Relationship Id="rId22" Type="http://schemas.openxmlformats.org/officeDocument/2006/relationships/slideLayout" Target="../slideLayouts/slideLayout119.xml"/><Relationship Id="rId27" Type="http://schemas.openxmlformats.org/officeDocument/2006/relationships/slideLayout" Target="../slideLayouts/slideLayout124.xml"/><Relationship Id="rId30" Type="http://schemas.openxmlformats.org/officeDocument/2006/relationships/slideLayout" Target="../slideLayouts/slideLayout127.xml"/><Relationship Id="rId8" Type="http://schemas.openxmlformats.org/officeDocument/2006/relationships/slideLayout" Target="../slideLayouts/slideLayout10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1.xml"/><Relationship Id="rId18" Type="http://schemas.openxmlformats.org/officeDocument/2006/relationships/slideLayout" Target="../slideLayouts/slideLayout146.xml"/><Relationship Id="rId26" Type="http://schemas.openxmlformats.org/officeDocument/2006/relationships/slideLayout" Target="../slideLayouts/slideLayout154.xml"/><Relationship Id="rId39" Type="http://schemas.openxmlformats.org/officeDocument/2006/relationships/image" Target="../media/image40.svg"/><Relationship Id="rId21" Type="http://schemas.openxmlformats.org/officeDocument/2006/relationships/slideLayout" Target="../slideLayouts/slideLayout149.xml"/><Relationship Id="rId34" Type="http://schemas.openxmlformats.org/officeDocument/2006/relationships/theme" Target="../theme/theme5.xml"/><Relationship Id="rId7" Type="http://schemas.openxmlformats.org/officeDocument/2006/relationships/slideLayout" Target="../slideLayouts/slideLayout135.xml"/><Relationship Id="rId12" Type="http://schemas.openxmlformats.org/officeDocument/2006/relationships/slideLayout" Target="../slideLayouts/slideLayout140.xml"/><Relationship Id="rId17" Type="http://schemas.openxmlformats.org/officeDocument/2006/relationships/slideLayout" Target="../slideLayouts/slideLayout145.xml"/><Relationship Id="rId25" Type="http://schemas.openxmlformats.org/officeDocument/2006/relationships/slideLayout" Target="../slideLayouts/slideLayout153.xml"/><Relationship Id="rId33" Type="http://schemas.openxmlformats.org/officeDocument/2006/relationships/slideLayout" Target="../slideLayouts/slideLayout161.xml"/><Relationship Id="rId38" Type="http://schemas.openxmlformats.org/officeDocument/2006/relationships/image" Target="../media/image27.png"/><Relationship Id="rId2" Type="http://schemas.openxmlformats.org/officeDocument/2006/relationships/slideLayout" Target="../slideLayouts/slideLayout130.xml"/><Relationship Id="rId16" Type="http://schemas.openxmlformats.org/officeDocument/2006/relationships/slideLayout" Target="../slideLayouts/slideLayout144.xml"/><Relationship Id="rId20" Type="http://schemas.openxmlformats.org/officeDocument/2006/relationships/slideLayout" Target="../slideLayouts/slideLayout148.xml"/><Relationship Id="rId29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29.xml"/><Relationship Id="rId6" Type="http://schemas.openxmlformats.org/officeDocument/2006/relationships/slideLayout" Target="../slideLayouts/slideLayout134.xml"/><Relationship Id="rId11" Type="http://schemas.openxmlformats.org/officeDocument/2006/relationships/slideLayout" Target="../slideLayouts/slideLayout139.xml"/><Relationship Id="rId24" Type="http://schemas.openxmlformats.org/officeDocument/2006/relationships/slideLayout" Target="../slideLayouts/slideLayout152.xml"/><Relationship Id="rId32" Type="http://schemas.openxmlformats.org/officeDocument/2006/relationships/slideLayout" Target="../slideLayouts/slideLayout160.xml"/><Relationship Id="rId37" Type="http://schemas.openxmlformats.org/officeDocument/2006/relationships/image" Target="../media/image20.svg"/><Relationship Id="rId5" Type="http://schemas.openxmlformats.org/officeDocument/2006/relationships/slideLayout" Target="../slideLayouts/slideLayout133.xml"/><Relationship Id="rId15" Type="http://schemas.openxmlformats.org/officeDocument/2006/relationships/slideLayout" Target="../slideLayouts/slideLayout143.xml"/><Relationship Id="rId23" Type="http://schemas.openxmlformats.org/officeDocument/2006/relationships/slideLayout" Target="../slideLayouts/slideLayout151.xml"/><Relationship Id="rId28" Type="http://schemas.openxmlformats.org/officeDocument/2006/relationships/slideLayout" Target="../slideLayouts/slideLayout156.xml"/><Relationship Id="rId10" Type="http://schemas.openxmlformats.org/officeDocument/2006/relationships/slideLayout" Target="../slideLayouts/slideLayout138.xml"/><Relationship Id="rId19" Type="http://schemas.openxmlformats.org/officeDocument/2006/relationships/slideLayout" Target="../slideLayouts/slideLayout147.xml"/><Relationship Id="rId31" Type="http://schemas.openxmlformats.org/officeDocument/2006/relationships/slideLayout" Target="../slideLayouts/slideLayout159.xml"/><Relationship Id="rId4" Type="http://schemas.openxmlformats.org/officeDocument/2006/relationships/slideLayout" Target="../slideLayouts/slideLayout132.xml"/><Relationship Id="rId9" Type="http://schemas.openxmlformats.org/officeDocument/2006/relationships/slideLayout" Target="../slideLayouts/slideLayout137.xml"/><Relationship Id="rId14" Type="http://schemas.openxmlformats.org/officeDocument/2006/relationships/slideLayout" Target="../slideLayouts/slideLayout142.xml"/><Relationship Id="rId22" Type="http://schemas.openxmlformats.org/officeDocument/2006/relationships/slideLayout" Target="../slideLayouts/slideLayout150.xml"/><Relationship Id="rId27" Type="http://schemas.openxmlformats.org/officeDocument/2006/relationships/slideLayout" Target="../slideLayouts/slideLayout155.xml"/><Relationship Id="rId30" Type="http://schemas.openxmlformats.org/officeDocument/2006/relationships/slideLayout" Target="../slideLayouts/slideLayout158.xml"/><Relationship Id="rId35" Type="http://schemas.openxmlformats.org/officeDocument/2006/relationships/image" Target="../media/image36.png"/><Relationship Id="rId8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jpeg"/><Relationship Id="rId3" Type="http://schemas.openxmlformats.org/officeDocument/2006/relationships/slideLayout" Target="../slideLayouts/slideLayout164.xml"/><Relationship Id="rId7" Type="http://schemas.openxmlformats.org/officeDocument/2006/relationships/theme" Target="../theme/theme6.xml"/><Relationship Id="rId2" Type="http://schemas.openxmlformats.org/officeDocument/2006/relationships/slideLayout" Target="../slideLayouts/slideLayout163.xml"/><Relationship Id="rId1" Type="http://schemas.openxmlformats.org/officeDocument/2006/relationships/slideLayout" Target="../slideLayouts/slideLayout162.xml"/><Relationship Id="rId6" Type="http://schemas.openxmlformats.org/officeDocument/2006/relationships/slideLayout" Target="../slideLayouts/slideLayout167.xml"/><Relationship Id="rId5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65.xml"/><Relationship Id="rId9" Type="http://schemas.openxmlformats.org/officeDocument/2006/relationships/image" Target="../media/image35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7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11455400" cy="272814"/>
          </a:xfrm>
          <a:prstGeom prst="rect">
            <a:avLst/>
          </a:prstGeom>
        </p:spPr>
        <p:txBody>
          <a:bodyPr vert="horz" lIns="0" tIns="36000" rIns="0" bIns="0" rtlCol="0" anchor="ctr">
            <a:noAutofit/>
          </a:bodyPr>
          <a:lstStyle/>
          <a:p>
            <a:r>
              <a:rPr lang="nl-NL" noProof="0"/>
              <a:t>Klik om de stijl te bewerken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368300" y="1179861"/>
            <a:ext cx="11455400" cy="46367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grpSp>
        <p:nvGrpSpPr>
          <p:cNvPr id="37" name="GRID" hidden="1"/>
          <p:cNvGrpSpPr/>
          <p:nvPr/>
        </p:nvGrpSpPr>
        <p:grpSpPr>
          <a:xfrm>
            <a:off x="-1242259" y="-906295"/>
            <a:ext cx="14925288" cy="8424936"/>
            <a:chOff x="-1242259" y="-906295"/>
            <a:chExt cx="14925288" cy="8424936"/>
          </a:xfrm>
        </p:grpSpPr>
        <p:grpSp>
          <p:nvGrpSpPr>
            <p:cNvPr id="22" name="GRID"/>
            <p:cNvGrpSpPr/>
            <p:nvPr userDrawn="1"/>
          </p:nvGrpSpPr>
          <p:grpSpPr>
            <a:xfrm>
              <a:off x="-1242259" y="-906295"/>
              <a:ext cx="14925288" cy="8424936"/>
              <a:chOff x="-1242259" y="-906295"/>
              <a:chExt cx="14925288" cy="8424936"/>
            </a:xfrm>
          </p:grpSpPr>
          <p:grpSp>
            <p:nvGrpSpPr>
              <p:cNvPr id="23" name="Groep 22"/>
              <p:cNvGrpSpPr/>
              <p:nvPr userDrawn="1"/>
            </p:nvGrpSpPr>
            <p:grpSpPr>
              <a:xfrm>
                <a:off x="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3" name="Rechte verbindingslijn 32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Rechte verbindingslijn 33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Groep 23"/>
              <p:cNvGrpSpPr/>
              <p:nvPr userDrawn="1"/>
            </p:nvGrpSpPr>
            <p:grpSpPr>
              <a:xfrm>
                <a:off x="1182370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1" name="Rechte verbindingslijn 30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Rechte verbindingslijn 31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" name="Groep 24"/>
              <p:cNvGrpSpPr/>
              <p:nvPr userDrawn="1"/>
            </p:nvGrpSpPr>
            <p:grpSpPr>
              <a:xfrm rot="5400000">
                <a:off x="6036235" y="-7278494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9" name="Rechte verbindingslijn 28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Rechte verbindingslijn 29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" name="Groep 25"/>
              <p:cNvGrpSpPr/>
              <p:nvPr userDrawn="1"/>
            </p:nvGrpSpPr>
            <p:grpSpPr>
              <a:xfrm rot="5400000">
                <a:off x="6036235" y="-788795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7" name="Rechte verbindingslijn 26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35" name="Rechte verbindingslijn 34"/>
            <p:cNvCxnSpPr/>
            <p:nvPr userDrawn="1"/>
          </p:nvCxnSpPr>
          <p:spPr>
            <a:xfrm rot="5400000">
              <a:off x="6220385" y="-6282783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Rechte verbindingslijn 35"/>
            <p:cNvCxnSpPr/>
            <p:nvPr userDrawn="1"/>
          </p:nvCxnSpPr>
          <p:spPr>
            <a:xfrm rot="5400000">
              <a:off x="6220385" y="-1646045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BALK"/>
          <p:cNvGrpSpPr/>
          <p:nvPr/>
        </p:nvGrpSpPr>
        <p:grpSpPr>
          <a:xfrm>
            <a:off x="0" y="6280153"/>
            <a:ext cx="12192000" cy="577849"/>
            <a:chOff x="12700" y="6280150"/>
            <a:chExt cx="12192000" cy="577849"/>
          </a:xfrm>
        </p:grpSpPr>
        <p:sp>
          <p:nvSpPr>
            <p:cNvPr id="42" name="Rechthoek 13"/>
            <p:cNvSpPr/>
            <p:nvPr userDrawn="1"/>
          </p:nvSpPr>
          <p:spPr>
            <a:xfrm flipH="1">
              <a:off x="12700" y="6280150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rgbClr val="7F7F7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nl-NL" sz="3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9" name="Rechthoek 13"/>
            <p:cNvSpPr/>
            <p:nvPr userDrawn="1"/>
          </p:nvSpPr>
          <p:spPr>
            <a:xfrm flipH="1">
              <a:off x="12700" y="6294117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nl-NL" sz="3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</a:endParaRPr>
            </a:p>
          </p:txBody>
        </p:sp>
        <p:pic>
          <p:nvPicPr>
            <p:cNvPr id="40" name="Picture 2"/>
            <p:cNvPicPr>
              <a:picLocks noChangeAspect="1" noChangeArrowheads="1"/>
            </p:cNvPicPr>
            <p:nvPr userDrawn="1"/>
          </p:nvPicPr>
          <p:blipFill>
            <a:blip r:embed="rId3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auto">
            <a:xfrm>
              <a:off x="11197370" y="6414890"/>
              <a:ext cx="639030" cy="3125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726371" y="6561624"/>
            <a:ext cx="2183084" cy="16584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noProof="0" smtClean="0"/>
              <a:t>15-6-2022</a:t>
            </a:r>
            <a:endParaRPr lang="nl-NL" noProof="0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038600" y="6561624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 smtClean="0"/>
              <a:t>Precision fair 2022</a:t>
            </a:r>
            <a:endParaRPr lang="nl-NL" dirty="0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374004" y="6561624"/>
            <a:ext cx="310271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56852D14-F929-4ADB-A2A3-535638028445}" type="slidenum">
              <a:rPr lang="nl-NL" noProof="0" smtClean="0"/>
              <a:pPr/>
              <a:t>‹#›</a:t>
            </a:fld>
            <a:endParaRPr lang="nl-NL" noProof="0"/>
          </a:p>
        </p:txBody>
      </p:sp>
      <p:sp>
        <p:nvSpPr>
          <p:cNvPr id="49" name="Rechthoek 48"/>
          <p:cNvSpPr/>
          <p:nvPr/>
        </p:nvSpPr>
        <p:spPr>
          <a:xfrm>
            <a:off x="677467" y="6567899"/>
            <a:ext cx="6808" cy="156852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51" tIns="60928" rIns="121851" bIns="6092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 sz="3200" noProof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Tekstvak 49"/>
          <p:cNvSpPr txBox="1"/>
          <p:nvPr/>
        </p:nvSpPr>
        <p:spPr>
          <a:xfrm>
            <a:off x="9867900" y="-4826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noProof="0">
                <a:solidFill>
                  <a:schemeClr val="bg1">
                    <a:lumMod val="50000"/>
                  </a:schemeClr>
                </a:solidFill>
              </a:rPr>
              <a:t>VDL GROeP</a:t>
            </a:r>
          </a:p>
        </p:txBody>
      </p:sp>
    </p:spTree>
    <p:extLst>
      <p:ext uri="{BB962C8B-B14F-4D97-AF65-F5344CB8AC3E}">
        <p14:creationId xmlns:p14="http://schemas.microsoft.com/office/powerpoint/2010/main" val="13371678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659" r:id="rId2"/>
    <p:sldLayoutId id="2147483658" r:id="rId3"/>
    <p:sldLayoutId id="2147483698" r:id="rId4"/>
    <p:sldLayoutId id="2147483660" r:id="rId5"/>
    <p:sldLayoutId id="2147483661" r:id="rId6"/>
    <p:sldLayoutId id="2147483707" r:id="rId7"/>
    <p:sldLayoutId id="2147483708" r:id="rId8"/>
    <p:sldLayoutId id="2147483662" r:id="rId9"/>
    <p:sldLayoutId id="2147483674" r:id="rId10"/>
    <p:sldLayoutId id="2147483676" r:id="rId11"/>
    <p:sldLayoutId id="2147483669" r:id="rId12"/>
    <p:sldLayoutId id="2147483705" r:id="rId13"/>
    <p:sldLayoutId id="2147483665" r:id="rId14"/>
    <p:sldLayoutId id="2147483667" r:id="rId15"/>
    <p:sldLayoutId id="2147483666" r:id="rId16"/>
    <p:sldLayoutId id="2147483668" r:id="rId17"/>
    <p:sldLayoutId id="2147483677" r:id="rId18"/>
    <p:sldLayoutId id="2147483701" r:id="rId19"/>
    <p:sldLayoutId id="2147483702" r:id="rId20"/>
    <p:sldLayoutId id="2147483703" r:id="rId21"/>
    <p:sldLayoutId id="2147483704" r:id="rId22"/>
    <p:sldLayoutId id="2147483670" r:id="rId23"/>
    <p:sldLayoutId id="2147483671" r:id="rId24"/>
    <p:sldLayoutId id="2147483672" r:id="rId25"/>
    <p:sldLayoutId id="2147483699" r:id="rId26"/>
    <p:sldLayoutId id="2147483706" r:id="rId27"/>
    <p:sldLayoutId id="2147483695" r:id="rId28"/>
    <p:sldLayoutId id="2147483696" r:id="rId29"/>
    <p:sldLayoutId id="2147483697" r:id="rId30"/>
    <p:sldLayoutId id="2147483710" r:id="rId31"/>
    <p:sldLayoutId id="2147483774" r:id="rId32"/>
    <p:sldLayoutId id="2147483775" r:id="rId33"/>
    <p:sldLayoutId id="2147483776" r:id="rId34"/>
    <p:sldLayoutId id="2147483777" r:id="rId3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8288" indent="-268288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4638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08038" indent="-26670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tabLst/>
        <a:defRPr sz="16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670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600" b="0" kern="1200">
          <a:solidFill>
            <a:schemeClr val="tx1"/>
          </a:solidFill>
          <a:latin typeface="+mn-lt"/>
          <a:ea typeface="+mn-ea"/>
          <a:cs typeface="+mn-cs"/>
        </a:defRPr>
      </a:lvl4pPr>
      <a:lvl5pPr marL="1339850" indent="-265113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6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1616075" indent="-276225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600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None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None/>
        <a:defRPr sz="2000" b="1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Calibri" panose="020F0502020204030204" pitchFamily="34" charset="0"/>
        <a:buNone/>
        <a:tabLst/>
        <a:defRPr sz="1600" b="0" i="1" kern="1200">
          <a:solidFill>
            <a:schemeClr val="accent4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4">
            <a:lum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368300" y="365138"/>
            <a:ext cx="11455400" cy="272815"/>
          </a:xfrm>
          <a:prstGeom prst="rect">
            <a:avLst/>
          </a:prstGeom>
        </p:spPr>
        <p:txBody>
          <a:bodyPr vert="horz" lIns="0" tIns="35998" rIns="0" bIns="0" rtlCol="0" anchor="ctr">
            <a:noAutofit/>
          </a:bodyPr>
          <a:lstStyle/>
          <a:p>
            <a:r>
              <a:rPr lang="nl-NL" dirty="0"/>
              <a:t>Klik om de stijl te bewerken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368300" y="1179861"/>
            <a:ext cx="11455400" cy="463673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3"/>
            <a:r>
              <a:rPr lang="nl-NL" dirty="0"/>
              <a:t>Header</a:t>
            </a:r>
          </a:p>
          <a:p>
            <a:pPr lvl="4"/>
            <a:r>
              <a:rPr lang="nl-NL" dirty="0"/>
              <a:t>Bronvermelding</a:t>
            </a:r>
          </a:p>
        </p:txBody>
      </p:sp>
      <p:grpSp>
        <p:nvGrpSpPr>
          <p:cNvPr id="37" name="GRID" hidden="1"/>
          <p:cNvGrpSpPr/>
          <p:nvPr/>
        </p:nvGrpSpPr>
        <p:grpSpPr>
          <a:xfrm>
            <a:off x="-1242259" y="-906295"/>
            <a:ext cx="14925288" cy="8424936"/>
            <a:chOff x="-1242259" y="-906295"/>
            <a:chExt cx="14925288" cy="8424936"/>
          </a:xfrm>
        </p:grpSpPr>
        <p:grpSp>
          <p:nvGrpSpPr>
            <p:cNvPr id="22" name="GRID"/>
            <p:cNvGrpSpPr/>
            <p:nvPr userDrawn="1"/>
          </p:nvGrpSpPr>
          <p:grpSpPr>
            <a:xfrm>
              <a:off x="-1242259" y="-906295"/>
              <a:ext cx="14925288" cy="8424936"/>
              <a:chOff x="-1242259" y="-906295"/>
              <a:chExt cx="14925288" cy="8424936"/>
            </a:xfrm>
          </p:grpSpPr>
          <p:grpSp>
            <p:nvGrpSpPr>
              <p:cNvPr id="23" name="Groep 22"/>
              <p:cNvGrpSpPr/>
              <p:nvPr userDrawn="1"/>
            </p:nvGrpSpPr>
            <p:grpSpPr>
              <a:xfrm>
                <a:off x="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3" name="Rechte verbindingslijn 32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Rechte verbindingslijn 33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Groep 23"/>
              <p:cNvGrpSpPr/>
              <p:nvPr userDrawn="1"/>
            </p:nvGrpSpPr>
            <p:grpSpPr>
              <a:xfrm>
                <a:off x="1182370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1" name="Rechte verbindingslijn 30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Rechte verbindingslijn 31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" name="Groep 24"/>
              <p:cNvGrpSpPr/>
              <p:nvPr userDrawn="1"/>
            </p:nvGrpSpPr>
            <p:grpSpPr>
              <a:xfrm rot="5400000">
                <a:off x="6036235" y="-7278494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9" name="Rechte verbindingslijn 28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Rechte verbindingslijn 29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" name="Groep 25"/>
              <p:cNvGrpSpPr/>
              <p:nvPr userDrawn="1"/>
            </p:nvGrpSpPr>
            <p:grpSpPr>
              <a:xfrm rot="5400000">
                <a:off x="6036235" y="-788795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7" name="Rechte verbindingslijn 26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35" name="Rechte verbindingslijn 34"/>
            <p:cNvCxnSpPr/>
            <p:nvPr userDrawn="1"/>
          </p:nvCxnSpPr>
          <p:spPr>
            <a:xfrm rot="5400000">
              <a:off x="6220385" y="-6282783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Rechte verbindingslijn 35"/>
            <p:cNvCxnSpPr/>
            <p:nvPr userDrawn="1"/>
          </p:nvCxnSpPr>
          <p:spPr>
            <a:xfrm rot="5400000">
              <a:off x="6220385" y="-1646045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BALK"/>
          <p:cNvGrpSpPr/>
          <p:nvPr/>
        </p:nvGrpSpPr>
        <p:grpSpPr>
          <a:xfrm>
            <a:off x="0" y="6280166"/>
            <a:ext cx="12192000" cy="577849"/>
            <a:chOff x="12700" y="6280150"/>
            <a:chExt cx="12192000" cy="577849"/>
          </a:xfrm>
        </p:grpSpPr>
        <p:sp>
          <p:nvSpPr>
            <p:cNvPr id="42" name="Rechthoek 13"/>
            <p:cNvSpPr/>
            <p:nvPr userDrawn="1"/>
          </p:nvSpPr>
          <p:spPr>
            <a:xfrm flipH="1">
              <a:off x="12700" y="6280150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rgbClr val="7F7F7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3200" kern="0">
                <a:solidFill>
                  <a:prstClr val="white"/>
                </a:solidFill>
              </a:endParaRPr>
            </a:p>
          </p:txBody>
        </p:sp>
        <p:sp>
          <p:nvSpPr>
            <p:cNvPr id="39" name="Rechthoek 13"/>
            <p:cNvSpPr/>
            <p:nvPr userDrawn="1"/>
          </p:nvSpPr>
          <p:spPr>
            <a:xfrm flipH="1">
              <a:off x="12700" y="6294117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3200" kern="0">
                <a:solidFill>
                  <a:prstClr val="white"/>
                </a:solidFill>
              </a:endParaRPr>
            </a:p>
          </p:txBody>
        </p:sp>
        <p:pic>
          <p:nvPicPr>
            <p:cNvPr id="40" name="Picture 2"/>
            <p:cNvPicPr>
              <a:picLocks noChangeAspect="1" noChangeArrowheads="1"/>
            </p:cNvPicPr>
            <p:nvPr userDrawn="1"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1197370" y="6414890"/>
              <a:ext cx="639030" cy="3125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726383" y="6561624"/>
            <a:ext cx="1362135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smtClean="0">
                <a:solidFill>
                  <a:prstClr val="white">
                    <a:lumMod val="50000"/>
                  </a:prstClr>
                </a:solidFill>
              </a:rPr>
              <a:t>15-6-2022</a:t>
            </a:r>
            <a:endParaRPr lang="nl-NL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038600" y="6561624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</a:prstClr>
                </a:solidFill>
              </a:rPr>
              <a:t>IPAC 2022 industry session VDL ETG 220615 </a:t>
            </a:r>
            <a:endParaRPr lang="nl-NL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374018" y="6561624"/>
            <a:ext cx="310271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56852D14-F929-4ADB-A2A3-535638028445}" type="slidenum">
              <a:rPr lang="nl-NL" smtClean="0">
                <a:solidFill>
                  <a:prstClr val="white">
                    <a:lumMod val="50000"/>
                  </a:prstClr>
                </a:solidFill>
              </a:rPr>
              <a:pPr/>
              <a:t>‹#›</a:t>
            </a:fld>
            <a:endParaRPr lang="nl-NL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49" name="Rechthoek 48"/>
          <p:cNvSpPr/>
          <p:nvPr/>
        </p:nvSpPr>
        <p:spPr>
          <a:xfrm>
            <a:off x="677467" y="6567899"/>
            <a:ext cx="6808" cy="156852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24" tIns="60914" rIns="121824" bIns="609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 sz="320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50" name="Tekstvak 49"/>
          <p:cNvSpPr txBox="1"/>
          <p:nvPr/>
        </p:nvSpPr>
        <p:spPr>
          <a:xfrm>
            <a:off x="9867903" y="-4826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dirty="0">
                <a:solidFill>
                  <a:prstClr val="white">
                    <a:lumMod val="50000"/>
                  </a:prstClr>
                </a:solidFill>
              </a:rPr>
              <a:t>VDL </a:t>
            </a:r>
            <a:r>
              <a:rPr lang="nl-NL" sz="1200" b="1" cap="all" dirty="0" err="1">
                <a:solidFill>
                  <a:prstClr val="white">
                    <a:lumMod val="50000"/>
                  </a:prstClr>
                </a:solidFill>
              </a:rPr>
              <a:t>GROeP</a:t>
            </a:r>
            <a:endParaRPr lang="nl-NL" sz="1200" b="1" cap="all" dirty="0">
              <a:solidFill>
                <a:prstClr val="white">
                  <a:lumMod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3175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  <p:sldLayoutId id="2147483724" r:id="rId12"/>
    <p:sldLayoutId id="2147483725" r:id="rId13"/>
    <p:sldLayoutId id="2147483726" r:id="rId14"/>
    <p:sldLayoutId id="2147483727" r:id="rId15"/>
    <p:sldLayoutId id="2147483728" r:id="rId16"/>
    <p:sldLayoutId id="2147483729" r:id="rId17"/>
    <p:sldLayoutId id="2147483730" r:id="rId18"/>
    <p:sldLayoutId id="2147483731" r:id="rId19"/>
    <p:sldLayoutId id="2147483732" r:id="rId20"/>
    <p:sldLayoutId id="2147483733" r:id="rId21"/>
    <p:sldLayoutId id="2147483734" r:id="rId22"/>
    <p:sldLayoutId id="2147483735" r:id="rId23"/>
    <p:sldLayoutId id="2147483736" r:id="rId24"/>
    <p:sldLayoutId id="2147483737" r:id="rId25"/>
    <p:sldLayoutId id="2147483738" r:id="rId26"/>
    <p:sldLayoutId id="2147483739" r:id="rId27"/>
    <p:sldLayoutId id="2147483740" r:id="rId28"/>
    <p:sldLayoutId id="2147483741" r:id="rId29"/>
    <p:sldLayoutId id="2147483742" r:id="rId30"/>
    <p:sldLayoutId id="2147483844" r:id="rId31"/>
    <p:sldLayoutId id="2147483853" r:id="rId3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sldNum="0" hdr="0"/>
  <p:txStyles>
    <p:titleStyle>
      <a:lvl1pPr algn="l" defTabSz="914173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8221" indent="-268221" algn="l" defTabSz="914173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552317" indent="-285684" algn="l" defTabSz="914173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0" indent="0" algn="l" defTabSz="914173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173" rtl="0" eaLnBrk="1" latinLnBrk="0" hangingPunct="1">
        <a:lnSpc>
          <a:spcPct val="9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173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600" i="1" kern="1200">
          <a:solidFill>
            <a:schemeClr val="accent4"/>
          </a:solidFill>
          <a:latin typeface="+mn-lt"/>
          <a:ea typeface="+mn-ea"/>
          <a:cs typeface="+mn-cs"/>
        </a:defRPr>
      </a:lvl5pPr>
      <a:lvl6pPr marL="276158" indent="-276158" algn="l" defTabSz="914173" rtl="0" eaLnBrk="1" latinLnBrk="0" hangingPunct="1">
        <a:lnSpc>
          <a:spcPct val="90000"/>
        </a:lnSpc>
        <a:spcBef>
          <a:spcPts val="500"/>
        </a:spcBef>
        <a:buClr>
          <a:schemeClr val="tx2"/>
        </a:buClr>
        <a:buFont typeface="Wingdings" panose="05000000000000000000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9333" indent="0" algn="l" defTabSz="914173" rtl="0" eaLnBrk="1" latinLnBrk="0" hangingPunct="1">
        <a:lnSpc>
          <a:spcPct val="90000"/>
        </a:lnSpc>
        <a:spcBef>
          <a:spcPts val="500"/>
        </a:spcBef>
        <a:buClr>
          <a:schemeClr val="tx2"/>
        </a:buClr>
        <a:buFont typeface="Wingdings" panose="05000000000000000000" pitchFamily="2" charset="2"/>
        <a:buNone/>
        <a:tabLst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17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17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3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3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60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6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38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8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3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2">
            <a:lum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368300" y="365138"/>
            <a:ext cx="11455400" cy="272815"/>
          </a:xfrm>
          <a:prstGeom prst="rect">
            <a:avLst/>
          </a:prstGeom>
        </p:spPr>
        <p:txBody>
          <a:bodyPr vert="horz" lIns="0" tIns="35998" rIns="0" bIns="0" rtlCol="0" anchor="ctr">
            <a:noAutofit/>
          </a:bodyPr>
          <a:lstStyle/>
          <a:p>
            <a:r>
              <a:rPr lang="nl-NL" dirty="0"/>
              <a:t>Klik om de stijl te bewerken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368300" y="1179861"/>
            <a:ext cx="11455400" cy="463673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3"/>
            <a:r>
              <a:rPr lang="nl-NL" dirty="0"/>
              <a:t>Header</a:t>
            </a:r>
          </a:p>
          <a:p>
            <a:pPr lvl="4"/>
            <a:r>
              <a:rPr lang="nl-NL" dirty="0"/>
              <a:t>Bronvermelding</a:t>
            </a:r>
          </a:p>
        </p:txBody>
      </p:sp>
      <p:grpSp>
        <p:nvGrpSpPr>
          <p:cNvPr id="37" name="GRID" hidden="1"/>
          <p:cNvGrpSpPr/>
          <p:nvPr/>
        </p:nvGrpSpPr>
        <p:grpSpPr>
          <a:xfrm>
            <a:off x="-1242259" y="-906295"/>
            <a:ext cx="14925288" cy="8424936"/>
            <a:chOff x="-1242259" y="-906295"/>
            <a:chExt cx="14925288" cy="8424936"/>
          </a:xfrm>
        </p:grpSpPr>
        <p:grpSp>
          <p:nvGrpSpPr>
            <p:cNvPr id="22" name="GRID"/>
            <p:cNvGrpSpPr/>
            <p:nvPr userDrawn="1"/>
          </p:nvGrpSpPr>
          <p:grpSpPr>
            <a:xfrm>
              <a:off x="-1242259" y="-906295"/>
              <a:ext cx="14925288" cy="8424936"/>
              <a:chOff x="-1242259" y="-906295"/>
              <a:chExt cx="14925288" cy="8424936"/>
            </a:xfrm>
          </p:grpSpPr>
          <p:grpSp>
            <p:nvGrpSpPr>
              <p:cNvPr id="23" name="Groep 22"/>
              <p:cNvGrpSpPr/>
              <p:nvPr userDrawn="1"/>
            </p:nvGrpSpPr>
            <p:grpSpPr>
              <a:xfrm>
                <a:off x="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3" name="Rechte verbindingslijn 32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Rechte verbindingslijn 33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Groep 23"/>
              <p:cNvGrpSpPr/>
              <p:nvPr userDrawn="1"/>
            </p:nvGrpSpPr>
            <p:grpSpPr>
              <a:xfrm>
                <a:off x="1182370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1" name="Rechte verbindingslijn 30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Rechte verbindingslijn 31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" name="Groep 24"/>
              <p:cNvGrpSpPr/>
              <p:nvPr userDrawn="1"/>
            </p:nvGrpSpPr>
            <p:grpSpPr>
              <a:xfrm rot="5400000">
                <a:off x="6036235" y="-7278494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9" name="Rechte verbindingslijn 28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Rechte verbindingslijn 29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" name="Groep 25"/>
              <p:cNvGrpSpPr/>
              <p:nvPr userDrawn="1"/>
            </p:nvGrpSpPr>
            <p:grpSpPr>
              <a:xfrm rot="5400000">
                <a:off x="6036235" y="-788795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7" name="Rechte verbindingslijn 26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35" name="Rechte verbindingslijn 34"/>
            <p:cNvCxnSpPr/>
            <p:nvPr userDrawn="1"/>
          </p:nvCxnSpPr>
          <p:spPr>
            <a:xfrm rot="5400000">
              <a:off x="6220385" y="-6282783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Rechte verbindingslijn 35"/>
            <p:cNvCxnSpPr/>
            <p:nvPr userDrawn="1"/>
          </p:nvCxnSpPr>
          <p:spPr>
            <a:xfrm rot="5400000">
              <a:off x="6220385" y="-1646045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BALK"/>
          <p:cNvGrpSpPr/>
          <p:nvPr/>
        </p:nvGrpSpPr>
        <p:grpSpPr>
          <a:xfrm>
            <a:off x="0" y="6280166"/>
            <a:ext cx="12192000" cy="577849"/>
            <a:chOff x="12700" y="6280150"/>
            <a:chExt cx="12192000" cy="577849"/>
          </a:xfrm>
        </p:grpSpPr>
        <p:sp>
          <p:nvSpPr>
            <p:cNvPr id="42" name="Rechthoek 13"/>
            <p:cNvSpPr/>
            <p:nvPr userDrawn="1"/>
          </p:nvSpPr>
          <p:spPr>
            <a:xfrm flipH="1">
              <a:off x="12700" y="6280150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rgbClr val="7F7F7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R="0" lvl="0" indent="0" algn="ctr" defTabSz="91417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nl-NL" sz="3200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9" name="Rechthoek 13"/>
            <p:cNvSpPr/>
            <p:nvPr userDrawn="1"/>
          </p:nvSpPr>
          <p:spPr>
            <a:xfrm flipH="1">
              <a:off x="12700" y="6294117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R="0" lvl="0" indent="0" algn="ctr" defTabSz="91417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nl-NL" sz="3200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</a:endParaRPr>
            </a:p>
          </p:txBody>
        </p:sp>
        <p:pic>
          <p:nvPicPr>
            <p:cNvPr id="40" name="Picture 2"/>
            <p:cNvPicPr>
              <a:picLocks noChangeAspect="1" noChangeArrowheads="1"/>
            </p:cNvPicPr>
            <p:nvPr userDrawn="1"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1197370" y="6414890"/>
              <a:ext cx="639030" cy="3125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726371" y="6561624"/>
            <a:ext cx="2183084" cy="16584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smtClean="0"/>
              <a:t>15-6-2022</a:t>
            </a:r>
            <a:endParaRPr lang="nl-NL" dirty="0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038600" y="6561624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smtClean="0"/>
              <a:t>IPAC 2022 industry session VDL ETG 220615 </a:t>
            </a:r>
            <a:endParaRPr lang="nl-NL" dirty="0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374018" y="6561624"/>
            <a:ext cx="310271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56852D14-F929-4ADB-A2A3-535638028445}" type="slidenum">
              <a:rPr lang="nl-NL" smtClean="0"/>
              <a:pPr/>
              <a:t>‹#›</a:t>
            </a:fld>
            <a:endParaRPr lang="nl-NL" dirty="0"/>
          </a:p>
        </p:txBody>
      </p:sp>
      <p:sp>
        <p:nvSpPr>
          <p:cNvPr id="49" name="Rechthoek 48"/>
          <p:cNvSpPr/>
          <p:nvPr/>
        </p:nvSpPr>
        <p:spPr>
          <a:xfrm>
            <a:off x="677467" y="6567899"/>
            <a:ext cx="6808" cy="156852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24" tIns="60914" rIns="121824" bIns="609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 sz="32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Tekstvak 49"/>
          <p:cNvSpPr txBox="1"/>
          <p:nvPr/>
        </p:nvSpPr>
        <p:spPr>
          <a:xfrm>
            <a:off x="9867903" y="-482600"/>
            <a:ext cx="2324100" cy="1846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dirty="0">
                <a:solidFill>
                  <a:schemeClr val="bg1">
                    <a:lumMod val="50000"/>
                  </a:schemeClr>
                </a:solidFill>
              </a:rPr>
              <a:t>VDL </a:t>
            </a:r>
            <a:r>
              <a:rPr lang="nl-NL" sz="1200" b="1" cap="all" baseline="0" dirty="0" err="1">
                <a:solidFill>
                  <a:schemeClr val="bg1">
                    <a:lumMod val="50000"/>
                  </a:schemeClr>
                </a:solidFill>
              </a:rPr>
              <a:t>GROeP</a:t>
            </a:r>
            <a:endParaRPr lang="nl-NL" sz="1200" b="1" cap="all" baseline="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3255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  <p:sldLayoutId id="2147483755" r:id="rId12"/>
    <p:sldLayoutId id="2147483756" r:id="rId13"/>
    <p:sldLayoutId id="2147483757" r:id="rId14"/>
    <p:sldLayoutId id="2147483758" r:id="rId15"/>
    <p:sldLayoutId id="2147483759" r:id="rId16"/>
    <p:sldLayoutId id="2147483760" r:id="rId17"/>
    <p:sldLayoutId id="2147483761" r:id="rId18"/>
    <p:sldLayoutId id="2147483762" r:id="rId19"/>
    <p:sldLayoutId id="2147483763" r:id="rId20"/>
    <p:sldLayoutId id="2147483764" r:id="rId21"/>
    <p:sldLayoutId id="2147483765" r:id="rId22"/>
    <p:sldLayoutId id="2147483766" r:id="rId23"/>
    <p:sldLayoutId id="2147483767" r:id="rId24"/>
    <p:sldLayoutId id="2147483768" r:id="rId25"/>
    <p:sldLayoutId id="2147483769" r:id="rId26"/>
    <p:sldLayoutId id="2147483770" r:id="rId27"/>
    <p:sldLayoutId id="2147483771" r:id="rId28"/>
    <p:sldLayoutId id="2147483772" r:id="rId29"/>
    <p:sldLayoutId id="2147483773" r:id="rId3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hf sldNum="0" hdr="0"/>
  <p:txStyles>
    <p:titleStyle>
      <a:lvl1pPr algn="l" defTabSz="914173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8221" indent="-268221" algn="l" defTabSz="914173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552317" indent="-285684" algn="l" defTabSz="914173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0" indent="0" algn="l" defTabSz="914173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173" rtl="0" eaLnBrk="1" latinLnBrk="0" hangingPunct="1">
        <a:lnSpc>
          <a:spcPct val="9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173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600" i="1" kern="1200">
          <a:solidFill>
            <a:schemeClr val="accent4"/>
          </a:solidFill>
          <a:latin typeface="+mn-lt"/>
          <a:ea typeface="+mn-ea"/>
          <a:cs typeface="+mn-cs"/>
        </a:defRPr>
      </a:lvl5pPr>
      <a:lvl6pPr marL="276158" indent="-276158" algn="l" defTabSz="914173" rtl="0" eaLnBrk="1" latinLnBrk="0" hangingPunct="1">
        <a:lnSpc>
          <a:spcPct val="90000"/>
        </a:lnSpc>
        <a:spcBef>
          <a:spcPts val="500"/>
        </a:spcBef>
        <a:buClr>
          <a:schemeClr val="tx2"/>
        </a:buClr>
        <a:buFont typeface="Wingdings" panose="05000000000000000000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9333" indent="0" algn="l" defTabSz="914173" rtl="0" eaLnBrk="1" latinLnBrk="0" hangingPunct="1">
        <a:lnSpc>
          <a:spcPct val="90000"/>
        </a:lnSpc>
        <a:spcBef>
          <a:spcPts val="500"/>
        </a:spcBef>
        <a:buClr>
          <a:schemeClr val="tx2"/>
        </a:buClr>
        <a:buFont typeface="Wingdings" panose="05000000000000000000" pitchFamily="2" charset="2"/>
        <a:buNone/>
        <a:tabLst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17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17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3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3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60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6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38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8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3" algn="l" defTabSz="91417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3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368300" y="365126"/>
            <a:ext cx="11455400" cy="272814"/>
          </a:xfrm>
          <a:prstGeom prst="rect">
            <a:avLst/>
          </a:prstGeom>
        </p:spPr>
        <p:txBody>
          <a:bodyPr vert="horz" lIns="0" tIns="36000" rIns="0" bIns="0" rtlCol="0" anchor="ctr">
            <a:noAutofit/>
          </a:bodyPr>
          <a:lstStyle/>
          <a:p>
            <a:r>
              <a:rPr lang="nl-NL" noProof="0"/>
              <a:t>Klik om de stijl te bewerken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368300" y="1179861"/>
            <a:ext cx="11455400" cy="46367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#3</a:t>
            </a:r>
          </a:p>
          <a:p>
            <a:pPr lvl="4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#4</a:t>
            </a:r>
          </a:p>
          <a:p>
            <a:pPr lvl="5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#5</a:t>
            </a:r>
          </a:p>
          <a:p>
            <a:pPr lvl="6"/>
            <a:r>
              <a:rPr lang="nl-NL" noProof="0" dirty="0"/>
              <a:t>Leestekst</a:t>
            </a:r>
          </a:p>
          <a:p>
            <a:pPr lvl="7"/>
            <a:r>
              <a:rPr lang="nl-NL" noProof="0" dirty="0"/>
              <a:t>Kopje</a:t>
            </a:r>
          </a:p>
          <a:p>
            <a:pPr lvl="8"/>
            <a:r>
              <a:rPr lang="nl-NL" noProof="0" dirty="0"/>
              <a:t>Bronvermelding</a:t>
            </a:r>
          </a:p>
        </p:txBody>
      </p:sp>
      <p:grpSp>
        <p:nvGrpSpPr>
          <p:cNvPr id="37" name="GRID" hidden="1"/>
          <p:cNvGrpSpPr/>
          <p:nvPr/>
        </p:nvGrpSpPr>
        <p:grpSpPr>
          <a:xfrm>
            <a:off x="-1242259" y="-906295"/>
            <a:ext cx="14925288" cy="8424936"/>
            <a:chOff x="-1242259" y="-906295"/>
            <a:chExt cx="14925288" cy="8424936"/>
          </a:xfrm>
        </p:grpSpPr>
        <p:grpSp>
          <p:nvGrpSpPr>
            <p:cNvPr id="22" name="GRID"/>
            <p:cNvGrpSpPr/>
            <p:nvPr userDrawn="1"/>
          </p:nvGrpSpPr>
          <p:grpSpPr>
            <a:xfrm>
              <a:off x="-1242259" y="-906295"/>
              <a:ext cx="14925288" cy="8424936"/>
              <a:chOff x="-1242259" y="-906295"/>
              <a:chExt cx="14925288" cy="8424936"/>
            </a:xfrm>
          </p:grpSpPr>
          <p:grpSp>
            <p:nvGrpSpPr>
              <p:cNvPr id="23" name="Groep 22"/>
              <p:cNvGrpSpPr/>
              <p:nvPr userDrawn="1"/>
            </p:nvGrpSpPr>
            <p:grpSpPr>
              <a:xfrm>
                <a:off x="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3" name="Rechte verbindingslijn 32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Rechte verbindingslijn 33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Groep 23"/>
              <p:cNvGrpSpPr/>
              <p:nvPr userDrawn="1"/>
            </p:nvGrpSpPr>
            <p:grpSpPr>
              <a:xfrm>
                <a:off x="1182370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1" name="Rechte verbindingslijn 30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Rechte verbindingslijn 31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" name="Groep 24"/>
              <p:cNvGrpSpPr/>
              <p:nvPr userDrawn="1"/>
            </p:nvGrpSpPr>
            <p:grpSpPr>
              <a:xfrm rot="5400000">
                <a:off x="6036235" y="-7278494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9" name="Rechte verbindingslijn 28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Rechte verbindingslijn 29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" name="Groep 25"/>
              <p:cNvGrpSpPr/>
              <p:nvPr userDrawn="1"/>
            </p:nvGrpSpPr>
            <p:grpSpPr>
              <a:xfrm rot="5400000">
                <a:off x="6036235" y="-788795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7" name="Rechte verbindingslijn 26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35" name="Rechte verbindingslijn 34"/>
            <p:cNvCxnSpPr/>
            <p:nvPr userDrawn="1"/>
          </p:nvCxnSpPr>
          <p:spPr>
            <a:xfrm rot="5400000">
              <a:off x="6220385" y="-6282783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Rechte verbindingslijn 35"/>
            <p:cNvCxnSpPr/>
            <p:nvPr userDrawn="1"/>
          </p:nvCxnSpPr>
          <p:spPr>
            <a:xfrm rot="5400000">
              <a:off x="6220385" y="-1646045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BALK"/>
          <p:cNvGrpSpPr/>
          <p:nvPr/>
        </p:nvGrpSpPr>
        <p:grpSpPr>
          <a:xfrm>
            <a:off x="0" y="6280153"/>
            <a:ext cx="12192000" cy="577849"/>
            <a:chOff x="12700" y="6280150"/>
            <a:chExt cx="12192000" cy="577849"/>
          </a:xfrm>
        </p:grpSpPr>
        <p:sp>
          <p:nvSpPr>
            <p:cNvPr id="42" name="Rechthoek 13"/>
            <p:cNvSpPr/>
            <p:nvPr userDrawn="1"/>
          </p:nvSpPr>
          <p:spPr>
            <a:xfrm flipH="1">
              <a:off x="12700" y="6280150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rgbClr val="7F7F7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nl-NL" sz="3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9" name="Rechthoek 13"/>
            <p:cNvSpPr/>
            <p:nvPr userDrawn="1"/>
          </p:nvSpPr>
          <p:spPr>
            <a:xfrm flipH="1">
              <a:off x="12700" y="6294117"/>
              <a:ext cx="12192000" cy="563882"/>
            </a:xfrm>
            <a:custGeom>
              <a:avLst/>
              <a:gdLst>
                <a:gd name="connsiteX0" fmla="*/ 0 w 12195178"/>
                <a:gd name="connsiteY0" fmla="*/ 0 h 402431"/>
                <a:gd name="connsiteX1" fmla="*/ 12195178 w 12195178"/>
                <a:gd name="connsiteY1" fmla="*/ 0 h 402431"/>
                <a:gd name="connsiteX2" fmla="*/ 12195178 w 12195178"/>
                <a:gd name="connsiteY2" fmla="*/ 402431 h 402431"/>
                <a:gd name="connsiteX3" fmla="*/ 0 w 12195178"/>
                <a:gd name="connsiteY3" fmla="*/ 402431 h 402431"/>
                <a:gd name="connsiteX4" fmla="*/ 0 w 12195178"/>
                <a:gd name="connsiteY4" fmla="*/ 0 h 402431"/>
                <a:gd name="connsiteX0" fmla="*/ 0 w 12195178"/>
                <a:gd name="connsiteY0" fmla="*/ 1431 h 403862"/>
                <a:gd name="connsiteX1" fmla="*/ 1694814 w 12195178"/>
                <a:gd name="connsiteY1" fmla="*/ 0 h 403862"/>
                <a:gd name="connsiteX2" fmla="*/ 12195178 w 12195178"/>
                <a:gd name="connsiteY2" fmla="*/ 1431 h 403862"/>
                <a:gd name="connsiteX3" fmla="*/ 12195178 w 12195178"/>
                <a:gd name="connsiteY3" fmla="*/ 403862 h 403862"/>
                <a:gd name="connsiteX4" fmla="*/ 0 w 12195178"/>
                <a:gd name="connsiteY4" fmla="*/ 403862 h 403862"/>
                <a:gd name="connsiteX5" fmla="*/ 0 w 12195178"/>
                <a:gd name="connsiteY5" fmla="*/ 1431 h 403862"/>
                <a:gd name="connsiteX0" fmla="*/ 0 w 12195178"/>
                <a:gd name="connsiteY0" fmla="*/ 153831 h 556262"/>
                <a:gd name="connsiteX1" fmla="*/ 1100454 w 12195178"/>
                <a:gd name="connsiteY1" fmla="*/ 0 h 556262"/>
                <a:gd name="connsiteX2" fmla="*/ 1694814 w 12195178"/>
                <a:gd name="connsiteY2" fmla="*/ 152400 h 556262"/>
                <a:gd name="connsiteX3" fmla="*/ 12195178 w 12195178"/>
                <a:gd name="connsiteY3" fmla="*/ 153831 h 556262"/>
                <a:gd name="connsiteX4" fmla="*/ 12195178 w 12195178"/>
                <a:gd name="connsiteY4" fmla="*/ 556262 h 556262"/>
                <a:gd name="connsiteX5" fmla="*/ 0 w 12195178"/>
                <a:gd name="connsiteY5" fmla="*/ 556262 h 556262"/>
                <a:gd name="connsiteX6" fmla="*/ 0 w 12195178"/>
                <a:gd name="connsiteY6" fmla="*/ 153831 h 556262"/>
                <a:gd name="connsiteX0" fmla="*/ 70134 w 12265312"/>
                <a:gd name="connsiteY0" fmla="*/ 172073 h 574504"/>
                <a:gd name="connsiteX1" fmla="*/ 73308 w 12265312"/>
                <a:gd name="connsiteY1" fmla="*/ 10622 h 574504"/>
                <a:gd name="connsiteX2" fmla="*/ 1170588 w 12265312"/>
                <a:gd name="connsiteY2" fmla="*/ 18242 h 574504"/>
                <a:gd name="connsiteX3" fmla="*/ 1764948 w 12265312"/>
                <a:gd name="connsiteY3" fmla="*/ 170642 h 574504"/>
                <a:gd name="connsiteX4" fmla="*/ 12265312 w 12265312"/>
                <a:gd name="connsiteY4" fmla="*/ 172073 h 574504"/>
                <a:gd name="connsiteX5" fmla="*/ 12265312 w 12265312"/>
                <a:gd name="connsiteY5" fmla="*/ 574504 h 574504"/>
                <a:gd name="connsiteX6" fmla="*/ 70134 w 12265312"/>
                <a:gd name="connsiteY6" fmla="*/ 574504 h 574504"/>
                <a:gd name="connsiteX7" fmla="*/ 70134 w 12265312"/>
                <a:gd name="connsiteY7" fmla="*/ 172073 h 574504"/>
                <a:gd name="connsiteX0" fmla="*/ 70134 w 12265312"/>
                <a:gd name="connsiteY0" fmla="*/ 161451 h 563882"/>
                <a:gd name="connsiteX1" fmla="*/ 73308 w 12265312"/>
                <a:gd name="connsiteY1" fmla="*/ 0 h 563882"/>
                <a:gd name="connsiteX2" fmla="*/ 1170588 w 12265312"/>
                <a:gd name="connsiteY2" fmla="*/ 7620 h 563882"/>
                <a:gd name="connsiteX3" fmla="*/ 1764948 w 12265312"/>
                <a:gd name="connsiteY3" fmla="*/ 160020 h 563882"/>
                <a:gd name="connsiteX4" fmla="*/ 12265312 w 12265312"/>
                <a:gd name="connsiteY4" fmla="*/ 161451 h 563882"/>
                <a:gd name="connsiteX5" fmla="*/ 12265312 w 12265312"/>
                <a:gd name="connsiteY5" fmla="*/ 563882 h 563882"/>
                <a:gd name="connsiteX6" fmla="*/ 70134 w 12265312"/>
                <a:gd name="connsiteY6" fmla="*/ 563882 h 563882"/>
                <a:gd name="connsiteX7" fmla="*/ 70134 w 12265312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100454 w 12195178"/>
                <a:gd name="connsiteY2" fmla="*/ 762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  <a:gd name="connsiteX0" fmla="*/ 0 w 12195178"/>
                <a:gd name="connsiteY0" fmla="*/ 161451 h 563882"/>
                <a:gd name="connsiteX1" fmla="*/ 3174 w 12195178"/>
                <a:gd name="connsiteY1" fmla="*/ 0 h 563882"/>
                <a:gd name="connsiteX2" fmla="*/ 1077594 w 12195178"/>
                <a:gd name="connsiteY2" fmla="*/ 0 h 563882"/>
                <a:gd name="connsiteX3" fmla="*/ 1694814 w 12195178"/>
                <a:gd name="connsiteY3" fmla="*/ 160020 h 563882"/>
                <a:gd name="connsiteX4" fmla="*/ 12195178 w 12195178"/>
                <a:gd name="connsiteY4" fmla="*/ 161451 h 563882"/>
                <a:gd name="connsiteX5" fmla="*/ 12195178 w 12195178"/>
                <a:gd name="connsiteY5" fmla="*/ 563882 h 563882"/>
                <a:gd name="connsiteX6" fmla="*/ 0 w 12195178"/>
                <a:gd name="connsiteY6" fmla="*/ 563882 h 563882"/>
                <a:gd name="connsiteX7" fmla="*/ 0 w 12195178"/>
                <a:gd name="connsiteY7" fmla="*/ 161451 h 56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5178" h="563882">
                  <a:moveTo>
                    <a:pt x="0" y="161451"/>
                  </a:moveTo>
                  <a:lnTo>
                    <a:pt x="3174" y="0"/>
                  </a:lnTo>
                  <a:lnTo>
                    <a:pt x="1077594" y="0"/>
                  </a:lnTo>
                  <a:lnTo>
                    <a:pt x="1694814" y="160020"/>
                  </a:lnTo>
                  <a:lnTo>
                    <a:pt x="12195178" y="161451"/>
                  </a:lnTo>
                  <a:lnTo>
                    <a:pt x="12195178" y="563882"/>
                  </a:lnTo>
                  <a:lnTo>
                    <a:pt x="0" y="563882"/>
                  </a:lnTo>
                  <a:lnTo>
                    <a:pt x="0" y="161451"/>
                  </a:ln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nl-NL" sz="3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</a:endParaRPr>
            </a:p>
          </p:txBody>
        </p:sp>
        <p:pic>
          <p:nvPicPr>
            <p:cNvPr id="40" name="Picture 2"/>
            <p:cNvPicPr>
              <a:picLocks noChangeAspect="1" noChangeArrowheads="1"/>
            </p:cNvPicPr>
            <p:nvPr userDrawn="1"/>
          </p:nvPicPr>
          <p:blipFill>
            <a:blip r:embed="rId3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auto">
            <a:xfrm>
              <a:off x="11197370" y="6414890"/>
              <a:ext cx="639030" cy="3125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726371" y="6561624"/>
            <a:ext cx="2183084" cy="16584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B55B5643-3C4A-472F-BF30-CF8705D6FC11}" type="datetime1">
              <a:rPr lang="nl-NL" noProof="0" smtClean="0"/>
              <a:t>3-4-2023</a:t>
            </a:fld>
            <a:endParaRPr lang="nl-NL" noProof="0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038600" y="6561624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IFAST Industry session 030522</a:t>
            </a:r>
            <a:endParaRPr lang="nl-NL" noProof="0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374004" y="6561624"/>
            <a:ext cx="310271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56852D14-F929-4ADB-A2A3-535638028445}" type="slidenum">
              <a:rPr lang="nl-NL" noProof="0" smtClean="0"/>
              <a:pPr/>
              <a:t>‹#›</a:t>
            </a:fld>
            <a:endParaRPr lang="nl-NL" noProof="0"/>
          </a:p>
        </p:txBody>
      </p:sp>
      <p:sp>
        <p:nvSpPr>
          <p:cNvPr id="49" name="Rechthoek 48"/>
          <p:cNvSpPr/>
          <p:nvPr/>
        </p:nvSpPr>
        <p:spPr>
          <a:xfrm>
            <a:off x="677467" y="6567899"/>
            <a:ext cx="6808" cy="156852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851" tIns="60928" rIns="121851" bIns="6092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nl-NL" sz="3200" noProof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Tekstvak 49"/>
          <p:cNvSpPr txBox="1"/>
          <p:nvPr/>
        </p:nvSpPr>
        <p:spPr>
          <a:xfrm>
            <a:off x="9867900" y="-4826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noProof="0">
                <a:solidFill>
                  <a:schemeClr val="bg1">
                    <a:lumMod val="50000"/>
                  </a:schemeClr>
                </a:solidFill>
              </a:rPr>
              <a:t>VDL GROeP</a:t>
            </a:r>
          </a:p>
        </p:txBody>
      </p:sp>
    </p:spTree>
    <p:extLst>
      <p:ext uri="{BB962C8B-B14F-4D97-AF65-F5344CB8AC3E}">
        <p14:creationId xmlns:p14="http://schemas.microsoft.com/office/powerpoint/2010/main" val="3245708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792" r:id="rId14"/>
    <p:sldLayoutId id="2147483793" r:id="rId15"/>
    <p:sldLayoutId id="2147483794" r:id="rId16"/>
    <p:sldLayoutId id="2147483795" r:id="rId17"/>
    <p:sldLayoutId id="2147483796" r:id="rId18"/>
    <p:sldLayoutId id="2147483797" r:id="rId19"/>
    <p:sldLayoutId id="2147483798" r:id="rId20"/>
    <p:sldLayoutId id="2147483799" r:id="rId21"/>
    <p:sldLayoutId id="2147483800" r:id="rId22"/>
    <p:sldLayoutId id="2147483801" r:id="rId23"/>
    <p:sldLayoutId id="2147483802" r:id="rId24"/>
    <p:sldLayoutId id="2147483803" r:id="rId25"/>
    <p:sldLayoutId id="2147483804" r:id="rId26"/>
    <p:sldLayoutId id="2147483805" r:id="rId27"/>
    <p:sldLayoutId id="2147483806" r:id="rId28"/>
    <p:sldLayoutId id="2147483807" r:id="rId29"/>
    <p:sldLayoutId id="2147483808" r:id="rId30"/>
    <p:sldLayoutId id="2147483809" r:id="rId3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8288" indent="-268288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541338" indent="-274638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08038" indent="-26670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tabLst/>
        <a:defRPr sz="16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1074738" indent="-26670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600" b="0" kern="1200">
          <a:solidFill>
            <a:schemeClr val="tx1"/>
          </a:solidFill>
          <a:latin typeface="+mn-lt"/>
          <a:ea typeface="+mn-ea"/>
          <a:cs typeface="+mn-cs"/>
        </a:defRPr>
      </a:lvl4pPr>
      <a:lvl5pPr marL="1339850" indent="-265113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6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1616075" indent="-276225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Char char="§"/>
        <a:defRPr sz="1600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None/>
        <a:tabLst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Wingdings" panose="05000000000000000000" pitchFamily="2" charset="2"/>
        <a:buNone/>
        <a:defRPr sz="2000" b="1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10000"/>
        </a:lnSpc>
        <a:spcBef>
          <a:spcPts val="900"/>
        </a:spcBef>
        <a:spcAft>
          <a:spcPts val="900"/>
        </a:spcAft>
        <a:buClr>
          <a:schemeClr val="tx2"/>
        </a:buClr>
        <a:buFont typeface="Calibri" panose="020F0502020204030204" pitchFamily="34" charset="0"/>
        <a:buNone/>
        <a:tabLst/>
        <a:defRPr sz="1600" b="0" i="1" kern="1200">
          <a:solidFill>
            <a:schemeClr val="accent4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3F5F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219F1EC1-CAE7-4B36-A543-F88020406BA0}"/>
              </a:ext>
            </a:extLst>
          </p:cNvPr>
          <p:cNvSpPr/>
          <p:nvPr/>
        </p:nvSpPr>
        <p:spPr>
          <a:xfrm>
            <a:off x="1" y="6321600"/>
            <a:ext cx="12191998" cy="53633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GB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720724" y="660534"/>
            <a:ext cx="11102975" cy="272814"/>
          </a:xfrm>
          <a:prstGeom prst="rect">
            <a:avLst/>
          </a:prstGeom>
        </p:spPr>
        <p:txBody>
          <a:bodyPr vert="horz" lIns="0" tIns="36000" rIns="0" bIns="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 lang="nl-NL" noProof="0" dirty="0"/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720724" y="1665287"/>
            <a:ext cx="11102975" cy="415131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noProof="0" dirty="0" err="1"/>
              <a:t>Bullet</a:t>
            </a:r>
            <a:endParaRPr lang="nl-NL" noProof="0" dirty="0"/>
          </a:p>
          <a:p>
            <a:pPr lvl="1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#1</a:t>
            </a:r>
          </a:p>
          <a:p>
            <a:pPr lvl="2"/>
            <a:r>
              <a:rPr lang="nl-NL" noProof="0" dirty="0"/>
              <a:t>Sub-</a:t>
            </a:r>
            <a:r>
              <a:rPr lang="nl-NL" noProof="0" dirty="0" err="1"/>
              <a:t>bullet</a:t>
            </a:r>
            <a:r>
              <a:rPr lang="nl-NL" noProof="0" dirty="0"/>
              <a:t> #2</a:t>
            </a:r>
          </a:p>
          <a:p>
            <a:pPr lvl="3"/>
            <a:r>
              <a:rPr lang="nl-NL" noProof="0" dirty="0" err="1"/>
              <a:t>Plain</a:t>
            </a:r>
            <a:r>
              <a:rPr lang="nl-NL" noProof="0" dirty="0"/>
              <a:t> </a:t>
            </a:r>
            <a:r>
              <a:rPr lang="nl-NL" noProof="0" dirty="0" err="1"/>
              <a:t>text</a:t>
            </a:r>
            <a:endParaRPr lang="nl-NL" noProof="0" dirty="0"/>
          </a:p>
          <a:p>
            <a:pPr lvl="4"/>
            <a:r>
              <a:rPr lang="nl-NL" noProof="0" dirty="0" err="1"/>
              <a:t>Heading</a:t>
            </a:r>
            <a:r>
              <a:rPr lang="nl-NL" noProof="0" dirty="0"/>
              <a:t> #1</a:t>
            </a:r>
          </a:p>
          <a:p>
            <a:pPr lvl="5"/>
            <a:r>
              <a:rPr lang="nl-NL" noProof="0" dirty="0" err="1"/>
              <a:t>Heading</a:t>
            </a:r>
            <a:r>
              <a:rPr lang="nl-NL" noProof="0" dirty="0"/>
              <a:t> #2</a:t>
            </a:r>
          </a:p>
          <a:p>
            <a:pPr lvl="6"/>
            <a:r>
              <a:rPr lang="nl-NL" noProof="0" dirty="0" err="1"/>
              <a:t>Numeric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7"/>
            <a:r>
              <a:rPr lang="nl-NL" noProof="0" dirty="0" err="1"/>
              <a:t>Alphabetic</a:t>
            </a:r>
            <a:r>
              <a:rPr lang="nl-NL" noProof="0" dirty="0"/>
              <a:t> </a:t>
            </a:r>
            <a:r>
              <a:rPr lang="nl-NL" noProof="0" dirty="0" err="1"/>
              <a:t>bullet</a:t>
            </a:r>
            <a:endParaRPr lang="nl-NL" noProof="0" dirty="0"/>
          </a:p>
          <a:p>
            <a:pPr lvl="8"/>
            <a:r>
              <a:rPr lang="nl-NL" noProof="0" dirty="0"/>
              <a:t>Quote </a:t>
            </a:r>
            <a:r>
              <a:rPr lang="nl-NL" noProof="0" dirty="0" err="1"/>
              <a:t>text</a:t>
            </a:r>
            <a:endParaRPr lang="nl-NL" noProof="0" dirty="0"/>
          </a:p>
        </p:txBody>
      </p:sp>
      <p:grpSp>
        <p:nvGrpSpPr>
          <p:cNvPr id="37" name="GRID" hidden="1"/>
          <p:cNvGrpSpPr/>
          <p:nvPr/>
        </p:nvGrpSpPr>
        <p:grpSpPr>
          <a:xfrm>
            <a:off x="-1242259" y="-906295"/>
            <a:ext cx="14925288" cy="8424936"/>
            <a:chOff x="-1242259" y="-906295"/>
            <a:chExt cx="14925288" cy="8424936"/>
          </a:xfrm>
        </p:grpSpPr>
        <p:grpSp>
          <p:nvGrpSpPr>
            <p:cNvPr id="22" name="GRID"/>
            <p:cNvGrpSpPr/>
            <p:nvPr userDrawn="1"/>
          </p:nvGrpSpPr>
          <p:grpSpPr>
            <a:xfrm>
              <a:off x="-1242259" y="-906295"/>
              <a:ext cx="14925288" cy="8424936"/>
              <a:chOff x="-1242259" y="-906295"/>
              <a:chExt cx="14925288" cy="8424936"/>
            </a:xfrm>
          </p:grpSpPr>
          <p:grpSp>
            <p:nvGrpSpPr>
              <p:cNvPr id="23" name="Groep 22"/>
              <p:cNvGrpSpPr/>
              <p:nvPr userDrawn="1"/>
            </p:nvGrpSpPr>
            <p:grpSpPr>
              <a:xfrm>
                <a:off x="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3" name="Rechte verbindingslijn 32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Rechte verbindingslijn 33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Groep 23"/>
              <p:cNvGrpSpPr/>
              <p:nvPr userDrawn="1"/>
            </p:nvGrpSpPr>
            <p:grpSpPr>
              <a:xfrm>
                <a:off x="11823700" y="-906295"/>
                <a:ext cx="368300" cy="8424936"/>
                <a:chOff x="0" y="-906295"/>
                <a:chExt cx="368300" cy="8424936"/>
              </a:xfrm>
            </p:grpSpPr>
            <p:cxnSp>
              <p:nvCxnSpPr>
                <p:cNvPr id="31" name="Rechte verbindingslijn 30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Rechte verbindingslijn 31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" name="Groep 24"/>
              <p:cNvGrpSpPr/>
              <p:nvPr userDrawn="1"/>
            </p:nvGrpSpPr>
            <p:grpSpPr>
              <a:xfrm rot="5400000">
                <a:off x="6036235" y="-7278494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9" name="Rechte verbindingslijn 28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Rechte verbindingslijn 29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" name="Groep 25"/>
              <p:cNvGrpSpPr/>
              <p:nvPr userDrawn="1"/>
            </p:nvGrpSpPr>
            <p:grpSpPr>
              <a:xfrm rot="5400000">
                <a:off x="6036235" y="-788795"/>
                <a:ext cx="368300" cy="14925288"/>
                <a:chOff x="0" y="-906295"/>
                <a:chExt cx="368300" cy="8424936"/>
              </a:xfrm>
            </p:grpSpPr>
            <p:cxnSp>
              <p:nvCxnSpPr>
                <p:cNvPr id="27" name="Rechte verbindingslijn 26"/>
                <p:cNvCxnSpPr/>
                <p:nvPr/>
              </p:nvCxnSpPr>
              <p:spPr>
                <a:xfrm>
                  <a:off x="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368300" y="-906295"/>
                  <a:ext cx="0" cy="8424936"/>
                </a:xfrm>
                <a:prstGeom prst="line">
                  <a:avLst/>
                </a:prstGeom>
                <a:ln w="635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35" name="Rechte verbindingslijn 34"/>
            <p:cNvCxnSpPr/>
            <p:nvPr userDrawn="1"/>
          </p:nvCxnSpPr>
          <p:spPr>
            <a:xfrm rot="5400000">
              <a:off x="6220385" y="-6282783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Rechte verbindingslijn 35"/>
            <p:cNvCxnSpPr/>
            <p:nvPr userDrawn="1"/>
          </p:nvCxnSpPr>
          <p:spPr>
            <a:xfrm rot="5400000">
              <a:off x="6220385" y="-1646045"/>
              <a:ext cx="0" cy="14925288"/>
            </a:xfrm>
            <a:prstGeom prst="line">
              <a:avLst/>
            </a:prstGeom>
            <a:ln w="63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720724" y="6492993"/>
            <a:ext cx="2183084" cy="16584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F8AFA957-01C3-40B4-94AD-2EC06741D762}" type="datetime2">
              <a:rPr lang="en-GB" noProof="0" smtClean="0"/>
              <a:t>Monday, 03 April 2023</a:t>
            </a:fld>
            <a:endParaRPr lang="nl-NL" noProof="0" dirty="0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038600" y="6492993"/>
            <a:ext cx="4114800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noProof="0" smtClean="0"/>
              <a:t>VDL ETG  Introduction Cern Alumni - Company Confidential</a:t>
            </a:r>
            <a:endParaRPr lang="nl-NL" noProof="0" dirty="0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251767" y="6492993"/>
            <a:ext cx="310271" cy="18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56852D14-F929-4ADB-A2A3-535638028445}" type="slidenum">
              <a:rPr lang="nl-NL" noProof="0" smtClean="0"/>
              <a:pPr/>
              <a:t>‹#›</a:t>
            </a:fld>
            <a:endParaRPr lang="nl-NL" noProof="0" dirty="0"/>
          </a:p>
        </p:txBody>
      </p:sp>
      <p:sp>
        <p:nvSpPr>
          <p:cNvPr id="50" name="Tekstvak 49"/>
          <p:cNvSpPr txBox="1"/>
          <p:nvPr/>
        </p:nvSpPr>
        <p:spPr>
          <a:xfrm>
            <a:off x="9867900" y="-482600"/>
            <a:ext cx="23241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nl-NL" sz="1200" b="1" cap="all" baseline="0" noProof="0" dirty="0">
                <a:solidFill>
                  <a:schemeClr val="bg1">
                    <a:lumMod val="50000"/>
                  </a:schemeClr>
                </a:solidFill>
              </a:rPr>
              <a:t>VDL Group</a:t>
            </a:r>
          </a:p>
        </p:txBody>
      </p:sp>
      <p:pic>
        <p:nvPicPr>
          <p:cNvPr id="40" name="Graphic 39">
            <a:extLst>
              <a:ext uri="{FF2B5EF4-FFF2-40B4-BE49-F238E27FC236}">
                <a16:creationId xmlns:a16="http://schemas.microsoft.com/office/drawing/2014/main" id="{2BB9FC7E-2DE8-C242-B709-E0FC9D619519}"/>
              </a:ext>
            </a:extLst>
          </p:cNvPr>
          <p:cNvPicPr>
            <a:picLocks noChangeAspect="1"/>
          </p:cNvPicPr>
          <p:nvPr/>
        </p:nvPicPr>
        <p:blipFill>
          <a:blip r:embed="rId3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11467299" y="6502107"/>
            <a:ext cx="356400" cy="172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2374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  <p:sldLayoutId id="2147483819" r:id="rId9"/>
    <p:sldLayoutId id="2147483820" r:id="rId10"/>
    <p:sldLayoutId id="2147483821" r:id="rId11"/>
    <p:sldLayoutId id="2147483822" r:id="rId12"/>
    <p:sldLayoutId id="2147483823" r:id="rId13"/>
    <p:sldLayoutId id="2147483824" r:id="rId14"/>
    <p:sldLayoutId id="2147483825" r:id="rId15"/>
    <p:sldLayoutId id="2147483826" r:id="rId16"/>
    <p:sldLayoutId id="2147483827" r:id="rId17"/>
    <p:sldLayoutId id="2147483828" r:id="rId18"/>
    <p:sldLayoutId id="2147483829" r:id="rId19"/>
    <p:sldLayoutId id="2147483830" r:id="rId20"/>
    <p:sldLayoutId id="2147483831" r:id="rId21"/>
    <p:sldLayoutId id="2147483832" r:id="rId22"/>
    <p:sldLayoutId id="2147483833" r:id="rId23"/>
    <p:sldLayoutId id="2147483834" r:id="rId24"/>
    <p:sldLayoutId id="2147483835" r:id="rId25"/>
    <p:sldLayoutId id="2147483836" r:id="rId26"/>
    <p:sldLayoutId id="2147483837" r:id="rId27"/>
    <p:sldLayoutId id="2147483838" r:id="rId28"/>
    <p:sldLayoutId id="2147483839" r:id="rId29"/>
    <p:sldLayoutId id="2147483840" r:id="rId30"/>
    <p:sldLayoutId id="2147483841" r:id="rId31"/>
    <p:sldLayoutId id="2147483842" r:id="rId32"/>
    <p:sldLayoutId id="2147483843" r:id="rId3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Clr>
          <a:schemeClr val="tx2"/>
        </a:buClr>
        <a:buSzPct val="140000"/>
        <a:buFontTx/>
        <a:buBlip>
          <a:blip r:embed="rId38">
            <a:extLst>
              <a:ext uri="{96DAC541-7B7A-43D3-8B79-37D633B846F1}">
                <asvg:svgBlip xmlns="" xmlns:asvg="http://schemas.microsoft.com/office/drawing/2016/SVG/main" r:embed="rId39"/>
              </a:ext>
            </a:extLst>
          </a:blip>
        </a:buBlip>
        <a:tabLst/>
        <a:defRPr sz="1800" kern="1200">
          <a:solidFill>
            <a:schemeClr val="accent1"/>
          </a:solidFill>
          <a:latin typeface="+mn-lt"/>
          <a:ea typeface="+mn-ea"/>
          <a:cs typeface="+mn-cs"/>
        </a:defRPr>
      </a:lvl1pPr>
      <a:lvl2pPr marL="534988" indent="-268288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Clr>
          <a:schemeClr val="tx2"/>
        </a:buClr>
        <a:buSzPct val="100000"/>
        <a:buFontTx/>
        <a:buBlip>
          <a:blip r:embed="rId38">
            <a:extLst>
              <a:ext uri="{96DAC541-7B7A-43D3-8B79-37D633B846F1}">
                <asvg:svgBlip xmlns="" xmlns:asvg="http://schemas.microsoft.com/office/drawing/2016/SVG/main" r:embed="rId39"/>
              </a:ext>
            </a:extLst>
          </a:blip>
        </a:buBlip>
        <a:tabLst/>
        <a:defRPr sz="1800" kern="1200">
          <a:solidFill>
            <a:schemeClr val="accent1"/>
          </a:solidFill>
          <a:latin typeface="+mn-lt"/>
          <a:ea typeface="+mn-ea"/>
          <a:cs typeface="+mn-cs"/>
        </a:defRPr>
      </a:lvl2pPr>
      <a:lvl3pPr marL="800100" indent="-265113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Clr>
          <a:schemeClr val="tx2"/>
        </a:buClr>
        <a:buSzPct val="100000"/>
        <a:buFontTx/>
        <a:buBlip>
          <a:blip r:embed="rId38">
            <a:extLst>
              <a:ext uri="{96DAC541-7B7A-43D3-8B79-37D633B846F1}">
                <asvg:svgBlip xmlns="" xmlns:asvg="http://schemas.microsoft.com/office/drawing/2016/SVG/main" r:embed="rId39"/>
              </a:ext>
            </a:extLst>
          </a:blip>
        </a:buBlip>
        <a:tabLst/>
        <a:defRPr sz="1600" b="0" kern="1200">
          <a:solidFill>
            <a:schemeClr val="accent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Clr>
          <a:schemeClr val="tx2"/>
        </a:buClr>
        <a:buFont typeface="Arial" panose="020B0604020202020204" pitchFamily="34" charset="0"/>
        <a:buNone/>
        <a:defRPr sz="1800" b="0" kern="1200">
          <a:solidFill>
            <a:schemeClr val="accent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Clr>
          <a:schemeClr val="tx2"/>
        </a:buClr>
        <a:buFont typeface="Arial" panose="020B0604020202020204" pitchFamily="34" charset="0"/>
        <a:buNone/>
        <a:defRPr sz="2400" b="1" i="0" kern="1200">
          <a:solidFill>
            <a:schemeClr val="accent1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Clr>
          <a:schemeClr val="tx2"/>
        </a:buClr>
        <a:buFont typeface="Arial" panose="020B0604020202020204" pitchFamily="34" charset="0"/>
        <a:buNone/>
        <a:defRPr sz="2400" b="1" i="0" kern="1200">
          <a:solidFill>
            <a:schemeClr val="accent2"/>
          </a:solidFill>
          <a:latin typeface="+mn-lt"/>
          <a:ea typeface="+mn-ea"/>
          <a:cs typeface="+mn-cs"/>
        </a:defRPr>
      </a:lvl6pPr>
      <a:lvl7pPr marL="266700" indent="-266700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Clr>
          <a:schemeClr val="accent1"/>
        </a:buClr>
        <a:buFont typeface="+mj-lt"/>
        <a:buAutoNum type="arabicPeriod"/>
        <a:tabLst/>
        <a:defRPr sz="1800" kern="1200">
          <a:solidFill>
            <a:schemeClr val="accent1"/>
          </a:solidFill>
          <a:latin typeface="+mn-lt"/>
          <a:ea typeface="+mn-ea"/>
          <a:cs typeface="+mn-cs"/>
        </a:defRPr>
      </a:lvl7pPr>
      <a:lvl8pPr marL="266700" indent="-266700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Clr>
          <a:schemeClr val="accent1"/>
        </a:buClr>
        <a:buFont typeface="+mj-lt"/>
        <a:buAutoNum type="alphaLcPeriod"/>
        <a:tabLst/>
        <a:defRPr sz="1800" b="0" kern="1200">
          <a:solidFill>
            <a:schemeClr val="accent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600"/>
        </a:spcBef>
        <a:spcAft>
          <a:spcPts val="600"/>
        </a:spcAft>
        <a:buClr>
          <a:schemeClr val="tx2"/>
        </a:buClr>
        <a:buFont typeface="Calibri" panose="020F0502020204030204" pitchFamily="34" charset="0"/>
        <a:buNone/>
        <a:tabLst/>
        <a:defRPr sz="2400" b="0" i="1" kern="120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446">
          <p15:clr>
            <a:srgbClr val="F26B43"/>
          </p15:clr>
        </p15:guide>
        <p15:guide id="4" pos="234">
          <p15:clr>
            <a:srgbClr val="F26B43"/>
          </p15:clr>
        </p15:guide>
        <p15:guide id="5" orient="horz" pos="3974">
          <p15:clr>
            <a:srgbClr val="F26B43"/>
          </p15:clr>
        </p15:guide>
        <p15:guide id="6" orient="horz" pos="3670">
          <p15:clr>
            <a:srgbClr val="F26B43"/>
          </p15:clr>
        </p15:guide>
        <p15:guide id="7" pos="454">
          <p15:clr>
            <a:srgbClr val="F26B43"/>
          </p15:clr>
        </p15:guide>
        <p15:guide id="8" orient="horz" pos="414">
          <p15:clr>
            <a:srgbClr val="F26B43"/>
          </p15:clr>
        </p15:guide>
        <p15:guide id="9" orient="horz" pos="1049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 userDrawn="1"/>
        </p:nvSpPr>
        <p:spPr>
          <a:xfrm>
            <a:off x="0" y="6468871"/>
            <a:ext cx="12191990" cy="360189"/>
          </a:xfrm>
          <a:prstGeom prst="rect">
            <a:avLst/>
          </a:prstGeom>
          <a:solidFill>
            <a:srgbClr val="FFFFCC"/>
          </a:solidFill>
        </p:spPr>
        <p:txBody>
          <a:bodyPr wrap="square" lIns="326585" rtlCol="0">
            <a:noAutofit/>
          </a:bodyPr>
          <a:lstStyle/>
          <a:p>
            <a:endParaRPr lang="de-DE" sz="1633"/>
          </a:p>
        </p:txBody>
      </p:sp>
      <p:pic>
        <p:nvPicPr>
          <p:cNvPr id="1027" name="Immagin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 bwMode="auto">
          <a:xfrm>
            <a:off x="305376" y="36536"/>
            <a:ext cx="1049515" cy="525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0" name="Rectangle 6"/>
          <p:cNvSpPr>
            <a:spLocks noGrp="1" noChangeArrowheads="1"/>
          </p:cNvSpPr>
          <p:nvPr>
            <p:ph type="sldNum"/>
          </p:nvPr>
        </p:nvSpPr>
        <p:spPr bwMode="auto">
          <a:xfrm>
            <a:off x="11766699" y="6610396"/>
            <a:ext cx="257280" cy="208822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eaLnBrk="1">
              <a:lnSpc>
                <a:spcPct val="93000"/>
              </a:lnSpc>
              <a:buSzPct val="100000"/>
              <a:tabLst>
                <a:tab pos="0" algn="l"/>
                <a:tab pos="404691" algn="l"/>
                <a:tab pos="812262" algn="l"/>
                <a:tab pos="1219833" algn="l"/>
                <a:tab pos="1627403" algn="l"/>
                <a:tab pos="2034975" algn="l"/>
                <a:tab pos="2442545" algn="l"/>
                <a:tab pos="2850117" algn="l"/>
                <a:tab pos="3257687" algn="l"/>
                <a:tab pos="3665259" algn="l"/>
                <a:tab pos="4072829" algn="l"/>
                <a:tab pos="4480400" algn="l"/>
                <a:tab pos="4887971" algn="l"/>
                <a:tab pos="5295542" algn="l"/>
                <a:tab pos="5703113" algn="l"/>
                <a:tab pos="6110684" algn="l"/>
                <a:tab pos="6518255" algn="l"/>
                <a:tab pos="6925826" algn="l"/>
                <a:tab pos="7333397" algn="l"/>
                <a:tab pos="7740968" algn="l"/>
                <a:tab pos="8148538" algn="l"/>
              </a:tabLst>
              <a:defRPr sz="1179">
                <a:solidFill>
                  <a:srgbClr val="000000"/>
                </a:solidFill>
              </a:defRPr>
            </a:lvl1pPr>
          </a:lstStyle>
          <a:p>
            <a:fld id="{C06E2D52-1345-4064-8429-3109916CEEE1}" type="slidenum">
              <a:rPr lang="it-IT" altLang="it-IT" smtClean="0"/>
              <a:pPr/>
              <a:t>‹#›</a:t>
            </a:fld>
            <a:endParaRPr lang="it-IT" altLang="it-IT" dirty="0"/>
          </a:p>
        </p:txBody>
      </p:sp>
      <p:pic>
        <p:nvPicPr>
          <p:cNvPr id="8" name="Picture 7" descr="Compact.png"/>
          <p:cNvPicPr>
            <a:picLocks noChangeAspect="1"/>
          </p:cNvPicPr>
          <p:nvPr userDrawn="1"/>
        </p:nvPicPr>
        <p:blipFill rotWithShape="1">
          <a:blip r:embed="rId9"/>
          <a:srcRect t="9742" b="15394"/>
          <a:stretch/>
        </p:blipFill>
        <p:spPr>
          <a:xfrm>
            <a:off x="9831875" y="1"/>
            <a:ext cx="2192332" cy="543448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E31B8D01-C65D-4459-B4A0-BBCB88C4BA93}"/>
              </a:ext>
            </a:extLst>
          </p:cNvPr>
          <p:cNvSpPr txBox="1"/>
          <p:nvPr userDrawn="1"/>
        </p:nvSpPr>
        <p:spPr>
          <a:xfrm>
            <a:off x="1476540" y="103607"/>
            <a:ext cx="1565573" cy="3994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98" dirty="0" err="1">
                <a:solidFill>
                  <a:schemeClr val="tx1"/>
                </a:solidFill>
              </a:rPr>
              <a:t>Funded</a:t>
            </a:r>
            <a:r>
              <a:rPr lang="de-DE" sz="998" dirty="0">
                <a:solidFill>
                  <a:schemeClr val="tx1"/>
                </a:solidFill>
              </a:rPr>
              <a:t> </a:t>
            </a:r>
            <a:r>
              <a:rPr lang="de-DE" sz="998" dirty="0" err="1">
                <a:solidFill>
                  <a:schemeClr val="tx1"/>
                </a:solidFill>
              </a:rPr>
              <a:t>by</a:t>
            </a:r>
            <a:r>
              <a:rPr lang="de-DE" sz="998" dirty="0">
                <a:solidFill>
                  <a:schemeClr val="tx1"/>
                </a:solidFill>
              </a:rPr>
              <a:t> </a:t>
            </a:r>
            <a:r>
              <a:rPr lang="de-DE" sz="998" dirty="0" err="1">
                <a:solidFill>
                  <a:schemeClr val="tx1"/>
                </a:solidFill>
              </a:rPr>
              <a:t>the</a:t>
            </a:r>
            <a:r>
              <a:rPr lang="de-DE" sz="998" dirty="0">
                <a:solidFill>
                  <a:schemeClr val="tx1"/>
                </a:solidFill>
              </a:rPr>
              <a:t> </a:t>
            </a:r>
          </a:p>
          <a:p>
            <a:r>
              <a:rPr lang="de-DE" sz="998" dirty="0">
                <a:solidFill>
                  <a:schemeClr val="tx1"/>
                </a:solidFill>
              </a:rPr>
              <a:t>European Union</a:t>
            </a:r>
          </a:p>
        </p:txBody>
      </p:sp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BA2F4849-746D-4F42-A92A-3918AEB2F2E2}"/>
              </a:ext>
            </a:extLst>
          </p:cNvPr>
          <p:cNvCxnSpPr/>
          <p:nvPr userDrawn="1"/>
        </p:nvCxnSpPr>
        <p:spPr bwMode="auto">
          <a:xfrm>
            <a:off x="0" y="611524"/>
            <a:ext cx="12192001" cy="0"/>
          </a:xfrm>
          <a:prstGeom prst="lin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5" name="Gerader Verbinder 4">
            <a:extLst>
              <a:ext uri="{FF2B5EF4-FFF2-40B4-BE49-F238E27FC236}">
                <a16:creationId xmlns:a16="http://schemas.microsoft.com/office/drawing/2014/main" id="{9F27FFD8-7C1E-4BEE-B592-E8F488EBF176}"/>
              </a:ext>
            </a:extLst>
          </p:cNvPr>
          <p:cNvCxnSpPr/>
          <p:nvPr userDrawn="1"/>
        </p:nvCxnSpPr>
        <p:spPr bwMode="auto">
          <a:xfrm>
            <a:off x="-1" y="6452522"/>
            <a:ext cx="12192001" cy="0"/>
          </a:xfrm>
          <a:prstGeom prst="line">
            <a:avLst/>
          </a:prstGeom>
          <a:solidFill>
            <a:srgbClr val="00B8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8902047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7" r:id="rId1"/>
    <p:sldLayoutId id="2147483848" r:id="rId2"/>
    <p:sldLayoutId id="2147483849" r:id="rId3"/>
    <p:sldLayoutId id="2147483850" r:id="rId4"/>
    <p:sldLayoutId id="2147483851" r:id="rId5"/>
    <p:sldLayoutId id="2147483852" r:id="rId6"/>
  </p:sldLayoutIdLst>
  <p:transition spd="med">
    <p:fade/>
  </p:transition>
  <p:hf hdr="0" ftr="0" dt="0"/>
  <p:txStyles>
    <p:titleStyle>
      <a:lvl1pPr algn="l" defTabSz="40613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2903">
          <a:solidFill>
            <a:srgbClr val="000000"/>
          </a:solidFill>
          <a:latin typeface="+mj-lt"/>
          <a:ea typeface="ＭＳ Ｐゴシック" pitchFamily="34" charset="-128"/>
          <a:cs typeface="MS PGothic" charset="0"/>
        </a:defRPr>
      </a:lvl1pPr>
      <a:lvl2pPr algn="ctr" defTabSz="40613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3992">
          <a:solidFill>
            <a:srgbClr val="000000"/>
          </a:solidFill>
          <a:latin typeface="Arial" charset="0"/>
          <a:ea typeface="ＭＳ Ｐゴシック" pitchFamily="34" charset="-128"/>
          <a:cs typeface="MS PGothic" charset="0"/>
        </a:defRPr>
      </a:lvl2pPr>
      <a:lvl3pPr algn="ctr" defTabSz="40613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3992">
          <a:solidFill>
            <a:srgbClr val="000000"/>
          </a:solidFill>
          <a:latin typeface="Arial" charset="0"/>
          <a:ea typeface="ＭＳ Ｐゴシック" pitchFamily="34" charset="-128"/>
          <a:cs typeface="MS PGothic" charset="0"/>
        </a:defRPr>
      </a:lvl3pPr>
      <a:lvl4pPr algn="ctr" defTabSz="40613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3992">
          <a:solidFill>
            <a:srgbClr val="000000"/>
          </a:solidFill>
          <a:latin typeface="Arial" charset="0"/>
          <a:ea typeface="ＭＳ Ｐゴシック" pitchFamily="34" charset="-128"/>
          <a:cs typeface="MS PGothic" charset="0"/>
        </a:defRPr>
      </a:lvl4pPr>
      <a:lvl5pPr algn="ctr" defTabSz="406131" rtl="0" eaLnBrk="0" fontAlgn="base" hangingPunct="0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8" charset="0"/>
        <a:defRPr sz="3992">
          <a:solidFill>
            <a:srgbClr val="000000"/>
          </a:solidFill>
          <a:latin typeface="Arial" charset="0"/>
          <a:ea typeface="ＭＳ Ｐゴシック" pitchFamily="34" charset="-128"/>
          <a:cs typeface="MS PGothic" charset="0"/>
        </a:defRPr>
      </a:lvl5pPr>
      <a:lvl6pPr marL="2281009" indent="-207364" algn="ctr" defTabSz="407529" rtl="0" eaLnBrk="1" fontAlgn="base" hangingPunct="1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92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6pPr>
      <a:lvl7pPr marL="2695738" indent="-207364" algn="ctr" defTabSz="407529" rtl="0" eaLnBrk="1" fontAlgn="base" hangingPunct="1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92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7pPr>
      <a:lvl8pPr marL="3110467" indent="-207364" algn="ctr" defTabSz="407529" rtl="0" eaLnBrk="1" fontAlgn="base" hangingPunct="1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92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8pPr>
      <a:lvl9pPr marL="3525195" indent="-207364" algn="ctr" defTabSz="407529" rtl="0" eaLnBrk="1" fontAlgn="base" hangingPunct="1">
        <a:lnSpc>
          <a:spcPct val="93000"/>
        </a:lnSpc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charset="0"/>
        <a:defRPr sz="3992">
          <a:solidFill>
            <a:srgbClr val="00000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09639" indent="-309639" algn="l" defTabSz="406131" rtl="0" eaLnBrk="0" fontAlgn="base" hangingPunct="0">
        <a:lnSpc>
          <a:spcPct val="93000"/>
        </a:lnSpc>
        <a:spcBef>
          <a:spcPct val="0"/>
        </a:spcBef>
        <a:spcAft>
          <a:spcPts val="1282"/>
        </a:spcAft>
        <a:buClr>
          <a:srgbClr val="000000"/>
        </a:buClr>
        <a:buSzPct val="100000"/>
        <a:buFont typeface="Times New Roman" pitchFamily="18" charset="0"/>
        <a:defRPr sz="1633" u="none">
          <a:solidFill>
            <a:schemeClr val="tx1"/>
          </a:solidFill>
          <a:latin typeface="+mn-lt"/>
          <a:ea typeface="ＭＳ Ｐゴシック" pitchFamily="34" charset="-128"/>
          <a:cs typeface="MS PGothic" charset="0"/>
        </a:defRPr>
      </a:lvl1pPr>
      <a:lvl2pPr marL="672565" indent="-257793" algn="l" defTabSz="406131" rtl="0" eaLnBrk="0" fontAlgn="base" hangingPunct="0">
        <a:lnSpc>
          <a:spcPct val="93000"/>
        </a:lnSpc>
        <a:spcBef>
          <a:spcPct val="0"/>
        </a:spcBef>
        <a:spcAft>
          <a:spcPts val="1032"/>
        </a:spcAft>
        <a:buClr>
          <a:srgbClr val="000000"/>
        </a:buClr>
        <a:buSzPct val="100000"/>
        <a:buFont typeface="Times New Roman" pitchFamily="18" charset="0"/>
        <a:defRPr sz="2540">
          <a:solidFill>
            <a:srgbClr val="000000"/>
          </a:solidFill>
          <a:latin typeface="+mn-lt"/>
          <a:ea typeface="ＭＳ Ｐゴシック" pitchFamily="34" charset="-128"/>
          <a:cs typeface="MS PGothic" charset="0"/>
        </a:defRPr>
      </a:lvl2pPr>
      <a:lvl3pPr marL="1035490" indent="-205946" algn="l" defTabSz="406131" rtl="0" eaLnBrk="0" fontAlgn="base" hangingPunct="0">
        <a:lnSpc>
          <a:spcPct val="93000"/>
        </a:lnSpc>
        <a:spcBef>
          <a:spcPct val="0"/>
        </a:spcBef>
        <a:spcAft>
          <a:spcPts val="771"/>
        </a:spcAft>
        <a:buClr>
          <a:srgbClr val="000000"/>
        </a:buClr>
        <a:buSzPct val="100000"/>
        <a:buFont typeface="Times New Roman" pitchFamily="18" charset="0"/>
        <a:defRPr sz="2177">
          <a:solidFill>
            <a:srgbClr val="000000"/>
          </a:solidFill>
          <a:latin typeface="+mn-lt"/>
          <a:ea typeface="ＭＳ Ｐゴシック" pitchFamily="34" charset="-128"/>
          <a:cs typeface="MS PGothic" charset="0"/>
        </a:defRPr>
      </a:lvl3pPr>
      <a:lvl4pPr marL="1450262" indent="-205946" algn="l" defTabSz="406131" rtl="0" eaLnBrk="0" fontAlgn="base" hangingPunct="0">
        <a:lnSpc>
          <a:spcPct val="93000"/>
        </a:lnSpc>
        <a:spcBef>
          <a:spcPct val="0"/>
        </a:spcBef>
        <a:spcAft>
          <a:spcPts val="522"/>
        </a:spcAft>
        <a:buClr>
          <a:srgbClr val="000000"/>
        </a:buClr>
        <a:buSzPct val="100000"/>
        <a:buFont typeface="Times New Roman" pitchFamily="18" charset="0"/>
        <a:defRPr sz="1814">
          <a:solidFill>
            <a:srgbClr val="000000"/>
          </a:solidFill>
          <a:latin typeface="+mn-lt"/>
          <a:ea typeface="ＭＳ Ｐゴシック" pitchFamily="34" charset="-128"/>
          <a:cs typeface="MS PGothic" charset="0"/>
        </a:defRPr>
      </a:lvl4pPr>
      <a:lvl5pPr marL="1865034" indent="-205946" algn="l" defTabSz="406131" rtl="0" eaLnBrk="0" fontAlgn="base" hangingPunct="0">
        <a:lnSpc>
          <a:spcPct val="93000"/>
        </a:lnSpc>
        <a:spcBef>
          <a:spcPct val="0"/>
        </a:spcBef>
        <a:spcAft>
          <a:spcPts val="261"/>
        </a:spcAft>
        <a:buClr>
          <a:srgbClr val="000000"/>
        </a:buClr>
        <a:buSzPct val="100000"/>
        <a:buFont typeface="Times New Roman" pitchFamily="18" charset="0"/>
        <a:defRPr sz="1814">
          <a:solidFill>
            <a:srgbClr val="000000"/>
          </a:solidFill>
          <a:latin typeface="+mn-lt"/>
          <a:ea typeface="ＭＳ Ｐゴシック" pitchFamily="34" charset="-128"/>
          <a:cs typeface="MS PGothic" charset="0"/>
        </a:defRPr>
      </a:lvl5pPr>
      <a:lvl6pPr marL="2281009" indent="-207364" algn="l" defTabSz="407529" rtl="0" eaLnBrk="1" fontAlgn="base" hangingPunct="1">
        <a:lnSpc>
          <a:spcPct val="93000"/>
        </a:lnSpc>
        <a:spcBef>
          <a:spcPct val="0"/>
        </a:spcBef>
        <a:spcAft>
          <a:spcPts val="261"/>
        </a:spcAft>
        <a:buClr>
          <a:srgbClr val="000000"/>
        </a:buClr>
        <a:buSzPct val="100000"/>
        <a:buFont typeface="Times New Roman" charset="0"/>
        <a:defRPr sz="1814">
          <a:solidFill>
            <a:srgbClr val="000000"/>
          </a:solidFill>
          <a:latin typeface="+mn-lt"/>
          <a:ea typeface="+mn-ea"/>
          <a:cs typeface="+mn-cs"/>
        </a:defRPr>
      </a:lvl6pPr>
      <a:lvl7pPr marL="2695738" indent="-207364" algn="l" defTabSz="407529" rtl="0" eaLnBrk="1" fontAlgn="base" hangingPunct="1">
        <a:lnSpc>
          <a:spcPct val="93000"/>
        </a:lnSpc>
        <a:spcBef>
          <a:spcPct val="0"/>
        </a:spcBef>
        <a:spcAft>
          <a:spcPts val="261"/>
        </a:spcAft>
        <a:buClr>
          <a:srgbClr val="000000"/>
        </a:buClr>
        <a:buSzPct val="100000"/>
        <a:buFont typeface="Times New Roman" charset="0"/>
        <a:defRPr sz="1814">
          <a:solidFill>
            <a:srgbClr val="000000"/>
          </a:solidFill>
          <a:latin typeface="+mn-lt"/>
          <a:ea typeface="+mn-ea"/>
          <a:cs typeface="+mn-cs"/>
        </a:defRPr>
      </a:lvl7pPr>
      <a:lvl8pPr marL="3110467" indent="-207364" algn="l" defTabSz="407529" rtl="0" eaLnBrk="1" fontAlgn="base" hangingPunct="1">
        <a:lnSpc>
          <a:spcPct val="93000"/>
        </a:lnSpc>
        <a:spcBef>
          <a:spcPct val="0"/>
        </a:spcBef>
        <a:spcAft>
          <a:spcPts val="261"/>
        </a:spcAft>
        <a:buClr>
          <a:srgbClr val="000000"/>
        </a:buClr>
        <a:buSzPct val="100000"/>
        <a:buFont typeface="Times New Roman" charset="0"/>
        <a:defRPr sz="1814">
          <a:solidFill>
            <a:srgbClr val="000000"/>
          </a:solidFill>
          <a:latin typeface="+mn-lt"/>
          <a:ea typeface="+mn-ea"/>
          <a:cs typeface="+mn-cs"/>
        </a:defRPr>
      </a:lvl8pPr>
      <a:lvl9pPr marL="3525195" indent="-207364" algn="l" defTabSz="407529" rtl="0" eaLnBrk="1" fontAlgn="base" hangingPunct="1">
        <a:lnSpc>
          <a:spcPct val="93000"/>
        </a:lnSpc>
        <a:spcBef>
          <a:spcPct val="0"/>
        </a:spcBef>
        <a:spcAft>
          <a:spcPts val="261"/>
        </a:spcAft>
        <a:buClr>
          <a:srgbClr val="000000"/>
        </a:buClr>
        <a:buSzPct val="100000"/>
        <a:buFont typeface="Times New Roman" charset="0"/>
        <a:defRPr sz="1814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14728" rtl="0" eaLnBrk="1" latinLnBrk="0" hangingPunct="1">
        <a:defRPr sz="1633" kern="1200">
          <a:solidFill>
            <a:schemeClr val="tx1"/>
          </a:solidFill>
          <a:latin typeface="+mn-lt"/>
          <a:ea typeface="+mn-ea"/>
          <a:cs typeface="+mn-cs"/>
        </a:defRPr>
      </a:lvl1pPr>
      <a:lvl2pPr marL="414728" algn="l" defTabSz="414728" rtl="0" eaLnBrk="1" latinLnBrk="0" hangingPunct="1">
        <a:defRPr sz="1633" kern="1200">
          <a:solidFill>
            <a:schemeClr val="tx1"/>
          </a:solidFill>
          <a:latin typeface="+mn-lt"/>
          <a:ea typeface="+mn-ea"/>
          <a:cs typeface="+mn-cs"/>
        </a:defRPr>
      </a:lvl2pPr>
      <a:lvl3pPr marL="829457" algn="l" defTabSz="414728" rtl="0" eaLnBrk="1" latinLnBrk="0" hangingPunct="1">
        <a:defRPr sz="1633" kern="1200">
          <a:solidFill>
            <a:schemeClr val="tx1"/>
          </a:solidFill>
          <a:latin typeface="+mn-lt"/>
          <a:ea typeface="+mn-ea"/>
          <a:cs typeface="+mn-cs"/>
        </a:defRPr>
      </a:lvl3pPr>
      <a:lvl4pPr marL="1244186" algn="l" defTabSz="414728" rtl="0" eaLnBrk="1" latinLnBrk="0" hangingPunct="1">
        <a:defRPr sz="1633" kern="1200">
          <a:solidFill>
            <a:schemeClr val="tx1"/>
          </a:solidFill>
          <a:latin typeface="+mn-lt"/>
          <a:ea typeface="+mn-ea"/>
          <a:cs typeface="+mn-cs"/>
        </a:defRPr>
      </a:lvl4pPr>
      <a:lvl5pPr marL="1658915" algn="l" defTabSz="414728" rtl="0" eaLnBrk="1" latinLnBrk="0" hangingPunct="1">
        <a:defRPr sz="1633" kern="1200">
          <a:solidFill>
            <a:schemeClr val="tx1"/>
          </a:solidFill>
          <a:latin typeface="+mn-lt"/>
          <a:ea typeface="+mn-ea"/>
          <a:cs typeface="+mn-cs"/>
        </a:defRPr>
      </a:lvl5pPr>
      <a:lvl6pPr marL="2073644" algn="l" defTabSz="414728" rtl="0" eaLnBrk="1" latinLnBrk="0" hangingPunct="1">
        <a:defRPr sz="1633" kern="1200">
          <a:solidFill>
            <a:schemeClr val="tx1"/>
          </a:solidFill>
          <a:latin typeface="+mn-lt"/>
          <a:ea typeface="+mn-ea"/>
          <a:cs typeface="+mn-cs"/>
        </a:defRPr>
      </a:lvl6pPr>
      <a:lvl7pPr marL="2488373" algn="l" defTabSz="414728" rtl="0" eaLnBrk="1" latinLnBrk="0" hangingPunct="1">
        <a:defRPr sz="1633" kern="1200">
          <a:solidFill>
            <a:schemeClr val="tx1"/>
          </a:solidFill>
          <a:latin typeface="+mn-lt"/>
          <a:ea typeface="+mn-ea"/>
          <a:cs typeface="+mn-cs"/>
        </a:defRPr>
      </a:lvl7pPr>
      <a:lvl8pPr marL="2903102" algn="l" defTabSz="414728" rtl="0" eaLnBrk="1" latinLnBrk="0" hangingPunct="1">
        <a:defRPr sz="1633" kern="1200">
          <a:solidFill>
            <a:schemeClr val="tx1"/>
          </a:solidFill>
          <a:latin typeface="+mn-lt"/>
          <a:ea typeface="+mn-ea"/>
          <a:cs typeface="+mn-cs"/>
        </a:defRPr>
      </a:lvl8pPr>
      <a:lvl9pPr marL="3317831" algn="l" defTabSz="414728" rtl="0" eaLnBrk="1" latinLnBrk="0" hangingPunct="1">
        <a:defRPr sz="16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6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7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3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5.xml"/><Relationship Id="rId4" Type="http://schemas.microsoft.com/office/2007/relationships/hdphoto" Target="../media/hdphoto5.wdp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64.xml"/><Relationship Id="rId5" Type="http://schemas.openxmlformats.org/officeDocument/2006/relationships/image" Target="../media/image73.png"/><Relationship Id="rId4" Type="http://schemas.openxmlformats.org/officeDocument/2006/relationships/image" Target="../media/image61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16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64.xml"/><Relationship Id="rId5" Type="http://schemas.openxmlformats.org/officeDocument/2006/relationships/image" Target="../media/image73.png"/><Relationship Id="rId4" Type="http://schemas.openxmlformats.org/officeDocument/2006/relationships/chart" Target="../charts/char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78.png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31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3" Type="http://schemas.openxmlformats.org/officeDocument/2006/relationships/image" Target="../media/image83.jpeg"/><Relationship Id="rId7" Type="http://schemas.openxmlformats.org/officeDocument/2006/relationships/image" Target="../media/image87.png"/><Relationship Id="rId12" Type="http://schemas.openxmlformats.org/officeDocument/2006/relationships/image" Target="../media/image92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86.jpeg"/><Relationship Id="rId11" Type="http://schemas.openxmlformats.org/officeDocument/2006/relationships/image" Target="../media/image91.jpeg"/><Relationship Id="rId5" Type="http://schemas.openxmlformats.org/officeDocument/2006/relationships/image" Target="../media/image85.png"/><Relationship Id="rId10" Type="http://schemas.openxmlformats.org/officeDocument/2006/relationships/image" Target="../media/image90.jpeg"/><Relationship Id="rId4" Type="http://schemas.openxmlformats.org/officeDocument/2006/relationships/image" Target="../media/image84.png"/><Relationship Id="rId9" Type="http://schemas.openxmlformats.org/officeDocument/2006/relationships/image" Target="../media/image8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5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4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66.xml"/><Relationship Id="rId6" Type="http://schemas.openxmlformats.org/officeDocument/2006/relationships/image" Target="../media/image61.png"/><Relationship Id="rId5" Type="http://schemas.microsoft.com/office/2007/relationships/hdphoto" Target="../media/hdphoto4.wdp"/><Relationship Id="rId4" Type="http://schemas.openxmlformats.org/officeDocument/2006/relationships/image" Target="../media/image6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66.xml"/><Relationship Id="rId5" Type="http://schemas.openxmlformats.org/officeDocument/2006/relationships/image" Target="../media/image65.emf"/><Relationship Id="rId4" Type="http://schemas.openxmlformats.org/officeDocument/2006/relationships/image" Target="../media/image64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6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67.jpeg"/><Relationship Id="rId4" Type="http://schemas.openxmlformats.org/officeDocument/2006/relationships/image" Target="../media/image3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F1ADE10F-27EF-4685-9A7C-0D133BE247D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4928" y="1908035"/>
            <a:ext cx="7992140" cy="1729171"/>
          </a:xfrm>
        </p:spPr>
        <p:txBody>
          <a:bodyPr/>
          <a:lstStyle/>
          <a:p>
            <a:r>
              <a:rPr lang="nl-NL" dirty="0" err="1" smtClean="0"/>
              <a:t>Experience</a:t>
            </a:r>
            <a:r>
              <a:rPr lang="nl-NL" dirty="0" smtClean="0"/>
              <a:t> </a:t>
            </a:r>
            <a:r>
              <a:rPr lang="nl-NL" dirty="0" err="1" smtClean="0"/>
              <a:t>gained</a:t>
            </a:r>
            <a:r>
              <a:rPr lang="nl-NL" dirty="0" smtClean="0"/>
              <a:t> in </a:t>
            </a:r>
            <a:r>
              <a:rPr lang="nl-NL" dirty="0" err="1" smtClean="0"/>
              <a:t>the</a:t>
            </a:r>
            <a:r>
              <a:rPr lang="nl-NL" dirty="0" smtClean="0"/>
              <a:t> XLS project </a:t>
            </a:r>
            <a:endParaRPr lang="en-GB" dirty="0"/>
          </a:p>
        </p:txBody>
      </p:sp>
      <p:sp>
        <p:nvSpPr>
          <p:cNvPr id="149" name="Ondertitel 2" hidden="1"/>
          <p:cNvSpPr txBox="1">
            <a:spLocks/>
          </p:cNvSpPr>
          <p:nvPr/>
        </p:nvSpPr>
        <p:spPr bwMode="auto">
          <a:xfrm>
            <a:off x="2468517" y="731899"/>
            <a:ext cx="3917859" cy="842789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>
            <a:lvl1pPr marL="0" indent="0" algn="l">
              <a:buNone/>
              <a:defRPr sz="3200"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eaLnBrk="0" hangingPunct="0">
              <a:spcBef>
                <a:spcPts val="600"/>
              </a:spcBef>
              <a:buClr>
                <a:srgbClr val="089EF1"/>
              </a:buClr>
              <a:buFont typeface="Wingdings" pitchFamily="2" charset="2"/>
              <a:buNone/>
              <a:defRPr/>
            </a:pPr>
            <a:r>
              <a:rPr lang="nl-NL" sz="1800" kern="0" dirty="0">
                <a:ln w="9525">
                  <a:solidFill>
                    <a:schemeClr val="bg1"/>
                  </a:solidFill>
                </a:ln>
                <a:noFill/>
                <a:latin typeface="Arial Black" panose="020B0A04020102020204" pitchFamily="34" charset="0"/>
                <a:cs typeface="Arial" panose="020B0604020202020204" pitchFamily="34" charset="0"/>
              </a:rPr>
              <a:t>KRACHT DOOR </a:t>
            </a:r>
          </a:p>
          <a:p>
            <a:pPr eaLnBrk="0" hangingPunct="0">
              <a:spcBef>
                <a:spcPts val="600"/>
              </a:spcBef>
              <a:buClr>
                <a:srgbClr val="089EF1"/>
              </a:buClr>
              <a:buFont typeface="Wingdings" pitchFamily="2" charset="2"/>
              <a:buNone/>
              <a:defRPr/>
            </a:pPr>
            <a:r>
              <a:rPr lang="nl-NL" sz="1800" kern="0" dirty="0">
                <a:ln w="9525">
                  <a:solidFill>
                    <a:schemeClr val="bg1"/>
                  </a:solidFill>
                </a:ln>
                <a:noFill/>
                <a:latin typeface="Arial Black" panose="020B0A04020102020204" pitchFamily="34" charset="0"/>
                <a:cs typeface="Arial" panose="020B0604020202020204" pitchFamily="34" charset="0"/>
              </a:rPr>
              <a:t>SAMENWERKING</a:t>
            </a: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>
          <a:xfrm>
            <a:off x="775313" y="4974369"/>
            <a:ext cx="2494098" cy="650054"/>
          </a:xfrm>
        </p:spPr>
        <p:txBody>
          <a:bodyPr/>
          <a:lstStyle/>
          <a:p>
            <a:r>
              <a:rPr lang="nl-NL" dirty="0" smtClean="0"/>
              <a:t>Mathieu </a:t>
            </a:r>
            <a:r>
              <a:rPr lang="nl-NL" dirty="0" err="1" smtClean="0"/>
              <a:t>Breukers</a:t>
            </a:r>
            <a:r>
              <a:rPr lang="nl-NL" dirty="0" smtClean="0"/>
              <a:t>, </a:t>
            </a:r>
          </a:p>
          <a:p>
            <a:r>
              <a:rPr lang="nl-NL" dirty="0" smtClean="0"/>
              <a:t>Xander </a:t>
            </a:r>
            <a:r>
              <a:rPr lang="nl-NL" dirty="0" smtClean="0"/>
              <a:t>Janssen</a:t>
            </a:r>
            <a:endParaRPr lang="nl-NL" dirty="0" smtClean="0"/>
          </a:p>
        </p:txBody>
      </p:sp>
      <p:sp>
        <p:nvSpPr>
          <p:cNvPr id="6" name="Subtitle 4"/>
          <p:cNvSpPr txBox="1">
            <a:spLocks/>
          </p:cNvSpPr>
          <p:nvPr/>
        </p:nvSpPr>
        <p:spPr>
          <a:xfrm>
            <a:off x="3110195" y="4974369"/>
            <a:ext cx="2393458" cy="65005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tabLst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Calibri" panose="020F0502020204030204" pitchFamily="34" charset="0"/>
              <a:buNone/>
              <a:tabLst/>
              <a:defRPr sz="1600" b="0" i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 smtClean="0"/>
              <a:t>Hans Priem, </a:t>
            </a:r>
          </a:p>
          <a:p>
            <a:r>
              <a:rPr lang="nl-NL" dirty="0" smtClean="0"/>
              <a:t>Miranda van den Berg</a:t>
            </a:r>
            <a:endParaRPr lang="en-GB" dirty="0"/>
          </a:p>
        </p:txBody>
      </p:sp>
      <p:sp>
        <p:nvSpPr>
          <p:cNvPr id="8" name="Subtitle 4"/>
          <p:cNvSpPr txBox="1">
            <a:spLocks/>
          </p:cNvSpPr>
          <p:nvPr/>
        </p:nvSpPr>
        <p:spPr>
          <a:xfrm>
            <a:off x="5604293" y="4971296"/>
            <a:ext cx="2494098" cy="65005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tabLst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tabLst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Wingdings" panose="05000000000000000000" pitchFamily="2" charset="2"/>
              <a:buNone/>
              <a:defRPr sz="16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110000"/>
              </a:lnSpc>
              <a:spcBef>
                <a:spcPts val="900"/>
              </a:spcBef>
              <a:spcAft>
                <a:spcPts val="900"/>
              </a:spcAft>
              <a:buClr>
                <a:schemeClr val="tx2"/>
              </a:buClr>
              <a:buFont typeface="Calibri" panose="020F0502020204030204" pitchFamily="34" charset="0"/>
              <a:buNone/>
              <a:tabLst/>
              <a:defRPr sz="1600" b="0" i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 smtClean="0"/>
              <a:t>Mari van der Linden</a:t>
            </a:r>
          </a:p>
          <a:p>
            <a:r>
              <a:rPr lang="nl-NL" dirty="0" smtClean="0"/>
              <a:t>Martien Jansen </a:t>
            </a:r>
            <a:endParaRPr lang="nl-NL" dirty="0" smtClean="0"/>
          </a:p>
        </p:txBody>
      </p:sp>
    </p:spTree>
    <p:extLst>
      <p:ext uri="{BB962C8B-B14F-4D97-AF65-F5344CB8AC3E}">
        <p14:creationId xmlns:p14="http://schemas.microsoft.com/office/powerpoint/2010/main" val="1564266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Science and technology drives competences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6C43CA-AF01-467D-814F-7F5ADABDBF66}" type="datetime2">
              <a:rPr lang="en-GB" noProof="0" smtClean="0"/>
              <a:t>Monday, 03 April 2023</a:t>
            </a:fld>
            <a:endParaRPr lang="en-GB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noProof="0" smtClean="0"/>
              <a:t>VDL </a:t>
            </a:r>
            <a:r>
              <a:rPr lang="en-GB" smtClean="0"/>
              <a:t>Groep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en-GB" noProof="0" smtClean="0"/>
              <a:t>10</a:t>
            </a:fld>
            <a:endParaRPr lang="en-GB" noProof="0"/>
          </a:p>
        </p:txBody>
      </p:sp>
      <p:sp>
        <p:nvSpPr>
          <p:cNvPr id="14" name="Oval 13"/>
          <p:cNvSpPr/>
          <p:nvPr/>
        </p:nvSpPr>
        <p:spPr>
          <a:xfrm>
            <a:off x="6712485" y="3078479"/>
            <a:ext cx="2297160" cy="2176575"/>
          </a:xfrm>
          <a:prstGeom prst="ellipse">
            <a:avLst/>
          </a:prstGeom>
          <a:solidFill>
            <a:srgbClr val="92D050">
              <a:alpha val="50196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r" defTabSz="1218662">
              <a:lnSpc>
                <a:spcPct val="90000"/>
              </a:lnSpc>
              <a:spcAft>
                <a:spcPts val="300"/>
              </a:spcAft>
            </a:pPr>
            <a:endParaRPr lang="en-US" sz="2800" b="1" dirty="0">
              <a:solidFill>
                <a:schemeClr val="tx1"/>
              </a:solidFill>
            </a:endParaRPr>
          </a:p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2800" b="1" dirty="0" smtClean="0">
                <a:solidFill>
                  <a:schemeClr val="tx1"/>
                </a:solidFill>
              </a:rPr>
              <a:t>AVO</a:t>
            </a:r>
            <a:endParaRPr lang="en-US" sz="1400" b="1" dirty="0" smtClean="0">
              <a:solidFill>
                <a:schemeClr val="tx1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8500645" y="3078478"/>
            <a:ext cx="2297160" cy="2176575"/>
          </a:xfrm>
          <a:prstGeom prst="ellipse">
            <a:avLst/>
          </a:prstGeom>
          <a:solidFill>
            <a:srgbClr val="F29000">
              <a:alpha val="4980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r" defTabSz="1218662">
              <a:lnSpc>
                <a:spcPct val="90000"/>
              </a:lnSpc>
              <a:spcAft>
                <a:spcPts val="300"/>
              </a:spcAft>
            </a:pPr>
            <a:endParaRPr lang="en-US" sz="2800" b="1" dirty="0">
              <a:solidFill>
                <a:schemeClr val="tx1"/>
              </a:solidFill>
            </a:endParaRPr>
          </a:p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2400" b="1" dirty="0" smtClean="0">
                <a:solidFill>
                  <a:schemeClr val="tx1"/>
                </a:solidFill>
              </a:rPr>
              <a:t>New startups</a:t>
            </a:r>
            <a:endParaRPr lang="en-US" sz="1200" b="1" dirty="0" smtClean="0">
              <a:solidFill>
                <a:schemeClr val="tx1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7596405" y="1625287"/>
            <a:ext cx="2297160" cy="2176575"/>
          </a:xfrm>
          <a:prstGeom prst="ellipse">
            <a:avLst/>
          </a:prstGeom>
          <a:solidFill>
            <a:srgbClr val="7030A0">
              <a:alpha val="50196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r" defTabSz="1218662">
              <a:lnSpc>
                <a:spcPct val="90000"/>
              </a:lnSpc>
              <a:spcAft>
                <a:spcPts val="300"/>
              </a:spcAft>
            </a:pPr>
            <a:endParaRPr lang="en-US" sz="2800" b="1" dirty="0">
              <a:solidFill>
                <a:schemeClr val="tx1"/>
              </a:solidFill>
            </a:endParaRPr>
          </a:p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2000" b="1" dirty="0" smtClean="0">
                <a:solidFill>
                  <a:schemeClr val="tx1"/>
                </a:solidFill>
              </a:rPr>
              <a:t>Swiss-FEL</a:t>
            </a:r>
            <a:endParaRPr lang="en-US" sz="1100" b="1" dirty="0" smtClean="0">
              <a:solidFill>
                <a:schemeClr val="tx1"/>
              </a:solidFill>
            </a:endParaRPr>
          </a:p>
        </p:txBody>
      </p:sp>
      <p:sp>
        <p:nvSpPr>
          <p:cNvPr id="17" name="Right Arrow 16"/>
          <p:cNvSpPr/>
          <p:nvPr/>
        </p:nvSpPr>
        <p:spPr>
          <a:xfrm>
            <a:off x="4873524" y="2561338"/>
            <a:ext cx="2329915" cy="568960"/>
          </a:xfrm>
          <a:prstGeom prst="rightArrow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23864" y="1704610"/>
            <a:ext cx="3919912" cy="3353205"/>
            <a:chOff x="2338754" y="1072655"/>
            <a:chExt cx="5594846" cy="4785992"/>
          </a:xfrm>
        </p:grpSpPr>
        <p:sp>
          <p:nvSpPr>
            <p:cNvPr id="9" name="Oval 8"/>
            <p:cNvSpPr/>
            <p:nvPr/>
          </p:nvSpPr>
          <p:spPr>
            <a:xfrm>
              <a:off x="3456847" y="2684623"/>
              <a:ext cx="3349869" cy="3174024"/>
            </a:xfrm>
            <a:prstGeom prst="ellipse">
              <a:avLst/>
            </a:prstGeom>
            <a:solidFill>
              <a:srgbClr val="D10505">
                <a:alpha val="50196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1960" tIns="71960" rIns="71960" bIns="71960" rtlCol="0" anchor="t"/>
            <a:lstStyle/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endParaRPr lang="en-US" b="1" dirty="0" smtClean="0">
                <a:solidFill>
                  <a:schemeClr val="tx1"/>
                </a:solidFill>
              </a:endParaRPr>
            </a:p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endParaRPr lang="en-US" b="1" dirty="0" smtClean="0">
                <a:solidFill>
                  <a:schemeClr val="tx1"/>
                </a:solidFill>
              </a:endParaRPr>
            </a:p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endParaRPr lang="en-US" b="1" dirty="0">
                <a:solidFill>
                  <a:schemeClr val="tx1"/>
                </a:solidFill>
              </a:endParaRPr>
            </a:p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endParaRPr lang="en-US" b="1" dirty="0">
                <a:solidFill>
                  <a:schemeClr val="tx1"/>
                </a:solidFill>
              </a:endParaRPr>
            </a:p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r>
                <a:rPr lang="en-US" b="1" dirty="0" smtClean="0">
                  <a:solidFill>
                    <a:schemeClr val="tx1"/>
                  </a:solidFill>
                </a:rPr>
                <a:t>Smart*Light</a:t>
              </a:r>
              <a:endParaRPr lang="en-US" sz="1050" b="1" dirty="0" smtClean="0">
                <a:solidFill>
                  <a:schemeClr val="tx1"/>
                </a:solidFill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2338754" y="1072655"/>
              <a:ext cx="5594846" cy="3174024"/>
              <a:chOff x="2338754" y="1072655"/>
              <a:chExt cx="5594846" cy="3174024"/>
            </a:xfrm>
          </p:grpSpPr>
          <p:sp>
            <p:nvSpPr>
              <p:cNvPr id="12" name="Oval 11"/>
              <p:cNvSpPr/>
              <p:nvPr/>
            </p:nvSpPr>
            <p:spPr>
              <a:xfrm>
                <a:off x="2338754" y="1072655"/>
                <a:ext cx="3349869" cy="3174024"/>
              </a:xfrm>
              <a:prstGeom prst="ellipse">
                <a:avLst/>
              </a:prstGeom>
              <a:solidFill>
                <a:schemeClr val="accent5">
                  <a:lumMod val="75000"/>
                  <a:lumOff val="25000"/>
                  <a:alpha val="50196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1960" tIns="71960" rIns="71960" bIns="71960" rtlCol="0" anchor="t"/>
              <a:lstStyle/>
              <a:p>
                <a:pPr algn="ctr" defTabSz="1218662">
                  <a:lnSpc>
                    <a:spcPct val="90000"/>
                  </a:lnSpc>
                  <a:spcAft>
                    <a:spcPts val="300"/>
                  </a:spcAft>
                </a:pPr>
                <a:endParaRPr lang="en-US" b="1" dirty="0" smtClean="0">
                  <a:solidFill>
                    <a:schemeClr val="tx1"/>
                  </a:solidFill>
                </a:endParaRPr>
              </a:p>
              <a:p>
                <a:pPr algn="ctr" defTabSz="1218662">
                  <a:lnSpc>
                    <a:spcPct val="90000"/>
                  </a:lnSpc>
                  <a:spcAft>
                    <a:spcPts val="300"/>
                  </a:spcAft>
                </a:pPr>
                <a:endParaRPr lang="en-US" b="1" dirty="0" smtClean="0"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4583731" y="1072655"/>
                <a:ext cx="3349869" cy="3174024"/>
              </a:xfrm>
              <a:prstGeom prst="ellipse">
                <a:avLst/>
              </a:prstGeom>
              <a:solidFill>
                <a:srgbClr val="FFC000">
                  <a:alpha val="50196"/>
                </a:srgb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1960" tIns="71960" rIns="71960" bIns="71960" rtlCol="0" anchor="t"/>
              <a:lstStyle/>
              <a:p>
                <a:pPr algn="r" defTabSz="1218662">
                  <a:lnSpc>
                    <a:spcPct val="90000"/>
                  </a:lnSpc>
                  <a:spcAft>
                    <a:spcPts val="300"/>
                  </a:spcAft>
                </a:pPr>
                <a:endParaRPr lang="en-US" b="1" dirty="0" smtClean="0">
                  <a:solidFill>
                    <a:schemeClr val="tx1"/>
                  </a:solidFill>
                </a:endParaRPr>
              </a:p>
              <a:p>
                <a:pPr algn="r" defTabSz="1218662">
                  <a:lnSpc>
                    <a:spcPct val="90000"/>
                  </a:lnSpc>
                  <a:spcAft>
                    <a:spcPts val="300"/>
                  </a:spcAft>
                </a:pPr>
                <a:endParaRPr lang="en-US" b="1" dirty="0">
                  <a:solidFill>
                    <a:schemeClr val="tx1"/>
                  </a:solidFill>
                </a:endParaRPr>
              </a:p>
              <a:p>
                <a:pPr defTabSz="1218662">
                  <a:lnSpc>
                    <a:spcPct val="90000"/>
                  </a:lnSpc>
                  <a:spcAft>
                    <a:spcPts val="300"/>
                  </a:spcAft>
                </a:pPr>
                <a:r>
                  <a:rPr lang="en-US" b="1" dirty="0">
                    <a:solidFill>
                      <a:schemeClr val="tx1"/>
                    </a:solidFill>
                  </a:rPr>
                  <a:t> </a:t>
                </a:r>
                <a:r>
                  <a:rPr lang="en-US" b="1" dirty="0" smtClean="0">
                    <a:solidFill>
                      <a:schemeClr val="tx1"/>
                    </a:solidFill>
                  </a:rPr>
                  <a:t>              CLIC</a:t>
                </a:r>
                <a:endParaRPr lang="en-US" sz="1050" b="1" dirty="0" smtClean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1" name="Rectangle 10"/>
            <p:cNvSpPr/>
            <p:nvPr/>
          </p:nvSpPr>
          <p:spPr>
            <a:xfrm>
              <a:off x="2453167" y="2404210"/>
              <a:ext cx="904197" cy="48760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1218662">
                <a:lnSpc>
                  <a:spcPct val="90000"/>
                </a:lnSpc>
                <a:spcAft>
                  <a:spcPts val="300"/>
                </a:spcAft>
              </a:pPr>
              <a:r>
                <a:rPr lang="en-US" b="1" dirty="0" smtClean="0"/>
                <a:t>XLS</a:t>
              </a:r>
              <a:endParaRPr lang="en-US" b="1" dirty="0"/>
            </a:p>
          </p:txBody>
        </p:sp>
      </p:grpSp>
      <p:sp>
        <p:nvSpPr>
          <p:cNvPr id="32" name="Arc 31"/>
          <p:cNvSpPr/>
          <p:nvPr/>
        </p:nvSpPr>
        <p:spPr>
          <a:xfrm>
            <a:off x="2600325" y="866410"/>
            <a:ext cx="5705475" cy="1571990"/>
          </a:xfrm>
          <a:prstGeom prst="arc">
            <a:avLst>
              <a:gd name="adj1" fmla="val 10815279"/>
              <a:gd name="adj2" fmla="val 0"/>
            </a:avLst>
          </a:prstGeom>
          <a:ln w="63500">
            <a:solidFill>
              <a:srgbClr val="0070C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Arc 32"/>
          <p:cNvSpPr/>
          <p:nvPr/>
        </p:nvSpPr>
        <p:spPr>
          <a:xfrm rot="10800000">
            <a:off x="2790746" y="4469059"/>
            <a:ext cx="5705475" cy="1571990"/>
          </a:xfrm>
          <a:prstGeom prst="arc">
            <a:avLst>
              <a:gd name="adj1" fmla="val 10815279"/>
              <a:gd name="adj2" fmla="val 0"/>
            </a:avLst>
          </a:prstGeom>
          <a:ln w="63500">
            <a:solidFill>
              <a:srgbClr val="0070C0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4159016" y="5330140"/>
            <a:ext cx="26981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Knowledge transfer from</a:t>
            </a:r>
          </a:p>
          <a:p>
            <a:r>
              <a:rPr lang="en-US" dirty="0" smtClean="0"/>
              <a:t>academy </a:t>
            </a:r>
            <a:r>
              <a:rPr lang="en-US" dirty="0" smtClean="0"/>
              <a:t>to industry</a:t>
            </a:r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4178894" y="1062915"/>
            <a:ext cx="23775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User experience and </a:t>
            </a:r>
          </a:p>
          <a:p>
            <a:r>
              <a:rPr lang="en-US" dirty="0" smtClean="0"/>
              <a:t>industrialization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8894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866775"/>
            <a:ext cx="12192000" cy="5991225"/>
          </a:xfrm>
        </p:spPr>
        <p:txBody>
          <a:bodyPr/>
          <a:lstStyle/>
          <a:p>
            <a:pPr marL="0" indent="0">
              <a:buNone/>
            </a:pPr>
            <a:r>
              <a:rPr lang="en-US" sz="2000" dirty="0" smtClean="0">
                <a:solidFill>
                  <a:schemeClr val="accent5">
                    <a:lumMod val="75000"/>
                    <a:lumOff val="25000"/>
                  </a:schemeClr>
                </a:solidFill>
              </a:rPr>
              <a:t>	Normal way takes significant time, money &amp; </a:t>
            </a:r>
            <a:r>
              <a:rPr lang="en-US" sz="2000" dirty="0" smtClean="0">
                <a:solidFill>
                  <a:schemeClr val="accent5">
                    <a:lumMod val="75000"/>
                    <a:lumOff val="25000"/>
                  </a:schemeClr>
                </a:solidFill>
              </a:rPr>
              <a:t>effort, and is </a:t>
            </a:r>
            <a:r>
              <a:rPr lang="en-US" sz="2000" b="1" dirty="0" smtClean="0">
                <a:solidFill>
                  <a:schemeClr val="accent5">
                    <a:lumMod val="75000"/>
                    <a:lumOff val="25000"/>
                  </a:schemeClr>
                </a:solidFill>
              </a:rPr>
              <a:t>not</a:t>
            </a:r>
            <a:r>
              <a:rPr lang="en-US" sz="2000" dirty="0" smtClean="0">
                <a:solidFill>
                  <a:schemeClr val="accent5">
                    <a:lumMod val="75000"/>
                    <a:lumOff val="25000"/>
                  </a:schemeClr>
                </a:solidFill>
              </a:rPr>
              <a:t> optimized for more variables</a:t>
            </a:r>
            <a:endParaRPr lang="en-US" sz="2000" i="1" dirty="0">
              <a:solidFill>
                <a:schemeClr val="accent5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368300" y="66675"/>
            <a:ext cx="11455400" cy="809625"/>
          </a:xfrm>
        </p:spPr>
        <p:txBody>
          <a:bodyPr/>
          <a:lstStyle/>
          <a:p>
            <a:r>
              <a:rPr lang="en-US" smtClean="0"/>
              <a:t>Opportunity to improve; early involvement. Moving from a ‘W’ …..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VDL </a:t>
            </a:r>
            <a:r>
              <a:rPr lang="en-US" dirty="0" smtClean="0"/>
              <a:t>ETG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873725" y="2324246"/>
            <a:ext cx="10567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 smtClean="0"/>
              <a:t>Science</a:t>
            </a:r>
            <a:endParaRPr lang="en-US" b="1" dirty="0"/>
          </a:p>
        </p:txBody>
      </p:sp>
      <p:pic>
        <p:nvPicPr>
          <p:cNvPr id="2050" name="Picture 2" descr="https://ars.els-cdn.com/content/image/3-s2.0-B9780124058798000015-f01-08-9780124058798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1551" y="2324246"/>
            <a:ext cx="7364072" cy="4135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>
          <a:xfrm>
            <a:off x="471768" y="2987074"/>
            <a:ext cx="1057835" cy="52989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headEnd type="none" w="med" len="med"/>
            <a:tailEnd type="triangl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ctr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1100" b="1" dirty="0" smtClean="0">
                <a:solidFill>
                  <a:srgbClr val="7F7F7F">
                    <a:lumMod val="50000"/>
                  </a:srgbClr>
                </a:solidFill>
              </a:rPr>
              <a:t>Idea</a:t>
            </a: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cxnSp>
        <p:nvCxnSpPr>
          <p:cNvPr id="8" name="Straight Arrow Connector 7"/>
          <p:cNvCxnSpPr>
            <a:stCxn id="6" idx="2"/>
          </p:cNvCxnSpPr>
          <p:nvPr/>
        </p:nvCxnSpPr>
        <p:spPr>
          <a:xfrm>
            <a:off x="1000686" y="3516966"/>
            <a:ext cx="278073" cy="618564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921291" y="4135530"/>
            <a:ext cx="1057835" cy="52989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headEnd type="none" w="med" len="med"/>
            <a:tailEnd type="triangl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ctr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1100" b="1" dirty="0" smtClean="0">
                <a:solidFill>
                  <a:srgbClr val="7F7F7F">
                    <a:lumMod val="50000"/>
                  </a:srgbClr>
                </a:solidFill>
              </a:rPr>
              <a:t>One-of-a-kind test set up</a:t>
            </a: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cxnSp>
        <p:nvCxnSpPr>
          <p:cNvPr id="25" name="Straight Arrow Connector 24"/>
          <p:cNvCxnSpPr/>
          <p:nvPr/>
        </p:nvCxnSpPr>
        <p:spPr>
          <a:xfrm>
            <a:off x="1529603" y="4665422"/>
            <a:ext cx="344122" cy="553977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/>
          <p:cNvSpPr/>
          <p:nvPr/>
        </p:nvSpPr>
        <p:spPr>
          <a:xfrm>
            <a:off x="1712271" y="5219399"/>
            <a:ext cx="1057835" cy="52989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headEnd type="none" w="med" len="med"/>
            <a:tailEnd type="triangl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ctr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1100" b="1" dirty="0" smtClean="0">
                <a:solidFill>
                  <a:srgbClr val="7F7F7F">
                    <a:lumMod val="50000"/>
                  </a:srgbClr>
                </a:solidFill>
              </a:rPr>
              <a:t>Improved idea</a:t>
            </a: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2562599" y="4127539"/>
            <a:ext cx="1057835" cy="52989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headEnd type="none" w="med" len="med"/>
            <a:tailEnd type="triangl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ctr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1100" b="1" dirty="0" smtClean="0">
                <a:solidFill>
                  <a:srgbClr val="7F7F7F">
                    <a:lumMod val="50000"/>
                  </a:srgbClr>
                </a:solidFill>
              </a:rPr>
              <a:t>Improved</a:t>
            </a:r>
          </a:p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1100" b="1" dirty="0" smtClean="0">
                <a:solidFill>
                  <a:srgbClr val="7F7F7F">
                    <a:lumMod val="50000"/>
                  </a:srgbClr>
                </a:solidFill>
              </a:rPr>
              <a:t>One-of-a-kind test set up</a:t>
            </a: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cxnSp>
        <p:nvCxnSpPr>
          <p:cNvPr id="31" name="Straight Arrow Connector 30"/>
          <p:cNvCxnSpPr>
            <a:endCxn id="28" idx="2"/>
          </p:cNvCxnSpPr>
          <p:nvPr/>
        </p:nvCxnSpPr>
        <p:spPr>
          <a:xfrm flipV="1">
            <a:off x="2600699" y="4657431"/>
            <a:ext cx="490818" cy="56197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3036245" y="2987074"/>
            <a:ext cx="1057835" cy="52989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headEnd type="none" w="med" len="med"/>
            <a:tailEnd type="triangl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ctr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1100" b="1" dirty="0" smtClean="0">
                <a:solidFill>
                  <a:srgbClr val="7F7F7F">
                    <a:lumMod val="50000"/>
                  </a:srgbClr>
                </a:solidFill>
              </a:rPr>
              <a:t>Write paper</a:t>
            </a:r>
          </a:p>
        </p:txBody>
      </p:sp>
      <p:cxnSp>
        <p:nvCxnSpPr>
          <p:cNvPr id="33" name="Straight Arrow Connector 32"/>
          <p:cNvCxnSpPr/>
          <p:nvPr/>
        </p:nvCxnSpPr>
        <p:spPr>
          <a:xfrm flipV="1">
            <a:off x="3238500" y="3516966"/>
            <a:ext cx="457200" cy="610574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H="1">
            <a:off x="1529603" y="3252020"/>
            <a:ext cx="1506642" cy="0"/>
          </a:xfrm>
          <a:prstGeom prst="straightConnector1">
            <a:avLst/>
          </a:prstGeom>
          <a:ln w="31750" cap="flat" cmpd="sng">
            <a:solidFill>
              <a:schemeClr val="tx1"/>
            </a:solidFill>
            <a:miter lim="800000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flipV="1">
            <a:off x="4094080" y="3244252"/>
            <a:ext cx="687471" cy="7768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Freeform 16"/>
          <p:cNvSpPr/>
          <p:nvPr/>
        </p:nvSpPr>
        <p:spPr>
          <a:xfrm>
            <a:off x="4437815" y="1581296"/>
            <a:ext cx="7763709" cy="5192322"/>
          </a:xfrm>
          <a:custGeom>
            <a:avLst/>
            <a:gdLst>
              <a:gd name="connsiteX0" fmla="*/ 4296708 w 7963833"/>
              <a:gd name="connsiteY0" fmla="*/ 353622 h 5192322"/>
              <a:gd name="connsiteX1" fmla="*/ 4268133 w 7963833"/>
              <a:gd name="connsiteY1" fmla="*/ 401247 h 5192322"/>
              <a:gd name="connsiteX2" fmla="*/ 4210983 w 7963833"/>
              <a:gd name="connsiteY2" fmla="*/ 448872 h 5192322"/>
              <a:gd name="connsiteX3" fmla="*/ 4191933 w 7963833"/>
              <a:gd name="connsiteY3" fmla="*/ 477447 h 5192322"/>
              <a:gd name="connsiteX4" fmla="*/ 4134783 w 7963833"/>
              <a:gd name="connsiteY4" fmla="*/ 506022 h 5192322"/>
              <a:gd name="connsiteX5" fmla="*/ 4106208 w 7963833"/>
              <a:gd name="connsiteY5" fmla="*/ 525072 h 5192322"/>
              <a:gd name="connsiteX6" fmla="*/ 4030008 w 7963833"/>
              <a:gd name="connsiteY6" fmla="*/ 544122 h 5192322"/>
              <a:gd name="connsiteX7" fmla="*/ 3849033 w 7963833"/>
              <a:gd name="connsiteY7" fmla="*/ 582222 h 5192322"/>
              <a:gd name="connsiteX8" fmla="*/ 991533 w 7963833"/>
              <a:gd name="connsiteY8" fmla="*/ 591747 h 5192322"/>
              <a:gd name="connsiteX9" fmla="*/ 896283 w 7963833"/>
              <a:gd name="connsiteY9" fmla="*/ 610797 h 5192322"/>
              <a:gd name="connsiteX10" fmla="*/ 848658 w 7963833"/>
              <a:gd name="connsiteY10" fmla="*/ 620322 h 5192322"/>
              <a:gd name="connsiteX11" fmla="*/ 762933 w 7963833"/>
              <a:gd name="connsiteY11" fmla="*/ 648897 h 5192322"/>
              <a:gd name="connsiteX12" fmla="*/ 734358 w 7963833"/>
              <a:gd name="connsiteY12" fmla="*/ 658422 h 5192322"/>
              <a:gd name="connsiteX13" fmla="*/ 696258 w 7963833"/>
              <a:gd name="connsiteY13" fmla="*/ 677472 h 5192322"/>
              <a:gd name="connsiteX14" fmla="*/ 639108 w 7963833"/>
              <a:gd name="connsiteY14" fmla="*/ 696522 h 5192322"/>
              <a:gd name="connsiteX15" fmla="*/ 543858 w 7963833"/>
              <a:gd name="connsiteY15" fmla="*/ 734622 h 5192322"/>
              <a:gd name="connsiteX16" fmla="*/ 477183 w 7963833"/>
              <a:gd name="connsiteY16" fmla="*/ 772722 h 5192322"/>
              <a:gd name="connsiteX17" fmla="*/ 448608 w 7963833"/>
              <a:gd name="connsiteY17" fmla="*/ 782247 h 5192322"/>
              <a:gd name="connsiteX18" fmla="*/ 410508 w 7963833"/>
              <a:gd name="connsiteY18" fmla="*/ 810822 h 5192322"/>
              <a:gd name="connsiteX19" fmla="*/ 372408 w 7963833"/>
              <a:gd name="connsiteY19" fmla="*/ 829872 h 5192322"/>
              <a:gd name="connsiteX20" fmla="*/ 296208 w 7963833"/>
              <a:gd name="connsiteY20" fmla="*/ 877497 h 5192322"/>
              <a:gd name="connsiteX21" fmla="*/ 258108 w 7963833"/>
              <a:gd name="connsiteY21" fmla="*/ 906072 h 5192322"/>
              <a:gd name="connsiteX22" fmla="*/ 229533 w 7963833"/>
              <a:gd name="connsiteY22" fmla="*/ 925122 h 5192322"/>
              <a:gd name="connsiteX23" fmla="*/ 153333 w 7963833"/>
              <a:gd name="connsiteY23" fmla="*/ 1010847 h 5192322"/>
              <a:gd name="connsiteX24" fmla="*/ 134283 w 7963833"/>
              <a:gd name="connsiteY24" fmla="*/ 1048947 h 5192322"/>
              <a:gd name="connsiteX25" fmla="*/ 96183 w 7963833"/>
              <a:gd name="connsiteY25" fmla="*/ 1106097 h 5192322"/>
              <a:gd name="connsiteX26" fmla="*/ 77133 w 7963833"/>
              <a:gd name="connsiteY26" fmla="*/ 1191822 h 5192322"/>
              <a:gd name="connsiteX27" fmla="*/ 58083 w 7963833"/>
              <a:gd name="connsiteY27" fmla="*/ 1306122 h 5192322"/>
              <a:gd name="connsiteX28" fmla="*/ 48558 w 7963833"/>
              <a:gd name="connsiteY28" fmla="*/ 1401372 h 5192322"/>
              <a:gd name="connsiteX29" fmla="*/ 29508 w 7963833"/>
              <a:gd name="connsiteY29" fmla="*/ 1477572 h 5192322"/>
              <a:gd name="connsiteX30" fmla="*/ 19983 w 7963833"/>
              <a:gd name="connsiteY30" fmla="*/ 1563297 h 5192322"/>
              <a:gd name="connsiteX31" fmla="*/ 19983 w 7963833"/>
              <a:gd name="connsiteY31" fmla="*/ 2915847 h 5192322"/>
              <a:gd name="connsiteX32" fmla="*/ 39033 w 7963833"/>
              <a:gd name="connsiteY32" fmla="*/ 3058722 h 5192322"/>
              <a:gd name="connsiteX33" fmla="*/ 58083 w 7963833"/>
              <a:gd name="connsiteY33" fmla="*/ 3287322 h 5192322"/>
              <a:gd name="connsiteX34" fmla="*/ 67608 w 7963833"/>
              <a:gd name="connsiteY34" fmla="*/ 3334947 h 5192322"/>
              <a:gd name="connsiteX35" fmla="*/ 77133 w 7963833"/>
              <a:gd name="connsiteY35" fmla="*/ 3392097 h 5192322"/>
              <a:gd name="connsiteX36" fmla="*/ 86658 w 7963833"/>
              <a:gd name="connsiteY36" fmla="*/ 3430197 h 5192322"/>
              <a:gd name="connsiteX37" fmla="*/ 96183 w 7963833"/>
              <a:gd name="connsiteY37" fmla="*/ 3506397 h 5192322"/>
              <a:gd name="connsiteX38" fmla="*/ 134283 w 7963833"/>
              <a:gd name="connsiteY38" fmla="*/ 3611172 h 5192322"/>
              <a:gd name="connsiteX39" fmla="*/ 143808 w 7963833"/>
              <a:gd name="connsiteY39" fmla="*/ 3639747 h 5192322"/>
              <a:gd name="connsiteX40" fmla="*/ 153333 w 7963833"/>
              <a:gd name="connsiteY40" fmla="*/ 3687372 h 5192322"/>
              <a:gd name="connsiteX41" fmla="*/ 172383 w 7963833"/>
              <a:gd name="connsiteY41" fmla="*/ 3715947 h 5192322"/>
              <a:gd name="connsiteX42" fmla="*/ 191433 w 7963833"/>
              <a:gd name="connsiteY42" fmla="*/ 3773097 h 5192322"/>
              <a:gd name="connsiteX43" fmla="*/ 210483 w 7963833"/>
              <a:gd name="connsiteY43" fmla="*/ 3801672 h 5192322"/>
              <a:gd name="connsiteX44" fmla="*/ 229533 w 7963833"/>
              <a:gd name="connsiteY44" fmla="*/ 3839772 h 5192322"/>
              <a:gd name="connsiteX45" fmla="*/ 239058 w 7963833"/>
              <a:gd name="connsiteY45" fmla="*/ 3877872 h 5192322"/>
              <a:gd name="connsiteX46" fmla="*/ 258108 w 7963833"/>
              <a:gd name="connsiteY46" fmla="*/ 3906447 h 5192322"/>
              <a:gd name="connsiteX47" fmla="*/ 277158 w 7963833"/>
              <a:gd name="connsiteY47" fmla="*/ 3963597 h 5192322"/>
              <a:gd name="connsiteX48" fmla="*/ 296208 w 7963833"/>
              <a:gd name="connsiteY48" fmla="*/ 3992172 h 5192322"/>
              <a:gd name="connsiteX49" fmla="*/ 305733 w 7963833"/>
              <a:gd name="connsiteY49" fmla="*/ 4020747 h 5192322"/>
              <a:gd name="connsiteX50" fmla="*/ 334308 w 7963833"/>
              <a:gd name="connsiteY50" fmla="*/ 4049322 h 5192322"/>
              <a:gd name="connsiteX51" fmla="*/ 372408 w 7963833"/>
              <a:gd name="connsiteY51" fmla="*/ 4135047 h 5192322"/>
              <a:gd name="connsiteX52" fmla="*/ 400983 w 7963833"/>
              <a:gd name="connsiteY52" fmla="*/ 4163622 h 5192322"/>
              <a:gd name="connsiteX53" fmla="*/ 420033 w 7963833"/>
              <a:gd name="connsiteY53" fmla="*/ 4192197 h 5192322"/>
              <a:gd name="connsiteX54" fmla="*/ 448608 w 7963833"/>
              <a:gd name="connsiteY54" fmla="*/ 4230297 h 5192322"/>
              <a:gd name="connsiteX55" fmla="*/ 486708 w 7963833"/>
              <a:gd name="connsiteY55" fmla="*/ 4306497 h 5192322"/>
              <a:gd name="connsiteX56" fmla="*/ 543858 w 7963833"/>
              <a:gd name="connsiteY56" fmla="*/ 4363647 h 5192322"/>
              <a:gd name="connsiteX57" fmla="*/ 581958 w 7963833"/>
              <a:gd name="connsiteY57" fmla="*/ 4420797 h 5192322"/>
              <a:gd name="connsiteX58" fmla="*/ 629583 w 7963833"/>
              <a:gd name="connsiteY58" fmla="*/ 4468422 h 5192322"/>
              <a:gd name="connsiteX59" fmla="*/ 715308 w 7963833"/>
              <a:gd name="connsiteY59" fmla="*/ 4516047 h 5192322"/>
              <a:gd name="connsiteX60" fmla="*/ 801033 w 7963833"/>
              <a:gd name="connsiteY60" fmla="*/ 4563672 h 5192322"/>
              <a:gd name="connsiteX61" fmla="*/ 858183 w 7963833"/>
              <a:gd name="connsiteY61" fmla="*/ 4592247 h 5192322"/>
              <a:gd name="connsiteX62" fmla="*/ 924858 w 7963833"/>
              <a:gd name="connsiteY62" fmla="*/ 4639872 h 5192322"/>
              <a:gd name="connsiteX63" fmla="*/ 962958 w 7963833"/>
              <a:gd name="connsiteY63" fmla="*/ 4658922 h 5192322"/>
              <a:gd name="connsiteX64" fmla="*/ 1020108 w 7963833"/>
              <a:gd name="connsiteY64" fmla="*/ 4687497 h 5192322"/>
              <a:gd name="connsiteX65" fmla="*/ 1048683 w 7963833"/>
              <a:gd name="connsiteY65" fmla="*/ 4706547 h 5192322"/>
              <a:gd name="connsiteX66" fmla="*/ 1115358 w 7963833"/>
              <a:gd name="connsiteY66" fmla="*/ 4725597 h 5192322"/>
              <a:gd name="connsiteX67" fmla="*/ 1182033 w 7963833"/>
              <a:gd name="connsiteY67" fmla="*/ 4754172 h 5192322"/>
              <a:gd name="connsiteX68" fmla="*/ 1220133 w 7963833"/>
              <a:gd name="connsiteY68" fmla="*/ 4773222 h 5192322"/>
              <a:gd name="connsiteX69" fmla="*/ 1248708 w 7963833"/>
              <a:gd name="connsiteY69" fmla="*/ 4792272 h 5192322"/>
              <a:gd name="connsiteX70" fmla="*/ 1286808 w 7963833"/>
              <a:gd name="connsiteY70" fmla="*/ 4801797 h 5192322"/>
              <a:gd name="connsiteX71" fmla="*/ 1334433 w 7963833"/>
              <a:gd name="connsiteY71" fmla="*/ 4830372 h 5192322"/>
              <a:gd name="connsiteX72" fmla="*/ 1410633 w 7963833"/>
              <a:gd name="connsiteY72" fmla="*/ 4839897 h 5192322"/>
              <a:gd name="connsiteX73" fmla="*/ 1448733 w 7963833"/>
              <a:gd name="connsiteY73" fmla="*/ 4849422 h 5192322"/>
              <a:gd name="connsiteX74" fmla="*/ 1505883 w 7963833"/>
              <a:gd name="connsiteY74" fmla="*/ 4868472 h 5192322"/>
              <a:gd name="connsiteX75" fmla="*/ 1620183 w 7963833"/>
              <a:gd name="connsiteY75" fmla="*/ 4906572 h 5192322"/>
              <a:gd name="connsiteX76" fmla="*/ 1696383 w 7963833"/>
              <a:gd name="connsiteY76" fmla="*/ 4925622 h 5192322"/>
              <a:gd name="connsiteX77" fmla="*/ 1744008 w 7963833"/>
              <a:gd name="connsiteY77" fmla="*/ 4954197 h 5192322"/>
              <a:gd name="connsiteX78" fmla="*/ 1858308 w 7963833"/>
              <a:gd name="connsiteY78" fmla="*/ 4973247 h 5192322"/>
              <a:gd name="connsiteX79" fmla="*/ 1905933 w 7963833"/>
              <a:gd name="connsiteY79" fmla="*/ 4992297 h 5192322"/>
              <a:gd name="connsiteX80" fmla="*/ 1944033 w 7963833"/>
              <a:gd name="connsiteY80" fmla="*/ 5001822 h 5192322"/>
              <a:gd name="connsiteX81" fmla="*/ 2010708 w 7963833"/>
              <a:gd name="connsiteY81" fmla="*/ 5030397 h 5192322"/>
              <a:gd name="connsiteX82" fmla="*/ 2144058 w 7963833"/>
              <a:gd name="connsiteY82" fmla="*/ 5039922 h 5192322"/>
              <a:gd name="connsiteX83" fmla="*/ 2248833 w 7963833"/>
              <a:gd name="connsiteY83" fmla="*/ 5078022 h 5192322"/>
              <a:gd name="connsiteX84" fmla="*/ 2325033 w 7963833"/>
              <a:gd name="connsiteY84" fmla="*/ 5097072 h 5192322"/>
              <a:gd name="connsiteX85" fmla="*/ 2458383 w 7963833"/>
              <a:gd name="connsiteY85" fmla="*/ 5106597 h 5192322"/>
              <a:gd name="connsiteX86" fmla="*/ 2591733 w 7963833"/>
              <a:gd name="connsiteY86" fmla="*/ 5125647 h 5192322"/>
              <a:gd name="connsiteX87" fmla="*/ 2686983 w 7963833"/>
              <a:gd name="connsiteY87" fmla="*/ 5135172 h 5192322"/>
              <a:gd name="connsiteX88" fmla="*/ 2725083 w 7963833"/>
              <a:gd name="connsiteY88" fmla="*/ 5144697 h 5192322"/>
              <a:gd name="connsiteX89" fmla="*/ 3048933 w 7963833"/>
              <a:gd name="connsiteY89" fmla="*/ 5163747 h 5192322"/>
              <a:gd name="connsiteX90" fmla="*/ 3315633 w 7963833"/>
              <a:gd name="connsiteY90" fmla="*/ 5182797 h 5192322"/>
              <a:gd name="connsiteX91" fmla="*/ 3372783 w 7963833"/>
              <a:gd name="connsiteY91" fmla="*/ 5192322 h 5192322"/>
              <a:gd name="connsiteX92" fmla="*/ 5163483 w 7963833"/>
              <a:gd name="connsiteY92" fmla="*/ 5182797 h 5192322"/>
              <a:gd name="connsiteX93" fmla="*/ 5211108 w 7963833"/>
              <a:gd name="connsiteY93" fmla="*/ 5163747 h 5192322"/>
              <a:gd name="connsiteX94" fmla="*/ 5277783 w 7963833"/>
              <a:gd name="connsiteY94" fmla="*/ 5144697 h 5192322"/>
              <a:gd name="connsiteX95" fmla="*/ 5382558 w 7963833"/>
              <a:gd name="connsiteY95" fmla="*/ 5106597 h 5192322"/>
              <a:gd name="connsiteX96" fmla="*/ 5430183 w 7963833"/>
              <a:gd name="connsiteY96" fmla="*/ 5097072 h 5192322"/>
              <a:gd name="connsiteX97" fmla="*/ 5468283 w 7963833"/>
              <a:gd name="connsiteY97" fmla="*/ 5068497 h 5192322"/>
              <a:gd name="connsiteX98" fmla="*/ 5525433 w 7963833"/>
              <a:gd name="connsiteY98" fmla="*/ 5039922 h 5192322"/>
              <a:gd name="connsiteX99" fmla="*/ 5582583 w 7963833"/>
              <a:gd name="connsiteY99" fmla="*/ 5001822 h 5192322"/>
              <a:gd name="connsiteX100" fmla="*/ 5696883 w 7963833"/>
              <a:gd name="connsiteY100" fmla="*/ 4935147 h 5192322"/>
              <a:gd name="connsiteX101" fmla="*/ 5754033 w 7963833"/>
              <a:gd name="connsiteY101" fmla="*/ 4916097 h 5192322"/>
              <a:gd name="connsiteX102" fmla="*/ 5830233 w 7963833"/>
              <a:gd name="connsiteY102" fmla="*/ 4849422 h 5192322"/>
              <a:gd name="connsiteX103" fmla="*/ 5887383 w 7963833"/>
              <a:gd name="connsiteY103" fmla="*/ 4830372 h 5192322"/>
              <a:gd name="connsiteX104" fmla="*/ 5915958 w 7963833"/>
              <a:gd name="connsiteY104" fmla="*/ 4811322 h 5192322"/>
              <a:gd name="connsiteX105" fmla="*/ 5954058 w 7963833"/>
              <a:gd name="connsiteY105" fmla="*/ 4782747 h 5192322"/>
              <a:gd name="connsiteX106" fmla="*/ 5992158 w 7963833"/>
              <a:gd name="connsiteY106" fmla="*/ 4763697 h 5192322"/>
              <a:gd name="connsiteX107" fmla="*/ 6077883 w 7963833"/>
              <a:gd name="connsiteY107" fmla="*/ 4706547 h 5192322"/>
              <a:gd name="connsiteX108" fmla="*/ 6163608 w 7963833"/>
              <a:gd name="connsiteY108" fmla="*/ 4658922 h 5192322"/>
              <a:gd name="connsiteX109" fmla="*/ 6201708 w 7963833"/>
              <a:gd name="connsiteY109" fmla="*/ 4630347 h 5192322"/>
              <a:gd name="connsiteX110" fmla="*/ 6268383 w 7963833"/>
              <a:gd name="connsiteY110" fmla="*/ 4582722 h 5192322"/>
              <a:gd name="connsiteX111" fmla="*/ 6316008 w 7963833"/>
              <a:gd name="connsiteY111" fmla="*/ 4535097 h 5192322"/>
              <a:gd name="connsiteX112" fmla="*/ 6354108 w 7963833"/>
              <a:gd name="connsiteY112" fmla="*/ 4516047 h 5192322"/>
              <a:gd name="connsiteX113" fmla="*/ 6411258 w 7963833"/>
              <a:gd name="connsiteY113" fmla="*/ 4458897 h 5192322"/>
              <a:gd name="connsiteX114" fmla="*/ 6439833 w 7963833"/>
              <a:gd name="connsiteY114" fmla="*/ 4430322 h 5192322"/>
              <a:gd name="connsiteX115" fmla="*/ 6516033 w 7963833"/>
              <a:gd name="connsiteY115" fmla="*/ 4363647 h 5192322"/>
              <a:gd name="connsiteX116" fmla="*/ 6573183 w 7963833"/>
              <a:gd name="connsiteY116" fmla="*/ 4287447 h 5192322"/>
              <a:gd name="connsiteX117" fmla="*/ 6677958 w 7963833"/>
              <a:gd name="connsiteY117" fmla="*/ 4192197 h 5192322"/>
              <a:gd name="connsiteX118" fmla="*/ 6782733 w 7963833"/>
              <a:gd name="connsiteY118" fmla="*/ 4068372 h 5192322"/>
              <a:gd name="connsiteX119" fmla="*/ 6820833 w 7963833"/>
              <a:gd name="connsiteY119" fmla="*/ 4020747 h 5192322"/>
              <a:gd name="connsiteX120" fmla="*/ 6849408 w 7963833"/>
              <a:gd name="connsiteY120" fmla="*/ 4001697 h 5192322"/>
              <a:gd name="connsiteX121" fmla="*/ 6887508 w 7963833"/>
              <a:gd name="connsiteY121" fmla="*/ 3963597 h 5192322"/>
              <a:gd name="connsiteX122" fmla="*/ 6925608 w 7963833"/>
              <a:gd name="connsiteY122" fmla="*/ 3935022 h 5192322"/>
              <a:gd name="connsiteX123" fmla="*/ 6992283 w 7963833"/>
              <a:gd name="connsiteY123" fmla="*/ 3839772 h 5192322"/>
              <a:gd name="connsiteX124" fmla="*/ 7020858 w 7963833"/>
              <a:gd name="connsiteY124" fmla="*/ 3801672 h 5192322"/>
              <a:gd name="connsiteX125" fmla="*/ 7068483 w 7963833"/>
              <a:gd name="connsiteY125" fmla="*/ 3744522 h 5192322"/>
              <a:gd name="connsiteX126" fmla="*/ 7078008 w 7963833"/>
              <a:gd name="connsiteY126" fmla="*/ 3706422 h 5192322"/>
              <a:gd name="connsiteX127" fmla="*/ 7106583 w 7963833"/>
              <a:gd name="connsiteY127" fmla="*/ 3687372 h 5192322"/>
              <a:gd name="connsiteX128" fmla="*/ 7135158 w 7963833"/>
              <a:gd name="connsiteY128" fmla="*/ 3658797 h 5192322"/>
              <a:gd name="connsiteX129" fmla="*/ 7163733 w 7963833"/>
              <a:gd name="connsiteY129" fmla="*/ 3611172 h 5192322"/>
              <a:gd name="connsiteX130" fmla="*/ 7173258 w 7963833"/>
              <a:gd name="connsiteY130" fmla="*/ 3573072 h 5192322"/>
              <a:gd name="connsiteX131" fmla="*/ 7230408 w 7963833"/>
              <a:gd name="connsiteY131" fmla="*/ 3506397 h 5192322"/>
              <a:gd name="connsiteX132" fmla="*/ 7239933 w 7963833"/>
              <a:gd name="connsiteY132" fmla="*/ 3468297 h 5192322"/>
              <a:gd name="connsiteX133" fmla="*/ 7268508 w 7963833"/>
              <a:gd name="connsiteY133" fmla="*/ 3430197 h 5192322"/>
              <a:gd name="connsiteX134" fmla="*/ 7287558 w 7963833"/>
              <a:gd name="connsiteY134" fmla="*/ 3401622 h 5192322"/>
              <a:gd name="connsiteX135" fmla="*/ 7306608 w 7963833"/>
              <a:gd name="connsiteY135" fmla="*/ 3363522 h 5192322"/>
              <a:gd name="connsiteX136" fmla="*/ 7325658 w 7963833"/>
              <a:gd name="connsiteY136" fmla="*/ 3334947 h 5192322"/>
              <a:gd name="connsiteX137" fmla="*/ 7335183 w 7963833"/>
              <a:gd name="connsiteY137" fmla="*/ 3306372 h 5192322"/>
              <a:gd name="connsiteX138" fmla="*/ 7354233 w 7963833"/>
              <a:gd name="connsiteY138" fmla="*/ 3268272 h 5192322"/>
              <a:gd name="connsiteX139" fmla="*/ 7420908 w 7963833"/>
              <a:gd name="connsiteY139" fmla="*/ 3163497 h 5192322"/>
              <a:gd name="connsiteX140" fmla="*/ 7449483 w 7963833"/>
              <a:gd name="connsiteY140" fmla="*/ 3115872 h 5192322"/>
              <a:gd name="connsiteX141" fmla="*/ 7468533 w 7963833"/>
              <a:gd name="connsiteY141" fmla="*/ 3058722 h 5192322"/>
              <a:gd name="connsiteX142" fmla="*/ 7478058 w 7963833"/>
              <a:gd name="connsiteY142" fmla="*/ 3020622 h 5192322"/>
              <a:gd name="connsiteX143" fmla="*/ 7516158 w 7963833"/>
              <a:gd name="connsiteY143" fmla="*/ 2963472 h 5192322"/>
              <a:gd name="connsiteX144" fmla="*/ 7525683 w 7963833"/>
              <a:gd name="connsiteY144" fmla="*/ 2934897 h 5192322"/>
              <a:gd name="connsiteX145" fmla="*/ 7544733 w 7963833"/>
              <a:gd name="connsiteY145" fmla="*/ 2896797 h 5192322"/>
              <a:gd name="connsiteX146" fmla="*/ 7554258 w 7963833"/>
              <a:gd name="connsiteY146" fmla="*/ 2858697 h 5192322"/>
              <a:gd name="connsiteX147" fmla="*/ 7573308 w 7963833"/>
              <a:gd name="connsiteY147" fmla="*/ 2820597 h 5192322"/>
              <a:gd name="connsiteX148" fmla="*/ 7592358 w 7963833"/>
              <a:gd name="connsiteY148" fmla="*/ 2763447 h 5192322"/>
              <a:gd name="connsiteX149" fmla="*/ 7601883 w 7963833"/>
              <a:gd name="connsiteY149" fmla="*/ 2734872 h 5192322"/>
              <a:gd name="connsiteX150" fmla="*/ 7611408 w 7963833"/>
              <a:gd name="connsiteY150" fmla="*/ 2677722 h 5192322"/>
              <a:gd name="connsiteX151" fmla="*/ 7630458 w 7963833"/>
              <a:gd name="connsiteY151" fmla="*/ 2630097 h 5192322"/>
              <a:gd name="connsiteX152" fmla="*/ 7659033 w 7963833"/>
              <a:gd name="connsiteY152" fmla="*/ 2553897 h 5192322"/>
              <a:gd name="connsiteX153" fmla="*/ 7678083 w 7963833"/>
              <a:gd name="connsiteY153" fmla="*/ 2468172 h 5192322"/>
              <a:gd name="connsiteX154" fmla="*/ 7687608 w 7963833"/>
              <a:gd name="connsiteY154" fmla="*/ 2430072 h 5192322"/>
              <a:gd name="connsiteX155" fmla="*/ 7697133 w 7963833"/>
              <a:gd name="connsiteY155" fmla="*/ 2382447 h 5192322"/>
              <a:gd name="connsiteX156" fmla="*/ 7706658 w 7963833"/>
              <a:gd name="connsiteY156" fmla="*/ 2353872 h 5192322"/>
              <a:gd name="connsiteX157" fmla="*/ 7716183 w 7963833"/>
              <a:gd name="connsiteY157" fmla="*/ 2315772 h 5192322"/>
              <a:gd name="connsiteX158" fmla="*/ 7735233 w 7963833"/>
              <a:gd name="connsiteY158" fmla="*/ 2258622 h 5192322"/>
              <a:gd name="connsiteX159" fmla="*/ 7782858 w 7963833"/>
              <a:gd name="connsiteY159" fmla="*/ 2115747 h 5192322"/>
              <a:gd name="connsiteX160" fmla="*/ 7792383 w 7963833"/>
              <a:gd name="connsiteY160" fmla="*/ 2058597 h 5192322"/>
              <a:gd name="connsiteX161" fmla="*/ 7811433 w 7963833"/>
              <a:gd name="connsiteY161" fmla="*/ 2001447 h 5192322"/>
              <a:gd name="connsiteX162" fmla="*/ 7830483 w 7963833"/>
              <a:gd name="connsiteY162" fmla="*/ 1915722 h 5192322"/>
              <a:gd name="connsiteX163" fmla="*/ 7840008 w 7963833"/>
              <a:gd name="connsiteY163" fmla="*/ 1887147 h 5192322"/>
              <a:gd name="connsiteX164" fmla="*/ 7859058 w 7963833"/>
              <a:gd name="connsiteY164" fmla="*/ 1810947 h 5192322"/>
              <a:gd name="connsiteX165" fmla="*/ 7868583 w 7963833"/>
              <a:gd name="connsiteY165" fmla="*/ 1782372 h 5192322"/>
              <a:gd name="connsiteX166" fmla="*/ 7878108 w 7963833"/>
              <a:gd name="connsiteY166" fmla="*/ 1734747 h 5192322"/>
              <a:gd name="connsiteX167" fmla="*/ 7897158 w 7963833"/>
              <a:gd name="connsiteY167" fmla="*/ 1668072 h 5192322"/>
              <a:gd name="connsiteX168" fmla="*/ 7935258 w 7963833"/>
              <a:gd name="connsiteY168" fmla="*/ 1448997 h 5192322"/>
              <a:gd name="connsiteX169" fmla="*/ 7954308 w 7963833"/>
              <a:gd name="connsiteY169" fmla="*/ 1344222 h 5192322"/>
              <a:gd name="connsiteX170" fmla="*/ 7963833 w 7963833"/>
              <a:gd name="connsiteY170" fmla="*/ 1229922 h 5192322"/>
              <a:gd name="connsiteX171" fmla="*/ 7954308 w 7963833"/>
              <a:gd name="connsiteY171" fmla="*/ 801297 h 5192322"/>
              <a:gd name="connsiteX172" fmla="*/ 7944783 w 7963833"/>
              <a:gd name="connsiteY172" fmla="*/ 763197 h 5192322"/>
              <a:gd name="connsiteX173" fmla="*/ 7916208 w 7963833"/>
              <a:gd name="connsiteY173" fmla="*/ 696522 h 5192322"/>
              <a:gd name="connsiteX174" fmla="*/ 7878108 w 7963833"/>
              <a:gd name="connsiteY174" fmla="*/ 639372 h 5192322"/>
              <a:gd name="connsiteX175" fmla="*/ 7849533 w 7963833"/>
              <a:gd name="connsiteY175" fmla="*/ 620322 h 5192322"/>
              <a:gd name="connsiteX176" fmla="*/ 7820958 w 7963833"/>
              <a:gd name="connsiteY176" fmla="*/ 591747 h 5192322"/>
              <a:gd name="connsiteX177" fmla="*/ 7754283 w 7963833"/>
              <a:gd name="connsiteY177" fmla="*/ 563172 h 5192322"/>
              <a:gd name="connsiteX178" fmla="*/ 7687608 w 7963833"/>
              <a:gd name="connsiteY178" fmla="*/ 515547 h 5192322"/>
              <a:gd name="connsiteX179" fmla="*/ 7649508 w 7963833"/>
              <a:gd name="connsiteY179" fmla="*/ 496497 h 5192322"/>
              <a:gd name="connsiteX180" fmla="*/ 7620933 w 7963833"/>
              <a:gd name="connsiteY180" fmla="*/ 477447 h 5192322"/>
              <a:gd name="connsiteX181" fmla="*/ 7582833 w 7963833"/>
              <a:gd name="connsiteY181" fmla="*/ 458397 h 5192322"/>
              <a:gd name="connsiteX182" fmla="*/ 7554258 w 7963833"/>
              <a:gd name="connsiteY182" fmla="*/ 439347 h 5192322"/>
              <a:gd name="connsiteX183" fmla="*/ 7506633 w 7963833"/>
              <a:gd name="connsiteY183" fmla="*/ 420297 h 5192322"/>
              <a:gd name="connsiteX184" fmla="*/ 7478058 w 7963833"/>
              <a:gd name="connsiteY184" fmla="*/ 391722 h 5192322"/>
              <a:gd name="connsiteX185" fmla="*/ 7439958 w 7963833"/>
              <a:gd name="connsiteY185" fmla="*/ 382197 h 5192322"/>
              <a:gd name="connsiteX186" fmla="*/ 7411383 w 7963833"/>
              <a:gd name="connsiteY186" fmla="*/ 372672 h 5192322"/>
              <a:gd name="connsiteX187" fmla="*/ 7335183 w 7963833"/>
              <a:gd name="connsiteY187" fmla="*/ 344097 h 5192322"/>
              <a:gd name="connsiteX188" fmla="*/ 7249458 w 7963833"/>
              <a:gd name="connsiteY188" fmla="*/ 305997 h 5192322"/>
              <a:gd name="connsiteX189" fmla="*/ 7192308 w 7963833"/>
              <a:gd name="connsiteY189" fmla="*/ 277422 h 5192322"/>
              <a:gd name="connsiteX190" fmla="*/ 7163733 w 7963833"/>
              <a:gd name="connsiteY190" fmla="*/ 258372 h 5192322"/>
              <a:gd name="connsiteX191" fmla="*/ 7135158 w 7963833"/>
              <a:gd name="connsiteY191" fmla="*/ 248847 h 5192322"/>
              <a:gd name="connsiteX192" fmla="*/ 7097058 w 7963833"/>
              <a:gd name="connsiteY192" fmla="*/ 229797 h 5192322"/>
              <a:gd name="connsiteX193" fmla="*/ 7068483 w 7963833"/>
              <a:gd name="connsiteY193" fmla="*/ 220272 h 5192322"/>
              <a:gd name="connsiteX194" fmla="*/ 7001808 w 7963833"/>
              <a:gd name="connsiteY194" fmla="*/ 191697 h 5192322"/>
              <a:gd name="connsiteX195" fmla="*/ 6925608 w 7963833"/>
              <a:gd name="connsiteY195" fmla="*/ 172647 h 5192322"/>
              <a:gd name="connsiteX196" fmla="*/ 6849408 w 7963833"/>
              <a:gd name="connsiteY196" fmla="*/ 153597 h 5192322"/>
              <a:gd name="connsiteX197" fmla="*/ 6811308 w 7963833"/>
              <a:gd name="connsiteY197" fmla="*/ 134547 h 5192322"/>
              <a:gd name="connsiteX198" fmla="*/ 6716058 w 7963833"/>
              <a:gd name="connsiteY198" fmla="*/ 115497 h 5192322"/>
              <a:gd name="connsiteX199" fmla="*/ 6601758 w 7963833"/>
              <a:gd name="connsiteY199" fmla="*/ 86922 h 5192322"/>
              <a:gd name="connsiteX200" fmla="*/ 6525558 w 7963833"/>
              <a:gd name="connsiteY200" fmla="*/ 58347 h 5192322"/>
              <a:gd name="connsiteX201" fmla="*/ 6496983 w 7963833"/>
              <a:gd name="connsiteY201" fmla="*/ 48822 h 5192322"/>
              <a:gd name="connsiteX202" fmla="*/ 6411258 w 7963833"/>
              <a:gd name="connsiteY202" fmla="*/ 39297 h 5192322"/>
              <a:gd name="connsiteX203" fmla="*/ 5554008 w 7963833"/>
              <a:gd name="connsiteY203" fmla="*/ 39297 h 5192322"/>
              <a:gd name="connsiteX204" fmla="*/ 5439708 w 7963833"/>
              <a:gd name="connsiteY204" fmla="*/ 58347 h 5192322"/>
              <a:gd name="connsiteX205" fmla="*/ 5334933 w 7963833"/>
              <a:gd name="connsiteY205" fmla="*/ 67872 h 5192322"/>
              <a:gd name="connsiteX206" fmla="*/ 5230158 w 7963833"/>
              <a:gd name="connsiteY206" fmla="*/ 86922 h 5192322"/>
              <a:gd name="connsiteX207" fmla="*/ 5201583 w 7963833"/>
              <a:gd name="connsiteY207" fmla="*/ 96447 h 5192322"/>
              <a:gd name="connsiteX208" fmla="*/ 4896783 w 7963833"/>
              <a:gd name="connsiteY208" fmla="*/ 105972 h 5192322"/>
              <a:gd name="connsiteX209" fmla="*/ 4858683 w 7963833"/>
              <a:gd name="connsiteY209" fmla="*/ 115497 h 5192322"/>
              <a:gd name="connsiteX210" fmla="*/ 4811058 w 7963833"/>
              <a:gd name="connsiteY210" fmla="*/ 125022 h 5192322"/>
              <a:gd name="connsiteX211" fmla="*/ 4763433 w 7963833"/>
              <a:gd name="connsiteY211" fmla="*/ 144072 h 5192322"/>
              <a:gd name="connsiteX212" fmla="*/ 4725333 w 7963833"/>
              <a:gd name="connsiteY212" fmla="*/ 153597 h 5192322"/>
              <a:gd name="connsiteX213" fmla="*/ 4639608 w 7963833"/>
              <a:gd name="connsiteY213" fmla="*/ 172647 h 5192322"/>
              <a:gd name="connsiteX214" fmla="*/ 4582458 w 7963833"/>
              <a:gd name="connsiteY214" fmla="*/ 191697 h 5192322"/>
              <a:gd name="connsiteX215" fmla="*/ 4553883 w 7963833"/>
              <a:gd name="connsiteY215" fmla="*/ 201222 h 5192322"/>
              <a:gd name="connsiteX216" fmla="*/ 4515783 w 7963833"/>
              <a:gd name="connsiteY216" fmla="*/ 210747 h 5192322"/>
              <a:gd name="connsiteX217" fmla="*/ 4468158 w 7963833"/>
              <a:gd name="connsiteY217" fmla="*/ 220272 h 5192322"/>
              <a:gd name="connsiteX218" fmla="*/ 4411008 w 7963833"/>
              <a:gd name="connsiteY218" fmla="*/ 239322 h 5192322"/>
              <a:gd name="connsiteX219" fmla="*/ 4372908 w 7963833"/>
              <a:gd name="connsiteY219" fmla="*/ 248847 h 5192322"/>
              <a:gd name="connsiteX220" fmla="*/ 4315758 w 7963833"/>
              <a:gd name="connsiteY220" fmla="*/ 296472 h 5192322"/>
              <a:gd name="connsiteX221" fmla="*/ 4287183 w 7963833"/>
              <a:gd name="connsiteY221" fmla="*/ 325047 h 5192322"/>
              <a:gd name="connsiteX222" fmla="*/ 4277658 w 7963833"/>
              <a:gd name="connsiteY222" fmla="*/ 353622 h 5192322"/>
              <a:gd name="connsiteX223" fmla="*/ 4258608 w 7963833"/>
              <a:gd name="connsiteY223" fmla="*/ 382197 h 5192322"/>
              <a:gd name="connsiteX224" fmla="*/ 4220508 w 7963833"/>
              <a:gd name="connsiteY224" fmla="*/ 467922 h 5192322"/>
              <a:gd name="connsiteX225" fmla="*/ 4210983 w 7963833"/>
              <a:gd name="connsiteY225" fmla="*/ 477447 h 519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7963833" h="5192322">
                <a:moveTo>
                  <a:pt x="4296708" y="353622"/>
                </a:moveTo>
                <a:cubicBezTo>
                  <a:pt x="4287183" y="369497"/>
                  <a:pt x="4279241" y="386436"/>
                  <a:pt x="4268133" y="401247"/>
                </a:cubicBezTo>
                <a:cubicBezTo>
                  <a:pt x="4249798" y="425693"/>
                  <a:pt x="4235184" y="432738"/>
                  <a:pt x="4210983" y="448872"/>
                </a:cubicBezTo>
                <a:cubicBezTo>
                  <a:pt x="4204633" y="458397"/>
                  <a:pt x="4200028" y="469352"/>
                  <a:pt x="4191933" y="477447"/>
                </a:cubicBezTo>
                <a:cubicBezTo>
                  <a:pt x="4173469" y="495911"/>
                  <a:pt x="4158024" y="498275"/>
                  <a:pt x="4134783" y="506022"/>
                </a:cubicBezTo>
                <a:cubicBezTo>
                  <a:pt x="4125258" y="512372"/>
                  <a:pt x="4116447" y="519952"/>
                  <a:pt x="4106208" y="525072"/>
                </a:cubicBezTo>
                <a:cubicBezTo>
                  <a:pt x="4086682" y="534835"/>
                  <a:pt x="4048122" y="540499"/>
                  <a:pt x="4030008" y="544122"/>
                </a:cubicBezTo>
                <a:cubicBezTo>
                  <a:pt x="3960642" y="578805"/>
                  <a:pt x="3966364" y="581105"/>
                  <a:pt x="3849033" y="582222"/>
                </a:cubicBezTo>
                <a:lnTo>
                  <a:pt x="991533" y="591747"/>
                </a:lnTo>
                <a:lnTo>
                  <a:pt x="896283" y="610797"/>
                </a:lnTo>
                <a:cubicBezTo>
                  <a:pt x="880408" y="613972"/>
                  <a:pt x="864017" y="615202"/>
                  <a:pt x="848658" y="620322"/>
                </a:cubicBezTo>
                <a:lnTo>
                  <a:pt x="762933" y="648897"/>
                </a:lnTo>
                <a:cubicBezTo>
                  <a:pt x="753408" y="652072"/>
                  <a:pt x="743338" y="653932"/>
                  <a:pt x="734358" y="658422"/>
                </a:cubicBezTo>
                <a:cubicBezTo>
                  <a:pt x="721658" y="664772"/>
                  <a:pt x="709441" y="672199"/>
                  <a:pt x="696258" y="677472"/>
                </a:cubicBezTo>
                <a:cubicBezTo>
                  <a:pt x="677614" y="684930"/>
                  <a:pt x="657069" y="687542"/>
                  <a:pt x="639108" y="696522"/>
                </a:cubicBezTo>
                <a:cubicBezTo>
                  <a:pt x="583047" y="724552"/>
                  <a:pt x="614478" y="711082"/>
                  <a:pt x="543858" y="734622"/>
                </a:cubicBezTo>
                <a:cubicBezTo>
                  <a:pt x="515160" y="753754"/>
                  <a:pt x="511020" y="758220"/>
                  <a:pt x="477183" y="772722"/>
                </a:cubicBezTo>
                <a:cubicBezTo>
                  <a:pt x="467955" y="776677"/>
                  <a:pt x="458133" y="779072"/>
                  <a:pt x="448608" y="782247"/>
                </a:cubicBezTo>
                <a:cubicBezTo>
                  <a:pt x="435908" y="791772"/>
                  <a:pt x="423970" y="802408"/>
                  <a:pt x="410508" y="810822"/>
                </a:cubicBezTo>
                <a:cubicBezTo>
                  <a:pt x="398467" y="818347"/>
                  <a:pt x="383767" y="821353"/>
                  <a:pt x="372408" y="829872"/>
                </a:cubicBezTo>
                <a:cubicBezTo>
                  <a:pt x="301373" y="883148"/>
                  <a:pt x="368991" y="859301"/>
                  <a:pt x="296208" y="877497"/>
                </a:cubicBezTo>
                <a:cubicBezTo>
                  <a:pt x="283508" y="887022"/>
                  <a:pt x="271026" y="896845"/>
                  <a:pt x="258108" y="906072"/>
                </a:cubicBezTo>
                <a:cubicBezTo>
                  <a:pt x="248793" y="912726"/>
                  <a:pt x="238089" y="917517"/>
                  <a:pt x="229533" y="925122"/>
                </a:cubicBezTo>
                <a:cubicBezTo>
                  <a:pt x="195933" y="954989"/>
                  <a:pt x="173881" y="974889"/>
                  <a:pt x="153333" y="1010847"/>
                </a:cubicBezTo>
                <a:cubicBezTo>
                  <a:pt x="146288" y="1023175"/>
                  <a:pt x="141588" y="1036771"/>
                  <a:pt x="134283" y="1048947"/>
                </a:cubicBezTo>
                <a:cubicBezTo>
                  <a:pt x="122503" y="1068580"/>
                  <a:pt x="96183" y="1106097"/>
                  <a:pt x="96183" y="1106097"/>
                </a:cubicBezTo>
                <a:cubicBezTo>
                  <a:pt x="67455" y="1249736"/>
                  <a:pt x="104036" y="1070758"/>
                  <a:pt x="77133" y="1191822"/>
                </a:cubicBezTo>
                <a:cubicBezTo>
                  <a:pt x="68141" y="1232286"/>
                  <a:pt x="63053" y="1263879"/>
                  <a:pt x="58083" y="1306122"/>
                </a:cubicBezTo>
                <a:cubicBezTo>
                  <a:pt x="54355" y="1337812"/>
                  <a:pt x="53804" y="1369898"/>
                  <a:pt x="48558" y="1401372"/>
                </a:cubicBezTo>
                <a:cubicBezTo>
                  <a:pt x="44254" y="1427197"/>
                  <a:pt x="29508" y="1477572"/>
                  <a:pt x="29508" y="1477572"/>
                </a:cubicBezTo>
                <a:cubicBezTo>
                  <a:pt x="26333" y="1506147"/>
                  <a:pt x="22586" y="1534664"/>
                  <a:pt x="19983" y="1563297"/>
                </a:cubicBezTo>
                <a:cubicBezTo>
                  <a:pt x="-21242" y="2016771"/>
                  <a:pt x="12967" y="2424711"/>
                  <a:pt x="19983" y="2915847"/>
                </a:cubicBezTo>
                <a:cubicBezTo>
                  <a:pt x="21119" y="2995362"/>
                  <a:pt x="24576" y="3000896"/>
                  <a:pt x="39033" y="3058722"/>
                </a:cubicBezTo>
                <a:lnTo>
                  <a:pt x="58083" y="3287322"/>
                </a:lnTo>
                <a:cubicBezTo>
                  <a:pt x="59427" y="3303455"/>
                  <a:pt x="64712" y="3319019"/>
                  <a:pt x="67608" y="3334947"/>
                </a:cubicBezTo>
                <a:cubicBezTo>
                  <a:pt x="71063" y="3353948"/>
                  <a:pt x="73345" y="3373159"/>
                  <a:pt x="77133" y="3392097"/>
                </a:cubicBezTo>
                <a:cubicBezTo>
                  <a:pt x="79700" y="3404934"/>
                  <a:pt x="84506" y="3417284"/>
                  <a:pt x="86658" y="3430197"/>
                </a:cubicBezTo>
                <a:cubicBezTo>
                  <a:pt x="90866" y="3455446"/>
                  <a:pt x="90820" y="3481368"/>
                  <a:pt x="96183" y="3506397"/>
                </a:cubicBezTo>
                <a:cubicBezTo>
                  <a:pt x="102853" y="3537526"/>
                  <a:pt x="122920" y="3580870"/>
                  <a:pt x="134283" y="3611172"/>
                </a:cubicBezTo>
                <a:cubicBezTo>
                  <a:pt x="137808" y="3620573"/>
                  <a:pt x="141373" y="3630007"/>
                  <a:pt x="143808" y="3639747"/>
                </a:cubicBezTo>
                <a:cubicBezTo>
                  <a:pt x="147735" y="3655453"/>
                  <a:pt x="147649" y="3672213"/>
                  <a:pt x="153333" y="3687372"/>
                </a:cubicBezTo>
                <a:cubicBezTo>
                  <a:pt x="157353" y="3698091"/>
                  <a:pt x="167734" y="3705486"/>
                  <a:pt x="172383" y="3715947"/>
                </a:cubicBezTo>
                <a:cubicBezTo>
                  <a:pt x="180538" y="3734297"/>
                  <a:pt x="185083" y="3754047"/>
                  <a:pt x="191433" y="3773097"/>
                </a:cubicBezTo>
                <a:cubicBezTo>
                  <a:pt x="195053" y="3783957"/>
                  <a:pt x="204803" y="3791733"/>
                  <a:pt x="210483" y="3801672"/>
                </a:cubicBezTo>
                <a:cubicBezTo>
                  <a:pt x="217528" y="3814000"/>
                  <a:pt x="224547" y="3826477"/>
                  <a:pt x="229533" y="3839772"/>
                </a:cubicBezTo>
                <a:cubicBezTo>
                  <a:pt x="234130" y="3852029"/>
                  <a:pt x="233901" y="3865840"/>
                  <a:pt x="239058" y="3877872"/>
                </a:cubicBezTo>
                <a:cubicBezTo>
                  <a:pt x="243567" y="3888394"/>
                  <a:pt x="253459" y="3895986"/>
                  <a:pt x="258108" y="3906447"/>
                </a:cubicBezTo>
                <a:cubicBezTo>
                  <a:pt x="266263" y="3924797"/>
                  <a:pt x="266019" y="3946889"/>
                  <a:pt x="277158" y="3963597"/>
                </a:cubicBezTo>
                <a:cubicBezTo>
                  <a:pt x="283508" y="3973122"/>
                  <a:pt x="291088" y="3981933"/>
                  <a:pt x="296208" y="3992172"/>
                </a:cubicBezTo>
                <a:cubicBezTo>
                  <a:pt x="300698" y="4001152"/>
                  <a:pt x="300164" y="4012393"/>
                  <a:pt x="305733" y="4020747"/>
                </a:cubicBezTo>
                <a:cubicBezTo>
                  <a:pt x="313205" y="4031955"/>
                  <a:pt x="325684" y="4038974"/>
                  <a:pt x="334308" y="4049322"/>
                </a:cubicBezTo>
                <a:cubicBezTo>
                  <a:pt x="359465" y="4079511"/>
                  <a:pt x="358564" y="4093514"/>
                  <a:pt x="372408" y="4135047"/>
                </a:cubicBezTo>
                <a:cubicBezTo>
                  <a:pt x="376668" y="4147826"/>
                  <a:pt x="392359" y="4153274"/>
                  <a:pt x="400983" y="4163622"/>
                </a:cubicBezTo>
                <a:cubicBezTo>
                  <a:pt x="408312" y="4172416"/>
                  <a:pt x="413379" y="4182882"/>
                  <a:pt x="420033" y="4192197"/>
                </a:cubicBezTo>
                <a:cubicBezTo>
                  <a:pt x="429260" y="4205115"/>
                  <a:pt x="440609" y="4216585"/>
                  <a:pt x="448608" y="4230297"/>
                </a:cubicBezTo>
                <a:cubicBezTo>
                  <a:pt x="462917" y="4254827"/>
                  <a:pt x="474008" y="4281097"/>
                  <a:pt x="486708" y="4306497"/>
                </a:cubicBezTo>
                <a:cubicBezTo>
                  <a:pt x="498756" y="4330594"/>
                  <a:pt x="543858" y="4363647"/>
                  <a:pt x="543858" y="4363647"/>
                </a:cubicBezTo>
                <a:cubicBezTo>
                  <a:pt x="564290" y="4424944"/>
                  <a:pt x="537365" y="4358367"/>
                  <a:pt x="581958" y="4420797"/>
                </a:cubicBezTo>
                <a:cubicBezTo>
                  <a:pt x="618739" y="4472291"/>
                  <a:pt x="578175" y="4451286"/>
                  <a:pt x="629583" y="4468422"/>
                </a:cubicBezTo>
                <a:cubicBezTo>
                  <a:pt x="695087" y="4512091"/>
                  <a:pt x="665013" y="4499282"/>
                  <a:pt x="715308" y="4516047"/>
                </a:cubicBezTo>
                <a:cubicBezTo>
                  <a:pt x="780812" y="4559716"/>
                  <a:pt x="750738" y="4546907"/>
                  <a:pt x="801033" y="4563672"/>
                </a:cubicBezTo>
                <a:cubicBezTo>
                  <a:pt x="882925" y="4618267"/>
                  <a:pt x="779313" y="4552812"/>
                  <a:pt x="858183" y="4592247"/>
                </a:cubicBezTo>
                <a:cubicBezTo>
                  <a:pt x="878333" y="4602322"/>
                  <a:pt x="907600" y="4629086"/>
                  <a:pt x="924858" y="4639872"/>
                </a:cubicBezTo>
                <a:cubicBezTo>
                  <a:pt x="936899" y="4647397"/>
                  <a:pt x="950630" y="4651877"/>
                  <a:pt x="962958" y="4658922"/>
                </a:cubicBezTo>
                <a:cubicBezTo>
                  <a:pt x="1014659" y="4688465"/>
                  <a:pt x="967717" y="4670033"/>
                  <a:pt x="1020108" y="4687497"/>
                </a:cubicBezTo>
                <a:cubicBezTo>
                  <a:pt x="1029633" y="4693847"/>
                  <a:pt x="1038444" y="4701427"/>
                  <a:pt x="1048683" y="4706547"/>
                </a:cubicBezTo>
                <a:cubicBezTo>
                  <a:pt x="1062348" y="4713379"/>
                  <a:pt x="1103151" y="4722545"/>
                  <a:pt x="1115358" y="4725597"/>
                </a:cubicBezTo>
                <a:cubicBezTo>
                  <a:pt x="1173266" y="4764203"/>
                  <a:pt x="1111739" y="4727812"/>
                  <a:pt x="1182033" y="4754172"/>
                </a:cubicBezTo>
                <a:cubicBezTo>
                  <a:pt x="1195328" y="4759158"/>
                  <a:pt x="1207805" y="4766177"/>
                  <a:pt x="1220133" y="4773222"/>
                </a:cubicBezTo>
                <a:cubicBezTo>
                  <a:pt x="1230072" y="4778902"/>
                  <a:pt x="1238186" y="4787763"/>
                  <a:pt x="1248708" y="4792272"/>
                </a:cubicBezTo>
                <a:cubicBezTo>
                  <a:pt x="1260740" y="4797429"/>
                  <a:pt x="1274108" y="4798622"/>
                  <a:pt x="1286808" y="4801797"/>
                </a:cubicBezTo>
                <a:cubicBezTo>
                  <a:pt x="1302683" y="4811322"/>
                  <a:pt x="1316738" y="4824928"/>
                  <a:pt x="1334433" y="4830372"/>
                </a:cubicBezTo>
                <a:cubicBezTo>
                  <a:pt x="1358899" y="4837900"/>
                  <a:pt x="1385384" y="4835689"/>
                  <a:pt x="1410633" y="4839897"/>
                </a:cubicBezTo>
                <a:cubicBezTo>
                  <a:pt x="1423546" y="4842049"/>
                  <a:pt x="1436194" y="4845660"/>
                  <a:pt x="1448733" y="4849422"/>
                </a:cubicBezTo>
                <a:cubicBezTo>
                  <a:pt x="1467967" y="4855192"/>
                  <a:pt x="1505883" y="4868472"/>
                  <a:pt x="1505883" y="4868472"/>
                </a:cubicBezTo>
                <a:cubicBezTo>
                  <a:pt x="1559962" y="4904525"/>
                  <a:pt x="1520347" y="4883081"/>
                  <a:pt x="1620183" y="4906572"/>
                </a:cubicBezTo>
                <a:cubicBezTo>
                  <a:pt x="1645669" y="4912569"/>
                  <a:pt x="1696383" y="4925622"/>
                  <a:pt x="1696383" y="4925622"/>
                </a:cubicBezTo>
                <a:cubicBezTo>
                  <a:pt x="1712258" y="4935147"/>
                  <a:pt x="1726247" y="4948973"/>
                  <a:pt x="1744008" y="4954197"/>
                </a:cubicBezTo>
                <a:cubicBezTo>
                  <a:pt x="1781064" y="4965096"/>
                  <a:pt x="1858308" y="4973247"/>
                  <a:pt x="1858308" y="4973247"/>
                </a:cubicBezTo>
                <a:cubicBezTo>
                  <a:pt x="1874183" y="4979597"/>
                  <a:pt x="1889713" y="4986890"/>
                  <a:pt x="1905933" y="4992297"/>
                </a:cubicBezTo>
                <a:cubicBezTo>
                  <a:pt x="1918352" y="4996437"/>
                  <a:pt x="1931730" y="4997348"/>
                  <a:pt x="1944033" y="5001822"/>
                </a:cubicBezTo>
                <a:cubicBezTo>
                  <a:pt x="1966757" y="5010085"/>
                  <a:pt x="1986955" y="5025873"/>
                  <a:pt x="2010708" y="5030397"/>
                </a:cubicBezTo>
                <a:cubicBezTo>
                  <a:pt x="2054484" y="5038735"/>
                  <a:pt x="2099608" y="5036747"/>
                  <a:pt x="2144058" y="5039922"/>
                </a:cubicBezTo>
                <a:cubicBezTo>
                  <a:pt x="2184297" y="5056018"/>
                  <a:pt x="2206034" y="5065794"/>
                  <a:pt x="2248833" y="5078022"/>
                </a:cubicBezTo>
                <a:cubicBezTo>
                  <a:pt x="2274007" y="5085215"/>
                  <a:pt x="2299091" y="5093535"/>
                  <a:pt x="2325033" y="5097072"/>
                </a:cubicBezTo>
                <a:cubicBezTo>
                  <a:pt x="2369188" y="5103093"/>
                  <a:pt x="2413987" y="5102737"/>
                  <a:pt x="2458383" y="5106597"/>
                </a:cubicBezTo>
                <a:cubicBezTo>
                  <a:pt x="2700722" y="5127670"/>
                  <a:pt x="2436788" y="5104988"/>
                  <a:pt x="2591733" y="5125647"/>
                </a:cubicBezTo>
                <a:cubicBezTo>
                  <a:pt x="2623361" y="5129864"/>
                  <a:pt x="2655233" y="5131997"/>
                  <a:pt x="2686983" y="5135172"/>
                </a:cubicBezTo>
                <a:cubicBezTo>
                  <a:pt x="2699683" y="5138347"/>
                  <a:pt x="2712203" y="5142355"/>
                  <a:pt x="2725083" y="5144697"/>
                </a:cubicBezTo>
                <a:cubicBezTo>
                  <a:pt x="2835885" y="5164843"/>
                  <a:pt x="2925201" y="5159164"/>
                  <a:pt x="3048933" y="5163747"/>
                </a:cubicBezTo>
                <a:cubicBezTo>
                  <a:pt x="3178367" y="5189634"/>
                  <a:pt x="3034626" y="5163417"/>
                  <a:pt x="3315633" y="5182797"/>
                </a:cubicBezTo>
                <a:cubicBezTo>
                  <a:pt x="3334900" y="5184126"/>
                  <a:pt x="3353733" y="5189147"/>
                  <a:pt x="3372783" y="5192322"/>
                </a:cubicBezTo>
                <a:lnTo>
                  <a:pt x="5163483" y="5182797"/>
                </a:lnTo>
                <a:cubicBezTo>
                  <a:pt x="5180579" y="5182531"/>
                  <a:pt x="5194888" y="5169154"/>
                  <a:pt x="5211108" y="5163747"/>
                </a:cubicBezTo>
                <a:cubicBezTo>
                  <a:pt x="5233036" y="5156438"/>
                  <a:pt x="5255855" y="5152006"/>
                  <a:pt x="5277783" y="5144697"/>
                </a:cubicBezTo>
                <a:cubicBezTo>
                  <a:pt x="5314714" y="5132387"/>
                  <a:pt x="5343643" y="5114380"/>
                  <a:pt x="5382558" y="5106597"/>
                </a:cubicBezTo>
                <a:lnTo>
                  <a:pt x="5430183" y="5097072"/>
                </a:lnTo>
                <a:cubicBezTo>
                  <a:pt x="5442883" y="5087547"/>
                  <a:pt x="5454670" y="5076665"/>
                  <a:pt x="5468283" y="5068497"/>
                </a:cubicBezTo>
                <a:cubicBezTo>
                  <a:pt x="5486546" y="5057539"/>
                  <a:pt x="5507712" y="5051736"/>
                  <a:pt x="5525433" y="5039922"/>
                </a:cubicBezTo>
                <a:cubicBezTo>
                  <a:pt x="5596782" y="4992356"/>
                  <a:pt x="5514639" y="5024470"/>
                  <a:pt x="5582583" y="5001822"/>
                </a:cubicBezTo>
                <a:cubicBezTo>
                  <a:pt x="5609985" y="4984696"/>
                  <a:pt x="5660833" y="4949567"/>
                  <a:pt x="5696883" y="4935147"/>
                </a:cubicBezTo>
                <a:cubicBezTo>
                  <a:pt x="5715527" y="4927689"/>
                  <a:pt x="5734983" y="4922447"/>
                  <a:pt x="5754033" y="4916097"/>
                </a:cubicBezTo>
                <a:cubicBezTo>
                  <a:pt x="5773678" y="4896452"/>
                  <a:pt x="5803999" y="4862539"/>
                  <a:pt x="5830233" y="4849422"/>
                </a:cubicBezTo>
                <a:cubicBezTo>
                  <a:pt x="5848194" y="4840442"/>
                  <a:pt x="5887383" y="4830372"/>
                  <a:pt x="5887383" y="4830372"/>
                </a:cubicBezTo>
                <a:cubicBezTo>
                  <a:pt x="5896908" y="4824022"/>
                  <a:pt x="5906643" y="4817976"/>
                  <a:pt x="5915958" y="4811322"/>
                </a:cubicBezTo>
                <a:cubicBezTo>
                  <a:pt x="5928876" y="4802095"/>
                  <a:pt x="5940596" y="4791161"/>
                  <a:pt x="5954058" y="4782747"/>
                </a:cubicBezTo>
                <a:cubicBezTo>
                  <a:pt x="5966099" y="4775222"/>
                  <a:pt x="5980117" y="4771222"/>
                  <a:pt x="5992158" y="4763697"/>
                </a:cubicBezTo>
                <a:cubicBezTo>
                  <a:pt x="6092206" y="4701167"/>
                  <a:pt x="5961674" y="4769934"/>
                  <a:pt x="6077883" y="4706547"/>
                </a:cubicBezTo>
                <a:cubicBezTo>
                  <a:pt x="6139121" y="4673145"/>
                  <a:pt x="6120618" y="4689629"/>
                  <a:pt x="6163608" y="4658922"/>
                </a:cubicBezTo>
                <a:cubicBezTo>
                  <a:pt x="6176526" y="4649695"/>
                  <a:pt x="6188790" y="4639574"/>
                  <a:pt x="6201708" y="4630347"/>
                </a:cubicBezTo>
                <a:cubicBezTo>
                  <a:pt x="6227780" y="4611724"/>
                  <a:pt x="6242914" y="4605361"/>
                  <a:pt x="6268383" y="4582722"/>
                </a:cubicBezTo>
                <a:cubicBezTo>
                  <a:pt x="6285163" y="4567807"/>
                  <a:pt x="6298287" y="4548880"/>
                  <a:pt x="6316008" y="4535097"/>
                </a:cubicBezTo>
                <a:cubicBezTo>
                  <a:pt x="6327216" y="4526380"/>
                  <a:pt x="6343020" y="4524917"/>
                  <a:pt x="6354108" y="4516047"/>
                </a:cubicBezTo>
                <a:cubicBezTo>
                  <a:pt x="6375145" y="4499217"/>
                  <a:pt x="6392208" y="4477947"/>
                  <a:pt x="6411258" y="4458897"/>
                </a:cubicBezTo>
                <a:cubicBezTo>
                  <a:pt x="6420783" y="4449372"/>
                  <a:pt x="6429314" y="4438737"/>
                  <a:pt x="6439833" y="4430322"/>
                </a:cubicBezTo>
                <a:cubicBezTo>
                  <a:pt x="6463860" y="4411101"/>
                  <a:pt x="6495688" y="4388513"/>
                  <a:pt x="6516033" y="4363647"/>
                </a:cubicBezTo>
                <a:cubicBezTo>
                  <a:pt x="6536138" y="4339074"/>
                  <a:pt x="6554133" y="4312847"/>
                  <a:pt x="6573183" y="4287447"/>
                </a:cubicBezTo>
                <a:cubicBezTo>
                  <a:pt x="6628579" y="4213586"/>
                  <a:pt x="6626080" y="4237591"/>
                  <a:pt x="6677958" y="4192197"/>
                </a:cubicBezTo>
                <a:cubicBezTo>
                  <a:pt x="6722895" y="4152877"/>
                  <a:pt x="6742844" y="4119140"/>
                  <a:pt x="6782733" y="4068372"/>
                </a:cubicBezTo>
                <a:cubicBezTo>
                  <a:pt x="6795293" y="4052386"/>
                  <a:pt x="6808133" y="4036622"/>
                  <a:pt x="6820833" y="4020747"/>
                </a:cubicBezTo>
                <a:cubicBezTo>
                  <a:pt x="6827984" y="4011808"/>
                  <a:pt x="6840716" y="4009147"/>
                  <a:pt x="6849408" y="4001697"/>
                </a:cubicBezTo>
                <a:cubicBezTo>
                  <a:pt x="6863045" y="3990008"/>
                  <a:pt x="6873991" y="3975424"/>
                  <a:pt x="6887508" y="3963597"/>
                </a:cubicBezTo>
                <a:cubicBezTo>
                  <a:pt x="6899455" y="3953143"/>
                  <a:pt x="6914383" y="3946247"/>
                  <a:pt x="6925608" y="3935022"/>
                </a:cubicBezTo>
                <a:cubicBezTo>
                  <a:pt x="6941870" y="3918760"/>
                  <a:pt x="6982948" y="3852219"/>
                  <a:pt x="6992283" y="3839772"/>
                </a:cubicBezTo>
                <a:cubicBezTo>
                  <a:pt x="7001808" y="3827072"/>
                  <a:pt x="7010527" y="3813725"/>
                  <a:pt x="7020858" y="3801672"/>
                </a:cubicBezTo>
                <a:cubicBezTo>
                  <a:pt x="7075863" y="3737500"/>
                  <a:pt x="7026379" y="3807677"/>
                  <a:pt x="7068483" y="3744522"/>
                </a:cubicBezTo>
                <a:cubicBezTo>
                  <a:pt x="7071658" y="3731822"/>
                  <a:pt x="7070746" y="3717314"/>
                  <a:pt x="7078008" y="3706422"/>
                </a:cubicBezTo>
                <a:cubicBezTo>
                  <a:pt x="7084358" y="3696897"/>
                  <a:pt x="7097789" y="3694701"/>
                  <a:pt x="7106583" y="3687372"/>
                </a:cubicBezTo>
                <a:cubicBezTo>
                  <a:pt x="7116931" y="3678748"/>
                  <a:pt x="7127076" y="3669573"/>
                  <a:pt x="7135158" y="3658797"/>
                </a:cubicBezTo>
                <a:cubicBezTo>
                  <a:pt x="7146266" y="3643986"/>
                  <a:pt x="7154208" y="3627047"/>
                  <a:pt x="7163733" y="3611172"/>
                </a:cubicBezTo>
                <a:cubicBezTo>
                  <a:pt x="7166908" y="3598472"/>
                  <a:pt x="7168101" y="3585104"/>
                  <a:pt x="7173258" y="3573072"/>
                </a:cubicBezTo>
                <a:cubicBezTo>
                  <a:pt x="7184138" y="3547686"/>
                  <a:pt x="7212663" y="3524142"/>
                  <a:pt x="7230408" y="3506397"/>
                </a:cubicBezTo>
                <a:cubicBezTo>
                  <a:pt x="7233583" y="3493697"/>
                  <a:pt x="7234079" y="3480006"/>
                  <a:pt x="7239933" y="3468297"/>
                </a:cubicBezTo>
                <a:cubicBezTo>
                  <a:pt x="7247033" y="3454098"/>
                  <a:pt x="7259281" y="3443115"/>
                  <a:pt x="7268508" y="3430197"/>
                </a:cubicBezTo>
                <a:cubicBezTo>
                  <a:pt x="7275162" y="3420882"/>
                  <a:pt x="7281878" y="3411561"/>
                  <a:pt x="7287558" y="3401622"/>
                </a:cubicBezTo>
                <a:cubicBezTo>
                  <a:pt x="7294603" y="3389294"/>
                  <a:pt x="7299563" y="3375850"/>
                  <a:pt x="7306608" y="3363522"/>
                </a:cubicBezTo>
                <a:cubicBezTo>
                  <a:pt x="7312288" y="3353583"/>
                  <a:pt x="7320538" y="3345186"/>
                  <a:pt x="7325658" y="3334947"/>
                </a:cubicBezTo>
                <a:cubicBezTo>
                  <a:pt x="7330148" y="3325967"/>
                  <a:pt x="7331228" y="3315600"/>
                  <a:pt x="7335183" y="3306372"/>
                </a:cubicBezTo>
                <a:cubicBezTo>
                  <a:pt x="7340776" y="3293321"/>
                  <a:pt x="7347337" y="3280684"/>
                  <a:pt x="7354233" y="3268272"/>
                </a:cubicBezTo>
                <a:cubicBezTo>
                  <a:pt x="7403123" y="3180270"/>
                  <a:pt x="7361983" y="3261705"/>
                  <a:pt x="7420908" y="3163497"/>
                </a:cubicBezTo>
                <a:cubicBezTo>
                  <a:pt x="7430433" y="3147622"/>
                  <a:pt x="7441822" y="3132726"/>
                  <a:pt x="7449483" y="3115872"/>
                </a:cubicBezTo>
                <a:cubicBezTo>
                  <a:pt x="7457792" y="3097591"/>
                  <a:pt x="7463663" y="3078203"/>
                  <a:pt x="7468533" y="3058722"/>
                </a:cubicBezTo>
                <a:cubicBezTo>
                  <a:pt x="7471708" y="3046022"/>
                  <a:pt x="7472204" y="3032331"/>
                  <a:pt x="7478058" y="3020622"/>
                </a:cubicBezTo>
                <a:cubicBezTo>
                  <a:pt x="7488297" y="3000144"/>
                  <a:pt x="7503458" y="2982522"/>
                  <a:pt x="7516158" y="2963472"/>
                </a:cubicBezTo>
                <a:cubicBezTo>
                  <a:pt x="7521727" y="2955118"/>
                  <a:pt x="7521728" y="2944125"/>
                  <a:pt x="7525683" y="2934897"/>
                </a:cubicBezTo>
                <a:cubicBezTo>
                  <a:pt x="7531276" y="2921846"/>
                  <a:pt x="7539747" y="2910092"/>
                  <a:pt x="7544733" y="2896797"/>
                </a:cubicBezTo>
                <a:cubicBezTo>
                  <a:pt x="7549330" y="2884540"/>
                  <a:pt x="7549661" y="2870954"/>
                  <a:pt x="7554258" y="2858697"/>
                </a:cubicBezTo>
                <a:cubicBezTo>
                  <a:pt x="7559244" y="2845402"/>
                  <a:pt x="7568035" y="2833780"/>
                  <a:pt x="7573308" y="2820597"/>
                </a:cubicBezTo>
                <a:cubicBezTo>
                  <a:pt x="7580766" y="2801953"/>
                  <a:pt x="7586008" y="2782497"/>
                  <a:pt x="7592358" y="2763447"/>
                </a:cubicBezTo>
                <a:cubicBezTo>
                  <a:pt x="7595533" y="2753922"/>
                  <a:pt x="7600232" y="2744776"/>
                  <a:pt x="7601883" y="2734872"/>
                </a:cubicBezTo>
                <a:cubicBezTo>
                  <a:pt x="7605058" y="2715822"/>
                  <a:pt x="7606326" y="2696354"/>
                  <a:pt x="7611408" y="2677722"/>
                </a:cubicBezTo>
                <a:cubicBezTo>
                  <a:pt x="7615907" y="2661227"/>
                  <a:pt x="7625545" y="2646474"/>
                  <a:pt x="7630458" y="2630097"/>
                </a:cubicBezTo>
                <a:cubicBezTo>
                  <a:pt x="7652928" y="2555197"/>
                  <a:pt x="7623437" y="2607292"/>
                  <a:pt x="7659033" y="2553897"/>
                </a:cubicBezTo>
                <a:cubicBezTo>
                  <a:pt x="7682262" y="2460979"/>
                  <a:pt x="7653898" y="2577003"/>
                  <a:pt x="7678083" y="2468172"/>
                </a:cubicBezTo>
                <a:cubicBezTo>
                  <a:pt x="7680923" y="2455393"/>
                  <a:pt x="7684768" y="2442851"/>
                  <a:pt x="7687608" y="2430072"/>
                </a:cubicBezTo>
                <a:cubicBezTo>
                  <a:pt x="7691120" y="2414268"/>
                  <a:pt x="7693206" y="2398153"/>
                  <a:pt x="7697133" y="2382447"/>
                </a:cubicBezTo>
                <a:cubicBezTo>
                  <a:pt x="7699568" y="2372707"/>
                  <a:pt x="7703900" y="2363526"/>
                  <a:pt x="7706658" y="2353872"/>
                </a:cubicBezTo>
                <a:cubicBezTo>
                  <a:pt x="7710254" y="2341285"/>
                  <a:pt x="7712421" y="2328311"/>
                  <a:pt x="7716183" y="2315772"/>
                </a:cubicBezTo>
                <a:cubicBezTo>
                  <a:pt x="7721953" y="2296538"/>
                  <a:pt x="7728883" y="2277672"/>
                  <a:pt x="7735233" y="2258622"/>
                </a:cubicBezTo>
                <a:lnTo>
                  <a:pt x="7782858" y="2115747"/>
                </a:lnTo>
                <a:cubicBezTo>
                  <a:pt x="7788965" y="2097425"/>
                  <a:pt x="7787699" y="2077333"/>
                  <a:pt x="7792383" y="2058597"/>
                </a:cubicBezTo>
                <a:cubicBezTo>
                  <a:pt x="7797253" y="2039116"/>
                  <a:pt x="7807495" y="2021138"/>
                  <a:pt x="7811433" y="2001447"/>
                </a:cubicBezTo>
                <a:cubicBezTo>
                  <a:pt x="7817980" y="1968711"/>
                  <a:pt x="7821515" y="1947109"/>
                  <a:pt x="7830483" y="1915722"/>
                </a:cubicBezTo>
                <a:cubicBezTo>
                  <a:pt x="7833241" y="1906068"/>
                  <a:pt x="7837366" y="1896833"/>
                  <a:pt x="7840008" y="1887147"/>
                </a:cubicBezTo>
                <a:cubicBezTo>
                  <a:pt x="7846897" y="1861888"/>
                  <a:pt x="7850779" y="1835785"/>
                  <a:pt x="7859058" y="1810947"/>
                </a:cubicBezTo>
                <a:cubicBezTo>
                  <a:pt x="7862233" y="1801422"/>
                  <a:pt x="7866148" y="1792112"/>
                  <a:pt x="7868583" y="1782372"/>
                </a:cubicBezTo>
                <a:cubicBezTo>
                  <a:pt x="7872510" y="1766666"/>
                  <a:pt x="7874181" y="1750453"/>
                  <a:pt x="7878108" y="1734747"/>
                </a:cubicBezTo>
                <a:cubicBezTo>
                  <a:pt x="7893531" y="1673053"/>
                  <a:pt x="7882905" y="1742902"/>
                  <a:pt x="7897158" y="1668072"/>
                </a:cubicBezTo>
                <a:cubicBezTo>
                  <a:pt x="7939241" y="1447138"/>
                  <a:pt x="7913145" y="1574301"/>
                  <a:pt x="7935258" y="1448997"/>
                </a:cubicBezTo>
                <a:cubicBezTo>
                  <a:pt x="7941427" y="1414040"/>
                  <a:pt x="7954308" y="1344222"/>
                  <a:pt x="7954308" y="1344222"/>
                </a:cubicBezTo>
                <a:cubicBezTo>
                  <a:pt x="7957483" y="1306122"/>
                  <a:pt x="7963833" y="1268154"/>
                  <a:pt x="7963833" y="1229922"/>
                </a:cubicBezTo>
                <a:cubicBezTo>
                  <a:pt x="7963833" y="1087012"/>
                  <a:pt x="7960136" y="944088"/>
                  <a:pt x="7954308" y="801297"/>
                </a:cubicBezTo>
                <a:cubicBezTo>
                  <a:pt x="7953774" y="788217"/>
                  <a:pt x="7948379" y="775784"/>
                  <a:pt x="7944783" y="763197"/>
                </a:cubicBezTo>
                <a:cubicBezTo>
                  <a:pt x="7937617" y="738115"/>
                  <a:pt x="7930063" y="719613"/>
                  <a:pt x="7916208" y="696522"/>
                </a:cubicBezTo>
                <a:cubicBezTo>
                  <a:pt x="7904428" y="676889"/>
                  <a:pt x="7890808" y="658422"/>
                  <a:pt x="7878108" y="639372"/>
                </a:cubicBezTo>
                <a:cubicBezTo>
                  <a:pt x="7871758" y="629847"/>
                  <a:pt x="7858327" y="627651"/>
                  <a:pt x="7849533" y="620322"/>
                </a:cubicBezTo>
                <a:cubicBezTo>
                  <a:pt x="7839185" y="611698"/>
                  <a:pt x="7831919" y="599577"/>
                  <a:pt x="7820958" y="591747"/>
                </a:cubicBezTo>
                <a:cubicBezTo>
                  <a:pt x="7800360" y="577034"/>
                  <a:pt x="7777602" y="570945"/>
                  <a:pt x="7754283" y="563172"/>
                </a:cubicBezTo>
                <a:cubicBezTo>
                  <a:pt x="7737928" y="550906"/>
                  <a:pt x="7707107" y="526689"/>
                  <a:pt x="7687608" y="515547"/>
                </a:cubicBezTo>
                <a:cubicBezTo>
                  <a:pt x="7675280" y="508502"/>
                  <a:pt x="7661836" y="503542"/>
                  <a:pt x="7649508" y="496497"/>
                </a:cubicBezTo>
                <a:cubicBezTo>
                  <a:pt x="7639569" y="490817"/>
                  <a:pt x="7630872" y="483127"/>
                  <a:pt x="7620933" y="477447"/>
                </a:cubicBezTo>
                <a:cubicBezTo>
                  <a:pt x="7608605" y="470402"/>
                  <a:pt x="7595161" y="465442"/>
                  <a:pt x="7582833" y="458397"/>
                </a:cubicBezTo>
                <a:cubicBezTo>
                  <a:pt x="7572894" y="452717"/>
                  <a:pt x="7564497" y="444467"/>
                  <a:pt x="7554258" y="439347"/>
                </a:cubicBezTo>
                <a:cubicBezTo>
                  <a:pt x="7538965" y="431701"/>
                  <a:pt x="7522508" y="426647"/>
                  <a:pt x="7506633" y="420297"/>
                </a:cubicBezTo>
                <a:cubicBezTo>
                  <a:pt x="7497108" y="410772"/>
                  <a:pt x="7489754" y="398405"/>
                  <a:pt x="7478058" y="391722"/>
                </a:cubicBezTo>
                <a:cubicBezTo>
                  <a:pt x="7466692" y="385227"/>
                  <a:pt x="7452545" y="385793"/>
                  <a:pt x="7439958" y="382197"/>
                </a:cubicBezTo>
                <a:cubicBezTo>
                  <a:pt x="7430304" y="379439"/>
                  <a:pt x="7420611" y="376627"/>
                  <a:pt x="7411383" y="372672"/>
                </a:cubicBezTo>
                <a:cubicBezTo>
                  <a:pt x="7341651" y="342787"/>
                  <a:pt x="7405427" y="361658"/>
                  <a:pt x="7335183" y="344097"/>
                </a:cubicBezTo>
                <a:cubicBezTo>
                  <a:pt x="7251128" y="288061"/>
                  <a:pt x="7385478" y="374007"/>
                  <a:pt x="7249458" y="305997"/>
                </a:cubicBezTo>
                <a:cubicBezTo>
                  <a:pt x="7230408" y="296472"/>
                  <a:pt x="7210926" y="287765"/>
                  <a:pt x="7192308" y="277422"/>
                </a:cubicBezTo>
                <a:cubicBezTo>
                  <a:pt x="7182301" y="271863"/>
                  <a:pt x="7173972" y="263492"/>
                  <a:pt x="7163733" y="258372"/>
                </a:cubicBezTo>
                <a:cubicBezTo>
                  <a:pt x="7154753" y="253882"/>
                  <a:pt x="7144386" y="252802"/>
                  <a:pt x="7135158" y="248847"/>
                </a:cubicBezTo>
                <a:cubicBezTo>
                  <a:pt x="7122107" y="243254"/>
                  <a:pt x="7110109" y="235390"/>
                  <a:pt x="7097058" y="229797"/>
                </a:cubicBezTo>
                <a:cubicBezTo>
                  <a:pt x="7087830" y="225842"/>
                  <a:pt x="7077805" y="224001"/>
                  <a:pt x="7068483" y="220272"/>
                </a:cubicBezTo>
                <a:cubicBezTo>
                  <a:pt x="7046032" y="211292"/>
                  <a:pt x="7024747" y="199343"/>
                  <a:pt x="7001808" y="191697"/>
                </a:cubicBezTo>
                <a:cubicBezTo>
                  <a:pt x="6976970" y="183418"/>
                  <a:pt x="6951008" y="178997"/>
                  <a:pt x="6925608" y="172647"/>
                </a:cubicBezTo>
                <a:lnTo>
                  <a:pt x="6849408" y="153597"/>
                </a:lnTo>
                <a:cubicBezTo>
                  <a:pt x="6835633" y="150153"/>
                  <a:pt x="6824359" y="140140"/>
                  <a:pt x="6811308" y="134547"/>
                </a:cubicBezTo>
                <a:cubicBezTo>
                  <a:pt x="6778059" y="120297"/>
                  <a:pt x="6755499" y="121131"/>
                  <a:pt x="6716058" y="115497"/>
                </a:cubicBezTo>
                <a:cubicBezTo>
                  <a:pt x="6640586" y="90340"/>
                  <a:pt x="6678715" y="99748"/>
                  <a:pt x="6601758" y="86922"/>
                </a:cubicBezTo>
                <a:cubicBezTo>
                  <a:pt x="6542571" y="57329"/>
                  <a:pt x="6586079" y="75639"/>
                  <a:pt x="6525558" y="58347"/>
                </a:cubicBezTo>
                <a:cubicBezTo>
                  <a:pt x="6515904" y="55589"/>
                  <a:pt x="6506887" y="50473"/>
                  <a:pt x="6496983" y="48822"/>
                </a:cubicBezTo>
                <a:cubicBezTo>
                  <a:pt x="6468623" y="44095"/>
                  <a:pt x="6439833" y="42472"/>
                  <a:pt x="6411258" y="39297"/>
                </a:cubicBezTo>
                <a:cubicBezTo>
                  <a:pt x="6110942" y="-35782"/>
                  <a:pt x="6329944" y="15544"/>
                  <a:pt x="5554008" y="39297"/>
                </a:cubicBezTo>
                <a:cubicBezTo>
                  <a:pt x="5515401" y="40479"/>
                  <a:pt x="5477808" y="51997"/>
                  <a:pt x="5439708" y="58347"/>
                </a:cubicBezTo>
                <a:cubicBezTo>
                  <a:pt x="5405116" y="64112"/>
                  <a:pt x="5369858" y="64697"/>
                  <a:pt x="5334933" y="67872"/>
                </a:cubicBezTo>
                <a:cubicBezTo>
                  <a:pt x="5221985" y="96109"/>
                  <a:pt x="5400803" y="52793"/>
                  <a:pt x="5230158" y="86922"/>
                </a:cubicBezTo>
                <a:cubicBezTo>
                  <a:pt x="5220313" y="88891"/>
                  <a:pt x="5211607" y="95874"/>
                  <a:pt x="5201583" y="96447"/>
                </a:cubicBezTo>
                <a:cubicBezTo>
                  <a:pt x="5100099" y="102246"/>
                  <a:pt x="4998383" y="102797"/>
                  <a:pt x="4896783" y="105972"/>
                </a:cubicBezTo>
                <a:cubicBezTo>
                  <a:pt x="4884083" y="109147"/>
                  <a:pt x="4871462" y="112657"/>
                  <a:pt x="4858683" y="115497"/>
                </a:cubicBezTo>
                <a:cubicBezTo>
                  <a:pt x="4842879" y="119009"/>
                  <a:pt x="4826565" y="120370"/>
                  <a:pt x="4811058" y="125022"/>
                </a:cubicBezTo>
                <a:cubicBezTo>
                  <a:pt x="4794681" y="129935"/>
                  <a:pt x="4779653" y="138665"/>
                  <a:pt x="4763433" y="144072"/>
                </a:cubicBezTo>
                <a:cubicBezTo>
                  <a:pt x="4751014" y="148212"/>
                  <a:pt x="4738112" y="150757"/>
                  <a:pt x="4725333" y="153597"/>
                </a:cubicBezTo>
                <a:cubicBezTo>
                  <a:pt x="4690373" y="161366"/>
                  <a:pt x="4672793" y="162692"/>
                  <a:pt x="4639608" y="172647"/>
                </a:cubicBezTo>
                <a:cubicBezTo>
                  <a:pt x="4620374" y="178417"/>
                  <a:pt x="4601508" y="185347"/>
                  <a:pt x="4582458" y="191697"/>
                </a:cubicBezTo>
                <a:cubicBezTo>
                  <a:pt x="4572933" y="194872"/>
                  <a:pt x="4563623" y="198787"/>
                  <a:pt x="4553883" y="201222"/>
                </a:cubicBezTo>
                <a:cubicBezTo>
                  <a:pt x="4541183" y="204397"/>
                  <a:pt x="4528562" y="207907"/>
                  <a:pt x="4515783" y="210747"/>
                </a:cubicBezTo>
                <a:cubicBezTo>
                  <a:pt x="4499979" y="214259"/>
                  <a:pt x="4483777" y="216012"/>
                  <a:pt x="4468158" y="220272"/>
                </a:cubicBezTo>
                <a:cubicBezTo>
                  <a:pt x="4448785" y="225556"/>
                  <a:pt x="4430489" y="234452"/>
                  <a:pt x="4411008" y="239322"/>
                </a:cubicBezTo>
                <a:lnTo>
                  <a:pt x="4372908" y="248847"/>
                </a:lnTo>
                <a:cubicBezTo>
                  <a:pt x="4289426" y="332329"/>
                  <a:pt x="4395324" y="230167"/>
                  <a:pt x="4315758" y="296472"/>
                </a:cubicBezTo>
                <a:cubicBezTo>
                  <a:pt x="4305410" y="305096"/>
                  <a:pt x="4296708" y="315522"/>
                  <a:pt x="4287183" y="325047"/>
                </a:cubicBezTo>
                <a:cubicBezTo>
                  <a:pt x="4284008" y="334572"/>
                  <a:pt x="4282148" y="344642"/>
                  <a:pt x="4277658" y="353622"/>
                </a:cubicBezTo>
                <a:cubicBezTo>
                  <a:pt x="4272538" y="363861"/>
                  <a:pt x="4263257" y="371736"/>
                  <a:pt x="4258608" y="382197"/>
                </a:cubicBezTo>
                <a:cubicBezTo>
                  <a:pt x="4227018" y="453275"/>
                  <a:pt x="4255782" y="420890"/>
                  <a:pt x="4220508" y="467922"/>
                </a:cubicBezTo>
                <a:cubicBezTo>
                  <a:pt x="4217814" y="471514"/>
                  <a:pt x="4214158" y="474272"/>
                  <a:pt x="4210983" y="477447"/>
                </a:cubicBezTo>
              </a:path>
            </a:pathLst>
          </a:custGeom>
          <a:solidFill>
            <a:schemeClr val="accent5">
              <a:lumMod val="90000"/>
              <a:lumOff val="10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9541165" y="1743221"/>
            <a:ext cx="10951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b="1" dirty="0" smtClean="0"/>
              <a:t>Industry</a:t>
            </a:r>
            <a:endParaRPr lang="en-US" b="1" dirty="0"/>
          </a:p>
        </p:txBody>
      </p:sp>
      <p:sp>
        <p:nvSpPr>
          <p:cNvPr id="14" name="Freeform 13"/>
          <p:cNvSpPr/>
          <p:nvPr/>
        </p:nvSpPr>
        <p:spPr>
          <a:xfrm>
            <a:off x="285750" y="2228549"/>
            <a:ext cx="4267200" cy="3857625"/>
          </a:xfrm>
          <a:custGeom>
            <a:avLst/>
            <a:gdLst>
              <a:gd name="connsiteX0" fmla="*/ 2028825 w 3981450"/>
              <a:gd name="connsiteY0" fmla="*/ 76259 h 3562409"/>
              <a:gd name="connsiteX1" fmla="*/ 1933575 w 3981450"/>
              <a:gd name="connsiteY1" fmla="*/ 85784 h 3562409"/>
              <a:gd name="connsiteX2" fmla="*/ 1809750 w 3981450"/>
              <a:gd name="connsiteY2" fmla="*/ 104834 h 3562409"/>
              <a:gd name="connsiteX3" fmla="*/ 1009650 w 3981450"/>
              <a:gd name="connsiteY3" fmla="*/ 114359 h 3562409"/>
              <a:gd name="connsiteX4" fmla="*/ 533400 w 3981450"/>
              <a:gd name="connsiteY4" fmla="*/ 123884 h 3562409"/>
              <a:gd name="connsiteX5" fmla="*/ 495300 w 3981450"/>
              <a:gd name="connsiteY5" fmla="*/ 133409 h 3562409"/>
              <a:gd name="connsiteX6" fmla="*/ 466725 w 3981450"/>
              <a:gd name="connsiteY6" fmla="*/ 142934 h 3562409"/>
              <a:gd name="connsiteX7" fmla="*/ 409575 w 3981450"/>
              <a:gd name="connsiteY7" fmla="*/ 152459 h 3562409"/>
              <a:gd name="connsiteX8" fmla="*/ 352425 w 3981450"/>
              <a:gd name="connsiteY8" fmla="*/ 171509 h 3562409"/>
              <a:gd name="connsiteX9" fmla="*/ 276225 w 3981450"/>
              <a:gd name="connsiteY9" fmla="*/ 219134 h 3562409"/>
              <a:gd name="connsiteX10" fmla="*/ 238125 w 3981450"/>
              <a:gd name="connsiteY10" fmla="*/ 247709 h 3562409"/>
              <a:gd name="connsiteX11" fmla="*/ 171450 w 3981450"/>
              <a:gd name="connsiteY11" fmla="*/ 295334 h 3562409"/>
              <a:gd name="connsiteX12" fmla="*/ 142875 w 3981450"/>
              <a:gd name="connsiteY12" fmla="*/ 333434 h 3562409"/>
              <a:gd name="connsiteX13" fmla="*/ 76200 w 3981450"/>
              <a:gd name="connsiteY13" fmla="*/ 419159 h 3562409"/>
              <a:gd name="connsiteX14" fmla="*/ 57150 w 3981450"/>
              <a:gd name="connsiteY14" fmla="*/ 485834 h 3562409"/>
              <a:gd name="connsiteX15" fmla="*/ 38100 w 3981450"/>
              <a:gd name="connsiteY15" fmla="*/ 542984 h 3562409"/>
              <a:gd name="connsiteX16" fmla="*/ 19050 w 3981450"/>
              <a:gd name="connsiteY16" fmla="*/ 628709 h 3562409"/>
              <a:gd name="connsiteX17" fmla="*/ 0 w 3981450"/>
              <a:gd name="connsiteY17" fmla="*/ 781109 h 3562409"/>
              <a:gd name="connsiteX18" fmla="*/ 9525 w 3981450"/>
              <a:gd name="connsiteY18" fmla="*/ 1685984 h 3562409"/>
              <a:gd name="connsiteX19" fmla="*/ 28575 w 3981450"/>
              <a:gd name="connsiteY19" fmla="*/ 1781234 h 3562409"/>
              <a:gd name="connsiteX20" fmla="*/ 57150 w 3981450"/>
              <a:gd name="connsiteY20" fmla="*/ 1943159 h 3562409"/>
              <a:gd name="connsiteX21" fmla="*/ 66675 w 3981450"/>
              <a:gd name="connsiteY21" fmla="*/ 2057459 h 3562409"/>
              <a:gd name="connsiteX22" fmla="*/ 85725 w 3981450"/>
              <a:gd name="connsiteY22" fmla="*/ 2114609 h 3562409"/>
              <a:gd name="connsiteX23" fmla="*/ 95250 w 3981450"/>
              <a:gd name="connsiteY23" fmla="*/ 2190809 h 3562409"/>
              <a:gd name="connsiteX24" fmla="*/ 114300 w 3981450"/>
              <a:gd name="connsiteY24" fmla="*/ 2238434 h 3562409"/>
              <a:gd name="connsiteX25" fmla="*/ 123825 w 3981450"/>
              <a:gd name="connsiteY25" fmla="*/ 2267009 h 3562409"/>
              <a:gd name="connsiteX26" fmla="*/ 152400 w 3981450"/>
              <a:gd name="connsiteY26" fmla="*/ 2352734 h 3562409"/>
              <a:gd name="connsiteX27" fmla="*/ 180975 w 3981450"/>
              <a:gd name="connsiteY27" fmla="*/ 2438459 h 3562409"/>
              <a:gd name="connsiteX28" fmla="*/ 190500 w 3981450"/>
              <a:gd name="connsiteY28" fmla="*/ 2486084 h 3562409"/>
              <a:gd name="connsiteX29" fmla="*/ 209550 w 3981450"/>
              <a:gd name="connsiteY29" fmla="*/ 2524184 h 3562409"/>
              <a:gd name="connsiteX30" fmla="*/ 219075 w 3981450"/>
              <a:gd name="connsiteY30" fmla="*/ 2552759 h 3562409"/>
              <a:gd name="connsiteX31" fmla="*/ 238125 w 3981450"/>
              <a:gd name="connsiteY31" fmla="*/ 2590859 h 3562409"/>
              <a:gd name="connsiteX32" fmla="*/ 266700 w 3981450"/>
              <a:gd name="connsiteY32" fmla="*/ 2667059 h 3562409"/>
              <a:gd name="connsiteX33" fmla="*/ 295275 w 3981450"/>
              <a:gd name="connsiteY33" fmla="*/ 2686109 h 3562409"/>
              <a:gd name="connsiteX34" fmla="*/ 361950 w 3981450"/>
              <a:gd name="connsiteY34" fmla="*/ 2790884 h 3562409"/>
              <a:gd name="connsiteX35" fmla="*/ 381000 w 3981450"/>
              <a:gd name="connsiteY35" fmla="*/ 2828984 h 3562409"/>
              <a:gd name="connsiteX36" fmla="*/ 438150 w 3981450"/>
              <a:gd name="connsiteY36" fmla="*/ 2886134 h 3562409"/>
              <a:gd name="connsiteX37" fmla="*/ 561975 w 3981450"/>
              <a:gd name="connsiteY37" fmla="*/ 2990909 h 3562409"/>
              <a:gd name="connsiteX38" fmla="*/ 609600 w 3981450"/>
              <a:gd name="connsiteY38" fmla="*/ 3019484 h 3562409"/>
              <a:gd name="connsiteX39" fmla="*/ 638175 w 3981450"/>
              <a:gd name="connsiteY39" fmla="*/ 3038534 h 3562409"/>
              <a:gd name="connsiteX40" fmla="*/ 676275 w 3981450"/>
              <a:gd name="connsiteY40" fmla="*/ 3057584 h 3562409"/>
              <a:gd name="connsiteX41" fmla="*/ 733425 w 3981450"/>
              <a:gd name="connsiteY41" fmla="*/ 3105209 h 3562409"/>
              <a:gd name="connsiteX42" fmla="*/ 781050 w 3981450"/>
              <a:gd name="connsiteY42" fmla="*/ 3133784 h 3562409"/>
              <a:gd name="connsiteX43" fmla="*/ 809625 w 3981450"/>
              <a:gd name="connsiteY43" fmla="*/ 3152834 h 3562409"/>
              <a:gd name="connsiteX44" fmla="*/ 847725 w 3981450"/>
              <a:gd name="connsiteY44" fmla="*/ 3171884 h 3562409"/>
              <a:gd name="connsiteX45" fmla="*/ 914400 w 3981450"/>
              <a:gd name="connsiteY45" fmla="*/ 3209984 h 3562409"/>
              <a:gd name="connsiteX46" fmla="*/ 1019175 w 3981450"/>
              <a:gd name="connsiteY46" fmla="*/ 3276659 h 3562409"/>
              <a:gd name="connsiteX47" fmla="*/ 1057275 w 3981450"/>
              <a:gd name="connsiteY47" fmla="*/ 3295709 h 3562409"/>
              <a:gd name="connsiteX48" fmla="*/ 1095375 w 3981450"/>
              <a:gd name="connsiteY48" fmla="*/ 3305234 h 3562409"/>
              <a:gd name="connsiteX49" fmla="*/ 1171575 w 3981450"/>
              <a:gd name="connsiteY49" fmla="*/ 3362384 h 3562409"/>
              <a:gd name="connsiteX50" fmla="*/ 1247775 w 3981450"/>
              <a:gd name="connsiteY50" fmla="*/ 3390959 h 3562409"/>
              <a:gd name="connsiteX51" fmla="*/ 1285875 w 3981450"/>
              <a:gd name="connsiteY51" fmla="*/ 3410009 h 3562409"/>
              <a:gd name="connsiteX52" fmla="*/ 1381125 w 3981450"/>
              <a:gd name="connsiteY52" fmla="*/ 3438584 h 3562409"/>
              <a:gd name="connsiteX53" fmla="*/ 1428750 w 3981450"/>
              <a:gd name="connsiteY53" fmla="*/ 3457634 h 3562409"/>
              <a:gd name="connsiteX54" fmla="*/ 1466850 w 3981450"/>
              <a:gd name="connsiteY54" fmla="*/ 3467159 h 3562409"/>
              <a:gd name="connsiteX55" fmla="*/ 1571625 w 3981450"/>
              <a:gd name="connsiteY55" fmla="*/ 3495734 h 3562409"/>
              <a:gd name="connsiteX56" fmla="*/ 1657350 w 3981450"/>
              <a:gd name="connsiteY56" fmla="*/ 3524309 h 3562409"/>
              <a:gd name="connsiteX57" fmla="*/ 1743075 w 3981450"/>
              <a:gd name="connsiteY57" fmla="*/ 3543359 h 3562409"/>
              <a:gd name="connsiteX58" fmla="*/ 1781175 w 3981450"/>
              <a:gd name="connsiteY58" fmla="*/ 3552884 h 3562409"/>
              <a:gd name="connsiteX59" fmla="*/ 1857375 w 3981450"/>
              <a:gd name="connsiteY59" fmla="*/ 3562409 h 3562409"/>
              <a:gd name="connsiteX60" fmla="*/ 2457450 w 3981450"/>
              <a:gd name="connsiteY60" fmla="*/ 3552884 h 3562409"/>
              <a:gd name="connsiteX61" fmla="*/ 2505075 w 3981450"/>
              <a:gd name="connsiteY61" fmla="*/ 3533834 h 3562409"/>
              <a:gd name="connsiteX62" fmla="*/ 2543175 w 3981450"/>
              <a:gd name="connsiteY62" fmla="*/ 3524309 h 3562409"/>
              <a:gd name="connsiteX63" fmla="*/ 2581275 w 3981450"/>
              <a:gd name="connsiteY63" fmla="*/ 3505259 h 3562409"/>
              <a:gd name="connsiteX64" fmla="*/ 2638425 w 3981450"/>
              <a:gd name="connsiteY64" fmla="*/ 3486209 h 3562409"/>
              <a:gd name="connsiteX65" fmla="*/ 2724150 w 3981450"/>
              <a:gd name="connsiteY65" fmla="*/ 3448109 h 3562409"/>
              <a:gd name="connsiteX66" fmla="*/ 2790825 w 3981450"/>
              <a:gd name="connsiteY66" fmla="*/ 3400484 h 3562409"/>
              <a:gd name="connsiteX67" fmla="*/ 2867025 w 3981450"/>
              <a:gd name="connsiteY67" fmla="*/ 3362384 h 3562409"/>
              <a:gd name="connsiteX68" fmla="*/ 2905125 w 3981450"/>
              <a:gd name="connsiteY68" fmla="*/ 3333809 h 3562409"/>
              <a:gd name="connsiteX69" fmla="*/ 2962275 w 3981450"/>
              <a:gd name="connsiteY69" fmla="*/ 3295709 h 3562409"/>
              <a:gd name="connsiteX70" fmla="*/ 2990850 w 3981450"/>
              <a:gd name="connsiteY70" fmla="*/ 3267134 h 3562409"/>
              <a:gd name="connsiteX71" fmla="*/ 3019425 w 3981450"/>
              <a:gd name="connsiteY71" fmla="*/ 3248084 h 3562409"/>
              <a:gd name="connsiteX72" fmla="*/ 3095625 w 3981450"/>
              <a:gd name="connsiteY72" fmla="*/ 3171884 h 3562409"/>
              <a:gd name="connsiteX73" fmla="*/ 3181350 w 3981450"/>
              <a:gd name="connsiteY73" fmla="*/ 3095684 h 3562409"/>
              <a:gd name="connsiteX74" fmla="*/ 3238500 w 3981450"/>
              <a:gd name="connsiteY74" fmla="*/ 3067109 h 3562409"/>
              <a:gd name="connsiteX75" fmla="*/ 3267075 w 3981450"/>
              <a:gd name="connsiteY75" fmla="*/ 3038534 h 3562409"/>
              <a:gd name="connsiteX76" fmla="*/ 3295650 w 3981450"/>
              <a:gd name="connsiteY76" fmla="*/ 3019484 h 3562409"/>
              <a:gd name="connsiteX77" fmla="*/ 3381375 w 3981450"/>
              <a:gd name="connsiteY77" fmla="*/ 2924234 h 3562409"/>
              <a:gd name="connsiteX78" fmla="*/ 3409950 w 3981450"/>
              <a:gd name="connsiteY78" fmla="*/ 2895659 h 3562409"/>
              <a:gd name="connsiteX79" fmla="*/ 3448050 w 3981450"/>
              <a:gd name="connsiteY79" fmla="*/ 2857559 h 3562409"/>
              <a:gd name="connsiteX80" fmla="*/ 3486150 w 3981450"/>
              <a:gd name="connsiteY80" fmla="*/ 2800409 h 3562409"/>
              <a:gd name="connsiteX81" fmla="*/ 3533775 w 3981450"/>
              <a:gd name="connsiteY81" fmla="*/ 2724209 h 3562409"/>
              <a:gd name="connsiteX82" fmla="*/ 3581400 w 3981450"/>
              <a:gd name="connsiteY82" fmla="*/ 2628959 h 3562409"/>
              <a:gd name="connsiteX83" fmla="*/ 3590925 w 3981450"/>
              <a:gd name="connsiteY83" fmla="*/ 2581334 h 3562409"/>
              <a:gd name="connsiteX84" fmla="*/ 3619500 w 3981450"/>
              <a:gd name="connsiteY84" fmla="*/ 2533709 h 3562409"/>
              <a:gd name="connsiteX85" fmla="*/ 3638550 w 3981450"/>
              <a:gd name="connsiteY85" fmla="*/ 2495609 h 3562409"/>
              <a:gd name="connsiteX86" fmla="*/ 3648075 w 3981450"/>
              <a:gd name="connsiteY86" fmla="*/ 2447984 h 3562409"/>
              <a:gd name="connsiteX87" fmla="*/ 3676650 w 3981450"/>
              <a:gd name="connsiteY87" fmla="*/ 2400359 h 3562409"/>
              <a:gd name="connsiteX88" fmla="*/ 3705225 w 3981450"/>
              <a:gd name="connsiteY88" fmla="*/ 2343209 h 3562409"/>
              <a:gd name="connsiteX89" fmla="*/ 3733800 w 3981450"/>
              <a:gd name="connsiteY89" fmla="*/ 2257484 h 3562409"/>
              <a:gd name="connsiteX90" fmla="*/ 3752850 w 3981450"/>
              <a:gd name="connsiteY90" fmla="*/ 2219384 h 3562409"/>
              <a:gd name="connsiteX91" fmla="*/ 3762375 w 3981450"/>
              <a:gd name="connsiteY91" fmla="*/ 2190809 h 3562409"/>
              <a:gd name="connsiteX92" fmla="*/ 3781425 w 3981450"/>
              <a:gd name="connsiteY92" fmla="*/ 2162234 h 3562409"/>
              <a:gd name="connsiteX93" fmla="*/ 3800475 w 3981450"/>
              <a:gd name="connsiteY93" fmla="*/ 2114609 h 3562409"/>
              <a:gd name="connsiteX94" fmla="*/ 3819525 w 3981450"/>
              <a:gd name="connsiteY94" fmla="*/ 2028884 h 3562409"/>
              <a:gd name="connsiteX95" fmla="*/ 3838575 w 3981450"/>
              <a:gd name="connsiteY95" fmla="*/ 1952684 h 3562409"/>
              <a:gd name="connsiteX96" fmla="*/ 3876675 w 3981450"/>
              <a:gd name="connsiteY96" fmla="*/ 1886009 h 3562409"/>
              <a:gd name="connsiteX97" fmla="*/ 3886200 w 3981450"/>
              <a:gd name="connsiteY97" fmla="*/ 1819334 h 3562409"/>
              <a:gd name="connsiteX98" fmla="*/ 3895725 w 3981450"/>
              <a:gd name="connsiteY98" fmla="*/ 1790759 h 3562409"/>
              <a:gd name="connsiteX99" fmla="*/ 3924300 w 3981450"/>
              <a:gd name="connsiteY99" fmla="*/ 1647884 h 3562409"/>
              <a:gd name="connsiteX100" fmla="*/ 3943350 w 3981450"/>
              <a:gd name="connsiteY100" fmla="*/ 1457384 h 3562409"/>
              <a:gd name="connsiteX101" fmla="*/ 3952875 w 3981450"/>
              <a:gd name="connsiteY101" fmla="*/ 1419284 h 3562409"/>
              <a:gd name="connsiteX102" fmla="*/ 3962400 w 3981450"/>
              <a:gd name="connsiteY102" fmla="*/ 1371659 h 3562409"/>
              <a:gd name="connsiteX103" fmla="*/ 3981450 w 3981450"/>
              <a:gd name="connsiteY103" fmla="*/ 1104959 h 3562409"/>
              <a:gd name="connsiteX104" fmla="*/ 3971925 w 3981450"/>
              <a:gd name="connsiteY104" fmla="*/ 771584 h 3562409"/>
              <a:gd name="connsiteX105" fmla="*/ 3962400 w 3981450"/>
              <a:gd name="connsiteY105" fmla="*/ 733484 h 3562409"/>
              <a:gd name="connsiteX106" fmla="*/ 3933825 w 3981450"/>
              <a:gd name="connsiteY106" fmla="*/ 657284 h 3562409"/>
              <a:gd name="connsiteX107" fmla="*/ 3914775 w 3981450"/>
              <a:gd name="connsiteY107" fmla="*/ 590609 h 3562409"/>
              <a:gd name="connsiteX108" fmla="*/ 3876675 w 3981450"/>
              <a:gd name="connsiteY108" fmla="*/ 533459 h 3562409"/>
              <a:gd name="connsiteX109" fmla="*/ 3829050 w 3981450"/>
              <a:gd name="connsiteY109" fmla="*/ 466784 h 3562409"/>
              <a:gd name="connsiteX110" fmla="*/ 3800475 w 3981450"/>
              <a:gd name="connsiteY110" fmla="*/ 447734 h 3562409"/>
              <a:gd name="connsiteX111" fmla="*/ 3771900 w 3981450"/>
              <a:gd name="connsiteY111" fmla="*/ 419159 h 3562409"/>
              <a:gd name="connsiteX112" fmla="*/ 3743325 w 3981450"/>
              <a:gd name="connsiteY112" fmla="*/ 400109 h 3562409"/>
              <a:gd name="connsiteX113" fmla="*/ 3714750 w 3981450"/>
              <a:gd name="connsiteY113" fmla="*/ 371534 h 3562409"/>
              <a:gd name="connsiteX114" fmla="*/ 3686175 w 3981450"/>
              <a:gd name="connsiteY114" fmla="*/ 362009 h 3562409"/>
              <a:gd name="connsiteX115" fmla="*/ 3629025 w 3981450"/>
              <a:gd name="connsiteY115" fmla="*/ 314384 h 3562409"/>
              <a:gd name="connsiteX116" fmla="*/ 3590925 w 3981450"/>
              <a:gd name="connsiteY116" fmla="*/ 304859 h 3562409"/>
              <a:gd name="connsiteX117" fmla="*/ 3524250 w 3981450"/>
              <a:gd name="connsiteY117" fmla="*/ 257234 h 3562409"/>
              <a:gd name="connsiteX118" fmla="*/ 3486150 w 3981450"/>
              <a:gd name="connsiteY118" fmla="*/ 247709 h 3562409"/>
              <a:gd name="connsiteX119" fmla="*/ 3457575 w 3981450"/>
              <a:gd name="connsiteY119" fmla="*/ 238184 h 3562409"/>
              <a:gd name="connsiteX120" fmla="*/ 3371850 w 3981450"/>
              <a:gd name="connsiteY120" fmla="*/ 200084 h 3562409"/>
              <a:gd name="connsiteX121" fmla="*/ 3333750 w 3981450"/>
              <a:gd name="connsiteY121" fmla="*/ 181034 h 3562409"/>
              <a:gd name="connsiteX122" fmla="*/ 3238500 w 3981450"/>
              <a:gd name="connsiteY122" fmla="*/ 161984 h 3562409"/>
              <a:gd name="connsiteX123" fmla="*/ 3143250 w 3981450"/>
              <a:gd name="connsiteY123" fmla="*/ 133409 h 3562409"/>
              <a:gd name="connsiteX124" fmla="*/ 3095625 w 3981450"/>
              <a:gd name="connsiteY124" fmla="*/ 114359 h 3562409"/>
              <a:gd name="connsiteX125" fmla="*/ 2962275 w 3981450"/>
              <a:gd name="connsiteY125" fmla="*/ 95309 h 3562409"/>
              <a:gd name="connsiteX126" fmla="*/ 2895600 w 3981450"/>
              <a:gd name="connsiteY126" fmla="*/ 76259 h 3562409"/>
              <a:gd name="connsiteX127" fmla="*/ 2762250 w 3981450"/>
              <a:gd name="connsiteY127" fmla="*/ 38159 h 3562409"/>
              <a:gd name="connsiteX128" fmla="*/ 2495550 w 3981450"/>
              <a:gd name="connsiteY128" fmla="*/ 19109 h 3562409"/>
              <a:gd name="connsiteX129" fmla="*/ 2457450 w 3981450"/>
              <a:gd name="connsiteY129" fmla="*/ 9584 h 3562409"/>
              <a:gd name="connsiteX130" fmla="*/ 2076450 w 3981450"/>
              <a:gd name="connsiteY130" fmla="*/ 9584 h 3562409"/>
              <a:gd name="connsiteX131" fmla="*/ 2009775 w 3981450"/>
              <a:gd name="connsiteY131" fmla="*/ 38159 h 3562409"/>
              <a:gd name="connsiteX132" fmla="*/ 1952625 w 3981450"/>
              <a:gd name="connsiteY132" fmla="*/ 57209 h 3562409"/>
              <a:gd name="connsiteX133" fmla="*/ 1800225 w 3981450"/>
              <a:gd name="connsiteY133" fmla="*/ 76259 h 3562409"/>
              <a:gd name="connsiteX134" fmla="*/ 1714500 w 3981450"/>
              <a:gd name="connsiteY134" fmla="*/ 85784 h 3562409"/>
              <a:gd name="connsiteX135" fmla="*/ 1666875 w 3981450"/>
              <a:gd name="connsiteY135" fmla="*/ 104834 h 3562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3981450" h="3562409">
                <a:moveTo>
                  <a:pt x="2028825" y="76259"/>
                </a:moveTo>
                <a:cubicBezTo>
                  <a:pt x="1997075" y="79434"/>
                  <a:pt x="1965203" y="81567"/>
                  <a:pt x="1933575" y="85784"/>
                </a:cubicBezTo>
                <a:cubicBezTo>
                  <a:pt x="1871399" y="94074"/>
                  <a:pt x="1885335" y="103191"/>
                  <a:pt x="1809750" y="104834"/>
                </a:cubicBezTo>
                <a:lnTo>
                  <a:pt x="1009650" y="114359"/>
                </a:lnTo>
                <a:lnTo>
                  <a:pt x="533400" y="123884"/>
                </a:lnTo>
                <a:cubicBezTo>
                  <a:pt x="520700" y="127059"/>
                  <a:pt x="507887" y="129813"/>
                  <a:pt x="495300" y="133409"/>
                </a:cubicBezTo>
                <a:cubicBezTo>
                  <a:pt x="485646" y="136167"/>
                  <a:pt x="476526" y="140756"/>
                  <a:pt x="466725" y="142934"/>
                </a:cubicBezTo>
                <a:cubicBezTo>
                  <a:pt x="447872" y="147124"/>
                  <a:pt x="428625" y="149284"/>
                  <a:pt x="409575" y="152459"/>
                </a:cubicBezTo>
                <a:cubicBezTo>
                  <a:pt x="390525" y="158809"/>
                  <a:pt x="368489" y="159461"/>
                  <a:pt x="352425" y="171509"/>
                </a:cubicBezTo>
                <a:cubicBezTo>
                  <a:pt x="244494" y="252457"/>
                  <a:pt x="380823" y="153760"/>
                  <a:pt x="276225" y="219134"/>
                </a:cubicBezTo>
                <a:cubicBezTo>
                  <a:pt x="262763" y="227548"/>
                  <a:pt x="251043" y="238482"/>
                  <a:pt x="238125" y="247709"/>
                </a:cubicBezTo>
                <a:cubicBezTo>
                  <a:pt x="219196" y="261230"/>
                  <a:pt x="187015" y="279769"/>
                  <a:pt x="171450" y="295334"/>
                </a:cubicBezTo>
                <a:cubicBezTo>
                  <a:pt x="160225" y="306559"/>
                  <a:pt x="153206" y="321381"/>
                  <a:pt x="142875" y="333434"/>
                </a:cubicBezTo>
                <a:cubicBezTo>
                  <a:pt x="75728" y="411772"/>
                  <a:pt x="159814" y="293737"/>
                  <a:pt x="76200" y="419159"/>
                </a:cubicBezTo>
                <a:cubicBezTo>
                  <a:pt x="70380" y="427889"/>
                  <a:pt x="58882" y="480061"/>
                  <a:pt x="57150" y="485834"/>
                </a:cubicBezTo>
                <a:cubicBezTo>
                  <a:pt x="51380" y="505068"/>
                  <a:pt x="42970" y="523503"/>
                  <a:pt x="38100" y="542984"/>
                </a:cubicBezTo>
                <a:cubicBezTo>
                  <a:pt x="31633" y="568853"/>
                  <a:pt x="22505" y="602797"/>
                  <a:pt x="19050" y="628709"/>
                </a:cubicBezTo>
                <a:cubicBezTo>
                  <a:pt x="-11475" y="857643"/>
                  <a:pt x="26318" y="623203"/>
                  <a:pt x="0" y="781109"/>
                </a:cubicBezTo>
                <a:cubicBezTo>
                  <a:pt x="3175" y="1082734"/>
                  <a:pt x="3553" y="1384401"/>
                  <a:pt x="9525" y="1685984"/>
                </a:cubicBezTo>
                <a:cubicBezTo>
                  <a:pt x="10298" y="1725001"/>
                  <a:pt x="21757" y="1745442"/>
                  <a:pt x="28575" y="1781234"/>
                </a:cubicBezTo>
                <a:cubicBezTo>
                  <a:pt x="38830" y="1835075"/>
                  <a:pt x="57150" y="1943159"/>
                  <a:pt x="57150" y="1943159"/>
                </a:cubicBezTo>
                <a:cubicBezTo>
                  <a:pt x="60325" y="1981259"/>
                  <a:pt x="60390" y="2019747"/>
                  <a:pt x="66675" y="2057459"/>
                </a:cubicBezTo>
                <a:cubicBezTo>
                  <a:pt x="69976" y="2077266"/>
                  <a:pt x="81518" y="2094974"/>
                  <a:pt x="85725" y="2114609"/>
                </a:cubicBezTo>
                <a:cubicBezTo>
                  <a:pt x="91088" y="2139638"/>
                  <a:pt x="89494" y="2165867"/>
                  <a:pt x="95250" y="2190809"/>
                </a:cubicBezTo>
                <a:cubicBezTo>
                  <a:pt x="99095" y="2207469"/>
                  <a:pt x="108297" y="2222425"/>
                  <a:pt x="114300" y="2238434"/>
                </a:cubicBezTo>
                <a:cubicBezTo>
                  <a:pt x="117825" y="2247835"/>
                  <a:pt x="121390" y="2257269"/>
                  <a:pt x="123825" y="2267009"/>
                </a:cubicBezTo>
                <a:cubicBezTo>
                  <a:pt x="142289" y="2340867"/>
                  <a:pt x="120712" y="2289357"/>
                  <a:pt x="152400" y="2352734"/>
                </a:cubicBezTo>
                <a:cubicBezTo>
                  <a:pt x="179697" y="2489221"/>
                  <a:pt x="141540" y="2320153"/>
                  <a:pt x="180975" y="2438459"/>
                </a:cubicBezTo>
                <a:cubicBezTo>
                  <a:pt x="186095" y="2453818"/>
                  <a:pt x="185380" y="2470725"/>
                  <a:pt x="190500" y="2486084"/>
                </a:cubicBezTo>
                <a:cubicBezTo>
                  <a:pt x="194990" y="2499554"/>
                  <a:pt x="203957" y="2511133"/>
                  <a:pt x="209550" y="2524184"/>
                </a:cubicBezTo>
                <a:cubicBezTo>
                  <a:pt x="213505" y="2533412"/>
                  <a:pt x="215120" y="2543531"/>
                  <a:pt x="219075" y="2552759"/>
                </a:cubicBezTo>
                <a:cubicBezTo>
                  <a:pt x="224668" y="2565810"/>
                  <a:pt x="232532" y="2577808"/>
                  <a:pt x="238125" y="2590859"/>
                </a:cubicBezTo>
                <a:cubicBezTo>
                  <a:pt x="247958" y="2613802"/>
                  <a:pt x="252605" y="2647326"/>
                  <a:pt x="266700" y="2667059"/>
                </a:cubicBezTo>
                <a:cubicBezTo>
                  <a:pt x="273354" y="2676374"/>
                  <a:pt x="285750" y="2679759"/>
                  <a:pt x="295275" y="2686109"/>
                </a:cubicBezTo>
                <a:cubicBezTo>
                  <a:pt x="314840" y="2744805"/>
                  <a:pt x="298776" y="2706652"/>
                  <a:pt x="361950" y="2790884"/>
                </a:cubicBezTo>
                <a:cubicBezTo>
                  <a:pt x="370469" y="2802243"/>
                  <a:pt x="372130" y="2817896"/>
                  <a:pt x="381000" y="2828984"/>
                </a:cubicBezTo>
                <a:cubicBezTo>
                  <a:pt x="397830" y="2850021"/>
                  <a:pt x="419100" y="2867084"/>
                  <a:pt x="438150" y="2886134"/>
                </a:cubicBezTo>
                <a:cubicBezTo>
                  <a:pt x="495476" y="2943460"/>
                  <a:pt x="456206" y="2906294"/>
                  <a:pt x="561975" y="2990909"/>
                </a:cubicBezTo>
                <a:cubicBezTo>
                  <a:pt x="576431" y="3002474"/>
                  <a:pt x="593901" y="3009672"/>
                  <a:pt x="609600" y="3019484"/>
                </a:cubicBezTo>
                <a:cubicBezTo>
                  <a:pt x="619308" y="3025551"/>
                  <a:pt x="628236" y="3032854"/>
                  <a:pt x="638175" y="3038534"/>
                </a:cubicBezTo>
                <a:cubicBezTo>
                  <a:pt x="650503" y="3045579"/>
                  <a:pt x="664643" y="3049441"/>
                  <a:pt x="676275" y="3057584"/>
                </a:cubicBezTo>
                <a:cubicBezTo>
                  <a:pt x="696590" y="3071804"/>
                  <a:pt x="713370" y="3090624"/>
                  <a:pt x="733425" y="3105209"/>
                </a:cubicBezTo>
                <a:cubicBezTo>
                  <a:pt x="748397" y="3116098"/>
                  <a:pt x="765351" y="3123972"/>
                  <a:pt x="781050" y="3133784"/>
                </a:cubicBezTo>
                <a:cubicBezTo>
                  <a:pt x="790758" y="3139851"/>
                  <a:pt x="799686" y="3147154"/>
                  <a:pt x="809625" y="3152834"/>
                </a:cubicBezTo>
                <a:cubicBezTo>
                  <a:pt x="821953" y="3159879"/>
                  <a:pt x="835684" y="3164359"/>
                  <a:pt x="847725" y="3171884"/>
                </a:cubicBezTo>
                <a:cubicBezTo>
                  <a:pt x="913628" y="3213073"/>
                  <a:pt x="858260" y="3191271"/>
                  <a:pt x="914400" y="3209984"/>
                </a:cubicBezTo>
                <a:cubicBezTo>
                  <a:pt x="986954" y="3258353"/>
                  <a:pt x="951917" y="3236304"/>
                  <a:pt x="1019175" y="3276659"/>
                </a:cubicBezTo>
                <a:cubicBezTo>
                  <a:pt x="1031351" y="3283964"/>
                  <a:pt x="1043980" y="3290723"/>
                  <a:pt x="1057275" y="3295709"/>
                </a:cubicBezTo>
                <a:cubicBezTo>
                  <a:pt x="1069532" y="3300306"/>
                  <a:pt x="1082675" y="3302059"/>
                  <a:pt x="1095375" y="3305234"/>
                </a:cubicBezTo>
                <a:lnTo>
                  <a:pt x="1171575" y="3362384"/>
                </a:lnTo>
                <a:cubicBezTo>
                  <a:pt x="1206933" y="3388903"/>
                  <a:pt x="1209223" y="3376502"/>
                  <a:pt x="1247775" y="3390959"/>
                </a:cubicBezTo>
                <a:cubicBezTo>
                  <a:pt x="1261070" y="3395945"/>
                  <a:pt x="1272692" y="3404736"/>
                  <a:pt x="1285875" y="3410009"/>
                </a:cubicBezTo>
                <a:cubicBezTo>
                  <a:pt x="1396281" y="3454172"/>
                  <a:pt x="1296921" y="3410516"/>
                  <a:pt x="1381125" y="3438584"/>
                </a:cubicBezTo>
                <a:cubicBezTo>
                  <a:pt x="1397345" y="3443991"/>
                  <a:pt x="1412530" y="3452227"/>
                  <a:pt x="1428750" y="3457634"/>
                </a:cubicBezTo>
                <a:cubicBezTo>
                  <a:pt x="1441169" y="3461774"/>
                  <a:pt x="1454311" y="3463397"/>
                  <a:pt x="1466850" y="3467159"/>
                </a:cubicBezTo>
                <a:cubicBezTo>
                  <a:pt x="1594289" y="3505391"/>
                  <a:pt x="1460023" y="3470934"/>
                  <a:pt x="1571625" y="3495734"/>
                </a:cubicBezTo>
                <a:cubicBezTo>
                  <a:pt x="1684772" y="3520878"/>
                  <a:pt x="1521217" y="3485414"/>
                  <a:pt x="1657350" y="3524309"/>
                </a:cubicBezTo>
                <a:cubicBezTo>
                  <a:pt x="1685496" y="3532351"/>
                  <a:pt x="1714553" y="3536777"/>
                  <a:pt x="1743075" y="3543359"/>
                </a:cubicBezTo>
                <a:cubicBezTo>
                  <a:pt x="1755831" y="3546303"/>
                  <a:pt x="1768262" y="3550732"/>
                  <a:pt x="1781175" y="3552884"/>
                </a:cubicBezTo>
                <a:cubicBezTo>
                  <a:pt x="1806424" y="3557092"/>
                  <a:pt x="1831975" y="3559234"/>
                  <a:pt x="1857375" y="3562409"/>
                </a:cubicBezTo>
                <a:cubicBezTo>
                  <a:pt x="2057400" y="3559234"/>
                  <a:pt x="2257594" y="3561701"/>
                  <a:pt x="2457450" y="3552884"/>
                </a:cubicBezTo>
                <a:cubicBezTo>
                  <a:pt x="2474531" y="3552130"/>
                  <a:pt x="2488855" y="3539241"/>
                  <a:pt x="2505075" y="3533834"/>
                </a:cubicBezTo>
                <a:cubicBezTo>
                  <a:pt x="2517494" y="3529694"/>
                  <a:pt x="2530918" y="3528906"/>
                  <a:pt x="2543175" y="3524309"/>
                </a:cubicBezTo>
                <a:cubicBezTo>
                  <a:pt x="2556470" y="3519323"/>
                  <a:pt x="2568092" y="3510532"/>
                  <a:pt x="2581275" y="3505259"/>
                </a:cubicBezTo>
                <a:cubicBezTo>
                  <a:pt x="2599919" y="3497801"/>
                  <a:pt x="2619889" y="3493932"/>
                  <a:pt x="2638425" y="3486209"/>
                </a:cubicBezTo>
                <a:cubicBezTo>
                  <a:pt x="2770686" y="3431100"/>
                  <a:pt x="2644195" y="3474761"/>
                  <a:pt x="2724150" y="3448109"/>
                </a:cubicBezTo>
                <a:cubicBezTo>
                  <a:pt x="2737071" y="3438418"/>
                  <a:pt x="2773802" y="3409769"/>
                  <a:pt x="2790825" y="3400484"/>
                </a:cubicBezTo>
                <a:cubicBezTo>
                  <a:pt x="2815756" y="3386886"/>
                  <a:pt x="2841625" y="3375084"/>
                  <a:pt x="2867025" y="3362384"/>
                </a:cubicBezTo>
                <a:cubicBezTo>
                  <a:pt x="2881224" y="3355284"/>
                  <a:pt x="2892120" y="3342913"/>
                  <a:pt x="2905125" y="3333809"/>
                </a:cubicBezTo>
                <a:cubicBezTo>
                  <a:pt x="2923882" y="3320679"/>
                  <a:pt x="2946086" y="3311898"/>
                  <a:pt x="2962275" y="3295709"/>
                </a:cubicBezTo>
                <a:cubicBezTo>
                  <a:pt x="2971800" y="3286184"/>
                  <a:pt x="2980502" y="3275758"/>
                  <a:pt x="2990850" y="3267134"/>
                </a:cubicBezTo>
                <a:cubicBezTo>
                  <a:pt x="2999644" y="3259805"/>
                  <a:pt x="3010954" y="3255785"/>
                  <a:pt x="3019425" y="3248084"/>
                </a:cubicBezTo>
                <a:cubicBezTo>
                  <a:pt x="3046004" y="3223921"/>
                  <a:pt x="3065737" y="3191809"/>
                  <a:pt x="3095625" y="3171884"/>
                </a:cubicBezTo>
                <a:cubicBezTo>
                  <a:pt x="3146616" y="3137890"/>
                  <a:pt x="3116105" y="3160929"/>
                  <a:pt x="3181350" y="3095684"/>
                </a:cubicBezTo>
                <a:cubicBezTo>
                  <a:pt x="3196410" y="3080624"/>
                  <a:pt x="3220779" y="3078923"/>
                  <a:pt x="3238500" y="3067109"/>
                </a:cubicBezTo>
                <a:cubicBezTo>
                  <a:pt x="3249708" y="3059637"/>
                  <a:pt x="3256727" y="3047158"/>
                  <a:pt x="3267075" y="3038534"/>
                </a:cubicBezTo>
                <a:cubicBezTo>
                  <a:pt x="3275869" y="3031205"/>
                  <a:pt x="3286125" y="3025834"/>
                  <a:pt x="3295650" y="3019484"/>
                </a:cubicBezTo>
                <a:cubicBezTo>
                  <a:pt x="3332135" y="2964757"/>
                  <a:pt x="3306605" y="2999004"/>
                  <a:pt x="3381375" y="2924234"/>
                </a:cubicBezTo>
                <a:lnTo>
                  <a:pt x="3409950" y="2895659"/>
                </a:lnTo>
                <a:lnTo>
                  <a:pt x="3448050" y="2857559"/>
                </a:lnTo>
                <a:cubicBezTo>
                  <a:pt x="3464789" y="2807341"/>
                  <a:pt x="3446512" y="2847975"/>
                  <a:pt x="3486150" y="2800409"/>
                </a:cubicBezTo>
                <a:cubicBezTo>
                  <a:pt x="3495861" y="2788756"/>
                  <a:pt x="3531021" y="2729373"/>
                  <a:pt x="3533775" y="2724209"/>
                </a:cubicBezTo>
                <a:cubicBezTo>
                  <a:pt x="3550480" y="2692888"/>
                  <a:pt x="3581400" y="2628959"/>
                  <a:pt x="3581400" y="2628959"/>
                </a:cubicBezTo>
                <a:cubicBezTo>
                  <a:pt x="3584575" y="2613084"/>
                  <a:pt x="3584912" y="2596365"/>
                  <a:pt x="3590925" y="2581334"/>
                </a:cubicBezTo>
                <a:cubicBezTo>
                  <a:pt x="3597801" y="2564145"/>
                  <a:pt x="3610509" y="2549893"/>
                  <a:pt x="3619500" y="2533709"/>
                </a:cubicBezTo>
                <a:cubicBezTo>
                  <a:pt x="3626396" y="2521297"/>
                  <a:pt x="3632200" y="2508309"/>
                  <a:pt x="3638550" y="2495609"/>
                </a:cubicBezTo>
                <a:cubicBezTo>
                  <a:pt x="3641725" y="2479734"/>
                  <a:pt x="3642062" y="2463015"/>
                  <a:pt x="3648075" y="2447984"/>
                </a:cubicBezTo>
                <a:cubicBezTo>
                  <a:pt x="3654951" y="2430795"/>
                  <a:pt x="3667785" y="2416612"/>
                  <a:pt x="3676650" y="2400359"/>
                </a:cubicBezTo>
                <a:cubicBezTo>
                  <a:pt x="3686849" y="2381661"/>
                  <a:pt x="3697315" y="2362984"/>
                  <a:pt x="3705225" y="2343209"/>
                </a:cubicBezTo>
                <a:cubicBezTo>
                  <a:pt x="3716412" y="2315243"/>
                  <a:pt x="3720330" y="2284425"/>
                  <a:pt x="3733800" y="2257484"/>
                </a:cubicBezTo>
                <a:cubicBezTo>
                  <a:pt x="3740150" y="2244784"/>
                  <a:pt x="3747257" y="2232435"/>
                  <a:pt x="3752850" y="2219384"/>
                </a:cubicBezTo>
                <a:cubicBezTo>
                  <a:pt x="3756805" y="2210156"/>
                  <a:pt x="3757885" y="2199789"/>
                  <a:pt x="3762375" y="2190809"/>
                </a:cubicBezTo>
                <a:cubicBezTo>
                  <a:pt x="3767495" y="2180570"/>
                  <a:pt x="3776305" y="2172473"/>
                  <a:pt x="3781425" y="2162234"/>
                </a:cubicBezTo>
                <a:cubicBezTo>
                  <a:pt x="3789071" y="2146941"/>
                  <a:pt x="3794125" y="2130484"/>
                  <a:pt x="3800475" y="2114609"/>
                </a:cubicBezTo>
                <a:cubicBezTo>
                  <a:pt x="3820242" y="1996008"/>
                  <a:pt x="3799426" y="2102579"/>
                  <a:pt x="3819525" y="2028884"/>
                </a:cubicBezTo>
                <a:cubicBezTo>
                  <a:pt x="3826414" y="2003625"/>
                  <a:pt x="3824052" y="1974469"/>
                  <a:pt x="3838575" y="1952684"/>
                </a:cubicBezTo>
                <a:cubicBezTo>
                  <a:pt x="3865501" y="1912295"/>
                  <a:pt x="3852505" y="1934348"/>
                  <a:pt x="3876675" y="1886009"/>
                </a:cubicBezTo>
                <a:cubicBezTo>
                  <a:pt x="3879850" y="1863784"/>
                  <a:pt x="3881797" y="1841349"/>
                  <a:pt x="3886200" y="1819334"/>
                </a:cubicBezTo>
                <a:cubicBezTo>
                  <a:pt x="3888169" y="1809489"/>
                  <a:pt x="3893547" y="1800560"/>
                  <a:pt x="3895725" y="1790759"/>
                </a:cubicBezTo>
                <a:cubicBezTo>
                  <a:pt x="3906261" y="1743347"/>
                  <a:pt x="3924300" y="1647884"/>
                  <a:pt x="3924300" y="1647884"/>
                </a:cubicBezTo>
                <a:cubicBezTo>
                  <a:pt x="3927349" y="1614344"/>
                  <a:pt x="3937395" y="1496089"/>
                  <a:pt x="3943350" y="1457384"/>
                </a:cubicBezTo>
                <a:cubicBezTo>
                  <a:pt x="3945341" y="1444445"/>
                  <a:pt x="3950035" y="1432063"/>
                  <a:pt x="3952875" y="1419284"/>
                </a:cubicBezTo>
                <a:cubicBezTo>
                  <a:pt x="3956387" y="1403480"/>
                  <a:pt x="3959225" y="1387534"/>
                  <a:pt x="3962400" y="1371659"/>
                </a:cubicBezTo>
                <a:cubicBezTo>
                  <a:pt x="3967206" y="1313986"/>
                  <a:pt x="3981450" y="1152598"/>
                  <a:pt x="3981450" y="1104959"/>
                </a:cubicBezTo>
                <a:cubicBezTo>
                  <a:pt x="3981450" y="993789"/>
                  <a:pt x="3977619" y="882608"/>
                  <a:pt x="3971925" y="771584"/>
                </a:cubicBezTo>
                <a:cubicBezTo>
                  <a:pt x="3971255" y="758510"/>
                  <a:pt x="3965240" y="746263"/>
                  <a:pt x="3962400" y="733484"/>
                </a:cubicBezTo>
                <a:cubicBezTo>
                  <a:pt x="3948668" y="671691"/>
                  <a:pt x="3963242" y="701410"/>
                  <a:pt x="3933825" y="657284"/>
                </a:cubicBezTo>
                <a:cubicBezTo>
                  <a:pt x="3931583" y="648316"/>
                  <a:pt x="3920986" y="601789"/>
                  <a:pt x="3914775" y="590609"/>
                </a:cubicBezTo>
                <a:cubicBezTo>
                  <a:pt x="3903656" y="570595"/>
                  <a:pt x="3889375" y="552509"/>
                  <a:pt x="3876675" y="533459"/>
                </a:cubicBezTo>
                <a:cubicBezTo>
                  <a:pt x="3865858" y="517234"/>
                  <a:pt x="3840865" y="478599"/>
                  <a:pt x="3829050" y="466784"/>
                </a:cubicBezTo>
                <a:cubicBezTo>
                  <a:pt x="3820955" y="458689"/>
                  <a:pt x="3809269" y="455063"/>
                  <a:pt x="3800475" y="447734"/>
                </a:cubicBezTo>
                <a:cubicBezTo>
                  <a:pt x="3790127" y="439110"/>
                  <a:pt x="3782248" y="427783"/>
                  <a:pt x="3771900" y="419159"/>
                </a:cubicBezTo>
                <a:cubicBezTo>
                  <a:pt x="3763106" y="411830"/>
                  <a:pt x="3752119" y="407438"/>
                  <a:pt x="3743325" y="400109"/>
                </a:cubicBezTo>
                <a:cubicBezTo>
                  <a:pt x="3732977" y="391485"/>
                  <a:pt x="3725958" y="379006"/>
                  <a:pt x="3714750" y="371534"/>
                </a:cubicBezTo>
                <a:cubicBezTo>
                  <a:pt x="3706396" y="365965"/>
                  <a:pt x="3695700" y="365184"/>
                  <a:pt x="3686175" y="362009"/>
                </a:cubicBezTo>
                <a:cubicBezTo>
                  <a:pt x="3669011" y="344845"/>
                  <a:pt x="3652232" y="324330"/>
                  <a:pt x="3629025" y="314384"/>
                </a:cubicBezTo>
                <a:cubicBezTo>
                  <a:pt x="3616993" y="309227"/>
                  <a:pt x="3603625" y="308034"/>
                  <a:pt x="3590925" y="304859"/>
                </a:cubicBezTo>
                <a:cubicBezTo>
                  <a:pt x="3586588" y="301606"/>
                  <a:pt x="3535083" y="261877"/>
                  <a:pt x="3524250" y="257234"/>
                </a:cubicBezTo>
                <a:cubicBezTo>
                  <a:pt x="3512218" y="252077"/>
                  <a:pt x="3498737" y="251305"/>
                  <a:pt x="3486150" y="247709"/>
                </a:cubicBezTo>
                <a:cubicBezTo>
                  <a:pt x="3476496" y="244951"/>
                  <a:pt x="3467100" y="241359"/>
                  <a:pt x="3457575" y="238184"/>
                </a:cubicBezTo>
                <a:cubicBezTo>
                  <a:pt x="3373520" y="182148"/>
                  <a:pt x="3507870" y="268094"/>
                  <a:pt x="3371850" y="200084"/>
                </a:cubicBezTo>
                <a:cubicBezTo>
                  <a:pt x="3359150" y="193734"/>
                  <a:pt x="3347045" y="186020"/>
                  <a:pt x="3333750" y="181034"/>
                </a:cubicBezTo>
                <a:cubicBezTo>
                  <a:pt x="3308465" y="171552"/>
                  <a:pt x="3262015" y="166687"/>
                  <a:pt x="3238500" y="161984"/>
                </a:cubicBezTo>
                <a:cubicBezTo>
                  <a:pt x="3206912" y="155666"/>
                  <a:pt x="3172948" y="144208"/>
                  <a:pt x="3143250" y="133409"/>
                </a:cubicBezTo>
                <a:cubicBezTo>
                  <a:pt x="3127182" y="127566"/>
                  <a:pt x="3112356" y="117881"/>
                  <a:pt x="3095625" y="114359"/>
                </a:cubicBezTo>
                <a:cubicBezTo>
                  <a:pt x="3051687" y="105109"/>
                  <a:pt x="2962275" y="95309"/>
                  <a:pt x="2962275" y="95309"/>
                </a:cubicBezTo>
                <a:cubicBezTo>
                  <a:pt x="2866243" y="63298"/>
                  <a:pt x="3015201" y="112139"/>
                  <a:pt x="2895600" y="76259"/>
                </a:cubicBezTo>
                <a:cubicBezTo>
                  <a:pt x="2854985" y="64075"/>
                  <a:pt x="2803987" y="42333"/>
                  <a:pt x="2762250" y="38159"/>
                </a:cubicBezTo>
                <a:cubicBezTo>
                  <a:pt x="2610046" y="22939"/>
                  <a:pt x="2698859" y="30404"/>
                  <a:pt x="2495550" y="19109"/>
                </a:cubicBezTo>
                <a:cubicBezTo>
                  <a:pt x="2482850" y="15934"/>
                  <a:pt x="2470469" y="10954"/>
                  <a:pt x="2457450" y="9584"/>
                </a:cubicBezTo>
                <a:cubicBezTo>
                  <a:pt x="2294335" y="-7586"/>
                  <a:pt x="2264037" y="2081"/>
                  <a:pt x="2076450" y="9584"/>
                </a:cubicBezTo>
                <a:cubicBezTo>
                  <a:pt x="1984468" y="40245"/>
                  <a:pt x="2127476" y="-8921"/>
                  <a:pt x="2009775" y="38159"/>
                </a:cubicBezTo>
                <a:cubicBezTo>
                  <a:pt x="1991131" y="45617"/>
                  <a:pt x="1971675" y="50859"/>
                  <a:pt x="1952625" y="57209"/>
                </a:cubicBezTo>
                <a:cubicBezTo>
                  <a:pt x="1915302" y="69650"/>
                  <a:pt x="1824316" y="73850"/>
                  <a:pt x="1800225" y="76259"/>
                </a:cubicBezTo>
                <a:cubicBezTo>
                  <a:pt x="1771617" y="79120"/>
                  <a:pt x="1743075" y="82609"/>
                  <a:pt x="1714500" y="85784"/>
                </a:cubicBezTo>
                <a:cubicBezTo>
                  <a:pt x="1680641" y="108356"/>
                  <a:pt x="1697373" y="104834"/>
                  <a:pt x="1666875" y="104834"/>
                </a:cubicBezTo>
              </a:path>
            </a:pathLst>
          </a:custGeom>
          <a:solidFill>
            <a:srgbClr val="008080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87100" y="6287843"/>
            <a:ext cx="895350" cy="44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52665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877285"/>
            <a:ext cx="12192000" cy="5991225"/>
          </a:xfrm>
        </p:spPr>
        <p:txBody>
          <a:bodyPr/>
          <a:lstStyle/>
          <a:p>
            <a:pPr marL="266700" lvl="1" indent="0">
              <a:lnSpc>
                <a:spcPct val="100000"/>
              </a:lnSpc>
              <a:spcAft>
                <a:spcPts val="0"/>
              </a:spcAft>
              <a:buNone/>
            </a:pPr>
            <a:r>
              <a:rPr lang="en-US" sz="800" dirty="0" smtClean="0">
                <a:solidFill>
                  <a:schemeClr val="bg1"/>
                </a:solidFill>
              </a:rPr>
              <a:t>d</a:t>
            </a: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368300" y="47625"/>
            <a:ext cx="11455400" cy="933450"/>
          </a:xfrm>
        </p:spPr>
        <p:txBody>
          <a:bodyPr/>
          <a:lstStyle/>
          <a:p>
            <a:r>
              <a:rPr lang="en-US" smtClean="0"/>
              <a:t>… to a V,  to save time, money and effort. 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45224" y="6561624"/>
            <a:ext cx="4114800" cy="180000"/>
          </a:xfrm>
        </p:spPr>
        <p:txBody>
          <a:bodyPr/>
          <a:lstStyle/>
          <a:p>
            <a:r>
              <a:rPr lang="en-US" dirty="0" smtClean="0"/>
              <a:t>VDL </a:t>
            </a:r>
            <a:r>
              <a:rPr lang="en-US" dirty="0" smtClean="0"/>
              <a:t>ETG</a:t>
            </a:r>
            <a:endParaRPr lang="en-US" dirty="0"/>
          </a:p>
        </p:txBody>
      </p:sp>
      <p:pic>
        <p:nvPicPr>
          <p:cNvPr id="2050" name="Picture 2" descr="https://ars.els-cdn.com/content/image/3-s2.0-B9780124058798000015-f01-08-9780124058798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2226" y="2485400"/>
            <a:ext cx="7077074" cy="39738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>
          <a:xfrm>
            <a:off x="1875866" y="1894641"/>
            <a:ext cx="1057835" cy="52989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ctr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1100" b="1" dirty="0" smtClean="0">
                <a:solidFill>
                  <a:srgbClr val="7F7F7F">
                    <a:lumMod val="50000"/>
                  </a:srgbClr>
                </a:solidFill>
              </a:rPr>
              <a:t>Idea</a:t>
            </a: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cxnSp>
        <p:nvCxnSpPr>
          <p:cNvPr id="8" name="Straight Arrow Connector 7"/>
          <p:cNvCxnSpPr>
            <a:stCxn id="6" idx="2"/>
          </p:cNvCxnSpPr>
          <p:nvPr/>
        </p:nvCxnSpPr>
        <p:spPr>
          <a:xfrm>
            <a:off x="2404784" y="2424533"/>
            <a:ext cx="713360" cy="704879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9503060" y="1892131"/>
            <a:ext cx="1057835" cy="52989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ctr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r>
              <a:rPr lang="en-US" sz="1100" b="1" dirty="0" smtClean="0">
                <a:solidFill>
                  <a:srgbClr val="7F7F7F">
                    <a:lumMod val="50000"/>
                  </a:srgbClr>
                </a:solidFill>
              </a:rPr>
              <a:t>Write paper</a:t>
            </a:r>
          </a:p>
        </p:txBody>
      </p:sp>
      <p:cxnSp>
        <p:nvCxnSpPr>
          <p:cNvPr id="33" name="Straight Arrow Connector 32"/>
          <p:cNvCxnSpPr/>
          <p:nvPr/>
        </p:nvCxnSpPr>
        <p:spPr>
          <a:xfrm flipV="1">
            <a:off x="9332041" y="2421103"/>
            <a:ext cx="699937" cy="736885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4" name="Freeform 2053"/>
          <p:cNvSpPr/>
          <p:nvPr/>
        </p:nvSpPr>
        <p:spPr>
          <a:xfrm>
            <a:off x="2006830" y="2447924"/>
            <a:ext cx="7842020" cy="4257676"/>
          </a:xfrm>
          <a:custGeom>
            <a:avLst/>
            <a:gdLst>
              <a:gd name="connsiteX0" fmla="*/ 7867650 w 7867650"/>
              <a:gd name="connsiteY0" fmla="*/ 219075 h 3924300"/>
              <a:gd name="connsiteX1" fmla="*/ 7248525 w 7867650"/>
              <a:gd name="connsiteY1" fmla="*/ 209550 h 3924300"/>
              <a:gd name="connsiteX2" fmla="*/ 7105650 w 7867650"/>
              <a:gd name="connsiteY2" fmla="*/ 190500 h 3924300"/>
              <a:gd name="connsiteX3" fmla="*/ 6943725 w 7867650"/>
              <a:gd name="connsiteY3" fmla="*/ 171450 h 3924300"/>
              <a:gd name="connsiteX4" fmla="*/ 6848475 w 7867650"/>
              <a:gd name="connsiteY4" fmla="*/ 152400 h 3924300"/>
              <a:gd name="connsiteX5" fmla="*/ 6819900 w 7867650"/>
              <a:gd name="connsiteY5" fmla="*/ 142875 h 3924300"/>
              <a:gd name="connsiteX6" fmla="*/ 6638925 w 7867650"/>
              <a:gd name="connsiteY6" fmla="*/ 133350 h 3924300"/>
              <a:gd name="connsiteX7" fmla="*/ 6477000 w 7867650"/>
              <a:gd name="connsiteY7" fmla="*/ 114300 h 3924300"/>
              <a:gd name="connsiteX8" fmla="*/ 6419850 w 7867650"/>
              <a:gd name="connsiteY8" fmla="*/ 104775 h 3924300"/>
              <a:gd name="connsiteX9" fmla="*/ 6229350 w 7867650"/>
              <a:gd name="connsiteY9" fmla="*/ 95250 h 3924300"/>
              <a:gd name="connsiteX10" fmla="*/ 6057900 w 7867650"/>
              <a:gd name="connsiteY10" fmla="*/ 76200 h 3924300"/>
              <a:gd name="connsiteX11" fmla="*/ 6010275 w 7867650"/>
              <a:gd name="connsiteY11" fmla="*/ 66675 h 3924300"/>
              <a:gd name="connsiteX12" fmla="*/ 5876925 w 7867650"/>
              <a:gd name="connsiteY12" fmla="*/ 57150 h 3924300"/>
              <a:gd name="connsiteX13" fmla="*/ 5610225 w 7867650"/>
              <a:gd name="connsiteY13" fmla="*/ 28575 h 3924300"/>
              <a:gd name="connsiteX14" fmla="*/ 4905375 w 7867650"/>
              <a:gd name="connsiteY14" fmla="*/ 0 h 3924300"/>
              <a:gd name="connsiteX15" fmla="*/ 1162050 w 7867650"/>
              <a:gd name="connsiteY15" fmla="*/ 9525 h 3924300"/>
              <a:gd name="connsiteX16" fmla="*/ 990600 w 7867650"/>
              <a:gd name="connsiteY16" fmla="*/ 38100 h 3924300"/>
              <a:gd name="connsiteX17" fmla="*/ 847725 w 7867650"/>
              <a:gd name="connsiteY17" fmla="*/ 47625 h 3924300"/>
              <a:gd name="connsiteX18" fmla="*/ 790575 w 7867650"/>
              <a:gd name="connsiteY18" fmla="*/ 66675 h 3924300"/>
              <a:gd name="connsiteX19" fmla="*/ 638175 w 7867650"/>
              <a:gd name="connsiteY19" fmla="*/ 104775 h 3924300"/>
              <a:gd name="connsiteX20" fmla="*/ 542925 w 7867650"/>
              <a:gd name="connsiteY20" fmla="*/ 142875 h 3924300"/>
              <a:gd name="connsiteX21" fmla="*/ 485775 w 7867650"/>
              <a:gd name="connsiteY21" fmla="*/ 180975 h 3924300"/>
              <a:gd name="connsiteX22" fmla="*/ 447675 w 7867650"/>
              <a:gd name="connsiteY22" fmla="*/ 200025 h 3924300"/>
              <a:gd name="connsiteX23" fmla="*/ 371475 w 7867650"/>
              <a:gd name="connsiteY23" fmla="*/ 257175 h 3924300"/>
              <a:gd name="connsiteX24" fmla="*/ 333375 w 7867650"/>
              <a:gd name="connsiteY24" fmla="*/ 285750 h 3924300"/>
              <a:gd name="connsiteX25" fmla="*/ 276225 w 7867650"/>
              <a:gd name="connsiteY25" fmla="*/ 361950 h 3924300"/>
              <a:gd name="connsiteX26" fmla="*/ 247650 w 7867650"/>
              <a:gd name="connsiteY26" fmla="*/ 400050 h 3924300"/>
              <a:gd name="connsiteX27" fmla="*/ 171450 w 7867650"/>
              <a:gd name="connsiteY27" fmla="*/ 485775 h 3924300"/>
              <a:gd name="connsiteX28" fmla="*/ 133350 w 7867650"/>
              <a:gd name="connsiteY28" fmla="*/ 542925 h 3924300"/>
              <a:gd name="connsiteX29" fmla="*/ 76200 w 7867650"/>
              <a:gd name="connsiteY29" fmla="*/ 666750 h 3924300"/>
              <a:gd name="connsiteX30" fmla="*/ 57150 w 7867650"/>
              <a:gd name="connsiteY30" fmla="*/ 704850 h 3924300"/>
              <a:gd name="connsiteX31" fmla="*/ 28575 w 7867650"/>
              <a:gd name="connsiteY31" fmla="*/ 838200 h 3924300"/>
              <a:gd name="connsiteX32" fmla="*/ 0 w 7867650"/>
              <a:gd name="connsiteY32" fmla="*/ 1028700 h 3924300"/>
              <a:gd name="connsiteX33" fmla="*/ 19050 w 7867650"/>
              <a:gd name="connsiteY33" fmla="*/ 1524000 h 3924300"/>
              <a:gd name="connsiteX34" fmla="*/ 47625 w 7867650"/>
              <a:gd name="connsiteY34" fmla="*/ 1695450 h 3924300"/>
              <a:gd name="connsiteX35" fmla="*/ 76200 w 7867650"/>
              <a:gd name="connsiteY35" fmla="*/ 1752600 h 3924300"/>
              <a:gd name="connsiteX36" fmla="*/ 114300 w 7867650"/>
              <a:gd name="connsiteY36" fmla="*/ 1847850 h 3924300"/>
              <a:gd name="connsiteX37" fmla="*/ 152400 w 7867650"/>
              <a:gd name="connsiteY37" fmla="*/ 1914525 h 3924300"/>
              <a:gd name="connsiteX38" fmla="*/ 161925 w 7867650"/>
              <a:gd name="connsiteY38" fmla="*/ 1952625 h 3924300"/>
              <a:gd name="connsiteX39" fmla="*/ 238125 w 7867650"/>
              <a:gd name="connsiteY39" fmla="*/ 2095500 h 3924300"/>
              <a:gd name="connsiteX40" fmla="*/ 304800 w 7867650"/>
              <a:gd name="connsiteY40" fmla="*/ 2209800 h 3924300"/>
              <a:gd name="connsiteX41" fmla="*/ 314325 w 7867650"/>
              <a:gd name="connsiteY41" fmla="*/ 2247900 h 3924300"/>
              <a:gd name="connsiteX42" fmla="*/ 361950 w 7867650"/>
              <a:gd name="connsiteY42" fmla="*/ 2305050 h 3924300"/>
              <a:gd name="connsiteX43" fmla="*/ 438150 w 7867650"/>
              <a:gd name="connsiteY43" fmla="*/ 2409825 h 3924300"/>
              <a:gd name="connsiteX44" fmla="*/ 476250 w 7867650"/>
              <a:gd name="connsiteY44" fmla="*/ 2447925 h 3924300"/>
              <a:gd name="connsiteX45" fmla="*/ 495300 w 7867650"/>
              <a:gd name="connsiteY45" fmla="*/ 2476500 h 3924300"/>
              <a:gd name="connsiteX46" fmla="*/ 561975 w 7867650"/>
              <a:gd name="connsiteY46" fmla="*/ 2543175 h 3924300"/>
              <a:gd name="connsiteX47" fmla="*/ 600075 w 7867650"/>
              <a:gd name="connsiteY47" fmla="*/ 2581275 h 3924300"/>
              <a:gd name="connsiteX48" fmla="*/ 628650 w 7867650"/>
              <a:gd name="connsiteY48" fmla="*/ 2600325 h 3924300"/>
              <a:gd name="connsiteX49" fmla="*/ 676275 w 7867650"/>
              <a:gd name="connsiteY49" fmla="*/ 2638425 h 3924300"/>
              <a:gd name="connsiteX50" fmla="*/ 733425 w 7867650"/>
              <a:gd name="connsiteY50" fmla="*/ 2667000 h 3924300"/>
              <a:gd name="connsiteX51" fmla="*/ 800100 w 7867650"/>
              <a:gd name="connsiteY51" fmla="*/ 2695575 h 3924300"/>
              <a:gd name="connsiteX52" fmla="*/ 876300 w 7867650"/>
              <a:gd name="connsiteY52" fmla="*/ 2752725 h 3924300"/>
              <a:gd name="connsiteX53" fmla="*/ 923925 w 7867650"/>
              <a:gd name="connsiteY53" fmla="*/ 2762250 h 3924300"/>
              <a:gd name="connsiteX54" fmla="*/ 990600 w 7867650"/>
              <a:gd name="connsiteY54" fmla="*/ 2800350 h 3924300"/>
              <a:gd name="connsiteX55" fmla="*/ 1019175 w 7867650"/>
              <a:gd name="connsiteY55" fmla="*/ 2819400 h 3924300"/>
              <a:gd name="connsiteX56" fmla="*/ 1057275 w 7867650"/>
              <a:gd name="connsiteY56" fmla="*/ 2828925 h 3924300"/>
              <a:gd name="connsiteX57" fmla="*/ 1133475 w 7867650"/>
              <a:gd name="connsiteY57" fmla="*/ 2876550 h 3924300"/>
              <a:gd name="connsiteX58" fmla="*/ 1162050 w 7867650"/>
              <a:gd name="connsiteY58" fmla="*/ 2886075 h 3924300"/>
              <a:gd name="connsiteX59" fmla="*/ 1190625 w 7867650"/>
              <a:gd name="connsiteY59" fmla="*/ 2905125 h 3924300"/>
              <a:gd name="connsiteX60" fmla="*/ 1285875 w 7867650"/>
              <a:gd name="connsiteY60" fmla="*/ 2943225 h 3924300"/>
              <a:gd name="connsiteX61" fmla="*/ 1323975 w 7867650"/>
              <a:gd name="connsiteY61" fmla="*/ 2971800 h 3924300"/>
              <a:gd name="connsiteX62" fmla="*/ 1371600 w 7867650"/>
              <a:gd name="connsiteY62" fmla="*/ 2990850 h 3924300"/>
              <a:gd name="connsiteX63" fmla="*/ 1409700 w 7867650"/>
              <a:gd name="connsiteY63" fmla="*/ 3009900 h 3924300"/>
              <a:gd name="connsiteX64" fmla="*/ 1466850 w 7867650"/>
              <a:gd name="connsiteY64" fmla="*/ 3038475 h 3924300"/>
              <a:gd name="connsiteX65" fmla="*/ 1552575 w 7867650"/>
              <a:gd name="connsiteY65" fmla="*/ 3086100 h 3924300"/>
              <a:gd name="connsiteX66" fmla="*/ 1609725 w 7867650"/>
              <a:gd name="connsiteY66" fmla="*/ 3124200 h 3924300"/>
              <a:gd name="connsiteX67" fmla="*/ 1685925 w 7867650"/>
              <a:gd name="connsiteY67" fmla="*/ 3152775 h 3924300"/>
              <a:gd name="connsiteX68" fmla="*/ 1762125 w 7867650"/>
              <a:gd name="connsiteY68" fmla="*/ 3190875 h 3924300"/>
              <a:gd name="connsiteX69" fmla="*/ 1819275 w 7867650"/>
              <a:gd name="connsiteY69" fmla="*/ 3200400 h 3924300"/>
              <a:gd name="connsiteX70" fmla="*/ 1952625 w 7867650"/>
              <a:gd name="connsiteY70" fmla="*/ 3238500 h 3924300"/>
              <a:gd name="connsiteX71" fmla="*/ 2057400 w 7867650"/>
              <a:gd name="connsiteY71" fmla="*/ 3305175 h 3924300"/>
              <a:gd name="connsiteX72" fmla="*/ 2114550 w 7867650"/>
              <a:gd name="connsiteY72" fmla="*/ 3333750 h 3924300"/>
              <a:gd name="connsiteX73" fmla="*/ 2200275 w 7867650"/>
              <a:gd name="connsiteY73" fmla="*/ 3371850 h 3924300"/>
              <a:gd name="connsiteX74" fmla="*/ 2324100 w 7867650"/>
              <a:gd name="connsiteY74" fmla="*/ 3438525 h 3924300"/>
              <a:gd name="connsiteX75" fmla="*/ 2409825 w 7867650"/>
              <a:gd name="connsiteY75" fmla="*/ 3457575 h 3924300"/>
              <a:gd name="connsiteX76" fmla="*/ 2447925 w 7867650"/>
              <a:gd name="connsiteY76" fmla="*/ 3467100 h 3924300"/>
              <a:gd name="connsiteX77" fmla="*/ 2505075 w 7867650"/>
              <a:gd name="connsiteY77" fmla="*/ 3486150 h 3924300"/>
              <a:gd name="connsiteX78" fmla="*/ 2581275 w 7867650"/>
              <a:gd name="connsiteY78" fmla="*/ 3505200 h 3924300"/>
              <a:gd name="connsiteX79" fmla="*/ 2676525 w 7867650"/>
              <a:gd name="connsiteY79" fmla="*/ 3543300 h 3924300"/>
              <a:gd name="connsiteX80" fmla="*/ 2743200 w 7867650"/>
              <a:gd name="connsiteY80" fmla="*/ 3552825 h 3924300"/>
              <a:gd name="connsiteX81" fmla="*/ 2905125 w 7867650"/>
              <a:gd name="connsiteY81" fmla="*/ 3600450 h 3924300"/>
              <a:gd name="connsiteX82" fmla="*/ 2981325 w 7867650"/>
              <a:gd name="connsiteY82" fmla="*/ 3619500 h 3924300"/>
              <a:gd name="connsiteX83" fmla="*/ 3009900 w 7867650"/>
              <a:gd name="connsiteY83" fmla="*/ 3629025 h 3924300"/>
              <a:gd name="connsiteX84" fmla="*/ 3057525 w 7867650"/>
              <a:gd name="connsiteY84" fmla="*/ 3638550 h 3924300"/>
              <a:gd name="connsiteX85" fmla="*/ 3105150 w 7867650"/>
              <a:gd name="connsiteY85" fmla="*/ 3657600 h 3924300"/>
              <a:gd name="connsiteX86" fmla="*/ 3171825 w 7867650"/>
              <a:gd name="connsiteY86" fmla="*/ 3667125 h 3924300"/>
              <a:gd name="connsiteX87" fmla="*/ 3200400 w 7867650"/>
              <a:gd name="connsiteY87" fmla="*/ 3686175 h 3924300"/>
              <a:gd name="connsiteX88" fmla="*/ 3248025 w 7867650"/>
              <a:gd name="connsiteY88" fmla="*/ 3695700 h 3924300"/>
              <a:gd name="connsiteX89" fmla="*/ 3419475 w 7867650"/>
              <a:gd name="connsiteY89" fmla="*/ 3714750 h 3924300"/>
              <a:gd name="connsiteX90" fmla="*/ 3514725 w 7867650"/>
              <a:gd name="connsiteY90" fmla="*/ 3733800 h 3924300"/>
              <a:gd name="connsiteX91" fmla="*/ 3743325 w 7867650"/>
              <a:gd name="connsiteY91" fmla="*/ 3762375 h 3924300"/>
              <a:gd name="connsiteX92" fmla="*/ 3790950 w 7867650"/>
              <a:gd name="connsiteY92" fmla="*/ 3771900 h 3924300"/>
              <a:gd name="connsiteX93" fmla="*/ 3876675 w 7867650"/>
              <a:gd name="connsiteY93" fmla="*/ 3790950 h 3924300"/>
              <a:gd name="connsiteX94" fmla="*/ 3981450 w 7867650"/>
              <a:gd name="connsiteY94" fmla="*/ 3800475 h 3924300"/>
              <a:gd name="connsiteX95" fmla="*/ 4191000 w 7867650"/>
              <a:gd name="connsiteY95" fmla="*/ 3829050 h 3924300"/>
              <a:gd name="connsiteX96" fmla="*/ 4229100 w 7867650"/>
              <a:gd name="connsiteY96" fmla="*/ 3838575 h 3924300"/>
              <a:gd name="connsiteX97" fmla="*/ 4276725 w 7867650"/>
              <a:gd name="connsiteY97" fmla="*/ 3848100 h 3924300"/>
              <a:gd name="connsiteX98" fmla="*/ 4381500 w 7867650"/>
              <a:gd name="connsiteY98" fmla="*/ 3857625 h 3924300"/>
              <a:gd name="connsiteX99" fmla="*/ 4591050 w 7867650"/>
              <a:gd name="connsiteY99" fmla="*/ 3886200 h 3924300"/>
              <a:gd name="connsiteX100" fmla="*/ 4648200 w 7867650"/>
              <a:gd name="connsiteY100" fmla="*/ 3895725 h 3924300"/>
              <a:gd name="connsiteX101" fmla="*/ 4686300 w 7867650"/>
              <a:gd name="connsiteY101" fmla="*/ 3905250 h 3924300"/>
              <a:gd name="connsiteX102" fmla="*/ 5000625 w 7867650"/>
              <a:gd name="connsiteY102" fmla="*/ 3924300 h 3924300"/>
              <a:gd name="connsiteX103" fmla="*/ 5581650 w 7867650"/>
              <a:gd name="connsiteY103" fmla="*/ 3914775 h 3924300"/>
              <a:gd name="connsiteX104" fmla="*/ 5800725 w 7867650"/>
              <a:gd name="connsiteY104" fmla="*/ 3876675 h 3924300"/>
              <a:gd name="connsiteX105" fmla="*/ 5857875 w 7867650"/>
              <a:gd name="connsiteY105" fmla="*/ 3848100 h 3924300"/>
              <a:gd name="connsiteX106" fmla="*/ 5972175 w 7867650"/>
              <a:gd name="connsiteY106" fmla="*/ 3829050 h 3924300"/>
              <a:gd name="connsiteX107" fmla="*/ 6010275 w 7867650"/>
              <a:gd name="connsiteY107" fmla="*/ 3810000 h 3924300"/>
              <a:gd name="connsiteX108" fmla="*/ 6096000 w 7867650"/>
              <a:gd name="connsiteY108" fmla="*/ 3790950 h 3924300"/>
              <a:gd name="connsiteX109" fmla="*/ 6134100 w 7867650"/>
              <a:gd name="connsiteY109" fmla="*/ 3781425 h 3924300"/>
              <a:gd name="connsiteX110" fmla="*/ 6162675 w 7867650"/>
              <a:gd name="connsiteY110" fmla="*/ 3771900 h 3924300"/>
              <a:gd name="connsiteX111" fmla="*/ 6238875 w 7867650"/>
              <a:gd name="connsiteY111" fmla="*/ 3733800 h 3924300"/>
              <a:gd name="connsiteX112" fmla="*/ 6324600 w 7867650"/>
              <a:gd name="connsiteY112" fmla="*/ 3686175 h 3924300"/>
              <a:gd name="connsiteX113" fmla="*/ 6372225 w 7867650"/>
              <a:gd name="connsiteY113" fmla="*/ 3648075 h 3924300"/>
              <a:gd name="connsiteX114" fmla="*/ 6477000 w 7867650"/>
              <a:gd name="connsiteY114" fmla="*/ 3571875 h 3924300"/>
              <a:gd name="connsiteX115" fmla="*/ 6543675 w 7867650"/>
              <a:gd name="connsiteY115" fmla="*/ 3514725 h 3924300"/>
              <a:gd name="connsiteX116" fmla="*/ 6581775 w 7867650"/>
              <a:gd name="connsiteY116" fmla="*/ 3476625 h 3924300"/>
              <a:gd name="connsiteX117" fmla="*/ 6619875 w 7867650"/>
              <a:gd name="connsiteY117" fmla="*/ 3419475 h 3924300"/>
              <a:gd name="connsiteX118" fmla="*/ 6657975 w 7867650"/>
              <a:gd name="connsiteY118" fmla="*/ 3371850 h 3924300"/>
              <a:gd name="connsiteX119" fmla="*/ 6686550 w 7867650"/>
              <a:gd name="connsiteY119" fmla="*/ 3343275 h 3924300"/>
              <a:gd name="connsiteX120" fmla="*/ 6724650 w 7867650"/>
              <a:gd name="connsiteY120" fmla="*/ 3276600 h 3924300"/>
              <a:gd name="connsiteX121" fmla="*/ 6753225 w 7867650"/>
              <a:gd name="connsiteY121" fmla="*/ 3238500 h 3924300"/>
              <a:gd name="connsiteX122" fmla="*/ 6819900 w 7867650"/>
              <a:gd name="connsiteY122" fmla="*/ 3181350 h 3924300"/>
              <a:gd name="connsiteX123" fmla="*/ 6858000 w 7867650"/>
              <a:gd name="connsiteY123" fmla="*/ 3124200 h 3924300"/>
              <a:gd name="connsiteX124" fmla="*/ 6877050 w 7867650"/>
              <a:gd name="connsiteY124" fmla="*/ 3095625 h 3924300"/>
              <a:gd name="connsiteX125" fmla="*/ 6943725 w 7867650"/>
              <a:gd name="connsiteY125" fmla="*/ 3028950 h 3924300"/>
              <a:gd name="connsiteX126" fmla="*/ 6962775 w 7867650"/>
              <a:gd name="connsiteY126" fmla="*/ 3000375 h 3924300"/>
              <a:gd name="connsiteX127" fmla="*/ 7000875 w 7867650"/>
              <a:gd name="connsiteY127" fmla="*/ 2962275 h 3924300"/>
              <a:gd name="connsiteX128" fmla="*/ 7067550 w 7867650"/>
              <a:gd name="connsiteY128" fmla="*/ 2876550 h 3924300"/>
              <a:gd name="connsiteX129" fmla="*/ 7134225 w 7867650"/>
              <a:gd name="connsiteY129" fmla="*/ 2819400 h 3924300"/>
              <a:gd name="connsiteX130" fmla="*/ 7172325 w 7867650"/>
              <a:gd name="connsiteY130" fmla="*/ 2771775 h 3924300"/>
              <a:gd name="connsiteX131" fmla="*/ 7219950 w 7867650"/>
              <a:gd name="connsiteY131" fmla="*/ 2733675 h 3924300"/>
              <a:gd name="connsiteX132" fmla="*/ 7239000 w 7867650"/>
              <a:gd name="connsiteY132" fmla="*/ 2705100 h 3924300"/>
              <a:gd name="connsiteX133" fmla="*/ 7315200 w 7867650"/>
              <a:gd name="connsiteY133" fmla="*/ 2638425 h 3924300"/>
              <a:gd name="connsiteX134" fmla="*/ 7343775 w 7867650"/>
              <a:gd name="connsiteY134" fmla="*/ 2600325 h 3924300"/>
              <a:gd name="connsiteX135" fmla="*/ 7391400 w 7867650"/>
              <a:gd name="connsiteY135" fmla="*/ 2524125 h 3924300"/>
              <a:gd name="connsiteX136" fmla="*/ 7410450 w 7867650"/>
              <a:gd name="connsiteY136" fmla="*/ 2495550 h 3924300"/>
              <a:gd name="connsiteX137" fmla="*/ 7419975 w 7867650"/>
              <a:gd name="connsiteY137" fmla="*/ 2466975 h 3924300"/>
              <a:gd name="connsiteX138" fmla="*/ 7515225 w 7867650"/>
              <a:gd name="connsiteY138" fmla="*/ 2343150 h 3924300"/>
              <a:gd name="connsiteX139" fmla="*/ 7562850 w 7867650"/>
              <a:gd name="connsiteY139" fmla="*/ 2228850 h 3924300"/>
              <a:gd name="connsiteX140" fmla="*/ 7600950 w 7867650"/>
              <a:gd name="connsiteY140" fmla="*/ 2152650 h 3924300"/>
              <a:gd name="connsiteX141" fmla="*/ 7629525 w 7867650"/>
              <a:gd name="connsiteY141" fmla="*/ 2076450 h 3924300"/>
              <a:gd name="connsiteX142" fmla="*/ 7667625 w 7867650"/>
              <a:gd name="connsiteY142" fmla="*/ 1990725 h 3924300"/>
              <a:gd name="connsiteX143" fmla="*/ 7696200 w 7867650"/>
              <a:gd name="connsiteY143" fmla="*/ 1952625 h 3924300"/>
              <a:gd name="connsiteX144" fmla="*/ 7705725 w 7867650"/>
              <a:gd name="connsiteY144" fmla="*/ 1885950 h 3924300"/>
              <a:gd name="connsiteX145" fmla="*/ 7724775 w 7867650"/>
              <a:gd name="connsiteY145" fmla="*/ 1838325 h 3924300"/>
              <a:gd name="connsiteX146" fmla="*/ 7743825 w 7867650"/>
              <a:gd name="connsiteY146" fmla="*/ 1771650 h 3924300"/>
              <a:gd name="connsiteX147" fmla="*/ 7753350 w 7867650"/>
              <a:gd name="connsiteY147" fmla="*/ 1666875 h 3924300"/>
              <a:gd name="connsiteX148" fmla="*/ 7762875 w 7867650"/>
              <a:gd name="connsiteY148" fmla="*/ 1638300 h 3924300"/>
              <a:gd name="connsiteX149" fmla="*/ 7772400 w 7867650"/>
              <a:gd name="connsiteY149" fmla="*/ 1571625 h 3924300"/>
              <a:gd name="connsiteX150" fmla="*/ 7791450 w 7867650"/>
              <a:gd name="connsiteY150" fmla="*/ 1428750 h 3924300"/>
              <a:gd name="connsiteX151" fmla="*/ 7781925 w 7867650"/>
              <a:gd name="connsiteY151" fmla="*/ 990600 h 3924300"/>
              <a:gd name="connsiteX152" fmla="*/ 7772400 w 7867650"/>
              <a:gd name="connsiteY152" fmla="*/ 952500 h 3924300"/>
              <a:gd name="connsiteX153" fmla="*/ 7753350 w 7867650"/>
              <a:gd name="connsiteY153" fmla="*/ 895350 h 3924300"/>
              <a:gd name="connsiteX154" fmla="*/ 7743825 w 7867650"/>
              <a:gd name="connsiteY154" fmla="*/ 866775 h 3924300"/>
              <a:gd name="connsiteX155" fmla="*/ 7734300 w 7867650"/>
              <a:gd name="connsiteY155" fmla="*/ 828675 h 3924300"/>
              <a:gd name="connsiteX156" fmla="*/ 7724775 w 7867650"/>
              <a:gd name="connsiteY156" fmla="*/ 619125 h 3924300"/>
              <a:gd name="connsiteX157" fmla="*/ 7715250 w 7867650"/>
              <a:gd name="connsiteY157" fmla="*/ 581025 h 3924300"/>
              <a:gd name="connsiteX158" fmla="*/ 7686675 w 7867650"/>
              <a:gd name="connsiteY158" fmla="*/ 466725 h 3924300"/>
              <a:gd name="connsiteX159" fmla="*/ 7677150 w 7867650"/>
              <a:gd name="connsiteY159" fmla="*/ 438150 h 3924300"/>
              <a:gd name="connsiteX160" fmla="*/ 7667625 w 7867650"/>
              <a:gd name="connsiteY160" fmla="*/ 409575 h 3924300"/>
              <a:gd name="connsiteX161" fmla="*/ 7648575 w 7867650"/>
              <a:gd name="connsiteY161" fmla="*/ 381000 h 3924300"/>
              <a:gd name="connsiteX162" fmla="*/ 7629525 w 7867650"/>
              <a:gd name="connsiteY162" fmla="*/ 323850 h 3924300"/>
              <a:gd name="connsiteX163" fmla="*/ 7600950 w 7867650"/>
              <a:gd name="connsiteY163" fmla="*/ 295275 h 3924300"/>
              <a:gd name="connsiteX164" fmla="*/ 7572375 w 7867650"/>
              <a:gd name="connsiteY164" fmla="*/ 285750 h 3924300"/>
              <a:gd name="connsiteX165" fmla="*/ 7543800 w 7867650"/>
              <a:gd name="connsiteY165" fmla="*/ 266700 h 3924300"/>
              <a:gd name="connsiteX166" fmla="*/ 7524750 w 7867650"/>
              <a:gd name="connsiteY166" fmla="*/ 238125 h 3924300"/>
              <a:gd name="connsiteX167" fmla="*/ 7477125 w 7867650"/>
              <a:gd name="connsiteY167" fmla="*/ 209550 h 392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7867650" h="3924300">
                <a:moveTo>
                  <a:pt x="7867650" y="219075"/>
                </a:moveTo>
                <a:lnTo>
                  <a:pt x="7248525" y="209550"/>
                </a:lnTo>
                <a:cubicBezTo>
                  <a:pt x="7116516" y="206030"/>
                  <a:pt x="7195041" y="202419"/>
                  <a:pt x="7105650" y="190500"/>
                </a:cubicBezTo>
                <a:cubicBezTo>
                  <a:pt x="7006020" y="177216"/>
                  <a:pt x="7029351" y="186561"/>
                  <a:pt x="6943725" y="171450"/>
                </a:cubicBezTo>
                <a:cubicBezTo>
                  <a:pt x="6911839" y="165823"/>
                  <a:pt x="6880025" y="159681"/>
                  <a:pt x="6848475" y="152400"/>
                </a:cubicBezTo>
                <a:cubicBezTo>
                  <a:pt x="6838692" y="150142"/>
                  <a:pt x="6829899" y="143784"/>
                  <a:pt x="6819900" y="142875"/>
                </a:cubicBezTo>
                <a:cubicBezTo>
                  <a:pt x="6759740" y="137406"/>
                  <a:pt x="6699250" y="136525"/>
                  <a:pt x="6638925" y="133350"/>
                </a:cubicBezTo>
                <a:lnTo>
                  <a:pt x="6477000" y="114300"/>
                </a:lnTo>
                <a:cubicBezTo>
                  <a:pt x="6457849" y="111802"/>
                  <a:pt x="6439106" y="106256"/>
                  <a:pt x="6419850" y="104775"/>
                </a:cubicBezTo>
                <a:cubicBezTo>
                  <a:pt x="6356458" y="99899"/>
                  <a:pt x="6292850" y="98425"/>
                  <a:pt x="6229350" y="95250"/>
                </a:cubicBezTo>
                <a:lnTo>
                  <a:pt x="6057900" y="76200"/>
                </a:lnTo>
                <a:cubicBezTo>
                  <a:pt x="6041847" y="74106"/>
                  <a:pt x="6026375" y="68370"/>
                  <a:pt x="6010275" y="66675"/>
                </a:cubicBezTo>
                <a:cubicBezTo>
                  <a:pt x="5965957" y="62010"/>
                  <a:pt x="5921375" y="60325"/>
                  <a:pt x="5876925" y="57150"/>
                </a:cubicBezTo>
                <a:cubicBezTo>
                  <a:pt x="5761779" y="11092"/>
                  <a:pt x="5844907" y="38253"/>
                  <a:pt x="5610225" y="28575"/>
                </a:cubicBezTo>
                <a:lnTo>
                  <a:pt x="4905375" y="0"/>
                </a:lnTo>
                <a:lnTo>
                  <a:pt x="1162050" y="9525"/>
                </a:lnTo>
                <a:cubicBezTo>
                  <a:pt x="996640" y="10747"/>
                  <a:pt x="1089093" y="28251"/>
                  <a:pt x="990600" y="38100"/>
                </a:cubicBezTo>
                <a:cubicBezTo>
                  <a:pt x="943106" y="42849"/>
                  <a:pt x="895350" y="44450"/>
                  <a:pt x="847725" y="47625"/>
                </a:cubicBezTo>
                <a:cubicBezTo>
                  <a:pt x="828675" y="53975"/>
                  <a:pt x="810056" y="61805"/>
                  <a:pt x="790575" y="66675"/>
                </a:cubicBezTo>
                <a:cubicBezTo>
                  <a:pt x="676885" y="95097"/>
                  <a:pt x="725266" y="72116"/>
                  <a:pt x="638175" y="104775"/>
                </a:cubicBezTo>
                <a:cubicBezTo>
                  <a:pt x="606156" y="116782"/>
                  <a:pt x="571378" y="123907"/>
                  <a:pt x="542925" y="142875"/>
                </a:cubicBezTo>
                <a:cubicBezTo>
                  <a:pt x="523875" y="155575"/>
                  <a:pt x="505408" y="169195"/>
                  <a:pt x="485775" y="180975"/>
                </a:cubicBezTo>
                <a:cubicBezTo>
                  <a:pt x="473599" y="188280"/>
                  <a:pt x="459489" y="192149"/>
                  <a:pt x="447675" y="200025"/>
                </a:cubicBezTo>
                <a:cubicBezTo>
                  <a:pt x="421257" y="217637"/>
                  <a:pt x="396875" y="238125"/>
                  <a:pt x="371475" y="257175"/>
                </a:cubicBezTo>
                <a:cubicBezTo>
                  <a:pt x="358775" y="266700"/>
                  <a:pt x="342900" y="273050"/>
                  <a:pt x="333375" y="285750"/>
                </a:cubicBezTo>
                <a:lnTo>
                  <a:pt x="276225" y="361950"/>
                </a:lnTo>
                <a:cubicBezTo>
                  <a:pt x="266700" y="374650"/>
                  <a:pt x="258875" y="388825"/>
                  <a:pt x="247650" y="400050"/>
                </a:cubicBezTo>
                <a:cubicBezTo>
                  <a:pt x="188800" y="458900"/>
                  <a:pt x="213495" y="429714"/>
                  <a:pt x="171450" y="485775"/>
                </a:cubicBezTo>
                <a:cubicBezTo>
                  <a:pt x="147029" y="559037"/>
                  <a:pt x="183294" y="464441"/>
                  <a:pt x="133350" y="542925"/>
                </a:cubicBezTo>
                <a:cubicBezTo>
                  <a:pt x="98385" y="597869"/>
                  <a:pt x="99305" y="614763"/>
                  <a:pt x="76200" y="666750"/>
                </a:cubicBezTo>
                <a:cubicBezTo>
                  <a:pt x="70433" y="679725"/>
                  <a:pt x="61640" y="691380"/>
                  <a:pt x="57150" y="704850"/>
                </a:cubicBezTo>
                <a:cubicBezTo>
                  <a:pt x="39160" y="758820"/>
                  <a:pt x="38167" y="785443"/>
                  <a:pt x="28575" y="838200"/>
                </a:cubicBezTo>
                <a:cubicBezTo>
                  <a:pt x="4890" y="968465"/>
                  <a:pt x="35248" y="764342"/>
                  <a:pt x="0" y="1028700"/>
                </a:cubicBezTo>
                <a:cubicBezTo>
                  <a:pt x="4242" y="1215355"/>
                  <a:pt x="-6733" y="1356412"/>
                  <a:pt x="19050" y="1524000"/>
                </a:cubicBezTo>
                <a:cubicBezTo>
                  <a:pt x="27860" y="1581265"/>
                  <a:pt x="21714" y="1643628"/>
                  <a:pt x="47625" y="1695450"/>
                </a:cubicBezTo>
                <a:cubicBezTo>
                  <a:pt x="57150" y="1714500"/>
                  <a:pt x="67663" y="1733087"/>
                  <a:pt x="76200" y="1752600"/>
                </a:cubicBezTo>
                <a:cubicBezTo>
                  <a:pt x="89906" y="1783929"/>
                  <a:pt x="97334" y="1818160"/>
                  <a:pt x="114300" y="1847850"/>
                </a:cubicBezTo>
                <a:lnTo>
                  <a:pt x="152400" y="1914525"/>
                </a:lnTo>
                <a:cubicBezTo>
                  <a:pt x="155575" y="1927225"/>
                  <a:pt x="156768" y="1940593"/>
                  <a:pt x="161925" y="1952625"/>
                </a:cubicBezTo>
                <a:cubicBezTo>
                  <a:pt x="251733" y="2162178"/>
                  <a:pt x="173604" y="1966459"/>
                  <a:pt x="238125" y="2095500"/>
                </a:cubicBezTo>
                <a:cubicBezTo>
                  <a:pt x="291647" y="2202543"/>
                  <a:pt x="208375" y="2074805"/>
                  <a:pt x="304800" y="2209800"/>
                </a:cubicBezTo>
                <a:cubicBezTo>
                  <a:pt x="307975" y="2222500"/>
                  <a:pt x="309168" y="2235868"/>
                  <a:pt x="314325" y="2247900"/>
                </a:cubicBezTo>
                <a:cubicBezTo>
                  <a:pt x="328022" y="2279859"/>
                  <a:pt x="340372" y="2277587"/>
                  <a:pt x="361950" y="2305050"/>
                </a:cubicBezTo>
                <a:cubicBezTo>
                  <a:pt x="388630" y="2339007"/>
                  <a:pt x="407614" y="2379289"/>
                  <a:pt x="438150" y="2409825"/>
                </a:cubicBezTo>
                <a:cubicBezTo>
                  <a:pt x="450850" y="2422525"/>
                  <a:pt x="464561" y="2434288"/>
                  <a:pt x="476250" y="2447925"/>
                </a:cubicBezTo>
                <a:cubicBezTo>
                  <a:pt x="483700" y="2456617"/>
                  <a:pt x="487642" y="2467991"/>
                  <a:pt x="495300" y="2476500"/>
                </a:cubicBezTo>
                <a:cubicBezTo>
                  <a:pt x="516326" y="2499862"/>
                  <a:pt x="539750" y="2520950"/>
                  <a:pt x="561975" y="2543175"/>
                </a:cubicBezTo>
                <a:cubicBezTo>
                  <a:pt x="574675" y="2555875"/>
                  <a:pt x="585131" y="2571312"/>
                  <a:pt x="600075" y="2581275"/>
                </a:cubicBezTo>
                <a:cubicBezTo>
                  <a:pt x="609600" y="2587625"/>
                  <a:pt x="619492" y="2593456"/>
                  <a:pt x="628650" y="2600325"/>
                </a:cubicBezTo>
                <a:cubicBezTo>
                  <a:pt x="644914" y="2612523"/>
                  <a:pt x="659123" y="2627510"/>
                  <a:pt x="676275" y="2638425"/>
                </a:cubicBezTo>
                <a:cubicBezTo>
                  <a:pt x="694244" y="2649860"/>
                  <a:pt x="714807" y="2656657"/>
                  <a:pt x="733425" y="2667000"/>
                </a:cubicBezTo>
                <a:cubicBezTo>
                  <a:pt x="787244" y="2696899"/>
                  <a:pt x="734482" y="2679171"/>
                  <a:pt x="800100" y="2695575"/>
                </a:cubicBezTo>
                <a:cubicBezTo>
                  <a:pt x="827414" y="2722889"/>
                  <a:pt x="836849" y="2736945"/>
                  <a:pt x="876300" y="2752725"/>
                </a:cubicBezTo>
                <a:cubicBezTo>
                  <a:pt x="891331" y="2758738"/>
                  <a:pt x="908050" y="2759075"/>
                  <a:pt x="923925" y="2762250"/>
                </a:cubicBezTo>
                <a:cubicBezTo>
                  <a:pt x="993543" y="2808662"/>
                  <a:pt x="906007" y="2752011"/>
                  <a:pt x="990600" y="2800350"/>
                </a:cubicBezTo>
                <a:cubicBezTo>
                  <a:pt x="1000539" y="2806030"/>
                  <a:pt x="1008653" y="2814891"/>
                  <a:pt x="1019175" y="2819400"/>
                </a:cubicBezTo>
                <a:cubicBezTo>
                  <a:pt x="1031207" y="2824557"/>
                  <a:pt x="1044575" y="2825750"/>
                  <a:pt x="1057275" y="2828925"/>
                </a:cubicBezTo>
                <a:cubicBezTo>
                  <a:pt x="1093740" y="2856274"/>
                  <a:pt x="1092798" y="2859117"/>
                  <a:pt x="1133475" y="2876550"/>
                </a:cubicBezTo>
                <a:cubicBezTo>
                  <a:pt x="1142703" y="2880505"/>
                  <a:pt x="1153070" y="2881585"/>
                  <a:pt x="1162050" y="2886075"/>
                </a:cubicBezTo>
                <a:cubicBezTo>
                  <a:pt x="1172289" y="2891195"/>
                  <a:pt x="1180164" y="2900476"/>
                  <a:pt x="1190625" y="2905125"/>
                </a:cubicBezTo>
                <a:cubicBezTo>
                  <a:pt x="1249817" y="2931432"/>
                  <a:pt x="1237896" y="2913238"/>
                  <a:pt x="1285875" y="2943225"/>
                </a:cubicBezTo>
                <a:cubicBezTo>
                  <a:pt x="1299337" y="2951639"/>
                  <a:pt x="1310098" y="2964090"/>
                  <a:pt x="1323975" y="2971800"/>
                </a:cubicBezTo>
                <a:cubicBezTo>
                  <a:pt x="1338921" y="2980103"/>
                  <a:pt x="1355976" y="2983906"/>
                  <a:pt x="1371600" y="2990850"/>
                </a:cubicBezTo>
                <a:cubicBezTo>
                  <a:pt x="1384575" y="2996617"/>
                  <a:pt x="1397372" y="3002855"/>
                  <a:pt x="1409700" y="3009900"/>
                </a:cubicBezTo>
                <a:cubicBezTo>
                  <a:pt x="1461401" y="3039443"/>
                  <a:pt x="1414459" y="3021011"/>
                  <a:pt x="1466850" y="3038475"/>
                </a:cubicBezTo>
                <a:cubicBezTo>
                  <a:pt x="1559805" y="3108191"/>
                  <a:pt x="1445862" y="3027893"/>
                  <a:pt x="1552575" y="3086100"/>
                </a:cubicBezTo>
                <a:cubicBezTo>
                  <a:pt x="1572675" y="3097063"/>
                  <a:pt x="1590092" y="3112420"/>
                  <a:pt x="1609725" y="3124200"/>
                </a:cubicBezTo>
                <a:cubicBezTo>
                  <a:pt x="1645303" y="3145547"/>
                  <a:pt x="1647170" y="3143086"/>
                  <a:pt x="1685925" y="3152775"/>
                </a:cubicBezTo>
                <a:cubicBezTo>
                  <a:pt x="1717137" y="3171502"/>
                  <a:pt x="1729557" y="3183638"/>
                  <a:pt x="1762125" y="3190875"/>
                </a:cubicBezTo>
                <a:cubicBezTo>
                  <a:pt x="1780978" y="3195065"/>
                  <a:pt x="1800614" y="3195424"/>
                  <a:pt x="1819275" y="3200400"/>
                </a:cubicBezTo>
                <a:cubicBezTo>
                  <a:pt x="2021442" y="3254311"/>
                  <a:pt x="1821133" y="3212202"/>
                  <a:pt x="1952625" y="3238500"/>
                </a:cubicBezTo>
                <a:cubicBezTo>
                  <a:pt x="2003427" y="3276601"/>
                  <a:pt x="1989481" y="3268603"/>
                  <a:pt x="2057400" y="3305175"/>
                </a:cubicBezTo>
                <a:cubicBezTo>
                  <a:pt x="2076153" y="3315273"/>
                  <a:pt x="2096287" y="3322792"/>
                  <a:pt x="2114550" y="3333750"/>
                </a:cubicBezTo>
                <a:cubicBezTo>
                  <a:pt x="2184746" y="3375867"/>
                  <a:pt x="2117560" y="3355307"/>
                  <a:pt x="2200275" y="3371850"/>
                </a:cubicBezTo>
                <a:cubicBezTo>
                  <a:pt x="2229324" y="3388450"/>
                  <a:pt x="2290748" y="3425184"/>
                  <a:pt x="2324100" y="3438525"/>
                </a:cubicBezTo>
                <a:cubicBezTo>
                  <a:pt x="2338618" y="3444332"/>
                  <a:pt x="2397950" y="3454936"/>
                  <a:pt x="2409825" y="3457575"/>
                </a:cubicBezTo>
                <a:cubicBezTo>
                  <a:pt x="2422604" y="3460415"/>
                  <a:pt x="2435386" y="3463338"/>
                  <a:pt x="2447925" y="3467100"/>
                </a:cubicBezTo>
                <a:cubicBezTo>
                  <a:pt x="2467159" y="3472870"/>
                  <a:pt x="2485594" y="3481280"/>
                  <a:pt x="2505075" y="3486150"/>
                </a:cubicBezTo>
                <a:cubicBezTo>
                  <a:pt x="2530475" y="3492500"/>
                  <a:pt x="2557210" y="3494887"/>
                  <a:pt x="2581275" y="3505200"/>
                </a:cubicBezTo>
                <a:cubicBezTo>
                  <a:pt x="2584809" y="3506714"/>
                  <a:pt x="2655061" y="3539007"/>
                  <a:pt x="2676525" y="3543300"/>
                </a:cubicBezTo>
                <a:cubicBezTo>
                  <a:pt x="2698540" y="3547703"/>
                  <a:pt x="2720975" y="3549650"/>
                  <a:pt x="2743200" y="3552825"/>
                </a:cubicBezTo>
                <a:cubicBezTo>
                  <a:pt x="2839581" y="3601016"/>
                  <a:pt x="2766926" y="3571355"/>
                  <a:pt x="2905125" y="3600450"/>
                </a:cubicBezTo>
                <a:cubicBezTo>
                  <a:pt x="2930745" y="3605844"/>
                  <a:pt x="2956066" y="3612611"/>
                  <a:pt x="2981325" y="3619500"/>
                </a:cubicBezTo>
                <a:cubicBezTo>
                  <a:pt x="2991011" y="3622142"/>
                  <a:pt x="3000160" y="3626590"/>
                  <a:pt x="3009900" y="3629025"/>
                </a:cubicBezTo>
                <a:cubicBezTo>
                  <a:pt x="3025606" y="3632952"/>
                  <a:pt x="3042018" y="3633898"/>
                  <a:pt x="3057525" y="3638550"/>
                </a:cubicBezTo>
                <a:cubicBezTo>
                  <a:pt x="3073902" y="3643463"/>
                  <a:pt x="3088563" y="3653453"/>
                  <a:pt x="3105150" y="3657600"/>
                </a:cubicBezTo>
                <a:cubicBezTo>
                  <a:pt x="3126930" y="3663045"/>
                  <a:pt x="3149600" y="3663950"/>
                  <a:pt x="3171825" y="3667125"/>
                </a:cubicBezTo>
                <a:cubicBezTo>
                  <a:pt x="3181350" y="3673475"/>
                  <a:pt x="3189681" y="3682155"/>
                  <a:pt x="3200400" y="3686175"/>
                </a:cubicBezTo>
                <a:cubicBezTo>
                  <a:pt x="3215559" y="3691859"/>
                  <a:pt x="3232024" y="3693238"/>
                  <a:pt x="3248025" y="3695700"/>
                </a:cubicBezTo>
                <a:cubicBezTo>
                  <a:pt x="3298104" y="3703404"/>
                  <a:pt x="3370783" y="3709881"/>
                  <a:pt x="3419475" y="3714750"/>
                </a:cubicBezTo>
                <a:cubicBezTo>
                  <a:pt x="3476691" y="3733822"/>
                  <a:pt x="3421693" y="3717383"/>
                  <a:pt x="3514725" y="3733800"/>
                </a:cubicBezTo>
                <a:cubicBezTo>
                  <a:pt x="3684797" y="3763813"/>
                  <a:pt x="3534842" y="3747483"/>
                  <a:pt x="3743325" y="3762375"/>
                </a:cubicBezTo>
                <a:cubicBezTo>
                  <a:pt x="3759200" y="3765550"/>
                  <a:pt x="3775146" y="3768388"/>
                  <a:pt x="3790950" y="3771900"/>
                </a:cubicBezTo>
                <a:cubicBezTo>
                  <a:pt x="3822414" y="3778892"/>
                  <a:pt x="3843843" y="3786846"/>
                  <a:pt x="3876675" y="3790950"/>
                </a:cubicBezTo>
                <a:cubicBezTo>
                  <a:pt x="3911473" y="3795300"/>
                  <a:pt x="3946525" y="3797300"/>
                  <a:pt x="3981450" y="3800475"/>
                </a:cubicBezTo>
                <a:cubicBezTo>
                  <a:pt x="4074725" y="3847112"/>
                  <a:pt x="3989331" y="3810716"/>
                  <a:pt x="4191000" y="3829050"/>
                </a:cubicBezTo>
                <a:cubicBezTo>
                  <a:pt x="4204037" y="3830235"/>
                  <a:pt x="4216321" y="3835735"/>
                  <a:pt x="4229100" y="3838575"/>
                </a:cubicBezTo>
                <a:cubicBezTo>
                  <a:pt x="4244904" y="3842087"/>
                  <a:pt x="4260661" y="3846092"/>
                  <a:pt x="4276725" y="3848100"/>
                </a:cubicBezTo>
                <a:cubicBezTo>
                  <a:pt x="4311523" y="3852450"/>
                  <a:pt x="4346575" y="3854450"/>
                  <a:pt x="4381500" y="3857625"/>
                </a:cubicBezTo>
                <a:cubicBezTo>
                  <a:pt x="4553030" y="3891931"/>
                  <a:pt x="4398681" y="3864826"/>
                  <a:pt x="4591050" y="3886200"/>
                </a:cubicBezTo>
                <a:cubicBezTo>
                  <a:pt x="4610245" y="3888333"/>
                  <a:pt x="4629262" y="3891937"/>
                  <a:pt x="4648200" y="3895725"/>
                </a:cubicBezTo>
                <a:cubicBezTo>
                  <a:pt x="4661037" y="3898292"/>
                  <a:pt x="4673252" y="3904192"/>
                  <a:pt x="4686300" y="3905250"/>
                </a:cubicBezTo>
                <a:cubicBezTo>
                  <a:pt x="4790924" y="3913733"/>
                  <a:pt x="4895850" y="3917950"/>
                  <a:pt x="5000625" y="3924300"/>
                </a:cubicBezTo>
                <a:cubicBezTo>
                  <a:pt x="5194300" y="3921125"/>
                  <a:pt x="5388197" y="3924570"/>
                  <a:pt x="5581650" y="3914775"/>
                </a:cubicBezTo>
                <a:cubicBezTo>
                  <a:pt x="5623475" y="3912657"/>
                  <a:pt x="5736969" y="3889426"/>
                  <a:pt x="5800725" y="3876675"/>
                </a:cubicBezTo>
                <a:cubicBezTo>
                  <a:pt x="5819775" y="3867150"/>
                  <a:pt x="5837353" y="3853800"/>
                  <a:pt x="5857875" y="3848100"/>
                </a:cubicBezTo>
                <a:cubicBezTo>
                  <a:pt x="5895091" y="3837762"/>
                  <a:pt x="5972175" y="3829050"/>
                  <a:pt x="5972175" y="3829050"/>
                </a:cubicBezTo>
                <a:cubicBezTo>
                  <a:pt x="5984875" y="3822700"/>
                  <a:pt x="5996704" y="3814176"/>
                  <a:pt x="6010275" y="3810000"/>
                </a:cubicBezTo>
                <a:cubicBezTo>
                  <a:pt x="6038253" y="3801392"/>
                  <a:pt x="6067478" y="3797532"/>
                  <a:pt x="6096000" y="3790950"/>
                </a:cubicBezTo>
                <a:cubicBezTo>
                  <a:pt x="6108756" y="3788006"/>
                  <a:pt x="6121513" y="3785021"/>
                  <a:pt x="6134100" y="3781425"/>
                </a:cubicBezTo>
                <a:cubicBezTo>
                  <a:pt x="6143754" y="3778667"/>
                  <a:pt x="6153535" y="3776055"/>
                  <a:pt x="6162675" y="3771900"/>
                </a:cubicBezTo>
                <a:cubicBezTo>
                  <a:pt x="6188528" y="3760149"/>
                  <a:pt x="6215246" y="3749552"/>
                  <a:pt x="6238875" y="3733800"/>
                </a:cubicBezTo>
                <a:cubicBezTo>
                  <a:pt x="6304379" y="3690131"/>
                  <a:pt x="6274305" y="3702940"/>
                  <a:pt x="6324600" y="3686175"/>
                </a:cubicBezTo>
                <a:cubicBezTo>
                  <a:pt x="6340475" y="3673475"/>
                  <a:pt x="6355961" y="3660273"/>
                  <a:pt x="6372225" y="3648075"/>
                </a:cubicBezTo>
                <a:cubicBezTo>
                  <a:pt x="6414772" y="3616165"/>
                  <a:pt x="6426159" y="3622716"/>
                  <a:pt x="6477000" y="3571875"/>
                </a:cubicBezTo>
                <a:cubicBezTo>
                  <a:pt x="6558273" y="3490602"/>
                  <a:pt x="6445922" y="3600259"/>
                  <a:pt x="6543675" y="3514725"/>
                </a:cubicBezTo>
                <a:cubicBezTo>
                  <a:pt x="6557192" y="3502898"/>
                  <a:pt x="6569075" y="3489325"/>
                  <a:pt x="6581775" y="3476625"/>
                </a:cubicBezTo>
                <a:cubicBezTo>
                  <a:pt x="6597605" y="3429135"/>
                  <a:pt x="6581456" y="3463382"/>
                  <a:pt x="6619875" y="3419475"/>
                </a:cubicBezTo>
                <a:cubicBezTo>
                  <a:pt x="6633262" y="3404175"/>
                  <a:pt x="6644588" y="3387150"/>
                  <a:pt x="6657975" y="3371850"/>
                </a:cubicBezTo>
                <a:cubicBezTo>
                  <a:pt x="6666845" y="3361713"/>
                  <a:pt x="6677926" y="3353623"/>
                  <a:pt x="6686550" y="3343275"/>
                </a:cubicBezTo>
                <a:cubicBezTo>
                  <a:pt x="6712768" y="3311814"/>
                  <a:pt x="6701359" y="3313865"/>
                  <a:pt x="6724650" y="3276600"/>
                </a:cubicBezTo>
                <a:cubicBezTo>
                  <a:pt x="6733064" y="3263138"/>
                  <a:pt x="6742000" y="3249725"/>
                  <a:pt x="6753225" y="3238500"/>
                </a:cubicBezTo>
                <a:cubicBezTo>
                  <a:pt x="6797963" y="3193762"/>
                  <a:pt x="6783611" y="3228007"/>
                  <a:pt x="6819900" y="3181350"/>
                </a:cubicBezTo>
                <a:cubicBezTo>
                  <a:pt x="6833956" y="3163278"/>
                  <a:pt x="6845300" y="3143250"/>
                  <a:pt x="6858000" y="3124200"/>
                </a:cubicBezTo>
                <a:cubicBezTo>
                  <a:pt x="6864350" y="3114675"/>
                  <a:pt x="6868955" y="3103720"/>
                  <a:pt x="6877050" y="3095625"/>
                </a:cubicBezTo>
                <a:cubicBezTo>
                  <a:pt x="6899275" y="3073400"/>
                  <a:pt x="6926290" y="3055102"/>
                  <a:pt x="6943725" y="3028950"/>
                </a:cubicBezTo>
                <a:cubicBezTo>
                  <a:pt x="6950075" y="3019425"/>
                  <a:pt x="6955325" y="3009067"/>
                  <a:pt x="6962775" y="3000375"/>
                </a:cubicBezTo>
                <a:cubicBezTo>
                  <a:pt x="6974464" y="2986738"/>
                  <a:pt x="6989274" y="2975986"/>
                  <a:pt x="7000875" y="2962275"/>
                </a:cubicBezTo>
                <a:cubicBezTo>
                  <a:pt x="7024258" y="2934640"/>
                  <a:pt x="7038590" y="2898270"/>
                  <a:pt x="7067550" y="2876550"/>
                </a:cubicBezTo>
                <a:cubicBezTo>
                  <a:pt x="7099370" y="2852685"/>
                  <a:pt x="7108898" y="2848346"/>
                  <a:pt x="7134225" y="2819400"/>
                </a:cubicBezTo>
                <a:cubicBezTo>
                  <a:pt x="7147612" y="2804100"/>
                  <a:pt x="7157950" y="2786150"/>
                  <a:pt x="7172325" y="2771775"/>
                </a:cubicBezTo>
                <a:cubicBezTo>
                  <a:pt x="7186700" y="2757400"/>
                  <a:pt x="7205575" y="2748050"/>
                  <a:pt x="7219950" y="2733675"/>
                </a:cubicBezTo>
                <a:cubicBezTo>
                  <a:pt x="7228045" y="2725580"/>
                  <a:pt x="7231550" y="2713792"/>
                  <a:pt x="7239000" y="2705100"/>
                </a:cubicBezTo>
                <a:cubicBezTo>
                  <a:pt x="7328042" y="2601218"/>
                  <a:pt x="7227627" y="2725998"/>
                  <a:pt x="7315200" y="2638425"/>
                </a:cubicBezTo>
                <a:cubicBezTo>
                  <a:pt x="7326425" y="2627200"/>
                  <a:pt x="7334250" y="2613025"/>
                  <a:pt x="7343775" y="2600325"/>
                </a:cubicBezTo>
                <a:cubicBezTo>
                  <a:pt x="7360825" y="2549176"/>
                  <a:pt x="7344809" y="2586246"/>
                  <a:pt x="7391400" y="2524125"/>
                </a:cubicBezTo>
                <a:cubicBezTo>
                  <a:pt x="7398269" y="2514967"/>
                  <a:pt x="7405330" y="2505789"/>
                  <a:pt x="7410450" y="2495550"/>
                </a:cubicBezTo>
                <a:cubicBezTo>
                  <a:pt x="7414940" y="2486570"/>
                  <a:pt x="7414139" y="2475145"/>
                  <a:pt x="7419975" y="2466975"/>
                </a:cubicBezTo>
                <a:cubicBezTo>
                  <a:pt x="7494700" y="2362360"/>
                  <a:pt x="7424515" y="2524570"/>
                  <a:pt x="7515225" y="2343150"/>
                </a:cubicBezTo>
                <a:cubicBezTo>
                  <a:pt x="7607479" y="2158642"/>
                  <a:pt x="7485494" y="2409346"/>
                  <a:pt x="7562850" y="2228850"/>
                </a:cubicBezTo>
                <a:cubicBezTo>
                  <a:pt x="7574037" y="2202748"/>
                  <a:pt x="7594062" y="2180200"/>
                  <a:pt x="7600950" y="2152650"/>
                </a:cubicBezTo>
                <a:cubicBezTo>
                  <a:pt x="7617199" y="2087654"/>
                  <a:pt x="7601063" y="2140490"/>
                  <a:pt x="7629525" y="2076450"/>
                </a:cubicBezTo>
                <a:cubicBezTo>
                  <a:pt x="7643421" y="2045184"/>
                  <a:pt x="7649588" y="2019584"/>
                  <a:pt x="7667625" y="1990725"/>
                </a:cubicBezTo>
                <a:cubicBezTo>
                  <a:pt x="7676039" y="1977263"/>
                  <a:pt x="7686675" y="1965325"/>
                  <a:pt x="7696200" y="1952625"/>
                </a:cubicBezTo>
                <a:cubicBezTo>
                  <a:pt x="7699375" y="1930400"/>
                  <a:pt x="7700280" y="1907730"/>
                  <a:pt x="7705725" y="1885950"/>
                </a:cubicBezTo>
                <a:cubicBezTo>
                  <a:pt x="7709872" y="1869363"/>
                  <a:pt x="7718772" y="1854334"/>
                  <a:pt x="7724775" y="1838325"/>
                </a:cubicBezTo>
                <a:cubicBezTo>
                  <a:pt x="7735024" y="1810996"/>
                  <a:pt x="7736319" y="1801674"/>
                  <a:pt x="7743825" y="1771650"/>
                </a:cubicBezTo>
                <a:cubicBezTo>
                  <a:pt x="7747000" y="1736725"/>
                  <a:pt x="7748390" y="1701592"/>
                  <a:pt x="7753350" y="1666875"/>
                </a:cubicBezTo>
                <a:cubicBezTo>
                  <a:pt x="7754770" y="1656936"/>
                  <a:pt x="7760906" y="1648145"/>
                  <a:pt x="7762875" y="1638300"/>
                </a:cubicBezTo>
                <a:cubicBezTo>
                  <a:pt x="7767278" y="1616285"/>
                  <a:pt x="7769777" y="1593922"/>
                  <a:pt x="7772400" y="1571625"/>
                </a:cubicBezTo>
                <a:cubicBezTo>
                  <a:pt x="7788308" y="1436403"/>
                  <a:pt x="7773246" y="1519771"/>
                  <a:pt x="7791450" y="1428750"/>
                </a:cubicBezTo>
                <a:cubicBezTo>
                  <a:pt x="7788275" y="1282700"/>
                  <a:pt x="7787764" y="1136568"/>
                  <a:pt x="7781925" y="990600"/>
                </a:cubicBezTo>
                <a:cubicBezTo>
                  <a:pt x="7781402" y="977520"/>
                  <a:pt x="7776162" y="965039"/>
                  <a:pt x="7772400" y="952500"/>
                </a:cubicBezTo>
                <a:cubicBezTo>
                  <a:pt x="7766630" y="933266"/>
                  <a:pt x="7759700" y="914400"/>
                  <a:pt x="7753350" y="895350"/>
                </a:cubicBezTo>
                <a:cubicBezTo>
                  <a:pt x="7750175" y="885825"/>
                  <a:pt x="7746260" y="876515"/>
                  <a:pt x="7743825" y="866775"/>
                </a:cubicBezTo>
                <a:lnTo>
                  <a:pt x="7734300" y="828675"/>
                </a:lnTo>
                <a:cubicBezTo>
                  <a:pt x="7731125" y="758825"/>
                  <a:pt x="7730138" y="688841"/>
                  <a:pt x="7724775" y="619125"/>
                </a:cubicBezTo>
                <a:cubicBezTo>
                  <a:pt x="7723771" y="606073"/>
                  <a:pt x="7717817" y="593862"/>
                  <a:pt x="7715250" y="581025"/>
                </a:cubicBezTo>
                <a:cubicBezTo>
                  <a:pt x="7696011" y="484828"/>
                  <a:pt x="7718500" y="562201"/>
                  <a:pt x="7686675" y="466725"/>
                </a:cubicBezTo>
                <a:lnTo>
                  <a:pt x="7677150" y="438150"/>
                </a:lnTo>
                <a:cubicBezTo>
                  <a:pt x="7673975" y="428625"/>
                  <a:pt x="7673194" y="417929"/>
                  <a:pt x="7667625" y="409575"/>
                </a:cubicBezTo>
                <a:cubicBezTo>
                  <a:pt x="7661275" y="400050"/>
                  <a:pt x="7653224" y="391461"/>
                  <a:pt x="7648575" y="381000"/>
                </a:cubicBezTo>
                <a:cubicBezTo>
                  <a:pt x="7640420" y="362650"/>
                  <a:pt x="7643724" y="338049"/>
                  <a:pt x="7629525" y="323850"/>
                </a:cubicBezTo>
                <a:cubicBezTo>
                  <a:pt x="7620000" y="314325"/>
                  <a:pt x="7612158" y="302747"/>
                  <a:pt x="7600950" y="295275"/>
                </a:cubicBezTo>
                <a:cubicBezTo>
                  <a:pt x="7592596" y="289706"/>
                  <a:pt x="7581355" y="290240"/>
                  <a:pt x="7572375" y="285750"/>
                </a:cubicBezTo>
                <a:cubicBezTo>
                  <a:pt x="7562136" y="280630"/>
                  <a:pt x="7553325" y="273050"/>
                  <a:pt x="7543800" y="266700"/>
                </a:cubicBezTo>
                <a:cubicBezTo>
                  <a:pt x="7537450" y="257175"/>
                  <a:pt x="7532845" y="246220"/>
                  <a:pt x="7524750" y="238125"/>
                </a:cubicBezTo>
                <a:cubicBezTo>
                  <a:pt x="7513256" y="226631"/>
                  <a:pt x="7492157" y="217066"/>
                  <a:pt x="7477125" y="209550"/>
                </a:cubicBezTo>
              </a:path>
            </a:pathLst>
          </a:custGeom>
          <a:solidFill>
            <a:schemeClr val="accent5">
              <a:lumMod val="90000"/>
              <a:lumOff val="10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8" name="Freeform 2057"/>
          <p:cNvSpPr/>
          <p:nvPr/>
        </p:nvSpPr>
        <p:spPr>
          <a:xfrm>
            <a:off x="1427964" y="1390649"/>
            <a:ext cx="9534554" cy="4790241"/>
          </a:xfrm>
          <a:custGeom>
            <a:avLst/>
            <a:gdLst>
              <a:gd name="connsiteX0" fmla="*/ 1905000 w 9534554"/>
              <a:gd name="connsiteY0" fmla="*/ 381000 h 4895850"/>
              <a:gd name="connsiteX1" fmla="*/ 1771650 w 9534554"/>
              <a:gd name="connsiteY1" fmla="*/ 342900 h 4895850"/>
              <a:gd name="connsiteX2" fmla="*/ 1495425 w 9534554"/>
              <a:gd name="connsiteY2" fmla="*/ 333375 h 4895850"/>
              <a:gd name="connsiteX3" fmla="*/ 1352550 w 9534554"/>
              <a:gd name="connsiteY3" fmla="*/ 323850 h 4895850"/>
              <a:gd name="connsiteX4" fmla="*/ 504825 w 9534554"/>
              <a:gd name="connsiteY4" fmla="*/ 333375 h 4895850"/>
              <a:gd name="connsiteX5" fmla="*/ 466725 w 9534554"/>
              <a:gd name="connsiteY5" fmla="*/ 352425 h 4895850"/>
              <a:gd name="connsiteX6" fmla="*/ 419100 w 9534554"/>
              <a:gd name="connsiteY6" fmla="*/ 361950 h 4895850"/>
              <a:gd name="connsiteX7" fmla="*/ 390525 w 9534554"/>
              <a:gd name="connsiteY7" fmla="*/ 381000 h 4895850"/>
              <a:gd name="connsiteX8" fmla="*/ 361950 w 9534554"/>
              <a:gd name="connsiteY8" fmla="*/ 390525 h 4895850"/>
              <a:gd name="connsiteX9" fmla="*/ 323850 w 9534554"/>
              <a:gd name="connsiteY9" fmla="*/ 419100 h 4895850"/>
              <a:gd name="connsiteX10" fmla="*/ 276225 w 9534554"/>
              <a:gd name="connsiteY10" fmla="*/ 438150 h 4895850"/>
              <a:gd name="connsiteX11" fmla="*/ 180975 w 9534554"/>
              <a:gd name="connsiteY11" fmla="*/ 495300 h 4895850"/>
              <a:gd name="connsiteX12" fmla="*/ 104775 w 9534554"/>
              <a:gd name="connsiteY12" fmla="*/ 552450 h 4895850"/>
              <a:gd name="connsiteX13" fmla="*/ 66675 w 9534554"/>
              <a:gd name="connsiteY13" fmla="*/ 581025 h 4895850"/>
              <a:gd name="connsiteX14" fmla="*/ 47625 w 9534554"/>
              <a:gd name="connsiteY14" fmla="*/ 619125 h 4895850"/>
              <a:gd name="connsiteX15" fmla="*/ 0 w 9534554"/>
              <a:gd name="connsiteY15" fmla="*/ 685800 h 4895850"/>
              <a:gd name="connsiteX16" fmla="*/ 9525 w 9534554"/>
              <a:gd name="connsiteY16" fmla="*/ 1009650 h 4895850"/>
              <a:gd name="connsiteX17" fmla="*/ 28575 w 9534554"/>
              <a:gd name="connsiteY17" fmla="*/ 1047750 h 4895850"/>
              <a:gd name="connsiteX18" fmla="*/ 57150 w 9534554"/>
              <a:gd name="connsiteY18" fmla="*/ 1123950 h 4895850"/>
              <a:gd name="connsiteX19" fmla="*/ 76200 w 9534554"/>
              <a:gd name="connsiteY19" fmla="*/ 1171575 h 4895850"/>
              <a:gd name="connsiteX20" fmla="*/ 114300 w 9534554"/>
              <a:gd name="connsiteY20" fmla="*/ 1228725 h 4895850"/>
              <a:gd name="connsiteX21" fmla="*/ 161925 w 9534554"/>
              <a:gd name="connsiteY21" fmla="*/ 1314450 h 4895850"/>
              <a:gd name="connsiteX22" fmla="*/ 190500 w 9534554"/>
              <a:gd name="connsiteY22" fmla="*/ 1343025 h 4895850"/>
              <a:gd name="connsiteX23" fmla="*/ 228600 w 9534554"/>
              <a:gd name="connsiteY23" fmla="*/ 1409700 h 4895850"/>
              <a:gd name="connsiteX24" fmla="*/ 266700 w 9534554"/>
              <a:gd name="connsiteY24" fmla="*/ 1466850 h 4895850"/>
              <a:gd name="connsiteX25" fmla="*/ 285750 w 9534554"/>
              <a:gd name="connsiteY25" fmla="*/ 1495425 h 4895850"/>
              <a:gd name="connsiteX26" fmla="*/ 314325 w 9534554"/>
              <a:gd name="connsiteY26" fmla="*/ 1533525 h 4895850"/>
              <a:gd name="connsiteX27" fmla="*/ 352425 w 9534554"/>
              <a:gd name="connsiteY27" fmla="*/ 1590675 h 4895850"/>
              <a:gd name="connsiteX28" fmla="*/ 409575 w 9534554"/>
              <a:gd name="connsiteY28" fmla="*/ 1647825 h 4895850"/>
              <a:gd name="connsiteX29" fmla="*/ 514350 w 9534554"/>
              <a:gd name="connsiteY29" fmla="*/ 1724025 h 4895850"/>
              <a:gd name="connsiteX30" fmla="*/ 552450 w 9534554"/>
              <a:gd name="connsiteY30" fmla="*/ 1743075 h 4895850"/>
              <a:gd name="connsiteX31" fmla="*/ 581025 w 9534554"/>
              <a:gd name="connsiteY31" fmla="*/ 1762125 h 4895850"/>
              <a:gd name="connsiteX32" fmla="*/ 609600 w 9534554"/>
              <a:gd name="connsiteY32" fmla="*/ 1771650 h 4895850"/>
              <a:gd name="connsiteX33" fmla="*/ 647700 w 9534554"/>
              <a:gd name="connsiteY33" fmla="*/ 1790700 h 4895850"/>
              <a:gd name="connsiteX34" fmla="*/ 685800 w 9534554"/>
              <a:gd name="connsiteY34" fmla="*/ 1800225 h 4895850"/>
              <a:gd name="connsiteX35" fmla="*/ 1190625 w 9534554"/>
              <a:gd name="connsiteY35" fmla="*/ 1819275 h 4895850"/>
              <a:gd name="connsiteX36" fmla="*/ 1219200 w 9534554"/>
              <a:gd name="connsiteY36" fmla="*/ 1838325 h 4895850"/>
              <a:gd name="connsiteX37" fmla="*/ 1343025 w 9534554"/>
              <a:gd name="connsiteY37" fmla="*/ 1857375 h 4895850"/>
              <a:gd name="connsiteX38" fmla="*/ 1447800 w 9534554"/>
              <a:gd name="connsiteY38" fmla="*/ 1876425 h 4895850"/>
              <a:gd name="connsiteX39" fmla="*/ 1514475 w 9534554"/>
              <a:gd name="connsiteY39" fmla="*/ 1905000 h 4895850"/>
              <a:gd name="connsiteX40" fmla="*/ 1571625 w 9534554"/>
              <a:gd name="connsiteY40" fmla="*/ 1933575 h 4895850"/>
              <a:gd name="connsiteX41" fmla="*/ 1628775 w 9534554"/>
              <a:gd name="connsiteY41" fmla="*/ 1971675 h 4895850"/>
              <a:gd name="connsiteX42" fmla="*/ 1657350 w 9534554"/>
              <a:gd name="connsiteY42" fmla="*/ 2000250 h 4895850"/>
              <a:gd name="connsiteX43" fmla="*/ 1685925 w 9534554"/>
              <a:gd name="connsiteY43" fmla="*/ 2038350 h 4895850"/>
              <a:gd name="connsiteX44" fmla="*/ 1714500 w 9534554"/>
              <a:gd name="connsiteY44" fmla="*/ 2057400 h 4895850"/>
              <a:gd name="connsiteX45" fmla="*/ 1790700 w 9534554"/>
              <a:gd name="connsiteY45" fmla="*/ 2133600 h 4895850"/>
              <a:gd name="connsiteX46" fmla="*/ 1876425 w 9534554"/>
              <a:gd name="connsiteY46" fmla="*/ 2200275 h 4895850"/>
              <a:gd name="connsiteX47" fmla="*/ 1905000 w 9534554"/>
              <a:gd name="connsiteY47" fmla="*/ 2219325 h 4895850"/>
              <a:gd name="connsiteX48" fmla="*/ 2009775 w 9534554"/>
              <a:gd name="connsiteY48" fmla="*/ 2305050 h 4895850"/>
              <a:gd name="connsiteX49" fmla="*/ 2057400 w 9534554"/>
              <a:gd name="connsiteY49" fmla="*/ 2362200 h 4895850"/>
              <a:gd name="connsiteX50" fmla="*/ 2085975 w 9534554"/>
              <a:gd name="connsiteY50" fmla="*/ 2381250 h 4895850"/>
              <a:gd name="connsiteX51" fmla="*/ 2105025 w 9534554"/>
              <a:gd name="connsiteY51" fmla="*/ 2409825 h 4895850"/>
              <a:gd name="connsiteX52" fmla="*/ 2143125 w 9534554"/>
              <a:gd name="connsiteY52" fmla="*/ 2447925 h 4895850"/>
              <a:gd name="connsiteX53" fmla="*/ 2152650 w 9534554"/>
              <a:gd name="connsiteY53" fmla="*/ 2476500 h 4895850"/>
              <a:gd name="connsiteX54" fmla="*/ 2219325 w 9534554"/>
              <a:gd name="connsiteY54" fmla="*/ 2552700 h 4895850"/>
              <a:gd name="connsiteX55" fmla="*/ 2247900 w 9534554"/>
              <a:gd name="connsiteY55" fmla="*/ 2590800 h 4895850"/>
              <a:gd name="connsiteX56" fmla="*/ 2276475 w 9534554"/>
              <a:gd name="connsiteY56" fmla="*/ 2619375 h 4895850"/>
              <a:gd name="connsiteX57" fmla="*/ 2295525 w 9534554"/>
              <a:gd name="connsiteY57" fmla="*/ 2647950 h 4895850"/>
              <a:gd name="connsiteX58" fmla="*/ 2352675 w 9534554"/>
              <a:gd name="connsiteY58" fmla="*/ 2705100 h 4895850"/>
              <a:gd name="connsiteX59" fmla="*/ 2409825 w 9534554"/>
              <a:gd name="connsiteY59" fmla="*/ 2771775 h 4895850"/>
              <a:gd name="connsiteX60" fmla="*/ 2466975 w 9534554"/>
              <a:gd name="connsiteY60" fmla="*/ 2828925 h 4895850"/>
              <a:gd name="connsiteX61" fmla="*/ 2505075 w 9534554"/>
              <a:gd name="connsiteY61" fmla="*/ 2876550 h 4895850"/>
              <a:gd name="connsiteX62" fmla="*/ 2524125 w 9534554"/>
              <a:gd name="connsiteY62" fmla="*/ 2905125 h 4895850"/>
              <a:gd name="connsiteX63" fmla="*/ 2571750 w 9534554"/>
              <a:gd name="connsiteY63" fmla="*/ 2952750 h 4895850"/>
              <a:gd name="connsiteX64" fmla="*/ 2609850 w 9534554"/>
              <a:gd name="connsiteY64" fmla="*/ 3009900 h 4895850"/>
              <a:gd name="connsiteX65" fmla="*/ 2667000 w 9534554"/>
              <a:gd name="connsiteY65" fmla="*/ 3057525 h 4895850"/>
              <a:gd name="connsiteX66" fmla="*/ 2695575 w 9534554"/>
              <a:gd name="connsiteY66" fmla="*/ 3086100 h 4895850"/>
              <a:gd name="connsiteX67" fmla="*/ 2733675 w 9534554"/>
              <a:gd name="connsiteY67" fmla="*/ 3133725 h 4895850"/>
              <a:gd name="connsiteX68" fmla="*/ 2790825 w 9534554"/>
              <a:gd name="connsiteY68" fmla="*/ 3190875 h 4895850"/>
              <a:gd name="connsiteX69" fmla="*/ 2819400 w 9534554"/>
              <a:gd name="connsiteY69" fmla="*/ 3219450 h 4895850"/>
              <a:gd name="connsiteX70" fmla="*/ 2886075 w 9534554"/>
              <a:gd name="connsiteY70" fmla="*/ 3267075 h 4895850"/>
              <a:gd name="connsiteX71" fmla="*/ 2914650 w 9534554"/>
              <a:gd name="connsiteY71" fmla="*/ 3295650 h 4895850"/>
              <a:gd name="connsiteX72" fmla="*/ 2971800 w 9534554"/>
              <a:gd name="connsiteY72" fmla="*/ 3333750 h 4895850"/>
              <a:gd name="connsiteX73" fmla="*/ 2990850 w 9534554"/>
              <a:gd name="connsiteY73" fmla="*/ 3362325 h 4895850"/>
              <a:gd name="connsiteX74" fmla="*/ 3019425 w 9534554"/>
              <a:gd name="connsiteY74" fmla="*/ 3371850 h 4895850"/>
              <a:gd name="connsiteX75" fmla="*/ 3048000 w 9534554"/>
              <a:gd name="connsiteY75" fmla="*/ 3390900 h 4895850"/>
              <a:gd name="connsiteX76" fmla="*/ 3076575 w 9534554"/>
              <a:gd name="connsiteY76" fmla="*/ 3419475 h 4895850"/>
              <a:gd name="connsiteX77" fmla="*/ 3114675 w 9534554"/>
              <a:gd name="connsiteY77" fmla="*/ 3448050 h 4895850"/>
              <a:gd name="connsiteX78" fmla="*/ 3171825 w 9534554"/>
              <a:gd name="connsiteY78" fmla="*/ 3505200 h 4895850"/>
              <a:gd name="connsiteX79" fmla="*/ 3228975 w 9534554"/>
              <a:gd name="connsiteY79" fmla="*/ 3543300 h 4895850"/>
              <a:gd name="connsiteX80" fmla="*/ 3267075 w 9534554"/>
              <a:gd name="connsiteY80" fmla="*/ 3562350 h 4895850"/>
              <a:gd name="connsiteX81" fmla="*/ 3295650 w 9534554"/>
              <a:gd name="connsiteY81" fmla="*/ 3590925 h 4895850"/>
              <a:gd name="connsiteX82" fmla="*/ 3324225 w 9534554"/>
              <a:gd name="connsiteY82" fmla="*/ 3600450 h 4895850"/>
              <a:gd name="connsiteX83" fmla="*/ 3381375 w 9534554"/>
              <a:gd name="connsiteY83" fmla="*/ 3638550 h 4895850"/>
              <a:gd name="connsiteX84" fmla="*/ 3409950 w 9534554"/>
              <a:gd name="connsiteY84" fmla="*/ 3657600 h 4895850"/>
              <a:gd name="connsiteX85" fmla="*/ 3438525 w 9534554"/>
              <a:gd name="connsiteY85" fmla="*/ 3676650 h 4895850"/>
              <a:gd name="connsiteX86" fmla="*/ 3467100 w 9534554"/>
              <a:gd name="connsiteY86" fmla="*/ 3695700 h 4895850"/>
              <a:gd name="connsiteX87" fmla="*/ 3495675 w 9534554"/>
              <a:gd name="connsiteY87" fmla="*/ 3724275 h 4895850"/>
              <a:gd name="connsiteX88" fmla="*/ 3552825 w 9534554"/>
              <a:gd name="connsiteY88" fmla="*/ 3743325 h 4895850"/>
              <a:gd name="connsiteX89" fmla="*/ 3638550 w 9534554"/>
              <a:gd name="connsiteY89" fmla="*/ 3810000 h 4895850"/>
              <a:gd name="connsiteX90" fmla="*/ 3667125 w 9534554"/>
              <a:gd name="connsiteY90" fmla="*/ 3829050 h 4895850"/>
              <a:gd name="connsiteX91" fmla="*/ 3695700 w 9534554"/>
              <a:gd name="connsiteY91" fmla="*/ 3848100 h 4895850"/>
              <a:gd name="connsiteX92" fmla="*/ 3733800 w 9534554"/>
              <a:gd name="connsiteY92" fmla="*/ 3867150 h 4895850"/>
              <a:gd name="connsiteX93" fmla="*/ 3762375 w 9534554"/>
              <a:gd name="connsiteY93" fmla="*/ 3876675 h 4895850"/>
              <a:gd name="connsiteX94" fmla="*/ 3848100 w 9534554"/>
              <a:gd name="connsiteY94" fmla="*/ 3933825 h 4895850"/>
              <a:gd name="connsiteX95" fmla="*/ 3876675 w 9534554"/>
              <a:gd name="connsiteY95" fmla="*/ 3952875 h 4895850"/>
              <a:gd name="connsiteX96" fmla="*/ 3905250 w 9534554"/>
              <a:gd name="connsiteY96" fmla="*/ 3971925 h 4895850"/>
              <a:gd name="connsiteX97" fmla="*/ 3933825 w 9534554"/>
              <a:gd name="connsiteY97" fmla="*/ 4000500 h 4895850"/>
              <a:gd name="connsiteX98" fmla="*/ 3952875 w 9534554"/>
              <a:gd name="connsiteY98" fmla="*/ 4029075 h 4895850"/>
              <a:gd name="connsiteX99" fmla="*/ 4010025 w 9534554"/>
              <a:gd name="connsiteY99" fmla="*/ 4067175 h 4895850"/>
              <a:gd name="connsiteX100" fmla="*/ 4038600 w 9534554"/>
              <a:gd name="connsiteY100" fmla="*/ 4086225 h 4895850"/>
              <a:gd name="connsiteX101" fmla="*/ 4067175 w 9534554"/>
              <a:gd name="connsiteY101" fmla="*/ 4105275 h 4895850"/>
              <a:gd name="connsiteX102" fmla="*/ 4124325 w 9534554"/>
              <a:gd name="connsiteY102" fmla="*/ 4162425 h 4895850"/>
              <a:gd name="connsiteX103" fmla="*/ 4181475 w 9534554"/>
              <a:gd name="connsiteY103" fmla="*/ 4219575 h 4895850"/>
              <a:gd name="connsiteX104" fmla="*/ 4276725 w 9534554"/>
              <a:gd name="connsiteY104" fmla="*/ 4286250 h 4895850"/>
              <a:gd name="connsiteX105" fmla="*/ 4305300 w 9534554"/>
              <a:gd name="connsiteY105" fmla="*/ 4305300 h 4895850"/>
              <a:gd name="connsiteX106" fmla="*/ 4333875 w 9534554"/>
              <a:gd name="connsiteY106" fmla="*/ 4333875 h 4895850"/>
              <a:gd name="connsiteX107" fmla="*/ 4362450 w 9534554"/>
              <a:gd name="connsiteY107" fmla="*/ 4343400 h 4895850"/>
              <a:gd name="connsiteX108" fmla="*/ 4410075 w 9534554"/>
              <a:gd name="connsiteY108" fmla="*/ 4391025 h 4895850"/>
              <a:gd name="connsiteX109" fmla="*/ 4438650 w 9534554"/>
              <a:gd name="connsiteY109" fmla="*/ 4400550 h 4895850"/>
              <a:gd name="connsiteX110" fmla="*/ 4495800 w 9534554"/>
              <a:gd name="connsiteY110" fmla="*/ 4438650 h 4895850"/>
              <a:gd name="connsiteX111" fmla="*/ 4524375 w 9534554"/>
              <a:gd name="connsiteY111" fmla="*/ 4457700 h 4895850"/>
              <a:gd name="connsiteX112" fmla="*/ 4581525 w 9534554"/>
              <a:gd name="connsiteY112" fmla="*/ 4514850 h 4895850"/>
              <a:gd name="connsiteX113" fmla="*/ 4638675 w 9534554"/>
              <a:gd name="connsiteY113" fmla="*/ 4543425 h 4895850"/>
              <a:gd name="connsiteX114" fmla="*/ 4676775 w 9534554"/>
              <a:gd name="connsiteY114" fmla="*/ 4600575 h 4895850"/>
              <a:gd name="connsiteX115" fmla="*/ 4695825 w 9534554"/>
              <a:gd name="connsiteY115" fmla="*/ 4629150 h 4895850"/>
              <a:gd name="connsiteX116" fmla="*/ 4752975 w 9534554"/>
              <a:gd name="connsiteY116" fmla="*/ 4657725 h 4895850"/>
              <a:gd name="connsiteX117" fmla="*/ 4810125 w 9534554"/>
              <a:gd name="connsiteY117" fmla="*/ 4676775 h 4895850"/>
              <a:gd name="connsiteX118" fmla="*/ 4867275 w 9534554"/>
              <a:gd name="connsiteY118" fmla="*/ 4695825 h 4895850"/>
              <a:gd name="connsiteX119" fmla="*/ 4895850 w 9534554"/>
              <a:gd name="connsiteY119" fmla="*/ 4705350 h 4895850"/>
              <a:gd name="connsiteX120" fmla="*/ 4933950 w 9534554"/>
              <a:gd name="connsiteY120" fmla="*/ 4714875 h 4895850"/>
              <a:gd name="connsiteX121" fmla="*/ 5057775 w 9534554"/>
              <a:gd name="connsiteY121" fmla="*/ 4752975 h 4895850"/>
              <a:gd name="connsiteX122" fmla="*/ 5095875 w 9534554"/>
              <a:gd name="connsiteY122" fmla="*/ 4762500 h 4895850"/>
              <a:gd name="connsiteX123" fmla="*/ 5143500 w 9534554"/>
              <a:gd name="connsiteY123" fmla="*/ 4772025 h 4895850"/>
              <a:gd name="connsiteX124" fmla="*/ 5200650 w 9534554"/>
              <a:gd name="connsiteY124" fmla="*/ 4791075 h 4895850"/>
              <a:gd name="connsiteX125" fmla="*/ 5286375 w 9534554"/>
              <a:gd name="connsiteY125" fmla="*/ 4810125 h 4895850"/>
              <a:gd name="connsiteX126" fmla="*/ 5467350 w 9534554"/>
              <a:gd name="connsiteY126" fmla="*/ 4829175 h 4895850"/>
              <a:gd name="connsiteX127" fmla="*/ 5705475 w 9534554"/>
              <a:gd name="connsiteY127" fmla="*/ 4867275 h 4895850"/>
              <a:gd name="connsiteX128" fmla="*/ 5772150 w 9534554"/>
              <a:gd name="connsiteY128" fmla="*/ 4876800 h 4895850"/>
              <a:gd name="connsiteX129" fmla="*/ 5829300 w 9534554"/>
              <a:gd name="connsiteY129" fmla="*/ 4886325 h 4895850"/>
              <a:gd name="connsiteX130" fmla="*/ 5915025 w 9534554"/>
              <a:gd name="connsiteY130" fmla="*/ 4895850 h 4895850"/>
              <a:gd name="connsiteX131" fmla="*/ 6848475 w 9534554"/>
              <a:gd name="connsiteY131" fmla="*/ 4886325 h 4895850"/>
              <a:gd name="connsiteX132" fmla="*/ 6924675 w 9534554"/>
              <a:gd name="connsiteY132" fmla="*/ 4867275 h 4895850"/>
              <a:gd name="connsiteX133" fmla="*/ 7000875 w 9534554"/>
              <a:gd name="connsiteY133" fmla="*/ 4838700 h 4895850"/>
              <a:gd name="connsiteX134" fmla="*/ 7077075 w 9534554"/>
              <a:gd name="connsiteY134" fmla="*/ 4810125 h 4895850"/>
              <a:gd name="connsiteX135" fmla="*/ 7143750 w 9534554"/>
              <a:gd name="connsiteY135" fmla="*/ 4781550 h 4895850"/>
              <a:gd name="connsiteX136" fmla="*/ 7191375 w 9534554"/>
              <a:gd name="connsiteY136" fmla="*/ 4752975 h 4895850"/>
              <a:gd name="connsiteX137" fmla="*/ 7267575 w 9534554"/>
              <a:gd name="connsiteY137" fmla="*/ 4714875 h 4895850"/>
              <a:gd name="connsiteX138" fmla="*/ 7296150 w 9534554"/>
              <a:gd name="connsiteY138" fmla="*/ 4695825 h 4895850"/>
              <a:gd name="connsiteX139" fmla="*/ 7353300 w 9534554"/>
              <a:gd name="connsiteY139" fmla="*/ 4667250 h 4895850"/>
              <a:gd name="connsiteX140" fmla="*/ 7410450 w 9534554"/>
              <a:gd name="connsiteY140" fmla="*/ 4629150 h 4895850"/>
              <a:gd name="connsiteX141" fmla="*/ 7505700 w 9534554"/>
              <a:gd name="connsiteY141" fmla="*/ 4581525 h 4895850"/>
              <a:gd name="connsiteX142" fmla="*/ 7543800 w 9534554"/>
              <a:gd name="connsiteY142" fmla="*/ 4562475 h 4895850"/>
              <a:gd name="connsiteX143" fmla="*/ 7572375 w 9534554"/>
              <a:gd name="connsiteY143" fmla="*/ 4552950 h 4895850"/>
              <a:gd name="connsiteX144" fmla="*/ 7648575 w 9534554"/>
              <a:gd name="connsiteY144" fmla="*/ 4505325 h 4895850"/>
              <a:gd name="connsiteX145" fmla="*/ 7715250 w 9534554"/>
              <a:gd name="connsiteY145" fmla="*/ 4457700 h 4895850"/>
              <a:gd name="connsiteX146" fmla="*/ 7753350 w 9534554"/>
              <a:gd name="connsiteY146" fmla="*/ 4438650 h 4895850"/>
              <a:gd name="connsiteX147" fmla="*/ 7820025 w 9534554"/>
              <a:gd name="connsiteY147" fmla="*/ 4381500 h 4895850"/>
              <a:gd name="connsiteX148" fmla="*/ 7858125 w 9534554"/>
              <a:gd name="connsiteY148" fmla="*/ 4362450 h 4895850"/>
              <a:gd name="connsiteX149" fmla="*/ 7886700 w 9534554"/>
              <a:gd name="connsiteY149" fmla="*/ 4333875 h 4895850"/>
              <a:gd name="connsiteX150" fmla="*/ 7924800 w 9534554"/>
              <a:gd name="connsiteY150" fmla="*/ 4314825 h 4895850"/>
              <a:gd name="connsiteX151" fmla="*/ 7953375 w 9534554"/>
              <a:gd name="connsiteY151" fmla="*/ 4286250 h 4895850"/>
              <a:gd name="connsiteX152" fmla="*/ 7991475 w 9534554"/>
              <a:gd name="connsiteY152" fmla="*/ 4257675 h 4895850"/>
              <a:gd name="connsiteX153" fmla="*/ 8020050 w 9534554"/>
              <a:gd name="connsiteY153" fmla="*/ 4238625 h 4895850"/>
              <a:gd name="connsiteX154" fmla="*/ 8058150 w 9534554"/>
              <a:gd name="connsiteY154" fmla="*/ 4200525 h 4895850"/>
              <a:gd name="connsiteX155" fmla="*/ 8124825 w 9534554"/>
              <a:gd name="connsiteY155" fmla="*/ 4143375 h 4895850"/>
              <a:gd name="connsiteX156" fmla="*/ 8143875 w 9534554"/>
              <a:gd name="connsiteY156" fmla="*/ 4114800 h 4895850"/>
              <a:gd name="connsiteX157" fmla="*/ 8172450 w 9534554"/>
              <a:gd name="connsiteY157" fmla="*/ 4086225 h 4895850"/>
              <a:gd name="connsiteX158" fmla="*/ 8229600 w 9534554"/>
              <a:gd name="connsiteY158" fmla="*/ 4019550 h 4895850"/>
              <a:gd name="connsiteX159" fmla="*/ 8239125 w 9534554"/>
              <a:gd name="connsiteY159" fmla="*/ 3990975 h 4895850"/>
              <a:gd name="connsiteX160" fmla="*/ 8277225 w 9534554"/>
              <a:gd name="connsiteY160" fmla="*/ 3933825 h 4895850"/>
              <a:gd name="connsiteX161" fmla="*/ 8296275 w 9534554"/>
              <a:gd name="connsiteY161" fmla="*/ 3905250 h 4895850"/>
              <a:gd name="connsiteX162" fmla="*/ 8315325 w 9534554"/>
              <a:gd name="connsiteY162" fmla="*/ 3876675 h 4895850"/>
              <a:gd name="connsiteX163" fmla="*/ 8334375 w 9534554"/>
              <a:gd name="connsiteY163" fmla="*/ 3848100 h 4895850"/>
              <a:gd name="connsiteX164" fmla="*/ 8353425 w 9534554"/>
              <a:gd name="connsiteY164" fmla="*/ 3810000 h 4895850"/>
              <a:gd name="connsiteX165" fmla="*/ 8382000 w 9534554"/>
              <a:gd name="connsiteY165" fmla="*/ 3771900 h 4895850"/>
              <a:gd name="connsiteX166" fmla="*/ 8429625 w 9534554"/>
              <a:gd name="connsiteY166" fmla="*/ 3714750 h 4895850"/>
              <a:gd name="connsiteX167" fmla="*/ 8439150 w 9534554"/>
              <a:gd name="connsiteY167" fmla="*/ 3686175 h 4895850"/>
              <a:gd name="connsiteX168" fmla="*/ 8486775 w 9534554"/>
              <a:gd name="connsiteY168" fmla="*/ 3619500 h 4895850"/>
              <a:gd name="connsiteX169" fmla="*/ 8496300 w 9534554"/>
              <a:gd name="connsiteY169" fmla="*/ 3581400 h 4895850"/>
              <a:gd name="connsiteX170" fmla="*/ 8524875 w 9534554"/>
              <a:gd name="connsiteY170" fmla="*/ 3552825 h 4895850"/>
              <a:gd name="connsiteX171" fmla="*/ 8543925 w 9534554"/>
              <a:gd name="connsiteY171" fmla="*/ 3524250 h 4895850"/>
              <a:gd name="connsiteX172" fmla="*/ 8553450 w 9534554"/>
              <a:gd name="connsiteY172" fmla="*/ 3495675 h 4895850"/>
              <a:gd name="connsiteX173" fmla="*/ 8572500 w 9534554"/>
              <a:gd name="connsiteY173" fmla="*/ 3457575 h 4895850"/>
              <a:gd name="connsiteX174" fmla="*/ 8582025 w 9534554"/>
              <a:gd name="connsiteY174" fmla="*/ 3409950 h 4895850"/>
              <a:gd name="connsiteX175" fmla="*/ 8601075 w 9534554"/>
              <a:gd name="connsiteY175" fmla="*/ 3352800 h 4895850"/>
              <a:gd name="connsiteX176" fmla="*/ 8610600 w 9534554"/>
              <a:gd name="connsiteY176" fmla="*/ 3324225 h 4895850"/>
              <a:gd name="connsiteX177" fmla="*/ 8620125 w 9534554"/>
              <a:gd name="connsiteY177" fmla="*/ 3276600 h 4895850"/>
              <a:gd name="connsiteX178" fmla="*/ 8639175 w 9534554"/>
              <a:gd name="connsiteY178" fmla="*/ 3248025 h 4895850"/>
              <a:gd name="connsiteX179" fmla="*/ 8658225 w 9534554"/>
              <a:gd name="connsiteY179" fmla="*/ 3181350 h 4895850"/>
              <a:gd name="connsiteX180" fmla="*/ 8696325 w 9534554"/>
              <a:gd name="connsiteY180" fmla="*/ 3086100 h 4895850"/>
              <a:gd name="connsiteX181" fmla="*/ 8715375 w 9534554"/>
              <a:gd name="connsiteY181" fmla="*/ 2990850 h 4895850"/>
              <a:gd name="connsiteX182" fmla="*/ 8734425 w 9534554"/>
              <a:gd name="connsiteY182" fmla="*/ 2933700 h 4895850"/>
              <a:gd name="connsiteX183" fmla="*/ 8743950 w 9534554"/>
              <a:gd name="connsiteY183" fmla="*/ 2905125 h 4895850"/>
              <a:gd name="connsiteX184" fmla="*/ 8763000 w 9534554"/>
              <a:gd name="connsiteY184" fmla="*/ 2762250 h 4895850"/>
              <a:gd name="connsiteX185" fmla="*/ 8772525 w 9534554"/>
              <a:gd name="connsiteY185" fmla="*/ 2714625 h 4895850"/>
              <a:gd name="connsiteX186" fmla="*/ 8791575 w 9534554"/>
              <a:gd name="connsiteY186" fmla="*/ 2657475 h 4895850"/>
              <a:gd name="connsiteX187" fmla="*/ 8810625 w 9534554"/>
              <a:gd name="connsiteY187" fmla="*/ 2600325 h 4895850"/>
              <a:gd name="connsiteX188" fmla="*/ 8820150 w 9534554"/>
              <a:gd name="connsiteY188" fmla="*/ 2571750 h 4895850"/>
              <a:gd name="connsiteX189" fmla="*/ 8848725 w 9534554"/>
              <a:gd name="connsiteY189" fmla="*/ 2514600 h 4895850"/>
              <a:gd name="connsiteX190" fmla="*/ 8867775 w 9534554"/>
              <a:gd name="connsiteY190" fmla="*/ 2486025 h 4895850"/>
              <a:gd name="connsiteX191" fmla="*/ 8896350 w 9534554"/>
              <a:gd name="connsiteY191" fmla="*/ 2419350 h 4895850"/>
              <a:gd name="connsiteX192" fmla="*/ 8934450 w 9534554"/>
              <a:gd name="connsiteY192" fmla="*/ 2362200 h 4895850"/>
              <a:gd name="connsiteX193" fmla="*/ 8963025 w 9534554"/>
              <a:gd name="connsiteY193" fmla="*/ 2295525 h 4895850"/>
              <a:gd name="connsiteX194" fmla="*/ 8982075 w 9534554"/>
              <a:gd name="connsiteY194" fmla="*/ 2238375 h 4895850"/>
              <a:gd name="connsiteX195" fmla="*/ 9001125 w 9534554"/>
              <a:gd name="connsiteY195" fmla="*/ 2200275 h 4895850"/>
              <a:gd name="connsiteX196" fmla="*/ 9020175 w 9534554"/>
              <a:gd name="connsiteY196" fmla="*/ 2143125 h 4895850"/>
              <a:gd name="connsiteX197" fmla="*/ 9029700 w 9534554"/>
              <a:gd name="connsiteY197" fmla="*/ 2114550 h 4895850"/>
              <a:gd name="connsiteX198" fmla="*/ 9048750 w 9534554"/>
              <a:gd name="connsiteY198" fmla="*/ 2076450 h 4895850"/>
              <a:gd name="connsiteX199" fmla="*/ 9086850 w 9534554"/>
              <a:gd name="connsiteY199" fmla="*/ 2019300 h 4895850"/>
              <a:gd name="connsiteX200" fmla="*/ 9105900 w 9534554"/>
              <a:gd name="connsiteY200" fmla="*/ 1990725 h 4895850"/>
              <a:gd name="connsiteX201" fmla="*/ 9124950 w 9534554"/>
              <a:gd name="connsiteY201" fmla="*/ 1962150 h 4895850"/>
              <a:gd name="connsiteX202" fmla="*/ 9134475 w 9534554"/>
              <a:gd name="connsiteY202" fmla="*/ 1933575 h 4895850"/>
              <a:gd name="connsiteX203" fmla="*/ 9172575 w 9534554"/>
              <a:gd name="connsiteY203" fmla="*/ 1876425 h 4895850"/>
              <a:gd name="connsiteX204" fmla="*/ 9210675 w 9534554"/>
              <a:gd name="connsiteY204" fmla="*/ 1800225 h 4895850"/>
              <a:gd name="connsiteX205" fmla="*/ 9239250 w 9534554"/>
              <a:gd name="connsiteY205" fmla="*/ 1752600 h 4895850"/>
              <a:gd name="connsiteX206" fmla="*/ 9248775 w 9534554"/>
              <a:gd name="connsiteY206" fmla="*/ 1724025 h 4895850"/>
              <a:gd name="connsiteX207" fmla="*/ 9286875 w 9534554"/>
              <a:gd name="connsiteY207" fmla="*/ 1666875 h 4895850"/>
              <a:gd name="connsiteX208" fmla="*/ 9315450 w 9534554"/>
              <a:gd name="connsiteY208" fmla="*/ 1619250 h 4895850"/>
              <a:gd name="connsiteX209" fmla="*/ 9353550 w 9534554"/>
              <a:gd name="connsiteY209" fmla="*/ 1552575 h 4895850"/>
              <a:gd name="connsiteX210" fmla="*/ 9363075 w 9534554"/>
              <a:gd name="connsiteY210" fmla="*/ 1514475 h 4895850"/>
              <a:gd name="connsiteX211" fmla="*/ 9401175 w 9534554"/>
              <a:gd name="connsiteY211" fmla="*/ 1447800 h 4895850"/>
              <a:gd name="connsiteX212" fmla="*/ 9410700 w 9534554"/>
              <a:gd name="connsiteY212" fmla="*/ 1419225 h 4895850"/>
              <a:gd name="connsiteX213" fmla="*/ 9448800 w 9534554"/>
              <a:gd name="connsiteY213" fmla="*/ 1362075 h 4895850"/>
              <a:gd name="connsiteX214" fmla="*/ 9458325 w 9534554"/>
              <a:gd name="connsiteY214" fmla="*/ 1323975 h 4895850"/>
              <a:gd name="connsiteX215" fmla="*/ 9477375 w 9534554"/>
              <a:gd name="connsiteY215" fmla="*/ 1295400 h 4895850"/>
              <a:gd name="connsiteX216" fmla="*/ 9515475 w 9534554"/>
              <a:gd name="connsiteY216" fmla="*/ 1162050 h 4895850"/>
              <a:gd name="connsiteX217" fmla="*/ 9525000 w 9534554"/>
              <a:gd name="connsiteY217" fmla="*/ 1066800 h 4895850"/>
              <a:gd name="connsiteX218" fmla="*/ 9534525 w 9534554"/>
              <a:gd name="connsiteY218" fmla="*/ 1009650 h 4895850"/>
              <a:gd name="connsiteX219" fmla="*/ 9515475 w 9534554"/>
              <a:gd name="connsiteY219" fmla="*/ 742950 h 4895850"/>
              <a:gd name="connsiteX220" fmla="*/ 9505950 w 9534554"/>
              <a:gd name="connsiteY220" fmla="*/ 714375 h 4895850"/>
              <a:gd name="connsiteX221" fmla="*/ 9486900 w 9534554"/>
              <a:gd name="connsiteY221" fmla="*/ 666750 h 4895850"/>
              <a:gd name="connsiteX222" fmla="*/ 9429750 w 9534554"/>
              <a:gd name="connsiteY222" fmla="*/ 600075 h 4895850"/>
              <a:gd name="connsiteX223" fmla="*/ 9401175 w 9534554"/>
              <a:gd name="connsiteY223" fmla="*/ 581025 h 4895850"/>
              <a:gd name="connsiteX224" fmla="*/ 9353550 w 9534554"/>
              <a:gd name="connsiteY224" fmla="*/ 533400 h 4895850"/>
              <a:gd name="connsiteX225" fmla="*/ 9296400 w 9534554"/>
              <a:gd name="connsiteY225" fmla="*/ 514350 h 4895850"/>
              <a:gd name="connsiteX226" fmla="*/ 9229725 w 9534554"/>
              <a:gd name="connsiteY226" fmla="*/ 476250 h 4895850"/>
              <a:gd name="connsiteX227" fmla="*/ 9191625 w 9534554"/>
              <a:gd name="connsiteY227" fmla="*/ 466725 h 4895850"/>
              <a:gd name="connsiteX228" fmla="*/ 9124950 w 9534554"/>
              <a:gd name="connsiteY228" fmla="*/ 438150 h 4895850"/>
              <a:gd name="connsiteX229" fmla="*/ 9086850 w 9534554"/>
              <a:gd name="connsiteY229" fmla="*/ 419100 h 4895850"/>
              <a:gd name="connsiteX230" fmla="*/ 9001125 w 9534554"/>
              <a:gd name="connsiteY230" fmla="*/ 400050 h 4895850"/>
              <a:gd name="connsiteX231" fmla="*/ 8877300 w 9534554"/>
              <a:gd name="connsiteY231" fmla="*/ 381000 h 4895850"/>
              <a:gd name="connsiteX232" fmla="*/ 8667750 w 9534554"/>
              <a:gd name="connsiteY232" fmla="*/ 352425 h 4895850"/>
              <a:gd name="connsiteX233" fmla="*/ 8429625 w 9534554"/>
              <a:gd name="connsiteY233" fmla="*/ 323850 h 4895850"/>
              <a:gd name="connsiteX234" fmla="*/ 8372475 w 9534554"/>
              <a:gd name="connsiteY234" fmla="*/ 314325 h 4895850"/>
              <a:gd name="connsiteX235" fmla="*/ 8277225 w 9534554"/>
              <a:gd name="connsiteY235" fmla="*/ 304800 h 4895850"/>
              <a:gd name="connsiteX236" fmla="*/ 8162925 w 9534554"/>
              <a:gd name="connsiteY236" fmla="*/ 285750 h 4895850"/>
              <a:gd name="connsiteX237" fmla="*/ 8020050 w 9534554"/>
              <a:gd name="connsiteY237" fmla="*/ 266700 h 4895850"/>
              <a:gd name="connsiteX238" fmla="*/ 7962900 w 9534554"/>
              <a:gd name="connsiteY238" fmla="*/ 257175 h 4895850"/>
              <a:gd name="connsiteX239" fmla="*/ 7934325 w 9534554"/>
              <a:gd name="connsiteY239" fmla="*/ 247650 h 4895850"/>
              <a:gd name="connsiteX240" fmla="*/ 7762875 w 9534554"/>
              <a:gd name="connsiteY240" fmla="*/ 238125 h 4895850"/>
              <a:gd name="connsiteX241" fmla="*/ 7705725 w 9534554"/>
              <a:gd name="connsiteY241" fmla="*/ 228600 h 4895850"/>
              <a:gd name="connsiteX242" fmla="*/ 7677150 w 9534554"/>
              <a:gd name="connsiteY242" fmla="*/ 219075 h 4895850"/>
              <a:gd name="connsiteX243" fmla="*/ 7505700 w 9534554"/>
              <a:gd name="connsiteY243" fmla="*/ 200025 h 4895850"/>
              <a:gd name="connsiteX244" fmla="*/ 7239000 w 9534554"/>
              <a:gd name="connsiteY244" fmla="*/ 161925 h 4895850"/>
              <a:gd name="connsiteX245" fmla="*/ 7200900 w 9534554"/>
              <a:gd name="connsiteY245" fmla="*/ 152400 h 4895850"/>
              <a:gd name="connsiteX246" fmla="*/ 7058025 w 9534554"/>
              <a:gd name="connsiteY246" fmla="*/ 133350 h 4895850"/>
              <a:gd name="connsiteX247" fmla="*/ 7019925 w 9534554"/>
              <a:gd name="connsiteY247" fmla="*/ 123825 h 4895850"/>
              <a:gd name="connsiteX248" fmla="*/ 6515100 w 9534554"/>
              <a:gd name="connsiteY248" fmla="*/ 95250 h 4895850"/>
              <a:gd name="connsiteX249" fmla="*/ 6372225 w 9534554"/>
              <a:gd name="connsiteY249" fmla="*/ 85725 h 4895850"/>
              <a:gd name="connsiteX250" fmla="*/ 6315075 w 9534554"/>
              <a:gd name="connsiteY250" fmla="*/ 66675 h 4895850"/>
              <a:gd name="connsiteX251" fmla="*/ 6057900 w 9534554"/>
              <a:gd name="connsiteY251" fmla="*/ 47625 h 4895850"/>
              <a:gd name="connsiteX252" fmla="*/ 5943600 w 9534554"/>
              <a:gd name="connsiteY252" fmla="*/ 28575 h 4895850"/>
              <a:gd name="connsiteX253" fmla="*/ 5886450 w 9534554"/>
              <a:gd name="connsiteY253" fmla="*/ 19050 h 4895850"/>
              <a:gd name="connsiteX254" fmla="*/ 5514975 w 9534554"/>
              <a:gd name="connsiteY254" fmla="*/ 0 h 4895850"/>
              <a:gd name="connsiteX255" fmla="*/ 3543300 w 9534554"/>
              <a:gd name="connsiteY255" fmla="*/ 9525 h 4895850"/>
              <a:gd name="connsiteX256" fmla="*/ 3448050 w 9534554"/>
              <a:gd name="connsiteY256" fmla="*/ 28575 h 4895850"/>
              <a:gd name="connsiteX257" fmla="*/ 3381375 w 9534554"/>
              <a:gd name="connsiteY257" fmla="*/ 38100 h 4895850"/>
              <a:gd name="connsiteX258" fmla="*/ 3305175 w 9534554"/>
              <a:gd name="connsiteY258" fmla="*/ 66675 h 4895850"/>
              <a:gd name="connsiteX259" fmla="*/ 3267075 w 9534554"/>
              <a:gd name="connsiteY259" fmla="*/ 85725 h 4895850"/>
              <a:gd name="connsiteX260" fmla="*/ 3143250 w 9534554"/>
              <a:gd name="connsiteY260" fmla="*/ 114300 h 4895850"/>
              <a:gd name="connsiteX261" fmla="*/ 3086100 w 9534554"/>
              <a:gd name="connsiteY261" fmla="*/ 142875 h 4895850"/>
              <a:gd name="connsiteX262" fmla="*/ 3038475 w 9534554"/>
              <a:gd name="connsiteY262" fmla="*/ 152400 h 4895850"/>
              <a:gd name="connsiteX263" fmla="*/ 3009900 w 9534554"/>
              <a:gd name="connsiteY263" fmla="*/ 161925 h 4895850"/>
              <a:gd name="connsiteX264" fmla="*/ 2971800 w 9534554"/>
              <a:gd name="connsiteY264" fmla="*/ 171450 h 4895850"/>
              <a:gd name="connsiteX265" fmla="*/ 2905125 w 9534554"/>
              <a:gd name="connsiteY265" fmla="*/ 190500 h 4895850"/>
              <a:gd name="connsiteX266" fmla="*/ 2381250 w 9534554"/>
              <a:gd name="connsiteY266" fmla="*/ 209550 h 4895850"/>
              <a:gd name="connsiteX267" fmla="*/ 2266950 w 9534554"/>
              <a:gd name="connsiteY267" fmla="*/ 228600 h 4895850"/>
              <a:gd name="connsiteX268" fmla="*/ 2228850 w 9534554"/>
              <a:gd name="connsiteY268" fmla="*/ 238125 h 4895850"/>
              <a:gd name="connsiteX269" fmla="*/ 2162175 w 9534554"/>
              <a:gd name="connsiteY269" fmla="*/ 247650 h 4895850"/>
              <a:gd name="connsiteX270" fmla="*/ 2047875 w 9534554"/>
              <a:gd name="connsiteY270" fmla="*/ 266700 h 4895850"/>
              <a:gd name="connsiteX271" fmla="*/ 1857375 w 9534554"/>
              <a:gd name="connsiteY271" fmla="*/ 276225 h 4895850"/>
              <a:gd name="connsiteX272" fmla="*/ 1790700 w 9534554"/>
              <a:gd name="connsiteY272" fmla="*/ 285750 h 4895850"/>
              <a:gd name="connsiteX273" fmla="*/ 1743075 w 9534554"/>
              <a:gd name="connsiteY273" fmla="*/ 295275 h 4895850"/>
              <a:gd name="connsiteX274" fmla="*/ 1609725 w 9534554"/>
              <a:gd name="connsiteY274" fmla="*/ 304800 h 4895850"/>
              <a:gd name="connsiteX275" fmla="*/ 1543050 w 9534554"/>
              <a:gd name="connsiteY275" fmla="*/ 323850 h 4895850"/>
              <a:gd name="connsiteX276" fmla="*/ 1504950 w 9534554"/>
              <a:gd name="connsiteY276" fmla="*/ 333375 h 4895850"/>
              <a:gd name="connsiteX277" fmla="*/ 1466850 w 9534554"/>
              <a:gd name="connsiteY277" fmla="*/ 333375 h 489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9534554" h="4895850">
                <a:moveTo>
                  <a:pt x="1905000" y="381000"/>
                </a:moveTo>
                <a:cubicBezTo>
                  <a:pt x="1839885" y="341931"/>
                  <a:pt x="1864651" y="347795"/>
                  <a:pt x="1771650" y="342900"/>
                </a:cubicBezTo>
                <a:cubicBezTo>
                  <a:pt x="1679648" y="338058"/>
                  <a:pt x="1587460" y="337558"/>
                  <a:pt x="1495425" y="333375"/>
                </a:cubicBezTo>
                <a:cubicBezTo>
                  <a:pt x="1447744" y="331208"/>
                  <a:pt x="1400175" y="327025"/>
                  <a:pt x="1352550" y="323850"/>
                </a:cubicBezTo>
                <a:cubicBezTo>
                  <a:pt x="1069975" y="327025"/>
                  <a:pt x="787271" y="324264"/>
                  <a:pt x="504825" y="333375"/>
                </a:cubicBezTo>
                <a:cubicBezTo>
                  <a:pt x="490633" y="333833"/>
                  <a:pt x="480195" y="347935"/>
                  <a:pt x="466725" y="352425"/>
                </a:cubicBezTo>
                <a:cubicBezTo>
                  <a:pt x="451366" y="357545"/>
                  <a:pt x="434975" y="358775"/>
                  <a:pt x="419100" y="361950"/>
                </a:cubicBezTo>
                <a:cubicBezTo>
                  <a:pt x="409575" y="368300"/>
                  <a:pt x="400764" y="375880"/>
                  <a:pt x="390525" y="381000"/>
                </a:cubicBezTo>
                <a:cubicBezTo>
                  <a:pt x="381545" y="385490"/>
                  <a:pt x="370667" y="385544"/>
                  <a:pt x="361950" y="390525"/>
                </a:cubicBezTo>
                <a:cubicBezTo>
                  <a:pt x="348167" y="398401"/>
                  <a:pt x="337727" y="411390"/>
                  <a:pt x="323850" y="419100"/>
                </a:cubicBezTo>
                <a:cubicBezTo>
                  <a:pt x="308904" y="427403"/>
                  <a:pt x="291849" y="431206"/>
                  <a:pt x="276225" y="438150"/>
                </a:cubicBezTo>
                <a:cubicBezTo>
                  <a:pt x="239962" y="454267"/>
                  <a:pt x="213957" y="470563"/>
                  <a:pt x="180975" y="495300"/>
                </a:cubicBezTo>
                <a:lnTo>
                  <a:pt x="104775" y="552450"/>
                </a:lnTo>
                <a:lnTo>
                  <a:pt x="66675" y="581025"/>
                </a:lnTo>
                <a:cubicBezTo>
                  <a:pt x="60325" y="593725"/>
                  <a:pt x="55878" y="607571"/>
                  <a:pt x="47625" y="619125"/>
                </a:cubicBezTo>
                <a:cubicBezTo>
                  <a:pt x="-16734" y="709227"/>
                  <a:pt x="52210" y="581380"/>
                  <a:pt x="0" y="685800"/>
                </a:cubicBezTo>
                <a:cubicBezTo>
                  <a:pt x="3175" y="793750"/>
                  <a:pt x="1025" y="901988"/>
                  <a:pt x="9525" y="1009650"/>
                </a:cubicBezTo>
                <a:cubicBezTo>
                  <a:pt x="10642" y="1023805"/>
                  <a:pt x="23589" y="1034455"/>
                  <a:pt x="28575" y="1047750"/>
                </a:cubicBezTo>
                <a:cubicBezTo>
                  <a:pt x="96820" y="1229737"/>
                  <a:pt x="-27710" y="933015"/>
                  <a:pt x="57150" y="1123950"/>
                </a:cubicBezTo>
                <a:cubicBezTo>
                  <a:pt x="64094" y="1139574"/>
                  <a:pt x="68013" y="1156565"/>
                  <a:pt x="76200" y="1171575"/>
                </a:cubicBezTo>
                <a:cubicBezTo>
                  <a:pt x="87163" y="1191675"/>
                  <a:pt x="107060" y="1207005"/>
                  <a:pt x="114300" y="1228725"/>
                </a:cubicBezTo>
                <a:cubicBezTo>
                  <a:pt x="126278" y="1264658"/>
                  <a:pt x="129173" y="1281698"/>
                  <a:pt x="161925" y="1314450"/>
                </a:cubicBezTo>
                <a:cubicBezTo>
                  <a:pt x="171450" y="1323975"/>
                  <a:pt x="181876" y="1332677"/>
                  <a:pt x="190500" y="1343025"/>
                </a:cubicBezTo>
                <a:cubicBezTo>
                  <a:pt x="214035" y="1371267"/>
                  <a:pt x="208637" y="1376428"/>
                  <a:pt x="228600" y="1409700"/>
                </a:cubicBezTo>
                <a:cubicBezTo>
                  <a:pt x="240380" y="1429333"/>
                  <a:pt x="254000" y="1447800"/>
                  <a:pt x="266700" y="1466850"/>
                </a:cubicBezTo>
                <a:cubicBezTo>
                  <a:pt x="273050" y="1476375"/>
                  <a:pt x="278881" y="1486267"/>
                  <a:pt x="285750" y="1495425"/>
                </a:cubicBezTo>
                <a:cubicBezTo>
                  <a:pt x="295275" y="1508125"/>
                  <a:pt x="305221" y="1520520"/>
                  <a:pt x="314325" y="1533525"/>
                </a:cubicBezTo>
                <a:cubicBezTo>
                  <a:pt x="327455" y="1552282"/>
                  <a:pt x="336236" y="1574486"/>
                  <a:pt x="352425" y="1590675"/>
                </a:cubicBezTo>
                <a:cubicBezTo>
                  <a:pt x="371475" y="1609725"/>
                  <a:pt x="388022" y="1631661"/>
                  <a:pt x="409575" y="1647825"/>
                </a:cubicBezTo>
                <a:cubicBezTo>
                  <a:pt x="413588" y="1650835"/>
                  <a:pt x="488687" y="1709360"/>
                  <a:pt x="514350" y="1724025"/>
                </a:cubicBezTo>
                <a:cubicBezTo>
                  <a:pt x="526678" y="1731070"/>
                  <a:pt x="540122" y="1736030"/>
                  <a:pt x="552450" y="1743075"/>
                </a:cubicBezTo>
                <a:cubicBezTo>
                  <a:pt x="562389" y="1748755"/>
                  <a:pt x="570786" y="1757005"/>
                  <a:pt x="581025" y="1762125"/>
                </a:cubicBezTo>
                <a:cubicBezTo>
                  <a:pt x="590005" y="1766615"/>
                  <a:pt x="600372" y="1767695"/>
                  <a:pt x="609600" y="1771650"/>
                </a:cubicBezTo>
                <a:cubicBezTo>
                  <a:pt x="622651" y="1777243"/>
                  <a:pt x="634405" y="1785714"/>
                  <a:pt x="647700" y="1790700"/>
                </a:cubicBezTo>
                <a:cubicBezTo>
                  <a:pt x="659957" y="1795297"/>
                  <a:pt x="672887" y="1798073"/>
                  <a:pt x="685800" y="1800225"/>
                </a:cubicBezTo>
                <a:cubicBezTo>
                  <a:pt x="840920" y="1826078"/>
                  <a:pt x="1087501" y="1816983"/>
                  <a:pt x="1190625" y="1819275"/>
                </a:cubicBezTo>
                <a:cubicBezTo>
                  <a:pt x="1200150" y="1825625"/>
                  <a:pt x="1208340" y="1834705"/>
                  <a:pt x="1219200" y="1838325"/>
                </a:cubicBezTo>
                <a:cubicBezTo>
                  <a:pt x="1229743" y="1841839"/>
                  <a:pt x="1337154" y="1856396"/>
                  <a:pt x="1343025" y="1857375"/>
                </a:cubicBezTo>
                <a:cubicBezTo>
                  <a:pt x="1378040" y="1863211"/>
                  <a:pt x="1413090" y="1868987"/>
                  <a:pt x="1447800" y="1876425"/>
                </a:cubicBezTo>
                <a:cubicBezTo>
                  <a:pt x="1477584" y="1882807"/>
                  <a:pt x="1484735" y="1892254"/>
                  <a:pt x="1514475" y="1905000"/>
                </a:cubicBezTo>
                <a:cubicBezTo>
                  <a:pt x="1549852" y="1920162"/>
                  <a:pt x="1539323" y="1906656"/>
                  <a:pt x="1571625" y="1933575"/>
                </a:cubicBezTo>
                <a:cubicBezTo>
                  <a:pt x="1619191" y="1973213"/>
                  <a:pt x="1578557" y="1954936"/>
                  <a:pt x="1628775" y="1971675"/>
                </a:cubicBezTo>
                <a:cubicBezTo>
                  <a:pt x="1638300" y="1981200"/>
                  <a:pt x="1648584" y="1990023"/>
                  <a:pt x="1657350" y="2000250"/>
                </a:cubicBezTo>
                <a:cubicBezTo>
                  <a:pt x="1667681" y="2012303"/>
                  <a:pt x="1674700" y="2027125"/>
                  <a:pt x="1685925" y="2038350"/>
                </a:cubicBezTo>
                <a:cubicBezTo>
                  <a:pt x="1694020" y="2046445"/>
                  <a:pt x="1706029" y="2049699"/>
                  <a:pt x="1714500" y="2057400"/>
                </a:cubicBezTo>
                <a:cubicBezTo>
                  <a:pt x="1741079" y="2081563"/>
                  <a:pt x="1762346" y="2111547"/>
                  <a:pt x="1790700" y="2133600"/>
                </a:cubicBezTo>
                <a:cubicBezTo>
                  <a:pt x="1819275" y="2155825"/>
                  <a:pt x="1846304" y="2180195"/>
                  <a:pt x="1876425" y="2200275"/>
                </a:cubicBezTo>
                <a:cubicBezTo>
                  <a:pt x="1885950" y="2206625"/>
                  <a:pt x="1896491" y="2211667"/>
                  <a:pt x="1905000" y="2219325"/>
                </a:cubicBezTo>
                <a:cubicBezTo>
                  <a:pt x="2000894" y="2305630"/>
                  <a:pt x="1934898" y="2267612"/>
                  <a:pt x="2009775" y="2305050"/>
                </a:cubicBezTo>
                <a:cubicBezTo>
                  <a:pt x="2028506" y="2333147"/>
                  <a:pt x="2029898" y="2339281"/>
                  <a:pt x="2057400" y="2362200"/>
                </a:cubicBezTo>
                <a:cubicBezTo>
                  <a:pt x="2066194" y="2369529"/>
                  <a:pt x="2076450" y="2374900"/>
                  <a:pt x="2085975" y="2381250"/>
                </a:cubicBezTo>
                <a:cubicBezTo>
                  <a:pt x="2092325" y="2390775"/>
                  <a:pt x="2097575" y="2401133"/>
                  <a:pt x="2105025" y="2409825"/>
                </a:cubicBezTo>
                <a:cubicBezTo>
                  <a:pt x="2116714" y="2423462"/>
                  <a:pt x="2132686" y="2433310"/>
                  <a:pt x="2143125" y="2447925"/>
                </a:cubicBezTo>
                <a:cubicBezTo>
                  <a:pt x="2148961" y="2456095"/>
                  <a:pt x="2147669" y="2467783"/>
                  <a:pt x="2152650" y="2476500"/>
                </a:cubicBezTo>
                <a:cubicBezTo>
                  <a:pt x="2175254" y="2516057"/>
                  <a:pt x="2188947" y="2517983"/>
                  <a:pt x="2219325" y="2552700"/>
                </a:cubicBezTo>
                <a:cubicBezTo>
                  <a:pt x="2229779" y="2564647"/>
                  <a:pt x="2237569" y="2578747"/>
                  <a:pt x="2247900" y="2590800"/>
                </a:cubicBezTo>
                <a:cubicBezTo>
                  <a:pt x="2256666" y="2601027"/>
                  <a:pt x="2267851" y="2609027"/>
                  <a:pt x="2276475" y="2619375"/>
                </a:cubicBezTo>
                <a:cubicBezTo>
                  <a:pt x="2283804" y="2628169"/>
                  <a:pt x="2287920" y="2639394"/>
                  <a:pt x="2295525" y="2647950"/>
                </a:cubicBezTo>
                <a:cubicBezTo>
                  <a:pt x="2313423" y="2668086"/>
                  <a:pt x="2337731" y="2682684"/>
                  <a:pt x="2352675" y="2705100"/>
                </a:cubicBezTo>
                <a:cubicBezTo>
                  <a:pt x="2393465" y="2766285"/>
                  <a:pt x="2345152" y="2697863"/>
                  <a:pt x="2409825" y="2771775"/>
                </a:cubicBezTo>
                <a:cubicBezTo>
                  <a:pt x="2459446" y="2828485"/>
                  <a:pt x="2414968" y="2794253"/>
                  <a:pt x="2466975" y="2828925"/>
                </a:cubicBezTo>
                <a:cubicBezTo>
                  <a:pt x="2485518" y="2884555"/>
                  <a:pt x="2461991" y="2833466"/>
                  <a:pt x="2505075" y="2876550"/>
                </a:cubicBezTo>
                <a:cubicBezTo>
                  <a:pt x="2513170" y="2884645"/>
                  <a:pt x="2516587" y="2896510"/>
                  <a:pt x="2524125" y="2905125"/>
                </a:cubicBezTo>
                <a:cubicBezTo>
                  <a:pt x="2538909" y="2922021"/>
                  <a:pt x="2557533" y="2935374"/>
                  <a:pt x="2571750" y="2952750"/>
                </a:cubicBezTo>
                <a:cubicBezTo>
                  <a:pt x="2586248" y="2970470"/>
                  <a:pt x="2593661" y="2993711"/>
                  <a:pt x="2609850" y="3009900"/>
                </a:cubicBezTo>
                <a:cubicBezTo>
                  <a:pt x="2693332" y="3093382"/>
                  <a:pt x="2587434" y="2991220"/>
                  <a:pt x="2667000" y="3057525"/>
                </a:cubicBezTo>
                <a:cubicBezTo>
                  <a:pt x="2677348" y="3066149"/>
                  <a:pt x="2686050" y="3076575"/>
                  <a:pt x="2695575" y="3086100"/>
                </a:cubicBezTo>
                <a:cubicBezTo>
                  <a:pt x="2712129" y="3135763"/>
                  <a:pt x="2692859" y="3097444"/>
                  <a:pt x="2733675" y="3133725"/>
                </a:cubicBezTo>
                <a:cubicBezTo>
                  <a:pt x="2753811" y="3151623"/>
                  <a:pt x="2771775" y="3171825"/>
                  <a:pt x="2790825" y="3190875"/>
                </a:cubicBezTo>
                <a:cubicBezTo>
                  <a:pt x="2800350" y="3200400"/>
                  <a:pt x="2808192" y="3211978"/>
                  <a:pt x="2819400" y="3219450"/>
                </a:cubicBezTo>
                <a:cubicBezTo>
                  <a:pt x="2842015" y="3234527"/>
                  <a:pt x="2865400" y="3249353"/>
                  <a:pt x="2886075" y="3267075"/>
                </a:cubicBezTo>
                <a:cubicBezTo>
                  <a:pt x="2896302" y="3275841"/>
                  <a:pt x="2904017" y="3287380"/>
                  <a:pt x="2914650" y="3295650"/>
                </a:cubicBezTo>
                <a:cubicBezTo>
                  <a:pt x="2932722" y="3309706"/>
                  <a:pt x="2971800" y="3333750"/>
                  <a:pt x="2971800" y="3333750"/>
                </a:cubicBezTo>
                <a:cubicBezTo>
                  <a:pt x="2978150" y="3343275"/>
                  <a:pt x="2981911" y="3355174"/>
                  <a:pt x="2990850" y="3362325"/>
                </a:cubicBezTo>
                <a:cubicBezTo>
                  <a:pt x="2998690" y="3368597"/>
                  <a:pt x="3010445" y="3367360"/>
                  <a:pt x="3019425" y="3371850"/>
                </a:cubicBezTo>
                <a:cubicBezTo>
                  <a:pt x="3029664" y="3376970"/>
                  <a:pt x="3039206" y="3383571"/>
                  <a:pt x="3048000" y="3390900"/>
                </a:cubicBezTo>
                <a:cubicBezTo>
                  <a:pt x="3058348" y="3399524"/>
                  <a:pt x="3066348" y="3410709"/>
                  <a:pt x="3076575" y="3419475"/>
                </a:cubicBezTo>
                <a:cubicBezTo>
                  <a:pt x="3088628" y="3429806"/>
                  <a:pt x="3102875" y="3437430"/>
                  <a:pt x="3114675" y="3448050"/>
                </a:cubicBezTo>
                <a:cubicBezTo>
                  <a:pt x="3134700" y="3466072"/>
                  <a:pt x="3149409" y="3490256"/>
                  <a:pt x="3171825" y="3505200"/>
                </a:cubicBezTo>
                <a:cubicBezTo>
                  <a:pt x="3190875" y="3517900"/>
                  <a:pt x="3208497" y="3533061"/>
                  <a:pt x="3228975" y="3543300"/>
                </a:cubicBezTo>
                <a:cubicBezTo>
                  <a:pt x="3241675" y="3549650"/>
                  <a:pt x="3255521" y="3554097"/>
                  <a:pt x="3267075" y="3562350"/>
                </a:cubicBezTo>
                <a:cubicBezTo>
                  <a:pt x="3278036" y="3570180"/>
                  <a:pt x="3284442" y="3583453"/>
                  <a:pt x="3295650" y="3590925"/>
                </a:cubicBezTo>
                <a:cubicBezTo>
                  <a:pt x="3304004" y="3596494"/>
                  <a:pt x="3315448" y="3595574"/>
                  <a:pt x="3324225" y="3600450"/>
                </a:cubicBezTo>
                <a:cubicBezTo>
                  <a:pt x="3344239" y="3611569"/>
                  <a:pt x="3362325" y="3625850"/>
                  <a:pt x="3381375" y="3638550"/>
                </a:cubicBezTo>
                <a:lnTo>
                  <a:pt x="3409950" y="3657600"/>
                </a:lnTo>
                <a:lnTo>
                  <a:pt x="3438525" y="3676650"/>
                </a:lnTo>
                <a:cubicBezTo>
                  <a:pt x="3448050" y="3683000"/>
                  <a:pt x="3459005" y="3687605"/>
                  <a:pt x="3467100" y="3695700"/>
                </a:cubicBezTo>
                <a:cubicBezTo>
                  <a:pt x="3476625" y="3705225"/>
                  <a:pt x="3483900" y="3717733"/>
                  <a:pt x="3495675" y="3724275"/>
                </a:cubicBezTo>
                <a:cubicBezTo>
                  <a:pt x="3513228" y="3734027"/>
                  <a:pt x="3552825" y="3743325"/>
                  <a:pt x="3552825" y="3743325"/>
                </a:cubicBezTo>
                <a:cubicBezTo>
                  <a:pt x="3597589" y="3788089"/>
                  <a:pt x="3570192" y="3764428"/>
                  <a:pt x="3638550" y="3810000"/>
                </a:cubicBezTo>
                <a:lnTo>
                  <a:pt x="3667125" y="3829050"/>
                </a:lnTo>
                <a:cubicBezTo>
                  <a:pt x="3676650" y="3835400"/>
                  <a:pt x="3685461" y="3842980"/>
                  <a:pt x="3695700" y="3848100"/>
                </a:cubicBezTo>
                <a:cubicBezTo>
                  <a:pt x="3708400" y="3854450"/>
                  <a:pt x="3720749" y="3861557"/>
                  <a:pt x="3733800" y="3867150"/>
                </a:cubicBezTo>
                <a:cubicBezTo>
                  <a:pt x="3743028" y="3871105"/>
                  <a:pt x="3753598" y="3871799"/>
                  <a:pt x="3762375" y="3876675"/>
                </a:cubicBezTo>
                <a:lnTo>
                  <a:pt x="3848100" y="3933825"/>
                </a:lnTo>
                <a:lnTo>
                  <a:pt x="3876675" y="3952875"/>
                </a:lnTo>
                <a:cubicBezTo>
                  <a:pt x="3886200" y="3959225"/>
                  <a:pt x="3897155" y="3963830"/>
                  <a:pt x="3905250" y="3971925"/>
                </a:cubicBezTo>
                <a:cubicBezTo>
                  <a:pt x="3914775" y="3981450"/>
                  <a:pt x="3925201" y="3990152"/>
                  <a:pt x="3933825" y="4000500"/>
                </a:cubicBezTo>
                <a:cubicBezTo>
                  <a:pt x="3941154" y="4009294"/>
                  <a:pt x="3944260" y="4021537"/>
                  <a:pt x="3952875" y="4029075"/>
                </a:cubicBezTo>
                <a:cubicBezTo>
                  <a:pt x="3970105" y="4044152"/>
                  <a:pt x="3990975" y="4054475"/>
                  <a:pt x="4010025" y="4067175"/>
                </a:cubicBezTo>
                <a:lnTo>
                  <a:pt x="4038600" y="4086225"/>
                </a:lnTo>
                <a:lnTo>
                  <a:pt x="4067175" y="4105275"/>
                </a:lnTo>
                <a:cubicBezTo>
                  <a:pt x="4103550" y="4159838"/>
                  <a:pt x="4065252" y="4109260"/>
                  <a:pt x="4124325" y="4162425"/>
                </a:cubicBezTo>
                <a:cubicBezTo>
                  <a:pt x="4144350" y="4180447"/>
                  <a:pt x="4159059" y="4204631"/>
                  <a:pt x="4181475" y="4219575"/>
                </a:cubicBezTo>
                <a:cubicBezTo>
                  <a:pt x="4312857" y="4307163"/>
                  <a:pt x="4177997" y="4215730"/>
                  <a:pt x="4276725" y="4286250"/>
                </a:cubicBezTo>
                <a:cubicBezTo>
                  <a:pt x="4286040" y="4292904"/>
                  <a:pt x="4296506" y="4297971"/>
                  <a:pt x="4305300" y="4305300"/>
                </a:cubicBezTo>
                <a:cubicBezTo>
                  <a:pt x="4315648" y="4313924"/>
                  <a:pt x="4322667" y="4326403"/>
                  <a:pt x="4333875" y="4333875"/>
                </a:cubicBezTo>
                <a:cubicBezTo>
                  <a:pt x="4342229" y="4339444"/>
                  <a:pt x="4352925" y="4340225"/>
                  <a:pt x="4362450" y="4343400"/>
                </a:cubicBezTo>
                <a:cubicBezTo>
                  <a:pt x="4381500" y="4371975"/>
                  <a:pt x="4378325" y="4375150"/>
                  <a:pt x="4410075" y="4391025"/>
                </a:cubicBezTo>
                <a:cubicBezTo>
                  <a:pt x="4419055" y="4395515"/>
                  <a:pt x="4429873" y="4395674"/>
                  <a:pt x="4438650" y="4400550"/>
                </a:cubicBezTo>
                <a:cubicBezTo>
                  <a:pt x="4458664" y="4411669"/>
                  <a:pt x="4476750" y="4425950"/>
                  <a:pt x="4495800" y="4438650"/>
                </a:cubicBezTo>
                <a:cubicBezTo>
                  <a:pt x="4505325" y="4445000"/>
                  <a:pt x="4516280" y="4449605"/>
                  <a:pt x="4524375" y="4457700"/>
                </a:cubicBezTo>
                <a:cubicBezTo>
                  <a:pt x="4543425" y="4476750"/>
                  <a:pt x="4555967" y="4506331"/>
                  <a:pt x="4581525" y="4514850"/>
                </a:cubicBezTo>
                <a:cubicBezTo>
                  <a:pt x="4620960" y="4527995"/>
                  <a:pt x="4601746" y="4518806"/>
                  <a:pt x="4638675" y="4543425"/>
                </a:cubicBezTo>
                <a:lnTo>
                  <a:pt x="4676775" y="4600575"/>
                </a:lnTo>
                <a:cubicBezTo>
                  <a:pt x="4683125" y="4610100"/>
                  <a:pt x="4684965" y="4625530"/>
                  <a:pt x="4695825" y="4629150"/>
                </a:cubicBezTo>
                <a:cubicBezTo>
                  <a:pt x="4800038" y="4663888"/>
                  <a:pt x="4642188" y="4608486"/>
                  <a:pt x="4752975" y="4657725"/>
                </a:cubicBezTo>
                <a:cubicBezTo>
                  <a:pt x="4771325" y="4665880"/>
                  <a:pt x="4791075" y="4670425"/>
                  <a:pt x="4810125" y="4676775"/>
                </a:cubicBezTo>
                <a:lnTo>
                  <a:pt x="4867275" y="4695825"/>
                </a:lnTo>
                <a:cubicBezTo>
                  <a:pt x="4876800" y="4699000"/>
                  <a:pt x="4886110" y="4702915"/>
                  <a:pt x="4895850" y="4705350"/>
                </a:cubicBezTo>
                <a:cubicBezTo>
                  <a:pt x="4908550" y="4708525"/>
                  <a:pt x="4921411" y="4711113"/>
                  <a:pt x="4933950" y="4714875"/>
                </a:cubicBezTo>
                <a:cubicBezTo>
                  <a:pt x="5074109" y="4756923"/>
                  <a:pt x="4901483" y="4710350"/>
                  <a:pt x="5057775" y="4752975"/>
                </a:cubicBezTo>
                <a:cubicBezTo>
                  <a:pt x="5070405" y="4756419"/>
                  <a:pt x="5083096" y="4759660"/>
                  <a:pt x="5095875" y="4762500"/>
                </a:cubicBezTo>
                <a:cubicBezTo>
                  <a:pt x="5111679" y="4766012"/>
                  <a:pt x="5127881" y="4767765"/>
                  <a:pt x="5143500" y="4772025"/>
                </a:cubicBezTo>
                <a:cubicBezTo>
                  <a:pt x="5162873" y="4777309"/>
                  <a:pt x="5181248" y="4785901"/>
                  <a:pt x="5200650" y="4791075"/>
                </a:cubicBezTo>
                <a:cubicBezTo>
                  <a:pt x="5228934" y="4798617"/>
                  <a:pt x="5257397" y="4805985"/>
                  <a:pt x="5286375" y="4810125"/>
                </a:cubicBezTo>
                <a:cubicBezTo>
                  <a:pt x="5346424" y="4818703"/>
                  <a:pt x="5467350" y="4829175"/>
                  <a:pt x="5467350" y="4829175"/>
                </a:cubicBezTo>
                <a:cubicBezTo>
                  <a:pt x="5570791" y="4855035"/>
                  <a:pt x="5492491" y="4836849"/>
                  <a:pt x="5705475" y="4867275"/>
                </a:cubicBezTo>
                <a:cubicBezTo>
                  <a:pt x="5727700" y="4870450"/>
                  <a:pt x="5750005" y="4873109"/>
                  <a:pt x="5772150" y="4876800"/>
                </a:cubicBezTo>
                <a:cubicBezTo>
                  <a:pt x="5791200" y="4879975"/>
                  <a:pt x="5810157" y="4883773"/>
                  <a:pt x="5829300" y="4886325"/>
                </a:cubicBezTo>
                <a:cubicBezTo>
                  <a:pt x="5857799" y="4890125"/>
                  <a:pt x="5886450" y="4892675"/>
                  <a:pt x="5915025" y="4895850"/>
                </a:cubicBezTo>
                <a:lnTo>
                  <a:pt x="6848475" y="4886325"/>
                </a:lnTo>
                <a:cubicBezTo>
                  <a:pt x="6874646" y="4885584"/>
                  <a:pt x="6900366" y="4876999"/>
                  <a:pt x="6924675" y="4867275"/>
                </a:cubicBezTo>
                <a:cubicBezTo>
                  <a:pt x="6949837" y="4857210"/>
                  <a:pt x="6974744" y="4846166"/>
                  <a:pt x="7000875" y="4838700"/>
                </a:cubicBezTo>
                <a:cubicBezTo>
                  <a:pt x="7088680" y="4813613"/>
                  <a:pt x="6988295" y="4848174"/>
                  <a:pt x="7077075" y="4810125"/>
                </a:cubicBezTo>
                <a:cubicBezTo>
                  <a:pt x="7136090" y="4784833"/>
                  <a:pt x="7072671" y="4821038"/>
                  <a:pt x="7143750" y="4781550"/>
                </a:cubicBezTo>
                <a:cubicBezTo>
                  <a:pt x="7159934" y="4772559"/>
                  <a:pt x="7175075" y="4761752"/>
                  <a:pt x="7191375" y="4752975"/>
                </a:cubicBezTo>
                <a:cubicBezTo>
                  <a:pt x="7216379" y="4739511"/>
                  <a:pt x="7243946" y="4730627"/>
                  <a:pt x="7267575" y="4714875"/>
                </a:cubicBezTo>
                <a:cubicBezTo>
                  <a:pt x="7277100" y="4708525"/>
                  <a:pt x="7286143" y="4701384"/>
                  <a:pt x="7296150" y="4695825"/>
                </a:cubicBezTo>
                <a:cubicBezTo>
                  <a:pt x="7314768" y="4685482"/>
                  <a:pt x="7334903" y="4677982"/>
                  <a:pt x="7353300" y="4667250"/>
                </a:cubicBezTo>
                <a:cubicBezTo>
                  <a:pt x="7373076" y="4655714"/>
                  <a:pt x="7389972" y="4639389"/>
                  <a:pt x="7410450" y="4629150"/>
                </a:cubicBezTo>
                <a:lnTo>
                  <a:pt x="7505700" y="4581525"/>
                </a:lnTo>
                <a:cubicBezTo>
                  <a:pt x="7518400" y="4575175"/>
                  <a:pt x="7530330" y="4566965"/>
                  <a:pt x="7543800" y="4562475"/>
                </a:cubicBezTo>
                <a:lnTo>
                  <a:pt x="7572375" y="4552950"/>
                </a:lnTo>
                <a:cubicBezTo>
                  <a:pt x="7645223" y="4498314"/>
                  <a:pt x="7575356" y="4547164"/>
                  <a:pt x="7648575" y="4505325"/>
                </a:cubicBezTo>
                <a:cubicBezTo>
                  <a:pt x="7695593" y="4478458"/>
                  <a:pt x="7660734" y="4491772"/>
                  <a:pt x="7715250" y="4457700"/>
                </a:cubicBezTo>
                <a:cubicBezTo>
                  <a:pt x="7727291" y="4450175"/>
                  <a:pt x="7741796" y="4446903"/>
                  <a:pt x="7753350" y="4438650"/>
                </a:cubicBezTo>
                <a:cubicBezTo>
                  <a:pt x="7862449" y="4360722"/>
                  <a:pt x="7689479" y="4463091"/>
                  <a:pt x="7820025" y="4381500"/>
                </a:cubicBezTo>
                <a:cubicBezTo>
                  <a:pt x="7832066" y="4373975"/>
                  <a:pt x="7846571" y="4370703"/>
                  <a:pt x="7858125" y="4362450"/>
                </a:cubicBezTo>
                <a:cubicBezTo>
                  <a:pt x="7869086" y="4354620"/>
                  <a:pt x="7875739" y="4341705"/>
                  <a:pt x="7886700" y="4333875"/>
                </a:cubicBezTo>
                <a:cubicBezTo>
                  <a:pt x="7898254" y="4325622"/>
                  <a:pt x="7913246" y="4323078"/>
                  <a:pt x="7924800" y="4314825"/>
                </a:cubicBezTo>
                <a:cubicBezTo>
                  <a:pt x="7935761" y="4306995"/>
                  <a:pt x="7943148" y="4295016"/>
                  <a:pt x="7953375" y="4286250"/>
                </a:cubicBezTo>
                <a:cubicBezTo>
                  <a:pt x="7965428" y="4275919"/>
                  <a:pt x="7978557" y="4266902"/>
                  <a:pt x="7991475" y="4257675"/>
                </a:cubicBezTo>
                <a:cubicBezTo>
                  <a:pt x="8000790" y="4251021"/>
                  <a:pt x="8011358" y="4246075"/>
                  <a:pt x="8020050" y="4238625"/>
                </a:cubicBezTo>
                <a:cubicBezTo>
                  <a:pt x="8033687" y="4226936"/>
                  <a:pt x="8044513" y="4212214"/>
                  <a:pt x="8058150" y="4200525"/>
                </a:cubicBezTo>
                <a:cubicBezTo>
                  <a:pt x="8112596" y="4153857"/>
                  <a:pt x="8061487" y="4217269"/>
                  <a:pt x="8124825" y="4143375"/>
                </a:cubicBezTo>
                <a:cubicBezTo>
                  <a:pt x="8132275" y="4134683"/>
                  <a:pt x="8136546" y="4123594"/>
                  <a:pt x="8143875" y="4114800"/>
                </a:cubicBezTo>
                <a:cubicBezTo>
                  <a:pt x="8152499" y="4104452"/>
                  <a:pt x="8163684" y="4096452"/>
                  <a:pt x="8172450" y="4086225"/>
                </a:cubicBezTo>
                <a:cubicBezTo>
                  <a:pt x="8245764" y="4000691"/>
                  <a:pt x="8158695" y="4090455"/>
                  <a:pt x="8229600" y="4019550"/>
                </a:cubicBezTo>
                <a:cubicBezTo>
                  <a:pt x="8232775" y="4010025"/>
                  <a:pt x="8234249" y="3999752"/>
                  <a:pt x="8239125" y="3990975"/>
                </a:cubicBezTo>
                <a:cubicBezTo>
                  <a:pt x="8250244" y="3970961"/>
                  <a:pt x="8264525" y="3952875"/>
                  <a:pt x="8277225" y="3933825"/>
                </a:cubicBezTo>
                <a:lnTo>
                  <a:pt x="8296275" y="3905250"/>
                </a:lnTo>
                <a:lnTo>
                  <a:pt x="8315325" y="3876675"/>
                </a:lnTo>
                <a:cubicBezTo>
                  <a:pt x="8321675" y="3867150"/>
                  <a:pt x="8329255" y="3858339"/>
                  <a:pt x="8334375" y="3848100"/>
                </a:cubicBezTo>
                <a:cubicBezTo>
                  <a:pt x="8340725" y="3835400"/>
                  <a:pt x="8345900" y="3822041"/>
                  <a:pt x="8353425" y="3810000"/>
                </a:cubicBezTo>
                <a:cubicBezTo>
                  <a:pt x="8361839" y="3796538"/>
                  <a:pt x="8372773" y="3784818"/>
                  <a:pt x="8382000" y="3771900"/>
                </a:cubicBezTo>
                <a:cubicBezTo>
                  <a:pt x="8415153" y="3725486"/>
                  <a:pt x="8385153" y="3759222"/>
                  <a:pt x="8429625" y="3714750"/>
                </a:cubicBezTo>
                <a:cubicBezTo>
                  <a:pt x="8432800" y="3705225"/>
                  <a:pt x="8434660" y="3695155"/>
                  <a:pt x="8439150" y="3686175"/>
                </a:cubicBezTo>
                <a:cubicBezTo>
                  <a:pt x="8446114" y="3672247"/>
                  <a:pt x="8480303" y="3628129"/>
                  <a:pt x="8486775" y="3619500"/>
                </a:cubicBezTo>
                <a:cubicBezTo>
                  <a:pt x="8489950" y="3606800"/>
                  <a:pt x="8489805" y="3592766"/>
                  <a:pt x="8496300" y="3581400"/>
                </a:cubicBezTo>
                <a:cubicBezTo>
                  <a:pt x="8502983" y="3569704"/>
                  <a:pt x="8516251" y="3563173"/>
                  <a:pt x="8524875" y="3552825"/>
                </a:cubicBezTo>
                <a:cubicBezTo>
                  <a:pt x="8532204" y="3544031"/>
                  <a:pt x="8538805" y="3534489"/>
                  <a:pt x="8543925" y="3524250"/>
                </a:cubicBezTo>
                <a:cubicBezTo>
                  <a:pt x="8548415" y="3515270"/>
                  <a:pt x="8549495" y="3504903"/>
                  <a:pt x="8553450" y="3495675"/>
                </a:cubicBezTo>
                <a:cubicBezTo>
                  <a:pt x="8559043" y="3482624"/>
                  <a:pt x="8566150" y="3470275"/>
                  <a:pt x="8572500" y="3457575"/>
                </a:cubicBezTo>
                <a:cubicBezTo>
                  <a:pt x="8575675" y="3441700"/>
                  <a:pt x="8577765" y="3425569"/>
                  <a:pt x="8582025" y="3409950"/>
                </a:cubicBezTo>
                <a:cubicBezTo>
                  <a:pt x="8587309" y="3390577"/>
                  <a:pt x="8594725" y="3371850"/>
                  <a:pt x="8601075" y="3352800"/>
                </a:cubicBezTo>
                <a:cubicBezTo>
                  <a:pt x="8604250" y="3343275"/>
                  <a:pt x="8608631" y="3334070"/>
                  <a:pt x="8610600" y="3324225"/>
                </a:cubicBezTo>
                <a:cubicBezTo>
                  <a:pt x="8613775" y="3308350"/>
                  <a:pt x="8614441" y="3291759"/>
                  <a:pt x="8620125" y="3276600"/>
                </a:cubicBezTo>
                <a:cubicBezTo>
                  <a:pt x="8624145" y="3265881"/>
                  <a:pt x="8634055" y="3258264"/>
                  <a:pt x="8639175" y="3248025"/>
                </a:cubicBezTo>
                <a:cubicBezTo>
                  <a:pt x="8647178" y="3232020"/>
                  <a:pt x="8653647" y="3196609"/>
                  <a:pt x="8658225" y="3181350"/>
                </a:cubicBezTo>
                <a:cubicBezTo>
                  <a:pt x="8675880" y="3122500"/>
                  <a:pt x="8672456" y="3133838"/>
                  <a:pt x="8696325" y="3086100"/>
                </a:cubicBezTo>
                <a:cubicBezTo>
                  <a:pt x="8702675" y="3054350"/>
                  <a:pt x="8705136" y="3021567"/>
                  <a:pt x="8715375" y="2990850"/>
                </a:cubicBezTo>
                <a:lnTo>
                  <a:pt x="8734425" y="2933700"/>
                </a:lnTo>
                <a:lnTo>
                  <a:pt x="8743950" y="2905125"/>
                </a:lnTo>
                <a:cubicBezTo>
                  <a:pt x="8748766" y="2866598"/>
                  <a:pt x="8756427" y="2801685"/>
                  <a:pt x="8763000" y="2762250"/>
                </a:cubicBezTo>
                <a:cubicBezTo>
                  <a:pt x="8765662" y="2746281"/>
                  <a:pt x="8768265" y="2730244"/>
                  <a:pt x="8772525" y="2714625"/>
                </a:cubicBezTo>
                <a:cubicBezTo>
                  <a:pt x="8777809" y="2695252"/>
                  <a:pt x="8785225" y="2676525"/>
                  <a:pt x="8791575" y="2657475"/>
                </a:cubicBezTo>
                <a:lnTo>
                  <a:pt x="8810625" y="2600325"/>
                </a:lnTo>
                <a:cubicBezTo>
                  <a:pt x="8813800" y="2590800"/>
                  <a:pt x="8814581" y="2580104"/>
                  <a:pt x="8820150" y="2571750"/>
                </a:cubicBezTo>
                <a:cubicBezTo>
                  <a:pt x="8874745" y="2489858"/>
                  <a:pt x="8809290" y="2593470"/>
                  <a:pt x="8848725" y="2514600"/>
                </a:cubicBezTo>
                <a:cubicBezTo>
                  <a:pt x="8853845" y="2504361"/>
                  <a:pt x="8862655" y="2496264"/>
                  <a:pt x="8867775" y="2486025"/>
                </a:cubicBezTo>
                <a:cubicBezTo>
                  <a:pt x="8907190" y="2407195"/>
                  <a:pt x="8836889" y="2518452"/>
                  <a:pt x="8896350" y="2419350"/>
                </a:cubicBezTo>
                <a:cubicBezTo>
                  <a:pt x="8908130" y="2399717"/>
                  <a:pt x="8927210" y="2383920"/>
                  <a:pt x="8934450" y="2362200"/>
                </a:cubicBezTo>
                <a:cubicBezTo>
                  <a:pt x="8965111" y="2270218"/>
                  <a:pt x="8915945" y="2413226"/>
                  <a:pt x="8963025" y="2295525"/>
                </a:cubicBezTo>
                <a:cubicBezTo>
                  <a:pt x="8970483" y="2276881"/>
                  <a:pt x="8973095" y="2256336"/>
                  <a:pt x="8982075" y="2238375"/>
                </a:cubicBezTo>
                <a:cubicBezTo>
                  <a:pt x="8988425" y="2225675"/>
                  <a:pt x="8995852" y="2213458"/>
                  <a:pt x="9001125" y="2200275"/>
                </a:cubicBezTo>
                <a:cubicBezTo>
                  <a:pt x="9008583" y="2181631"/>
                  <a:pt x="9013825" y="2162175"/>
                  <a:pt x="9020175" y="2143125"/>
                </a:cubicBezTo>
                <a:cubicBezTo>
                  <a:pt x="9023350" y="2133600"/>
                  <a:pt x="9025210" y="2123530"/>
                  <a:pt x="9029700" y="2114550"/>
                </a:cubicBezTo>
                <a:cubicBezTo>
                  <a:pt x="9036050" y="2101850"/>
                  <a:pt x="9041445" y="2088626"/>
                  <a:pt x="9048750" y="2076450"/>
                </a:cubicBezTo>
                <a:cubicBezTo>
                  <a:pt x="9060530" y="2056817"/>
                  <a:pt x="9074150" y="2038350"/>
                  <a:pt x="9086850" y="2019300"/>
                </a:cubicBezTo>
                <a:lnTo>
                  <a:pt x="9105900" y="1990725"/>
                </a:lnTo>
                <a:cubicBezTo>
                  <a:pt x="9112250" y="1981200"/>
                  <a:pt x="9121330" y="1973010"/>
                  <a:pt x="9124950" y="1962150"/>
                </a:cubicBezTo>
                <a:cubicBezTo>
                  <a:pt x="9128125" y="1952625"/>
                  <a:pt x="9129599" y="1942352"/>
                  <a:pt x="9134475" y="1933575"/>
                </a:cubicBezTo>
                <a:cubicBezTo>
                  <a:pt x="9145594" y="1913561"/>
                  <a:pt x="9162336" y="1896903"/>
                  <a:pt x="9172575" y="1876425"/>
                </a:cubicBezTo>
                <a:cubicBezTo>
                  <a:pt x="9185275" y="1851025"/>
                  <a:pt x="9196064" y="1824576"/>
                  <a:pt x="9210675" y="1800225"/>
                </a:cubicBezTo>
                <a:cubicBezTo>
                  <a:pt x="9220200" y="1784350"/>
                  <a:pt x="9230971" y="1769159"/>
                  <a:pt x="9239250" y="1752600"/>
                </a:cubicBezTo>
                <a:cubicBezTo>
                  <a:pt x="9243740" y="1743620"/>
                  <a:pt x="9243899" y="1732802"/>
                  <a:pt x="9248775" y="1724025"/>
                </a:cubicBezTo>
                <a:cubicBezTo>
                  <a:pt x="9259894" y="1704011"/>
                  <a:pt x="9275095" y="1686508"/>
                  <a:pt x="9286875" y="1666875"/>
                </a:cubicBezTo>
                <a:cubicBezTo>
                  <a:pt x="9296400" y="1651000"/>
                  <a:pt x="9306459" y="1635434"/>
                  <a:pt x="9315450" y="1619250"/>
                </a:cubicBezTo>
                <a:cubicBezTo>
                  <a:pt x="9355733" y="1546741"/>
                  <a:pt x="9313633" y="1612450"/>
                  <a:pt x="9353550" y="1552575"/>
                </a:cubicBezTo>
                <a:cubicBezTo>
                  <a:pt x="9356725" y="1539875"/>
                  <a:pt x="9358478" y="1526732"/>
                  <a:pt x="9363075" y="1514475"/>
                </a:cubicBezTo>
                <a:cubicBezTo>
                  <a:pt x="9388123" y="1447679"/>
                  <a:pt x="9373540" y="1503070"/>
                  <a:pt x="9401175" y="1447800"/>
                </a:cubicBezTo>
                <a:cubicBezTo>
                  <a:pt x="9405665" y="1438820"/>
                  <a:pt x="9405824" y="1428002"/>
                  <a:pt x="9410700" y="1419225"/>
                </a:cubicBezTo>
                <a:cubicBezTo>
                  <a:pt x="9421819" y="1399211"/>
                  <a:pt x="9448800" y="1362075"/>
                  <a:pt x="9448800" y="1362075"/>
                </a:cubicBezTo>
                <a:cubicBezTo>
                  <a:pt x="9451975" y="1349375"/>
                  <a:pt x="9453168" y="1336007"/>
                  <a:pt x="9458325" y="1323975"/>
                </a:cubicBezTo>
                <a:cubicBezTo>
                  <a:pt x="9462834" y="1313453"/>
                  <a:pt x="9474008" y="1306341"/>
                  <a:pt x="9477375" y="1295400"/>
                </a:cubicBezTo>
                <a:cubicBezTo>
                  <a:pt x="9529778" y="1125090"/>
                  <a:pt x="9468540" y="1255921"/>
                  <a:pt x="9515475" y="1162050"/>
                </a:cubicBezTo>
                <a:cubicBezTo>
                  <a:pt x="9518650" y="1130300"/>
                  <a:pt x="9521042" y="1098462"/>
                  <a:pt x="9525000" y="1066800"/>
                </a:cubicBezTo>
                <a:cubicBezTo>
                  <a:pt x="9527395" y="1047636"/>
                  <a:pt x="9535093" y="1028954"/>
                  <a:pt x="9534525" y="1009650"/>
                </a:cubicBezTo>
                <a:cubicBezTo>
                  <a:pt x="9531905" y="920562"/>
                  <a:pt x="9524060" y="831662"/>
                  <a:pt x="9515475" y="742950"/>
                </a:cubicBezTo>
                <a:cubicBezTo>
                  <a:pt x="9514508" y="732956"/>
                  <a:pt x="9509475" y="723776"/>
                  <a:pt x="9505950" y="714375"/>
                </a:cubicBezTo>
                <a:cubicBezTo>
                  <a:pt x="9499947" y="698366"/>
                  <a:pt x="9495203" y="681696"/>
                  <a:pt x="9486900" y="666750"/>
                </a:cubicBezTo>
                <a:cubicBezTo>
                  <a:pt x="9476026" y="647178"/>
                  <a:pt x="9447672" y="615010"/>
                  <a:pt x="9429750" y="600075"/>
                </a:cubicBezTo>
                <a:cubicBezTo>
                  <a:pt x="9420956" y="592746"/>
                  <a:pt x="9410700" y="587375"/>
                  <a:pt x="9401175" y="581025"/>
                </a:cubicBezTo>
                <a:cubicBezTo>
                  <a:pt x="9383796" y="554957"/>
                  <a:pt x="9383629" y="546768"/>
                  <a:pt x="9353550" y="533400"/>
                </a:cubicBezTo>
                <a:cubicBezTo>
                  <a:pt x="9335200" y="525245"/>
                  <a:pt x="9313108" y="525489"/>
                  <a:pt x="9296400" y="514350"/>
                </a:cubicBezTo>
                <a:cubicBezTo>
                  <a:pt x="9272713" y="498559"/>
                  <a:pt x="9257347" y="486608"/>
                  <a:pt x="9229725" y="476250"/>
                </a:cubicBezTo>
                <a:cubicBezTo>
                  <a:pt x="9217468" y="471653"/>
                  <a:pt x="9204325" y="469900"/>
                  <a:pt x="9191625" y="466725"/>
                </a:cubicBezTo>
                <a:cubicBezTo>
                  <a:pt x="9133717" y="428119"/>
                  <a:pt x="9195244" y="464510"/>
                  <a:pt x="9124950" y="438150"/>
                </a:cubicBezTo>
                <a:cubicBezTo>
                  <a:pt x="9111655" y="433164"/>
                  <a:pt x="9100145" y="424086"/>
                  <a:pt x="9086850" y="419100"/>
                </a:cubicBezTo>
                <a:cubicBezTo>
                  <a:pt x="9069956" y="412765"/>
                  <a:pt x="9015938" y="403342"/>
                  <a:pt x="9001125" y="400050"/>
                </a:cubicBezTo>
                <a:cubicBezTo>
                  <a:pt x="8894053" y="376256"/>
                  <a:pt x="9066258" y="407994"/>
                  <a:pt x="8877300" y="381000"/>
                </a:cubicBezTo>
                <a:cubicBezTo>
                  <a:pt x="8650540" y="348606"/>
                  <a:pt x="8868336" y="372484"/>
                  <a:pt x="8667750" y="352425"/>
                </a:cubicBezTo>
                <a:cubicBezTo>
                  <a:pt x="8559914" y="325466"/>
                  <a:pt x="8667031" y="350228"/>
                  <a:pt x="8429625" y="323850"/>
                </a:cubicBezTo>
                <a:cubicBezTo>
                  <a:pt x="8410430" y="321717"/>
                  <a:pt x="8391639" y="316720"/>
                  <a:pt x="8372475" y="314325"/>
                </a:cubicBezTo>
                <a:cubicBezTo>
                  <a:pt x="8340813" y="310367"/>
                  <a:pt x="8308938" y="308324"/>
                  <a:pt x="8277225" y="304800"/>
                </a:cubicBezTo>
                <a:cubicBezTo>
                  <a:pt x="8086891" y="283652"/>
                  <a:pt x="8277585" y="306597"/>
                  <a:pt x="8162925" y="285750"/>
                </a:cubicBezTo>
                <a:cubicBezTo>
                  <a:pt x="8123339" y="278552"/>
                  <a:pt x="8058749" y="272228"/>
                  <a:pt x="8020050" y="266700"/>
                </a:cubicBezTo>
                <a:cubicBezTo>
                  <a:pt x="8000931" y="263969"/>
                  <a:pt x="7981753" y="261365"/>
                  <a:pt x="7962900" y="257175"/>
                </a:cubicBezTo>
                <a:cubicBezTo>
                  <a:pt x="7953099" y="254997"/>
                  <a:pt x="7944320" y="248602"/>
                  <a:pt x="7934325" y="247650"/>
                </a:cubicBezTo>
                <a:cubicBezTo>
                  <a:pt x="7877345" y="242223"/>
                  <a:pt x="7820025" y="241300"/>
                  <a:pt x="7762875" y="238125"/>
                </a:cubicBezTo>
                <a:cubicBezTo>
                  <a:pt x="7743825" y="234950"/>
                  <a:pt x="7724578" y="232790"/>
                  <a:pt x="7705725" y="228600"/>
                </a:cubicBezTo>
                <a:cubicBezTo>
                  <a:pt x="7695924" y="226422"/>
                  <a:pt x="7687073" y="220602"/>
                  <a:pt x="7677150" y="219075"/>
                </a:cubicBezTo>
                <a:cubicBezTo>
                  <a:pt x="7486377" y="189725"/>
                  <a:pt x="7669760" y="227368"/>
                  <a:pt x="7505700" y="200025"/>
                </a:cubicBezTo>
                <a:cubicBezTo>
                  <a:pt x="7268228" y="160446"/>
                  <a:pt x="7439939" y="178670"/>
                  <a:pt x="7239000" y="161925"/>
                </a:cubicBezTo>
                <a:cubicBezTo>
                  <a:pt x="7226300" y="158750"/>
                  <a:pt x="7213780" y="154742"/>
                  <a:pt x="7200900" y="152400"/>
                </a:cubicBezTo>
                <a:cubicBezTo>
                  <a:pt x="7107977" y="135505"/>
                  <a:pt x="7157537" y="149935"/>
                  <a:pt x="7058025" y="133350"/>
                </a:cubicBezTo>
                <a:cubicBezTo>
                  <a:pt x="7045112" y="131198"/>
                  <a:pt x="7032959" y="125047"/>
                  <a:pt x="7019925" y="123825"/>
                </a:cubicBezTo>
                <a:cubicBezTo>
                  <a:pt x="6766582" y="100074"/>
                  <a:pt x="6759751" y="107483"/>
                  <a:pt x="6515100" y="95250"/>
                </a:cubicBezTo>
                <a:cubicBezTo>
                  <a:pt x="6467429" y="92866"/>
                  <a:pt x="6419850" y="88900"/>
                  <a:pt x="6372225" y="85725"/>
                </a:cubicBezTo>
                <a:cubicBezTo>
                  <a:pt x="6353175" y="79375"/>
                  <a:pt x="6334882" y="69976"/>
                  <a:pt x="6315075" y="66675"/>
                </a:cubicBezTo>
                <a:cubicBezTo>
                  <a:pt x="6288097" y="62179"/>
                  <a:pt x="6070522" y="48466"/>
                  <a:pt x="6057900" y="47625"/>
                </a:cubicBezTo>
                <a:lnTo>
                  <a:pt x="5943600" y="28575"/>
                </a:lnTo>
                <a:cubicBezTo>
                  <a:pt x="5924550" y="25400"/>
                  <a:pt x="5905683" y="20798"/>
                  <a:pt x="5886450" y="19050"/>
                </a:cubicBezTo>
                <a:cubicBezTo>
                  <a:pt x="5693084" y="1471"/>
                  <a:pt x="5816722" y="10777"/>
                  <a:pt x="5514975" y="0"/>
                </a:cubicBezTo>
                <a:lnTo>
                  <a:pt x="3543300" y="9525"/>
                </a:lnTo>
                <a:cubicBezTo>
                  <a:pt x="3503988" y="9894"/>
                  <a:pt x="3484042" y="22031"/>
                  <a:pt x="3448050" y="28575"/>
                </a:cubicBezTo>
                <a:cubicBezTo>
                  <a:pt x="3425961" y="32591"/>
                  <a:pt x="3403600" y="34925"/>
                  <a:pt x="3381375" y="38100"/>
                </a:cubicBezTo>
                <a:cubicBezTo>
                  <a:pt x="3322684" y="77227"/>
                  <a:pt x="3387565" y="39212"/>
                  <a:pt x="3305175" y="66675"/>
                </a:cubicBezTo>
                <a:cubicBezTo>
                  <a:pt x="3291705" y="71165"/>
                  <a:pt x="3280545" y="81235"/>
                  <a:pt x="3267075" y="85725"/>
                </a:cubicBezTo>
                <a:cubicBezTo>
                  <a:pt x="3195952" y="109433"/>
                  <a:pt x="3203697" y="99188"/>
                  <a:pt x="3143250" y="114300"/>
                </a:cubicBezTo>
                <a:cubicBezTo>
                  <a:pt x="3054531" y="136480"/>
                  <a:pt x="3179221" y="107955"/>
                  <a:pt x="3086100" y="142875"/>
                </a:cubicBezTo>
                <a:cubicBezTo>
                  <a:pt x="3070941" y="148559"/>
                  <a:pt x="3054181" y="148473"/>
                  <a:pt x="3038475" y="152400"/>
                </a:cubicBezTo>
                <a:cubicBezTo>
                  <a:pt x="3028735" y="154835"/>
                  <a:pt x="3019554" y="159167"/>
                  <a:pt x="3009900" y="161925"/>
                </a:cubicBezTo>
                <a:cubicBezTo>
                  <a:pt x="2997313" y="165521"/>
                  <a:pt x="2984387" y="167854"/>
                  <a:pt x="2971800" y="171450"/>
                </a:cubicBezTo>
                <a:cubicBezTo>
                  <a:pt x="2949418" y="177845"/>
                  <a:pt x="2928698" y="188019"/>
                  <a:pt x="2905125" y="190500"/>
                </a:cubicBezTo>
                <a:cubicBezTo>
                  <a:pt x="2765151" y="205234"/>
                  <a:pt x="2464865" y="207460"/>
                  <a:pt x="2381250" y="209550"/>
                </a:cubicBezTo>
                <a:cubicBezTo>
                  <a:pt x="2295510" y="230985"/>
                  <a:pt x="2400735" y="206303"/>
                  <a:pt x="2266950" y="228600"/>
                </a:cubicBezTo>
                <a:cubicBezTo>
                  <a:pt x="2254037" y="230752"/>
                  <a:pt x="2241730" y="235783"/>
                  <a:pt x="2228850" y="238125"/>
                </a:cubicBezTo>
                <a:cubicBezTo>
                  <a:pt x="2206761" y="242141"/>
                  <a:pt x="2184351" y="244149"/>
                  <a:pt x="2162175" y="247650"/>
                </a:cubicBezTo>
                <a:cubicBezTo>
                  <a:pt x="2124022" y="253674"/>
                  <a:pt x="2086332" y="263095"/>
                  <a:pt x="2047875" y="266700"/>
                </a:cubicBezTo>
                <a:cubicBezTo>
                  <a:pt x="1984573" y="272635"/>
                  <a:pt x="1920875" y="273050"/>
                  <a:pt x="1857375" y="276225"/>
                </a:cubicBezTo>
                <a:cubicBezTo>
                  <a:pt x="1835150" y="279400"/>
                  <a:pt x="1812845" y="282059"/>
                  <a:pt x="1790700" y="285750"/>
                </a:cubicBezTo>
                <a:cubicBezTo>
                  <a:pt x="1774731" y="288412"/>
                  <a:pt x="1759175" y="293580"/>
                  <a:pt x="1743075" y="295275"/>
                </a:cubicBezTo>
                <a:cubicBezTo>
                  <a:pt x="1698757" y="299940"/>
                  <a:pt x="1654175" y="301625"/>
                  <a:pt x="1609725" y="304800"/>
                </a:cubicBezTo>
                <a:lnTo>
                  <a:pt x="1543050" y="323850"/>
                </a:lnTo>
                <a:cubicBezTo>
                  <a:pt x="1530420" y="327294"/>
                  <a:pt x="1517940" y="331751"/>
                  <a:pt x="1504950" y="333375"/>
                </a:cubicBezTo>
                <a:cubicBezTo>
                  <a:pt x="1492348" y="334950"/>
                  <a:pt x="1479550" y="333375"/>
                  <a:pt x="1466850" y="333375"/>
                </a:cubicBezTo>
              </a:path>
            </a:pathLst>
          </a:custGeom>
          <a:solidFill>
            <a:srgbClr val="008080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098" name="Picture 2" descr="VDL ETG T&amp;amp;D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75975" y="6200775"/>
            <a:ext cx="1047750" cy="523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5" name="Straight Arrow Connector 14"/>
          <p:cNvCxnSpPr>
            <a:stCxn id="32" idx="1"/>
            <a:endCxn id="6" idx="3"/>
          </p:cNvCxnSpPr>
          <p:nvPr/>
        </p:nvCxnSpPr>
        <p:spPr>
          <a:xfrm flipH="1">
            <a:off x="2933701" y="2157077"/>
            <a:ext cx="6569359" cy="2510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65594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35223" y="1709532"/>
            <a:ext cx="5456778" cy="306125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368300" y="335321"/>
            <a:ext cx="11455400" cy="272815"/>
          </a:xfrm>
        </p:spPr>
        <p:txBody>
          <a:bodyPr/>
          <a:lstStyle/>
          <a:p>
            <a:r>
              <a:rPr lang="en-US" dirty="0" smtClean="0"/>
              <a:t>Science and industry; 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endParaRPr lang="nl-NL" dirty="0" smtClean="0"/>
          </a:p>
          <a:p>
            <a:pPr>
              <a:buFont typeface="Wingdings" panose="05000000000000000000" pitchFamily="2" charset="2"/>
              <a:buChar char="Ø"/>
            </a:pPr>
            <a:r>
              <a:rPr lang="en-GB" dirty="0">
                <a:solidFill>
                  <a:srgbClr val="002C51"/>
                </a:solidFill>
              </a:rPr>
              <a:t>To enable future innovation (trends), science development is crucial </a:t>
            </a:r>
          </a:p>
          <a:p>
            <a:pPr>
              <a:buFont typeface="Wingdings" panose="05000000000000000000" pitchFamily="2" charset="2"/>
              <a:buChar char="Ø"/>
            </a:pPr>
            <a:r>
              <a:rPr lang="en-GB" dirty="0">
                <a:solidFill>
                  <a:srgbClr val="002C51"/>
                </a:solidFill>
              </a:rPr>
              <a:t>To enable future science programs, technology development is crucial</a:t>
            </a:r>
          </a:p>
          <a:p>
            <a:pPr>
              <a:buFont typeface="Wingdings" panose="05000000000000000000" pitchFamily="2" charset="2"/>
              <a:buChar char="Ø"/>
            </a:pPr>
            <a:endParaRPr lang="nl-NL" dirty="0" smtClean="0">
              <a:solidFill>
                <a:srgbClr val="002C51"/>
              </a:solidFill>
            </a:endParaRPr>
          </a:p>
          <a:p>
            <a:pPr>
              <a:buFont typeface="Wingdings" panose="05000000000000000000" pitchFamily="2" charset="2"/>
              <a:buChar char="Ø"/>
            </a:pPr>
            <a:endParaRPr lang="en-GB" dirty="0" smtClean="0">
              <a:solidFill>
                <a:srgbClr val="002C51"/>
              </a:solidFill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GB" dirty="0" smtClean="0">
                <a:solidFill>
                  <a:srgbClr val="002C51"/>
                </a:solidFill>
              </a:rPr>
              <a:t>Overcome </a:t>
            </a:r>
            <a:r>
              <a:rPr lang="en-GB" dirty="0">
                <a:solidFill>
                  <a:srgbClr val="002C51"/>
                </a:solidFill>
              </a:rPr>
              <a:t>the cultural gaps by valuing each others strengths</a:t>
            </a:r>
          </a:p>
          <a:p>
            <a:pPr>
              <a:buFont typeface="Wingdings" panose="05000000000000000000" pitchFamily="2" charset="2"/>
              <a:buChar char="Ø"/>
            </a:pPr>
            <a:r>
              <a:rPr lang="en-GB" dirty="0">
                <a:solidFill>
                  <a:srgbClr val="002C51"/>
                </a:solidFill>
              </a:rPr>
              <a:t>Build science-industry teams to address challenges</a:t>
            </a:r>
          </a:p>
          <a:p>
            <a:pPr>
              <a:buFont typeface="Wingdings" panose="05000000000000000000" pitchFamily="2" charset="2"/>
              <a:buChar char="Ø"/>
            </a:pPr>
            <a:r>
              <a:rPr lang="en-GB" dirty="0">
                <a:solidFill>
                  <a:srgbClr val="002C51"/>
                </a:solidFill>
              </a:rPr>
              <a:t>Find the overlap between technology concept and product development</a:t>
            </a:r>
          </a:p>
          <a:p>
            <a:pPr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2C51"/>
                </a:solidFill>
              </a:rPr>
              <a:t>Optimize all variables at the same </a:t>
            </a:r>
            <a:r>
              <a:rPr lang="nl-NL" dirty="0" smtClean="0">
                <a:solidFill>
                  <a:srgbClr val="002C51"/>
                </a:solidFill>
              </a:rPr>
              <a:t>time</a:t>
            </a:r>
            <a:endParaRPr lang="en-GB" dirty="0"/>
          </a:p>
          <a:p>
            <a:endParaRPr lang="nl-NL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369708" y="783656"/>
            <a:ext cx="11455783" cy="252000"/>
          </a:xfrm>
        </p:spPr>
        <p:txBody>
          <a:bodyPr/>
          <a:lstStyle/>
          <a:p>
            <a:r>
              <a:rPr lang="nl-NL" sz="2400" dirty="0" smtClean="0"/>
              <a:t>Building </a:t>
            </a:r>
            <a:r>
              <a:rPr lang="en-US" sz="2400" dirty="0" smtClean="0"/>
              <a:t>bridges from common ground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827955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F603AD-805E-49BF-ADF4-844D77401ED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63116" y="2645051"/>
            <a:ext cx="6147214" cy="1718227"/>
          </a:xfrm>
        </p:spPr>
        <p:txBody>
          <a:bodyPr/>
          <a:lstStyle/>
          <a:p>
            <a:pPr algn="ctr"/>
            <a:r>
              <a:rPr lang="en-US" sz="3200" cap="none" dirty="0" smtClean="0"/>
              <a:t>Thank you for your attention!</a:t>
            </a:r>
            <a:br>
              <a:rPr lang="en-US" sz="3200" cap="none" dirty="0" smtClean="0"/>
            </a:br>
            <a:r>
              <a:rPr lang="en-US" sz="3200" cap="none" dirty="0" smtClean="0"/>
              <a:t/>
            </a:r>
            <a:br>
              <a:rPr lang="en-US" sz="3200" cap="none" dirty="0" smtClean="0"/>
            </a:br>
            <a:endParaRPr lang="en-US" sz="3200" cap="none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06CC259-403F-4103-A8BD-59AE05540B8B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0" y="6561138"/>
            <a:ext cx="309563" cy="18097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6852D14-F929-4ADB-A2A3-535638028445}" type="slidenum">
              <a:rPr kumimoji="0" lang="nl-NL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nl-NL" sz="8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6142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Back up slides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noProof="0" smtClean="0"/>
              <a:t>IPAC 2022 industry session VDL ETG 220615 </a:t>
            </a:r>
            <a:endParaRPr lang="nl-NL" noProof="0" dirty="0"/>
          </a:p>
        </p:txBody>
      </p:sp>
    </p:spTree>
    <p:extLst>
      <p:ext uri="{BB962C8B-B14F-4D97-AF65-F5344CB8AC3E}">
        <p14:creationId xmlns:p14="http://schemas.microsoft.com/office/powerpoint/2010/main" val="3950305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766" b="98876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461364">
            <a:off x="1667068" y="929635"/>
            <a:ext cx="7418556" cy="460216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/>
              <a:t>Science </a:t>
            </a:r>
            <a:r>
              <a:rPr lang="en-US" altLang="en-US" dirty="0"/>
              <a:t>&amp; Technology drives </a:t>
            </a:r>
            <a:r>
              <a:rPr lang="en-US" altLang="en-US" dirty="0" smtClean="0"/>
              <a:t>competences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0" y="6561138"/>
            <a:ext cx="309563" cy="18097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6852D14-F929-4ADB-A2A3-535638028445}" type="slidenum">
              <a:rPr kumimoji="0" lang="nl-NL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nl-NL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tangle 11"/>
          <p:cNvSpPr/>
          <p:nvPr/>
        </p:nvSpPr>
        <p:spPr>
          <a:xfrm rot="20534529">
            <a:off x="3895223" y="1073416"/>
            <a:ext cx="1948629" cy="67121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 w="11430"/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Science</a:t>
            </a:r>
            <a:endParaRPr kumimoji="0" lang="en-US" sz="3600" b="1" i="0" u="none" strike="noStrike" kern="1200" cap="none" spc="0" normalizeH="0" baseline="0" noProof="0" dirty="0" smtClean="0">
              <a:ln w="11430"/>
              <a:solidFill>
                <a:srgbClr val="0070C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7264" y="4055996"/>
            <a:ext cx="203487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Accelerates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2C5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019929" y="1987219"/>
            <a:ext cx="3073400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C5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Creates experience and raises new questions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2C5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074644" y="5867958"/>
            <a:ext cx="788602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competences, new markets, disruptive technology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 rot="20430091">
            <a:off x="4819142" y="4726398"/>
            <a:ext cx="2802665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txBody>
          <a:bodyPr wrap="square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 w="11430"/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Technology</a:t>
            </a:r>
            <a:endParaRPr kumimoji="0" lang="en-US" sz="3600" b="1" i="0" u="none" strike="noStrike" kern="1200" cap="none" spc="0" normalizeH="0" baseline="0" noProof="0" dirty="0">
              <a:ln w="11430"/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Arc 2"/>
          <p:cNvSpPr/>
          <p:nvPr/>
        </p:nvSpPr>
        <p:spPr>
          <a:xfrm rot="9083032">
            <a:off x="1283080" y="2745708"/>
            <a:ext cx="6516574" cy="3107319"/>
          </a:xfrm>
          <a:prstGeom prst="arc">
            <a:avLst>
              <a:gd name="adj1" fmla="val 17865334"/>
              <a:gd name="adj2" fmla="val 1615242"/>
            </a:avLst>
          </a:prstGeom>
          <a:ln w="57150">
            <a:solidFill>
              <a:srgbClr val="00B0F0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069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defTabSz="406131" fontAlgn="base" hangingPunct="0">
              <a:spcBef>
                <a:spcPct val="0"/>
              </a:spcBef>
              <a:spcAft>
                <a:spcPct val="0"/>
              </a:spcAft>
            </a:pPr>
            <a:fld id="{1B83238F-673A-4F65-A6BD-DED2895A3C8A}" type="slidenum">
              <a:rPr lang="it-IT" altLang="it-IT">
                <a:latin typeface="Arial" pitchFamily="34" charset="0"/>
                <a:ea typeface="ＭＳ Ｐゴシック" pitchFamily="34" charset="-128"/>
              </a:rPr>
              <a:pPr defTabSz="406131" fontAlgn="base" hangingPunct="0">
                <a:spcBef>
                  <a:spcPct val="0"/>
                </a:spcBef>
                <a:spcAft>
                  <a:spcPct val="0"/>
                </a:spcAft>
              </a:pPr>
              <a:t>17</a:t>
            </a:fld>
            <a:endParaRPr lang="it-IT" altLang="it-IT" dirty="0"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/>
          </p:nvPr>
        </p:nvSpPr>
        <p:spPr>
          <a:xfrm>
            <a:off x="1849917" y="816026"/>
            <a:ext cx="8247199" cy="522595"/>
          </a:xfrm>
        </p:spPr>
        <p:txBody>
          <a:bodyPr/>
          <a:lstStyle/>
          <a:p>
            <a:r>
              <a:rPr lang="en-US" dirty="0" smtClean="0"/>
              <a:t>Industrialization: optimization brazing grooves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849917" y="1469269"/>
            <a:ext cx="7904246" cy="1110514"/>
          </a:xfrm>
          <a:prstGeom prst="rect">
            <a:avLst/>
          </a:prstGeom>
        </p:spPr>
        <p:txBody>
          <a:bodyPr/>
          <a:lstStyle/>
          <a:p>
            <a:r>
              <a:rPr lang="en-US" sz="1814" dirty="0">
                <a:solidFill>
                  <a:srgbClr val="002060"/>
                </a:solidFill>
                <a:latin typeface="+mn-lt"/>
              </a:rPr>
              <a:t>Brazing grooves: 1 around the cavity and 1 around all cooling channels </a:t>
            </a:r>
            <a:br>
              <a:rPr lang="en-US" sz="1814" dirty="0">
                <a:solidFill>
                  <a:srgbClr val="002060"/>
                </a:solidFill>
                <a:latin typeface="+mn-lt"/>
              </a:rPr>
            </a:br>
            <a:r>
              <a:rPr lang="en-US" sz="1270" dirty="0">
                <a:solidFill>
                  <a:srgbClr val="002060"/>
                </a:solidFill>
                <a:latin typeface="+mn-lt"/>
              </a:rPr>
              <a:t/>
            </a:r>
            <a:br>
              <a:rPr lang="en-US" sz="1270" dirty="0">
                <a:solidFill>
                  <a:srgbClr val="002060"/>
                </a:solidFill>
                <a:latin typeface="+mn-lt"/>
              </a:rPr>
            </a:br>
            <a:r>
              <a:rPr lang="en-US" sz="1814" dirty="0">
                <a:solidFill>
                  <a:srgbClr val="002060"/>
                </a:solidFill>
                <a:latin typeface="+mn-lt"/>
              </a:rPr>
              <a:t>	9 Pieces of brazing alloy need to be placed. 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BBDCFC"/>
              </a:clrFrom>
              <a:clrTo>
                <a:srgbClr val="BBDCFC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4295" y="1730567"/>
            <a:ext cx="1738082" cy="16316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ctangle 2"/>
          <p:cNvSpPr/>
          <p:nvPr/>
        </p:nvSpPr>
        <p:spPr>
          <a:xfrm>
            <a:off x="1837797" y="3298352"/>
            <a:ext cx="6675205" cy="21271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06131" eaLnBrk="0" fontAlgn="base" hangingPunct="0">
              <a:lnSpc>
                <a:spcPct val="110000"/>
              </a:lnSpc>
              <a:spcAft>
                <a:spcPts val="544"/>
              </a:spcAft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Optimized with 1 brazing groove around the cavity and 1 on the outside of all cooling channels:</a:t>
            </a:r>
          </a:p>
          <a:p>
            <a:pPr marL="311079" indent="-311079" defTabSz="406131" eaLnBrk="0" fontAlgn="base" hangingPunct="0">
              <a:lnSpc>
                <a:spcPct val="110000"/>
              </a:lnSpc>
              <a:spcAft>
                <a:spcPts val="544"/>
              </a:spcAft>
              <a:buFont typeface="Arial" panose="020B0604020202020204" pitchFamily="34" charset="0"/>
              <a:buChar char="•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2 Pieces of brazing alloy need to be placed </a:t>
            </a:r>
          </a:p>
          <a:p>
            <a:pPr marL="311079" indent="-311079" defTabSz="406131" eaLnBrk="0" fontAlgn="base" hangingPunct="0">
              <a:lnSpc>
                <a:spcPct val="110000"/>
              </a:lnSpc>
              <a:spcAft>
                <a:spcPts val="544"/>
              </a:spcAft>
              <a:buFont typeface="Arial" panose="020B0604020202020204" pitchFamily="34" charset="0"/>
              <a:buChar char="•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Grooves can be machined with turning instead of milling</a:t>
            </a:r>
          </a:p>
          <a:p>
            <a:pPr marL="311079" indent="-311079" defTabSz="406131" eaLnBrk="0" fontAlgn="base" hangingPunct="0">
              <a:lnSpc>
                <a:spcPct val="110000"/>
              </a:lnSpc>
              <a:spcAft>
                <a:spcPts val="544"/>
              </a:spcAft>
              <a:buFont typeface="Arial" panose="020B0604020202020204" pitchFamily="34" charset="0"/>
              <a:buChar char="•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Good experience with PSI (&gt; 11k cells brazed) with this brazing design</a:t>
            </a:r>
            <a:endParaRPr lang="nl-NL" sz="1814" dirty="0">
              <a:solidFill>
                <a:srgbClr val="00206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352" y="4343541"/>
            <a:ext cx="1790040" cy="21625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8620" y="6472107"/>
            <a:ext cx="727899" cy="353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56464419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defTabSz="406131" fontAlgn="base" hangingPunct="0">
              <a:spcBef>
                <a:spcPct val="0"/>
              </a:spcBef>
              <a:spcAft>
                <a:spcPct val="0"/>
              </a:spcAft>
            </a:pPr>
            <a:fld id="{1B83238F-673A-4F65-A6BD-DED2895A3C8A}" type="slidenum">
              <a:rPr lang="it-IT" altLang="it-IT">
                <a:latin typeface="Arial" pitchFamily="34" charset="0"/>
                <a:ea typeface="ＭＳ Ｐゴシック" pitchFamily="34" charset="-128"/>
              </a:rPr>
              <a:pPr defTabSz="406131" fontAlgn="base" hangingPunct="0">
                <a:spcBef>
                  <a:spcPct val="0"/>
                </a:spcBef>
                <a:spcAft>
                  <a:spcPct val="0"/>
                </a:spcAft>
              </a:pPr>
              <a:t>18</a:t>
            </a:fld>
            <a:endParaRPr lang="it-IT" altLang="it-IT" dirty="0"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/>
          </p:nvPr>
        </p:nvSpPr>
        <p:spPr>
          <a:xfrm>
            <a:off x="1849917" y="816026"/>
            <a:ext cx="8247199" cy="522595"/>
          </a:xfrm>
        </p:spPr>
        <p:txBody>
          <a:bodyPr/>
          <a:lstStyle/>
          <a:p>
            <a:r>
              <a:rPr lang="en-US" dirty="0" smtClean="0"/>
              <a:t>Fabrication / machining : accuracy vs tuning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045890" y="1534594"/>
            <a:ext cx="7642949" cy="371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11079" indent="-311079" defTabSz="406131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Final machining hardly changes going from 5-10 µm to 1-2 µm range</a:t>
            </a:r>
            <a:endParaRPr lang="nl-NL" sz="1814" dirty="0">
              <a:solidFill>
                <a:srgbClr val="00206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045890" y="4858299"/>
            <a:ext cx="7642949" cy="3715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11079" indent="-311079" defTabSz="406131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  <a:sym typeface="Wingdings" panose="05000000000000000000" pitchFamily="2" charset="2"/>
              </a:rPr>
              <a:t>Manual tuning  expertise needed, extra lead time, cost</a:t>
            </a:r>
            <a:endParaRPr lang="nl-NL" sz="1814" dirty="0">
              <a:solidFill>
                <a:srgbClr val="00206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045890" y="1919690"/>
            <a:ext cx="8264307" cy="6506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83643" lvl="1" indent="-311079" defTabSz="406131" eaLnBrk="0" fontAlgn="base" hangingPunct="0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Costs from 5-10 µm to 1-2 µm range are handled in the set up time and are stable for single point diamond turning in one batch</a:t>
            </a:r>
            <a:endParaRPr lang="nl-NL" sz="1814" dirty="0">
              <a:solidFill>
                <a:srgbClr val="00206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045890" y="2675135"/>
            <a:ext cx="8264307" cy="3715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11079" indent="-311079" defTabSz="406131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Machining of tuning holes is a cost driver in pre-machining, </a:t>
            </a:r>
            <a:endParaRPr lang="nl-NL" sz="1814" dirty="0">
              <a:solidFill>
                <a:srgbClr val="00206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045891" y="3066027"/>
            <a:ext cx="7511468" cy="3715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83643" lvl="1" indent="-311079" defTabSz="406131" eaLnBrk="0" fontAlgn="base" hangingPunct="0">
              <a:spcBef>
                <a:spcPct val="0"/>
              </a:spcBef>
              <a:spcAft>
                <a:spcPct val="0"/>
              </a:spcAft>
              <a:buFont typeface="Wingdings" panose="05000000000000000000" pitchFamily="2" charset="2"/>
              <a:buChar char="Ø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Requires additional 2</a:t>
            </a:r>
            <a:r>
              <a:rPr lang="en-US" sz="1814" baseline="30000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nd</a:t>
            </a: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 boring operation step, or 5-axis milling </a:t>
            </a:r>
            <a:endParaRPr lang="nl-NL" sz="1814" dirty="0">
              <a:solidFill>
                <a:srgbClr val="00206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045890" y="3609519"/>
            <a:ext cx="7642949" cy="3715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11079" indent="-311079" defTabSz="406131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Machining of 4 tuning studs is not needed</a:t>
            </a:r>
            <a:endParaRPr lang="nl-NL" sz="1814" dirty="0">
              <a:solidFill>
                <a:srgbClr val="00206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2045890" y="4212892"/>
            <a:ext cx="7594389" cy="3715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11079" indent="-311079" defTabSz="406131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</a:rPr>
              <a:t>Extra brazing step for the studs </a:t>
            </a:r>
            <a:r>
              <a:rPr lang="en-US" sz="1814" dirty="0">
                <a:solidFill>
                  <a:srgbClr val="002060"/>
                </a:solidFill>
                <a:latin typeface="Arial" pitchFamily="34" charset="0"/>
                <a:ea typeface="ＭＳ Ｐゴシック" pitchFamily="34" charset="-128"/>
                <a:sym typeface="Wingdings" panose="05000000000000000000" pitchFamily="2" charset="2"/>
              </a:rPr>
              <a:t> yield risk  cost and lead time</a:t>
            </a:r>
            <a:endParaRPr lang="nl-NL" sz="1814" dirty="0">
              <a:solidFill>
                <a:srgbClr val="002060"/>
              </a:solidFill>
              <a:latin typeface="Arial" pitchFamily="34" charset="0"/>
              <a:ea typeface="ＭＳ Ｐゴシック" pitchFamily="34" charset="-128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696856" y="5441484"/>
            <a:ext cx="8818787" cy="4273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06131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177" dirty="0">
                <a:solidFill>
                  <a:srgbClr val="FF0000"/>
                </a:solidFill>
                <a:latin typeface="Arial" pitchFamily="34" charset="0"/>
                <a:ea typeface="ＭＳ Ｐゴシック" pitchFamily="34" charset="-128"/>
                <a:sym typeface="Wingdings" panose="05000000000000000000" pitchFamily="2" charset="2"/>
              </a:rPr>
              <a:t>Tuning is cost-increasing compared to the higher accurate version! </a:t>
            </a:r>
          </a:p>
        </p:txBody>
      </p:sp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8620" y="6472107"/>
            <a:ext cx="727899" cy="353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48485364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9366" y="816026"/>
            <a:ext cx="1624469" cy="19624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Slide Number Placeholder 4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fld id="{1B83238F-673A-4F65-A6BD-DED2895A3C8A}" type="slidenum">
              <a:rPr lang="it-IT" altLang="it-IT" smtClean="0"/>
              <a:pPr/>
              <a:t>19</a:t>
            </a:fld>
            <a:endParaRPr lang="it-IT" altLang="it-IT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/>
          </p:nvPr>
        </p:nvSpPr>
        <p:spPr>
          <a:xfrm>
            <a:off x="1784593" y="816026"/>
            <a:ext cx="8247199" cy="522595"/>
          </a:xfrm>
        </p:spPr>
        <p:txBody>
          <a:bodyPr/>
          <a:lstStyle/>
          <a:p>
            <a:r>
              <a:rPr lang="en-US" dirty="0" smtClean="0"/>
              <a:t>Industrialization: Final estimated cost break down</a:t>
            </a:r>
            <a:endParaRPr lang="en-US" dirty="0"/>
          </a:p>
        </p:txBody>
      </p:sp>
      <p:sp>
        <p:nvSpPr>
          <p:cNvPr id="2" name="Rectangle 1"/>
          <p:cNvSpPr/>
          <p:nvPr/>
        </p:nvSpPr>
        <p:spPr>
          <a:xfrm>
            <a:off x="1019044" y="1402060"/>
            <a:ext cx="7642949" cy="3715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14" b="1" dirty="0">
                <a:solidFill>
                  <a:srgbClr val="002060"/>
                </a:solidFill>
              </a:rPr>
              <a:t>Total cost reduction estimated at ± 10%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4912277"/>
              </p:ext>
            </p:extLst>
          </p:nvPr>
        </p:nvGraphicFramePr>
        <p:xfrm>
          <a:off x="1048861" y="1891035"/>
          <a:ext cx="4246083" cy="2445375"/>
        </p:xfrm>
        <a:graphic>
          <a:graphicData uri="http://schemas.openxmlformats.org/drawingml/2006/table">
            <a:tbl>
              <a:tblPr firstRow="1" firstCol="1">
                <a:tableStyleId>{08FB837D-C827-4EFA-A057-4D05807E0F7C}</a:tableStyleId>
              </a:tblPr>
              <a:tblGrid>
                <a:gridCol w="16460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60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89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50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0100">
                <a:tc>
                  <a:txBody>
                    <a:bodyPr/>
                    <a:lstStyle/>
                    <a:p>
                      <a:pPr algn="ctr" rtl="0" fontAlgn="b"/>
                      <a:r>
                        <a:rPr lang="nl-NL" sz="1100" u="none" strike="noStrike" dirty="0">
                          <a:effectLst/>
                        </a:rPr>
                        <a:t>Item</a:t>
                      </a:r>
                      <a:endParaRPr lang="nl-NL" sz="1100" b="1" i="0" u="none" strike="noStrike" dirty="0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nl-NL" sz="1100" u="none" strike="noStrike">
                          <a:effectLst/>
                        </a:rPr>
                        <a:t>Operation</a:t>
                      </a:r>
                      <a:endParaRPr lang="nl-NL" sz="1100" b="1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gridSpan="2">
                  <a:txBody>
                    <a:bodyPr/>
                    <a:lstStyle/>
                    <a:p>
                      <a:pPr algn="ctr" rtl="0" fontAlgn="b"/>
                      <a:r>
                        <a:rPr lang="nl-NL" sz="1100" u="none" strike="noStrike">
                          <a:effectLst/>
                        </a:rPr>
                        <a:t>Costs</a:t>
                      </a:r>
                      <a:endParaRPr lang="nl-NL" sz="1100" b="1" i="0" u="none" strike="noStrike">
                        <a:solidFill>
                          <a:srgbClr val="FFFFFF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h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459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nl-NL" sz="1100" u="none" strike="noStrike">
                          <a:effectLst/>
                        </a:rPr>
                        <a:t>Tooling</a:t>
                      </a:r>
                      <a:endParaRPr lang="nl-NL" sz="11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nl-NL" sz="1000" u="none" strike="noStrike">
                          <a:effectLst/>
                        </a:rPr>
                        <a:t>Mill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nl-NL" sz="1000" u="none" strike="noStrike">
                          <a:effectLst/>
                        </a:rPr>
                        <a:t>1.69%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nl-NL" sz="1100" u="none" strike="noStrike">
                          <a:effectLst/>
                        </a:rPr>
                        <a:t>5.17%</a:t>
                      </a:r>
                      <a:endParaRPr lang="nl-NL" sz="11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818"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nl-NL" sz="1000" u="none" strike="noStrike">
                          <a:effectLst/>
                        </a:rPr>
                        <a:t>Diamond tool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nl-NL" sz="1000" u="none" strike="noStrike">
                          <a:effectLst/>
                        </a:rPr>
                        <a:t>3.49%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818"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nl-NL" sz="1100" u="none" strike="noStrike" dirty="0">
                          <a:effectLst/>
                        </a:rPr>
                        <a:t>General</a:t>
                      </a:r>
                      <a:endParaRPr lang="nl-NL" sz="11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>
                          <a:effectLst/>
                        </a:rPr>
                        <a:t>Work preparation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1.69%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nl-NL" sz="1100" u="none" strike="noStrike">
                          <a:effectLst/>
                        </a:rPr>
                        <a:t>13.84%</a:t>
                      </a:r>
                      <a:endParaRPr lang="nl-NL" sz="11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818"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>
                          <a:effectLst/>
                        </a:rPr>
                        <a:t>Programming PT / HPT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3.49%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2818"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>
                          <a:effectLst/>
                        </a:rPr>
                        <a:t>Programming UPT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5.17%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2818"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>
                          <a:effectLst/>
                        </a:rPr>
                        <a:t>Programming 3D metrology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3.49%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2818"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nl-NL" sz="1100" u="none" strike="noStrike" dirty="0">
                          <a:effectLst/>
                        </a:rPr>
                        <a:t>Pre </a:t>
                      </a:r>
                      <a:r>
                        <a:rPr lang="nl-NL" sz="1100" u="none" strike="noStrike" dirty="0" err="1">
                          <a:effectLst/>
                        </a:rPr>
                        <a:t>machining</a:t>
                      </a:r>
                      <a:endParaRPr lang="nl-NL" sz="1100" b="1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>
                          <a:effectLst/>
                        </a:rPr>
                        <a:t>Sawing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1.69%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nl-NL" sz="1100" u="none" strike="noStrike">
                          <a:effectLst/>
                        </a:rPr>
                        <a:t>20.25%</a:t>
                      </a:r>
                      <a:endParaRPr lang="nl-NL" sz="11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2818"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 dirty="0">
                          <a:effectLst/>
                        </a:rPr>
                        <a:t>Turning PT</a:t>
                      </a:r>
                      <a:endParaRPr lang="nl-NL" sz="10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16.87%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2818"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 dirty="0" err="1">
                          <a:effectLst/>
                        </a:rPr>
                        <a:t>Annealing</a:t>
                      </a:r>
                      <a:endParaRPr lang="nl-NL" sz="10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1.69%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2818"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nl-NL" sz="1100" u="none" strike="noStrike">
                          <a:effectLst/>
                        </a:rPr>
                        <a:t>End machining</a:t>
                      </a:r>
                      <a:endParaRPr lang="nl-NL" sz="11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>
                          <a:effectLst/>
                        </a:rPr>
                        <a:t>Turning UPT Pre-machining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16.87%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rowSpan="4">
                  <a:txBody>
                    <a:bodyPr/>
                    <a:lstStyle/>
                    <a:p>
                      <a:pPr algn="ctr" rtl="0" fontAlgn="ctr"/>
                      <a:r>
                        <a:rPr lang="nl-NL" sz="1100" u="none" strike="noStrike">
                          <a:effectLst/>
                        </a:rPr>
                        <a:t>60.74%</a:t>
                      </a:r>
                      <a:endParaRPr lang="nl-NL" sz="11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2818"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 dirty="0">
                          <a:effectLst/>
                        </a:rPr>
                        <a:t>Turning </a:t>
                      </a:r>
                      <a:r>
                        <a:rPr lang="nl-NL" sz="1000" u="none" strike="noStrike" dirty="0" smtClean="0">
                          <a:effectLst/>
                        </a:rPr>
                        <a:t>UPT End-</a:t>
                      </a:r>
                      <a:r>
                        <a:rPr lang="nl-NL" sz="1000" u="none" strike="noStrike" dirty="0" err="1" smtClean="0">
                          <a:effectLst/>
                        </a:rPr>
                        <a:t>machining</a:t>
                      </a:r>
                      <a:endParaRPr lang="nl-NL" sz="10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25.31%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2818"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>
                          <a:effectLst/>
                        </a:rPr>
                        <a:t>Cleaning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>
                          <a:effectLst/>
                        </a:rPr>
                        <a:t>1.69%</a:t>
                      </a:r>
                      <a:endParaRPr lang="nl-NL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2818"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nl-NL" sz="1000" u="none" strike="noStrike" dirty="0" err="1">
                          <a:effectLst/>
                        </a:rPr>
                        <a:t>Metrology</a:t>
                      </a:r>
                      <a:endParaRPr lang="nl-NL" sz="10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nl-NL" sz="1000" u="none" strike="noStrike" dirty="0">
                          <a:effectLst/>
                        </a:rPr>
                        <a:t>16.87%</a:t>
                      </a:r>
                      <a:endParaRPr lang="nl-NL" sz="1000" b="0" i="0" u="none" strike="noStrike" dirty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8641" marR="8641" marT="8641" marB="0" anchor="b"/>
                </a:tc>
                <a:tc vMerge="1">
                  <a:txBody>
                    <a:bodyPr/>
                    <a:lstStyle/>
                    <a:p>
                      <a:endParaRPr lang="nl-NL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342" y="2383811"/>
            <a:ext cx="4164917" cy="24885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14" name="Chart 13"/>
          <p:cNvGraphicFramePr>
            <a:graphicFrameLocks/>
          </p:cNvGraphicFramePr>
          <p:nvPr>
            <p:extLst/>
          </p:nvPr>
        </p:nvGraphicFramePr>
        <p:xfrm>
          <a:off x="3195909" y="4369419"/>
          <a:ext cx="5970867" cy="24885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8620" y="6472107"/>
            <a:ext cx="727899" cy="3537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17822462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sz="3600" dirty="0" err="1" smtClean="0"/>
              <a:t>Outline</a:t>
            </a:r>
            <a:endParaRPr lang="en-US" sz="3600" dirty="0"/>
          </a:p>
        </p:txBody>
      </p:sp>
      <p:sp>
        <p:nvSpPr>
          <p:cNvPr id="23" name="Content Placeholder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2400" dirty="0" smtClean="0">
                <a:solidFill>
                  <a:schemeClr val="tx2"/>
                </a:solidFill>
              </a:rPr>
              <a:t>VDL Enabling Technologies </a:t>
            </a:r>
            <a:r>
              <a:rPr lang="en-GB" sz="2400" dirty="0" smtClean="0">
                <a:solidFill>
                  <a:schemeClr val="tx2"/>
                </a:solidFill>
              </a:rPr>
              <a:t>Group</a:t>
            </a:r>
            <a:endParaRPr lang="en-GB" sz="2400" dirty="0" smtClean="0">
              <a:solidFill>
                <a:schemeClr val="tx2"/>
              </a:solidFill>
            </a:endParaRPr>
          </a:p>
          <a:p>
            <a:pPr marL="0" indent="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</a:pPr>
            <a:endParaRPr lang="en-GB" sz="2400" dirty="0" smtClean="0">
              <a:solidFill>
                <a:schemeClr val="tx2"/>
              </a:solidFill>
            </a:endParaRP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2400" dirty="0" smtClean="0">
                <a:solidFill>
                  <a:schemeClr val="tx2"/>
                </a:solidFill>
              </a:rPr>
              <a:t>Industry and Science</a:t>
            </a: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GB" sz="2400" dirty="0" smtClean="0">
              <a:solidFill>
                <a:schemeClr val="tx2"/>
              </a:solidFill>
            </a:endParaRP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nl-NL" sz="2400" dirty="0" err="1" smtClean="0">
                <a:solidFill>
                  <a:schemeClr val="tx2"/>
                </a:solidFill>
              </a:rPr>
              <a:t>Synergy</a:t>
            </a:r>
            <a:endParaRPr lang="nl-NL" sz="2400" dirty="0" smtClean="0">
              <a:solidFill>
                <a:schemeClr val="tx2"/>
              </a:solidFill>
            </a:endParaRP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nl-NL" sz="2400" dirty="0">
              <a:solidFill>
                <a:schemeClr val="tx2"/>
              </a:solidFill>
            </a:endParaRP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nl-NL" sz="2400" dirty="0" smtClean="0">
                <a:solidFill>
                  <a:schemeClr val="tx2"/>
                </a:solidFill>
              </a:rPr>
              <a:t>Compact Light</a:t>
            </a:r>
            <a:endParaRPr lang="en-GB" sz="2400" dirty="0" smtClean="0">
              <a:solidFill>
                <a:schemeClr val="tx2"/>
              </a:solidFill>
            </a:endParaRP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GB" sz="2400" dirty="0" smtClean="0">
              <a:solidFill>
                <a:schemeClr val="tx2"/>
              </a:solidFill>
            </a:endParaRP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2400" dirty="0" smtClean="0">
                <a:solidFill>
                  <a:schemeClr val="tx2"/>
                </a:solidFill>
              </a:rPr>
              <a:t>Science and Industry; leverage strengths</a:t>
            </a: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nl-NL" sz="2400" dirty="0">
              <a:solidFill>
                <a:schemeClr val="tx2"/>
              </a:solidFill>
            </a:endParaRP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GB" sz="2400" dirty="0" smtClean="0">
                <a:solidFill>
                  <a:schemeClr val="tx2"/>
                </a:solidFill>
              </a:rPr>
              <a:t>Conclusions</a:t>
            </a: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GB" sz="2400" dirty="0" smtClean="0">
              <a:solidFill>
                <a:schemeClr val="tx2"/>
              </a:solidFill>
            </a:endParaRP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GB" sz="2400" dirty="0">
              <a:solidFill>
                <a:schemeClr val="tx2"/>
              </a:solidFill>
            </a:endParaRPr>
          </a:p>
          <a:p>
            <a:pPr marL="171450" indent="-285750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GB" sz="2400" dirty="0">
              <a:solidFill>
                <a:schemeClr val="tx2"/>
              </a:solidFill>
            </a:endParaRPr>
          </a:p>
        </p:txBody>
      </p:sp>
      <p:sp>
        <p:nvSpPr>
          <p:cNvPr id="30" name="Footer Placeholder 10"/>
          <p:cNvSpPr>
            <a:spLocks noGrp="1"/>
          </p:cNvSpPr>
          <p:nvPr>
            <p:ph type="ftr" sz="quarter" idx="4294967295"/>
          </p:nvPr>
        </p:nvSpPr>
        <p:spPr>
          <a:xfrm>
            <a:off x="0" y="6561138"/>
            <a:ext cx="4114800" cy="18097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 smtClean="0"/>
              <a:t>Compact light meeting Eindhoven</a:t>
            </a:r>
            <a:endParaRPr lang="nl-NL" dirty="0"/>
          </a:p>
        </p:txBody>
      </p:sp>
      <p:sp>
        <p:nvSpPr>
          <p:cNvPr id="31" name="TextBox 30"/>
          <p:cNvSpPr txBox="1"/>
          <p:nvPr/>
        </p:nvSpPr>
        <p:spPr>
          <a:xfrm>
            <a:off x="5271246" y="2526230"/>
            <a:ext cx="5760000" cy="972000"/>
          </a:xfrm>
          <a:prstGeom prst="rect">
            <a:avLst/>
          </a:prstGeom>
          <a:solidFill>
            <a:srgbClr val="002060"/>
          </a:solidFill>
        </p:spPr>
        <p:txBody>
          <a:bodyPr wrap="square" rtlCol="0" anchor="ctr" anchorCtr="1">
            <a:spAutoFit/>
          </a:bodyPr>
          <a:lstStyle/>
          <a:p>
            <a:r>
              <a:rPr lang="en-US" sz="3600" dirty="0" smtClean="0">
                <a:solidFill>
                  <a:schemeClr val="bg1"/>
                </a:solidFill>
              </a:rPr>
              <a:t>Early collaboration is key</a:t>
            </a:r>
            <a:endParaRPr lang="en-US" sz="3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517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 vert="horz" lIns="0" tIns="36000" rIns="0" bIns="0" rtlCol="0" anchor="ctr">
            <a:noAutofit/>
          </a:bodyPr>
          <a:lstStyle/>
          <a:p>
            <a:r>
              <a:rPr lang="en-US" sz="3200" dirty="0"/>
              <a:t>So…why is the </a:t>
            </a:r>
            <a:r>
              <a:rPr lang="en-US" sz="3200" dirty="0" smtClean="0"/>
              <a:t>accelerator </a:t>
            </a:r>
            <a:r>
              <a:rPr lang="en-US" sz="3200" dirty="0"/>
              <a:t>community very </a:t>
            </a:r>
            <a:r>
              <a:rPr lang="en-US" sz="3200" dirty="0" smtClean="0"/>
              <a:t>relevant?</a:t>
            </a:r>
            <a:endParaRPr lang="en-US" sz="3200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endParaRPr lang="en-US" dirty="0" smtClean="0">
              <a:sym typeface="Wingdings" panose="05000000000000000000" pitchFamily="2" charset="2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sz="2000" dirty="0" smtClean="0">
                <a:sym typeface="Wingdings" panose="05000000000000000000" pitchFamily="2" charset="2"/>
              </a:rPr>
              <a:t>Innovative technologies and competences are relevant for all our customers </a:t>
            </a:r>
          </a:p>
          <a:p>
            <a:pPr>
              <a:buFont typeface="Wingdings" panose="05000000000000000000" pitchFamily="2" charset="2"/>
              <a:buChar char="Ø"/>
            </a:pPr>
            <a:r>
              <a:rPr lang="en-US" sz="2000" dirty="0" smtClean="0">
                <a:sym typeface="Wingdings" panose="05000000000000000000" pitchFamily="2" charset="2"/>
              </a:rPr>
              <a:t>VDL proactively explores new technologies for application in customer products</a:t>
            </a:r>
          </a:p>
          <a:p>
            <a:pPr>
              <a:buFont typeface="Wingdings" panose="05000000000000000000" pitchFamily="2" charset="2"/>
              <a:buChar char="Ø"/>
            </a:pPr>
            <a:r>
              <a:rPr lang="en-US" sz="2000" dirty="0" smtClean="0">
                <a:sym typeface="Wingdings" panose="05000000000000000000" pitchFamily="2" charset="2"/>
              </a:rPr>
              <a:t>Relevant mindset – pushing the limits in both design and manufacturing</a:t>
            </a:r>
          </a:p>
          <a:p>
            <a:pPr>
              <a:buFont typeface="Wingdings" panose="05000000000000000000" pitchFamily="2" charset="2"/>
              <a:buChar char="Ø"/>
            </a:pPr>
            <a:r>
              <a:rPr lang="en-US" sz="2000" dirty="0" smtClean="0">
                <a:sym typeface="Wingdings" panose="05000000000000000000" pitchFamily="2" charset="2"/>
              </a:rPr>
              <a:t>Volume production  stay within the control limits, process control</a:t>
            </a:r>
          </a:p>
          <a:p>
            <a:pPr>
              <a:buFont typeface="Wingdings" panose="05000000000000000000" pitchFamily="2" charset="2"/>
              <a:buChar char="Ø"/>
            </a:pPr>
            <a:r>
              <a:rPr lang="en-US" sz="2000" dirty="0" smtClean="0">
                <a:sym typeface="Wingdings" panose="05000000000000000000" pitchFamily="2" charset="2"/>
              </a:rPr>
              <a:t>System approach is very similar</a:t>
            </a:r>
          </a:p>
          <a:p>
            <a:endParaRPr lang="en-US" sz="2000" dirty="0" smtClean="0">
              <a:sym typeface="Wingdings" panose="05000000000000000000" pitchFamily="2" charset="2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367917" y="927861"/>
            <a:ext cx="11455783" cy="252000"/>
          </a:xfrm>
        </p:spPr>
        <p:txBody>
          <a:bodyPr/>
          <a:lstStyle/>
          <a:p>
            <a:r>
              <a:rPr lang="en-US" sz="2000" dirty="0" smtClean="0"/>
              <a:t>Pushing limits, new (disruptive) technologies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796112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nl-NL" smtClean="0"/>
              <a:t>15-6-2022</a:t>
            </a:r>
            <a:endParaRPr lang="nl-NL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 lIns="0" tIns="36000" rIns="0" bIns="0" rtlCol="0" anchor="ctr">
            <a:noAutofit/>
          </a:bodyPr>
          <a:lstStyle/>
          <a:p>
            <a:r>
              <a:rPr lang="en-US" sz="3200" dirty="0"/>
              <a:t>Applications : </a:t>
            </a:r>
            <a:r>
              <a:rPr lang="en-US" sz="3200" dirty="0" smtClean="0"/>
              <a:t>proton </a:t>
            </a:r>
            <a:r>
              <a:rPr lang="en-US" sz="3200" dirty="0"/>
              <a:t>therapy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US" dirty="0"/>
              <a:t>LIGHT (</a:t>
            </a:r>
            <a:r>
              <a:rPr lang="en-US" dirty="0" err="1"/>
              <a:t>Linac</a:t>
            </a:r>
            <a:r>
              <a:rPr lang="en-US" dirty="0"/>
              <a:t> for Image Guided Hadron Therapy) developed by ADAM</a:t>
            </a:r>
          </a:p>
          <a:p>
            <a:r>
              <a:rPr lang="en-US" dirty="0"/>
              <a:t>VDL ETG is partner to manufacture, build and test the CCL accelerating modules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14" name="Footer Placeholder 3"/>
          <p:cNvSpPr>
            <a:spLocks noGrp="1"/>
          </p:cNvSpPr>
          <p:nvPr>
            <p:ph type="ftr" sz="quarter" idx="3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smtClean="0"/>
              <a:t>IPAC 2022 industry session VDL ETG 220615 </a:t>
            </a:r>
            <a:endParaRPr lang="nl-NL" dirty="0"/>
          </a:p>
        </p:txBody>
      </p:sp>
      <p:pic>
        <p:nvPicPr>
          <p:cNvPr id="6" name="Picture 2" descr="C:\Users\Breukers\AppData\Local\Microsoft\Windows\Temporary Internet Files\Content.IE5\6H546CRZ\image004.jpg"/>
          <p:cNvPicPr>
            <a:picLocks noGrp="1" noChangeAspect="1" noChangeArrowheads="1"/>
          </p:cNvPicPr>
          <p:nvPr>
            <p:ph idx="4294967295"/>
          </p:nvPr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0298222" y="400867"/>
            <a:ext cx="1495425" cy="419100"/>
          </a:xfrm>
          <a:prstGeom prst="rect">
            <a:avLst/>
          </a:prstGeom>
          <a:noFill/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8571" y="3535247"/>
            <a:ext cx="6688137" cy="2476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Rectangle 8"/>
          <p:cNvSpPr/>
          <p:nvPr/>
        </p:nvSpPr>
        <p:spPr>
          <a:xfrm>
            <a:off x="3471798" y="5161776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CCL</a:t>
            </a:r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1648088" y="5161776"/>
            <a:ext cx="9412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nl-NL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SCDTL</a:t>
            </a:r>
            <a:endParaRPr lang="en-US" dirty="0"/>
          </a:p>
        </p:txBody>
      </p:sp>
      <p:sp>
        <p:nvSpPr>
          <p:cNvPr id="12" name="Rectangle 11"/>
          <p:cNvSpPr/>
          <p:nvPr/>
        </p:nvSpPr>
        <p:spPr>
          <a:xfrm>
            <a:off x="562238" y="5161776"/>
            <a:ext cx="67197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RFQ</a:t>
            </a:r>
            <a:endParaRPr lang="en-US" dirty="0"/>
          </a:p>
        </p:txBody>
      </p:sp>
      <p:pic>
        <p:nvPicPr>
          <p:cNvPr id="4104" name="Picture 8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29425" y="2098144"/>
            <a:ext cx="3009900" cy="259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5" name="Picture 9"/>
          <p:cNvPicPr>
            <a:picLocks noChangeAspect="1" noChangeArrowheads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036332" y="2505550"/>
            <a:ext cx="1631674" cy="19494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2" name="Picture 6"/>
          <p:cNvPicPr>
            <a:picLocks noChangeAspect="1" noChangeArrowheads="1"/>
          </p:cNvPicPr>
          <p:nvPr/>
        </p:nvPicPr>
        <p:blipFill>
          <a:blip r:embed="rId6" cstate="email">
            <a:clrChange>
              <a:clrFrom>
                <a:srgbClr val="FFFB32"/>
              </a:clrFrom>
              <a:clrTo>
                <a:srgbClr val="FFFB32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42861" y="3983898"/>
            <a:ext cx="4483100" cy="26240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268122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8775" y="365126"/>
            <a:ext cx="11455400" cy="272814"/>
          </a:xfrm>
        </p:spPr>
        <p:txBody>
          <a:bodyPr vert="horz" lIns="0" tIns="36000" rIns="0" bIns="0" rtlCol="0" anchor="ctr">
            <a:noAutofit/>
          </a:bodyPr>
          <a:lstStyle/>
          <a:p>
            <a:r>
              <a:rPr lang="en-US" sz="3200" dirty="0"/>
              <a:t>Accelerator spin-offs - applications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79512" y="839742"/>
            <a:ext cx="11869613" cy="6270506"/>
            <a:chOff x="179512" y="720000"/>
            <a:chExt cx="8712968" cy="6309320"/>
          </a:xfrm>
        </p:grpSpPr>
        <p:graphicFrame>
          <p:nvGraphicFramePr>
            <p:cNvPr id="7" name="Content Placeholder 3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1513420784"/>
                </p:ext>
              </p:extLst>
            </p:nvPr>
          </p:nvGraphicFramePr>
          <p:xfrm>
            <a:off x="179512" y="720000"/>
            <a:ext cx="8712968" cy="6309320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2" r:lo="rId3" r:qs="rId4" r:cs="rId5"/>
            </a:graphicData>
          </a:graphic>
        </p:graphicFrame>
        <p:sp>
          <p:nvSpPr>
            <p:cNvPr id="8" name="Flowchart: Document 7"/>
            <p:cNvSpPr/>
            <p:nvPr/>
          </p:nvSpPr>
          <p:spPr>
            <a:xfrm>
              <a:off x="6632654" y="5301207"/>
              <a:ext cx="1827780" cy="741260"/>
            </a:xfrm>
            <a:prstGeom prst="flowChartDocumen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i="1" dirty="0" smtClean="0">
                  <a:latin typeface="Calibri" pitchFamily="34" charset="0"/>
                </a:rPr>
                <a:t>Normal Conducting X-band</a:t>
              </a:r>
              <a:endParaRPr lang="nl-NL" sz="1200" b="1" i="1" dirty="0">
                <a:latin typeface="Calibri" pitchFamily="34" charset="0"/>
              </a:endParaRPr>
            </a:p>
          </p:txBody>
        </p:sp>
      </p:grp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IPAC 2022 industry session VDL ETG 220615 </a:t>
            </a:r>
            <a:endParaRPr lang="nl-NL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nl-NL" smtClean="0"/>
              <a:t>15-6-2022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602546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 vert="horz" lIns="0" tIns="36000" rIns="0" bIns="0" rtlCol="0" anchor="ctr">
            <a:noAutofit/>
          </a:bodyPr>
          <a:lstStyle/>
          <a:p>
            <a:r>
              <a:rPr lang="en-US" sz="3200" dirty="0" smtClean="0"/>
              <a:t>Overlap between </a:t>
            </a:r>
            <a:r>
              <a:rPr lang="en-US" sz="3200" dirty="0"/>
              <a:t>science and industry </a:t>
            </a:r>
            <a:r>
              <a:rPr lang="en-US" sz="3200" dirty="0" smtClean="0"/>
              <a:t>– synergy </a:t>
            </a:r>
            <a:endParaRPr lang="en-US" sz="3200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noProof="0" smtClean="0"/>
              <a:t>IPAC 2022 industry session VDL ETG 220615 </a:t>
            </a:r>
            <a:endParaRPr lang="nl-NL" noProof="0" dirty="0"/>
          </a:p>
        </p:txBody>
      </p:sp>
      <p:sp>
        <p:nvSpPr>
          <p:cNvPr id="7" name="Oval 6"/>
          <p:cNvSpPr/>
          <p:nvPr/>
        </p:nvSpPr>
        <p:spPr>
          <a:xfrm>
            <a:off x="718451" y="1665513"/>
            <a:ext cx="7434000" cy="4176000"/>
          </a:xfrm>
          <a:prstGeom prst="ellipse">
            <a:avLst/>
          </a:prstGeom>
          <a:solidFill>
            <a:srgbClr val="FFBF5F">
              <a:alpha val="50196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4397829" y="1663455"/>
            <a:ext cx="7434937" cy="4176000"/>
          </a:xfrm>
          <a:prstGeom prst="ellipse">
            <a:avLst/>
          </a:prstGeom>
          <a:solidFill>
            <a:srgbClr val="C073B2">
              <a:alpha val="50196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254828" y="2062112"/>
            <a:ext cx="12362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Research 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7815942" y="2062112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Industry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1732616" y="2649941"/>
            <a:ext cx="2230098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Investigate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State-of-the-art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One-of-a-kind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Size not an issue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Long term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8590616" y="2683610"/>
            <a:ext cx="2986715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Manufacture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Economic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Available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Predictable performance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Size limits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Time to market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5335787" y="2649941"/>
            <a:ext cx="1524776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Enabling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Speed up!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  <p:cxnSp>
        <p:nvCxnSpPr>
          <p:cNvPr id="15" name="Straight Arrow Connector 14"/>
          <p:cNvCxnSpPr/>
          <p:nvPr/>
        </p:nvCxnSpPr>
        <p:spPr>
          <a:xfrm flipH="1">
            <a:off x="4397829" y="3539784"/>
            <a:ext cx="1698172" cy="21265"/>
          </a:xfrm>
          <a:prstGeom prst="straightConnector1">
            <a:avLst/>
          </a:prstGeom>
          <a:ln w="762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>
            <a:off x="6107521" y="3536901"/>
            <a:ext cx="2044930" cy="24148"/>
          </a:xfrm>
          <a:prstGeom prst="straightConnector1">
            <a:avLst/>
          </a:prstGeom>
          <a:ln w="762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4733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 smtClean="0"/>
              <a:t>15-6-2022</a:t>
            </a:r>
            <a:endParaRPr lang="nl-NL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 vert="horz" lIns="0" tIns="36000" rIns="0" bIns="0" rtlCol="0" anchor="ctr">
            <a:noAutofit/>
          </a:bodyPr>
          <a:lstStyle/>
          <a:p>
            <a:r>
              <a:rPr lang="en-US" sz="3200" dirty="0"/>
              <a:t>Large overlap in technology </a:t>
            </a:r>
            <a:r>
              <a:rPr lang="en-US" sz="3200" dirty="0" smtClean="0"/>
              <a:t>strengths </a:t>
            </a:r>
            <a:r>
              <a:rPr lang="en-US" sz="3200" dirty="0"/>
              <a:t>and challenges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en-US" noProof="0" smtClean="0"/>
              <a:t>IPAC 2022 industry session VDL ETG 220615 </a:t>
            </a:r>
            <a:endParaRPr lang="nl-NL" noProof="0" dirty="0"/>
          </a:p>
        </p:txBody>
      </p:sp>
      <p:sp>
        <p:nvSpPr>
          <p:cNvPr id="7" name="Oval 6"/>
          <p:cNvSpPr/>
          <p:nvPr/>
        </p:nvSpPr>
        <p:spPr>
          <a:xfrm>
            <a:off x="718451" y="1665513"/>
            <a:ext cx="7434000" cy="4176000"/>
          </a:xfrm>
          <a:prstGeom prst="ellipse">
            <a:avLst/>
          </a:prstGeom>
          <a:solidFill>
            <a:srgbClr val="FFBF5F">
              <a:alpha val="50196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4397829" y="1663455"/>
            <a:ext cx="7434937" cy="4176000"/>
          </a:xfrm>
          <a:prstGeom prst="ellipse">
            <a:avLst/>
          </a:prstGeom>
          <a:solidFill>
            <a:srgbClr val="C073B2">
              <a:alpha val="50196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254828" y="2062112"/>
            <a:ext cx="12362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Research 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7815942" y="2062112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Industry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1732616" y="2649941"/>
            <a:ext cx="1729961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project drive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RF design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physics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feasibility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--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 smtClean="0"/>
          </a:p>
        </p:txBody>
      </p:sp>
      <p:sp>
        <p:nvSpPr>
          <p:cNvPr id="12" name="TextBox 11"/>
          <p:cNvSpPr txBox="1"/>
          <p:nvPr/>
        </p:nvSpPr>
        <p:spPr>
          <a:xfrm>
            <a:off x="8590616" y="2649941"/>
            <a:ext cx="2512226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system integration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precision machining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mechatronics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reliability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--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335787" y="2649941"/>
            <a:ext cx="1729961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accelerators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E-beam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cryogenics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vacuum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cleanliness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coatings</a:t>
            </a:r>
          </a:p>
        </p:txBody>
      </p:sp>
    </p:spTree>
    <p:extLst>
      <p:ext uri="{BB962C8B-B14F-4D97-AF65-F5344CB8AC3E}">
        <p14:creationId xmlns:p14="http://schemas.microsoft.com/office/powerpoint/2010/main" val="2075747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7325" y="174626"/>
            <a:ext cx="11455400" cy="733912"/>
          </a:xfrm>
        </p:spPr>
        <p:txBody>
          <a:bodyPr/>
          <a:lstStyle/>
          <a:p>
            <a:r>
              <a:rPr lang="en-US" dirty="0" smtClean="0"/>
              <a:t>Compact Light; ultimately a fruitful collaboration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C7137E2-B116-43C7-9117-82C46AC924CB}" type="slidenum">
              <a:rPr lang="nl-NL" smtClean="0"/>
              <a:pPr>
                <a:defRPr/>
              </a:pPr>
              <a:t>25</a:t>
            </a:fld>
            <a:endParaRPr lang="nl-NL"/>
          </a:p>
        </p:txBody>
      </p:sp>
      <p:sp>
        <p:nvSpPr>
          <p:cNvPr id="12" name="Rectangle 11"/>
          <p:cNvSpPr/>
          <p:nvPr/>
        </p:nvSpPr>
        <p:spPr>
          <a:xfrm>
            <a:off x="273092" y="895101"/>
            <a:ext cx="2487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2C51"/>
                </a:solidFill>
              </a:rPr>
              <a:t> </a:t>
            </a:r>
            <a:endParaRPr lang="en-US" dirty="0">
              <a:solidFill>
                <a:srgbClr val="002C51"/>
              </a:solidFill>
            </a:endParaRPr>
          </a:p>
        </p:txBody>
      </p:sp>
      <p:pic>
        <p:nvPicPr>
          <p:cNvPr id="22" name="Imagen 2" descr="Imagen que contiene Forma&#10;&#10;Descripción generada automáticament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14248" y="6444753"/>
            <a:ext cx="589849" cy="4132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/>
        </p:nvSpPr>
        <p:spPr>
          <a:xfrm>
            <a:off x="187325" y="860791"/>
            <a:ext cx="7193189" cy="53245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dirty="0" smtClean="0">
                <a:solidFill>
                  <a:schemeClr val="accent5">
                    <a:lumMod val="75000"/>
                    <a:lumOff val="25000"/>
                  </a:schemeClr>
                </a:solidFill>
              </a:rPr>
              <a:t> What made this successful?</a:t>
            </a:r>
            <a:r>
              <a:rPr lang="en-GB" sz="2000" dirty="0">
                <a:solidFill>
                  <a:schemeClr val="accent5">
                    <a:lumMod val="75000"/>
                    <a:lumOff val="25000"/>
                  </a:schemeClr>
                </a:solidFill>
              </a:rPr>
              <a:t> </a:t>
            </a:r>
            <a:endParaRPr lang="en-GB" sz="2000" dirty="0" smtClean="0">
              <a:solidFill>
                <a:schemeClr val="accent5">
                  <a:lumMod val="75000"/>
                  <a:lumOff val="25000"/>
                </a:schemeClr>
              </a:solidFill>
            </a:endParaRPr>
          </a:p>
          <a:p>
            <a:endParaRPr lang="en-GB" dirty="0">
              <a:solidFill>
                <a:srgbClr val="00206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2000" dirty="0" smtClean="0">
                <a:solidFill>
                  <a:srgbClr val="002060"/>
                </a:solidFill>
              </a:rPr>
              <a:t>Industry involvement from the beginning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GB" sz="2000" dirty="0" smtClean="0">
                <a:solidFill>
                  <a:srgbClr val="002060"/>
                </a:solidFill>
              </a:rPr>
              <a:t>Manufacturability starts in the design phase</a:t>
            </a:r>
            <a:endParaRPr lang="en-GB" dirty="0" smtClean="0">
              <a:solidFill>
                <a:srgbClr val="00206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b="1" dirty="0" smtClean="0">
              <a:solidFill>
                <a:srgbClr val="00206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2000" dirty="0">
                <a:solidFill>
                  <a:srgbClr val="002060"/>
                </a:solidFill>
              </a:rPr>
              <a:t>Leverage each </a:t>
            </a:r>
            <a:r>
              <a:rPr lang="en-GB" sz="2000" dirty="0" smtClean="0">
                <a:solidFill>
                  <a:srgbClr val="002060"/>
                </a:solidFill>
              </a:rPr>
              <a:t>other’s strengths: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GB" sz="2000" dirty="0" smtClean="0">
                <a:solidFill>
                  <a:srgbClr val="002060"/>
                </a:solidFill>
              </a:rPr>
              <a:t>Science </a:t>
            </a:r>
            <a:r>
              <a:rPr lang="en-GB" sz="2000" dirty="0">
                <a:solidFill>
                  <a:srgbClr val="002060"/>
                </a:solidFill>
              </a:rPr>
              <a:t>is not limited by the </a:t>
            </a:r>
            <a:r>
              <a:rPr lang="en-GB" sz="2000" dirty="0" smtClean="0">
                <a:solidFill>
                  <a:srgbClr val="002060"/>
                </a:solidFill>
              </a:rPr>
              <a:t>project </a:t>
            </a:r>
            <a:r>
              <a:rPr lang="en-GB" sz="2000" dirty="0">
                <a:solidFill>
                  <a:srgbClr val="002060"/>
                </a:solidFill>
              </a:rPr>
              <a:t>focus an industry has.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2060"/>
                </a:solidFill>
                <a:sym typeface="Wingdings" panose="05000000000000000000" pitchFamily="2" charset="2"/>
              </a:rPr>
              <a:t>Science </a:t>
            </a:r>
            <a:r>
              <a:rPr lang="en-US" sz="2000" dirty="0">
                <a:solidFill>
                  <a:srgbClr val="002060"/>
                </a:solidFill>
                <a:sym typeface="Wingdings" panose="05000000000000000000" pitchFamily="2" charset="2"/>
              </a:rPr>
              <a:t>pushes the (technology) limits, whereas industry </a:t>
            </a:r>
            <a:r>
              <a:rPr lang="en-US" sz="2000" dirty="0" smtClean="0">
                <a:solidFill>
                  <a:srgbClr val="002060"/>
                </a:solidFill>
                <a:sym typeface="Wingdings" panose="05000000000000000000" pitchFamily="2" charset="2"/>
              </a:rPr>
              <a:t>aims to </a:t>
            </a:r>
            <a:r>
              <a:rPr lang="en-US" sz="2000" dirty="0">
                <a:solidFill>
                  <a:srgbClr val="002060"/>
                </a:solidFill>
                <a:sym typeface="Wingdings" panose="05000000000000000000" pitchFamily="2" charset="2"/>
              </a:rPr>
              <a:t>stay within the control </a:t>
            </a:r>
            <a:r>
              <a:rPr lang="en-US" sz="2000" dirty="0" smtClean="0">
                <a:solidFill>
                  <a:srgbClr val="002060"/>
                </a:solidFill>
                <a:sym typeface="Wingdings" panose="05000000000000000000" pitchFamily="2" charset="2"/>
              </a:rPr>
              <a:t>limits</a:t>
            </a:r>
            <a:r>
              <a:rPr lang="en-US" dirty="0" smtClean="0">
                <a:solidFill>
                  <a:srgbClr val="002060"/>
                </a:solidFill>
                <a:sym typeface="Wingdings" panose="05000000000000000000" pitchFamily="2" charset="2"/>
              </a:rPr>
              <a:t>.</a:t>
            </a:r>
            <a:endParaRPr lang="en-US" dirty="0">
              <a:solidFill>
                <a:srgbClr val="002060"/>
              </a:solidFill>
              <a:sym typeface="Wingdings" panose="05000000000000000000" pitchFamily="2" charset="2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b="1" dirty="0" smtClean="0">
              <a:solidFill>
                <a:srgbClr val="00206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b="1" dirty="0">
              <a:solidFill>
                <a:srgbClr val="00206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dirty="0" smtClean="0">
                <a:solidFill>
                  <a:srgbClr val="002060"/>
                </a:solidFill>
              </a:rPr>
              <a:t>The rest are open doors, but still very applicable: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>
                <a:solidFill>
                  <a:srgbClr val="002060"/>
                </a:solidFill>
              </a:rPr>
              <a:t>Find common ground and build from </a:t>
            </a:r>
            <a:r>
              <a:rPr lang="en-GB" dirty="0" smtClean="0">
                <a:solidFill>
                  <a:srgbClr val="002060"/>
                </a:solidFill>
              </a:rPr>
              <a:t>there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 smtClean="0">
                <a:solidFill>
                  <a:srgbClr val="002060"/>
                </a:solidFill>
              </a:rPr>
              <a:t>Communication! </a:t>
            </a:r>
            <a:endParaRPr lang="en-GB" dirty="0">
              <a:solidFill>
                <a:srgbClr val="002060"/>
              </a:solidFill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 smtClean="0">
                <a:solidFill>
                  <a:srgbClr val="002060"/>
                </a:solidFill>
              </a:rPr>
              <a:t>‘Go with the flow’ and be flexible</a:t>
            </a:r>
            <a:endParaRPr lang="en-GB" dirty="0">
              <a:solidFill>
                <a:srgbClr val="002060"/>
              </a:solidFill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GB" dirty="0" smtClean="0">
                <a:solidFill>
                  <a:srgbClr val="002060"/>
                </a:solidFill>
              </a:rPr>
              <a:t>Interest in each others challenges.  </a:t>
            </a:r>
            <a:r>
              <a:rPr lang="en-US" dirty="0" smtClean="0">
                <a:solidFill>
                  <a:srgbClr val="002060"/>
                </a:solidFill>
                <a:sym typeface="Wingdings" panose="05000000000000000000" pitchFamily="2" charset="2"/>
              </a:rPr>
              <a:t> </a:t>
            </a:r>
            <a:endParaRPr lang="en-GB" dirty="0">
              <a:solidFill>
                <a:srgbClr val="002060"/>
              </a:solidFill>
            </a:endParaRPr>
          </a:p>
          <a:p>
            <a:r>
              <a:rPr lang="en-GB" dirty="0" smtClean="0"/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7130145" y="4572806"/>
            <a:ext cx="5038576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 smtClean="0">
                <a:solidFill>
                  <a:schemeClr val="accent5">
                    <a:lumMod val="90000"/>
                    <a:lumOff val="10000"/>
                  </a:schemeClr>
                </a:solidFill>
              </a:rPr>
              <a:t>Next step: </a:t>
            </a:r>
            <a:r>
              <a:rPr lang="en-US" sz="2000" b="1" dirty="0" smtClean="0">
                <a:solidFill>
                  <a:schemeClr val="accent5">
                    <a:lumMod val="90000"/>
                    <a:lumOff val="10000"/>
                  </a:schemeClr>
                </a:solidFill>
              </a:rPr>
              <a:t>IFAST</a:t>
            </a:r>
            <a:r>
              <a:rPr lang="en-US" sz="2000" dirty="0" smtClean="0">
                <a:solidFill>
                  <a:schemeClr val="accent5">
                    <a:lumMod val="90000"/>
                    <a:lumOff val="10000"/>
                  </a:schemeClr>
                </a:solidFill>
              </a:rPr>
              <a:t>, where all key parts are made and tested. </a:t>
            </a:r>
          </a:p>
          <a:p>
            <a:endParaRPr lang="en-US" sz="1000" dirty="0" smtClean="0">
              <a:solidFill>
                <a:schemeClr val="accent5">
                  <a:lumMod val="90000"/>
                  <a:lumOff val="10000"/>
                </a:schemeClr>
              </a:solidFill>
            </a:endParaRPr>
          </a:p>
          <a:p>
            <a:r>
              <a:rPr lang="en-US" sz="2000" dirty="0" smtClean="0">
                <a:solidFill>
                  <a:schemeClr val="accent5">
                    <a:lumMod val="90000"/>
                    <a:lumOff val="10000"/>
                  </a:schemeClr>
                </a:solidFill>
              </a:rPr>
              <a:t>VDL focus: both the electron gun and the X-band accelerator</a:t>
            </a:r>
            <a:endParaRPr lang="nl-NL" sz="2000" dirty="0">
              <a:solidFill>
                <a:schemeClr val="accent5">
                  <a:lumMod val="90000"/>
                  <a:lumOff val="10000"/>
                </a:schemeClr>
              </a:solidFill>
            </a:endParaRPr>
          </a:p>
        </p:txBody>
      </p:sp>
      <p:pic>
        <p:nvPicPr>
          <p:cNvPr id="28" name="Picture 7"/>
          <p:cNvPicPr>
            <a:picLocks noGrp="1" noChangeAspect="1" noChangeArrowheads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2448" y="821719"/>
            <a:ext cx="4676405" cy="3511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561624"/>
            <a:ext cx="4114800" cy="180000"/>
          </a:xfrm>
        </p:spPr>
        <p:txBody>
          <a:bodyPr/>
          <a:lstStyle/>
          <a:p>
            <a:r>
              <a:rPr lang="en-US" dirty="0"/>
              <a:t>VDL ETG @ BSBF2022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4500"/>
          <a:stretch/>
        </p:blipFill>
        <p:spPr>
          <a:xfrm>
            <a:off x="7393126" y="3079773"/>
            <a:ext cx="1062545" cy="8594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9743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rgbClr val="002448"/>
                </a:solidFill>
                <a:cs typeface="Arial" panose="020B0604020202020204" pitchFamily="34" charset="0"/>
              </a:rPr>
              <a:t>Competences – Industrialization &amp; </a:t>
            </a:r>
            <a:r>
              <a:rPr lang="en-US" dirty="0" smtClean="0">
                <a:solidFill>
                  <a:srgbClr val="002448"/>
                </a:solidFill>
                <a:cs typeface="Arial" panose="020B0604020202020204" pitchFamily="34" charset="0"/>
              </a:rPr>
              <a:t>Redesign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/>
        <p:txBody>
          <a:bodyPr/>
          <a:lstStyle/>
          <a:p>
            <a:fld id="{56852D14-F929-4ADB-A2A3-535638028445}" type="slidenum">
              <a:rPr lang="nl-NL" smtClean="0"/>
              <a:pPr/>
              <a:t>26</a:t>
            </a:fld>
            <a:endParaRPr lang="nl-NL" dirty="0"/>
          </a:p>
        </p:txBody>
      </p:sp>
      <p:sp>
        <p:nvSpPr>
          <p:cNvPr id="6" name="Content Placeholder 3"/>
          <p:cNvSpPr txBox="1">
            <a:spLocks/>
          </p:cNvSpPr>
          <p:nvPr/>
        </p:nvSpPr>
        <p:spPr bwMode="auto">
          <a:xfrm>
            <a:off x="357718" y="847106"/>
            <a:ext cx="11233149" cy="115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ts val="2100"/>
              </a:lnSpc>
              <a:buClr>
                <a:srgbClr val="002448"/>
              </a:buClr>
              <a:buFont typeface="Wingdings" pitchFamily="2" charset="2"/>
              <a:buChar char="§"/>
            </a:pPr>
            <a:r>
              <a:rPr lang="en-US" altLang="en-US" dirty="0">
                <a:solidFill>
                  <a:srgbClr val="002060"/>
                </a:solidFill>
                <a:latin typeface="+mn-lt"/>
              </a:rPr>
              <a:t>Time to market</a:t>
            </a:r>
          </a:p>
          <a:p>
            <a:pPr marL="536575" lvl="1" indent="-177800" eaLnBrk="1" hangingPunct="1">
              <a:lnSpc>
                <a:spcPts val="2100"/>
              </a:lnSpc>
              <a:buClr>
                <a:srgbClr val="002448"/>
              </a:buClr>
              <a:buFont typeface="Arial" charset="0"/>
              <a:buChar char="•"/>
            </a:pPr>
            <a:r>
              <a:rPr lang="en-US" altLang="en-US" dirty="0">
                <a:solidFill>
                  <a:srgbClr val="002060"/>
                </a:solidFill>
                <a:latin typeface="+mn-lt"/>
              </a:rPr>
              <a:t>Co-development &amp; rapid proto typing</a:t>
            </a:r>
          </a:p>
          <a:p>
            <a:pPr marL="536575" lvl="1" indent="-177800" eaLnBrk="1" hangingPunct="1">
              <a:lnSpc>
                <a:spcPts val="2100"/>
              </a:lnSpc>
              <a:buClr>
                <a:srgbClr val="002448"/>
              </a:buClr>
              <a:buFont typeface="Arial" charset="0"/>
              <a:buChar char="•"/>
            </a:pPr>
            <a:r>
              <a:rPr lang="en-US" altLang="en-US" dirty="0">
                <a:solidFill>
                  <a:srgbClr val="002060"/>
                </a:solidFill>
                <a:latin typeface="+mn-lt"/>
              </a:rPr>
              <a:t>Increased complexity requires higher level outsourcing</a:t>
            </a:r>
          </a:p>
          <a:p>
            <a:pPr lvl="1" eaLnBrk="1" hangingPunct="1">
              <a:buClr>
                <a:srgbClr val="0067A6"/>
              </a:buClr>
              <a:buFont typeface="Arial" charset="0"/>
              <a:buChar char="•"/>
            </a:pPr>
            <a:endParaRPr lang="en-US" altLang="en-US" sz="1400" dirty="0">
              <a:solidFill>
                <a:srgbClr val="002448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7" name="Right Arrow 22"/>
          <p:cNvSpPr/>
          <p:nvPr/>
        </p:nvSpPr>
        <p:spPr>
          <a:xfrm>
            <a:off x="2613818" y="2503092"/>
            <a:ext cx="281517" cy="44450"/>
          </a:xfrm>
          <a:prstGeom prst="rightArrow">
            <a:avLst/>
          </a:prstGeom>
          <a:solidFill>
            <a:srgbClr val="00244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nl-NL">
              <a:solidFill>
                <a:srgbClr val="002448"/>
              </a:solidFill>
              <a:cs typeface="Arial" panose="020B0604020202020204" pitchFamily="34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32255" y="1872855"/>
            <a:ext cx="2199573" cy="152198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</p:pic>
      <p:sp>
        <p:nvSpPr>
          <p:cNvPr id="9" name="Content Placeholder 3"/>
          <p:cNvSpPr txBox="1">
            <a:spLocks/>
          </p:cNvSpPr>
          <p:nvPr/>
        </p:nvSpPr>
        <p:spPr bwMode="auto">
          <a:xfrm>
            <a:off x="357718" y="3555605"/>
            <a:ext cx="9410700" cy="1223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ts val="2100"/>
              </a:lnSpc>
              <a:buClr>
                <a:srgbClr val="002448"/>
              </a:buClr>
              <a:buFont typeface="Wingdings" pitchFamily="2" charset="2"/>
              <a:buChar char="§"/>
            </a:pPr>
            <a:r>
              <a:rPr lang="en-US" altLang="en-US" dirty="0">
                <a:solidFill>
                  <a:srgbClr val="002060"/>
                </a:solidFill>
                <a:latin typeface="+mn-lt"/>
              </a:rPr>
              <a:t> Industrialization</a:t>
            </a:r>
          </a:p>
          <a:p>
            <a:pPr marL="536575" lvl="1" indent="-177800" eaLnBrk="1" hangingPunct="1">
              <a:lnSpc>
                <a:spcPts val="2100"/>
              </a:lnSpc>
              <a:buClr>
                <a:srgbClr val="002448"/>
              </a:buClr>
              <a:buFont typeface="Arial" charset="0"/>
              <a:buChar char="•"/>
            </a:pPr>
            <a:r>
              <a:rPr lang="en-US" altLang="en-US" dirty="0">
                <a:solidFill>
                  <a:srgbClr val="002060"/>
                </a:solidFill>
                <a:latin typeface="+mn-lt"/>
              </a:rPr>
              <a:t>Early customer involvement - cost control &amp; risk reduction</a:t>
            </a:r>
          </a:p>
          <a:p>
            <a:pPr marL="536575" lvl="1" indent="-177800" eaLnBrk="1" hangingPunct="1">
              <a:lnSpc>
                <a:spcPts val="2100"/>
              </a:lnSpc>
              <a:buClr>
                <a:srgbClr val="002448"/>
              </a:buClr>
              <a:buFont typeface="Arial" charset="0"/>
              <a:buChar char="•"/>
            </a:pPr>
            <a:r>
              <a:rPr lang="en-US" altLang="en-US" dirty="0">
                <a:solidFill>
                  <a:srgbClr val="002060"/>
                </a:solidFill>
                <a:latin typeface="+mn-lt"/>
              </a:rPr>
              <a:t>Co / Redesign for manufacturability</a:t>
            </a:r>
          </a:p>
          <a:p>
            <a:pPr lvl="1" eaLnBrk="1" hangingPunct="1">
              <a:buClr>
                <a:srgbClr val="0067A6"/>
              </a:buClr>
              <a:buFont typeface="Arial" charset="0"/>
              <a:buChar char="•"/>
            </a:pPr>
            <a:endParaRPr lang="en-US" altLang="en-US" sz="1400" dirty="0">
              <a:solidFill>
                <a:srgbClr val="002448"/>
              </a:solidFill>
              <a:latin typeface="+mn-lt"/>
              <a:cs typeface="Arial" panose="020B0604020202020204" pitchFamily="34" charset="0"/>
            </a:endParaRPr>
          </a:p>
          <a:p>
            <a:pPr lvl="1" eaLnBrk="1" hangingPunct="1">
              <a:buClr>
                <a:srgbClr val="0067A6"/>
              </a:buClr>
              <a:buFont typeface="Arial" charset="0"/>
              <a:buChar char="•"/>
            </a:pPr>
            <a:endParaRPr lang="en-US" altLang="en-US" sz="1400" dirty="0">
              <a:solidFill>
                <a:srgbClr val="002448"/>
              </a:solidFill>
              <a:latin typeface="+mn-lt"/>
              <a:cs typeface="Arial" panose="020B0604020202020204" pitchFamily="34" charset="0"/>
            </a:endParaRPr>
          </a:p>
        </p:txBody>
      </p:sp>
      <p:grpSp>
        <p:nvGrpSpPr>
          <p:cNvPr id="10" name="Group 28"/>
          <p:cNvGrpSpPr>
            <a:grpSpLocks/>
          </p:cNvGrpSpPr>
          <p:nvPr/>
        </p:nvGrpSpPr>
        <p:grpSpPr bwMode="auto">
          <a:xfrm>
            <a:off x="5429250" y="1696963"/>
            <a:ext cx="6572250" cy="1864728"/>
            <a:chOff x="4072289" y="1578071"/>
            <a:chExt cx="4929315" cy="1865882"/>
          </a:xfrm>
        </p:grpSpPr>
        <p:grpSp>
          <p:nvGrpSpPr>
            <p:cNvPr id="11" name="Groep 34"/>
            <p:cNvGrpSpPr>
              <a:grpSpLocks/>
            </p:cNvGrpSpPr>
            <p:nvPr/>
          </p:nvGrpSpPr>
          <p:grpSpPr bwMode="auto">
            <a:xfrm>
              <a:off x="4072289" y="1578071"/>
              <a:ext cx="4929315" cy="1865882"/>
              <a:chOff x="4072289" y="1824890"/>
              <a:chExt cx="4929315" cy="1865882"/>
            </a:xfrm>
          </p:grpSpPr>
          <p:grpSp>
            <p:nvGrpSpPr>
              <p:cNvPr id="13" name="Groep 33"/>
              <p:cNvGrpSpPr>
                <a:grpSpLocks/>
              </p:cNvGrpSpPr>
              <p:nvPr/>
            </p:nvGrpSpPr>
            <p:grpSpPr bwMode="auto">
              <a:xfrm>
                <a:off x="5276452" y="1824890"/>
                <a:ext cx="3518901" cy="1574885"/>
                <a:chOff x="5440415" y="1824890"/>
                <a:chExt cx="3518901" cy="1574885"/>
              </a:xfrm>
            </p:grpSpPr>
            <p:pic>
              <p:nvPicPr>
                <p:cNvPr id="15" name="Picture 16" descr="Co2 bonding of cells (PSI).jpg"/>
                <p:cNvPicPr>
                  <a:picLocks noChangeAspect="1"/>
                </p:cNvPicPr>
                <p:nvPr/>
              </p:nvPicPr>
              <p:blipFill>
                <a:blip r:embed="rId3" cstate="print">
                  <a:lum bright="20000"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652240" y="2060848"/>
                  <a:ext cx="1303980" cy="978522"/>
                </a:xfrm>
                <a:prstGeom prst="rect">
                  <a:avLst/>
                </a:prstGeom>
                <a:effectLst>
                  <a:softEdge rad="63500"/>
                </a:effectLst>
              </p:spPr>
            </p:pic>
            <p:pic>
              <p:nvPicPr>
                <p:cNvPr id="16" name="Picture 2" descr="H:\Data\Desktop\Clipboard01.gif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294279" y="1824890"/>
                  <a:ext cx="1665037" cy="157488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7" name="Right Arrow 22"/>
                <p:cNvSpPr/>
                <p:nvPr/>
              </p:nvSpPr>
              <p:spPr>
                <a:xfrm>
                  <a:off x="6948580" y="2492398"/>
                  <a:ext cx="212730" cy="44478"/>
                </a:xfrm>
                <a:prstGeom prst="rightArrow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nl-NL">
                    <a:solidFill>
                      <a:srgbClr val="002448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" name="Right Arrow 22"/>
                <p:cNvSpPr/>
                <p:nvPr/>
              </p:nvSpPr>
              <p:spPr>
                <a:xfrm>
                  <a:off x="5440415" y="2492398"/>
                  <a:ext cx="212730" cy="44478"/>
                </a:xfrm>
                <a:prstGeom prst="rightArrow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nl-NL">
                    <a:solidFill>
                      <a:srgbClr val="002448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4" name="Rechthoek 32"/>
              <p:cNvSpPr>
                <a:spLocks noChangeArrowheads="1"/>
              </p:cNvSpPr>
              <p:nvPr/>
            </p:nvSpPr>
            <p:spPr bwMode="auto">
              <a:xfrm>
                <a:off x="4072289" y="3429000"/>
                <a:ext cx="4929315" cy="2617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342900" indent="-3429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3175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lvl="1" algn="ctr" eaLnBrk="1" hangingPunct="1"/>
                <a:r>
                  <a:rPr lang="en-US" altLang="en-US" sz="1100" b="1" i="1" dirty="0">
                    <a:solidFill>
                      <a:srgbClr val="002448"/>
                    </a:solidFill>
                    <a:latin typeface="+mn-lt"/>
                    <a:cs typeface="Arial" panose="020B0604020202020204" pitchFamily="34" charset="0"/>
                  </a:rPr>
                  <a:t>CLIC (future): </a:t>
                </a:r>
                <a:r>
                  <a:rPr lang="en-US" altLang="en-US" sz="1100" i="1" dirty="0">
                    <a:solidFill>
                      <a:srgbClr val="002448"/>
                    </a:solidFill>
                    <a:latin typeface="+mn-lt"/>
                    <a:cs typeface="Arial" panose="020B0604020202020204" pitchFamily="34" charset="0"/>
                  </a:rPr>
                  <a:t>from cell over bonding to (ultimately) complete </a:t>
                </a:r>
                <a:r>
                  <a:rPr lang="en-US" altLang="en-US" sz="1100" i="1" dirty="0" smtClean="0">
                    <a:solidFill>
                      <a:srgbClr val="002448"/>
                    </a:solidFill>
                    <a:latin typeface="+mn-lt"/>
                    <a:cs typeface="Arial" panose="020B0604020202020204" pitchFamily="34" charset="0"/>
                  </a:rPr>
                  <a:t>module, see talk Walter Wuensch at 3.00</a:t>
                </a:r>
                <a:endParaRPr lang="en-US" altLang="en-US" sz="1100" i="1" dirty="0">
                  <a:solidFill>
                    <a:srgbClr val="002448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12" name="Picture 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81081" y="1984469"/>
              <a:ext cx="739112" cy="839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CFFF8"/>
              </a:clrFrom>
              <a:clrTo>
                <a:srgbClr val="FCFFF8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95985" y="1971280"/>
            <a:ext cx="2209800" cy="124301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42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1"/>
          <p:cNvSpPr>
            <a:spLocks noChangeArrowheads="1"/>
          </p:cNvSpPr>
          <p:nvPr/>
        </p:nvSpPr>
        <p:spPr bwMode="auto">
          <a:xfrm>
            <a:off x="483955" y="5627004"/>
            <a:ext cx="529378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725488" indent="-376238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lvl="1" eaLnBrk="1" hangingPunct="1"/>
            <a:r>
              <a:rPr lang="en-US" altLang="en-US" sz="1100" b="1" i="1" dirty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Second Harmonic Output Cavity for Yale University :</a:t>
            </a:r>
          </a:p>
          <a:p>
            <a:pPr eaLnBrk="1" hangingPunct="1"/>
            <a:r>
              <a:rPr lang="en-US" altLang="en-US" sz="1050" i="1" dirty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Cost optimization by reduction </a:t>
            </a:r>
            <a:r>
              <a:rPr lang="en-US" altLang="en-US" sz="1050" i="1" dirty="0" smtClean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of  </a:t>
            </a:r>
            <a:r>
              <a:rPr lang="en-US" altLang="en-US" sz="1050" i="1" dirty="0" err="1" smtClean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nr</a:t>
            </a:r>
            <a:r>
              <a:rPr lang="en-US" altLang="en-US" sz="1050" i="1" dirty="0" smtClean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US" altLang="en-US" sz="1050" i="1" dirty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of parts </a:t>
            </a:r>
            <a:r>
              <a:rPr lang="en-US" altLang="en-US" sz="1050" i="1" dirty="0" smtClean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(</a:t>
            </a:r>
            <a:r>
              <a:rPr lang="en-US" altLang="en-US" sz="1050" i="1" dirty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from 21 to 12</a:t>
            </a:r>
            <a:r>
              <a:rPr lang="en-US" altLang="en-US" sz="1050" i="1" dirty="0" smtClean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) and </a:t>
            </a:r>
            <a:r>
              <a:rPr lang="en-US" altLang="en-US" sz="1050" i="1" dirty="0" err="1" smtClean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nr</a:t>
            </a:r>
            <a:r>
              <a:rPr lang="en-US" altLang="en-US" sz="1050" i="1" dirty="0" smtClean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 of  </a:t>
            </a:r>
            <a:r>
              <a:rPr lang="en-US" altLang="en-US" sz="1050" i="1" dirty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brazing steps (from 3 to 2</a:t>
            </a:r>
            <a:r>
              <a:rPr lang="en-US" altLang="en-US" sz="1050" i="1" dirty="0" smtClean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). Optimized </a:t>
            </a:r>
            <a:r>
              <a:rPr lang="en-US" altLang="en-US" sz="1050" i="1" dirty="0">
                <a:solidFill>
                  <a:srgbClr val="002448"/>
                </a:solidFill>
                <a:latin typeface="+mn-lt"/>
                <a:cs typeface="Arial" panose="020B0604020202020204" pitchFamily="34" charset="0"/>
              </a:rPr>
              <a:t>RF tuning strategy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959145" y="4709427"/>
            <a:ext cx="4049841" cy="897818"/>
            <a:chOff x="503238" y="4329113"/>
            <a:chExt cx="3037381" cy="897818"/>
          </a:xfrm>
        </p:grpSpPr>
        <p:pic>
          <p:nvPicPr>
            <p:cNvPr id="22" name="Picture 9"/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8" y="4329113"/>
              <a:ext cx="685833" cy="897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48"/>
            <p:cNvPicPr>
              <a:picLocks noChangeAspect="1" noChangeArrowheads="1"/>
            </p:cNvPicPr>
            <p:nvPr/>
          </p:nvPicPr>
          <p:blipFill>
            <a:blip r:embed="rId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9725" y="4329113"/>
              <a:ext cx="660894" cy="897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5"/>
            <p:cNvPicPr>
              <a:picLocks noChangeAspect="1" noChangeArrowheads="1"/>
            </p:cNvPicPr>
            <p:nvPr/>
          </p:nvPicPr>
          <p:blipFill>
            <a:blip r:embed="rId9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2750" y="4329113"/>
              <a:ext cx="664011" cy="8978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" name="Group 24"/>
          <p:cNvGrpSpPr/>
          <p:nvPr/>
        </p:nvGrpSpPr>
        <p:grpSpPr>
          <a:xfrm>
            <a:off x="5974292" y="4637372"/>
            <a:ext cx="6217708" cy="1574407"/>
            <a:chOff x="5974292" y="4637372"/>
            <a:chExt cx="6217708" cy="1574407"/>
          </a:xfrm>
        </p:grpSpPr>
        <p:grpSp>
          <p:nvGrpSpPr>
            <p:cNvPr id="26" name="Group 48"/>
            <p:cNvGrpSpPr>
              <a:grpSpLocks noChangeAspect="1"/>
            </p:cNvGrpSpPr>
            <p:nvPr/>
          </p:nvGrpSpPr>
          <p:grpSpPr bwMode="auto">
            <a:xfrm>
              <a:off x="7406332" y="4637372"/>
              <a:ext cx="4785668" cy="1543627"/>
              <a:chOff x="25957832" y="14650287"/>
              <a:chExt cx="6603711" cy="3081861"/>
            </a:xfrm>
          </p:grpSpPr>
          <p:pic>
            <p:nvPicPr>
              <p:cNvPr id="29" name="Picture 8" descr="Blue tissue paper"/>
              <p:cNvPicPr>
                <a:picLocks noChangeAspect="1" noChangeArrowheads="1"/>
              </p:cNvPicPr>
              <p:nvPr/>
            </p:nvPicPr>
            <p:blipFill>
              <a:blip r:embed="rId10" cstate="print">
                <a:clrChange>
                  <a:clrFrom>
                    <a:srgbClr val="FCFFF8"/>
                  </a:clrFrom>
                  <a:clrTo>
                    <a:srgbClr val="FCFFF8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6492524" y="14650287"/>
                <a:ext cx="3338523" cy="2320587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2700000" algn="tl" rotWithShape="0">
                  <a:srgbClr val="000000">
                    <a:alpha val="42999"/>
                  </a:srgbClr>
                </a:outerShdw>
              </a:effectLst>
            </p:spPr>
          </p:pic>
          <p:sp>
            <p:nvSpPr>
              <p:cNvPr id="30" name="Rechthoek 15"/>
              <p:cNvSpPr>
                <a:spLocks noChangeArrowheads="1"/>
              </p:cNvSpPr>
              <p:nvPr/>
            </p:nvSpPr>
            <p:spPr bwMode="auto">
              <a:xfrm>
                <a:off x="25957832" y="17209842"/>
                <a:ext cx="6603711" cy="5223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marL="342900" indent="-3429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lvl="1" eaLnBrk="1" hangingPunct="1"/>
                <a:r>
                  <a:rPr lang="en-US" altLang="en-US" sz="1100" b="1" i="1" dirty="0">
                    <a:solidFill>
                      <a:srgbClr val="002448"/>
                    </a:solidFill>
                    <a:latin typeface="+mn-lt"/>
                    <a:cs typeface="Arial" panose="020B0604020202020204" pitchFamily="34" charset="0"/>
                  </a:rPr>
                  <a:t>Mirror base module for ELT :  </a:t>
                </a:r>
                <a:r>
                  <a:rPr lang="en-US" altLang="en-US" sz="1100" i="1" dirty="0">
                    <a:solidFill>
                      <a:srgbClr val="002448"/>
                    </a:solidFill>
                    <a:latin typeface="+mn-lt"/>
                    <a:cs typeface="Arial" panose="020B0604020202020204" pitchFamily="34" charset="0"/>
                  </a:rPr>
                  <a:t>weight reduction of </a:t>
                </a:r>
                <a:r>
                  <a:rPr lang="en-US" altLang="en-US" sz="1100" i="1" dirty="0" smtClean="0">
                    <a:solidFill>
                      <a:srgbClr val="002448"/>
                    </a:solidFill>
                    <a:latin typeface="+mn-lt"/>
                    <a:cs typeface="Arial" panose="020B0604020202020204" pitchFamily="34" charset="0"/>
                  </a:rPr>
                  <a:t>100 </a:t>
                </a:r>
                <a:r>
                  <a:rPr lang="en-US" altLang="en-US" sz="1100" i="1" dirty="0">
                    <a:solidFill>
                      <a:srgbClr val="002448"/>
                    </a:solidFill>
                    <a:latin typeface="+mn-lt"/>
                    <a:cs typeface="Arial" panose="020B0604020202020204" pitchFamily="34" charset="0"/>
                  </a:rPr>
                  <a:t>kg per </a:t>
                </a:r>
                <a:r>
                  <a:rPr lang="en-US" altLang="en-US" sz="1100" i="1" dirty="0" smtClean="0">
                    <a:solidFill>
                      <a:srgbClr val="002448"/>
                    </a:solidFill>
                    <a:latin typeface="+mn-lt"/>
                    <a:cs typeface="Arial" panose="020B0604020202020204" pitchFamily="34" charset="0"/>
                  </a:rPr>
                  <a:t>module</a:t>
                </a:r>
                <a:endParaRPr lang="en-US" altLang="en-US" sz="1100" b="1" i="1" dirty="0">
                  <a:solidFill>
                    <a:srgbClr val="002448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</p:grpSp>
        <p:pic>
          <p:nvPicPr>
            <p:cNvPr id="27" name="Picture 2" descr="C:\SPIE 2018\Eelt manipulator.jpg"/>
            <p:cNvPicPr>
              <a:picLocks noChangeAspect="1" noChangeArrowheads="1"/>
            </p:cNvPicPr>
            <p:nvPr/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47506" y="4655283"/>
              <a:ext cx="1753994" cy="1126505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9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4292" y="4654137"/>
              <a:ext cx="1585605" cy="1557642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" name="Footer Placeholder 3"/>
          <p:cNvSpPr>
            <a:spLocks noGrp="1"/>
          </p:cNvSpPr>
          <p:nvPr>
            <p:ph type="ftr" sz="quarter" idx="4294967295"/>
          </p:nvPr>
        </p:nvSpPr>
        <p:spPr>
          <a:xfrm>
            <a:off x="4038600" y="6561624"/>
            <a:ext cx="4114800" cy="180000"/>
          </a:xfrm>
        </p:spPr>
        <p:txBody>
          <a:bodyPr/>
          <a:lstStyle/>
          <a:p>
            <a:r>
              <a:rPr lang="en-US" smtClean="0"/>
              <a:t>VDL Science &amp; Technology 2020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605291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0" y="6561138"/>
            <a:ext cx="309563" cy="180975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6852D14-F929-4ADB-A2A3-535638028445}" type="slidenum">
              <a:rPr kumimoji="0" lang="en-GB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GB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itle 1"/>
          <p:cNvSpPr txBox="1">
            <a:spLocks/>
          </p:cNvSpPr>
          <p:nvPr/>
        </p:nvSpPr>
        <p:spPr>
          <a:xfrm>
            <a:off x="309563" y="374192"/>
            <a:ext cx="11099800" cy="272814"/>
          </a:xfrm>
          <a:prstGeom prst="rect">
            <a:avLst/>
          </a:prstGeom>
        </p:spPr>
        <p:txBody>
          <a:bodyPr vert="horz" lIns="0" tIns="36000" rIns="0" bIns="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 smtClean="0"/>
              <a:t>VDL ETG key technologies</a:t>
            </a:r>
            <a:endParaRPr lang="en-US" dirty="0"/>
          </a:p>
        </p:txBody>
      </p:sp>
      <p:graphicFrame>
        <p:nvGraphicFramePr>
          <p:cNvPr id="31" name="Diagram 30"/>
          <p:cNvGraphicFramePr/>
          <p:nvPr>
            <p:extLst>
              <p:ext uri="{D42A27DB-BD31-4B8C-83A1-F6EECF244321}">
                <p14:modId xmlns:p14="http://schemas.microsoft.com/office/powerpoint/2010/main" val="1677471209"/>
              </p:ext>
            </p:extLst>
          </p:nvPr>
        </p:nvGraphicFramePr>
        <p:xfrm>
          <a:off x="1943840" y="218890"/>
          <a:ext cx="9964616" cy="63656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48826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4583858" y="1028969"/>
            <a:ext cx="2908193" cy="292282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30136" y="1021018"/>
            <a:ext cx="2908193" cy="292282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30136" y="4262788"/>
            <a:ext cx="10815638" cy="203122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8550498" y="1041525"/>
            <a:ext cx="2908193" cy="291026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59" t="15462" r="75537" b="53020"/>
          <a:stretch/>
        </p:blipFill>
        <p:spPr bwMode="auto">
          <a:xfrm>
            <a:off x="1289102" y="1680998"/>
            <a:ext cx="1590260" cy="16141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VDL ETG Markets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0" y="6561138"/>
            <a:ext cx="309563" cy="180975"/>
          </a:xfrm>
        </p:spPr>
        <p:txBody>
          <a:bodyPr/>
          <a:lstStyle/>
          <a:p>
            <a:fld id="{56852D14-F929-4ADB-A2A3-535638028445}" type="slidenum">
              <a:rPr lang="en-GB" noProof="0" smtClean="0"/>
              <a:t>4</a:t>
            </a:fld>
            <a:endParaRPr lang="en-GB" noProof="0"/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04" t="68206" r="74362"/>
          <a:stretch/>
        </p:blipFill>
        <p:spPr bwMode="auto">
          <a:xfrm>
            <a:off x="5343277" y="4627648"/>
            <a:ext cx="1820848" cy="162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388" t="14841" r="703" b="53487"/>
          <a:stretch/>
        </p:blipFill>
        <p:spPr bwMode="auto">
          <a:xfrm>
            <a:off x="5189217" y="1718475"/>
            <a:ext cx="1828797" cy="1622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044" t="69345" r="2797" b="-2795"/>
          <a:stretch/>
        </p:blipFill>
        <p:spPr bwMode="auto">
          <a:xfrm>
            <a:off x="9332585" y="1857241"/>
            <a:ext cx="1423284" cy="17131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Up Arrow 17"/>
          <p:cNvSpPr/>
          <p:nvPr/>
        </p:nvSpPr>
        <p:spPr>
          <a:xfrm>
            <a:off x="1942100" y="3951792"/>
            <a:ext cx="254442" cy="310995"/>
          </a:xfrm>
          <a:prstGeom prst="up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20" name="Up Arrow 19"/>
          <p:cNvSpPr/>
          <p:nvPr/>
        </p:nvSpPr>
        <p:spPr>
          <a:xfrm>
            <a:off x="5964467" y="3951793"/>
            <a:ext cx="254442" cy="310994"/>
          </a:xfrm>
          <a:prstGeom prst="up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21" name="Up Arrow 20"/>
          <p:cNvSpPr/>
          <p:nvPr/>
        </p:nvSpPr>
        <p:spPr>
          <a:xfrm>
            <a:off x="10004594" y="3952306"/>
            <a:ext cx="254442" cy="310482"/>
          </a:xfrm>
          <a:prstGeom prst="up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960" tIns="71960" rIns="71960" bIns="71960" rtlCol="0" anchor="t"/>
          <a:lstStyle/>
          <a:p>
            <a:pPr algn="ctr" defTabSz="1218662">
              <a:lnSpc>
                <a:spcPct val="90000"/>
              </a:lnSpc>
              <a:spcAft>
                <a:spcPts val="300"/>
              </a:spcAft>
            </a:pPr>
            <a:endParaRPr lang="en-US" sz="1100" b="1" dirty="0">
              <a:solidFill>
                <a:srgbClr val="7F7F7F">
                  <a:lumMod val="50000"/>
                </a:srgbClr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30135" y="1028969"/>
            <a:ext cx="29081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Semiconductor equipment market</a:t>
            </a:r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630136" y="3308736"/>
            <a:ext cx="29081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Modules for lithography tools</a:t>
            </a:r>
          </a:p>
          <a:p>
            <a:pPr algn="ctr"/>
            <a:r>
              <a:rPr lang="en-US" sz="1400" dirty="0" smtClean="0"/>
              <a:t>Modules for metrology tools</a:t>
            </a:r>
            <a:endParaRPr lang="en-US" sz="1400" dirty="0"/>
          </a:p>
        </p:txBody>
      </p:sp>
      <p:sp>
        <p:nvSpPr>
          <p:cNvPr id="22" name="TextBox 21"/>
          <p:cNvSpPr txBox="1"/>
          <p:nvPr/>
        </p:nvSpPr>
        <p:spPr>
          <a:xfrm>
            <a:off x="4576896" y="1041525"/>
            <a:ext cx="29081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Medical equipment  market</a:t>
            </a:r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8550498" y="1067704"/>
            <a:ext cx="29081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Analytical equipment  market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4576896" y="3333920"/>
            <a:ext cx="29081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Modules and parts for medical treatment equipment</a:t>
            </a:r>
            <a:endParaRPr lang="en-US" sz="1400" dirty="0"/>
          </a:p>
        </p:txBody>
      </p:sp>
      <p:sp>
        <p:nvSpPr>
          <p:cNvPr id="25" name="TextBox 24"/>
          <p:cNvSpPr txBox="1"/>
          <p:nvPr/>
        </p:nvSpPr>
        <p:spPr>
          <a:xfrm>
            <a:off x="8550498" y="3334679"/>
            <a:ext cx="29081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Modules and parts for analytical equipment</a:t>
            </a:r>
            <a:endParaRPr lang="en-US" sz="1400" dirty="0"/>
          </a:p>
        </p:txBody>
      </p:sp>
      <p:sp>
        <p:nvSpPr>
          <p:cNvPr id="26" name="TextBox 25"/>
          <p:cNvSpPr txBox="1"/>
          <p:nvPr/>
        </p:nvSpPr>
        <p:spPr>
          <a:xfrm>
            <a:off x="3525412" y="4231539"/>
            <a:ext cx="50250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Science and Technology developments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4648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Straight Connector 25"/>
          <p:cNvCxnSpPr/>
          <p:nvPr/>
        </p:nvCxnSpPr>
        <p:spPr>
          <a:xfrm flipV="1">
            <a:off x="3936786" y="2286000"/>
            <a:ext cx="2940264" cy="603851"/>
          </a:xfrm>
          <a:prstGeom prst="line">
            <a:avLst/>
          </a:prstGeom>
          <a:ln>
            <a:solidFill>
              <a:srgbClr val="0070C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itel 6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Synergy</a:t>
            </a:r>
            <a:endParaRPr lang="en-GB" dirty="0"/>
          </a:p>
        </p:txBody>
      </p:sp>
      <p:sp>
        <p:nvSpPr>
          <p:cNvPr id="52" name="Tijdelijke aanduiding voor datum 5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2FC404-D536-41AB-90BC-C24FB6615EAF}" type="datetime2">
              <a:rPr lang="en-GB" smtClean="0"/>
              <a:t>Monday, 03 April 2023</a:t>
            </a:fld>
            <a:endParaRPr lang="en-GB"/>
          </a:p>
        </p:txBody>
      </p:sp>
      <p:sp>
        <p:nvSpPr>
          <p:cNvPr id="53" name="Tijdelijke aanduiding voor voettekst 5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/>
              <a:t>Compact Light</a:t>
            </a:r>
            <a:endParaRPr lang="en-GB" dirty="0"/>
          </a:p>
        </p:txBody>
      </p:sp>
      <p:sp>
        <p:nvSpPr>
          <p:cNvPr id="54" name="Tijdelijke aanduiding voor dianummer 5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852D14-F929-4ADB-A2A3-535638028445}" type="slidenum">
              <a:rPr lang="en-GB" smtClean="0"/>
              <a:pPr/>
              <a:t>5</a:t>
            </a:fld>
            <a:endParaRPr lang="en-GB"/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quarter" idx="14"/>
          </p:nvPr>
        </p:nvSpPr>
        <p:spPr>
          <a:xfrm>
            <a:off x="369696" y="803534"/>
            <a:ext cx="11455783" cy="252000"/>
          </a:xfrm>
        </p:spPr>
        <p:txBody>
          <a:bodyPr/>
          <a:lstStyle/>
          <a:p>
            <a:r>
              <a:rPr lang="en-GB" dirty="0" smtClean="0"/>
              <a:t>Multiple X-band projects</a:t>
            </a:r>
            <a:endParaRPr lang="en-GB" dirty="0"/>
          </a:p>
        </p:txBody>
      </p:sp>
      <p:grpSp>
        <p:nvGrpSpPr>
          <p:cNvPr id="8" name="Group 7"/>
          <p:cNvGrpSpPr/>
          <p:nvPr/>
        </p:nvGrpSpPr>
        <p:grpSpPr>
          <a:xfrm>
            <a:off x="562770" y="1186951"/>
            <a:ext cx="5594846" cy="4785992"/>
            <a:chOff x="2338754" y="1072655"/>
            <a:chExt cx="5594846" cy="4785992"/>
          </a:xfrm>
        </p:grpSpPr>
        <p:sp>
          <p:nvSpPr>
            <p:cNvPr id="10" name="Oval 9"/>
            <p:cNvSpPr/>
            <p:nvPr/>
          </p:nvSpPr>
          <p:spPr>
            <a:xfrm>
              <a:off x="3456847" y="2684623"/>
              <a:ext cx="3349869" cy="3174024"/>
            </a:xfrm>
            <a:prstGeom prst="ellipse">
              <a:avLst/>
            </a:prstGeom>
            <a:solidFill>
              <a:srgbClr val="D10505">
                <a:alpha val="50196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1960" tIns="71960" rIns="71960" bIns="71960" rtlCol="0" anchor="t"/>
            <a:lstStyle/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endParaRPr lang="en-US" sz="2800" b="1" dirty="0" smtClean="0">
                <a:solidFill>
                  <a:schemeClr val="tx1"/>
                </a:solidFill>
              </a:endParaRPr>
            </a:p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endParaRPr lang="en-US" sz="2800" b="1" dirty="0" smtClean="0">
                <a:solidFill>
                  <a:schemeClr val="tx1"/>
                </a:solidFill>
              </a:endParaRPr>
            </a:p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endParaRPr lang="en-US" sz="2800" b="1" dirty="0">
                <a:solidFill>
                  <a:schemeClr val="tx1"/>
                </a:solidFill>
              </a:endParaRPr>
            </a:p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endParaRPr lang="en-US" sz="2800" b="1" dirty="0">
                <a:solidFill>
                  <a:schemeClr val="tx1"/>
                </a:solidFill>
              </a:endParaRPr>
            </a:p>
            <a:p>
              <a:pPr algn="ctr" defTabSz="1218662">
                <a:lnSpc>
                  <a:spcPct val="90000"/>
                </a:lnSpc>
                <a:spcAft>
                  <a:spcPts val="300"/>
                </a:spcAft>
              </a:pPr>
              <a:r>
                <a:rPr lang="en-US" sz="2800" b="1" dirty="0" smtClean="0">
                  <a:solidFill>
                    <a:schemeClr val="tx1"/>
                  </a:solidFill>
                </a:rPr>
                <a:t>Smart*Light</a:t>
              </a:r>
              <a:endParaRPr lang="en-US" sz="1400" b="1" dirty="0" smtClean="0">
                <a:solidFill>
                  <a:schemeClr val="tx1"/>
                </a:solidFill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338754" y="1072655"/>
              <a:ext cx="5594846" cy="3174024"/>
              <a:chOff x="2338754" y="1072655"/>
              <a:chExt cx="5594846" cy="3174024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2338754" y="1072655"/>
                <a:ext cx="3349869" cy="3174024"/>
              </a:xfrm>
              <a:prstGeom prst="ellipse">
                <a:avLst/>
              </a:prstGeom>
              <a:solidFill>
                <a:schemeClr val="accent5">
                  <a:lumMod val="75000"/>
                  <a:lumOff val="25000"/>
                  <a:alpha val="50196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1960" tIns="71960" rIns="71960" bIns="71960" rtlCol="0" anchor="t"/>
              <a:lstStyle/>
              <a:p>
                <a:pPr algn="ctr" defTabSz="1218662">
                  <a:lnSpc>
                    <a:spcPct val="90000"/>
                  </a:lnSpc>
                  <a:spcAft>
                    <a:spcPts val="300"/>
                  </a:spcAft>
                </a:pPr>
                <a:endParaRPr lang="en-US" sz="2800" b="1" dirty="0" smtClean="0">
                  <a:solidFill>
                    <a:schemeClr val="tx1"/>
                  </a:solidFill>
                </a:endParaRPr>
              </a:p>
              <a:p>
                <a:pPr algn="ctr" defTabSz="1218662">
                  <a:lnSpc>
                    <a:spcPct val="90000"/>
                  </a:lnSpc>
                  <a:spcAft>
                    <a:spcPts val="300"/>
                  </a:spcAft>
                </a:pPr>
                <a:endParaRPr lang="en-US" sz="2800" b="1" dirty="0" smtClean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4583731" y="1072655"/>
                <a:ext cx="3349869" cy="3174024"/>
              </a:xfrm>
              <a:prstGeom prst="ellipse">
                <a:avLst/>
              </a:prstGeom>
              <a:solidFill>
                <a:srgbClr val="FFC000">
                  <a:alpha val="50196"/>
                </a:srgb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1960" tIns="71960" rIns="71960" bIns="71960" rtlCol="0" anchor="t"/>
              <a:lstStyle/>
              <a:p>
                <a:pPr algn="r" defTabSz="1218662">
                  <a:lnSpc>
                    <a:spcPct val="90000"/>
                  </a:lnSpc>
                  <a:spcAft>
                    <a:spcPts val="300"/>
                  </a:spcAft>
                </a:pPr>
                <a:endParaRPr lang="en-US" sz="2800" b="1" dirty="0" smtClean="0">
                  <a:solidFill>
                    <a:schemeClr val="tx1"/>
                  </a:solidFill>
                </a:endParaRPr>
              </a:p>
              <a:p>
                <a:pPr algn="r" defTabSz="1218662">
                  <a:lnSpc>
                    <a:spcPct val="90000"/>
                  </a:lnSpc>
                  <a:spcAft>
                    <a:spcPts val="300"/>
                  </a:spcAft>
                </a:pPr>
                <a:endParaRPr lang="en-US" sz="2800" b="1" dirty="0">
                  <a:solidFill>
                    <a:schemeClr val="tx1"/>
                  </a:solidFill>
                </a:endParaRPr>
              </a:p>
              <a:p>
                <a:pPr defTabSz="1218662">
                  <a:lnSpc>
                    <a:spcPct val="90000"/>
                  </a:lnSpc>
                  <a:spcAft>
                    <a:spcPts val="300"/>
                  </a:spcAft>
                </a:pPr>
                <a:r>
                  <a:rPr lang="en-US" sz="2800" b="1" dirty="0" smtClean="0">
                    <a:solidFill>
                      <a:schemeClr val="tx1"/>
                    </a:solidFill>
                  </a:rPr>
                  <a:t>              CLIC</a:t>
                </a:r>
                <a:endParaRPr lang="en-US" sz="1400" b="1" dirty="0" smtClean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" name="Rectangle 6"/>
            <p:cNvSpPr/>
            <p:nvPr/>
          </p:nvSpPr>
          <p:spPr>
            <a:xfrm>
              <a:off x="2453167" y="2404210"/>
              <a:ext cx="881973" cy="4801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1218662">
                <a:lnSpc>
                  <a:spcPct val="90000"/>
                </a:lnSpc>
                <a:spcAft>
                  <a:spcPts val="300"/>
                </a:spcAft>
              </a:pPr>
              <a:r>
                <a:rPr lang="en-US" sz="2800" b="1" dirty="0" smtClean="0"/>
                <a:t>XLS</a:t>
              </a:r>
              <a:endParaRPr lang="en-US" sz="2800" b="1" dirty="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-2621915" y="-8059522"/>
            <a:ext cx="23713439" cy="23412374"/>
            <a:chOff x="5386198" y="728496"/>
            <a:chExt cx="4823257" cy="4762021"/>
          </a:xfrm>
        </p:grpSpPr>
        <p:sp>
          <p:nvSpPr>
            <p:cNvPr id="21" name="Arc 20"/>
            <p:cNvSpPr/>
            <p:nvPr/>
          </p:nvSpPr>
          <p:spPr>
            <a:xfrm>
              <a:off x="6157616" y="2520443"/>
              <a:ext cx="3259328" cy="2970074"/>
            </a:xfrm>
            <a:prstGeom prst="arc">
              <a:avLst>
                <a:gd name="adj1" fmla="val 14922988"/>
                <a:gd name="adj2" fmla="val 17510210"/>
              </a:avLst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Arc 21"/>
            <p:cNvSpPr/>
            <p:nvPr/>
          </p:nvSpPr>
          <p:spPr>
            <a:xfrm rot="14341467">
              <a:off x="7094754" y="882661"/>
              <a:ext cx="3259328" cy="2970074"/>
            </a:xfrm>
            <a:prstGeom prst="arc">
              <a:avLst>
                <a:gd name="adj1" fmla="val 14953113"/>
                <a:gd name="adj2" fmla="val 17510210"/>
              </a:avLst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Arc 22"/>
            <p:cNvSpPr/>
            <p:nvPr/>
          </p:nvSpPr>
          <p:spPr>
            <a:xfrm rot="7233065">
              <a:off x="5241571" y="873123"/>
              <a:ext cx="3259328" cy="2970074"/>
            </a:xfrm>
            <a:prstGeom prst="arc">
              <a:avLst>
                <a:gd name="adj1" fmla="val 14953113"/>
                <a:gd name="adj2" fmla="val 17510210"/>
              </a:avLst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7994174" y="1131449"/>
            <a:ext cx="2611612" cy="34470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X-band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Normal conducting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High gradient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Cu-OFE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Brazing</a:t>
            </a:r>
          </a:p>
          <a:p>
            <a:endParaRPr lang="en-US" sz="2000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err="1" smtClean="0"/>
              <a:t>Linac</a:t>
            </a:r>
            <a:endParaRPr lang="en-US" sz="2000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Pulse-compressor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Pumping ports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/>
              <a:t>Bi-couplers</a:t>
            </a:r>
          </a:p>
          <a:p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5152439" y="5785988"/>
            <a:ext cx="609654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Current: Copper components and their (sub)assemblies</a:t>
            </a:r>
          </a:p>
          <a:p>
            <a:r>
              <a:rPr lang="en-US" dirty="0" smtClean="0"/>
              <a:t>Future:   High power tested modules and systems</a:t>
            </a:r>
            <a:endParaRPr lang="en-US" dirty="0"/>
          </a:p>
        </p:txBody>
      </p:sp>
      <p:cxnSp>
        <p:nvCxnSpPr>
          <p:cNvPr id="3" name="Straight Connector 2"/>
          <p:cNvCxnSpPr>
            <a:endCxn id="22" idx="2"/>
          </p:cNvCxnSpPr>
          <p:nvPr/>
        </p:nvCxnSpPr>
        <p:spPr>
          <a:xfrm flipV="1">
            <a:off x="2817272" y="1173038"/>
            <a:ext cx="3678520" cy="1716812"/>
          </a:xfrm>
          <a:prstGeom prst="line">
            <a:avLst/>
          </a:prstGeom>
          <a:ln>
            <a:solidFill>
              <a:schemeClr val="tx2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3355797" y="3975879"/>
            <a:ext cx="5817631" cy="1837426"/>
          </a:xfrm>
          <a:prstGeom prst="line">
            <a:avLst/>
          </a:prstGeom>
          <a:ln>
            <a:solidFill>
              <a:srgbClr val="0070C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6135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err="1" smtClean="0"/>
              <a:t>Industrialization</a:t>
            </a:r>
            <a:r>
              <a:rPr lang="nl-NL" dirty="0" smtClean="0"/>
              <a:t> X-band </a:t>
            </a:r>
            <a:r>
              <a:rPr lang="nl-NL" dirty="0" err="1" smtClean="0"/>
              <a:t>structure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8300" y="1024868"/>
            <a:ext cx="5873474" cy="2215755"/>
          </a:xfrm>
        </p:spPr>
        <p:txBody>
          <a:bodyPr/>
          <a:lstStyle/>
          <a:p>
            <a:pPr marL="0" indent="0">
              <a:buNone/>
            </a:pPr>
            <a:r>
              <a:rPr lang="nl-NL" dirty="0" err="1" smtClean="0"/>
              <a:t>Optimization</a:t>
            </a:r>
            <a:r>
              <a:rPr lang="nl-NL" dirty="0" smtClean="0"/>
              <a:t> </a:t>
            </a:r>
            <a:r>
              <a:rPr lang="nl-NL" dirty="0" err="1" smtClean="0"/>
              <a:t>for</a:t>
            </a:r>
            <a:r>
              <a:rPr lang="nl-NL" dirty="0" smtClean="0"/>
              <a:t> </a:t>
            </a:r>
            <a:r>
              <a:rPr lang="nl-NL" dirty="0" err="1" smtClean="0"/>
              <a:t>quality</a:t>
            </a:r>
            <a:r>
              <a:rPr lang="nl-NL" dirty="0" smtClean="0"/>
              <a:t>, </a:t>
            </a:r>
            <a:r>
              <a:rPr lang="nl-NL" dirty="0" err="1"/>
              <a:t>c</a:t>
            </a:r>
            <a:r>
              <a:rPr lang="nl-NL" dirty="0" err="1" smtClean="0"/>
              <a:t>ost</a:t>
            </a:r>
            <a:r>
              <a:rPr lang="nl-NL" dirty="0" smtClean="0"/>
              <a:t>, </a:t>
            </a:r>
            <a:r>
              <a:rPr lang="nl-NL" dirty="0" err="1" smtClean="0"/>
              <a:t>and</a:t>
            </a:r>
            <a:r>
              <a:rPr lang="nl-NL" dirty="0" smtClean="0"/>
              <a:t> lead time:</a:t>
            </a:r>
          </a:p>
          <a:p>
            <a:r>
              <a:rPr lang="nl-NL" dirty="0" err="1" smtClean="0"/>
              <a:t>Brazing</a:t>
            </a:r>
            <a:r>
              <a:rPr lang="nl-NL" dirty="0" smtClean="0"/>
              <a:t> </a:t>
            </a:r>
            <a:r>
              <a:rPr lang="nl-NL" dirty="0" err="1" smtClean="0"/>
              <a:t>groves</a:t>
            </a:r>
            <a:endParaRPr lang="nl-NL" dirty="0" smtClean="0"/>
          </a:p>
          <a:p>
            <a:r>
              <a:rPr lang="nl-NL" dirty="0" err="1" smtClean="0"/>
              <a:t>Cooling</a:t>
            </a:r>
            <a:r>
              <a:rPr lang="nl-NL" dirty="0" smtClean="0"/>
              <a:t> </a:t>
            </a:r>
            <a:r>
              <a:rPr lang="nl-NL" dirty="0" err="1" smtClean="0"/>
              <a:t>geometry</a:t>
            </a:r>
            <a:endParaRPr lang="nl-NL" dirty="0" smtClean="0"/>
          </a:p>
          <a:p>
            <a:r>
              <a:rPr lang="nl-NL" dirty="0" err="1" smtClean="0"/>
              <a:t>Fabriaction</a:t>
            </a:r>
            <a:r>
              <a:rPr lang="nl-NL" dirty="0" smtClean="0"/>
              <a:t>/</a:t>
            </a:r>
            <a:r>
              <a:rPr lang="nl-NL" dirty="0" err="1" smtClean="0"/>
              <a:t>machining</a:t>
            </a:r>
            <a:r>
              <a:rPr lang="nl-NL" dirty="0" smtClean="0"/>
              <a:t>: </a:t>
            </a:r>
            <a:r>
              <a:rPr lang="nl-NL" dirty="0" err="1" smtClean="0"/>
              <a:t>accuracy</a:t>
            </a:r>
            <a:r>
              <a:rPr lang="nl-NL" dirty="0" smtClean="0"/>
              <a:t> </a:t>
            </a:r>
            <a:r>
              <a:rPr lang="nl-NL" dirty="0" err="1" smtClean="0"/>
              <a:t>vs</a:t>
            </a:r>
            <a:r>
              <a:rPr lang="nl-NL" dirty="0" smtClean="0"/>
              <a:t> </a:t>
            </a:r>
            <a:r>
              <a:rPr lang="nl-NL" dirty="0" err="1" smtClean="0"/>
              <a:t>tuning</a:t>
            </a:r>
            <a:endParaRPr lang="nl-NL" dirty="0" smtClean="0"/>
          </a:p>
          <a:p>
            <a:r>
              <a:rPr lang="nl-NL" dirty="0" err="1" smtClean="0"/>
              <a:t>Cost</a:t>
            </a:r>
            <a:endParaRPr lang="en-GB" dirty="0" smtClean="0"/>
          </a:p>
          <a:p>
            <a:pPr lvl="1"/>
            <a:endParaRPr lang="nl-NL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10BB4A-42C1-49FC-94DB-42C5EDE48EEE}" type="datetime1">
              <a:rPr lang="en-US" smtClean="0"/>
              <a:t>4/3/2023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4382" y="3796748"/>
            <a:ext cx="3874432" cy="231501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</p:pic>
      <p:graphicFrame>
        <p:nvGraphicFramePr>
          <p:cNvPr id="8" name="Char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49425374"/>
              </p:ext>
            </p:extLst>
          </p:nvPr>
        </p:nvGraphicFramePr>
        <p:xfrm>
          <a:off x="1177320" y="3796748"/>
          <a:ext cx="5879463" cy="2315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BBDCFC"/>
              </a:clrFrom>
              <a:clrTo>
                <a:srgbClr val="BBDCFC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8696" y="902708"/>
            <a:ext cx="2095324" cy="1967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6840" y="876792"/>
            <a:ext cx="1790040" cy="21625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2" name="Straight Arrow Connector 11"/>
          <p:cNvCxnSpPr/>
          <p:nvPr/>
        </p:nvCxnSpPr>
        <p:spPr>
          <a:xfrm>
            <a:off x="8418443" y="1886242"/>
            <a:ext cx="983974" cy="0"/>
          </a:xfrm>
          <a:prstGeom prst="straightConnector1">
            <a:avLst/>
          </a:prstGeom>
          <a:ln w="47625">
            <a:solidFill>
              <a:schemeClr val="accent5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9307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01970" y="230106"/>
            <a:ext cx="11455400" cy="272815"/>
          </a:xfrm>
        </p:spPr>
        <p:txBody>
          <a:bodyPr/>
          <a:lstStyle/>
          <a:p>
            <a:r>
              <a:rPr lang="en-US" dirty="0" smtClean="0"/>
              <a:t>Iterative design with INFN LNF</a:t>
            </a:r>
            <a:endParaRPr lang="en-US" dirty="0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C2DCF5"/>
              </a:clrFrom>
              <a:clrTo>
                <a:srgbClr val="C2DCF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4551" y="551199"/>
            <a:ext cx="6307205" cy="1749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429"/>
          <a:stretch/>
        </p:blipFill>
        <p:spPr bwMode="auto">
          <a:xfrm>
            <a:off x="6130952" y="1701820"/>
            <a:ext cx="3362334" cy="2015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ight Arrow 3"/>
          <p:cNvSpPr/>
          <p:nvPr/>
        </p:nvSpPr>
        <p:spPr>
          <a:xfrm rot="1832186">
            <a:off x="3911408" y="3974034"/>
            <a:ext cx="6667788" cy="653622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0026589" y="1014745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5">
                    <a:lumMod val="90000"/>
                    <a:lumOff val="10000"/>
                  </a:schemeClr>
                </a:solidFill>
              </a:rPr>
              <a:t>108 cells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9493286" y="1883210"/>
            <a:ext cx="26725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“Double half-cell design”</a:t>
            </a:r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7538">
            <a:off x="8984274" y="3400342"/>
            <a:ext cx="3206427" cy="2821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" y="647988"/>
            <a:ext cx="4075044" cy="5865720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4244851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fld id="{9FF39CA2-04EB-4CA6-BF9F-780F92DB7FFC}" type="slidenum">
              <a:rPr lang="it-IT" altLang="it-IT" smtClean="0"/>
              <a:pPr/>
              <a:t>8</a:t>
            </a:fld>
            <a:endParaRPr lang="it-IT" altLang="it-IT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2"/>
          </p:nvPr>
        </p:nvSpPr>
        <p:spPr>
          <a:xfrm>
            <a:off x="330087" y="3286620"/>
            <a:ext cx="3276079" cy="1812154"/>
          </a:xfrm>
        </p:spPr>
        <p:txBody>
          <a:bodyPr/>
          <a:lstStyle/>
          <a:p>
            <a:r>
              <a:rPr lang="en-US" dirty="0" smtClean="0"/>
              <a:t>Result</a:t>
            </a:r>
            <a:r>
              <a:rPr lang="nl-NL" dirty="0" smtClean="0"/>
              <a:t>: </a:t>
            </a:r>
          </a:p>
          <a:p>
            <a:r>
              <a:rPr lang="nl-NL" dirty="0" smtClean="0"/>
              <a:t>Deliverables  </a:t>
            </a:r>
            <a:r>
              <a:rPr lang="nl-NL" dirty="0" smtClean="0">
                <a:sym typeface="Wingdings" panose="05000000000000000000" pitchFamily="2" charset="2"/>
              </a:rPr>
              <a:t></a:t>
            </a:r>
          </a:p>
          <a:p>
            <a:r>
              <a:rPr lang="nl-NL" dirty="0" smtClean="0">
                <a:sym typeface="Wingdings" panose="05000000000000000000" pitchFamily="2" charset="2"/>
              </a:rPr>
              <a:t>IFAST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06167" y="0"/>
            <a:ext cx="6511869" cy="68348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2333609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8300" y="322408"/>
            <a:ext cx="11455400" cy="272815"/>
          </a:xfrm>
        </p:spPr>
        <p:txBody>
          <a:bodyPr/>
          <a:lstStyle/>
          <a:p>
            <a:r>
              <a:rPr lang="nl-NL" dirty="0" err="1" smtClean="0"/>
              <a:t>Invited</a:t>
            </a:r>
            <a:r>
              <a:rPr lang="nl-NL" dirty="0" smtClean="0"/>
              <a:t> </a:t>
            </a:r>
            <a:r>
              <a:rPr lang="nl-NL" dirty="0" smtClean="0"/>
              <a:t>talk </a:t>
            </a:r>
            <a:r>
              <a:rPr lang="nl-NL" dirty="0" err="1" smtClean="0"/>
              <a:t>by</a:t>
            </a:r>
            <a:r>
              <a:rPr lang="nl-NL" dirty="0" smtClean="0"/>
              <a:t> </a:t>
            </a:r>
            <a:r>
              <a:rPr lang="nl-NL" dirty="0" err="1" smtClean="0"/>
              <a:t>the</a:t>
            </a:r>
            <a:r>
              <a:rPr lang="nl-NL" dirty="0" smtClean="0"/>
              <a:t> EU, </a:t>
            </a:r>
            <a:r>
              <a:rPr lang="nl-NL" dirty="0" smtClean="0"/>
              <a:t>at </a:t>
            </a:r>
            <a:r>
              <a:rPr lang="nl-NL" dirty="0" err="1" smtClean="0"/>
              <a:t>the</a:t>
            </a:r>
            <a:r>
              <a:rPr lang="nl-NL" dirty="0" smtClean="0"/>
              <a:t> Big </a:t>
            </a:r>
            <a:r>
              <a:rPr lang="nl-NL" dirty="0" err="1" smtClean="0"/>
              <a:t>Science</a:t>
            </a:r>
            <a:r>
              <a:rPr lang="nl-NL" dirty="0" smtClean="0"/>
              <a:t> </a:t>
            </a:r>
            <a:r>
              <a:rPr lang="nl-NL" dirty="0" err="1" smtClean="0"/>
              <a:t>and</a:t>
            </a:r>
            <a:r>
              <a:rPr lang="nl-NL" dirty="0" smtClean="0"/>
              <a:t> Business </a:t>
            </a:r>
            <a:r>
              <a:rPr lang="nl-NL" dirty="0" smtClean="0"/>
              <a:t>Forum</a:t>
            </a:r>
            <a:endParaRPr lang="nl-NL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0" y="6561138"/>
            <a:ext cx="309563" cy="180975"/>
          </a:xfrm>
        </p:spPr>
        <p:txBody>
          <a:bodyPr/>
          <a:lstStyle/>
          <a:p>
            <a:pPr>
              <a:defRPr/>
            </a:pPr>
            <a:fld id="{CC7137E2-B116-43C7-9117-82C46AC924CB}" type="slidenum">
              <a:rPr lang="nl-NL" smtClean="0"/>
              <a:pPr>
                <a:defRPr/>
              </a:pPr>
              <a:t>9</a:t>
            </a:fld>
            <a:endParaRPr lang="nl-NL"/>
          </a:p>
        </p:txBody>
      </p:sp>
      <p:pic>
        <p:nvPicPr>
          <p:cNvPr id="18" name="Immagin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 bwMode="auto">
          <a:xfrm>
            <a:off x="309563" y="6375645"/>
            <a:ext cx="773950" cy="4568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" name="Picture 18" descr="Compact.png"/>
          <p:cNvPicPr>
            <a:picLocks noChangeAspect="1"/>
          </p:cNvPicPr>
          <p:nvPr/>
        </p:nvPicPr>
        <p:blipFill rotWithShape="1">
          <a:blip r:embed="rId4"/>
          <a:srcRect t="9742" b="15394"/>
          <a:stretch/>
        </p:blipFill>
        <p:spPr>
          <a:xfrm>
            <a:off x="1089800" y="6375645"/>
            <a:ext cx="1785438" cy="4568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25" b="4549"/>
          <a:stretch/>
        </p:blipFill>
        <p:spPr>
          <a:xfrm>
            <a:off x="3138699" y="811851"/>
            <a:ext cx="8710947" cy="59534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0636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8bbabb8a95a4c7b0e73740e5b55d863e9f5a1c99"/>
</p:tagLst>
</file>

<file path=ppt/theme/theme1.xml><?xml version="1.0" encoding="utf-8"?>
<a:theme xmlns:a="http://schemas.openxmlformats.org/drawingml/2006/main" name="NL_Template algemene presentatie VDL Groep_v1.2">
  <a:themeElements>
    <a:clrScheme name="Aangepast 36">
      <a:dk1>
        <a:sysClr val="windowText" lastClr="000000"/>
      </a:dk1>
      <a:lt1>
        <a:sysClr val="window" lastClr="FFFFFF"/>
      </a:lt1>
      <a:dk2>
        <a:srgbClr val="002C51"/>
      </a:dk2>
      <a:lt2>
        <a:srgbClr val="E5E5E5"/>
      </a:lt2>
      <a:accent1>
        <a:srgbClr val="F39200"/>
      </a:accent1>
      <a:accent2>
        <a:srgbClr val="008A78"/>
      </a:accent2>
      <a:accent3>
        <a:srgbClr val="0080C9"/>
      </a:accent3>
      <a:accent4>
        <a:srgbClr val="7C7C7B"/>
      </a:accent4>
      <a:accent5>
        <a:srgbClr val="002C51"/>
      </a:accent5>
      <a:accent6>
        <a:srgbClr val="E5E5E5"/>
      </a:accent6>
      <a:hlink>
        <a:srgbClr val="0563C1"/>
      </a:hlink>
      <a:folHlink>
        <a:srgbClr val="954F72"/>
      </a:folHlink>
    </a:clrScheme>
    <a:fontScheme name="Aangepast 10">
      <a:majorFont>
        <a:latin typeface="Gill Sans MT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  <a:effectLst/>
      </a:spPr>
      <a:bodyPr lIns="71960" tIns="71960" rIns="71960" bIns="71960" rtlCol="0" anchor="t"/>
      <a:lstStyle>
        <a:defPPr algn="ctr" defTabSz="1218662">
          <a:lnSpc>
            <a:spcPct val="90000"/>
          </a:lnSpc>
          <a:spcAft>
            <a:spcPts val="300"/>
          </a:spcAft>
          <a:defRPr sz="1100" b="1" dirty="0">
            <a:solidFill>
              <a:srgbClr val="7F7F7F">
                <a:lumMod val="50000"/>
              </a:srgbClr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e4" id="{AD421E94-A06C-4C4A-98DF-3B43D8DBA329}" vid="{80B2BA45-7959-4A17-A624-F7AE3A34DDA2}"/>
    </a:ext>
  </a:extLst>
</a:theme>
</file>

<file path=ppt/theme/theme2.xml><?xml version="1.0" encoding="utf-8"?>
<a:theme xmlns:a="http://schemas.openxmlformats.org/drawingml/2006/main" name="3_VDL Template-set">
  <a:themeElements>
    <a:clrScheme name="Aangepast 36">
      <a:dk1>
        <a:sysClr val="windowText" lastClr="000000"/>
      </a:dk1>
      <a:lt1>
        <a:sysClr val="window" lastClr="FFFFFF"/>
      </a:lt1>
      <a:dk2>
        <a:srgbClr val="002C51"/>
      </a:dk2>
      <a:lt2>
        <a:srgbClr val="E5E5E5"/>
      </a:lt2>
      <a:accent1>
        <a:srgbClr val="F39200"/>
      </a:accent1>
      <a:accent2>
        <a:srgbClr val="008A78"/>
      </a:accent2>
      <a:accent3>
        <a:srgbClr val="0080C9"/>
      </a:accent3>
      <a:accent4>
        <a:srgbClr val="7C7C7B"/>
      </a:accent4>
      <a:accent5>
        <a:srgbClr val="002C51"/>
      </a:accent5>
      <a:accent6>
        <a:srgbClr val="E5E5E5"/>
      </a:accent6>
      <a:hlink>
        <a:srgbClr val="0563C1"/>
      </a:hlink>
      <a:folHlink>
        <a:srgbClr val="954F72"/>
      </a:folHlink>
    </a:clrScheme>
    <a:fontScheme name="Aangepast 10">
      <a:majorFont>
        <a:latin typeface="Gill Sans MT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  <a:effectLst/>
      </a:spPr>
      <a:bodyPr lIns="71960" tIns="71960" rIns="71960" bIns="71960" rtlCol="0" anchor="t"/>
      <a:lstStyle>
        <a:defPPr algn="ctr" defTabSz="1218662">
          <a:lnSpc>
            <a:spcPct val="90000"/>
          </a:lnSpc>
          <a:spcAft>
            <a:spcPts val="300"/>
          </a:spcAft>
          <a:defRPr sz="1100" b="1" dirty="0">
            <a:solidFill>
              <a:srgbClr val="7F7F7F">
                <a:lumMod val="50000"/>
              </a:srgbClr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VDL Template-set">
  <a:themeElements>
    <a:clrScheme name="Aangepast 36">
      <a:dk1>
        <a:sysClr val="windowText" lastClr="000000"/>
      </a:dk1>
      <a:lt1>
        <a:sysClr val="window" lastClr="FFFFFF"/>
      </a:lt1>
      <a:dk2>
        <a:srgbClr val="002C51"/>
      </a:dk2>
      <a:lt2>
        <a:srgbClr val="E5E5E5"/>
      </a:lt2>
      <a:accent1>
        <a:srgbClr val="F39200"/>
      </a:accent1>
      <a:accent2>
        <a:srgbClr val="008A78"/>
      </a:accent2>
      <a:accent3>
        <a:srgbClr val="0080C9"/>
      </a:accent3>
      <a:accent4>
        <a:srgbClr val="7C7C7B"/>
      </a:accent4>
      <a:accent5>
        <a:srgbClr val="002C51"/>
      </a:accent5>
      <a:accent6>
        <a:srgbClr val="E5E5E5"/>
      </a:accent6>
      <a:hlink>
        <a:srgbClr val="0563C1"/>
      </a:hlink>
      <a:folHlink>
        <a:srgbClr val="954F72"/>
      </a:folHlink>
    </a:clrScheme>
    <a:fontScheme name="Aangepast 10">
      <a:majorFont>
        <a:latin typeface="Gill Sans MT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  <a:effectLst/>
      </a:spPr>
      <a:bodyPr lIns="71960" tIns="71960" rIns="71960" bIns="71960" rtlCol="0" anchor="t"/>
      <a:lstStyle>
        <a:defPPr algn="ctr" defTabSz="1218662">
          <a:lnSpc>
            <a:spcPct val="90000"/>
          </a:lnSpc>
          <a:spcAft>
            <a:spcPts val="300"/>
          </a:spcAft>
          <a:defRPr sz="1100" b="1" dirty="0">
            <a:solidFill>
              <a:srgbClr val="7F7F7F">
                <a:lumMod val="50000"/>
              </a:srgbClr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NL_Template algemene presentatie VDL Groep_v1.2">
  <a:themeElements>
    <a:clrScheme name="Aangepast 36">
      <a:dk1>
        <a:sysClr val="windowText" lastClr="000000"/>
      </a:dk1>
      <a:lt1>
        <a:sysClr val="window" lastClr="FFFFFF"/>
      </a:lt1>
      <a:dk2>
        <a:srgbClr val="002C51"/>
      </a:dk2>
      <a:lt2>
        <a:srgbClr val="E5E5E5"/>
      </a:lt2>
      <a:accent1>
        <a:srgbClr val="F39200"/>
      </a:accent1>
      <a:accent2>
        <a:srgbClr val="008A78"/>
      </a:accent2>
      <a:accent3>
        <a:srgbClr val="0080C9"/>
      </a:accent3>
      <a:accent4>
        <a:srgbClr val="7C7C7B"/>
      </a:accent4>
      <a:accent5>
        <a:srgbClr val="002C51"/>
      </a:accent5>
      <a:accent6>
        <a:srgbClr val="E5E5E5"/>
      </a:accent6>
      <a:hlink>
        <a:srgbClr val="0563C1"/>
      </a:hlink>
      <a:folHlink>
        <a:srgbClr val="954F72"/>
      </a:folHlink>
    </a:clrScheme>
    <a:fontScheme name="Aangepast 10">
      <a:majorFont>
        <a:latin typeface="Gill Sans MT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  <a:effectLst/>
      </a:spPr>
      <a:bodyPr lIns="71960" tIns="71960" rIns="71960" bIns="71960" rtlCol="0" anchor="t"/>
      <a:lstStyle>
        <a:defPPr algn="ctr" defTabSz="1218662">
          <a:lnSpc>
            <a:spcPct val="90000"/>
          </a:lnSpc>
          <a:spcAft>
            <a:spcPts val="300"/>
          </a:spcAft>
          <a:defRPr sz="1100" b="1" dirty="0">
            <a:solidFill>
              <a:srgbClr val="7F7F7F">
                <a:lumMod val="50000"/>
              </a:srgbClr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e4" id="{AD421E94-A06C-4C4A-98DF-3B43D8DBA329}" vid="{80B2BA45-7959-4A17-A624-F7AE3A34DDA2}"/>
    </a:ext>
  </a:extLst>
</a:theme>
</file>

<file path=ppt/theme/theme5.xml><?xml version="1.0" encoding="utf-8"?>
<a:theme xmlns:a="http://schemas.openxmlformats.org/drawingml/2006/main" name="VDL Groep_EN">
  <a:themeElements>
    <a:clrScheme name="VDL Colour Palette">
      <a:dk1>
        <a:sysClr val="windowText" lastClr="000000"/>
      </a:dk1>
      <a:lt1>
        <a:sysClr val="window" lastClr="FFFFFF"/>
      </a:lt1>
      <a:dk2>
        <a:srgbClr val="000000"/>
      </a:dk2>
      <a:lt2>
        <a:srgbClr val="E5E5E5"/>
      </a:lt2>
      <a:accent1>
        <a:srgbClr val="002C51"/>
      </a:accent1>
      <a:accent2>
        <a:srgbClr val="007064"/>
      </a:accent2>
      <a:accent3>
        <a:srgbClr val="84929B"/>
      </a:accent3>
      <a:accent4>
        <a:srgbClr val="F39200"/>
      </a:accent4>
      <a:accent5>
        <a:srgbClr val="76356A"/>
      </a:accent5>
      <a:accent6>
        <a:srgbClr val="B51545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  <a:effectLst/>
      </a:spPr>
      <a:bodyPr lIns="71960" tIns="71960" rIns="71960" bIns="71960" rtlCol="0" anchor="t"/>
      <a:lstStyle>
        <a:defPPr algn="ctr" defTabSz="1218662">
          <a:lnSpc>
            <a:spcPct val="90000"/>
          </a:lnSpc>
          <a:spcAft>
            <a:spcPts val="300"/>
          </a:spcAft>
          <a:defRPr sz="1100" b="1" dirty="0">
            <a:solidFill>
              <a:srgbClr val="7F7F7F">
                <a:lumMod val="50000"/>
              </a:srgbClr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DL Groep_template 2021_ENG" id="{071C0852-F2F2-44B7-83D0-CB038124D7EB}" vid="{33D2526A-0DEC-47EC-80B1-B14F1390B4DF}"/>
    </a:ext>
  </a:extLst>
</a:theme>
</file>

<file path=ppt/theme/theme6.xml><?xml version="1.0" encoding="utf-8"?>
<a:theme xmlns:a="http://schemas.openxmlformats.org/drawingml/2006/main" name="CompactLight_Template Slides ENG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o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0">
          <a:lnSpc>
            <a:spcPct val="93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Arial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 classico 2">
    <a:maj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NL_Template algemene presentatie VDL Groep_v1.2</Template>
  <TotalTime>0</TotalTime>
  <Words>1416</Words>
  <Application>Microsoft Office PowerPoint</Application>
  <PresentationFormat>Widescreen</PresentationFormat>
  <Paragraphs>379</Paragraphs>
  <Slides>26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26</vt:i4>
      </vt:variant>
    </vt:vector>
  </HeadingPairs>
  <TitlesOfParts>
    <vt:vector size="45" baseType="lpstr">
      <vt:lpstr>ＭＳ Ｐゴシック</vt:lpstr>
      <vt:lpstr>ＭＳ Ｐゴシック</vt:lpstr>
      <vt:lpstr>Arial</vt:lpstr>
      <vt:lpstr>Arial Black</vt:lpstr>
      <vt:lpstr>Calibri</vt:lpstr>
      <vt:lpstr>Courier New</vt:lpstr>
      <vt:lpstr>Gill Sans MT</vt:lpstr>
      <vt:lpstr>Open Sans</vt:lpstr>
      <vt:lpstr>Oswald</vt:lpstr>
      <vt:lpstr>Segoe UI Light</vt:lpstr>
      <vt:lpstr>Symbol</vt:lpstr>
      <vt:lpstr>Times New Roman</vt:lpstr>
      <vt:lpstr>Wingdings</vt:lpstr>
      <vt:lpstr>NL_Template algemene presentatie VDL Groep_v1.2</vt:lpstr>
      <vt:lpstr>3_VDL Template-set</vt:lpstr>
      <vt:lpstr>VDL Template-set</vt:lpstr>
      <vt:lpstr>1_NL_Template algemene presentatie VDL Groep_v1.2</vt:lpstr>
      <vt:lpstr>VDL Groep_EN</vt:lpstr>
      <vt:lpstr>CompactLight_Template Slides ENG</vt:lpstr>
      <vt:lpstr>Experience gained in the XLS project </vt:lpstr>
      <vt:lpstr>Outline</vt:lpstr>
      <vt:lpstr>PowerPoint Presentation</vt:lpstr>
      <vt:lpstr>VDL ETG Markets</vt:lpstr>
      <vt:lpstr>Synergy</vt:lpstr>
      <vt:lpstr>Industrialization X-band structure</vt:lpstr>
      <vt:lpstr>Iterative design with INFN LNF</vt:lpstr>
      <vt:lpstr>PowerPoint Presentation</vt:lpstr>
      <vt:lpstr>Invited talk by the EU, at the Big Science and Business Forum</vt:lpstr>
      <vt:lpstr>Science and technology drives competences</vt:lpstr>
      <vt:lpstr>Opportunity to improve; early involvement. Moving from a ‘W’ …..</vt:lpstr>
      <vt:lpstr>… to a V,  to save time, money and effort. </vt:lpstr>
      <vt:lpstr>Science and industry; </vt:lpstr>
      <vt:lpstr>Thank you for your attention!  </vt:lpstr>
      <vt:lpstr>Back up slides</vt:lpstr>
      <vt:lpstr>Science &amp; Technology drives competences</vt:lpstr>
      <vt:lpstr>Brazing grooves: 1 around the cavity and 1 around all cooling channels    9 Pieces of brazing alloy need to be placed. </vt:lpstr>
      <vt:lpstr>PowerPoint Presentation</vt:lpstr>
      <vt:lpstr>PowerPoint Presentation</vt:lpstr>
      <vt:lpstr>So…why is the accelerator community very relevant?</vt:lpstr>
      <vt:lpstr>Applications : proton therapy</vt:lpstr>
      <vt:lpstr>Accelerator spin-offs - applications</vt:lpstr>
      <vt:lpstr>Overlap between science and industry – synergy </vt:lpstr>
      <vt:lpstr>Large overlap in technology strengths and challenges</vt:lpstr>
      <vt:lpstr>Compact Light; ultimately a fruitful collaboration</vt:lpstr>
      <vt:lpstr>Competences – Industrialization &amp; Redesign</vt:lpstr>
    </vt:vector>
  </TitlesOfParts>
  <Company>VDL ETG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VDL ETG Group</dc:title>
  <dc:creator>Miranda van den Berg</dc:creator>
  <cp:lastModifiedBy>Berg, Miranda van den</cp:lastModifiedBy>
  <cp:revision>215</cp:revision>
  <cp:lastPrinted>2022-05-03T09:22:55Z</cp:lastPrinted>
  <dcterms:created xsi:type="dcterms:W3CDTF">2019-01-14T13:31:04Z</dcterms:created>
  <dcterms:modified xsi:type="dcterms:W3CDTF">2023-04-03T10:17:58Z</dcterms:modified>
</cp:coreProperties>
</file>