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9" r:id="rId2"/>
    <p:sldId id="262" r:id="rId3"/>
    <p:sldId id="263" r:id="rId4"/>
    <p:sldId id="264" r:id="rId5"/>
    <p:sldId id="265" r:id="rId6"/>
    <p:sldId id="266" r:id="rId7"/>
    <p:sldId id="267" r:id="rId8"/>
    <p:sldId id="270" r:id="rId9"/>
    <p:sldId id="276" r:id="rId10"/>
    <p:sldId id="297" r:id="rId11"/>
    <p:sldId id="268" r:id="rId12"/>
    <p:sldId id="269" r:id="rId13"/>
    <p:sldId id="275" r:id="rId14"/>
    <p:sldId id="295" r:id="rId15"/>
    <p:sldId id="271" r:id="rId16"/>
    <p:sldId id="302" r:id="rId17"/>
    <p:sldId id="304" r:id="rId18"/>
    <p:sldId id="300" r:id="rId19"/>
    <p:sldId id="303" r:id="rId20"/>
    <p:sldId id="285" r:id="rId21"/>
    <p:sldId id="286" r:id="rId22"/>
    <p:sldId id="290" r:id="rId23"/>
    <p:sldId id="291" r:id="rId24"/>
    <p:sldId id="287" r:id="rId25"/>
    <p:sldId id="292" r:id="rId26"/>
    <p:sldId id="288" r:id="rId27"/>
    <p:sldId id="26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2B80C5-BFFB-7743-1ED7-4A767E96564B}" v="143" dt="2023-04-01T02:14:13.132"/>
    <p1510:client id="{D11CA1A2-D818-4C55-9D74-A0A72BD898CF}" v="236" dt="2023-01-27T15:24:17.291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lad-Costin Musat" userId="S::jesu4222@ox.ac.uk::b297da41-d022-469d-99f3-b1c86ba895c8" providerId="AD" clId="Web-{212B80C5-BFFB-7743-1ED7-4A767E96564B}"/>
    <pc:docChg chg="modSld">
      <pc:chgData name="Vlad-Costin Musat" userId="S::jesu4222@ox.ac.uk::b297da41-d022-469d-99f3-b1c86ba895c8" providerId="AD" clId="Web-{212B80C5-BFFB-7743-1ED7-4A767E96564B}" dt="2023-04-01T02:14:09.819" v="134" actId="20577"/>
      <pc:docMkLst>
        <pc:docMk/>
      </pc:docMkLst>
      <pc:sldChg chg="modSp">
        <pc:chgData name="Vlad-Costin Musat" userId="S::jesu4222@ox.ac.uk::b297da41-d022-469d-99f3-b1c86ba895c8" providerId="AD" clId="Web-{212B80C5-BFFB-7743-1ED7-4A767E96564B}" dt="2023-04-01T02:14:09.819" v="134" actId="20577"/>
        <pc:sldMkLst>
          <pc:docMk/>
          <pc:sldMk cId="2159943940" sldId="259"/>
        </pc:sldMkLst>
        <pc:spChg chg="mod">
          <ac:chgData name="Vlad-Costin Musat" userId="S::jesu4222@ox.ac.uk::b297da41-d022-469d-99f3-b1c86ba895c8" providerId="AD" clId="Web-{212B80C5-BFFB-7743-1ED7-4A767E96564B}" dt="2023-04-01T02:14:09.819" v="134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modSp">
        <pc:chgData name="Vlad-Costin Musat" userId="S::jesu4222@ox.ac.uk::b297da41-d022-469d-99f3-b1c86ba895c8" providerId="AD" clId="Web-{212B80C5-BFFB-7743-1ED7-4A767E96564B}" dt="2023-04-01T02:14:05.460" v="130" actId="1076"/>
        <pc:sldMkLst>
          <pc:docMk/>
          <pc:sldMk cId="3268881038" sldId="286"/>
        </pc:sldMkLst>
        <pc:spChg chg="mod">
          <ac:chgData name="Vlad-Costin Musat" userId="S::jesu4222@ox.ac.uk::b297da41-d022-469d-99f3-b1c86ba895c8" providerId="AD" clId="Web-{212B80C5-BFFB-7743-1ED7-4A767E96564B}" dt="2023-04-01T02:14:05.460" v="130" actId="1076"/>
          <ac:spMkLst>
            <pc:docMk/>
            <pc:sldMk cId="3268881038" sldId="286"/>
            <ac:spMk id="12" creationId="{6A0D43B2-33D5-626B-ADA7-AD98949717F9}"/>
          </ac:spMkLst>
        </pc:spChg>
      </pc:sldChg>
      <pc:sldChg chg="modSp">
        <pc:chgData name="Vlad-Costin Musat" userId="S::jesu4222@ox.ac.uk::b297da41-d022-469d-99f3-b1c86ba895c8" providerId="AD" clId="Web-{212B80C5-BFFB-7743-1ED7-4A767E96564B}" dt="2023-04-01T02:09:41.167" v="95" actId="20577"/>
        <pc:sldMkLst>
          <pc:docMk/>
          <pc:sldMk cId="2836708338" sldId="300"/>
        </pc:sldMkLst>
        <pc:spChg chg="mod">
          <ac:chgData name="Vlad-Costin Musat" userId="S::jesu4222@ox.ac.uk::b297da41-d022-469d-99f3-b1c86ba895c8" providerId="AD" clId="Web-{212B80C5-BFFB-7743-1ED7-4A767E96564B}" dt="2023-04-01T02:09:41.167" v="95" actId="20577"/>
          <ac:spMkLst>
            <pc:docMk/>
            <pc:sldMk cId="2836708338" sldId="300"/>
            <ac:spMk id="5" creationId="{14D8C3D0-9A14-BC6B-EC7B-E5B0D20313C6}"/>
          </ac:spMkLst>
        </pc:spChg>
      </pc:sldChg>
      <pc:sldChg chg="modSp">
        <pc:chgData name="Vlad-Costin Musat" userId="S::jesu4222@ox.ac.uk::b297da41-d022-469d-99f3-b1c86ba895c8" providerId="AD" clId="Web-{212B80C5-BFFB-7743-1ED7-4A767E96564B}" dt="2023-04-01T02:09:10.557" v="41" actId="20577"/>
        <pc:sldMkLst>
          <pc:docMk/>
          <pc:sldMk cId="2107345160" sldId="302"/>
        </pc:sldMkLst>
        <pc:spChg chg="mod">
          <ac:chgData name="Vlad-Costin Musat" userId="S::jesu4222@ox.ac.uk::b297da41-d022-469d-99f3-b1c86ba895c8" providerId="AD" clId="Web-{212B80C5-BFFB-7743-1ED7-4A767E96564B}" dt="2023-04-01T02:09:10.557" v="41" actId="20577"/>
          <ac:spMkLst>
            <pc:docMk/>
            <pc:sldMk cId="2107345160" sldId="302"/>
            <ac:spMk id="5" creationId="{C4BA8EBB-2B3B-36D9-CD40-411F8C22C6BD}"/>
          </ac:spMkLst>
        </pc:spChg>
      </pc:sldChg>
      <pc:sldChg chg="addSp delSp modSp">
        <pc:chgData name="Vlad-Costin Musat" userId="S::jesu4222@ox.ac.uk::b297da41-d022-469d-99f3-b1c86ba895c8" providerId="AD" clId="Web-{212B80C5-BFFB-7743-1ED7-4A767E96564B}" dt="2023-04-01T02:10:00.683" v="126" actId="20577"/>
        <pc:sldMkLst>
          <pc:docMk/>
          <pc:sldMk cId="909525267" sldId="303"/>
        </pc:sldMkLst>
        <pc:spChg chg="mod">
          <ac:chgData name="Vlad-Costin Musat" userId="S::jesu4222@ox.ac.uk::b297da41-d022-469d-99f3-b1c86ba895c8" providerId="AD" clId="Web-{212B80C5-BFFB-7743-1ED7-4A767E96564B}" dt="2023-04-01T02:10:00.683" v="126" actId="20577"/>
          <ac:spMkLst>
            <pc:docMk/>
            <pc:sldMk cId="909525267" sldId="303"/>
            <ac:spMk id="5" creationId="{855EEE3E-F532-4636-3500-9ED868D60181}"/>
          </ac:spMkLst>
        </pc:spChg>
        <pc:picChg chg="mod">
          <ac:chgData name="Vlad-Costin Musat" userId="S::jesu4222@ox.ac.uk::b297da41-d022-469d-99f3-b1c86ba895c8" providerId="AD" clId="Web-{212B80C5-BFFB-7743-1ED7-4A767E96564B}" dt="2023-04-01T02:06:10.021" v="5" actId="1076"/>
          <ac:picMkLst>
            <pc:docMk/>
            <pc:sldMk cId="909525267" sldId="303"/>
            <ac:picMk id="8" creationId="{C01D3CE2-C2D9-EE12-3EDF-20075809D82A}"/>
          </ac:picMkLst>
        </pc:picChg>
        <pc:picChg chg="add del mod">
          <ac:chgData name="Vlad-Costin Musat" userId="S::jesu4222@ox.ac.uk::b297da41-d022-469d-99f3-b1c86ba895c8" providerId="AD" clId="Web-{212B80C5-BFFB-7743-1ED7-4A767E96564B}" dt="2023-04-01T02:06:04.240" v="4"/>
          <ac:picMkLst>
            <pc:docMk/>
            <pc:sldMk cId="909525267" sldId="303"/>
            <ac:picMk id="9" creationId="{B5386257-A44E-D834-2CCE-B77C9846D2E3}"/>
          </ac:picMkLst>
        </pc:picChg>
      </pc:sldChg>
      <pc:sldChg chg="modSp">
        <pc:chgData name="Vlad-Costin Musat" userId="S::jesu4222@ox.ac.uk::b297da41-d022-469d-99f3-b1c86ba895c8" providerId="AD" clId="Web-{212B80C5-BFFB-7743-1ED7-4A767E96564B}" dt="2023-04-01T02:09:24.901" v="63" actId="20577"/>
        <pc:sldMkLst>
          <pc:docMk/>
          <pc:sldMk cId="1787998586" sldId="304"/>
        </pc:sldMkLst>
        <pc:spChg chg="mod">
          <ac:chgData name="Vlad-Costin Musat" userId="S::jesu4222@ox.ac.uk::b297da41-d022-469d-99f3-b1c86ba895c8" providerId="AD" clId="Web-{212B80C5-BFFB-7743-1ED7-4A767E96564B}" dt="2023-04-01T02:09:24.901" v="63" actId="20577"/>
          <ac:spMkLst>
            <pc:docMk/>
            <pc:sldMk cId="1787998586" sldId="304"/>
            <ac:spMk id="5" creationId="{14D8C3D0-9A14-BC6B-EC7B-E5B0D20313C6}"/>
          </ac:spMkLst>
        </pc:spChg>
      </pc:sldChg>
    </pc:docChg>
  </pc:docChgLst>
  <pc:docChgLst>
    <pc:chgData name="Vlad-Costin Musat" userId="b297da41-d022-469d-99f3-b1c86ba895c8" providerId="ADAL" clId="{D11CA1A2-D818-4C55-9D74-A0A72BD898CF}"/>
    <pc:docChg chg="undo redo custSel addSld delSld modSld sldOrd">
      <pc:chgData name="Vlad-Costin Musat" userId="b297da41-d022-469d-99f3-b1c86ba895c8" providerId="ADAL" clId="{D11CA1A2-D818-4C55-9D74-A0A72BD898CF}" dt="2023-01-27T15:24:17.291" v="894"/>
      <pc:docMkLst>
        <pc:docMk/>
      </pc:docMkLst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859027101" sldId="293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303140022" sldId="295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618176337" sldId="298"/>
        </pc:sldMkLst>
      </pc:sldChg>
      <pc:sldChg chg="addSp delSp modSp mod">
        <pc:chgData name="Vlad-Costin Musat" userId="b297da41-d022-469d-99f3-b1c86ba895c8" providerId="ADAL" clId="{D11CA1A2-D818-4C55-9D74-A0A72BD898CF}" dt="2023-01-27T15:24:01.488" v="890" actId="20577"/>
        <pc:sldMkLst>
          <pc:docMk/>
          <pc:sldMk cId="3139667664" sldId="301"/>
        </pc:sldMkLst>
        <pc:spChg chg="mod">
          <ac:chgData name="Vlad-Costin Musat" userId="b297da41-d022-469d-99f3-b1c86ba895c8" providerId="ADAL" clId="{D11CA1A2-D818-4C55-9D74-A0A72BD898CF}" dt="2023-01-27T14:37:55.062" v="410" actId="20577"/>
          <ac:spMkLst>
            <pc:docMk/>
            <pc:sldMk cId="3139667664" sldId="301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3:37:00.994" v="61" actId="478"/>
          <ac:spMkLst>
            <pc:docMk/>
            <pc:sldMk cId="3139667664" sldId="301"/>
            <ac:spMk id="6" creationId="{A1D95392-95B7-4A3A-B667-AD19B477DDC2}"/>
          </ac:spMkLst>
        </pc:spChg>
        <pc:spChg chg="del">
          <ac:chgData name="Vlad-Costin Musat" userId="b297da41-d022-469d-99f3-b1c86ba895c8" providerId="ADAL" clId="{D11CA1A2-D818-4C55-9D74-A0A72BD898CF}" dt="2023-01-27T13:23:48.734" v="30" actId="478"/>
          <ac:spMkLst>
            <pc:docMk/>
            <pc:sldMk cId="3139667664" sldId="301"/>
            <ac:spMk id="7" creationId="{35CD8575-C13F-4A4B-A0F5-00F5EB1CCB82}"/>
          </ac:spMkLst>
        </pc:spChg>
        <pc:spChg chg="del">
          <ac:chgData name="Vlad-Costin Musat" userId="b297da41-d022-469d-99f3-b1c86ba895c8" providerId="ADAL" clId="{D11CA1A2-D818-4C55-9D74-A0A72BD898CF}" dt="2023-01-27T13:46:51.990" v="82" actId="478"/>
          <ac:spMkLst>
            <pc:docMk/>
            <pc:sldMk cId="3139667664" sldId="301"/>
            <ac:spMk id="9" creationId="{D7EF16F9-052E-48C3-900F-11C49E32C623}"/>
          </ac:spMkLst>
        </pc:spChg>
        <pc:spChg chg="mod">
          <ac:chgData name="Vlad-Costin Musat" userId="b297da41-d022-469d-99f3-b1c86ba895c8" providerId="ADAL" clId="{D11CA1A2-D818-4C55-9D74-A0A72BD898CF}" dt="2023-01-27T15:24:01.488" v="890" actId="20577"/>
          <ac:spMkLst>
            <pc:docMk/>
            <pc:sldMk cId="3139667664" sldId="301"/>
            <ac:spMk id="12" creationId="{214449DB-D44E-4C3B-A586-17F5A072FA6F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3" creationId="{BB49CCE4-CCF6-49AC-8088-D2AED2C62DBC}"/>
          </ac:spMkLst>
        </pc:spChg>
        <pc:spChg chg="mod">
          <ac:chgData name="Vlad-Costin Musat" userId="b297da41-d022-469d-99f3-b1c86ba895c8" providerId="ADAL" clId="{D11CA1A2-D818-4C55-9D74-A0A72BD898CF}" dt="2023-01-27T13:51:38.641" v="128" actId="14100"/>
          <ac:spMkLst>
            <pc:docMk/>
            <pc:sldMk cId="3139667664" sldId="301"/>
            <ac:spMk id="24" creationId="{90ADA5AD-AA91-431A-976D-7EEBC44BEF5A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5" creationId="{4BDEFA1E-656E-49AD-839A-E95BA15FF3F7}"/>
          </ac:spMkLst>
        </pc:spChg>
        <pc:spChg chg="del mod">
          <ac:chgData name="Vlad-Costin Musat" userId="b297da41-d022-469d-99f3-b1c86ba895c8" providerId="ADAL" clId="{D11CA1A2-D818-4C55-9D74-A0A72BD898CF}" dt="2023-01-27T13:46:07.460" v="73" actId="478"/>
          <ac:spMkLst>
            <pc:docMk/>
            <pc:sldMk cId="3139667664" sldId="301"/>
            <ac:spMk id="26" creationId="{36FAE1FA-B50E-4F0C-B1E2-09F4F7D8711E}"/>
          </ac:spMkLst>
        </pc:spChg>
        <pc:spChg chg="mod">
          <ac:chgData name="Vlad-Costin Musat" userId="b297da41-d022-469d-99f3-b1c86ba895c8" providerId="ADAL" clId="{D11CA1A2-D818-4C55-9D74-A0A72BD898CF}" dt="2023-01-27T13:51:41.593" v="129" actId="1076"/>
          <ac:spMkLst>
            <pc:docMk/>
            <pc:sldMk cId="3139667664" sldId="301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D11CA1A2-D818-4C55-9D74-A0A72BD898CF}" dt="2023-01-27T13:52:22.201" v="170" actId="1076"/>
          <ac:spMkLst>
            <pc:docMk/>
            <pc:sldMk cId="3139667664" sldId="301"/>
            <ac:spMk id="28" creationId="{BA8FE87D-B6A8-46A8-8A74-B56D7938B90B}"/>
          </ac:spMkLst>
        </pc:spChg>
        <pc:picChg chg="add mod">
          <ac:chgData name="Vlad-Costin Musat" userId="b297da41-d022-469d-99f3-b1c86ba895c8" providerId="ADAL" clId="{D11CA1A2-D818-4C55-9D74-A0A72BD898CF}" dt="2023-01-27T13:50:54.397" v="120" actId="1076"/>
          <ac:picMkLst>
            <pc:docMk/>
            <pc:sldMk cId="3139667664" sldId="301"/>
            <ac:picMk id="10" creationId="{668291BE-4660-4A44-B4F5-29E7F3B87383}"/>
          </ac:picMkLst>
        </pc:picChg>
        <pc:picChg chg="add mod">
          <ac:chgData name="Vlad-Costin Musat" userId="b297da41-d022-469d-99f3-b1c86ba895c8" providerId="ADAL" clId="{D11CA1A2-D818-4C55-9D74-A0A72BD898CF}" dt="2023-01-27T13:51:01.632" v="122" actId="14100"/>
          <ac:picMkLst>
            <pc:docMk/>
            <pc:sldMk cId="3139667664" sldId="301"/>
            <ac:picMk id="13" creationId="{F51DE7CC-1824-4063-A93E-64E12FF56412}"/>
          </ac:picMkLst>
        </pc:picChg>
        <pc:picChg chg="add del mod">
          <ac:chgData name="Vlad-Costin Musat" userId="b297da41-d022-469d-99f3-b1c86ba895c8" providerId="ADAL" clId="{D11CA1A2-D818-4C55-9D74-A0A72BD898CF}" dt="2023-01-27T13:36:19.947" v="51" actId="478"/>
          <ac:picMkLst>
            <pc:docMk/>
            <pc:sldMk cId="3139667664" sldId="301"/>
            <ac:picMk id="15" creationId="{B10DBD09-7548-42FC-B52A-2076FDD13C06}"/>
          </ac:picMkLst>
        </pc:picChg>
        <pc:picChg chg="add del">
          <ac:chgData name="Vlad-Costin Musat" userId="b297da41-d022-469d-99f3-b1c86ba895c8" providerId="ADAL" clId="{D11CA1A2-D818-4C55-9D74-A0A72BD898CF}" dt="2023-01-27T13:23:46.683" v="29" actId="478"/>
          <ac:picMkLst>
            <pc:docMk/>
            <pc:sldMk cId="3139667664" sldId="301"/>
            <ac:picMk id="17" creationId="{A80528B6-4A40-4FE7-BBB5-B8454725858A}"/>
          </ac:picMkLst>
        </pc:picChg>
        <pc:picChg chg="mod">
          <ac:chgData name="Vlad-Costin Musat" userId="b297da41-d022-469d-99f3-b1c86ba895c8" providerId="ADAL" clId="{D11CA1A2-D818-4C55-9D74-A0A72BD898CF}" dt="2023-01-27T13:51:24.387" v="127" actId="1076"/>
          <ac:picMkLst>
            <pc:docMk/>
            <pc:sldMk cId="3139667664" sldId="301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D11CA1A2-D818-4C55-9D74-A0A72BD898CF}" dt="2023-01-27T13:32:19.178" v="34" actId="478"/>
          <ac:picMkLst>
            <pc:docMk/>
            <pc:sldMk cId="3139667664" sldId="301"/>
            <ac:picMk id="20" creationId="{43078E86-80C8-4D17-B5DB-65C16FBD23E4}"/>
          </ac:picMkLst>
        </pc:picChg>
      </pc:sldChg>
      <pc:sldChg chg="del">
        <pc:chgData name="Vlad-Costin Musat" userId="b297da41-d022-469d-99f3-b1c86ba895c8" providerId="ADAL" clId="{D11CA1A2-D818-4C55-9D74-A0A72BD898CF}" dt="2023-01-27T15:24:16.381" v="893" actId="47"/>
        <pc:sldMkLst>
          <pc:docMk/>
          <pc:sldMk cId="1497058062" sldId="502"/>
        </pc:sldMkLst>
      </pc:sldChg>
      <pc:sldChg chg="addSp delSp modSp add mod ord">
        <pc:chgData name="Vlad-Costin Musat" userId="b297da41-d022-469d-99f3-b1c86ba895c8" providerId="ADAL" clId="{D11CA1A2-D818-4C55-9D74-A0A72BD898CF}" dt="2023-01-27T15:24:04.886" v="892" actId="14100"/>
        <pc:sldMkLst>
          <pc:docMk/>
          <pc:sldMk cId="3478519856" sldId="503"/>
        </pc:sldMkLst>
        <pc:spChg chg="mod">
          <ac:chgData name="Vlad-Costin Musat" userId="b297da41-d022-469d-99f3-b1c86ba895c8" providerId="ADAL" clId="{D11CA1A2-D818-4C55-9D74-A0A72BD898CF}" dt="2023-01-27T15:00:16.957" v="453" actId="20577"/>
          <ac:spMkLst>
            <pc:docMk/>
            <pc:sldMk cId="3478519856" sldId="503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5:00:32.026" v="456" actId="478"/>
          <ac:spMkLst>
            <pc:docMk/>
            <pc:sldMk cId="3478519856" sldId="5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D11CA1A2-D818-4C55-9D74-A0A72BD898CF}" dt="2023-01-27T15:14:03.139" v="865" actId="5793"/>
          <ac:spMkLst>
            <pc:docMk/>
            <pc:sldMk cId="3478519856" sldId="503"/>
            <ac:spMk id="9" creationId="{CD317C2E-C33A-458A-AFBD-59F7828C6B3E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D11CA1A2-D818-4C55-9D74-A0A72BD898CF}" dt="2023-01-27T15:24:04.886" v="892" actId="14100"/>
          <ac:picMkLst>
            <pc:docMk/>
            <pc:sldMk cId="3478519856" sldId="503"/>
            <ac:picMk id="8" creationId="{47DB30D3-3919-4349-BE50-15C01B1C3D3F}"/>
          </ac:picMkLst>
        </pc:picChg>
        <pc:picChg chg="add mod">
          <ac:chgData name="Vlad-Costin Musat" userId="b297da41-d022-469d-99f3-b1c86ba895c8" providerId="ADAL" clId="{D11CA1A2-D818-4C55-9D74-A0A72BD898CF}" dt="2023-01-27T15:14:14.437" v="868" actId="14100"/>
          <ac:picMkLst>
            <pc:docMk/>
            <pc:sldMk cId="3478519856" sldId="503"/>
            <ac:picMk id="11" creationId="{99E3AEB6-D5E4-431A-B41E-281110D6FFFA}"/>
          </ac:picMkLst>
        </pc:picChg>
        <pc:picChg chg="del">
          <ac:chgData name="Vlad-Costin Musat" userId="b297da41-d022-469d-99f3-b1c86ba895c8" providerId="ADAL" clId="{D11CA1A2-D818-4C55-9D74-A0A72BD898CF}" dt="2023-01-27T15:00:30.076" v="455" actId="478"/>
          <ac:picMkLst>
            <pc:docMk/>
            <pc:sldMk cId="3478519856" sldId="503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D11CA1A2-D818-4C55-9D74-A0A72BD898CF}" dt="2023-01-27T15:00:28.588" v="454" actId="478"/>
          <ac:picMkLst>
            <pc:docMk/>
            <pc:sldMk cId="3478519856" sldId="503"/>
            <ac:picMk id="22" creationId="{F5302C6A-7E95-404F-91BE-24BA975EB82C}"/>
          </ac:picMkLst>
        </pc:picChg>
        <pc:cxnChg chg="del mod">
          <ac:chgData name="Vlad-Costin Musat" userId="b297da41-d022-469d-99f3-b1c86ba895c8" providerId="ADAL" clId="{D11CA1A2-D818-4C55-9D74-A0A72BD898CF}" dt="2023-01-27T15:00:28.588" v="454" actId="478"/>
          <ac:cxnSpMkLst>
            <pc:docMk/>
            <pc:sldMk cId="3478519856" sldId="503"/>
            <ac:cxnSpMk id="29" creationId="{60FFF2B6-8180-48F5-BC13-A62D5F685857}"/>
          </ac:cxnSpMkLst>
        </pc:cxnChg>
      </pc:sldChg>
      <pc:sldChg chg="add del">
        <pc:chgData name="Vlad-Costin Musat" userId="b297da41-d022-469d-99f3-b1c86ba895c8" providerId="ADAL" clId="{D11CA1A2-D818-4C55-9D74-A0A72BD898CF}" dt="2023-01-27T13:56:02.787" v="240" actId="47"/>
        <pc:sldMkLst>
          <pc:docMk/>
          <pc:sldMk cId="3691921424" sldId="503"/>
        </pc:sldMkLst>
      </pc:sldChg>
      <pc:sldChg chg="add">
        <pc:chgData name="Vlad-Costin Musat" userId="b297da41-d022-469d-99f3-b1c86ba895c8" providerId="ADAL" clId="{D11CA1A2-D818-4C55-9D74-A0A72BD898CF}" dt="2023-01-27T15:24:17.291" v="894"/>
        <pc:sldMkLst>
          <pc:docMk/>
          <pc:sldMk cId="4047304237" sldId="504"/>
        </pc:sldMkLst>
      </pc:sldChg>
    </pc:docChg>
  </pc:docChgLst>
  <pc:docChgLst>
    <pc:chgData name="Vlad-Costin Musat" userId="b297da41-d022-469d-99f3-b1c86ba895c8" providerId="ADAL" clId="{A72BF1FB-B791-4586-82CE-5AF214EB1066}"/>
    <pc:docChg chg="custSel addSld modSld">
      <pc:chgData name="Vlad-Costin Musat" userId="b297da41-d022-469d-99f3-b1c86ba895c8" providerId="ADAL" clId="{A72BF1FB-B791-4586-82CE-5AF214EB1066}" dt="2022-10-31T12:55:46.806" v="72" actId="20577"/>
      <pc:docMkLst>
        <pc:docMk/>
      </pc:docMkLst>
      <pc:sldChg chg="addSp modSp mod">
        <pc:chgData name="Vlad-Costin Musat" userId="b297da41-d022-469d-99f3-b1c86ba895c8" providerId="ADAL" clId="{A72BF1FB-B791-4586-82CE-5AF214EB1066}" dt="2022-10-31T12:55:46.806" v="72" actId="20577"/>
        <pc:sldMkLst>
          <pc:docMk/>
          <pc:sldMk cId="3139667664" sldId="301"/>
        </pc:sldMkLst>
        <pc:spChg chg="add mod">
          <ac:chgData name="Vlad-Costin Musat" userId="b297da41-d022-469d-99f3-b1c86ba895c8" providerId="ADAL" clId="{A72BF1FB-B791-4586-82CE-5AF214EB1066}" dt="2022-10-31T12:54:09.566" v="4" actId="1076"/>
          <ac:spMkLst>
            <pc:docMk/>
            <pc:sldMk cId="3139667664" sldId="301"/>
            <ac:spMk id="6" creationId="{A1D95392-95B7-4A3A-B667-AD19B477DDC2}"/>
          </ac:spMkLst>
        </pc:spChg>
        <pc:spChg chg="add mod">
          <ac:chgData name="Vlad-Costin Musat" userId="b297da41-d022-469d-99f3-b1c86ba895c8" providerId="ADAL" clId="{A72BF1FB-B791-4586-82CE-5AF214EB1066}" dt="2022-10-31T12:54:48.710" v="44" actId="1076"/>
          <ac:spMkLst>
            <pc:docMk/>
            <pc:sldMk cId="3139667664" sldId="301"/>
            <ac:spMk id="7" creationId="{35CD8575-C13F-4A4B-A0F5-00F5EB1CCB82}"/>
          </ac:spMkLst>
        </pc:spChg>
        <pc:spChg chg="mod">
          <ac:chgData name="Vlad-Costin Musat" userId="b297da41-d022-469d-99f3-b1c86ba895c8" providerId="ADAL" clId="{A72BF1FB-B791-4586-82CE-5AF214EB1066}" dt="2022-10-31T12:55:46.806" v="72" actId="20577"/>
          <ac:spMkLst>
            <pc:docMk/>
            <pc:sldMk cId="3139667664" sldId="301"/>
            <ac:spMk id="12" creationId="{214449DB-D44E-4C3B-A586-17F5A072FA6F}"/>
          </ac:spMkLst>
        </pc:spChg>
      </pc:sldChg>
      <pc:sldChg chg="delSp add mod">
        <pc:chgData name="Vlad-Costin Musat" userId="b297da41-d022-469d-99f3-b1c86ba895c8" providerId="ADAL" clId="{A72BF1FB-B791-4586-82CE-5AF214EB1066}" dt="2022-10-31T12:55:18.636" v="47" actId="478"/>
        <pc:sldMkLst>
          <pc:docMk/>
          <pc:sldMk cId="1497058062" sldId="502"/>
        </pc:sldMkLst>
        <pc:spChg chg="del">
          <ac:chgData name="Vlad-Costin Musat" userId="b297da41-d022-469d-99f3-b1c86ba895c8" providerId="ADAL" clId="{A72BF1FB-B791-4586-82CE-5AF214EB1066}" dt="2022-10-31T12:55:18.636" v="47" actId="478"/>
          <ac:spMkLst>
            <pc:docMk/>
            <pc:sldMk cId="1497058062" sldId="502"/>
            <ac:spMk id="6" creationId="{A1D95392-95B7-4A3A-B667-AD19B477DDC2}"/>
          </ac:spMkLst>
        </pc:spChg>
        <pc:spChg chg="del">
          <ac:chgData name="Vlad-Costin Musat" userId="b297da41-d022-469d-99f3-b1c86ba895c8" providerId="ADAL" clId="{A72BF1FB-B791-4586-82CE-5AF214EB1066}" dt="2022-10-31T12:55:17.846" v="46" actId="478"/>
          <ac:spMkLst>
            <pc:docMk/>
            <pc:sldMk cId="1497058062" sldId="502"/>
            <ac:spMk id="7" creationId="{35CD8575-C13F-4A4B-A0F5-00F5EB1CCB82}"/>
          </ac:spMkLst>
        </pc:spChg>
      </pc:sldChg>
    </pc:docChg>
  </pc:docChgLst>
  <pc:docChgLst>
    <pc:chgData name="Vlad-Costin Musat" userId="b297da41-d022-469d-99f3-b1c86ba895c8" providerId="ADAL" clId="{3E3EA948-F58F-4E29-8DEB-CBA411C2B7D6}"/>
    <pc:docChg chg="undo custSel addSld delSld modSld sldOrd">
      <pc:chgData name="Vlad-Costin Musat" userId="b297da41-d022-469d-99f3-b1c86ba895c8" providerId="ADAL" clId="{3E3EA948-F58F-4E29-8DEB-CBA411C2B7D6}" dt="2022-10-27T20:29:39.052" v="3117" actId="20577"/>
      <pc:docMkLst>
        <pc:docMk/>
      </pc:docMkLst>
      <pc:sldChg chg="addSp modSp mod">
        <pc:chgData name="Vlad-Costin Musat" userId="b297da41-d022-469d-99f3-b1c86ba895c8" providerId="ADAL" clId="{3E3EA948-F58F-4E29-8DEB-CBA411C2B7D6}" dt="2022-10-27T16:32:33.823" v="133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E3EA948-F58F-4E29-8DEB-CBA411C2B7D6}" dt="2022-10-27T16:29:22.074" v="62" actId="20577"/>
          <ac:spMkLst>
            <pc:docMk/>
            <pc:sldMk cId="2159943940" sldId="259"/>
            <ac:spMk id="2" creationId="{CB6E51C5-3272-6249-822A-715EFFE0DFFD}"/>
          </ac:spMkLst>
        </pc:spChg>
        <pc:picChg chg="add mod">
          <ac:chgData name="Vlad-Costin Musat" userId="b297da41-d022-469d-99f3-b1c86ba895c8" providerId="ADAL" clId="{3E3EA948-F58F-4E29-8DEB-CBA411C2B7D6}" dt="2022-10-27T16:32:24.846" v="130" actId="14100"/>
          <ac:picMkLst>
            <pc:docMk/>
            <pc:sldMk cId="2159943940" sldId="259"/>
            <ac:picMk id="4" creationId="{BA577877-B03A-471D-8C4D-0B6CBA923460}"/>
          </ac:picMkLst>
        </pc:picChg>
        <pc:picChg chg="add mod">
          <ac:chgData name="Vlad-Costin Musat" userId="b297da41-d022-469d-99f3-b1c86ba895c8" providerId="ADAL" clId="{3E3EA948-F58F-4E29-8DEB-CBA411C2B7D6}" dt="2022-10-27T16:32:33.823" v="133" actId="1076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811628747" sldId="268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324117062" sldId="270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54641029" sldId="27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434902605" sldId="27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72427706" sldId="27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21989401" sldId="27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636012766" sldId="27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63448361" sldId="276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5017480" sldId="27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4037997177" sldId="279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14914533" sldId="28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32158881" sldId="28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3047245" sldId="28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86162672" sldId="28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76932841" sldId="28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644186798" sldId="290"/>
        </pc:sldMkLst>
      </pc:sldChg>
      <pc:sldChg chg="modSp del mod">
        <pc:chgData name="Vlad-Costin Musat" userId="b297da41-d022-469d-99f3-b1c86ba895c8" providerId="ADAL" clId="{3E3EA948-F58F-4E29-8DEB-CBA411C2B7D6}" dt="2022-10-27T16:33:06.175" v="135" actId="47"/>
        <pc:sldMkLst>
          <pc:docMk/>
          <pc:sldMk cId="3081296257" sldId="291"/>
        </pc:sldMkLst>
        <pc:spChg chg="mod">
          <ac:chgData name="Vlad-Costin Musat" userId="b297da41-d022-469d-99f3-b1c86ba895c8" providerId="ADAL" clId="{3E3EA948-F58F-4E29-8DEB-CBA411C2B7D6}" dt="2022-10-27T16:29:46.903" v="115" actId="20577"/>
          <ac:spMkLst>
            <pc:docMk/>
            <pc:sldMk cId="3081296257" sldId="291"/>
            <ac:spMk id="5" creationId="{EC6F2FD4-9159-9C4F-B1D3-9A85047DB8E6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8669127" sldId="292"/>
        </pc:sldMkLst>
      </pc:sldChg>
      <pc:sldChg chg="modSp new del mod">
        <pc:chgData name="Vlad-Costin Musat" userId="b297da41-d022-469d-99f3-b1c86ba895c8" providerId="ADAL" clId="{3E3EA948-F58F-4E29-8DEB-CBA411C2B7D6}" dt="2022-10-27T16:33:38.999" v="163" actId="47"/>
        <pc:sldMkLst>
          <pc:docMk/>
          <pc:sldMk cId="3049614466" sldId="292"/>
        </pc:sldMkLst>
        <pc:spChg chg="mod">
          <ac:chgData name="Vlad-Costin Musat" userId="b297da41-d022-469d-99f3-b1c86ba895c8" providerId="ADAL" clId="{3E3EA948-F58F-4E29-8DEB-CBA411C2B7D6}" dt="2022-10-27T16:33:17.051" v="150" actId="20577"/>
          <ac:spMkLst>
            <pc:docMk/>
            <pc:sldMk cId="3049614466" sldId="292"/>
            <ac:spMk id="2" creationId="{92DC1D36-8AD8-468D-91B3-A6077D18CA75}"/>
          </ac:spMkLst>
        </pc:spChg>
        <pc:spChg chg="mod">
          <ac:chgData name="Vlad-Costin Musat" userId="b297da41-d022-469d-99f3-b1c86ba895c8" providerId="ADAL" clId="{3E3EA948-F58F-4E29-8DEB-CBA411C2B7D6}" dt="2022-10-27T16:33:23.573" v="161" actId="20577"/>
          <ac:spMkLst>
            <pc:docMk/>
            <pc:sldMk cId="3049614466" sldId="292"/>
            <ac:spMk id="3" creationId="{739EB089-C8DA-4A20-AEE8-A86EE3F9CF4A}"/>
          </ac:spMkLst>
        </pc:spChg>
      </pc:sldChg>
      <pc:sldChg chg="modSp new mod">
        <pc:chgData name="Vlad-Costin Musat" userId="b297da41-d022-469d-99f3-b1c86ba895c8" providerId="ADAL" clId="{3E3EA948-F58F-4E29-8DEB-CBA411C2B7D6}" dt="2022-10-27T16:34:38.326" v="378" actId="20577"/>
        <pc:sldMkLst>
          <pc:docMk/>
          <pc:sldMk cId="859027101" sldId="293"/>
        </pc:sldMkLst>
        <pc:spChg chg="mod">
          <ac:chgData name="Vlad-Costin Musat" userId="b297da41-d022-469d-99f3-b1c86ba895c8" providerId="ADAL" clId="{3E3EA948-F58F-4E29-8DEB-CBA411C2B7D6}" dt="2022-10-27T16:34:38.326" v="378" actId="20577"/>
          <ac:spMkLst>
            <pc:docMk/>
            <pc:sldMk cId="859027101" sldId="293"/>
            <ac:spMk id="2" creationId="{10D35326-D279-4193-8706-0B2558DE4D3C}"/>
          </ac:spMkLst>
        </pc:spChg>
        <pc:spChg chg="mod">
          <ac:chgData name="Vlad-Costin Musat" userId="b297da41-d022-469d-99f3-b1c86ba895c8" providerId="ADAL" clId="{3E3EA948-F58F-4E29-8DEB-CBA411C2B7D6}" dt="2022-10-27T16:33:45.068" v="171" actId="20577"/>
          <ac:spMkLst>
            <pc:docMk/>
            <pc:sldMk cId="859027101" sldId="293"/>
            <ac:spMk id="3" creationId="{00838577-7D57-4BFB-B442-77943E1403EA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7475593" sldId="293"/>
        </pc:sldMkLst>
      </pc:sldChg>
      <pc:sldChg chg="addSp delSp modSp new del mod">
        <pc:chgData name="Vlad-Costin Musat" userId="b297da41-d022-469d-99f3-b1c86ba895c8" providerId="ADAL" clId="{3E3EA948-F58F-4E29-8DEB-CBA411C2B7D6}" dt="2022-10-27T16:38:03.434" v="389" actId="47"/>
        <pc:sldMkLst>
          <pc:docMk/>
          <pc:sldMk cId="2281181017" sldId="294"/>
        </pc:sldMkLst>
        <pc:spChg chg="add del mod">
          <ac:chgData name="Vlad-Costin Musat" userId="b297da41-d022-469d-99f3-b1c86ba895c8" providerId="ADAL" clId="{3E3EA948-F58F-4E29-8DEB-CBA411C2B7D6}" dt="2022-10-27T16:37:09.164" v="386" actId="478"/>
          <ac:spMkLst>
            <pc:docMk/>
            <pc:sldMk cId="2281181017" sldId="294"/>
            <ac:spMk id="9" creationId="{1CCE6464-F046-44F5-A431-75044C48EE85}"/>
          </ac:spMkLst>
        </pc:spChg>
        <pc:picChg chg="add del mod">
          <ac:chgData name="Vlad-Costin Musat" userId="b297da41-d022-469d-99f3-b1c86ba895c8" providerId="ADAL" clId="{3E3EA948-F58F-4E29-8DEB-CBA411C2B7D6}" dt="2022-10-27T16:37:11.087" v="387" actId="478"/>
          <ac:picMkLst>
            <pc:docMk/>
            <pc:sldMk cId="2281181017" sldId="294"/>
            <ac:picMk id="8" creationId="{248869D3-0639-4F02-BE1A-029EDF5A3418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47146716" sldId="29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62233872" sldId="295"/>
        </pc:sldMkLst>
      </pc:sldChg>
      <pc:sldChg chg="addSp delSp modSp new mod">
        <pc:chgData name="Vlad-Costin Musat" userId="b297da41-d022-469d-99f3-b1c86ba895c8" providerId="ADAL" clId="{3E3EA948-F58F-4E29-8DEB-CBA411C2B7D6}" dt="2022-10-27T16:46:10.956" v="510" actId="1582"/>
        <pc:sldMkLst>
          <pc:docMk/>
          <pc:sldMk cId="2303140022" sldId="295"/>
        </pc:sldMkLst>
        <pc:spChg chg="mod">
          <ac:chgData name="Vlad-Costin Musat" userId="b297da41-d022-469d-99f3-b1c86ba895c8" providerId="ADAL" clId="{3E3EA948-F58F-4E29-8DEB-CBA411C2B7D6}" dt="2022-10-27T16:38:30.066" v="475" actId="20577"/>
          <ac:spMkLst>
            <pc:docMk/>
            <pc:sldMk cId="2303140022" sldId="295"/>
            <ac:spMk id="2" creationId="{959A0AFD-6020-4FBB-83B4-8F256E72674F}"/>
          </ac:spMkLst>
        </pc:spChg>
        <pc:spChg chg="del">
          <ac:chgData name="Vlad-Costin Musat" userId="b297da41-d022-469d-99f3-b1c86ba895c8" providerId="ADAL" clId="{3E3EA948-F58F-4E29-8DEB-CBA411C2B7D6}" dt="2022-10-27T16:42:19.633" v="476" actId="22"/>
          <ac:spMkLst>
            <pc:docMk/>
            <pc:sldMk cId="2303140022" sldId="295"/>
            <ac:spMk id="6" creationId="{824D052E-79BF-4EED-928B-8C76CA2E2D5B}"/>
          </ac:spMkLst>
        </pc:spChg>
        <pc:spChg chg="add del mod">
          <ac:chgData name="Vlad-Costin Musat" userId="b297da41-d022-469d-99f3-b1c86ba895c8" providerId="ADAL" clId="{3E3EA948-F58F-4E29-8DEB-CBA411C2B7D6}" dt="2022-10-27T16:42:44.965" v="479" actId="22"/>
          <ac:spMkLst>
            <pc:docMk/>
            <pc:sldMk cId="2303140022" sldId="295"/>
            <ac:spMk id="10" creationId="{5104CFB5-B445-42FE-9219-98DE0D923BE3}"/>
          </ac:spMkLst>
        </pc:spChg>
        <pc:graphicFrameChg chg="add del mod">
          <ac:chgData name="Vlad-Costin Musat" userId="b297da41-d022-469d-99f3-b1c86ba895c8" providerId="ADAL" clId="{3E3EA948-F58F-4E29-8DEB-CBA411C2B7D6}" dt="2022-10-27T16:44:04.351" v="497" actId="478"/>
          <ac:graphicFrameMkLst>
            <pc:docMk/>
            <pc:sldMk cId="2303140022" sldId="295"/>
            <ac:graphicFrameMk id="13" creationId="{01FAF4ED-FC08-4343-AA4D-9CB5A1813323}"/>
          </ac:graphicFrameMkLst>
        </pc:graphicFrameChg>
        <pc:picChg chg="add del mod ord modCrop">
          <ac:chgData name="Vlad-Costin Musat" userId="b297da41-d022-469d-99f3-b1c86ba895c8" providerId="ADAL" clId="{3E3EA948-F58F-4E29-8DEB-CBA411C2B7D6}" dt="2022-10-27T16:42:43.633" v="478" actId="478"/>
          <ac:picMkLst>
            <pc:docMk/>
            <pc:sldMk cId="2303140022" sldId="295"/>
            <ac:picMk id="8" creationId="{DAE1890D-B66B-4D3C-8344-415F9DF50597}"/>
          </ac:picMkLst>
        </pc:picChg>
        <pc:picChg chg="add mod ord modCrop">
          <ac:chgData name="Vlad-Costin Musat" userId="b297da41-d022-469d-99f3-b1c86ba895c8" providerId="ADAL" clId="{3E3EA948-F58F-4E29-8DEB-CBA411C2B7D6}" dt="2022-10-27T16:43:35.287" v="495" actId="14100"/>
          <ac:picMkLst>
            <pc:docMk/>
            <pc:sldMk cId="2303140022" sldId="295"/>
            <ac:picMk id="12" creationId="{9FD25D24-E718-4633-ACF6-0DA0E2ED62DD}"/>
          </ac:picMkLst>
        </pc:picChg>
        <pc:picChg chg="add mod">
          <ac:chgData name="Vlad-Costin Musat" userId="b297da41-d022-469d-99f3-b1c86ba895c8" providerId="ADAL" clId="{3E3EA948-F58F-4E29-8DEB-CBA411C2B7D6}" dt="2022-10-27T16:44:31.867" v="502" actId="1076"/>
          <ac:picMkLst>
            <pc:docMk/>
            <pc:sldMk cId="2303140022" sldId="295"/>
            <ac:picMk id="15" creationId="{0C3606D7-7229-455F-A2C9-AF0AC4AA5A81}"/>
          </ac:picMkLst>
        </pc:picChg>
        <pc:picChg chg="add mod">
          <ac:chgData name="Vlad-Costin Musat" userId="b297da41-d022-469d-99f3-b1c86ba895c8" providerId="ADAL" clId="{3E3EA948-F58F-4E29-8DEB-CBA411C2B7D6}" dt="2022-10-27T16:45:41.518" v="508" actId="1076"/>
          <ac:picMkLst>
            <pc:docMk/>
            <pc:sldMk cId="2303140022" sldId="295"/>
            <ac:picMk id="17" creationId="{57F448A7-F30C-40F5-9201-E1C696354A16}"/>
          </ac:picMkLst>
        </pc:picChg>
        <pc:cxnChg chg="add mod">
          <ac:chgData name="Vlad-Costin Musat" userId="b297da41-d022-469d-99f3-b1c86ba895c8" providerId="ADAL" clId="{3E3EA948-F58F-4E29-8DEB-CBA411C2B7D6}" dt="2022-10-27T16:46:10.956" v="510" actId="1582"/>
          <ac:cxnSpMkLst>
            <pc:docMk/>
            <pc:sldMk cId="2303140022" sldId="295"/>
            <ac:cxnSpMk id="19" creationId="{67924454-6AB9-422C-908B-CB616F6B3A7C}"/>
          </ac:cxnSpMkLst>
        </pc:cxnChg>
      </pc:sldChg>
      <pc:sldChg chg="add del">
        <pc:chgData name="Vlad-Costin Musat" userId="b297da41-d022-469d-99f3-b1c86ba895c8" providerId="ADAL" clId="{3E3EA948-F58F-4E29-8DEB-CBA411C2B7D6}" dt="2022-10-27T16:49:20.353" v="633" actId="47"/>
        <pc:sldMkLst>
          <pc:docMk/>
          <pc:sldMk cId="3821062592" sldId="296"/>
        </pc:sldMkLst>
      </pc:sldChg>
      <pc:sldChg chg="addSp delSp modSp add del mod ord">
        <pc:chgData name="Vlad-Costin Musat" userId="b297da41-d022-469d-99f3-b1c86ba895c8" providerId="ADAL" clId="{3E3EA948-F58F-4E29-8DEB-CBA411C2B7D6}" dt="2022-10-27T18:04:11.295" v="1276" actId="1076"/>
        <pc:sldMkLst>
          <pc:docMk/>
          <pc:sldMk cId="2375563324" sldId="297"/>
        </pc:sldMkLst>
        <pc:spChg chg="mod">
          <ac:chgData name="Vlad-Costin Musat" userId="b297da41-d022-469d-99f3-b1c86ba895c8" providerId="ADAL" clId="{3E3EA948-F58F-4E29-8DEB-CBA411C2B7D6}" dt="2022-10-27T17:18:49.068" v="722" actId="20577"/>
          <ac:spMkLst>
            <pc:docMk/>
            <pc:sldMk cId="2375563324" sldId="297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6:50:59.352" v="643" actId="478"/>
          <ac:spMkLst>
            <pc:docMk/>
            <pc:sldMk cId="2375563324" sldId="297"/>
            <ac:spMk id="8" creationId="{9E14529D-99E8-442A-9064-8AA969E46A3D}"/>
          </ac:spMkLst>
        </pc:spChg>
        <pc:spChg chg="add del mod">
          <ac:chgData name="Vlad-Costin Musat" userId="b297da41-d022-469d-99f3-b1c86ba895c8" providerId="ADAL" clId="{3E3EA948-F58F-4E29-8DEB-CBA411C2B7D6}" dt="2022-10-27T17:31:44.414" v="847" actId="478"/>
          <ac:spMkLst>
            <pc:docMk/>
            <pc:sldMk cId="2375563324" sldId="297"/>
            <ac:spMk id="10" creationId="{01E01921-578E-4EE3-B2D2-D62BDFC35285}"/>
          </ac:spMkLst>
        </pc:spChg>
        <pc:spChg chg="add del">
          <ac:chgData name="Vlad-Costin Musat" userId="b297da41-d022-469d-99f3-b1c86ba895c8" providerId="ADAL" clId="{3E3EA948-F58F-4E29-8DEB-CBA411C2B7D6}" dt="2022-10-27T17:24:11.204" v="738" actId="478"/>
          <ac:spMkLst>
            <pc:docMk/>
            <pc:sldMk cId="2375563324" sldId="297"/>
            <ac:spMk id="24" creationId="{05219FDE-0C5C-4ED6-91D9-FF24635AE65A}"/>
          </ac:spMkLst>
        </pc:spChg>
        <pc:picChg chg="add mod">
          <ac:chgData name="Vlad-Costin Musat" userId="b297da41-d022-469d-99f3-b1c86ba895c8" providerId="ADAL" clId="{3E3EA948-F58F-4E29-8DEB-CBA411C2B7D6}" dt="2022-10-27T17:30:57.649" v="786" actId="1076"/>
          <ac:picMkLst>
            <pc:docMk/>
            <pc:sldMk cId="2375563324" sldId="297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8:04:11.295" v="1276" actId="1076"/>
          <ac:picMkLst>
            <pc:docMk/>
            <pc:sldMk cId="2375563324" sldId="297"/>
            <ac:picMk id="9" creationId="{8B235463-1B97-4A6F-869C-17921B888B50}"/>
          </ac:picMkLst>
        </pc:picChg>
        <pc:picChg chg="del">
          <ac:chgData name="Vlad-Costin Musat" userId="b297da41-d022-469d-99f3-b1c86ba895c8" providerId="ADAL" clId="{3E3EA948-F58F-4E29-8DEB-CBA411C2B7D6}" dt="2022-10-27T16:50:41.249" v="639" actId="478"/>
          <ac:picMkLst>
            <pc:docMk/>
            <pc:sldMk cId="2375563324" sldId="297"/>
            <ac:picMk id="12" creationId="{9FD25D24-E718-4633-ACF6-0DA0E2ED62DD}"/>
          </ac:picMkLst>
        </pc:picChg>
        <pc:picChg chg="add del mod">
          <ac:chgData name="Vlad-Costin Musat" userId="b297da41-d022-469d-99f3-b1c86ba895c8" providerId="ADAL" clId="{3E3EA948-F58F-4E29-8DEB-CBA411C2B7D6}" dt="2022-10-27T17:18:55.941" v="727" actId="478"/>
          <ac:picMkLst>
            <pc:docMk/>
            <pc:sldMk cId="2375563324" sldId="297"/>
            <ac:picMk id="13" creationId="{B6197417-8C16-472D-9CB0-F791C69339CA}"/>
          </ac:picMkLst>
        </pc:picChg>
        <pc:picChg chg="add del mod">
          <ac:chgData name="Vlad-Costin Musat" userId="b297da41-d022-469d-99f3-b1c86ba895c8" providerId="ADAL" clId="{3E3EA948-F58F-4E29-8DEB-CBA411C2B7D6}" dt="2022-10-27T17:18:54.937" v="726" actId="478"/>
          <ac:picMkLst>
            <pc:docMk/>
            <pc:sldMk cId="2375563324" sldId="297"/>
            <ac:picMk id="14" creationId="{BA1D30B1-3694-4401-B29C-D17BE19BEB12}"/>
          </ac:picMkLst>
        </pc:picChg>
        <pc:picChg chg="del">
          <ac:chgData name="Vlad-Costin Musat" userId="b297da41-d022-469d-99f3-b1c86ba895c8" providerId="ADAL" clId="{3E3EA948-F58F-4E29-8DEB-CBA411C2B7D6}" dt="2022-10-27T16:50:38.816" v="637" actId="478"/>
          <ac:picMkLst>
            <pc:docMk/>
            <pc:sldMk cId="2375563324" sldId="297"/>
            <ac:picMk id="15" creationId="{0C3606D7-7229-455F-A2C9-AF0AC4AA5A81}"/>
          </ac:picMkLst>
        </pc:picChg>
        <pc:picChg chg="add del mod">
          <ac:chgData name="Vlad-Costin Musat" userId="b297da41-d022-469d-99f3-b1c86ba895c8" providerId="ADAL" clId="{3E3EA948-F58F-4E29-8DEB-CBA411C2B7D6}" dt="2022-10-27T17:18:51.712" v="723" actId="478"/>
          <ac:picMkLst>
            <pc:docMk/>
            <pc:sldMk cId="2375563324" sldId="297"/>
            <ac:picMk id="16" creationId="{B694F54E-1325-4EB6-9952-B58F9635039F}"/>
          </ac:picMkLst>
        </pc:picChg>
        <pc:picChg chg="del">
          <ac:chgData name="Vlad-Costin Musat" userId="b297da41-d022-469d-99f3-b1c86ba895c8" providerId="ADAL" clId="{3E3EA948-F58F-4E29-8DEB-CBA411C2B7D6}" dt="2022-10-27T16:50:37.797" v="636" actId="478"/>
          <ac:picMkLst>
            <pc:docMk/>
            <pc:sldMk cId="2375563324" sldId="297"/>
            <ac:picMk id="17" creationId="{57F448A7-F30C-40F5-9201-E1C696354A16}"/>
          </ac:picMkLst>
        </pc:picChg>
        <pc:picChg chg="add del mod">
          <ac:chgData name="Vlad-Costin Musat" userId="b297da41-d022-469d-99f3-b1c86ba895c8" providerId="ADAL" clId="{3E3EA948-F58F-4E29-8DEB-CBA411C2B7D6}" dt="2022-10-27T16:53:32.311" v="662" actId="478"/>
          <ac:picMkLst>
            <pc:docMk/>
            <pc:sldMk cId="2375563324" sldId="297"/>
            <ac:picMk id="18" creationId="{09DBD0EC-3D1B-4BE7-84A0-8CB93D0B8A64}"/>
          </ac:picMkLst>
        </pc:picChg>
        <pc:picChg chg="add del mod">
          <ac:chgData name="Vlad-Costin Musat" userId="b297da41-d022-469d-99f3-b1c86ba895c8" providerId="ADAL" clId="{3E3EA948-F58F-4E29-8DEB-CBA411C2B7D6}" dt="2022-10-27T17:18:53.007" v="724" actId="478"/>
          <ac:picMkLst>
            <pc:docMk/>
            <pc:sldMk cId="2375563324" sldId="297"/>
            <ac:picMk id="20" creationId="{5FB8B85A-B656-46C8-B897-2FACBF41B4EF}"/>
          </ac:picMkLst>
        </pc:picChg>
        <pc:picChg chg="add del mod">
          <ac:chgData name="Vlad-Costin Musat" userId="b297da41-d022-469d-99f3-b1c86ba895c8" providerId="ADAL" clId="{3E3EA948-F58F-4E29-8DEB-CBA411C2B7D6}" dt="2022-10-27T17:18:54.012" v="725" actId="478"/>
          <ac:picMkLst>
            <pc:docMk/>
            <pc:sldMk cId="2375563324" sldId="297"/>
            <ac:picMk id="21" creationId="{49CF7A93-997F-472C-8618-398C9676E464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2" creationId="{A94F7D9B-C53C-4B1F-8C07-268A393B2F50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3" creationId="{29B0E55A-8250-4076-97B3-A191C5D88E9A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6" creationId="{85A06375-EA79-4E51-A768-F5B94B857A92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7" creationId="{42C575CE-B51E-4DEA-B617-A50930480597}"/>
          </ac:picMkLst>
        </pc:picChg>
        <pc:cxnChg chg="del mod">
          <ac:chgData name="Vlad-Costin Musat" userId="b297da41-d022-469d-99f3-b1c86ba895c8" providerId="ADAL" clId="{3E3EA948-F58F-4E29-8DEB-CBA411C2B7D6}" dt="2022-10-27T16:50:40.315" v="638" actId="478"/>
          <ac:cxnSpMkLst>
            <pc:docMk/>
            <pc:sldMk cId="2375563324" sldId="297"/>
            <ac:cxnSpMk id="19" creationId="{67924454-6AB9-422C-908B-CB616F6B3A7C}"/>
          </ac:cxnSpMkLst>
        </pc:cxnChg>
      </pc:sldChg>
      <pc:sldChg chg="modSp add mod">
        <pc:chgData name="Vlad-Costin Musat" userId="b297da41-d022-469d-99f3-b1c86ba895c8" providerId="ADAL" clId="{3E3EA948-F58F-4E29-8DEB-CBA411C2B7D6}" dt="2022-10-27T17:18:18.131" v="685" actId="1076"/>
        <pc:sldMkLst>
          <pc:docMk/>
          <pc:sldMk cId="2618176337" sldId="298"/>
        </pc:sldMkLst>
        <pc:spChg chg="mod">
          <ac:chgData name="Vlad-Costin Musat" userId="b297da41-d022-469d-99f3-b1c86ba895c8" providerId="ADAL" clId="{3E3EA948-F58F-4E29-8DEB-CBA411C2B7D6}" dt="2022-10-27T17:18:02.390" v="682" actId="20577"/>
          <ac:spMkLst>
            <pc:docMk/>
            <pc:sldMk cId="2618176337" sldId="298"/>
            <ac:spMk id="2" creationId="{959A0AFD-6020-4FBB-83B4-8F256E72674F}"/>
          </ac:spMkLst>
        </pc:sp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3" creationId="{B6197417-8C16-472D-9CB0-F791C69339CA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4" creationId="{BA1D30B1-3694-4401-B29C-D17BE19BEB12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6" creationId="{B694F54E-1325-4EB6-9952-B58F9635039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0" creationId="{5FB8B85A-B656-46C8-B897-2FACBF41B4E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1" creationId="{49CF7A93-997F-472C-8618-398C9676E464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7:42:02.834" v="918" actId="20577"/>
        <pc:sldMkLst>
          <pc:docMk/>
          <pc:sldMk cId="1118553197" sldId="299"/>
        </pc:sldMkLst>
        <pc:spChg chg="mod">
          <ac:chgData name="Vlad-Costin Musat" userId="b297da41-d022-469d-99f3-b1c86ba895c8" providerId="ADAL" clId="{3E3EA948-F58F-4E29-8DEB-CBA411C2B7D6}" dt="2022-10-27T17:42:02.834" v="918" actId="20577"/>
          <ac:spMkLst>
            <pc:docMk/>
            <pc:sldMk cId="1118553197" sldId="299"/>
            <ac:spMk id="2" creationId="{959A0AFD-6020-4FBB-83B4-8F256E72674F}"/>
          </ac:spMkLst>
        </pc:spChg>
        <pc:picChg chg="del">
          <ac:chgData name="Vlad-Costin Musat" userId="b297da41-d022-469d-99f3-b1c86ba895c8" providerId="ADAL" clId="{3E3EA948-F58F-4E29-8DEB-CBA411C2B7D6}" dt="2022-10-27T17:37:09.566" v="861" actId="478"/>
          <ac:picMkLst>
            <pc:docMk/>
            <pc:sldMk cId="1118553197" sldId="299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7:39:15.710" v="888" actId="1076"/>
          <ac:picMkLst>
            <pc:docMk/>
            <pc:sldMk cId="1118553197" sldId="299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7:37:10.813" v="862" actId="478"/>
          <ac:picMkLst>
            <pc:docMk/>
            <pc:sldMk cId="1118553197" sldId="299"/>
            <ac:picMk id="9" creationId="{8B235463-1B97-4A6F-869C-17921B888B50}"/>
          </ac:picMkLst>
        </pc:picChg>
        <pc:picChg chg="add del mod">
          <ac:chgData name="Vlad-Costin Musat" userId="b297da41-d022-469d-99f3-b1c86ba895c8" providerId="ADAL" clId="{3E3EA948-F58F-4E29-8DEB-CBA411C2B7D6}" dt="2022-10-27T17:41:35.047" v="903" actId="478"/>
          <ac:picMkLst>
            <pc:docMk/>
            <pc:sldMk cId="1118553197" sldId="299"/>
            <ac:picMk id="11" creationId="{F0B667B2-E6CF-4AFC-B693-7775356B9AE6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2" creationId="{C4DE9107-A263-4264-B717-AADD120DFBCA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3" creationId="{5B97A997-8ED3-43E3-9E3F-3BAF4E13702E}"/>
          </ac:picMkLst>
        </pc:picChg>
        <pc:picChg chg="add mod">
          <ac:chgData name="Vlad-Costin Musat" userId="b297da41-d022-469d-99f3-b1c86ba895c8" providerId="ADAL" clId="{3E3EA948-F58F-4E29-8DEB-CBA411C2B7D6}" dt="2022-10-27T17:39:21.768" v="889" actId="1076"/>
          <ac:picMkLst>
            <pc:docMk/>
            <pc:sldMk cId="1118553197" sldId="299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41:42.564" v="909" actId="1076"/>
          <ac:picMkLst>
            <pc:docMk/>
            <pc:sldMk cId="1118553197" sldId="299"/>
            <ac:picMk id="16" creationId="{1A6AA11E-FD5C-4763-BCBD-3B2C30AD867B}"/>
          </ac:picMkLst>
        </pc:picChg>
        <pc:picChg chg="del">
          <ac:chgData name="Vlad-Costin Musat" userId="b297da41-d022-469d-99f3-b1c86ba895c8" providerId="ADAL" clId="{3E3EA948-F58F-4E29-8DEB-CBA411C2B7D6}" dt="2022-10-27T17:37:06.508" v="858" actId="478"/>
          <ac:picMkLst>
            <pc:docMk/>
            <pc:sldMk cId="1118553197" sldId="299"/>
            <ac:picMk id="22" creationId="{A94F7D9B-C53C-4B1F-8C07-268A393B2F50}"/>
          </ac:picMkLst>
        </pc:picChg>
        <pc:picChg chg="del">
          <ac:chgData name="Vlad-Costin Musat" userId="b297da41-d022-469d-99f3-b1c86ba895c8" providerId="ADAL" clId="{3E3EA948-F58F-4E29-8DEB-CBA411C2B7D6}" dt="2022-10-27T17:37:08.567" v="860" actId="478"/>
          <ac:picMkLst>
            <pc:docMk/>
            <pc:sldMk cId="1118553197" sldId="299"/>
            <ac:picMk id="23" creationId="{29B0E55A-8250-4076-97B3-A191C5D88E9A}"/>
          </ac:picMkLst>
        </pc:picChg>
        <pc:picChg chg="del">
          <ac:chgData name="Vlad-Costin Musat" userId="b297da41-d022-469d-99f3-b1c86ba895c8" providerId="ADAL" clId="{3E3EA948-F58F-4E29-8DEB-CBA411C2B7D6}" dt="2022-10-27T17:37:05.389" v="857" actId="478"/>
          <ac:picMkLst>
            <pc:docMk/>
            <pc:sldMk cId="1118553197" sldId="299"/>
            <ac:picMk id="1026" creationId="{85A06375-EA79-4E51-A768-F5B94B857A92}"/>
          </ac:picMkLst>
        </pc:picChg>
        <pc:picChg chg="del">
          <ac:chgData name="Vlad-Costin Musat" userId="b297da41-d022-469d-99f3-b1c86ba895c8" providerId="ADAL" clId="{3E3EA948-F58F-4E29-8DEB-CBA411C2B7D6}" dt="2022-10-27T17:37:07.518" v="859" actId="478"/>
          <ac:picMkLst>
            <pc:docMk/>
            <pc:sldMk cId="1118553197" sldId="299"/>
            <ac:picMk id="1027" creationId="{42C575CE-B51E-4DEA-B617-A50930480597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8:58:07.472" v="2753" actId="688"/>
        <pc:sldMkLst>
          <pc:docMk/>
          <pc:sldMk cId="4069058144" sldId="300"/>
        </pc:sldMkLst>
        <pc:spChg chg="mod">
          <ac:chgData name="Vlad-Costin Musat" userId="b297da41-d022-469d-99f3-b1c86ba895c8" providerId="ADAL" clId="{3E3EA948-F58F-4E29-8DEB-CBA411C2B7D6}" dt="2022-10-27T17:43:05.827" v="959" actId="20577"/>
          <ac:spMkLst>
            <pc:docMk/>
            <pc:sldMk cId="4069058144" sldId="300"/>
            <ac:spMk id="2" creationId="{959A0AFD-6020-4FBB-83B4-8F256E72674F}"/>
          </ac:spMkLst>
        </pc:spChg>
        <pc:spChg chg="add mod">
          <ac:chgData name="Vlad-Costin Musat" userId="b297da41-d022-469d-99f3-b1c86ba895c8" providerId="ADAL" clId="{3E3EA948-F58F-4E29-8DEB-CBA411C2B7D6}" dt="2022-10-27T17:52:36.907" v="1275" actId="1076"/>
          <ac:spMkLst>
            <pc:docMk/>
            <pc:sldMk cId="4069058144" sldId="300"/>
            <ac:spMk id="6" creationId="{312A9DFB-F1FA-4961-98CD-A3CF9A0A7676}"/>
          </ac:spMkLst>
        </pc:spChg>
        <pc:spChg chg="add mod">
          <ac:chgData name="Vlad-Costin Musat" userId="b297da41-d022-469d-99f3-b1c86ba895c8" providerId="ADAL" clId="{3E3EA948-F58F-4E29-8DEB-CBA411C2B7D6}" dt="2022-10-27T17:50:51.502" v="1269" actId="1076"/>
          <ac:spMkLst>
            <pc:docMk/>
            <pc:sldMk cId="4069058144" sldId="300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8:56:24.391" v="2724" actId="14100"/>
          <ac:spMkLst>
            <pc:docMk/>
            <pc:sldMk cId="4069058144" sldId="300"/>
            <ac:spMk id="26" creationId="{016FA9E5-0A0A-481A-9B59-DE06EEF48CC5}"/>
          </ac:spMkLst>
        </pc:spChg>
        <pc:spChg chg="add mod">
          <ac:chgData name="Vlad-Costin Musat" userId="b297da41-d022-469d-99f3-b1c86ba895c8" providerId="ADAL" clId="{3E3EA948-F58F-4E29-8DEB-CBA411C2B7D6}" dt="2022-10-27T18:56:59.901" v="2752" actId="1038"/>
          <ac:spMkLst>
            <pc:docMk/>
            <pc:sldMk cId="4069058144" sldId="300"/>
            <ac:spMk id="27" creationId="{3ACBE877-829B-4185-A780-494E17821DC4}"/>
          </ac:spMkLst>
        </pc:spChg>
        <pc:picChg chg="add mod">
          <ac:chgData name="Vlad-Costin Musat" userId="b297da41-d022-469d-99f3-b1c86ba895c8" providerId="ADAL" clId="{3E3EA948-F58F-4E29-8DEB-CBA411C2B7D6}" dt="2022-10-27T17:48:50.867" v="1253" actId="1076"/>
          <ac:picMkLst>
            <pc:docMk/>
            <pc:sldMk cId="4069058144" sldId="300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7:43:07.249" v="960" actId="478"/>
          <ac:picMkLst>
            <pc:docMk/>
            <pc:sldMk cId="4069058144" sldId="300"/>
            <ac:picMk id="12" creationId="{C4DE9107-A263-4264-B717-AADD120DFBCA}"/>
          </ac:picMkLst>
        </pc:picChg>
        <pc:picChg chg="del">
          <ac:chgData name="Vlad-Costin Musat" userId="b297da41-d022-469d-99f3-b1c86ba895c8" providerId="ADAL" clId="{3E3EA948-F58F-4E29-8DEB-CBA411C2B7D6}" dt="2022-10-27T17:43:08.183" v="961" actId="478"/>
          <ac:picMkLst>
            <pc:docMk/>
            <pc:sldMk cId="4069058144" sldId="300"/>
            <ac:picMk id="13" creationId="{5B97A997-8ED3-43E3-9E3F-3BAF4E13702E}"/>
          </ac:picMkLst>
        </pc:picChg>
        <pc:picChg chg="mod modCrop">
          <ac:chgData name="Vlad-Costin Musat" userId="b297da41-d022-469d-99f3-b1c86ba895c8" providerId="ADAL" clId="{3E3EA948-F58F-4E29-8DEB-CBA411C2B7D6}" dt="2022-10-27T17:48:08.821" v="1242" actId="732"/>
          <ac:picMkLst>
            <pc:docMk/>
            <pc:sldMk cId="4069058144" sldId="300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50:25.158" v="1265" actId="208"/>
          <ac:picMkLst>
            <pc:docMk/>
            <pc:sldMk cId="4069058144" sldId="300"/>
            <ac:picMk id="15" creationId="{BD8090EB-6BD5-4C43-B24D-F7553154F80E}"/>
          </ac:picMkLst>
        </pc:picChg>
        <pc:picChg chg="del">
          <ac:chgData name="Vlad-Costin Musat" userId="b297da41-d022-469d-99f3-b1c86ba895c8" providerId="ADAL" clId="{3E3EA948-F58F-4E29-8DEB-CBA411C2B7D6}" dt="2022-10-27T17:43:09.097" v="962" actId="478"/>
          <ac:picMkLst>
            <pc:docMk/>
            <pc:sldMk cId="4069058144" sldId="300"/>
            <ac:picMk id="16" creationId="{1A6AA11E-FD5C-4763-BCBD-3B2C30AD867B}"/>
          </ac:picMkLst>
        </pc:picChg>
        <pc:picChg chg="add del mod">
          <ac:chgData name="Vlad-Costin Musat" userId="b297da41-d022-469d-99f3-b1c86ba895c8" providerId="ADAL" clId="{3E3EA948-F58F-4E29-8DEB-CBA411C2B7D6}" dt="2022-10-27T17:47:29.508" v="1231" actId="478"/>
          <ac:picMkLst>
            <pc:docMk/>
            <pc:sldMk cId="4069058144" sldId="300"/>
            <ac:picMk id="17" creationId="{98E9A0C0-18C4-4AB5-A3DE-63EAEAD73C30}"/>
          </ac:picMkLst>
        </pc:picChg>
        <pc:picChg chg="add mod">
          <ac:chgData name="Vlad-Costin Musat" userId="b297da41-d022-469d-99f3-b1c86ba895c8" providerId="ADAL" clId="{3E3EA948-F58F-4E29-8DEB-CBA411C2B7D6}" dt="2022-10-27T18:58:07.472" v="2753" actId="688"/>
          <ac:picMkLst>
            <pc:docMk/>
            <pc:sldMk cId="4069058144" sldId="300"/>
            <ac:picMk id="18" creationId="{9486E9CB-E42E-4039-9FC4-6AA0685C3548}"/>
          </ac:picMkLst>
        </pc:picChg>
        <pc:picChg chg="add del mod">
          <ac:chgData name="Vlad-Costin Musat" userId="b297da41-d022-469d-99f3-b1c86ba895c8" providerId="ADAL" clId="{3E3EA948-F58F-4E29-8DEB-CBA411C2B7D6}" dt="2022-10-27T17:48:10.375" v="1243" actId="478"/>
          <ac:picMkLst>
            <pc:docMk/>
            <pc:sldMk cId="4069058144" sldId="300"/>
            <ac:picMk id="19" creationId="{7C170884-35D1-499B-AEF9-D271801DB334}"/>
          </ac:picMkLst>
        </pc:picChg>
        <pc:picChg chg="add del mod">
          <ac:chgData name="Vlad-Costin Musat" userId="b297da41-d022-469d-99f3-b1c86ba895c8" providerId="ADAL" clId="{3E3EA948-F58F-4E29-8DEB-CBA411C2B7D6}" dt="2022-10-27T17:49:52.726" v="1261" actId="478"/>
          <ac:picMkLst>
            <pc:docMk/>
            <pc:sldMk cId="4069058144" sldId="300"/>
            <ac:picMk id="20" creationId="{0CDEB6D8-4D01-4868-B8B3-B187844AE220}"/>
          </ac:picMkLst>
        </pc:picChg>
        <pc:cxnChg chg="add mod">
          <ac:chgData name="Vlad-Costin Musat" userId="b297da41-d022-469d-99f3-b1c86ba895c8" providerId="ADAL" clId="{3E3EA948-F58F-4E29-8DEB-CBA411C2B7D6}" dt="2022-10-27T17:50:37.350" v="1267" actId="14100"/>
          <ac:cxnSpMkLst>
            <pc:docMk/>
            <pc:sldMk cId="4069058144" sldId="300"/>
            <ac:cxnSpMk id="10" creationId="{CDC0F5C9-5FFD-4F04-990C-4F5278D53951}"/>
          </ac:cxnSpMkLst>
        </pc:cxnChg>
        <pc:cxnChg chg="add mod">
          <ac:chgData name="Vlad-Costin Musat" userId="b297da41-d022-469d-99f3-b1c86ba895c8" providerId="ADAL" clId="{3E3EA948-F58F-4E29-8DEB-CBA411C2B7D6}" dt="2022-10-27T17:50:31.355" v="1266" actId="14100"/>
          <ac:cxnSpMkLst>
            <pc:docMk/>
            <pc:sldMk cId="4069058144" sldId="300"/>
            <ac:cxnSpMk id="22" creationId="{0BFAD58B-52DB-4D7B-9895-BFAA1422157F}"/>
          </ac:cxnSpMkLst>
        </pc:cxnChg>
      </pc:sldChg>
      <pc:sldChg chg="add del">
        <pc:chgData name="Vlad-Costin Musat" userId="b297da41-d022-469d-99f3-b1c86ba895c8" providerId="ADAL" clId="{3E3EA948-F58F-4E29-8DEB-CBA411C2B7D6}" dt="2022-10-27T17:43:11.713" v="964"/>
        <pc:sldMkLst>
          <pc:docMk/>
          <pc:sldMk cId="1765780674" sldId="301"/>
        </pc:sldMkLst>
      </pc:sldChg>
      <pc:sldChg chg="addSp delSp modSp add mod">
        <pc:chgData name="Vlad-Costin Musat" userId="b297da41-d022-469d-99f3-b1c86ba895c8" providerId="ADAL" clId="{3E3EA948-F58F-4E29-8DEB-CBA411C2B7D6}" dt="2022-10-27T20:29:39.052" v="3117" actId="20577"/>
        <pc:sldMkLst>
          <pc:docMk/>
          <pc:sldMk cId="3139667664" sldId="301"/>
        </pc:sldMkLst>
        <pc:spChg chg="del">
          <ac:chgData name="Vlad-Costin Musat" userId="b297da41-d022-469d-99f3-b1c86ba895c8" providerId="ADAL" clId="{3E3EA948-F58F-4E29-8DEB-CBA411C2B7D6}" dt="2022-10-27T18:05:28.091" v="1283" actId="478"/>
          <ac:spMkLst>
            <pc:docMk/>
            <pc:sldMk cId="3139667664" sldId="301"/>
            <ac:spMk id="6" creationId="{312A9DFB-F1FA-4961-98CD-A3CF9A0A7676}"/>
          </ac:spMkLst>
        </pc:spChg>
        <pc:spChg chg="del">
          <ac:chgData name="Vlad-Costin Musat" userId="b297da41-d022-469d-99f3-b1c86ba895c8" providerId="ADAL" clId="{3E3EA948-F58F-4E29-8DEB-CBA411C2B7D6}" dt="2022-10-27T18:05:24.009" v="1280" actId="478"/>
          <ac:spMkLst>
            <pc:docMk/>
            <pc:sldMk cId="3139667664" sldId="301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9:09:24.017" v="2852" actId="20577"/>
          <ac:spMkLst>
            <pc:docMk/>
            <pc:sldMk cId="3139667664" sldId="301"/>
            <ac:spMk id="9" creationId="{D7EF16F9-052E-48C3-900F-11C49E32C623}"/>
          </ac:spMkLst>
        </pc:spChg>
        <pc:spChg chg="add mod">
          <ac:chgData name="Vlad-Costin Musat" userId="b297da41-d022-469d-99f3-b1c86ba895c8" providerId="ADAL" clId="{3E3EA948-F58F-4E29-8DEB-CBA411C2B7D6}" dt="2022-10-27T20:29:39.052" v="3117" actId="20577"/>
          <ac:spMkLst>
            <pc:docMk/>
            <pc:sldMk cId="3139667664" sldId="301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20:27:03.672" v="3090" actId="478"/>
          <ac:spMkLst>
            <pc:docMk/>
            <pc:sldMk cId="3139667664" sldId="301"/>
            <ac:spMk id="13" creationId="{71A4BF14-6F13-4CD6-8632-545B3CA9BB0F}"/>
          </ac:spMkLst>
        </pc:spChg>
        <pc:spChg chg="add del mod">
          <ac:chgData name="Vlad-Costin Musat" userId="b297da41-d022-469d-99f3-b1c86ba895c8" providerId="ADAL" clId="{3E3EA948-F58F-4E29-8DEB-CBA411C2B7D6}" dt="2022-10-27T18:05:59.020" v="1285" actId="478"/>
          <ac:spMkLst>
            <pc:docMk/>
            <pc:sldMk cId="3139667664" sldId="301"/>
            <ac:spMk id="16" creationId="{3788EBFA-3983-4AC3-A1D5-FE4E67E350D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3" creationId="{BB49CCE4-CCF6-49AC-8088-D2AED2C62DB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4" creationId="{90ADA5AD-AA91-431A-976D-7EEBC44BEF5A}"/>
          </ac:spMkLst>
        </pc:spChg>
        <pc:spChg chg="add mod">
          <ac:chgData name="Vlad-Costin Musat" userId="b297da41-d022-469d-99f3-b1c86ba895c8" providerId="ADAL" clId="{3E3EA948-F58F-4E29-8DEB-CBA411C2B7D6}" dt="2022-10-27T18:42:36.475" v="2496" actId="20577"/>
          <ac:spMkLst>
            <pc:docMk/>
            <pc:sldMk cId="3139667664" sldId="301"/>
            <ac:spMk id="25" creationId="{4BDEFA1E-656E-49AD-839A-E95BA15FF3F7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6" creationId="{36FAE1FA-B50E-4F0C-B1E2-09F4F7D8711E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7" creationId="{E64F6D8C-8247-47F8-9D8F-89947929C018}"/>
          </ac:spMkLst>
        </pc:spChg>
        <pc:spChg chg="add del mod">
          <ac:chgData name="Vlad-Costin Musat" userId="b297da41-d022-469d-99f3-b1c86ba895c8" providerId="ADAL" clId="{3E3EA948-F58F-4E29-8DEB-CBA411C2B7D6}" dt="2022-10-27T20:27:02.056" v="3089" actId="478"/>
          <ac:spMkLst>
            <pc:docMk/>
            <pc:sldMk cId="3139667664" sldId="301"/>
            <ac:spMk id="28" creationId="{CE60B996-3E29-4792-8BD9-38071EA1F2A0}"/>
          </ac:spMkLst>
        </pc:spChg>
        <pc:picChg chg="del">
          <ac:chgData name="Vlad-Costin Musat" userId="b297da41-d022-469d-99f3-b1c86ba895c8" providerId="ADAL" clId="{3E3EA948-F58F-4E29-8DEB-CBA411C2B7D6}" dt="2022-10-27T18:05:25.913" v="1282" actId="478"/>
          <ac:picMkLst>
            <pc:docMk/>
            <pc:sldMk cId="3139667664" sldId="301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8:05:24.972" v="1281" actId="478"/>
          <ac:picMkLst>
            <pc:docMk/>
            <pc:sldMk cId="3139667664" sldId="301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8:05:20.326" v="1278" actId="478"/>
          <ac:picMkLst>
            <pc:docMk/>
            <pc:sldMk cId="3139667664" sldId="301"/>
            <ac:picMk id="14" creationId="{E73E2DE9-B3C1-453A-B1B1-76B5A41B148D}"/>
          </ac:picMkLst>
        </pc:picChg>
        <pc:picChg chg="del">
          <ac:chgData name="Vlad-Costin Musat" userId="b297da41-d022-469d-99f3-b1c86ba895c8" providerId="ADAL" clId="{3E3EA948-F58F-4E29-8DEB-CBA411C2B7D6}" dt="2022-10-27T18:05:24.009" v="1280" actId="478"/>
          <ac:picMkLst>
            <pc:docMk/>
            <pc:sldMk cId="3139667664" sldId="301"/>
            <ac:picMk id="15" creationId="{BD8090EB-6BD5-4C43-B24D-F7553154F80E}"/>
          </ac:picMkLst>
        </pc:picChg>
        <pc:picChg chg="add mod">
          <ac:chgData name="Vlad-Costin Musat" userId="b297da41-d022-469d-99f3-b1c86ba895c8" providerId="ADAL" clId="{3E3EA948-F58F-4E29-8DEB-CBA411C2B7D6}" dt="2022-10-27T18:22:49.202" v="1827" actId="1076"/>
          <ac:picMkLst>
            <pc:docMk/>
            <pc:sldMk cId="3139667664" sldId="301"/>
            <ac:picMk id="17" creationId="{A80528B6-4A40-4FE7-BBB5-B8454725858A}"/>
          </ac:picMkLst>
        </pc:picChg>
        <pc:picChg chg="del">
          <ac:chgData name="Vlad-Costin Musat" userId="b297da41-d022-469d-99f3-b1c86ba895c8" providerId="ADAL" clId="{3E3EA948-F58F-4E29-8DEB-CBA411C2B7D6}" dt="2022-10-27T18:05:21.392" v="1279" actId="478"/>
          <ac:picMkLst>
            <pc:docMk/>
            <pc:sldMk cId="3139667664" sldId="301"/>
            <ac:picMk id="18" creationId="{9486E9CB-E42E-4039-9FC4-6AA0685C3548}"/>
          </ac:picMkLst>
        </pc:picChg>
        <pc:picChg chg="add mod">
          <ac:chgData name="Vlad-Costin Musat" userId="b297da41-d022-469d-99f3-b1c86ba895c8" providerId="ADAL" clId="{3E3EA948-F58F-4E29-8DEB-CBA411C2B7D6}" dt="2022-10-27T18:22:38.647" v="1825" actId="1076"/>
          <ac:picMkLst>
            <pc:docMk/>
            <pc:sldMk cId="3139667664" sldId="301"/>
            <ac:picMk id="19" creationId="{4ADC74B5-8920-4C0E-A6EC-D24BF3ED0F31}"/>
          </ac:picMkLst>
        </pc:picChg>
        <pc:picChg chg="add mod modCrop">
          <ac:chgData name="Vlad-Costin Musat" userId="b297da41-d022-469d-99f3-b1c86ba895c8" providerId="ADAL" clId="{3E3EA948-F58F-4E29-8DEB-CBA411C2B7D6}" dt="2022-10-27T18:13:01.726" v="1540" actId="1076"/>
          <ac:picMkLst>
            <pc:docMk/>
            <pc:sldMk cId="3139667664" sldId="301"/>
            <ac:picMk id="20" creationId="{43078E86-80C8-4D17-B5DB-65C16FBD23E4}"/>
          </ac:picMkLst>
        </pc:picChg>
        <pc:picChg chg="add del mod">
          <ac:chgData name="Vlad-Costin Musat" userId="b297da41-d022-469d-99f3-b1c86ba895c8" providerId="ADAL" clId="{3E3EA948-F58F-4E29-8DEB-CBA411C2B7D6}" dt="2022-10-27T18:06:11.135" v="1290" actId="478"/>
          <ac:picMkLst>
            <pc:docMk/>
            <pc:sldMk cId="3139667664" sldId="301"/>
            <ac:picMk id="21" creationId="{D3B9AD8D-5FD2-4FA2-9EDC-2E5BA9478F38}"/>
          </ac:picMkLst>
        </pc:pic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10" creationId="{CDC0F5C9-5FFD-4F04-990C-4F5278D53951}"/>
          </ac:cxnSpMkLst>
        </pc:cxn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22" creationId="{0BFAD58B-52DB-4D7B-9895-BFAA1422157F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8:59:40.812" v="2755" actId="14100"/>
        <pc:sldMkLst>
          <pc:docMk/>
          <pc:sldMk cId="549014438" sldId="302"/>
        </pc:sldMkLst>
        <pc:spChg chg="mod">
          <ac:chgData name="Vlad-Costin Musat" userId="b297da41-d022-469d-99f3-b1c86ba895c8" providerId="ADAL" clId="{3E3EA948-F58F-4E29-8DEB-CBA411C2B7D6}" dt="2022-10-27T18:24:18.179" v="1845" actId="20577"/>
          <ac:spMkLst>
            <pc:docMk/>
            <pc:sldMk cId="549014438" sldId="302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8:28:33.585" v="1870" actId="767"/>
          <ac:spMkLst>
            <pc:docMk/>
            <pc:sldMk cId="549014438" sldId="302"/>
            <ac:spMk id="6" creationId="{35AF7BE7-E67E-4885-B962-993505AEC6B7}"/>
          </ac:spMkLst>
        </pc:spChg>
        <pc:spChg chg="add mod">
          <ac:chgData name="Vlad-Costin Musat" userId="b297da41-d022-469d-99f3-b1c86ba895c8" providerId="ADAL" clId="{3E3EA948-F58F-4E29-8DEB-CBA411C2B7D6}" dt="2022-10-27T18:47:15.709" v="2712" actId="1076"/>
          <ac:spMkLst>
            <pc:docMk/>
            <pc:sldMk cId="549014438" sldId="302"/>
            <ac:spMk id="7" creationId="{E803BC1C-8B05-472F-840F-6CA8EAD9293F}"/>
          </ac:spMkLst>
        </pc:spChg>
        <pc:spChg chg="del">
          <ac:chgData name="Vlad-Costin Musat" userId="b297da41-d022-469d-99f3-b1c86ba895c8" providerId="ADAL" clId="{3E3EA948-F58F-4E29-8DEB-CBA411C2B7D6}" dt="2022-10-27T18:24:23.948" v="1847" actId="478"/>
          <ac:spMkLst>
            <pc:docMk/>
            <pc:sldMk cId="549014438" sldId="302"/>
            <ac:spMk id="9" creationId="{D7EF16F9-052E-48C3-900F-11C49E32C623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18:27:54.894" v="1859" actId="478"/>
          <ac:spMkLst>
            <pc:docMk/>
            <pc:sldMk cId="549014438" sldId="302"/>
            <ac:spMk id="21" creationId="{6143C148-CC73-4AED-B8A6-36C935A4B31F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3" creationId="{BB49CCE4-CCF6-49AC-8088-D2AED2C62DBC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4" creationId="{90ADA5AD-AA91-431A-976D-7EEBC44BEF5A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5" creationId="{4BDEFA1E-656E-49AD-839A-E95BA15FF3F7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6" creationId="{36FAE1FA-B50E-4F0C-B1E2-09F4F7D8711E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3E3EA948-F58F-4E29-8DEB-CBA411C2B7D6}" dt="2022-10-27T18:59:40.812" v="2755" actId="14100"/>
          <ac:spMkLst>
            <pc:docMk/>
            <pc:sldMk cId="549014438" sldId="302"/>
            <ac:spMk id="28" creationId="{30E41A93-1026-4356-A061-83C3B073E867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0" creationId="{B4EE6F6B-5DF4-42D8-93AD-F9361760787D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47:20.460" v="2713" actId="1076"/>
          <ac:picMkLst>
            <pc:docMk/>
            <pc:sldMk cId="549014438" sldId="302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3E3EA948-F58F-4E29-8DEB-CBA411C2B7D6}" dt="2022-10-27T18:24:26.281" v="1849" actId="478"/>
          <ac:picMkLst>
            <pc:docMk/>
            <pc:sldMk cId="549014438" sldId="302"/>
            <ac:picMk id="17" creationId="{A80528B6-4A40-4FE7-BBB5-B8454725858A}"/>
          </ac:picMkLst>
        </pc:picChg>
        <pc:picChg chg="add del mod">
          <ac:chgData name="Vlad-Costin Musat" userId="b297da41-d022-469d-99f3-b1c86ba895c8" providerId="ADAL" clId="{3E3EA948-F58F-4E29-8DEB-CBA411C2B7D6}" dt="2022-10-27T18:27:54.894" v="1859" actId="478"/>
          <ac:picMkLst>
            <pc:docMk/>
            <pc:sldMk cId="549014438" sldId="302"/>
            <ac:picMk id="18" creationId="{22C5F0F1-FD2B-442D-936B-85C7BC4C0C4B}"/>
          </ac:picMkLst>
        </pc:picChg>
        <pc:picChg chg="del">
          <ac:chgData name="Vlad-Costin Musat" userId="b297da41-d022-469d-99f3-b1c86ba895c8" providerId="ADAL" clId="{3E3EA948-F58F-4E29-8DEB-CBA411C2B7D6}" dt="2022-10-27T18:24:21.832" v="1846" actId="478"/>
          <ac:picMkLst>
            <pc:docMk/>
            <pc:sldMk cId="549014438" sldId="302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3E3EA948-F58F-4E29-8DEB-CBA411C2B7D6}" dt="2022-10-27T18:24:25.409" v="1848" actId="478"/>
          <ac:picMkLst>
            <pc:docMk/>
            <pc:sldMk cId="549014438" sldId="302"/>
            <ac:picMk id="20" creationId="{43078E86-80C8-4D17-B5DB-65C16FBD23E4}"/>
          </ac:picMkLst>
        </pc:picChg>
        <pc:picChg chg="add mod">
          <ac:chgData name="Vlad-Costin Musat" userId="b297da41-d022-469d-99f3-b1c86ba895c8" providerId="ADAL" clId="{3E3EA948-F58F-4E29-8DEB-CBA411C2B7D6}" dt="2022-10-27T18:30:02.715" v="2058" actId="1076"/>
          <ac:picMkLst>
            <pc:docMk/>
            <pc:sldMk cId="549014438" sldId="302"/>
            <ac:picMk id="22" creationId="{F5302C6A-7E95-404F-91BE-24BA975EB82C}"/>
          </ac:picMkLst>
        </pc:picChg>
        <pc:cxnChg chg="add mod">
          <ac:chgData name="Vlad-Costin Musat" userId="b297da41-d022-469d-99f3-b1c86ba895c8" providerId="ADAL" clId="{3E3EA948-F58F-4E29-8DEB-CBA411C2B7D6}" dt="2022-10-27T18:47:37.277" v="2714" actId="14100"/>
          <ac:cxnSpMkLst>
            <pc:docMk/>
            <pc:sldMk cId="549014438" sldId="302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0:46.523" v="2756" actId="20577"/>
        <pc:sldMkLst>
          <pc:docMk/>
          <pc:sldMk cId="779844759" sldId="303"/>
        </pc:sldMkLst>
        <pc:spChg chg="add mod">
          <ac:chgData name="Vlad-Costin Musat" userId="b297da41-d022-469d-99f3-b1c86ba895c8" providerId="ADAL" clId="{3E3EA948-F58F-4E29-8DEB-CBA411C2B7D6}" dt="2022-10-27T18:45:01.906" v="2562" actId="20577"/>
          <ac:spMkLst>
            <pc:docMk/>
            <pc:sldMk cId="779844759" sldId="303"/>
            <ac:spMk id="6" creationId="{27A145C3-9077-478D-8B72-388D6CCD5BE1}"/>
          </ac:spMkLst>
        </pc:spChg>
        <pc:spChg chg="del mod">
          <ac:chgData name="Vlad-Costin Musat" userId="b297da41-d022-469d-99f3-b1c86ba895c8" providerId="ADAL" clId="{3E3EA948-F58F-4E29-8DEB-CBA411C2B7D6}" dt="2022-10-27T18:31:28.389" v="2163" actId="478"/>
          <ac:spMkLst>
            <pc:docMk/>
            <pc:sldMk cId="779844759" sldId="3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3E3EA948-F58F-4E29-8DEB-CBA411C2B7D6}" dt="2022-10-27T19:00:46.523" v="2756" actId="20577"/>
          <ac:spMkLst>
            <pc:docMk/>
            <pc:sldMk cId="779844759" sldId="303"/>
            <ac:spMk id="13" creationId="{AAE9EBA1-2276-4695-B7BB-5EFD9754F3FC}"/>
          </ac:spMkLst>
        </pc:spChg>
        <pc:spChg chg="add mod">
          <ac:chgData name="Vlad-Costin Musat" userId="b297da41-d022-469d-99f3-b1c86ba895c8" providerId="ADAL" clId="{3E3EA948-F58F-4E29-8DEB-CBA411C2B7D6}" dt="2022-10-27T18:44:39.199" v="2560" actId="1076"/>
          <ac:spMkLst>
            <pc:docMk/>
            <pc:sldMk cId="779844759" sldId="303"/>
            <ac:spMk id="20" creationId="{6F110F4C-A1A0-4FA5-9308-D421C59E3F7F}"/>
          </ac:spMkLst>
        </pc:spChg>
        <pc:spChg chg="add mod">
          <ac:chgData name="Vlad-Costin Musat" userId="b297da41-d022-469d-99f3-b1c86ba895c8" providerId="ADAL" clId="{3E3EA948-F58F-4E29-8DEB-CBA411C2B7D6}" dt="2022-10-27T18:44:33.537" v="2559" actId="1076"/>
          <ac:spMkLst>
            <pc:docMk/>
            <pc:sldMk cId="779844759" sldId="303"/>
            <ac:spMk id="21" creationId="{C4A294A9-8668-4970-A80C-C3D90AD66298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33:16.761" v="2179" actId="1076"/>
          <ac:picMkLst>
            <pc:docMk/>
            <pc:sldMk cId="779844759" sldId="303"/>
            <ac:picMk id="14" creationId="{F2D85083-CF35-4667-B3C1-7CDAE1712E78}"/>
          </ac:picMkLst>
        </pc:picChg>
        <pc:picChg chg="add del mod">
          <ac:chgData name="Vlad-Costin Musat" userId="b297da41-d022-469d-99f3-b1c86ba895c8" providerId="ADAL" clId="{3E3EA948-F58F-4E29-8DEB-CBA411C2B7D6}" dt="2022-10-27T18:33:01.094" v="2174" actId="478"/>
          <ac:picMkLst>
            <pc:docMk/>
            <pc:sldMk cId="779844759" sldId="303"/>
            <ac:picMk id="15" creationId="{A580A154-72E4-401E-AAF1-2550B57CC170}"/>
          </ac:picMkLst>
        </pc:picChg>
        <pc:picChg chg="del">
          <ac:chgData name="Vlad-Costin Musat" userId="b297da41-d022-469d-99f3-b1c86ba895c8" providerId="ADAL" clId="{3E3EA948-F58F-4E29-8DEB-CBA411C2B7D6}" dt="2022-10-27T18:30:40.363" v="2060" actId="478"/>
          <ac:picMkLst>
            <pc:docMk/>
            <pc:sldMk cId="779844759" sldId="303"/>
            <ac:picMk id="16" creationId="{89555CA2-A462-47F1-9106-7819E131BC62}"/>
          </ac:picMkLst>
        </pc:picChg>
        <pc:picChg chg="add mod">
          <ac:chgData name="Vlad-Costin Musat" userId="b297da41-d022-469d-99f3-b1c86ba895c8" providerId="ADAL" clId="{3E3EA948-F58F-4E29-8DEB-CBA411C2B7D6}" dt="2022-10-27T18:33:25.606" v="2182" actId="1076"/>
          <ac:picMkLst>
            <pc:docMk/>
            <pc:sldMk cId="779844759" sldId="303"/>
            <ac:picMk id="17" creationId="{79BDC1BC-7A55-4159-9438-6E1775316CD1}"/>
          </ac:picMkLst>
        </pc:picChg>
        <pc:picChg chg="add mod">
          <ac:chgData name="Vlad-Costin Musat" userId="b297da41-d022-469d-99f3-b1c86ba895c8" providerId="ADAL" clId="{3E3EA948-F58F-4E29-8DEB-CBA411C2B7D6}" dt="2022-10-27T18:33:18.564" v="2180" actId="1076"/>
          <ac:picMkLst>
            <pc:docMk/>
            <pc:sldMk cId="779844759" sldId="303"/>
            <ac:picMk id="18" creationId="{18F8C8A2-5993-4512-889C-665B3159106B}"/>
          </ac:picMkLst>
        </pc:picChg>
        <pc:picChg chg="add mod">
          <ac:chgData name="Vlad-Costin Musat" userId="b297da41-d022-469d-99f3-b1c86ba895c8" providerId="ADAL" clId="{3E3EA948-F58F-4E29-8DEB-CBA411C2B7D6}" dt="2022-10-27T18:33:11.592" v="2177" actId="1076"/>
          <ac:picMkLst>
            <pc:docMk/>
            <pc:sldMk cId="779844759" sldId="303"/>
            <ac:picMk id="19" creationId="{6FA1D15E-D0AD-4F40-9D25-CF074F4248FE}"/>
          </ac:picMkLst>
        </pc:picChg>
        <pc:picChg chg="del">
          <ac:chgData name="Vlad-Costin Musat" userId="b297da41-d022-469d-99f3-b1c86ba895c8" providerId="ADAL" clId="{3E3EA948-F58F-4E29-8DEB-CBA411C2B7D6}" dt="2022-10-27T18:30:44.565" v="2061" actId="478"/>
          <ac:picMkLst>
            <pc:docMk/>
            <pc:sldMk cId="779844759" sldId="303"/>
            <ac:picMk id="22" creationId="{F5302C6A-7E95-404F-91BE-24BA975EB82C}"/>
          </ac:picMkLst>
        </pc:picChg>
        <pc:cxnChg chg="del">
          <ac:chgData name="Vlad-Costin Musat" userId="b297da41-d022-469d-99f3-b1c86ba895c8" providerId="ADAL" clId="{3E3EA948-F58F-4E29-8DEB-CBA411C2B7D6}" dt="2022-10-27T18:30:44.565" v="2061" actId="478"/>
          <ac:cxnSpMkLst>
            <pc:docMk/>
            <pc:sldMk cId="779844759" sldId="303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5:18.637" v="2850" actId="1076"/>
        <pc:sldMkLst>
          <pc:docMk/>
          <pc:sldMk cId="1907010373" sldId="496"/>
        </pc:sldMkLst>
        <pc:spChg chg="mod">
          <ac:chgData name="Vlad-Costin Musat" userId="b297da41-d022-469d-99f3-b1c86ba895c8" providerId="ADAL" clId="{3E3EA948-F58F-4E29-8DEB-CBA411C2B7D6}" dt="2022-10-27T19:04:40.196" v="2840" actId="20577"/>
          <ac:spMkLst>
            <pc:docMk/>
            <pc:sldMk cId="1907010373" sldId="496"/>
            <ac:spMk id="2" creationId="{C7DCC1AF-1642-4132-A571-93CA6B5965B9}"/>
          </ac:spMkLst>
        </pc:spChg>
        <pc:spChg chg="del mod">
          <ac:chgData name="Vlad-Costin Musat" userId="b297da41-d022-469d-99f3-b1c86ba895c8" providerId="ADAL" clId="{3E3EA948-F58F-4E29-8DEB-CBA411C2B7D6}" dt="2022-10-27T19:02:56.067" v="2759" actId="478"/>
          <ac:spMkLst>
            <pc:docMk/>
            <pc:sldMk cId="1907010373" sldId="496"/>
            <ac:spMk id="3" creationId="{B0522AEE-2062-4C36-B8AC-23B1915BABB5}"/>
          </ac:spMkLst>
        </pc:spChg>
        <pc:spChg chg="del">
          <ac:chgData name="Vlad-Costin Musat" userId="b297da41-d022-469d-99f3-b1c86ba895c8" providerId="ADAL" clId="{3E3EA948-F58F-4E29-8DEB-CBA411C2B7D6}" dt="2022-10-27T19:03:24.626" v="2763" actId="478"/>
          <ac:spMkLst>
            <pc:docMk/>
            <pc:sldMk cId="1907010373" sldId="496"/>
            <ac:spMk id="10" creationId="{186969CC-BCCC-40D8-A587-91BB4F6459C5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3" creationId="{0B5E341D-6360-422C-A3F3-BA1D126E51BE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4" creationId="{A6A0C7CE-937F-40F1-ADF2-9396EA00B244}"/>
          </ac:spMkLst>
        </pc:spChg>
        <pc:spChg chg="add mod">
          <ac:chgData name="Vlad-Costin Musat" userId="b297da41-d022-469d-99f3-b1c86ba895c8" providerId="ADAL" clId="{3E3EA948-F58F-4E29-8DEB-CBA411C2B7D6}" dt="2022-10-27T19:04:20.265" v="2834" actId="404"/>
          <ac:spMkLst>
            <pc:docMk/>
            <pc:sldMk cId="1907010373" sldId="496"/>
            <ac:spMk id="15" creationId="{AF415A01-C384-40C0-9100-A629804FBB21}"/>
          </ac:spMkLst>
        </pc:spChg>
        <pc:spChg chg="mod">
          <ac:chgData name="Vlad-Costin Musat" userId="b297da41-d022-469d-99f3-b1c86ba895c8" providerId="ADAL" clId="{3E3EA948-F58F-4E29-8DEB-CBA411C2B7D6}" dt="2022-10-27T19:05:18.637" v="2850" actId="1076"/>
          <ac:spMkLst>
            <pc:docMk/>
            <pc:sldMk cId="1907010373" sldId="496"/>
            <ac:spMk id="26" creationId="{F412F49D-E00F-4AFE-B253-3E972B1C8251}"/>
          </ac:spMkLst>
        </pc:spChg>
        <pc:spChg chg="del">
          <ac:chgData name="Vlad-Costin Musat" userId="b297da41-d022-469d-99f3-b1c86ba895c8" providerId="ADAL" clId="{3E3EA948-F58F-4E29-8DEB-CBA411C2B7D6}" dt="2022-10-27T19:03:35.214" v="2766" actId="478"/>
          <ac:spMkLst>
            <pc:docMk/>
            <pc:sldMk cId="1907010373" sldId="496"/>
            <ac:spMk id="97" creationId="{00000000-0000-0000-0000-000000000000}"/>
          </ac:spMkLst>
        </pc:spChg>
      </pc:sldChg>
      <pc:sldChg chg="addSp delSp modSp add mod">
        <pc:chgData name="Vlad-Costin Musat" userId="b297da41-d022-469d-99f3-b1c86ba895c8" providerId="ADAL" clId="{3E3EA948-F58F-4E29-8DEB-CBA411C2B7D6}" dt="2022-10-27T19:16:13.999" v="2888" actId="1076"/>
        <pc:sldMkLst>
          <pc:docMk/>
          <pc:sldMk cId="280319559" sldId="501"/>
        </pc:sldMkLst>
        <pc:spChg chg="mod">
          <ac:chgData name="Vlad-Costin Musat" userId="b297da41-d022-469d-99f3-b1c86ba895c8" providerId="ADAL" clId="{3E3EA948-F58F-4E29-8DEB-CBA411C2B7D6}" dt="2022-10-27T19:04:44.805" v="2846" actId="20577"/>
          <ac:spMkLst>
            <pc:docMk/>
            <pc:sldMk cId="280319559" sldId="501"/>
            <ac:spMk id="2" creationId="{C7DCC1AF-1642-4132-A571-93CA6B5965B9}"/>
          </ac:spMkLst>
        </pc:spChg>
        <pc:spChg chg="del">
          <ac:chgData name="Vlad-Costin Musat" userId="b297da41-d022-469d-99f3-b1c86ba895c8" providerId="ADAL" clId="{3E3EA948-F58F-4E29-8DEB-CBA411C2B7D6}" dt="2022-10-27T19:02:59.985" v="2760" actId="478"/>
          <ac:spMkLst>
            <pc:docMk/>
            <pc:sldMk cId="280319559" sldId="501"/>
            <ac:spMk id="3" creationId="{B0522AEE-2062-4C36-B8AC-23B1915BABB5}"/>
          </ac:spMkLst>
        </pc:spChg>
        <pc:spChg chg="del mod">
          <ac:chgData name="Vlad-Costin Musat" userId="b297da41-d022-469d-99f3-b1c86ba895c8" providerId="ADAL" clId="{3E3EA948-F58F-4E29-8DEB-CBA411C2B7D6}" dt="2022-10-27T19:16:00.193" v="2885" actId="478"/>
          <ac:spMkLst>
            <pc:docMk/>
            <pc:sldMk cId="280319559" sldId="501"/>
            <ac:spMk id="4" creationId="{2EAE2FCC-3CE0-4C07-935A-B3F40AD5B374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5" creationId="{B817374B-84A2-4864-8DBC-1B9D02C35573}"/>
          </ac:spMkLst>
        </pc:spChg>
        <pc:spChg chg="del">
          <ac:chgData name="Vlad-Costin Musat" userId="b297da41-d022-469d-99f3-b1c86ba895c8" providerId="ADAL" clId="{3E3EA948-F58F-4E29-8DEB-CBA411C2B7D6}" dt="2022-10-27T19:03:27.582" v="2764" actId="478"/>
          <ac:spMkLst>
            <pc:docMk/>
            <pc:sldMk cId="280319559" sldId="501"/>
            <ac:spMk id="10" creationId="{186969CC-BCCC-40D8-A587-91BB4F6459C5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14" creationId="{409DAC5C-5589-4A5A-94D6-8BEFB22B1470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5" creationId="{D4911A1F-AFC5-40C9-90A8-DA737406C1EF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7" creationId="{0B1C0F49-4392-45C5-93BA-5514C984D213}"/>
          </ac:spMkLst>
        </pc:spChg>
        <pc:spChg chg="add mod">
          <ac:chgData name="Vlad-Costin Musat" userId="b297da41-d022-469d-99f3-b1c86ba895c8" providerId="ADAL" clId="{3E3EA948-F58F-4E29-8DEB-CBA411C2B7D6}" dt="2022-10-27T19:04:15.105" v="2833" actId="404"/>
          <ac:spMkLst>
            <pc:docMk/>
            <pc:sldMk cId="280319559" sldId="501"/>
            <ac:spMk id="18" creationId="{3720728C-063B-47D0-97BF-9A9452E1F48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19" creationId="{4E993C2B-B11B-434E-BB71-93724DC56CFF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2" creationId="{61170531-F4C0-42BD-83DC-98686E07328E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3" creationId="{3234E7BF-6171-4BF0-B677-C5049A88B2C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4" creationId="{9C201FE0-E526-44E8-A4E7-6C9291346123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6" creationId="{3B08E4FF-428B-423C-AB31-32BB23DD9E51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7" creationId="{B7F17727-5BEC-41AB-ACF9-8204EF851009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8" creationId="{9E612F5D-6E94-421B-B527-619DC224FDFF}"/>
          </ac:spMkLst>
        </pc:spChg>
        <pc:spChg chg="add mod">
          <ac:chgData name="Vlad-Costin Musat" userId="b297da41-d022-469d-99f3-b1c86ba895c8" providerId="ADAL" clId="{3E3EA948-F58F-4E29-8DEB-CBA411C2B7D6}" dt="2022-10-27T19:16:13.999" v="2888" actId="1076"/>
          <ac:spMkLst>
            <pc:docMk/>
            <pc:sldMk cId="280319559" sldId="501"/>
            <ac:spMk id="29" creationId="{910DEECD-62B1-4F32-98CC-71C69AEE1B0C}"/>
          </ac:spMkLst>
        </pc:spChg>
        <pc:spChg chg="add del mod">
          <ac:chgData name="Vlad-Costin Musat" userId="b297da41-d022-469d-99f3-b1c86ba895c8" providerId="ADAL" clId="{3E3EA948-F58F-4E29-8DEB-CBA411C2B7D6}" dt="2022-10-27T19:16:02.381" v="2886" actId="478"/>
          <ac:spMkLst>
            <pc:docMk/>
            <pc:sldMk cId="280319559" sldId="501"/>
            <ac:spMk id="30" creationId="{B3C9AF5D-F073-477C-A650-EBBA0C6EDCDD}"/>
          </ac:spMkLst>
        </pc:spChg>
        <pc:spChg chg="del">
          <ac:chgData name="Vlad-Costin Musat" userId="b297da41-d022-469d-99f3-b1c86ba895c8" providerId="ADAL" clId="{3E3EA948-F58F-4E29-8DEB-CBA411C2B7D6}" dt="2022-10-27T19:03:32.363" v="2765" actId="478"/>
          <ac:spMkLst>
            <pc:docMk/>
            <pc:sldMk cId="280319559" sldId="501"/>
            <ac:spMk id="97" creationId="{00000000-0000-0000-0000-000000000000}"/>
          </ac:spMkLst>
        </pc:sp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0" creationId="{3954CE1A-65EA-43A1-B095-2EB6B8B97ABE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1" creationId="{DD08F271-1708-44B5-A2F3-09965F77581A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5" creationId="{3540307B-1403-4E4F-9E38-29A8427017F5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23T22:03:29.35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186 2 24575,'-35'0'0,"17"-1"0,0 1 0,0 0 0,0 1 0,0 1 0,-34 9 0,44-7 0,8 0 0,19 0 0,28-1 0,55 4 0,-99-7 0,0 0 0,0-1 0,-1 0 0,1 0 0,0 1 0,-1-2 0,1 1 0,-1 0 0,1 0 0,3-4 0,-4 4 0,1-1 0,0 0 0,-1 1 0,1 0 0,0-1 0,0 1 0,0 0 0,-1 1 0,1-1 0,0 0 0,4 1 0,-4-1 0,-1 1 0,1 0 0,0 0 0,-1 0 0,1 0 0,0 0 0,-1 1 0,1-1 0,-1 1 0,1 0 0,-1 0 0,1 0 0,-1 0 0,1 0 0,-1 0 0,4 4 0,-6-5 0,-1 1 0,1 0 0,-1-1 0,1 1 0,-1-1 0,0 1 0,1-1 0,-1 0 0,0 1 0,1-1 0,-1 0 0,0 1 0,0-1 0,1 0 0,-1 0 0,0 0 0,0 0 0,0 1 0,1-1 0,-1 0 0,0 0 0,0-1 0,0 1 0,0 0 0,-26 1 0,27-1 0,-12 0-195,0 0 0,0-1 0,1 0 0,-1-1 0,1 0 0,-14-5 0,12 2-6631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23T22:03:29.35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23T23:41:43.22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175A41-7BFE-4E79-B484-EB68FFA577FA}" type="datetime3">
              <a:rPr lang="en-US" smtClean="0"/>
              <a:t>3 April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397380-D2D9-4C0F-973D-5CBA35DAC067}" type="datetime3">
              <a:rPr lang="en-US" smtClean="0"/>
              <a:t>3 April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458A2A5-618F-4AA7-A49B-B565477BC534}" type="datetime3">
              <a:rPr lang="en-US" smtClean="0"/>
              <a:t>3 April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CD66CB9-8097-4319-93A1-6124C6855F9A}" type="datetime3">
              <a:rPr lang="en-US" smtClean="0"/>
              <a:t>3 April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B62DF62-21AA-4E0F-ADC0-68794C509CE3}" type="datetime3">
              <a:rPr lang="en-US" smtClean="0"/>
              <a:t>3 April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9CE8803-52EB-469D-B179-987AD30C981A}" type="datetime3">
              <a:rPr lang="en-US" smtClean="0"/>
              <a:t>3 April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B951EC0-F71F-4664-8964-CB164219D3E8}" type="datetime3">
              <a:rPr lang="en-US" smtClean="0"/>
              <a:t>3 April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84B5D6-8327-4364-9CE1-7C57612066E9}" type="datetime3">
              <a:rPr lang="en-US" smtClean="0"/>
              <a:t>3 April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3A03-5F64-43C5-9BD5-189BF42773D3}" type="datetime3">
              <a:rPr lang="en-US" smtClean="0"/>
              <a:t>3 April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CE2BC-6099-4BD8-A954-90A530B93B11}" type="datetime3">
              <a:rPr lang="en-US" smtClean="0"/>
              <a:t>3 April 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3BA2-0BDA-4625-A2E5-42D0396BFE8E}" type="datetime3">
              <a:rPr lang="en-US" smtClean="0"/>
              <a:t>3 April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0623-4F7E-4393-A055-484BDC0C119C}" type="datetime3">
              <a:rPr lang="en-US" smtClean="0"/>
              <a:t>3 April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E97A-A61D-48AC-9373-FF96A5EB212D}" type="datetime3">
              <a:rPr lang="en-US" smtClean="0"/>
              <a:t>3 April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80DF-112F-442D-83E7-D73E03564FDB}" type="datetime3">
              <a:rPr lang="en-US" smtClean="0"/>
              <a:t>3 April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A4F2-466E-4F33-9E8B-22825A97456D}" type="datetime3">
              <a:rPr lang="en-US" smtClean="0"/>
              <a:t>3 April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869-96C0-421B-9F33-E30DE9A0537C}" type="datetime3">
              <a:rPr lang="en-US" smtClean="0"/>
              <a:t>3 April 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23A1-155D-43F2-97C6-701446A7A49A}" type="datetime3">
              <a:rPr lang="en-US" smtClean="0"/>
              <a:t>3 April 2023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X-ray detection set-up for ICS experiment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D185DC5-4CC4-4F5D-8F85-BCC36FD23665}" type="datetime3">
              <a:rPr lang="en-US" smtClean="0"/>
              <a:t>3 April 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Vlad Musat | X-ray detection set-up for ICS experiment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0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40.png"/><Relationship Id="rId7" Type="http://schemas.openxmlformats.org/officeDocument/2006/relationships/image" Target="../media/image6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2.xml"/><Relationship Id="rId5" Type="http://schemas.openxmlformats.org/officeDocument/2006/relationships/image" Target="../media/image63.png"/><Relationship Id="rId10" Type="http://schemas.openxmlformats.org/officeDocument/2006/relationships/image" Target="../media/image42.png"/><Relationship Id="rId4" Type="http://schemas.openxmlformats.org/officeDocument/2006/relationships/customXml" Target="../ink/ink1.xml"/><Relationship Id="rId9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png"/><Relationship Id="rId5" Type="http://schemas.openxmlformats.org/officeDocument/2006/relationships/customXml" Target="../ink/ink3.xml"/><Relationship Id="rId4" Type="http://schemas.openxmlformats.org/officeDocument/2006/relationships/image" Target="../media/image45.png"/><Relationship Id="rId9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0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5" Type="http://schemas.openxmlformats.org/officeDocument/2006/relationships/image" Target="../media/image77.png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5" Type="http://schemas.openxmlformats.org/officeDocument/2006/relationships/image" Target="../media/image77.png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5" Type="http://schemas.openxmlformats.org/officeDocument/2006/relationships/image" Target="../media/image77.pn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dpi.com/2304-6732/9/5/308" TargetMode="Externa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29.png"/><Relationship Id="rId4" Type="http://schemas.openxmlformats.org/officeDocument/2006/relationships/image" Target="../media/image16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An Inverse Compton Scattering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algn="l"/>
            <a:r>
              <a:rPr lang="en-US" sz="1800" u="sng"/>
              <a:t>Vlad Musat</a:t>
            </a:r>
            <a:r>
              <a:rPr lang="en-US" sz="1800"/>
              <a:t>, Andrea Latina</a:t>
            </a:r>
          </a:p>
          <a:p>
            <a:pPr algn="l"/>
            <a:r>
              <a:rPr lang="en-US" sz="1800"/>
              <a:t>04/04/2023</a:t>
            </a:r>
            <a:endParaRPr lang="en-US" sz="1800">
              <a:cs typeface="Arial"/>
            </a:endParaRPr>
          </a:p>
        </p:txBody>
      </p:sp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BA577877-B03A-471D-8C4D-0B6CBA923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683" y="773520"/>
            <a:ext cx="1896168" cy="1902661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104A7968-0783-ACCD-5EA2-7D5C74AF38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7" y="868731"/>
            <a:ext cx="4206892" cy="16245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73C35B-E33E-91A5-0817-547F9744E5B6}"/>
              </a:ext>
            </a:extLst>
          </p:cNvPr>
          <p:cNvSpPr/>
          <p:nvPr/>
        </p:nvSpPr>
        <p:spPr>
          <a:xfrm>
            <a:off x="476250" y="1782613"/>
            <a:ext cx="3381375" cy="7781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A2D5D8-DDFE-5675-A08E-0BA7799FA304}"/>
              </a:ext>
            </a:extLst>
          </p:cNvPr>
          <p:cNvSpPr/>
          <p:nvPr/>
        </p:nvSpPr>
        <p:spPr>
          <a:xfrm>
            <a:off x="407987" y="1319761"/>
            <a:ext cx="1195055" cy="7781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A568FD-C2F9-000C-B991-8D347DBEA4DE}"/>
              </a:ext>
            </a:extLst>
          </p:cNvPr>
          <p:cNvSpPr txBox="1"/>
          <p:nvPr/>
        </p:nvSpPr>
        <p:spPr>
          <a:xfrm>
            <a:off x="638176" y="1603683"/>
            <a:ext cx="363855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6000" b="1">
                <a:solidFill>
                  <a:schemeClr val="bg1"/>
                </a:solidFill>
              </a:rPr>
              <a:t>Compact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272C03-423C-4CF8-4324-FDE97ACC0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Introduction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Electron beamline optimisation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Fabry-</a:t>
            </a:r>
            <a:r>
              <a:rPr lang="en-GB" sz="2000" dirty="0" err="1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Pérot</a:t>
            </a: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cavity optimisation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Conclusions</a:t>
            </a:r>
          </a:p>
          <a:p>
            <a:pPr marL="0" indent="0">
              <a:buNone/>
            </a:pPr>
            <a:endParaRPr lang="en-GB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41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XLS preliminary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CustomShape 3">
            <a:extLst>
              <a:ext uri="{FF2B5EF4-FFF2-40B4-BE49-F238E27FC236}">
                <a16:creationId xmlns:a16="http://schemas.microsoft.com/office/drawing/2014/main" id="{B67089B2-ABFA-C9D9-5AE3-56B208626F0D}"/>
              </a:ext>
            </a:extLst>
          </p:cNvPr>
          <p:cNvSpPr/>
          <p:nvPr/>
        </p:nvSpPr>
        <p:spPr>
          <a:xfrm>
            <a:off x="7600426" y="903837"/>
            <a:ext cx="4159874" cy="245021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85840" indent="-285120">
              <a:lnSpc>
                <a:spcPct val="10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en-GB" sz="1600" b="1" strike="noStrike" spc="-1">
                <a:solidFill>
                  <a:srgbClr val="000000"/>
                </a:solidFill>
                <a:latin typeface="+mj-lt"/>
                <a:ea typeface="DejaVu Sans"/>
              </a:rPr>
              <a:t>Optimal electron and laser parameters were derived for flux maximization.</a:t>
            </a:r>
            <a:endParaRPr lang="en-US" sz="1600" b="1" strike="noStrike" spc="-1">
              <a:latin typeface="+mj-lt"/>
            </a:endParaRPr>
          </a:p>
          <a:p>
            <a:pPr marL="285840" indent="-285120">
              <a:lnSpc>
                <a:spcPct val="10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en-GB" sz="1600" b="1" strike="noStrike" spc="-1">
                <a:solidFill>
                  <a:srgbClr val="000000"/>
                </a:solidFill>
                <a:latin typeface="+mj-lt"/>
                <a:ea typeface="DejaVu Sans"/>
              </a:rPr>
              <a:t>The </a:t>
            </a:r>
            <a:r>
              <a:rPr lang="en-GB" sz="1600" b="1" strike="noStrike" spc="-1" err="1">
                <a:solidFill>
                  <a:srgbClr val="000000"/>
                </a:solidFill>
                <a:latin typeface="+mj-lt"/>
                <a:ea typeface="DejaVu Sans"/>
              </a:rPr>
              <a:t>CompactLight</a:t>
            </a:r>
            <a:r>
              <a:rPr lang="en-GB" sz="1600" b="1" strike="noStrike" spc="-1">
                <a:solidFill>
                  <a:srgbClr val="000000"/>
                </a:solidFill>
                <a:latin typeface="+mj-lt"/>
                <a:ea typeface="DejaVu Sans"/>
              </a:rPr>
              <a:t> photo-injector was adapted for ICS use.</a:t>
            </a:r>
          </a:p>
          <a:p>
            <a:pPr marL="285840" indent="-285120">
              <a:lnSpc>
                <a:spcPct val="10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en-GB" sz="1600" b="1" strike="noStrike" spc="-1">
                <a:solidFill>
                  <a:srgbClr val="000000"/>
                </a:solidFill>
                <a:latin typeface="+mj-lt"/>
                <a:ea typeface="DejaVu Sans"/>
              </a:rPr>
              <a:t>Multi-bunch beam-breakup avoided </a:t>
            </a:r>
            <a:r>
              <a:rPr lang="en-GB" sz="1600" b="1" spc="-1">
                <a:solidFill>
                  <a:srgbClr val="000000"/>
                </a:solidFill>
                <a:latin typeface="+mj-lt"/>
                <a:ea typeface="DejaVu Sans"/>
              </a:rPr>
              <a:t>through</a:t>
            </a:r>
            <a:r>
              <a:rPr lang="en-GB" sz="1600" b="1" strike="noStrike" spc="-1">
                <a:solidFill>
                  <a:srgbClr val="000000"/>
                </a:solidFill>
                <a:latin typeface="+mj-lt"/>
                <a:ea typeface="DejaVu Sans"/>
              </a:rPr>
              <a:t> HOM damping, similarly to the CLIC X-band structures [1]. </a:t>
            </a:r>
            <a:endParaRPr lang="en-US" sz="1600" b="1" strike="noStrike" spc="-1"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EE28A65-0442-E2E0-B3B9-268F0F278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7620928" y="3429000"/>
            <a:ext cx="4159874" cy="2300316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2CCEBB4-8D37-7BCD-C75C-FA4339D2FBEF}"/>
                  </a:ext>
                </a:extLst>
              </p:cNvPr>
              <p:cNvSpPr txBox="1"/>
              <p:nvPr/>
            </p:nvSpPr>
            <p:spPr>
              <a:xfrm>
                <a:off x="3033105" y="4870978"/>
                <a:ext cx="1577949" cy="464101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𝑝𝐶</m:t>
                          </m:r>
                        </m:sub>
                        <m:sup>
                          <m:f>
                            <m:fPr>
                              <m:type m:val="lin"/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bSup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[2]</m:t>
                      </m:r>
                    </m:oMath>
                  </m:oMathPara>
                </a14:m>
                <a:endParaRPr lang="en-GB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2CCEBB4-8D37-7BCD-C75C-FA4339D2F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3105" y="4870978"/>
                <a:ext cx="1577949" cy="464101"/>
              </a:xfrm>
              <a:prstGeom prst="rect">
                <a:avLst/>
              </a:prstGeom>
              <a:blipFill>
                <a:blip r:embed="rId3"/>
                <a:stretch>
                  <a:fillRect t="-57317" b="-57317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5884CC66-5CCC-9281-FEC6-409873296A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178" y="1730142"/>
            <a:ext cx="6293840" cy="285334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A0B4383-DB6F-3860-CBB4-9B9B8319F86C}"/>
              </a:ext>
            </a:extLst>
          </p:cNvPr>
          <p:cNvSpPr/>
          <p:nvPr/>
        </p:nvSpPr>
        <p:spPr>
          <a:xfrm>
            <a:off x="4848837" y="2181138"/>
            <a:ext cx="780176" cy="234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94DD991-2641-D03C-37E0-4EEFB58C81A4}"/>
                  </a:ext>
                </a:extLst>
              </p:cNvPr>
              <p:cNvSpPr txBox="1"/>
              <p:nvPr/>
            </p:nvSpPr>
            <p:spPr>
              <a:xfrm>
                <a:off x="4716225" y="2162340"/>
                <a:ext cx="11200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30−300</m:t>
                      </m:r>
                    </m:oMath>
                  </m:oMathPara>
                </a14:m>
                <a:endParaRPr lang="en-GB" sz="1400">
                  <a:solidFill>
                    <a:srgbClr val="000000"/>
                  </a:solidFill>
                  <a:latin typeface="+mj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94DD991-2641-D03C-37E0-4EEFB58C81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225" y="2162340"/>
                <a:ext cx="1120086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72477B27-38C7-A628-C6D3-8F8F280AC2CA}"/>
              </a:ext>
            </a:extLst>
          </p:cNvPr>
          <p:cNvSpPr txBox="1">
            <a:spLocks/>
          </p:cNvSpPr>
          <p:nvPr/>
        </p:nvSpPr>
        <p:spPr>
          <a:xfrm>
            <a:off x="407987" y="5732040"/>
            <a:ext cx="10539645" cy="6266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algn="just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9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[1] </a:t>
            </a:r>
            <a:r>
              <a:rPr lang="en-GB" sz="900" dirty="0" err="1">
                <a:solidFill>
                  <a:srgbClr val="000000"/>
                </a:solidFill>
              </a:rPr>
              <a:t>Zha</a:t>
            </a:r>
            <a:r>
              <a:rPr lang="en-GB" sz="900" dirty="0">
                <a:solidFill>
                  <a:srgbClr val="000000"/>
                </a:solidFill>
              </a:rPr>
              <a:t> Hao et al. 2016. “Beam-Based Measurements of Long-Range Transverse </a:t>
            </a:r>
            <a:r>
              <a:rPr lang="en-GB" sz="900" dirty="0" err="1">
                <a:solidFill>
                  <a:srgbClr val="000000"/>
                </a:solidFill>
              </a:rPr>
              <a:t>Wakefields</a:t>
            </a:r>
            <a:r>
              <a:rPr lang="en-GB" sz="900" dirty="0">
                <a:solidFill>
                  <a:srgbClr val="000000"/>
                </a:solidFill>
              </a:rPr>
              <a:t> in the Compact Linear Collider Main-</a:t>
            </a:r>
            <a:r>
              <a:rPr lang="en-GB" sz="900" dirty="0" err="1">
                <a:solidFill>
                  <a:srgbClr val="000000"/>
                </a:solidFill>
              </a:rPr>
              <a:t>Linac</a:t>
            </a:r>
            <a:r>
              <a:rPr lang="en-GB" sz="900" dirty="0">
                <a:solidFill>
                  <a:srgbClr val="000000"/>
                </a:solidFill>
              </a:rPr>
              <a:t> Accelerating Structure.” </a:t>
            </a:r>
            <a:r>
              <a:rPr lang="en-GB" sz="900" i="1" dirty="0">
                <a:solidFill>
                  <a:srgbClr val="000000"/>
                </a:solidFill>
              </a:rPr>
              <a:t>Physical Review Accelerators and Beams</a:t>
            </a:r>
            <a:r>
              <a:rPr lang="en-GB" sz="900" dirty="0">
                <a:solidFill>
                  <a:srgbClr val="000000"/>
                </a:solidFill>
              </a:rPr>
              <a:t>. https://doi.org/10.1103/PhysRevAccelBeams.19.011001.</a:t>
            </a:r>
          </a:p>
          <a:p>
            <a:pPr marL="0" marR="0" algn="just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[2] </a:t>
            </a:r>
            <a:r>
              <a:rPr lang="en-GB" sz="900" dirty="0">
                <a:solidFill>
                  <a:srgbClr val="000000"/>
                </a:solidFill>
              </a:rPr>
              <a:t>Di Mitri Simone et al. 2020. “Scaling of Beam Collective Effects with Bunch Charge in the </a:t>
            </a:r>
            <a:r>
              <a:rPr lang="en-GB" sz="900" dirty="0" err="1">
                <a:solidFill>
                  <a:srgbClr val="000000"/>
                </a:solidFill>
              </a:rPr>
              <a:t>Compactlight</a:t>
            </a:r>
            <a:r>
              <a:rPr lang="en-GB" sz="900" dirty="0">
                <a:solidFill>
                  <a:srgbClr val="000000"/>
                </a:solidFill>
              </a:rPr>
              <a:t> Free-Electron Laser.” </a:t>
            </a:r>
            <a:r>
              <a:rPr lang="en-GB" sz="900" i="1" dirty="0">
                <a:solidFill>
                  <a:srgbClr val="000000"/>
                </a:solidFill>
              </a:rPr>
              <a:t>Photonics</a:t>
            </a:r>
            <a:r>
              <a:rPr lang="en-GB" sz="900" dirty="0">
                <a:solidFill>
                  <a:srgbClr val="000000"/>
                </a:solidFill>
              </a:rPr>
              <a:t> 7:4. https://doi.org/10.3390/photonics7040125.</a:t>
            </a:r>
            <a:r>
              <a:rPr lang="en-GB" sz="9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0804F7-C517-4D1A-3189-98B25A964119}"/>
              </a:ext>
            </a:extLst>
          </p:cNvPr>
          <p:cNvSpPr txBox="1"/>
          <p:nvPr/>
        </p:nvSpPr>
        <p:spPr>
          <a:xfrm>
            <a:off x="4874004" y="4964528"/>
            <a:ext cx="2114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>
                <a:solidFill>
                  <a:srgbClr val="000000"/>
                </a:solidFill>
              </a:rPr>
              <a:t>Total length: &lt; 20 m</a:t>
            </a:r>
          </a:p>
        </p:txBody>
      </p:sp>
    </p:spTree>
    <p:extLst>
      <p:ext uri="{BB962C8B-B14F-4D97-AF65-F5344CB8AC3E}">
        <p14:creationId xmlns:p14="http://schemas.microsoft.com/office/powerpoint/2010/main" val="3005839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Parametric scans of flux and BW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77554" y="6295010"/>
            <a:ext cx="1542289" cy="365125"/>
          </a:xfrm>
        </p:spPr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0D554B1-D8AC-B81C-E0FE-BF060F6F2E8A}"/>
                  </a:ext>
                </a:extLst>
              </p:cNvPr>
              <p:cNvSpPr txBox="1"/>
              <p:nvPr/>
            </p:nvSpPr>
            <p:spPr>
              <a:xfrm>
                <a:off x="400391" y="1129294"/>
                <a:ext cx="7486115" cy="1231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Analysed beam profile at critical values: 30 / 100 / 300 MeV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Applications typically use flux in a </a:t>
                </a:r>
                <a:r>
                  <a:rPr lang="en-GB" b="1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1-2 </a:t>
                </a:r>
                <a:r>
                  <a:rPr lang="en-GB" b="1" err="1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mrad</a:t>
                </a:r>
                <a:r>
                  <a:rPr lang="en-GB" b="1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GB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cone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𝜽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is limited by the scanning area of the sample.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0D554B1-D8AC-B81C-E0FE-BF060F6F2E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391" y="1129294"/>
                <a:ext cx="7486115" cy="1231106"/>
              </a:xfrm>
              <a:prstGeom prst="rect">
                <a:avLst/>
              </a:prstGeom>
              <a:blipFill>
                <a:blip r:embed="rId2"/>
                <a:stretch>
                  <a:fillRect l="-570" t="-2475" b="-6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374AB91E-8809-E24D-13AD-76ECFEC4C4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" t="4698" b="51829"/>
          <a:stretch/>
        </p:blipFill>
        <p:spPr>
          <a:xfrm>
            <a:off x="7886507" y="283046"/>
            <a:ext cx="4044226" cy="25268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3C9C2B4-52A2-36D0-85FE-CCE1CA8222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" b="229"/>
          <a:stretch/>
        </p:blipFill>
        <p:spPr>
          <a:xfrm>
            <a:off x="400392" y="3068265"/>
            <a:ext cx="8429281" cy="27852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A2FFFD2-662E-17D4-9972-3A34CA21A0A6}"/>
              </a:ext>
            </a:extLst>
          </p:cNvPr>
          <p:cNvSpPr txBox="1"/>
          <p:nvPr/>
        </p:nvSpPr>
        <p:spPr>
          <a:xfrm>
            <a:off x="1124565" y="2560141"/>
            <a:ext cx="11660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000000"/>
                </a:solidFill>
              </a:rPr>
              <a:t>30 MeV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6FBF8F-B0F4-04FD-1AE8-491702A13DA8}"/>
              </a:ext>
            </a:extLst>
          </p:cNvPr>
          <p:cNvSpPr txBox="1"/>
          <p:nvPr/>
        </p:nvSpPr>
        <p:spPr>
          <a:xfrm>
            <a:off x="3944103" y="2563278"/>
            <a:ext cx="11660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000000"/>
                </a:solidFill>
              </a:rPr>
              <a:t>100 MeV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6AAC00-EB3E-D26F-8573-D33AC65B9E1E}"/>
              </a:ext>
            </a:extLst>
          </p:cNvPr>
          <p:cNvSpPr txBox="1"/>
          <p:nvPr/>
        </p:nvSpPr>
        <p:spPr>
          <a:xfrm>
            <a:off x="5891432" y="2546365"/>
            <a:ext cx="2940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000000"/>
                </a:solidFill>
              </a:rPr>
              <a:t>300 MeV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58D557-71FB-C725-3016-945393A1D2C2}"/>
              </a:ext>
            </a:extLst>
          </p:cNvPr>
          <p:cNvCxnSpPr>
            <a:cxnSpLocks/>
          </p:cNvCxnSpPr>
          <p:nvPr/>
        </p:nvCxnSpPr>
        <p:spPr>
          <a:xfrm>
            <a:off x="2043674" y="3116188"/>
            <a:ext cx="0" cy="2416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7E1020D-29BA-5A64-467D-DCEAD6B6DF6E}"/>
              </a:ext>
            </a:extLst>
          </p:cNvPr>
          <p:cNvCxnSpPr>
            <a:cxnSpLocks/>
          </p:cNvCxnSpPr>
          <p:nvPr/>
        </p:nvCxnSpPr>
        <p:spPr>
          <a:xfrm>
            <a:off x="3891662" y="3116188"/>
            <a:ext cx="0" cy="241617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F1DB308-5F0E-8288-DF3D-8422D827B304}"/>
              </a:ext>
            </a:extLst>
          </p:cNvPr>
          <p:cNvCxnSpPr>
            <a:cxnSpLocks/>
          </p:cNvCxnSpPr>
          <p:nvPr/>
        </p:nvCxnSpPr>
        <p:spPr>
          <a:xfrm>
            <a:off x="7501637" y="3116188"/>
            <a:ext cx="0" cy="242409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0A83A90-7658-A661-2F91-1566845B8928}"/>
                  </a:ext>
                </a:extLst>
              </p:cNvPr>
              <p:cNvSpPr txBox="1"/>
              <p:nvPr/>
            </p:nvSpPr>
            <p:spPr>
              <a:xfrm>
                <a:off x="9002402" y="3493277"/>
                <a:ext cx="2941105" cy="166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GB" b="1" u="sng">
                    <a:solidFill>
                      <a:srgbClr val="000000"/>
                    </a:solidFill>
                  </a:rPr>
                  <a:t>BW requirements</a:t>
                </a:r>
              </a:p>
              <a:p>
                <a:pPr>
                  <a:spcBef>
                    <a:spcPts val="1200"/>
                  </a:spcBef>
                </a:pPr>
                <a:r>
                  <a:rPr lang="en-GB" b="1">
                    <a:solidFill>
                      <a:srgbClr val="000000"/>
                    </a:solidFill>
                  </a:rPr>
                  <a:t>30 MeV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𝜽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𝐦𝐫𝐚𝐝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</a:t>
                </a:r>
              </a:p>
              <a:p>
                <a:pPr>
                  <a:spcBef>
                    <a:spcPts val="1200"/>
                  </a:spcBef>
                </a:pPr>
                <a:r>
                  <a:rPr lang="en-GB" b="1">
                    <a:solidFill>
                      <a:srgbClr val="000000"/>
                    </a:solidFill>
                  </a:rPr>
                  <a:t>100 MeV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𝜽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𝐦𝐫𝐚𝐝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</a:t>
                </a:r>
              </a:p>
              <a:p>
                <a:pPr>
                  <a:spcBef>
                    <a:spcPts val="1200"/>
                  </a:spcBef>
                </a:pPr>
                <a:r>
                  <a:rPr lang="en-GB" b="1">
                    <a:solidFill>
                      <a:srgbClr val="000000"/>
                    </a:solidFill>
                  </a:rPr>
                  <a:t>300 MeV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𝜽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𝐦𝐫𝐚𝐝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0A83A90-7658-A661-2F91-1566845B89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2402" y="3493277"/>
                <a:ext cx="2941105" cy="1661993"/>
              </a:xfrm>
              <a:prstGeom prst="rect">
                <a:avLst/>
              </a:prstGeom>
              <a:blipFill>
                <a:blip r:embed="rId5"/>
                <a:stretch>
                  <a:fillRect l="-1867" t="-1832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551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Set-up of the final focus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18928CFF-9EEA-3FDE-FE96-3A5BB63248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66" y="836163"/>
            <a:ext cx="3276723" cy="2457542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2DF4187F-BA15-C01B-B652-B6BD3FF8B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790" y="836163"/>
            <a:ext cx="3276722" cy="245754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9B339D6F-7857-4A74-EEDE-73DEFB32340A}"/>
                  </a:ext>
                </a:extLst>
              </p14:cNvPr>
              <p14:cNvContentPartPr/>
              <p14:nvPr/>
            </p14:nvContentPartPr>
            <p14:xfrm>
              <a:off x="7249851" y="5006784"/>
              <a:ext cx="103320" cy="1368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9B339D6F-7857-4A74-EEDE-73DEFB32340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40820" y="4997541"/>
                <a:ext cx="121022" cy="317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7D14E7AF-C076-9C40-C7D5-BB20E1189991}"/>
                  </a:ext>
                </a:extLst>
              </p14:cNvPr>
              <p14:cNvContentPartPr/>
              <p14:nvPr/>
            </p14:nvContentPartPr>
            <p14:xfrm>
              <a:off x="6806340" y="4439133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7D14E7AF-C076-9C40-C7D5-BB20E118999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97340" y="4430133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3" name="Picture 12" descr="Table&#10;&#10;Description automatically generated">
            <a:extLst>
              <a:ext uri="{FF2B5EF4-FFF2-40B4-BE49-F238E27FC236}">
                <a16:creationId xmlns:a16="http://schemas.microsoft.com/office/drawing/2014/main" id="{CD0F96C8-AD6D-9389-9BE2-894B5B234C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79" y="2533541"/>
            <a:ext cx="5051587" cy="3289167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41347FA-1B2F-3FDE-2720-E83639379630}"/>
              </a:ext>
            </a:extLst>
          </p:cNvPr>
          <p:cNvSpPr/>
          <p:nvPr/>
        </p:nvSpPr>
        <p:spPr>
          <a:xfrm>
            <a:off x="4502639" y="4613420"/>
            <a:ext cx="399021" cy="32229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E04FBD3-AE99-F489-FFDA-2EBDD5B12269}"/>
              </a:ext>
            </a:extLst>
          </p:cNvPr>
          <p:cNvSpPr/>
          <p:nvPr/>
        </p:nvSpPr>
        <p:spPr>
          <a:xfrm>
            <a:off x="4561362" y="3764608"/>
            <a:ext cx="493674" cy="32229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E08C6F-AF7C-9CC2-51CF-49066D3CED8B}"/>
              </a:ext>
            </a:extLst>
          </p:cNvPr>
          <p:cNvSpPr txBox="1"/>
          <p:nvPr/>
        </p:nvSpPr>
        <p:spPr>
          <a:xfrm>
            <a:off x="5318913" y="3500586"/>
            <a:ext cx="214019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Sets limit on quadrupole strength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913FB25-F8D7-19F4-8DD3-57180AD3A26E}"/>
                  </a:ext>
                </a:extLst>
              </p:cNvPr>
              <p:cNvSpPr txBox="1"/>
              <p:nvPr/>
            </p:nvSpPr>
            <p:spPr>
              <a:xfrm>
                <a:off x="407988" y="1154214"/>
                <a:ext cx="493407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Final Focus was optimised for a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sz="1600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-sized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𝒆𝒍</m:t>
                        </m:r>
                      </m:sub>
                    </m:sSub>
                  </m:oMath>
                </a14:m>
                <a:r>
                  <a:rPr lang="en-GB" sz="1600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.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Used quadrupoles designed for XLS.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Can study the impact on Twiss parameters.</a:t>
                </a:r>
              </a:p>
              <a:p>
                <a:pPr>
                  <a:spcBef>
                    <a:spcPts val="1200"/>
                  </a:spcBef>
                </a:pPr>
                <a:endParaRPr lang="en-GB" b="1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913FB25-F8D7-19F4-8DD3-57180AD3A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1154214"/>
                <a:ext cx="4934071" cy="1569660"/>
              </a:xfrm>
              <a:prstGeom prst="rect">
                <a:avLst/>
              </a:prstGeom>
              <a:blipFill>
                <a:blip r:embed="rId9"/>
                <a:stretch>
                  <a:fillRect l="-494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8E7EB5AE-EB44-8DAB-D574-604F863D820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9798" r="29565" b="13483"/>
          <a:stretch/>
        </p:blipFill>
        <p:spPr>
          <a:xfrm>
            <a:off x="7495469" y="3429000"/>
            <a:ext cx="2884641" cy="222825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A5F8E8C-73AD-F2A9-73BF-23DC6A68EFAB}"/>
              </a:ext>
            </a:extLst>
          </p:cNvPr>
          <p:cNvSpPr txBox="1"/>
          <p:nvPr/>
        </p:nvSpPr>
        <p:spPr>
          <a:xfrm>
            <a:off x="7116953" y="5594134"/>
            <a:ext cx="3895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>
                <a:solidFill>
                  <a:srgbClr val="000000"/>
                </a:solidFill>
              </a:rPr>
              <a:t>Quadrupole design for the XLS </a:t>
            </a:r>
            <a:r>
              <a:rPr lang="en-GB" sz="1400" b="1" err="1">
                <a:solidFill>
                  <a:srgbClr val="000000"/>
                </a:solidFill>
              </a:rPr>
              <a:t>linac</a:t>
            </a:r>
            <a:endParaRPr lang="en-GB" sz="14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178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Small final focus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5D505E9-3B57-C33E-C704-BB45B02EC7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212205" y="1560558"/>
            <a:ext cx="3865609" cy="289684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C9582F3-1481-3D34-1D0D-C7CA1A7DF0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89760" y="1524906"/>
            <a:ext cx="4022446" cy="30180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6AAFFD-23F8-EA75-9162-3B687C7B9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0696" y="1472530"/>
            <a:ext cx="3959064" cy="296599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BB896F80-0E4B-5AA8-4D2F-F1BB4E5C6786}"/>
                  </a:ext>
                </a:extLst>
              </p14:cNvPr>
              <p14:cNvContentPartPr/>
              <p14:nvPr/>
            </p14:nvContentPartPr>
            <p14:xfrm>
              <a:off x="472654" y="5472175"/>
              <a:ext cx="360" cy="3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BB896F80-0E4B-5AA8-4D2F-F1BB4E5C678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3654" y="5463175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5D993E50-0647-2E6E-6C0E-612CAC507866}"/>
              </a:ext>
            </a:extLst>
          </p:cNvPr>
          <p:cNvSpPr/>
          <p:nvPr/>
        </p:nvSpPr>
        <p:spPr>
          <a:xfrm>
            <a:off x="4460397" y="5033249"/>
            <a:ext cx="308423" cy="1494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DE318F8-FC41-1BEA-D6FA-28F06C9700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989" y="4603390"/>
            <a:ext cx="3781771" cy="147725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19810E2-5113-E3CB-CB29-EE9B0CA49E1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4353353" y="4603390"/>
            <a:ext cx="3781772" cy="14594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D8D6097-3AF2-0FC0-E746-7CD4E372842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375800" y="4609393"/>
            <a:ext cx="3342933" cy="152097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60ADC9-08D3-5FF2-EE15-698D78D5C0A1}"/>
              </a:ext>
            </a:extLst>
          </p:cNvPr>
          <p:cNvSpPr txBox="1"/>
          <p:nvPr/>
        </p:nvSpPr>
        <p:spPr>
          <a:xfrm>
            <a:off x="1424629" y="1084448"/>
            <a:ext cx="15711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>
                <a:solidFill>
                  <a:srgbClr val="000000"/>
                </a:solidFill>
              </a:rPr>
              <a:t>30 MeV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27C210-33C2-D495-819A-6537CEA2A285}"/>
              </a:ext>
            </a:extLst>
          </p:cNvPr>
          <p:cNvSpPr txBox="1"/>
          <p:nvPr/>
        </p:nvSpPr>
        <p:spPr>
          <a:xfrm>
            <a:off x="5310401" y="1079199"/>
            <a:ext cx="15711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>
                <a:solidFill>
                  <a:srgbClr val="000000"/>
                </a:solidFill>
              </a:rPr>
              <a:t>100 MeV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9892564-103F-036A-D491-6550E5346BEA}"/>
              </a:ext>
            </a:extLst>
          </p:cNvPr>
          <p:cNvSpPr txBox="1"/>
          <p:nvPr/>
        </p:nvSpPr>
        <p:spPr>
          <a:xfrm>
            <a:off x="9470558" y="1085508"/>
            <a:ext cx="15711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>
                <a:solidFill>
                  <a:srgbClr val="000000"/>
                </a:solidFill>
              </a:rPr>
              <a:t>300 MeV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7E0B66D-1E1D-012D-6084-9D7EFA8B66EA}"/>
              </a:ext>
            </a:extLst>
          </p:cNvPr>
          <p:cNvSpPr/>
          <p:nvPr/>
        </p:nvSpPr>
        <p:spPr>
          <a:xfrm>
            <a:off x="2383784" y="5033249"/>
            <a:ext cx="1639888" cy="3522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FC04EFA-0EBD-3D7F-5D3D-1BB3BE27A705}"/>
              </a:ext>
            </a:extLst>
          </p:cNvPr>
          <p:cNvSpPr/>
          <p:nvPr/>
        </p:nvSpPr>
        <p:spPr>
          <a:xfrm>
            <a:off x="10093346" y="5056144"/>
            <a:ext cx="1639888" cy="3522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43B50EB-B39F-D575-9098-5FA23059E4AE}"/>
              </a:ext>
            </a:extLst>
          </p:cNvPr>
          <p:cNvSpPr/>
          <p:nvPr/>
        </p:nvSpPr>
        <p:spPr>
          <a:xfrm>
            <a:off x="6345646" y="5027569"/>
            <a:ext cx="1639888" cy="3522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423635-8DBD-0B70-3CBD-51AA9D45F5C0}"/>
              </a:ext>
            </a:extLst>
          </p:cNvPr>
          <p:cNvSpPr/>
          <p:nvPr/>
        </p:nvSpPr>
        <p:spPr>
          <a:xfrm>
            <a:off x="2545524" y="5824853"/>
            <a:ext cx="1449573" cy="1758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4D8F274-6ACF-46DF-0931-DBB564158E47}"/>
              </a:ext>
            </a:extLst>
          </p:cNvPr>
          <p:cNvSpPr/>
          <p:nvPr/>
        </p:nvSpPr>
        <p:spPr>
          <a:xfrm>
            <a:off x="10150326" y="5883168"/>
            <a:ext cx="1449573" cy="1758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94DD87E-F831-7D3E-8FED-7BB353A9819A}"/>
              </a:ext>
            </a:extLst>
          </p:cNvPr>
          <p:cNvSpPr/>
          <p:nvPr/>
        </p:nvSpPr>
        <p:spPr>
          <a:xfrm>
            <a:off x="6464767" y="5824853"/>
            <a:ext cx="1449573" cy="1758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69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272C03-423C-4CF8-4324-FDE97ACC0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Introduction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Electron beamline optimisation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Fabry-</a:t>
            </a:r>
            <a:r>
              <a:rPr lang="en-GB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Pérot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 cavity optimisation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Conclusions</a:t>
            </a:r>
          </a:p>
          <a:p>
            <a:pPr marL="0" indent="0">
              <a:buNone/>
            </a:pPr>
            <a:endParaRPr lang="en-GB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156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94AB08-A4DD-C037-C69C-3C604057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Fabry-Perot cavities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AAD66-C311-256D-557B-F2C08372E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A8EBB-2B3B-36D9-CD40-411F8C22C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50DD6-9094-0461-2F61-9A02295F1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BA2141-4D6B-6AE6-D929-F3553E3F3B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545371" y="1014399"/>
            <a:ext cx="3986351" cy="23923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63375C-D240-B777-C5A7-F4D71CE42983}"/>
              </a:ext>
            </a:extLst>
          </p:cNvPr>
          <p:cNvSpPr txBox="1"/>
          <p:nvPr/>
        </p:nvSpPr>
        <p:spPr>
          <a:xfrm>
            <a:off x="407987" y="1167870"/>
            <a:ext cx="6647154" cy="24314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1">
                <a:solidFill>
                  <a:srgbClr val="0E0A0B"/>
                </a:solidFill>
              </a:rPr>
              <a:t>The </a:t>
            </a:r>
            <a:r>
              <a:rPr lang="en-GB" sz="1600" b="1">
                <a:solidFill>
                  <a:srgbClr val="FF0000"/>
                </a:solidFill>
              </a:rPr>
              <a:t>geometry</a:t>
            </a:r>
            <a:r>
              <a:rPr lang="en-GB" sz="1600" b="1">
                <a:solidFill>
                  <a:srgbClr val="0E0A0B"/>
                </a:solidFill>
              </a:rPr>
              <a:t> and </a:t>
            </a:r>
            <a:r>
              <a:rPr lang="en-GB" sz="1600" b="1">
                <a:solidFill>
                  <a:srgbClr val="FF0000"/>
                </a:solidFill>
              </a:rPr>
              <a:t>burst</a:t>
            </a:r>
            <a:r>
              <a:rPr lang="en-GB" sz="1600" b="1">
                <a:solidFill>
                  <a:srgbClr val="0E0A0B"/>
                </a:solidFill>
              </a:rPr>
              <a:t> parameters of an FPC were optimised for an XLS-based ICS source.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1">
                <a:solidFill>
                  <a:srgbClr val="0E0A0B"/>
                </a:solidFill>
              </a:rPr>
              <a:t>Fabry-Perot cavities (FPCs) are optical resonators made of mirrors with high reflectivity. 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srgbClr val="0E0A0B"/>
                </a:solidFill>
              </a:rPr>
              <a:t>Burst mode operation prevents mirror coating thermal load by reducing the lower average power inside the cavity.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1">
                <a:solidFill>
                  <a:srgbClr val="0E0A0B"/>
                </a:solidFill>
              </a:rPr>
              <a:t>Previous study showed the total flux can be significantly increased using a burst mode-operated FPC [1].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9059742-781F-82E6-8748-2B407A8A5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372" y="3573649"/>
            <a:ext cx="3986351" cy="2657567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70BA1733-F246-2E3D-4F24-5D5B3662E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966730" y="4388901"/>
            <a:ext cx="3373269" cy="749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7">
                <a:extLst>
                  <a:ext uri="{FF2B5EF4-FFF2-40B4-BE49-F238E27FC236}">
                    <a16:creationId xmlns:a16="http://schemas.microsoft.com/office/drawing/2014/main" id="{9FA3CC91-7AA3-EE31-9563-EFE56DCAD1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46173031"/>
                  </p:ext>
                </p:extLst>
              </p:nvPr>
            </p:nvGraphicFramePr>
            <p:xfrm>
              <a:off x="4964378" y="3810739"/>
              <a:ext cx="2387346" cy="227742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718153">
                      <a:extLst>
                        <a:ext uri="{9D8B030D-6E8A-4147-A177-3AD203B41FA5}">
                          <a16:colId xmlns:a16="http://schemas.microsoft.com/office/drawing/2014/main" val="1072572109"/>
                        </a:ext>
                      </a:extLst>
                    </a:gridCol>
                    <a:gridCol w="1669193">
                      <a:extLst>
                        <a:ext uri="{9D8B030D-6E8A-4147-A177-3AD203B41FA5}">
                          <a16:colId xmlns:a16="http://schemas.microsoft.com/office/drawing/2014/main" val="4091960117"/>
                        </a:ext>
                      </a:extLst>
                    </a:gridCol>
                  </a:tblGrid>
                  <a:tr h="1875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050"/>
                            <a:t>Symbol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/>
                            <a:t>Parameter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9596478"/>
                      </a:ext>
                    </a:extLst>
                  </a:tr>
                  <a:tr h="1875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i="1">
                              <a:solidFill>
                                <a:srgbClr val="0E0A0B"/>
                              </a:solidFill>
                            </a:rPr>
                            <a:t>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Bunch charge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009290"/>
                      </a:ext>
                    </a:extLst>
                  </a:tr>
                  <a:tr h="1875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i="1">
                              <a:solidFill>
                                <a:srgbClr val="0E0A0B"/>
                              </a:solidFill>
                            </a:rPr>
                            <a:t>N</a:t>
                          </a:r>
                          <a:r>
                            <a:rPr lang="en-GB" sz="1050" b="1" i="1" baseline="-25000">
                              <a:solidFill>
                                <a:srgbClr val="0E0A0B"/>
                              </a:solidFill>
                            </a:rPr>
                            <a:t>b</a:t>
                          </a:r>
                          <a:endParaRPr lang="en-GB" sz="1050" b="1" i="1">
                            <a:solidFill>
                              <a:srgbClr val="0E0A0B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Number of bunches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8845439"/>
                      </a:ext>
                    </a:extLst>
                  </a:tr>
                  <a:tr h="18757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50" b="1" i="1" smtClean="0">
                                      <a:solidFill>
                                        <a:srgbClr val="0E0A0B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 b="1" i="1" smtClean="0">
                                      <a:solidFill>
                                        <a:srgbClr val="0E0A0B"/>
                                      </a:solidFill>
                                      <a:latin typeface="Cambria Math" panose="02040503050406030204" pitchFamily="18" charset="0"/>
                                    </a:rPr>
                                    <m:t>𝓔</m:t>
                                  </m:r>
                                </m:e>
                                <m:sub>
                                  <m:r>
                                    <a:rPr lang="en-US" sz="1050" b="1" i="1" smtClean="0">
                                      <a:solidFill>
                                        <a:srgbClr val="0E0A0B"/>
                                      </a:solidFill>
                                      <a:latin typeface="Cambria Math" panose="02040503050406030204" pitchFamily="18" charset="0"/>
                                    </a:rPr>
                                    <m:t>𝒕𝒐𝒕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050" b="1" i="1">
                              <a:solidFill>
                                <a:srgbClr val="0E0A0B"/>
                              </a:solidFill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Laser effective energy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1687605"/>
                      </a:ext>
                    </a:extLst>
                  </a:tr>
                  <a:tr h="19661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50" b="1" i="1" smtClean="0">
                                      <a:solidFill>
                                        <a:srgbClr val="0E0A0B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 b="1" i="1" smtClean="0">
                                      <a:solidFill>
                                        <a:srgbClr val="0E0A0B"/>
                                      </a:solidFill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US" sz="1050" b="1" i="1" smtClean="0">
                                      <a:solidFill>
                                        <a:srgbClr val="0E0A0B"/>
                                      </a:solidFill>
                                      <a:latin typeface="Cambria Math" panose="02040503050406030204" pitchFamily="18" charset="0"/>
                                    </a:rPr>
                                    <m:t>𝒓𝒆𝒑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Pulse repetition rate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0798172"/>
                      </a:ext>
                    </a:extLst>
                  </a:tr>
                  <a:tr h="18757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50" b="1" i="0" smtClean="0">
                                  <a:solidFill>
                                    <a:srgbClr val="0E0A0B"/>
                                  </a:solidFill>
                                  <a:latin typeface="Cambria Math" panose="02040503050406030204" pitchFamily="18" charset="0"/>
                                </a:rPr>
                                <m:t>𝚼</m:t>
                              </m:r>
                            </m:oMath>
                          </a14:m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Beam size term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070888"/>
                      </a:ext>
                    </a:extLst>
                  </a:tr>
                  <a:tr h="18757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50" b="1" i="1" smtClean="0">
                                  <a:solidFill>
                                    <a:srgbClr val="0E0A0B"/>
                                  </a:solidFill>
                                  <a:latin typeface="Cambria Math" panose="02040503050406030204" pitchFamily="18" charset="0"/>
                                </a:rPr>
                                <m:t>𝝀</m:t>
                              </m:r>
                            </m:oMath>
                          </a14:m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Laser wavelength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4333453"/>
                      </a:ext>
                    </a:extLst>
                  </a:tr>
                  <a:tr h="18757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050" b="1" i="1" smtClean="0">
                                    <a:solidFill>
                                      <a:srgbClr val="0E0A0B"/>
                                    </a:solidFill>
                                    <a:latin typeface="Cambria Math" panose="02040503050406030204" pitchFamily="18" charset="0"/>
                                  </a:rPr>
                                  <m:t>𝝐</m:t>
                                </m:r>
                              </m:oMath>
                            </m:oMathPara>
                          </a14:m>
                          <a:endParaRPr lang="en-GB" sz="1050" b="1">
                            <a:solidFill>
                              <a:srgbClr val="0E0A0B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Effective gain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585494"/>
                      </a:ext>
                    </a:extLst>
                  </a:tr>
                  <a:tr h="18757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050" b="1" i="1" smtClean="0">
                                        <a:solidFill>
                                          <a:srgbClr val="0E0A0B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50" b="1" i="1" smtClean="0">
                                        <a:solidFill>
                                          <a:srgbClr val="0E0A0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050" b="1" i="1" smtClean="0">
                                        <a:solidFill>
                                          <a:srgbClr val="0E0A0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050" b="1">
                            <a:solidFill>
                              <a:srgbClr val="0E0A0B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Compton cross section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44571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7">
                <a:extLst>
                  <a:ext uri="{FF2B5EF4-FFF2-40B4-BE49-F238E27FC236}">
                    <a16:creationId xmlns:a16="http://schemas.microsoft.com/office/drawing/2014/main" id="{9FA3CC91-7AA3-EE31-9563-EFE56DCAD1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46173031"/>
                  </p:ext>
                </p:extLst>
              </p:nvPr>
            </p:nvGraphicFramePr>
            <p:xfrm>
              <a:off x="4964378" y="3810739"/>
              <a:ext cx="2387346" cy="227742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718153">
                      <a:extLst>
                        <a:ext uri="{9D8B030D-6E8A-4147-A177-3AD203B41FA5}">
                          <a16:colId xmlns:a16="http://schemas.microsoft.com/office/drawing/2014/main" val="1072572109"/>
                        </a:ext>
                      </a:extLst>
                    </a:gridCol>
                    <a:gridCol w="1669193">
                      <a:extLst>
                        <a:ext uri="{9D8B030D-6E8A-4147-A177-3AD203B41FA5}">
                          <a16:colId xmlns:a16="http://schemas.microsoft.com/office/drawing/2014/main" val="4091960117"/>
                        </a:ext>
                      </a:extLst>
                    </a:gridCol>
                  </a:tblGrid>
                  <a:tr h="2514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050"/>
                            <a:t>Symbol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/>
                            <a:t>Parameter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9596478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i="1">
                              <a:solidFill>
                                <a:srgbClr val="0E0A0B"/>
                              </a:solidFill>
                            </a:rPr>
                            <a:t>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Bunch charge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009290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i="1">
                              <a:solidFill>
                                <a:srgbClr val="0E0A0B"/>
                              </a:solidFill>
                            </a:rPr>
                            <a:t>N</a:t>
                          </a:r>
                          <a:r>
                            <a:rPr lang="en-GB" sz="1050" b="1" i="1" baseline="-25000">
                              <a:solidFill>
                                <a:srgbClr val="0E0A0B"/>
                              </a:solidFill>
                            </a:rPr>
                            <a:t>b</a:t>
                          </a:r>
                          <a:endParaRPr lang="en-GB" sz="1050" b="1" i="1">
                            <a:solidFill>
                              <a:srgbClr val="0E0A0B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Number of bunches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8845439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307317" r="-234746" b="-521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Laser effective energy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1687605"/>
                      </a:ext>
                    </a:extLst>
                  </a:tr>
                  <a:tr h="26574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379545" r="-234746" b="-38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Pulse repetition rate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0798172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514634" r="-234746" b="-314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Beam size term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070888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614634" r="-234746" b="-214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Laser wavelength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4333453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697619" r="-234746" b="-1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Effective gain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585494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817073" r="-234746" b="-121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b="1">
                              <a:solidFill>
                                <a:srgbClr val="0E0A0B"/>
                              </a:solidFill>
                            </a:rPr>
                            <a:t>Compton cross section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445714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D04795BE-3B53-8936-C4DA-4AED5EC4799E}"/>
              </a:ext>
            </a:extLst>
          </p:cNvPr>
          <p:cNvSpPr txBox="1"/>
          <p:nvPr/>
        </p:nvSpPr>
        <p:spPr>
          <a:xfrm>
            <a:off x="536001" y="5713204"/>
            <a:ext cx="423472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</a:rPr>
              <a:t>[1] Martens, </a:t>
            </a:r>
            <a:r>
              <a:rPr lang="en-GB" sz="1000" err="1">
                <a:solidFill>
                  <a:srgbClr val="000000"/>
                </a:solidFill>
              </a:rPr>
              <a:t>Aurélien</a:t>
            </a:r>
            <a:r>
              <a:rPr lang="en-GB" sz="1000">
                <a:solidFill>
                  <a:srgbClr val="000000"/>
                </a:solidFill>
              </a:rPr>
              <a:t>, et al. "Optimization of a Fabry-Perot Cavity Operated in Burst Mode for Compton Scattering Experiments." Physical Review. Accelerators and Beams 21.12 (2018): 121601.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DC55ACD-ABE9-1FF8-001B-CD0B5AFFD49B}"/>
              </a:ext>
            </a:extLst>
          </p:cNvPr>
          <p:cNvSpPr/>
          <p:nvPr/>
        </p:nvSpPr>
        <p:spPr>
          <a:xfrm>
            <a:off x="3020037" y="4323381"/>
            <a:ext cx="536895" cy="3965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345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997209-4A24-841F-F8BB-E84DF7BA1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Effective energy-based burst mode optimisation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3B7D1-F4D9-073E-634D-A216258DA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8C3D0-9A14-BC6B-EC7B-E5B0D203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FC7C4-1985-AE35-78A6-8D483A62E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87AFE38-5A24-2AB5-7230-CAA427727E0B}"/>
                  </a:ext>
                </a:extLst>
              </p:cNvPr>
              <p:cNvSpPr txBox="1"/>
              <p:nvPr/>
            </p:nvSpPr>
            <p:spPr>
              <a:xfrm>
                <a:off x="319606" y="1444003"/>
                <a:ext cx="5776394" cy="3208612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/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Burst mode parameters: </a:t>
                </a:r>
              </a:p>
              <a:p>
                <a:pPr marL="800100" lvl="1" indent="-342900">
                  <a:spcBef>
                    <a:spcPts val="900"/>
                  </a:spcBef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𝑵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𝒑</m:t>
                        </m:r>
                      </m:sub>
                    </m:sSub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=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number of incident laser pulses</a:t>
                </a:r>
              </a:p>
              <a:p>
                <a:pPr marL="800100" lvl="1" indent="-342900">
                  <a:spcBef>
                    <a:spcPts val="900"/>
                  </a:spcBef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𝑵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=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number of laser pulses injected before bunch crossing </a:t>
                </a:r>
              </a:p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ℰ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is fixed by geometry, however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ℰ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can be varied independently.</a:t>
                </a:r>
                <a:endParaRPr lang="en-GB" b="1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Obtain burst mode parameters from numerical maximisation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ℰ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𝒕𝒐𝒕</m:t>
                        </m:r>
                      </m:sub>
                    </m:sSub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.</a:t>
                </a:r>
              </a:p>
              <a:p>
                <a:endParaRPr lang="en-GB" b="1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87AFE38-5A24-2AB5-7230-CAA427727E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06" y="1444003"/>
                <a:ext cx="5776394" cy="3208612"/>
              </a:xfrm>
              <a:prstGeom prst="rect">
                <a:avLst/>
              </a:prstGeom>
              <a:blipFill>
                <a:blip r:embed="rId2"/>
                <a:stretch>
                  <a:fillRect l="-633" t="-1141" r="-15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E6404DB7-ACAB-4E41-70B6-BEFEFD5F3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916" y="1314917"/>
            <a:ext cx="4752630" cy="30077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4E80F1-1033-767D-4FE6-B1D8A0C05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616" y="4742809"/>
            <a:ext cx="3482769" cy="130079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20D12EE-BD1D-C676-AB9D-A7471F6D8C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7" b="107"/>
          <a:stretch/>
        </p:blipFill>
        <p:spPr>
          <a:xfrm>
            <a:off x="8938686" y="4646810"/>
            <a:ext cx="2110094" cy="157742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40C2747-281A-45E2-C8CF-6C55ADBE01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3849" y="5219141"/>
            <a:ext cx="2966805" cy="419941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E3E2CA6C-AFF2-CFEF-BAF7-B7F90A833253}"/>
              </a:ext>
            </a:extLst>
          </p:cNvPr>
          <p:cNvSpPr/>
          <p:nvPr/>
        </p:nvSpPr>
        <p:spPr>
          <a:xfrm>
            <a:off x="4605390" y="5078528"/>
            <a:ext cx="329777" cy="713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190C28B1-A861-51E2-1198-40A46C0117DB}"/>
              </a:ext>
            </a:extLst>
          </p:cNvPr>
          <p:cNvSpPr/>
          <p:nvPr/>
        </p:nvSpPr>
        <p:spPr>
          <a:xfrm>
            <a:off x="8409123" y="5102396"/>
            <a:ext cx="329777" cy="713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A5056C7-5BCA-FEE2-75CD-FFB48B79C05C}"/>
              </a:ext>
            </a:extLst>
          </p:cNvPr>
          <p:cNvSpPr/>
          <p:nvPr/>
        </p:nvSpPr>
        <p:spPr>
          <a:xfrm flipV="1">
            <a:off x="9400037" y="5793529"/>
            <a:ext cx="50334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998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997209-4A24-841F-F8BB-E84DF7BA1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Geometry optimisation based on simplex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3B7D1-F4D9-073E-634D-A216258DA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8C3D0-9A14-BC6B-EC7B-E5B0D203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FC7C4-1985-AE35-78A6-8D483A62E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C4FC9F-059A-1DAB-8DBF-CE86D3F6E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3210620"/>
            <a:ext cx="5560687" cy="23067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5A818A-5E6E-AE6F-A6A8-4C46A5B021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800514" y="3172906"/>
            <a:ext cx="3121140" cy="2338253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DF18FE9A-946A-2E64-023D-3D64DD360D85}"/>
              </a:ext>
            </a:extLst>
          </p:cNvPr>
          <p:cNvSpPr/>
          <p:nvPr/>
        </p:nvSpPr>
        <p:spPr>
          <a:xfrm>
            <a:off x="6476841" y="3749411"/>
            <a:ext cx="815507" cy="713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144216-2A6E-42C3-24B2-AE6C84BA0ED2}"/>
              </a:ext>
            </a:extLst>
          </p:cNvPr>
          <p:cNvSpPr txBox="1"/>
          <p:nvPr/>
        </p:nvSpPr>
        <p:spPr>
          <a:xfrm>
            <a:off x="6851879" y="5620862"/>
            <a:ext cx="510681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>
                <a:solidFill>
                  <a:srgbClr val="0E0A0B"/>
                </a:solidFill>
              </a:rPr>
              <a:t>Perform a simplex-based optimization of the FPC geometry with a merit function set to </a:t>
            </a:r>
            <a:r>
              <a:rPr lang="en-US" sz="1600" b="1" err="1">
                <a:solidFill>
                  <a:srgbClr val="0E0A0B"/>
                </a:solidFill>
              </a:rPr>
              <a:t>maximise</a:t>
            </a:r>
            <a:r>
              <a:rPr lang="en-US" sz="1600" b="1">
                <a:solidFill>
                  <a:srgbClr val="0E0A0B"/>
                </a:solidFill>
              </a:rPr>
              <a:t> flux. </a:t>
            </a:r>
            <a:endParaRPr lang="en-GB" sz="1600" b="1">
              <a:solidFill>
                <a:srgbClr val="0E0A0B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4419D1-980F-AA4F-E9C8-74528C719463}"/>
              </a:ext>
            </a:extLst>
          </p:cNvPr>
          <p:cNvSpPr txBox="1"/>
          <p:nvPr/>
        </p:nvSpPr>
        <p:spPr>
          <a:xfrm>
            <a:off x="407988" y="5613398"/>
            <a:ext cx="560100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>
                <a:solidFill>
                  <a:srgbClr val="0E0A0B"/>
                </a:solidFill>
              </a:rPr>
              <a:t>Generate multiple FPC geometries with random parameters and select configuration with the largest flux.</a:t>
            </a:r>
            <a:endParaRPr lang="en-GB" sz="1600" b="1">
              <a:solidFill>
                <a:srgbClr val="0E0A0B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BE3AFB8-52B6-B911-4B0D-9322BE219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587" y="1117913"/>
            <a:ext cx="3138816" cy="199530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6EA89C3-8D69-2A26-7BFA-5B4157B3130C}"/>
              </a:ext>
            </a:extLst>
          </p:cNvPr>
          <p:cNvSpPr txBox="1"/>
          <p:nvPr/>
        </p:nvSpPr>
        <p:spPr>
          <a:xfrm>
            <a:off x="570451" y="1629793"/>
            <a:ext cx="3561826" cy="14157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>
                <a:solidFill>
                  <a:srgbClr val="000000"/>
                </a:solidFill>
              </a:rPr>
              <a:t>Geometrical optimisation for </a:t>
            </a:r>
            <a:r>
              <a:rPr lang="en-GB" b="1" i="1">
                <a:solidFill>
                  <a:srgbClr val="000000"/>
                </a:solidFill>
              </a:rPr>
              <a:t>h, 2d</a:t>
            </a:r>
            <a:r>
              <a:rPr lang="en-GB" b="1" i="1" baseline="-25000">
                <a:solidFill>
                  <a:srgbClr val="000000"/>
                </a:solidFill>
              </a:rPr>
              <a:t>2</a:t>
            </a:r>
            <a:r>
              <a:rPr lang="en-GB" b="1" i="1">
                <a:solidFill>
                  <a:srgbClr val="000000"/>
                </a:solidFill>
              </a:rPr>
              <a:t>, 2d</a:t>
            </a:r>
            <a:r>
              <a:rPr lang="en-GB" b="1" i="1" baseline="-25000">
                <a:solidFill>
                  <a:srgbClr val="000000"/>
                </a:solidFill>
              </a:rPr>
              <a:t>1</a:t>
            </a:r>
            <a:r>
              <a:rPr lang="en-GB" b="1">
                <a:solidFill>
                  <a:srgbClr val="000000"/>
                </a:solidFill>
              </a:rPr>
              <a:t> done using: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GB" b="1">
                <a:solidFill>
                  <a:srgbClr val="000000"/>
                </a:solidFill>
              </a:rPr>
              <a:t>Monte Carlo method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GB" b="1">
                <a:solidFill>
                  <a:srgbClr val="000000"/>
                </a:solidFill>
              </a:rPr>
              <a:t>Simplex algorithm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40BF99B-6BA6-D9E2-FDF0-A452BBA41F3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" r="948"/>
          <a:stretch/>
        </p:blipFill>
        <p:spPr>
          <a:xfrm>
            <a:off x="7885714" y="1150134"/>
            <a:ext cx="2966443" cy="189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708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1E7AFC-B498-181F-4D49-9641B32984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52106"/>
            <a:ext cx="11376024" cy="111704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optimisation of the geometrical and burst parameters of a Fabry-Perot cavity allowed for a significant increase in the effective energy provided at the interaction point.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Required lasers available on the market (e.g., 3D-Micromac, ALT </a:t>
            </a:r>
            <a:r>
              <a:rPr lang="en-GB" sz="1800" b="1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Lasertechnik</a:t>
            </a:r>
            <a:r>
              <a:rPr lang="en-GB" sz="1800" b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GB" sz="1800" b="1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Flexiburst</a:t>
            </a:r>
            <a:r>
              <a:rPr lang="en-GB" sz="1800" b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).</a:t>
            </a:r>
            <a:endParaRPr lang="en-GB" sz="1800" b="1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05DF68-324C-1B7F-0412-14394AD36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Parameters of Fabry-Perot cavity for XLS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A4670-B6D7-41CB-2347-362ACF7E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EEE3E-F532-4636-3500-9ED868D60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6DCDC-6948-BB1D-B7C5-6CE8AACCD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503E9F-8BE0-8DA3-10BA-2BCFEAE1A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8589" y="4094891"/>
            <a:ext cx="4608380" cy="7261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1D3CE2-C2D9-EE12-3EDF-20075809D8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18589" y="5091371"/>
            <a:ext cx="5740655" cy="7261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180685-B4B8-3E8B-B08D-3E32DC5F1F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8589" y="3106132"/>
            <a:ext cx="7016362" cy="7261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772C661-0ADB-AD3D-1F19-34D7F2668DB7}"/>
              </a:ext>
            </a:extLst>
          </p:cNvPr>
          <p:cNvSpPr txBox="1"/>
          <p:nvPr/>
        </p:nvSpPr>
        <p:spPr>
          <a:xfrm>
            <a:off x="839960" y="3317658"/>
            <a:ext cx="30994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b="1">
                <a:solidFill>
                  <a:srgbClr val="000000"/>
                </a:solidFill>
              </a:rPr>
              <a:t>Geometrical parameters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FE9409-66F1-57B4-EDA3-562A70B029FD}"/>
              </a:ext>
            </a:extLst>
          </p:cNvPr>
          <p:cNvSpPr txBox="1"/>
          <p:nvPr/>
        </p:nvSpPr>
        <p:spPr>
          <a:xfrm>
            <a:off x="839960" y="4281084"/>
            <a:ext cx="30994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b="1">
                <a:solidFill>
                  <a:srgbClr val="000000"/>
                </a:solidFill>
              </a:rPr>
              <a:t>Burst mode parameters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AFB422-0D03-CA21-10FD-78B33CD25FD8}"/>
              </a:ext>
            </a:extLst>
          </p:cNvPr>
          <p:cNvSpPr txBox="1"/>
          <p:nvPr/>
        </p:nvSpPr>
        <p:spPr>
          <a:xfrm>
            <a:off x="839961" y="5341808"/>
            <a:ext cx="30994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b="1">
                <a:solidFill>
                  <a:srgbClr val="000000"/>
                </a:solidFill>
              </a:rPr>
              <a:t>Laser-defining parameters </a:t>
            </a:r>
          </a:p>
        </p:txBody>
      </p:sp>
    </p:spTree>
    <p:extLst>
      <p:ext uri="{BB962C8B-B14F-4D97-AF65-F5344CB8AC3E}">
        <p14:creationId xmlns:p14="http://schemas.microsoft.com/office/powerpoint/2010/main" val="909525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272C03-423C-4CF8-4324-FDE97ACC0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Introduction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Electron beamline optimisation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Fabry-</a:t>
            </a:r>
            <a:r>
              <a:rPr lang="en-GB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Pérot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 cavity optimisation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Conclusions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16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272C03-423C-4CF8-4324-FDE97ACC0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Introduction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Electron beamline optimisation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Fabry-</a:t>
            </a:r>
            <a:r>
              <a:rPr lang="en-GB" sz="2000" dirty="0" err="1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Pérot</a:t>
            </a:r>
            <a:r>
              <a:rPr lang="en-GB" sz="2000" dirty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cavity optimisation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Conclusions</a:t>
            </a:r>
          </a:p>
          <a:p>
            <a:pPr marL="0" indent="0">
              <a:buNone/>
            </a:pPr>
            <a:endParaRPr lang="en-GB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6427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ICS optimisation led to a significantly increased flux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62136D-67D1-18DC-16E2-45549152FC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" r="915"/>
          <a:stretch/>
        </p:blipFill>
        <p:spPr>
          <a:xfrm>
            <a:off x="6659764" y="2258782"/>
            <a:ext cx="4751559" cy="36300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B90EF83-6A11-D40E-A7C7-5AEB289E0569}"/>
                  </a:ext>
                </a:extLst>
              </p:cNvPr>
              <p:cNvSpPr txBox="1"/>
              <p:nvPr/>
            </p:nvSpPr>
            <p:spPr>
              <a:xfrm>
                <a:off x="7566824" y="5888864"/>
                <a:ext cx="32008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𝐞𝐥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𝐌𝐞𝐕</m:t>
                      </m:r>
                    </m:oMath>
                  </m:oMathPara>
                </a14:m>
                <a:endParaRPr lang="en-GB" sz="1600" b="1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B90EF83-6A11-D40E-A7C7-5AEB289E0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6824" y="5888864"/>
                <a:ext cx="3200877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5">
            <a:extLst>
              <a:ext uri="{FF2B5EF4-FFF2-40B4-BE49-F238E27FC236}">
                <a16:creationId xmlns:a16="http://schemas.microsoft.com/office/drawing/2014/main" id="{594A8555-A1AB-58F6-BDF4-BEBF58317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673" y="1240274"/>
            <a:ext cx="1689950" cy="7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0D43B2-33D5-626B-ADA7-AD98949717F9}"/>
                  </a:ext>
                </a:extLst>
              </p:cNvPr>
              <p:cNvSpPr txBox="1"/>
              <p:nvPr/>
            </p:nvSpPr>
            <p:spPr>
              <a:xfrm>
                <a:off x="837720" y="1221576"/>
                <a:ext cx="10514880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</a:rPr>
                  <a:t>A more realistic estimate for flux could be computed.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</a:rPr>
                  <a:t>Critical electron beam energies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𝒆𝒍</m:t>
                        </m:r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𝟑𝟎𝟎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𝐌𝐞𝐕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) were studied.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0D43B2-33D5-626B-ADA7-AD98949717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20" y="1221576"/>
                <a:ext cx="10514880" cy="800219"/>
              </a:xfrm>
              <a:prstGeom prst="rect">
                <a:avLst/>
              </a:prstGeom>
              <a:blipFill>
                <a:blip r:embed="rId5"/>
                <a:stretch>
                  <a:fillRect l="-348" t="-3788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A5989534-6310-13D1-D268-03C05E3D78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720" y="2408499"/>
            <a:ext cx="5742317" cy="35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8810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ICS optimisation led to a significantly increased flux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62136D-67D1-18DC-16E2-45549152FC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" r="76"/>
          <a:stretch/>
        </p:blipFill>
        <p:spPr>
          <a:xfrm>
            <a:off x="6659764" y="2258782"/>
            <a:ext cx="4751559" cy="36300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B90EF83-6A11-D40E-A7C7-5AEB289E0569}"/>
                  </a:ext>
                </a:extLst>
              </p:cNvPr>
              <p:cNvSpPr txBox="1"/>
              <p:nvPr/>
            </p:nvSpPr>
            <p:spPr>
              <a:xfrm>
                <a:off x="7566824" y="5888864"/>
                <a:ext cx="32008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𝐞𝐥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𝐌𝐞𝐕</m:t>
                      </m:r>
                    </m:oMath>
                  </m:oMathPara>
                </a14:m>
                <a:endParaRPr lang="en-GB" sz="1600" b="1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B90EF83-6A11-D40E-A7C7-5AEB289E0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6824" y="5888864"/>
                <a:ext cx="3200877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5">
            <a:extLst>
              <a:ext uri="{FF2B5EF4-FFF2-40B4-BE49-F238E27FC236}">
                <a16:creationId xmlns:a16="http://schemas.microsoft.com/office/drawing/2014/main" id="{594A8555-A1AB-58F6-BDF4-BEBF58317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673" y="1240274"/>
            <a:ext cx="1689950" cy="7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0D43B2-33D5-626B-ADA7-AD98949717F9}"/>
                  </a:ext>
                </a:extLst>
              </p:cNvPr>
              <p:cNvSpPr txBox="1"/>
              <p:nvPr/>
            </p:nvSpPr>
            <p:spPr>
              <a:xfrm>
                <a:off x="837720" y="1221576"/>
                <a:ext cx="10514880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</a:rPr>
                  <a:t>A more realistic estimate for flux could be computed.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</a:rPr>
                  <a:t>Critical electron beam energies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𝒆𝒍</m:t>
                        </m:r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𝟑𝟎𝟎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𝐌𝐞𝐕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) were studied.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0D43B2-33D5-626B-ADA7-AD98949717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20" y="1221576"/>
                <a:ext cx="10514880" cy="800219"/>
              </a:xfrm>
              <a:prstGeom prst="rect">
                <a:avLst/>
              </a:prstGeom>
              <a:blipFill>
                <a:blip r:embed="rId5"/>
                <a:stretch>
                  <a:fillRect l="-348" t="-3788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A5989534-6310-13D1-D268-03C05E3D78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720" y="2408499"/>
            <a:ext cx="5742317" cy="35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05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ICS optimisation led to a significantly increased flux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62136D-67D1-18DC-16E2-45549152FC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" r="76"/>
          <a:stretch/>
        </p:blipFill>
        <p:spPr>
          <a:xfrm>
            <a:off x="6659764" y="2258782"/>
            <a:ext cx="4751559" cy="36300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B90EF83-6A11-D40E-A7C7-5AEB289E0569}"/>
                  </a:ext>
                </a:extLst>
              </p:cNvPr>
              <p:cNvSpPr txBox="1"/>
              <p:nvPr/>
            </p:nvSpPr>
            <p:spPr>
              <a:xfrm>
                <a:off x="7566824" y="5888864"/>
                <a:ext cx="32008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𝐞𝐥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𝟑𝟎𝟎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𝐌𝐞𝐕</m:t>
                      </m:r>
                    </m:oMath>
                  </m:oMathPara>
                </a14:m>
                <a:endParaRPr lang="en-GB" sz="1600" b="1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B90EF83-6A11-D40E-A7C7-5AEB289E0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6824" y="5888864"/>
                <a:ext cx="3200877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5">
            <a:extLst>
              <a:ext uri="{FF2B5EF4-FFF2-40B4-BE49-F238E27FC236}">
                <a16:creationId xmlns:a16="http://schemas.microsoft.com/office/drawing/2014/main" id="{594A8555-A1AB-58F6-BDF4-BEBF58317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673" y="1240274"/>
            <a:ext cx="1689950" cy="7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0D43B2-33D5-626B-ADA7-AD98949717F9}"/>
                  </a:ext>
                </a:extLst>
              </p:cNvPr>
              <p:cNvSpPr txBox="1"/>
              <p:nvPr/>
            </p:nvSpPr>
            <p:spPr>
              <a:xfrm>
                <a:off x="837720" y="1221576"/>
                <a:ext cx="10514880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</a:rPr>
                  <a:t>A more realistic estimate for flux could be computed.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</a:rPr>
                  <a:t>Critical electron beam energies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𝒆𝒍</m:t>
                        </m:r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𝟑𝟎𝟎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𝐌𝐞𝐕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) were studied.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0D43B2-33D5-626B-ADA7-AD98949717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20" y="1221576"/>
                <a:ext cx="10514880" cy="800219"/>
              </a:xfrm>
              <a:prstGeom prst="rect">
                <a:avLst/>
              </a:prstGeom>
              <a:blipFill>
                <a:blip r:embed="rId5"/>
                <a:stretch>
                  <a:fillRect l="-348" t="-3788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A5989534-6310-13D1-D268-03C05E3D78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720" y="2408499"/>
            <a:ext cx="5742317" cy="35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366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Landscape of ICS sources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B8AA75-72AF-9AC8-BF0A-2AFBF88079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8872" y="1204467"/>
            <a:ext cx="6729459" cy="50541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29CF07-8C99-ADE5-5FF5-9A72FC97052E}"/>
              </a:ext>
            </a:extLst>
          </p:cNvPr>
          <p:cNvSpPr txBox="1"/>
          <p:nvPr/>
        </p:nvSpPr>
        <p:spPr>
          <a:xfrm>
            <a:off x="2217760" y="1296746"/>
            <a:ext cx="3878239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rgbClr val="000000"/>
                </a:solidFill>
              </a:rPr>
              <a:t>The </a:t>
            </a:r>
            <a:r>
              <a:rPr lang="en-GB" b="1">
                <a:solidFill>
                  <a:srgbClr val="000000"/>
                </a:solidFill>
              </a:rPr>
              <a:t>XLS</a:t>
            </a:r>
            <a:r>
              <a:rPr lang="en-GB">
                <a:solidFill>
                  <a:srgbClr val="000000"/>
                </a:solidFill>
              </a:rPr>
              <a:t>-based source would have the </a:t>
            </a:r>
            <a:r>
              <a:rPr lang="en-GB" b="1">
                <a:solidFill>
                  <a:srgbClr val="000000"/>
                </a:solidFill>
              </a:rPr>
              <a:t>highest intensity </a:t>
            </a:r>
            <a:r>
              <a:rPr lang="en-GB">
                <a:solidFill>
                  <a:srgbClr val="000000"/>
                </a:solidFill>
              </a:rPr>
              <a:t>of any proposed source</a:t>
            </a:r>
          </a:p>
        </p:txBody>
      </p:sp>
      <p:sp>
        <p:nvSpPr>
          <p:cNvPr id="12" name="CustomShape 3">
            <a:extLst>
              <a:ext uri="{FF2B5EF4-FFF2-40B4-BE49-F238E27FC236}">
                <a16:creationId xmlns:a16="http://schemas.microsoft.com/office/drawing/2014/main" id="{16BD57B8-9318-DB82-1E77-BD0F9C11F6A3}"/>
              </a:ext>
            </a:extLst>
          </p:cNvPr>
          <p:cNvSpPr/>
          <p:nvPr/>
        </p:nvSpPr>
        <p:spPr>
          <a:xfrm>
            <a:off x="8405668" y="2521239"/>
            <a:ext cx="2425815" cy="20298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Storage Ring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Linac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ERL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 *       Design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 **      </a:t>
            </a:r>
            <a:r>
              <a:rPr lang="en-GB" sz="1400" spc="-1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lang="en-GB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ommissioned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 ***     Existing 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3" name="CustomShape 4">
            <a:extLst>
              <a:ext uri="{FF2B5EF4-FFF2-40B4-BE49-F238E27FC236}">
                <a16:creationId xmlns:a16="http://schemas.microsoft.com/office/drawing/2014/main" id="{7ECB7335-0116-8982-0060-860FC1322F13}"/>
              </a:ext>
            </a:extLst>
          </p:cNvPr>
          <p:cNvSpPr/>
          <p:nvPr/>
        </p:nvSpPr>
        <p:spPr>
          <a:xfrm>
            <a:off x="8541748" y="2984200"/>
            <a:ext cx="242640" cy="242640"/>
          </a:xfrm>
          <a:prstGeom prst="triangle">
            <a:avLst>
              <a:gd name="adj" fmla="val 50000"/>
            </a:avLst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5">
            <a:extLst>
              <a:ext uri="{FF2B5EF4-FFF2-40B4-BE49-F238E27FC236}">
                <a16:creationId xmlns:a16="http://schemas.microsoft.com/office/drawing/2014/main" id="{308BF0FE-9F3C-C7AF-1D1E-BA2373399313}"/>
              </a:ext>
            </a:extLst>
          </p:cNvPr>
          <p:cNvSpPr/>
          <p:nvPr/>
        </p:nvSpPr>
        <p:spPr>
          <a:xfrm>
            <a:off x="8541748" y="3403960"/>
            <a:ext cx="242640" cy="242640"/>
          </a:xfrm>
          <a:prstGeom prst="rect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" name="CustomShape 8">
            <a:extLst>
              <a:ext uri="{FF2B5EF4-FFF2-40B4-BE49-F238E27FC236}">
                <a16:creationId xmlns:a16="http://schemas.microsoft.com/office/drawing/2014/main" id="{6B2FE6C7-5344-452D-D3FF-AE0DAE6A2A55}"/>
              </a:ext>
            </a:extLst>
          </p:cNvPr>
          <p:cNvSpPr/>
          <p:nvPr/>
        </p:nvSpPr>
        <p:spPr>
          <a:xfrm>
            <a:off x="8541748" y="2564800"/>
            <a:ext cx="242640" cy="242640"/>
          </a:xfrm>
          <a:prstGeom prst="ellipse">
            <a:avLst/>
          </a:prstGeom>
          <a:solidFill>
            <a:srgbClr val="BF00B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2216993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Potential applications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BEF2E8-AD7C-6352-84F9-84963F76A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742" y="122801"/>
            <a:ext cx="5429630" cy="1435676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16194B0-7488-B279-0AB5-5749E94A1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29500" cy="249797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>
                <a:latin typeface="Helvetica" panose="020B0604020202020204" pitchFamily="34" charset="0"/>
                <a:cs typeface="Helvetica" panose="020B0604020202020204" pitchFamily="34" charset="0"/>
              </a:rPr>
              <a:t>ICS sources offer a more compact and accessible method to conduct experiments currently run at synchrotrons.</a:t>
            </a:r>
          </a:p>
          <a:p>
            <a:pPr marL="342900" indent="-3429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>
                <a:latin typeface="Helvetica" panose="020B0604020202020204" pitchFamily="34" charset="0"/>
                <a:cs typeface="Helvetica" panose="020B0604020202020204" pitchFamily="34" charset="0"/>
              </a:rPr>
              <a:t>The main challenge is achieving high intensity and high energy photons, comparable to synchrotrons.</a:t>
            </a:r>
          </a:p>
          <a:p>
            <a:pPr marL="342900" indent="-34290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err="1">
                <a:latin typeface="Helvetica" panose="020B0604020202020204" pitchFamily="34" charset="0"/>
                <a:cs typeface="Helvetica" panose="020B0604020202020204" pitchFamily="34" charset="0"/>
              </a:rPr>
              <a:t>Tomographies</a:t>
            </a:r>
            <a:r>
              <a:rPr lang="en-GB" sz="1600">
                <a:latin typeface="Helvetica" panose="020B0604020202020204" pitchFamily="34" charset="0"/>
                <a:cs typeface="Helvetica" panose="020B0604020202020204" pitchFamily="34" charset="0"/>
              </a:rPr>
              <a:t> have been extensively studied at the </a:t>
            </a:r>
            <a:r>
              <a:rPr lang="en-GB" sz="1600" err="1">
                <a:latin typeface="Helvetica" panose="020B0604020202020204" pitchFamily="34" charset="0"/>
                <a:cs typeface="Helvetica" panose="020B0604020202020204" pitchFamily="34" charset="0"/>
              </a:rPr>
              <a:t>MuCLS</a:t>
            </a:r>
            <a:r>
              <a:rPr lang="en-GB" sz="160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BE8C54-4F26-6114-5A6C-B0ACCB24C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6722" y="2370059"/>
            <a:ext cx="3543650" cy="26577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F132F5-0794-FB42-3E84-D61505AC7A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38200" y="4038287"/>
            <a:ext cx="7366233" cy="17936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07C5A9C-4FF7-82AD-5327-52FDDB0318E0}"/>
              </a:ext>
            </a:extLst>
          </p:cNvPr>
          <p:cNvSpPr txBox="1"/>
          <p:nvPr/>
        </p:nvSpPr>
        <p:spPr>
          <a:xfrm>
            <a:off x="8486722" y="1639074"/>
            <a:ext cx="3543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>
                <a:solidFill>
                  <a:srgbClr val="000000"/>
                </a:solidFill>
              </a:rPr>
              <a:t>Ref: </a:t>
            </a:r>
            <a:r>
              <a:rPr lang="en-GB" sz="1000" err="1">
                <a:solidFill>
                  <a:srgbClr val="000000"/>
                </a:solidFill>
              </a:rPr>
              <a:t>Kulpe</a:t>
            </a:r>
            <a:r>
              <a:rPr lang="en-GB" sz="1000">
                <a:solidFill>
                  <a:srgbClr val="000000"/>
                </a:solidFill>
              </a:rPr>
              <a:t>, S., </a:t>
            </a:r>
            <a:r>
              <a:rPr lang="en-GB" sz="1000" err="1">
                <a:solidFill>
                  <a:srgbClr val="000000"/>
                </a:solidFill>
              </a:rPr>
              <a:t>Dierolf</a:t>
            </a:r>
            <a:r>
              <a:rPr lang="en-GB" sz="1000">
                <a:solidFill>
                  <a:srgbClr val="000000"/>
                </a:solidFill>
              </a:rPr>
              <a:t>, M., et al (December 10, 2018). K-edge subtraction imaging for coronary angiography with a compact synchrotron X-ray source. </a:t>
            </a:r>
            <a:r>
              <a:rPr lang="en-GB" sz="1000" i="1" err="1">
                <a:solidFill>
                  <a:srgbClr val="000000"/>
                </a:solidFill>
              </a:rPr>
              <a:t>Plos</a:t>
            </a:r>
            <a:r>
              <a:rPr lang="en-GB" sz="1000" i="1">
                <a:solidFill>
                  <a:srgbClr val="000000"/>
                </a:solidFill>
              </a:rPr>
              <a:t> One, 13, </a:t>
            </a:r>
            <a:r>
              <a:rPr lang="en-GB" sz="1000">
                <a:solidFill>
                  <a:srgbClr val="000000"/>
                </a:solidFill>
              </a:rPr>
              <a:t>12.)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E394C-7DE0-C286-6787-E62CBCAA7FE6}"/>
              </a:ext>
            </a:extLst>
          </p:cNvPr>
          <p:cNvSpPr txBox="1"/>
          <p:nvPr/>
        </p:nvSpPr>
        <p:spPr>
          <a:xfrm>
            <a:off x="8486722" y="5184396"/>
            <a:ext cx="3543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>
                <a:solidFill>
                  <a:srgbClr val="000000"/>
                </a:solidFill>
              </a:rPr>
              <a:t>Ref: </a:t>
            </a:r>
            <a:r>
              <a:rPr lang="en-GB" sz="1000" err="1">
                <a:solidFill>
                  <a:srgbClr val="000000"/>
                </a:solidFill>
              </a:rPr>
              <a:t>Reischig</a:t>
            </a:r>
            <a:r>
              <a:rPr lang="en-GB" sz="1000">
                <a:solidFill>
                  <a:srgbClr val="000000"/>
                </a:solidFill>
              </a:rPr>
              <a:t>, P., et al (March 09, 2009). A note on medieval microfabrication: The visualization of a prayer nut by synchrotron-based computer X-ray tomography. </a:t>
            </a:r>
            <a:r>
              <a:rPr lang="en-GB" sz="1000" i="1">
                <a:solidFill>
                  <a:srgbClr val="000000"/>
                </a:solidFill>
              </a:rPr>
              <a:t>Journal of Synchrotron Radiation, 16, </a:t>
            </a:r>
            <a:r>
              <a:rPr lang="en-GB" sz="1000">
                <a:solidFill>
                  <a:srgbClr val="000000"/>
                </a:solidFill>
              </a:rPr>
              <a:t>2, 310-313. </a:t>
            </a:r>
          </a:p>
        </p:txBody>
      </p:sp>
    </p:spTree>
    <p:extLst>
      <p:ext uri="{BB962C8B-B14F-4D97-AF65-F5344CB8AC3E}">
        <p14:creationId xmlns:p14="http://schemas.microsoft.com/office/powerpoint/2010/main" val="13031664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524CF1-F742-19BD-9EC7-1534EDF48181}"/>
              </a:ext>
            </a:extLst>
          </p:cNvPr>
          <p:cNvSpPr txBox="1"/>
          <p:nvPr/>
        </p:nvSpPr>
        <p:spPr>
          <a:xfrm>
            <a:off x="407989" y="1517100"/>
            <a:ext cx="5078412" cy="1628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788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Electron beam parameters based on the </a:t>
            </a:r>
            <a:r>
              <a:rPr lang="en-GB" sz="1600" b="1" strike="noStrike" spc="-1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CompactLight</a:t>
            </a:r>
            <a:r>
              <a:rPr lang="en-GB" sz="1600" b="0" strike="noStrike" spc="-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600" spc="-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photo</a:t>
            </a:r>
            <a:r>
              <a:rPr lang="en-GB" sz="1600" b="0" strike="noStrike" spc="-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injector were determined</a:t>
            </a:r>
            <a:endParaRPr lang="en-US" sz="1600" b="0" strike="noStrike" spc="-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28600" indent="-22788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Laser parameters were based on state-of-the-art high power compact designs.</a:t>
            </a:r>
          </a:p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A0F277-F54D-EDA4-5ACA-54D0971A75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71536" y="792644"/>
            <a:ext cx="6281658" cy="23304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88A46E-F586-8A99-AE23-4A621CE474D2}"/>
              </a:ext>
            </a:extLst>
          </p:cNvPr>
          <p:cNvSpPr txBox="1"/>
          <p:nvPr/>
        </p:nvSpPr>
        <p:spPr>
          <a:xfrm>
            <a:off x="5571535" y="3145238"/>
            <a:ext cx="6281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hlinkClick r:id="rId3"/>
              </a:rPr>
              <a:t>https://www.mdpi.com/2304-6732/9/5/308</a:t>
            </a:r>
            <a:endParaRPr lang="en-GB"/>
          </a:p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stomShape 2">
                <a:extLst>
                  <a:ext uri="{FF2B5EF4-FFF2-40B4-BE49-F238E27FC236}">
                    <a16:creationId xmlns:a16="http://schemas.microsoft.com/office/drawing/2014/main" id="{067E4BA3-5CFF-5B6F-7C14-F2624CC86247}"/>
                  </a:ext>
                </a:extLst>
              </p:cNvPr>
              <p:cNvSpPr/>
              <p:nvPr/>
            </p:nvSpPr>
            <p:spPr>
              <a:xfrm>
                <a:off x="407989" y="3771111"/>
                <a:ext cx="11445206" cy="241602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rmAutofit fontScale="98000"/>
              </a:bodyPr>
              <a:lstStyle/>
              <a:p>
                <a:pPr marL="228600" indent="-227880">
                  <a:lnSpc>
                    <a:spcPct val="12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b="1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Optimisation of the </a:t>
                </a:r>
                <a:r>
                  <a:rPr lang="en-US" b="1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FPC</a:t>
                </a:r>
                <a:r>
                  <a:rPr lang="en-GB" b="1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geometry </a:t>
                </a:r>
                <a:r>
                  <a:rPr lang="en-GB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resulted in </a:t>
                </a:r>
                <a:r>
                  <a:rPr lang="en-GB" b="0" strike="noStrike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flux values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GB" b="0" strike="noStrike" spc="-1" dirty="0" err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ph</a:t>
                </a:r>
                <a:r>
                  <a:rPr lang="en-GB" b="0" strike="noStrike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/s XLS, </a:t>
                </a:r>
                <a:r>
                  <a:rPr lang="en-GB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among the largest photon intensity of commissioned ICS sources</a:t>
                </a:r>
                <a:r>
                  <a:rPr lang="en-GB" b="0" strike="noStrike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.</a:t>
                </a:r>
              </a:p>
              <a:p>
                <a:pPr marL="228600" indent="-227880">
                  <a:lnSpc>
                    <a:spcPct val="12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b="1" strike="noStrike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 small final focus </a:t>
                </a:r>
                <a:r>
                  <a:rPr lang="en-GB" b="0" strike="noStrike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of the electron beam was designed. XLS allowed for </a:t>
                </a:r>
                <a14:m>
                  <m:oMath xmlns:m="http://schemas.openxmlformats.org/officeDocument/2006/math">
                    <m:r>
                      <a:rPr lang="en-US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∼5 </m:t>
                    </m:r>
                    <m:r>
                      <m:rPr>
                        <m:sty m:val="p"/>
                      </m:rPr>
                      <a:rPr lang="en-US" b="0" i="0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μm</m:t>
                    </m:r>
                  </m:oMath>
                </a14:m>
                <a:r>
                  <a:rPr lang="en-GB" b="0" strike="noStrike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sizes to be </a:t>
                </a:r>
                <a:r>
                  <a:rPr lang="en-GB" spc="-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reached </a:t>
                </a:r>
                <a:r>
                  <a:rPr lang="en-GB" spc="-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at IP.</a:t>
                </a:r>
                <a:endParaRPr lang="en-GB" b="0" strike="noStrike" spc="-1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CustomShape 2">
                <a:extLst>
                  <a:ext uri="{FF2B5EF4-FFF2-40B4-BE49-F238E27FC236}">
                    <a16:creationId xmlns:a16="http://schemas.microsoft.com/office/drawing/2014/main" id="{067E4BA3-5CFF-5B6F-7C14-F2624CC862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9" y="3771111"/>
                <a:ext cx="11445206" cy="2416025"/>
              </a:xfrm>
              <a:prstGeom prst="rect">
                <a:avLst/>
              </a:prstGeom>
              <a:blipFill>
                <a:blip r:embed="rId4"/>
                <a:stretch>
                  <a:fillRect l="-373" t="-25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74694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9380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272C03-423C-4CF8-4324-FDE97ACC0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3101"/>
            <a:ext cx="6572221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  <a:t>Current light sources represented by: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latin typeface="Helvetica" panose="020B0604020202020204" pitchFamily="34" charset="0"/>
                <a:cs typeface="Helvetica" panose="020B0604020202020204" pitchFamily="34" charset="0"/>
              </a:rPr>
              <a:t>Synchrotrons (2</a:t>
            </a:r>
            <a:r>
              <a:rPr lang="en-GB" b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nd</a:t>
            </a:r>
            <a:r>
              <a:rPr lang="en-GB" b="1" dirty="0">
                <a:latin typeface="Helvetica" panose="020B0604020202020204" pitchFamily="34" charset="0"/>
                <a:cs typeface="Helvetica" panose="020B0604020202020204" pitchFamily="34" charset="0"/>
              </a:rPr>
              <a:t> gen)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latin typeface="Helvetica" panose="020B0604020202020204" pitchFamily="34" charset="0"/>
                <a:cs typeface="Helvetica" panose="020B0604020202020204" pitchFamily="34" charset="0"/>
              </a:rPr>
              <a:t>Storage rings with undulators (3</a:t>
            </a:r>
            <a:r>
              <a:rPr lang="en-GB" b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rd</a:t>
            </a:r>
            <a:r>
              <a:rPr lang="en-GB" b="1" dirty="0">
                <a:latin typeface="Helvetica" panose="020B0604020202020204" pitchFamily="34" charset="0"/>
                <a:cs typeface="Helvetica" panose="020B0604020202020204" pitchFamily="34" charset="0"/>
              </a:rPr>
              <a:t> gen)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latin typeface="Helvetica" panose="020B0604020202020204" pitchFamily="34" charset="0"/>
                <a:cs typeface="Helvetica" panose="020B0604020202020204" pitchFamily="34" charset="0"/>
              </a:rPr>
              <a:t>Free Electron Lasers, MBA storage ring (4</a:t>
            </a:r>
            <a:r>
              <a:rPr lang="en-GB" b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GB" b="1" dirty="0">
                <a:latin typeface="Helvetica" panose="020B0604020202020204" pitchFamily="34" charset="0"/>
                <a:cs typeface="Helvetica" panose="020B0604020202020204" pitchFamily="34" charset="0"/>
              </a:rPr>
              <a:t> gen)</a:t>
            </a:r>
          </a:p>
          <a:p>
            <a:pPr marL="0" lvl="1" indent="0">
              <a:spcBef>
                <a:spcPts val="600"/>
              </a:spcBef>
              <a:buNone/>
            </a:pPr>
            <a:r>
              <a:rPr lang="en-GB" b="1" dirty="0">
                <a:latin typeface="Helvetica" panose="020B0604020202020204" pitchFamily="34" charset="0"/>
                <a:cs typeface="Helvetica" panose="020B0604020202020204" pitchFamily="34" charset="0"/>
              </a:rPr>
              <a:t>Current light sources are, however, housed in large-scale structures, with limited beamtime.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ICS as an alternative to large-scale light sources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 descr="A picture containing tree, mountain, nature, outdoor&#10;&#10;Description automatically generated">
            <a:extLst>
              <a:ext uri="{FF2B5EF4-FFF2-40B4-BE49-F238E27FC236}">
                <a16:creationId xmlns:a16="http://schemas.microsoft.com/office/drawing/2014/main" id="{4C3EB429-2158-AF98-3B12-6A67F4CC92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3891215"/>
            <a:ext cx="3441872" cy="19360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7171494-73E1-DBF2-4DBC-924313B1202F}"/>
                  </a:ext>
                </a:extLst>
              </p:cNvPr>
              <p:cNvSpPr txBox="1"/>
              <p:nvPr/>
            </p:nvSpPr>
            <p:spPr>
              <a:xfrm>
                <a:off x="525434" y="5874653"/>
                <a:ext cx="30194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𝟕𝟎𝟎</m:t>
                    </m:r>
                  </m:oMath>
                </a14:m>
                <a:r>
                  <a:rPr lang="en-GB" b="1">
                    <a:solidFill>
                      <a:srgbClr val="2F2F2F"/>
                    </a:solidFill>
                  </a:rPr>
                  <a:t> m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7171494-73E1-DBF2-4DBC-924313B120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434" y="5874653"/>
                <a:ext cx="3019425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F578FB10-D23D-74A8-1E5D-8DEC9B8286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4553" y="977669"/>
            <a:ext cx="4463701" cy="48964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FF5B0C-B8E9-F78A-2C14-B9E9CD606582}"/>
              </a:ext>
            </a:extLst>
          </p:cNvPr>
          <p:cNvSpPr txBox="1"/>
          <p:nvPr/>
        </p:nvSpPr>
        <p:spPr>
          <a:xfrm>
            <a:off x="7405964" y="5734614"/>
            <a:ext cx="390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K. Wille, The Physics of Particle Accelerators: An Introduction, Oxford University Press, Oxford, UK (2000).</a:t>
            </a:r>
            <a:br>
              <a:rPr lang="en-US" sz="1000">
                <a:solidFill>
                  <a:srgbClr val="000000"/>
                </a:solidFill>
              </a:rPr>
            </a:br>
            <a:r>
              <a:rPr lang="en-US" sz="100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J. B. Parise and G. E. Brown, Jr., Elements, 2, 37-42 (2006).</a:t>
            </a:r>
            <a:endParaRPr lang="en-GB">
              <a:solidFill>
                <a:srgbClr val="000000"/>
              </a:solidFill>
            </a:endParaRPr>
          </a:p>
        </p:txBody>
      </p:sp>
      <p:pic>
        <p:nvPicPr>
          <p:cNvPr id="8" name="Picture 7" descr="A picture containing indoor, toy&#10;&#10;Description automatically generated">
            <a:extLst>
              <a:ext uri="{FF2B5EF4-FFF2-40B4-BE49-F238E27FC236}">
                <a16:creationId xmlns:a16="http://schemas.microsoft.com/office/drawing/2014/main" id="{233C000D-2120-450B-A42F-1AF4CFDB73C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000"/>
          <a:stretch/>
        </p:blipFill>
        <p:spPr>
          <a:xfrm>
            <a:off x="4275616" y="3900524"/>
            <a:ext cx="2784005" cy="1933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CDC29E8-3390-395A-856E-D1DA176FDFC9}"/>
                  </a:ext>
                </a:extLst>
              </p:cNvPr>
              <p:cNvSpPr txBox="1"/>
              <p:nvPr/>
            </p:nvSpPr>
            <p:spPr>
              <a:xfrm>
                <a:off x="3899491" y="5884507"/>
                <a:ext cx="30194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𝟕</m:t>
                    </m:r>
                  </m:oMath>
                </a14:m>
                <a:r>
                  <a:rPr lang="en-GB" b="1">
                    <a:solidFill>
                      <a:srgbClr val="2F2F2F"/>
                    </a:solidFill>
                  </a:rPr>
                  <a:t> m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CDC29E8-3390-395A-856E-D1DA176FD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491" y="5884507"/>
                <a:ext cx="3019425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Right 13">
            <a:extLst>
              <a:ext uri="{FF2B5EF4-FFF2-40B4-BE49-F238E27FC236}">
                <a16:creationId xmlns:a16="http://schemas.microsoft.com/office/drawing/2014/main" id="{6F7D467B-9D77-EAA7-6646-61C6455CD92D}"/>
              </a:ext>
            </a:extLst>
          </p:cNvPr>
          <p:cNvSpPr/>
          <p:nvPr/>
        </p:nvSpPr>
        <p:spPr>
          <a:xfrm>
            <a:off x="3899491" y="4470606"/>
            <a:ext cx="359771" cy="777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785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8272C03-423C-4CF8-4324-FDE97ACC08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4024" y="3969839"/>
                <a:ext cx="7484727" cy="2211886"/>
              </a:xfrm>
            </p:spPr>
            <p:txBody>
              <a:bodyPr/>
              <a:lstStyle/>
              <a:p>
                <a:pPr marL="285750" indent="-285750">
                  <a:spcBef>
                    <a:spcPts val="12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European project (Horizon 2020)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Reach next generation of light sources: compact, power efficient, cost effective.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Design study aimed at using novel technologies as a driver for an FEL – high rep-rate C-band gun, high-gradient X-band RF acceleration, superconducting undulators.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Modular design, subsystems can be reused for maximum flexibility.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Low photon energy obtainable in FELs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dPr>
                      <m:e>
                        <m:r>
                          <a:rPr lang="en-US" sz="1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&lt;</m:t>
                        </m:r>
                        <m:r>
                          <a:rPr lang="en-US" sz="1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𝟏𝟔</m:t>
                        </m:r>
                        <m:r>
                          <a:rPr lang="en-US" sz="1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 </m:t>
                        </m:r>
                        <m:r>
                          <a:rPr lang="en-US" sz="1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𝐤𝐞𝐕</m:t>
                        </m:r>
                      </m:e>
                    </m:d>
                  </m:oMath>
                </a14:m>
                <a:r>
                  <a:rPr lang="en-GB" sz="14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, and the largest currently achievable photon brilliance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</m:t>
                        </m:r>
                        <m:sSup>
                          <m:sSup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𝟑𝟏</m:t>
                            </m:r>
                          </m:sup>
                        </m:sSup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</m:t>
                        </m:r>
                        <m:sSup>
                          <m:sSup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𝟑𝟑</m:t>
                            </m:r>
                          </m:sup>
                        </m:sSup>
                        <m:f>
                          <m:f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𝐩𝐡</m:t>
                            </m:r>
                          </m:num>
                          <m:den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𝐬</m:t>
                            </m:r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 </m:t>
                            </m:r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𝐦</m:t>
                            </m:r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Helvetica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Helvetica" panose="020B0604020202020204" pitchFamily="34" charset="0"/>
                                  </a:rPr>
                                  <m:t>𝐦</m:t>
                                </m:r>
                              </m:e>
                              <m:sup>
                                <m:r>
                                  <a:rPr lang="en-US" sz="1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Helvetica" panose="020B0604020202020204" pitchFamily="34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 </m:t>
                            </m:r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𝐦𝐫𝐚</m:t>
                            </m:r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Helvetica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Helvetica" panose="020B0604020202020204" pitchFamily="34" charset="0"/>
                                  </a:rPr>
                                  <m:t>𝐝</m:t>
                                </m:r>
                              </m:e>
                              <m:sup>
                                <m:r>
                                  <a:rPr lang="en-US" sz="1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Helvetica" panose="020B0604020202020204" pitchFamily="34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 </m:t>
                            </m:r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𝟎</m:t>
                            </m:r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.</m:t>
                            </m:r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𝟏</m:t>
                            </m:r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% </m:t>
                            </m:r>
                            <m: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𝐁𝐖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1400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8272C03-423C-4CF8-4324-FDE97ACC08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4024" y="3969839"/>
                <a:ext cx="7484727" cy="2211886"/>
              </a:xfrm>
              <a:blipFill>
                <a:blip r:embed="rId2"/>
                <a:stretch>
                  <a:fillRect l="-1303" t="-3306" r="-19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CompactLight</a:t>
            </a:r>
            <a:r>
              <a:rPr lang="en-GB"/>
              <a:t> (XLS) design study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1F6AA81-5F52-2C9E-A4F2-71F614474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4" y="1325293"/>
            <a:ext cx="11601450" cy="1618971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7DE2E5A1-36C8-C3D5-D491-26DC157D5B1B}"/>
              </a:ext>
            </a:extLst>
          </p:cNvPr>
          <p:cNvSpPr/>
          <p:nvPr/>
        </p:nvSpPr>
        <p:spPr>
          <a:xfrm rot="5400000">
            <a:off x="3140153" y="1060146"/>
            <a:ext cx="484736" cy="4252973"/>
          </a:xfrm>
          <a:prstGeom prst="rightBrace">
            <a:avLst>
              <a:gd name="adj1" fmla="val 8333"/>
              <a:gd name="adj2" fmla="val 4977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BA63E9B-6905-BA54-4856-BAF545A93147}"/>
                  </a:ext>
                </a:extLst>
              </p:cNvPr>
              <p:cNvSpPr txBox="1"/>
              <p:nvPr/>
            </p:nvSpPr>
            <p:spPr>
              <a:xfrm>
                <a:off x="1987108" y="3451015"/>
                <a:ext cx="32426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>
                    <a:solidFill>
                      <a:srgbClr val="000000"/>
                    </a:solidFill>
                  </a:rPr>
                  <a:t>Main </a:t>
                </a:r>
                <a:r>
                  <a:rPr lang="en-GB" b="1" err="1">
                    <a:solidFill>
                      <a:srgbClr val="000000"/>
                    </a:solidFill>
                  </a:rPr>
                  <a:t>linac</a:t>
                </a:r>
                <a:r>
                  <a:rPr lang="en-GB" b="1">
                    <a:solidFill>
                      <a:srgbClr val="000000"/>
                    </a:solidFill>
                  </a:rPr>
                  <a:t> length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𝟐𝟓𝟎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b="1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BA63E9B-6905-BA54-4856-BAF545A931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108" y="3451015"/>
                <a:ext cx="3242618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45D281C-B7DA-F9E4-150F-4A006C1542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256" y="3022052"/>
            <a:ext cx="3457557" cy="32565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0DC8B6-51B8-3597-D35B-4D4BA023A1BD}"/>
              </a:ext>
            </a:extLst>
          </p:cNvPr>
          <p:cNvSpPr txBox="1"/>
          <p:nvPr/>
        </p:nvSpPr>
        <p:spPr>
          <a:xfrm>
            <a:off x="8660199" y="5428204"/>
            <a:ext cx="303062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XLS photo-injector: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kHz rep-rate injector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C-band gun</a:t>
            </a:r>
          </a:p>
        </p:txBody>
      </p:sp>
    </p:spTree>
    <p:extLst>
      <p:ext uri="{BB962C8B-B14F-4D97-AF65-F5344CB8AC3E}">
        <p14:creationId xmlns:p14="http://schemas.microsoft.com/office/powerpoint/2010/main" val="2431674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ICS source based on XLS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191584D0-392E-BB1B-EBC4-6A65D6DC57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276" y="3083007"/>
            <a:ext cx="3701718" cy="2576273"/>
          </a:xfrm>
          <a:prstGeom prst="rect">
            <a:avLst/>
          </a:prstGeom>
        </p:spPr>
      </p:pic>
      <p:pic>
        <p:nvPicPr>
          <p:cNvPr id="10" name="Picture 9" descr="Chart&#10;&#10;Description automatically generated with low confidence">
            <a:extLst>
              <a:ext uri="{FF2B5EF4-FFF2-40B4-BE49-F238E27FC236}">
                <a16:creationId xmlns:a16="http://schemas.microsoft.com/office/drawing/2014/main" id="{FD0273DD-DF93-068E-AE33-B24237A7BB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192"/>
          <a:stretch/>
        </p:blipFill>
        <p:spPr>
          <a:xfrm>
            <a:off x="1081481" y="4108700"/>
            <a:ext cx="6395644" cy="16498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CA7FB68-DB6A-965E-F8AE-6115B64F330E}"/>
                  </a:ext>
                </a:extLst>
              </p:cNvPr>
              <p:cNvSpPr txBox="1"/>
              <p:nvPr/>
            </p:nvSpPr>
            <p:spPr>
              <a:xfrm>
                <a:off x="3165034" y="5573926"/>
                <a:ext cx="37955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>
                    <a:solidFill>
                      <a:srgbClr val="000000"/>
                    </a:solidFill>
                  </a:rPr>
                  <a:t>Max Length: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𝟏𝟓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m (300 MeV)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CA7FB68-DB6A-965E-F8AE-6115B64F3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034" y="5573926"/>
                <a:ext cx="3795527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Brace 11">
            <a:extLst>
              <a:ext uri="{FF2B5EF4-FFF2-40B4-BE49-F238E27FC236}">
                <a16:creationId xmlns:a16="http://schemas.microsoft.com/office/drawing/2014/main" id="{3C687F41-E1C3-AE9D-06F9-9F68BCF67A76}"/>
              </a:ext>
            </a:extLst>
          </p:cNvPr>
          <p:cNvSpPr/>
          <p:nvPr/>
        </p:nvSpPr>
        <p:spPr>
          <a:xfrm rot="5400000">
            <a:off x="4755100" y="1605500"/>
            <a:ext cx="615396" cy="7095604"/>
          </a:xfrm>
          <a:prstGeom prst="rightBrace">
            <a:avLst>
              <a:gd name="adj1" fmla="val 8333"/>
              <a:gd name="adj2" fmla="val 5009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767AA73-C1FC-DBA7-48BF-31F06BDC9EB2}"/>
                  </a:ext>
                </a:extLst>
              </p:cNvPr>
              <p:cNvSpPr txBox="1"/>
              <p:nvPr/>
            </p:nvSpPr>
            <p:spPr>
              <a:xfrm>
                <a:off x="425220" y="1126537"/>
                <a:ext cx="11380812" cy="2432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GB" sz="2000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Performance of an ICS source is defined by:</a:t>
                </a:r>
              </a:p>
              <a:p>
                <a:pPr marL="914400" lvl="1" indent="-457200">
                  <a:spcBef>
                    <a:spcPts val="1200"/>
                  </a:spcBef>
                  <a:buAutoNum type="arabicPeriod"/>
                </a:pPr>
                <a:r>
                  <a:rPr lang="en-GB" sz="2000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Total flux 			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𝓕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&gt;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𝟏𝟑</m:t>
                        </m:r>
                      </m:sup>
                    </m:sSup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 </m:t>
                    </m:r>
                    <m:r>
                      <a:rPr lang="en-US" sz="20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𝐩𝐡</m:t>
                    </m:r>
                    <m:r>
                      <a:rPr lang="en-US" sz="20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/</m:t>
                    </m:r>
                    <m:r>
                      <a:rPr lang="en-US" sz="20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𝐬</m:t>
                    </m:r>
                  </m:oMath>
                </a14:m>
                <a:endParaRPr lang="en-GB" sz="2000" b="1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914400" lvl="1" indent="-457200">
                  <a:spcBef>
                    <a:spcPts val="1200"/>
                  </a:spcBef>
                  <a:buAutoNum type="arabicPeriod"/>
                </a:pPr>
                <a:r>
                  <a:rPr lang="en-GB" sz="2000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Average brilliance   	   	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𝓑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&gt;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𝟏𝟓</m:t>
                        </m:r>
                      </m:sup>
                    </m:sSup>
                    <m:f>
                      <m:fPr>
                        <m:ctrlP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𝐩𝐡</m:t>
                        </m:r>
                      </m:num>
                      <m:den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𝐬</m:t>
                        </m:r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𝐦</m:t>
                        </m:r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sz="2000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𝟐</m:t>
                            </m:r>
                            <m:r>
                              <a:rPr lang="en-US" sz="2000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 </m:t>
                            </m:r>
                          </m:sup>
                        </m:sSup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𝐦𝐫𝐚</m:t>
                        </m:r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𝐝</m:t>
                            </m:r>
                          </m:e>
                          <m:sup>
                            <m:r>
                              <a:rPr lang="en-US" sz="2000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𝟎</m:t>
                        </m:r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.</m:t>
                        </m:r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</m:t>
                        </m:r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%</m:t>
                        </m:r>
                        <m:r>
                          <a:rPr lang="en-US" sz="20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𝐁𝐖</m:t>
                        </m:r>
                      </m:den>
                    </m:f>
                  </m:oMath>
                </a14:m>
                <a:endParaRPr lang="en-GB" sz="2000" b="1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lvl="1">
                  <a:spcBef>
                    <a:spcPts val="1200"/>
                  </a:spcBef>
                </a:pPr>
                <a:r>
                  <a:rPr lang="en-GB" sz="2000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2. 	Energy bandwidth                     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𝐁𝐖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&lt;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𝟓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%</m:t>
                    </m:r>
                  </m:oMath>
                </a14:m>
                <a:endParaRPr lang="en-GB" sz="2000" b="1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lvl="1">
                  <a:spcBef>
                    <a:spcPts val="1200"/>
                  </a:spcBef>
                </a:pPr>
                <a:r>
                  <a:rPr lang="en-GB" sz="2000" b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3. 	X-ray energy		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𝑬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𝑿</m:t>
                        </m:r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−</m:t>
                        </m:r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𝒓𝒂𝒚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𝟏𝟓</m:t>
                        </m:r>
                      </m:num>
                      <m:den>
                        <m:f>
                          <m:fPr>
                            <m:type m:val="lin"/>
                            <m:ctrlPr>
                              <a:rPr lang="en-US" sz="2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2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𝟐𝟎𝟎</m:t>
                            </m:r>
                          </m:num>
                          <m:den>
                            <m:r>
                              <a:rPr lang="en-US" sz="2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Helvetica" panose="020B0604020202020204" pitchFamily="34" charset="0"/>
                              </a:rPr>
                              <m:t>𝟏𝟓𝟎𝟎</m:t>
                            </m:r>
                          </m:den>
                        </m:f>
                      </m:den>
                    </m:f>
                    <m:r>
                      <a:rPr lang="en-US" sz="2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 </m:t>
                    </m:r>
                    <m:r>
                      <a:rPr lang="en-US" sz="20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𝐤𝐞𝐕</m:t>
                    </m:r>
                  </m:oMath>
                </a14:m>
                <a:endParaRPr lang="en-GB" sz="2000" b="1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767AA73-C1FC-DBA7-48BF-31F06BDC9E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220" y="1126537"/>
                <a:ext cx="11380812" cy="2432204"/>
              </a:xfrm>
              <a:prstGeom prst="rect">
                <a:avLst/>
              </a:prstGeom>
              <a:blipFill>
                <a:blip r:embed="rId5"/>
                <a:stretch>
                  <a:fillRect l="-589" t="-1253" b="-27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89796075-D9DC-3ADA-C386-2CD2B2322110}"/>
              </a:ext>
            </a:extLst>
          </p:cNvPr>
          <p:cNvSpPr/>
          <p:nvPr/>
        </p:nvSpPr>
        <p:spPr>
          <a:xfrm>
            <a:off x="3981763" y="4380577"/>
            <a:ext cx="585868" cy="333301"/>
          </a:xfrm>
          <a:prstGeom prst="rect">
            <a:avLst/>
          </a:prstGeom>
          <a:solidFill>
            <a:srgbClr val="426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508659-74E9-AA68-7443-26DAC99420EE}"/>
              </a:ext>
            </a:extLst>
          </p:cNvPr>
          <p:cNvSpPr txBox="1"/>
          <p:nvPr/>
        </p:nvSpPr>
        <p:spPr>
          <a:xfrm>
            <a:off x="4096170" y="4316394"/>
            <a:ext cx="561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E8DFD0-773F-10FC-8DB5-F7DFB2C68017}"/>
              </a:ext>
            </a:extLst>
          </p:cNvPr>
          <p:cNvSpPr/>
          <p:nvPr/>
        </p:nvSpPr>
        <p:spPr>
          <a:xfrm>
            <a:off x="5439244" y="4381481"/>
            <a:ext cx="585868" cy="333301"/>
          </a:xfrm>
          <a:prstGeom prst="rect">
            <a:avLst/>
          </a:prstGeom>
          <a:solidFill>
            <a:srgbClr val="426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3AE2E4-9067-376F-11AA-2A912C453BD6}"/>
              </a:ext>
            </a:extLst>
          </p:cNvPr>
          <p:cNvSpPr txBox="1"/>
          <p:nvPr/>
        </p:nvSpPr>
        <p:spPr>
          <a:xfrm>
            <a:off x="5553651" y="4317298"/>
            <a:ext cx="561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4AC1CD75-1518-9EA9-1F40-FF6AB92F0698}"/>
              </a:ext>
            </a:extLst>
          </p:cNvPr>
          <p:cNvSpPr/>
          <p:nvPr/>
        </p:nvSpPr>
        <p:spPr>
          <a:xfrm>
            <a:off x="4040329" y="2031594"/>
            <a:ext cx="673655" cy="1181546"/>
          </a:xfrm>
          <a:prstGeom prst="right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432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How can we maximise photon flux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4ED2538-1377-D356-2DD8-73B6CC9B9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01" y="2734810"/>
            <a:ext cx="9856023" cy="1516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C495698-D5EA-5CC6-FD3A-421736D2AFAC}"/>
              </a:ext>
            </a:extLst>
          </p:cNvPr>
          <p:cNvSpPr/>
          <p:nvPr/>
        </p:nvSpPr>
        <p:spPr>
          <a:xfrm>
            <a:off x="4458821" y="2594247"/>
            <a:ext cx="796954" cy="69948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47CD0E3-5451-C34A-CA55-466F45E4247A}"/>
                  </a:ext>
                </a:extLst>
              </p:cNvPr>
              <p:cNvSpPr txBox="1"/>
              <p:nvPr/>
            </p:nvSpPr>
            <p:spPr>
              <a:xfrm>
                <a:off x="2874170" y="2257756"/>
                <a:ext cx="23375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>
                    <a:solidFill>
                      <a:srgbClr val="00B050"/>
                    </a:solidFill>
                  </a:rPr>
                  <a:t> Bunch charge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47CD0E3-5451-C34A-CA55-466F45E42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4170" y="2257756"/>
                <a:ext cx="2337552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>
            <a:extLst>
              <a:ext uri="{FF2B5EF4-FFF2-40B4-BE49-F238E27FC236}">
                <a16:creationId xmlns:a16="http://schemas.microsoft.com/office/drawing/2014/main" id="{EC431F48-FBDC-E8BD-1F00-93263EBD7853}"/>
              </a:ext>
            </a:extLst>
          </p:cNvPr>
          <p:cNvSpPr/>
          <p:nvPr/>
        </p:nvSpPr>
        <p:spPr>
          <a:xfrm>
            <a:off x="5096750" y="2590577"/>
            <a:ext cx="1316705" cy="699479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252939-1BD7-BEE9-C5A0-61F31287EDE8}"/>
                  </a:ext>
                </a:extLst>
              </p:cNvPr>
              <p:cNvSpPr txBox="1"/>
              <p:nvPr/>
            </p:nvSpPr>
            <p:spPr>
              <a:xfrm>
                <a:off x="4710703" y="2218366"/>
                <a:ext cx="24405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CC30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>
                    <a:solidFill>
                      <a:srgbClr val="FFCC30"/>
                    </a:solidFill>
                  </a:rPr>
                  <a:t> Laser pulse energy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252939-1BD7-BEE9-C5A0-61F31287E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0703" y="2218366"/>
                <a:ext cx="2440583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958230-AAA5-03ED-B3E3-193C3CB57CFA}"/>
                  </a:ext>
                </a:extLst>
              </p:cNvPr>
              <p:cNvSpPr txBox="1"/>
              <p:nvPr/>
            </p:nvSpPr>
            <p:spPr>
              <a:xfrm>
                <a:off x="7250986" y="2057076"/>
                <a:ext cx="183622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>
                    <a:solidFill>
                      <a:srgbClr val="0070C0"/>
                    </a:solidFill>
                  </a:rPr>
                  <a:t>Crossing angle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2°−5°)</m:t>
                    </m:r>
                  </m:oMath>
                </a14:m>
                <a:endParaRPr lang="en-GB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958230-AAA5-03ED-B3E3-193C3CB57C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0986" y="2057076"/>
                <a:ext cx="1836226" cy="646331"/>
              </a:xfrm>
              <a:prstGeom prst="rect">
                <a:avLst/>
              </a:prstGeom>
              <a:blipFill>
                <a:blip r:embed="rId5"/>
                <a:stretch>
                  <a:fillRect l="-2649" t="-4717" b="-84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EDA107D-574F-ECCC-DC51-0F7DB55F41D9}"/>
                  </a:ext>
                </a:extLst>
              </p:cNvPr>
              <p:cNvSpPr txBox="1"/>
              <p:nvPr/>
            </p:nvSpPr>
            <p:spPr>
              <a:xfrm>
                <a:off x="4710703" y="4347809"/>
                <a:ext cx="2250478" cy="1254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>
                    <a:solidFill>
                      <a:srgbClr val="C00000"/>
                    </a:solidFill>
                  </a:rPr>
                  <a:t>Source size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𝑒𝑙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𝑙𝑎𝑠𝑒𝑟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b="0"/>
              </a:p>
              <a:p>
                <a:endParaRPr lang="en-GB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EDA107D-574F-ECCC-DC51-0F7DB55F41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0703" y="4347809"/>
                <a:ext cx="2250478" cy="1254767"/>
              </a:xfrm>
              <a:prstGeom prst="rect">
                <a:avLst/>
              </a:prstGeom>
              <a:blipFill>
                <a:blip r:embed="rId6"/>
                <a:stretch>
                  <a:fillRect l="-2439" t="-24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>
            <a:extLst>
              <a:ext uri="{FF2B5EF4-FFF2-40B4-BE49-F238E27FC236}">
                <a16:creationId xmlns:a16="http://schemas.microsoft.com/office/drawing/2014/main" id="{FF1A7B35-0A4D-EABD-52D5-C0F68A2D57E3}"/>
              </a:ext>
            </a:extLst>
          </p:cNvPr>
          <p:cNvSpPr/>
          <p:nvPr/>
        </p:nvSpPr>
        <p:spPr>
          <a:xfrm>
            <a:off x="7138895" y="2713875"/>
            <a:ext cx="536345" cy="559557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67FFCC8-53A5-7BFC-58D4-F697AB20444C}"/>
              </a:ext>
            </a:extLst>
          </p:cNvPr>
          <p:cNvSpPr/>
          <p:nvPr/>
        </p:nvSpPr>
        <p:spPr>
          <a:xfrm>
            <a:off x="2724656" y="3597655"/>
            <a:ext cx="1118609" cy="57350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823C252-8EF6-FC65-5E56-E2E5E1261882}"/>
              </a:ext>
            </a:extLst>
          </p:cNvPr>
          <p:cNvSpPr/>
          <p:nvPr/>
        </p:nvSpPr>
        <p:spPr>
          <a:xfrm>
            <a:off x="4042946" y="3663743"/>
            <a:ext cx="1118609" cy="57350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40CBF54-ADF2-0A20-88CA-E3EF757F180F}"/>
              </a:ext>
            </a:extLst>
          </p:cNvPr>
          <p:cNvSpPr/>
          <p:nvPr/>
        </p:nvSpPr>
        <p:spPr>
          <a:xfrm>
            <a:off x="7420937" y="3633997"/>
            <a:ext cx="1118609" cy="57350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366A3CF-1054-D3CA-22A9-6409FE5AA55B}"/>
              </a:ext>
            </a:extLst>
          </p:cNvPr>
          <p:cNvSpPr/>
          <p:nvPr/>
        </p:nvSpPr>
        <p:spPr>
          <a:xfrm>
            <a:off x="5947322" y="3580976"/>
            <a:ext cx="536345" cy="559557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68796E6-8146-617B-DE67-512BB3C0AFE0}"/>
              </a:ext>
            </a:extLst>
          </p:cNvPr>
          <p:cNvSpPr/>
          <p:nvPr/>
        </p:nvSpPr>
        <p:spPr>
          <a:xfrm>
            <a:off x="9358432" y="3564297"/>
            <a:ext cx="536345" cy="559557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5615970-6CA2-F250-B842-E56697E595F4}"/>
                  </a:ext>
                </a:extLst>
              </p:cNvPr>
              <p:cNvSpPr txBox="1"/>
              <p:nvPr/>
            </p:nvSpPr>
            <p:spPr>
              <a:xfrm>
                <a:off x="6961181" y="4568069"/>
                <a:ext cx="3850546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>
                    <a:solidFill>
                      <a:srgbClr val="000000"/>
                    </a:solidFill>
                  </a:rPr>
                  <a:t>Non-trivial dependence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b="0">
                    <a:solidFill>
                      <a:srgbClr val="000000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b="0">
                    <a:solidFill>
                      <a:srgbClr val="00000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0">
                    <a:solidFill>
                      <a:srgbClr val="000000"/>
                    </a:solidFill>
                  </a:rPr>
                  <a:t> </a:t>
                </a:r>
                <a:r>
                  <a:rPr lang="en-US" b="1">
                    <a:solidFill>
                      <a:srgbClr val="000000"/>
                    </a:solidFill>
                  </a:rPr>
                  <a:t>parametric scans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5615970-6CA2-F250-B842-E56697E595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1181" y="4568069"/>
                <a:ext cx="3850546" cy="668516"/>
              </a:xfrm>
              <a:prstGeom prst="rect">
                <a:avLst/>
              </a:prstGeom>
              <a:blipFill>
                <a:blip r:embed="rId7"/>
                <a:stretch>
                  <a:fillRect l="-1424" t="-4545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666A49B-89C7-46BD-1E8D-4BFC1C815A06}"/>
                  </a:ext>
                </a:extLst>
              </p:cNvPr>
              <p:cNvSpPr txBox="1"/>
              <p:nvPr/>
            </p:nvSpPr>
            <p:spPr>
              <a:xfrm>
                <a:off x="548650" y="4602247"/>
                <a:ext cx="3036814" cy="557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ℱ</m:t>
                      </m:r>
                      <m:r>
                        <a:rPr lang="en-US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</m:oMath>
                  </m:oMathPara>
                </a14:m>
                <a:endParaRPr lang="en-GB" sz="280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666A49B-89C7-46BD-1E8D-4BFC1C815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50" y="4602247"/>
                <a:ext cx="3036814" cy="55771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331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How can we minimise photon bandwidth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5A5BBB1-6B7E-217B-F31C-6D94F4E4C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05828" y="2065541"/>
            <a:ext cx="8800391" cy="1081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D525ED8-8A53-267C-EFB1-E8BCD928DD88}"/>
                  </a:ext>
                </a:extLst>
              </p:cNvPr>
              <p:cNvSpPr txBox="1"/>
              <p:nvPr/>
            </p:nvSpPr>
            <p:spPr>
              <a:xfrm>
                <a:off x="407988" y="1383444"/>
                <a:ext cx="5262970" cy="420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>
                    <a:solidFill>
                      <a:srgbClr val="000000"/>
                    </a:solidFill>
                  </a:rPr>
                  <a:t>Keep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</m:sSub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under 5% for most applications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D525ED8-8A53-267C-EFB1-E8BCD928DD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1383444"/>
                <a:ext cx="5262970" cy="420243"/>
              </a:xfrm>
              <a:prstGeom prst="rect">
                <a:avLst/>
              </a:prstGeom>
              <a:blipFill>
                <a:blip r:embed="rId3"/>
                <a:stretch>
                  <a:fillRect l="-1043" t="-8696" b="-10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3">
            <a:extLst>
              <a:ext uri="{FF2B5EF4-FFF2-40B4-BE49-F238E27FC236}">
                <a16:creationId xmlns:a16="http://schemas.microsoft.com/office/drawing/2014/main" id="{E09213FD-21BD-9FD9-988C-EF4EAC206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438" y="3628538"/>
            <a:ext cx="3313725" cy="97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8D95017-C15F-59D4-05B4-AB8EE0B69ACA}"/>
                  </a:ext>
                </a:extLst>
              </p:cNvPr>
              <p:cNvSpPr txBox="1"/>
              <p:nvPr/>
            </p:nvSpPr>
            <p:spPr>
              <a:xfrm>
                <a:off x="4748168" y="3202833"/>
                <a:ext cx="83051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∼5</m:t>
                    </m:r>
                  </m:oMath>
                </a14:m>
                <a:r>
                  <a:rPr lang="en-US" b="0">
                    <a:solidFill>
                      <a:srgbClr val="00B050"/>
                    </a:solidFill>
                  </a:rPr>
                  <a:t>‰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8D95017-C15F-59D4-05B4-AB8EE0B69A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8168" y="3202833"/>
                <a:ext cx="830510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2">
            <a:extLst>
              <a:ext uri="{FF2B5EF4-FFF2-40B4-BE49-F238E27FC236}">
                <a16:creationId xmlns:a16="http://schemas.microsoft.com/office/drawing/2014/main" id="{C6B1FCF8-3F1B-E442-0E37-EF04E6555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885" y="3671471"/>
            <a:ext cx="3361292" cy="84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872A5651-81D8-FFF4-2271-05675B37E4D2}"/>
              </a:ext>
            </a:extLst>
          </p:cNvPr>
          <p:cNvSpPr/>
          <p:nvPr/>
        </p:nvSpPr>
        <p:spPr>
          <a:xfrm>
            <a:off x="4748167" y="2184638"/>
            <a:ext cx="830511" cy="96473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2E1777-C8F9-69B2-DA7A-EA23906449B8}"/>
                  </a:ext>
                </a:extLst>
              </p:cNvPr>
              <p:cNvSpPr txBox="1"/>
              <p:nvPr/>
            </p:nvSpPr>
            <p:spPr>
              <a:xfrm>
                <a:off x="6733613" y="3250787"/>
                <a:ext cx="13293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∼1</m:t>
                    </m:r>
                  </m:oMath>
                </a14:m>
                <a:r>
                  <a:rPr lang="en-US" b="0">
                    <a:solidFill>
                      <a:srgbClr val="FFC000"/>
                    </a:solidFill>
                  </a:rPr>
                  <a:t>‰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2E1777-C8F9-69B2-DA7A-EA23906449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3613" y="3250787"/>
                <a:ext cx="1329362" cy="369332"/>
              </a:xfrm>
              <a:prstGeom prst="rect">
                <a:avLst/>
              </a:prstGeom>
              <a:blipFill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>
            <a:extLst>
              <a:ext uri="{FF2B5EF4-FFF2-40B4-BE49-F238E27FC236}">
                <a16:creationId xmlns:a16="http://schemas.microsoft.com/office/drawing/2014/main" id="{8201A06F-5A57-1ECA-680D-30B466E183B9}"/>
              </a:ext>
            </a:extLst>
          </p:cNvPr>
          <p:cNvSpPr/>
          <p:nvPr/>
        </p:nvSpPr>
        <p:spPr>
          <a:xfrm>
            <a:off x="6462321" y="2168834"/>
            <a:ext cx="1356218" cy="1033999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A7BC6B-B32A-C7F6-755F-91B0EEB030E9}"/>
                  </a:ext>
                </a:extLst>
              </p:cNvPr>
              <p:cNvSpPr txBox="1"/>
              <p:nvPr/>
            </p:nvSpPr>
            <p:spPr>
              <a:xfrm>
                <a:off x="407988" y="4782598"/>
                <a:ext cx="526297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rgbClr val="000000"/>
                    </a:solidFill>
                  </a:rPr>
                  <a:t>Collimation angle and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have a significant contribution on BW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tuned using collimators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A7BC6B-B32A-C7F6-755F-91B0EEB030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4782598"/>
                <a:ext cx="5262970" cy="1077218"/>
              </a:xfrm>
              <a:prstGeom prst="rect">
                <a:avLst/>
              </a:prstGeom>
              <a:blipFill>
                <a:blip r:embed="rId8"/>
                <a:stretch>
                  <a:fillRect l="-811" t="-3409" b="-85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971E9B8-F908-945C-EFD8-A2D4E4C18BB6}"/>
                  </a:ext>
                </a:extLst>
              </p:cNvPr>
              <p:cNvSpPr txBox="1"/>
              <p:nvPr/>
            </p:nvSpPr>
            <p:spPr>
              <a:xfrm>
                <a:off x="5881785" y="4900681"/>
                <a:ext cx="5468520" cy="850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sup>
                    </m:sSup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minimises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𝝐</m:t>
                            </m:r>
                          </m:sub>
                        </m:sSub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sub>
                    </m:sSub>
                  </m:oMath>
                </a14:m>
                <a:endParaRPr lang="en-GB" b="1">
                  <a:solidFill>
                    <a:srgbClr val="000000"/>
                  </a:solidFill>
                </a:endParaRP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rgbClr val="000000"/>
                    </a:solidFill>
                  </a:rPr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factor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BW also 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𝒆𝒍</m:t>
                        </m:r>
                      </m:sub>
                    </m:sSub>
                  </m:oMath>
                </a14:m>
                <a:endParaRPr lang="en-GB" b="1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971E9B8-F908-945C-EFD8-A2D4E4C18B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785" y="4900681"/>
                <a:ext cx="5468520" cy="850554"/>
              </a:xfrm>
              <a:prstGeom prst="rect">
                <a:avLst/>
              </a:prstGeom>
              <a:blipFill>
                <a:blip r:embed="rId9"/>
                <a:stretch>
                  <a:fillRect l="-780" t="-4317" b="-79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60A0AA19-AF81-F425-9B0E-BFBD01C1E591}"/>
              </a:ext>
            </a:extLst>
          </p:cNvPr>
          <p:cNvSpPr txBox="1"/>
          <p:nvPr/>
        </p:nvSpPr>
        <p:spPr>
          <a:xfrm>
            <a:off x="5670958" y="1240798"/>
            <a:ext cx="5262969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rgbClr val="000000"/>
                </a:solidFill>
              </a:rPr>
              <a:t>Tune collection angle and electron IP spot size to find low BW solution</a:t>
            </a:r>
          </a:p>
        </p:txBody>
      </p:sp>
    </p:spTree>
    <p:extLst>
      <p:ext uri="{BB962C8B-B14F-4D97-AF65-F5344CB8AC3E}">
        <p14:creationId xmlns:p14="http://schemas.microsoft.com/office/powerpoint/2010/main" val="321455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6" grpId="0" animBg="1"/>
      <p:bldP spid="17" grpId="0"/>
      <p:bldP spid="18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Use CERN-developed RF-Track to simulate ICS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1E745A-2465-E463-65E2-0B9B86A1504C}"/>
              </a:ext>
            </a:extLst>
          </p:cNvPr>
          <p:cNvSpPr txBox="1"/>
          <p:nvPr/>
        </p:nvSpPr>
        <p:spPr>
          <a:xfrm>
            <a:off x="6364730" y="1253653"/>
            <a:ext cx="5413654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RF-Track [1] was used to simulate ICS sources                               at the laser and electron beam interaction point (IP).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Pictured are </a:t>
            </a:r>
            <a:r>
              <a:rPr lang="en-GB" sz="1400" b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RF-Track</a:t>
            </a: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en-GB" sz="1400" b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CAIN</a:t>
            </a: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simulation results                             for </a:t>
            </a:r>
            <a:r>
              <a:rPr lang="en-GB" sz="1400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ThomX</a:t>
            </a: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[2].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RF-track achieved a much shorter runtime than CAIN.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7DCE9B-2562-BA38-08B5-E6E3250EC106}"/>
              </a:ext>
            </a:extLst>
          </p:cNvPr>
          <p:cNvSpPr txBox="1"/>
          <p:nvPr/>
        </p:nvSpPr>
        <p:spPr>
          <a:xfrm>
            <a:off x="2835872" y="5437215"/>
            <a:ext cx="1858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ThomX</a:t>
            </a:r>
            <a:r>
              <a:rPr lang="en-GB" sz="1400" b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RF-Track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7BF796-5CED-DB09-0FEF-6EF54E1719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203" y="1253653"/>
            <a:ext cx="5480304" cy="39802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976F7C-CAF7-2D2B-92B5-9FC5510555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1167" y="2603738"/>
            <a:ext cx="5405966" cy="9993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1CAEE78-64FD-3C54-6CCF-BDB9F2CC539C}"/>
              </a:ext>
            </a:extLst>
          </p:cNvPr>
          <p:cNvSpPr txBox="1"/>
          <p:nvPr/>
        </p:nvSpPr>
        <p:spPr>
          <a:xfrm>
            <a:off x="6441167" y="3656835"/>
            <a:ext cx="5337217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%% Create the bunch</a:t>
            </a: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B0 = Bunch6d(</a:t>
            </a:r>
            <a:r>
              <a:rPr lang="en-GB" sz="800" b="0" i="0" u="none" strike="noStrike" baseline="0" err="1">
                <a:solidFill>
                  <a:srgbClr val="000000"/>
                </a:solidFill>
                <a:latin typeface="Courier New" panose="02070309020205020404" pitchFamily="49" charset="0"/>
              </a:rPr>
              <a:t>RF_Track.electronmass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GB" sz="800" b="0" i="0" u="none" strike="noStrike" baseline="0" err="1">
                <a:solidFill>
                  <a:srgbClr val="000000"/>
                </a:solidFill>
                <a:latin typeface="Courier New" panose="02070309020205020404" pitchFamily="49" charset="0"/>
              </a:rPr>
              <a:t>Q_pC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GB" sz="800" b="0" i="0" u="none" strike="noStrike" baseline="0" err="1">
                <a:solidFill>
                  <a:srgbClr val="000000"/>
                </a:solidFill>
                <a:latin typeface="Courier New" panose="02070309020205020404" pitchFamily="49" charset="0"/>
              </a:rPr>
              <a:t>RF_Track.pC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, -1, Pref, Twiss, 30000);</a:t>
            </a:r>
          </a:p>
          <a:p>
            <a:r>
              <a:rPr lang="en-US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E0 = B0.get_phase_space();</a:t>
            </a: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%% Define lattice</a:t>
            </a: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L = Lattice();</a:t>
            </a:r>
          </a:p>
          <a:p>
            <a:r>
              <a:rPr lang="en-GB" sz="800" b="0" i="0" u="none" strike="noStrike" baseline="0" err="1">
                <a:solidFill>
                  <a:srgbClr val="000000"/>
                </a:solidFill>
                <a:latin typeface="Courier New" panose="02070309020205020404" pitchFamily="49" charset="0"/>
              </a:rPr>
              <a:t>L.append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(FP); </a:t>
            </a:r>
            <a:r>
              <a:rPr lang="en-GB" sz="800">
                <a:solidFill>
                  <a:srgbClr val="3C763D"/>
                </a:solidFill>
                <a:latin typeface="Courier New" panose="02070309020205020404" pitchFamily="49" charset="0"/>
              </a:rPr>
              <a:t>% Add the FPC cavity to the lattice</a:t>
            </a:r>
            <a:endParaRPr lang="en-GB" sz="800" b="0" i="0" u="none" strike="noStrike" baseline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%% Tracking</a:t>
            </a:r>
            <a:endParaRPr lang="en-GB" sz="800" b="0" i="0" u="none" strike="noStrike" baseline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B1 = </a:t>
            </a:r>
            <a:r>
              <a:rPr lang="en-GB" sz="800" b="0" i="0" u="none" strike="noStrike" baseline="0" err="1">
                <a:solidFill>
                  <a:srgbClr val="000000"/>
                </a:solidFill>
                <a:latin typeface="Courier New" panose="02070309020205020404" pitchFamily="49" charset="0"/>
              </a:rPr>
              <a:t>L.track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(B0);</a:t>
            </a: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%% Post-processing</a:t>
            </a: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M1 = B1.get_phase_space(</a:t>
            </a:r>
            <a:r>
              <a:rPr lang="en-GB" sz="800" b="0" i="0" u="none" strike="noStrike" baseline="0">
                <a:solidFill>
                  <a:srgbClr val="A020F0"/>
                </a:solidFill>
                <a:latin typeface="Courier New" panose="02070309020205020404" pitchFamily="49" charset="0"/>
              </a:rPr>
              <a:t>'%x %</a:t>
            </a:r>
            <a:r>
              <a:rPr lang="en-GB" sz="800" b="0" i="0" u="none" strike="noStrike" baseline="0" err="1">
                <a:solidFill>
                  <a:srgbClr val="A020F0"/>
                </a:solidFill>
                <a:latin typeface="Courier New" panose="02070309020205020404" pitchFamily="49" charset="0"/>
              </a:rPr>
              <a:t>xp</a:t>
            </a:r>
            <a:r>
              <a:rPr lang="en-GB" sz="800" b="0" i="0" u="none" strike="noStrike" baseline="0">
                <a:solidFill>
                  <a:srgbClr val="A020F0"/>
                </a:solidFill>
                <a:latin typeface="Courier New" panose="02070309020205020404" pitchFamily="49" charset="0"/>
              </a:rPr>
              <a:t> %y %</a:t>
            </a:r>
            <a:r>
              <a:rPr lang="en-GB" sz="800" b="0" i="0" u="none" strike="noStrike" baseline="0" err="1">
                <a:solidFill>
                  <a:srgbClr val="A020F0"/>
                </a:solidFill>
                <a:latin typeface="Courier New" panose="02070309020205020404" pitchFamily="49" charset="0"/>
              </a:rPr>
              <a:t>yp</a:t>
            </a:r>
            <a:r>
              <a:rPr lang="en-GB" sz="800" b="0" i="0" u="none" strike="noStrike" baseline="0">
                <a:solidFill>
                  <a:srgbClr val="A020F0"/>
                </a:solidFill>
                <a:latin typeface="Courier New" panose="02070309020205020404" pitchFamily="49" charset="0"/>
              </a:rPr>
              <a:t> %t %Pc %m %N'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M1_w = M1(:,7)==0.0; </a:t>
            </a:r>
            <a:r>
              <a:rPr lang="en-US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 pick the photons</a:t>
            </a:r>
          </a:p>
          <a:p>
            <a:r>
              <a:rPr lang="pt-BR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E1 = M1(~M1_w,:); </a:t>
            </a:r>
            <a:r>
              <a:rPr lang="pt-BR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 electrons</a:t>
            </a:r>
          </a:p>
          <a:p>
            <a:r>
              <a:rPr lang="pl-PL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P1 = M1( M1_w,:); </a:t>
            </a:r>
            <a:r>
              <a:rPr lang="pl-PL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 gammas</a:t>
            </a: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FE08F715-AB1C-05C7-97AA-E0DEA6BC6128}"/>
              </a:ext>
            </a:extLst>
          </p:cNvPr>
          <p:cNvSpPr txBox="1">
            <a:spLocks/>
          </p:cNvSpPr>
          <p:nvPr/>
        </p:nvSpPr>
        <p:spPr>
          <a:xfrm>
            <a:off x="812203" y="5827223"/>
            <a:ext cx="9643276" cy="4291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00">
                <a:solidFill>
                  <a:srgbClr val="000000"/>
                </a:solidFill>
              </a:rPr>
              <a:t>[1] Andrea Latina, </a:t>
            </a:r>
            <a:r>
              <a:rPr lang="en-US" sz="1000">
                <a:solidFill>
                  <a:srgbClr val="000000"/>
                </a:solidFill>
              </a:rPr>
              <a:t>"RF-Track Reference Manual", CERN, Geneva, Switzerland, June 2020.</a:t>
            </a:r>
          </a:p>
          <a:p>
            <a:pPr algn="l"/>
            <a:r>
              <a:rPr lang="en-GB" sz="1000">
                <a:solidFill>
                  <a:srgbClr val="000000"/>
                </a:solidFill>
              </a:rPr>
              <a:t>[2] A. Variola, J. </a:t>
            </a:r>
            <a:r>
              <a:rPr lang="en-GB" sz="1000" err="1">
                <a:solidFill>
                  <a:srgbClr val="000000"/>
                </a:solidFill>
              </a:rPr>
              <a:t>Haissinski</a:t>
            </a:r>
            <a:r>
              <a:rPr lang="en-GB" sz="1000">
                <a:solidFill>
                  <a:srgbClr val="000000"/>
                </a:solidFill>
              </a:rPr>
              <a:t>, A. </a:t>
            </a:r>
            <a:r>
              <a:rPr lang="en-GB" sz="1000" err="1">
                <a:solidFill>
                  <a:srgbClr val="000000"/>
                </a:solidFill>
              </a:rPr>
              <a:t>Loulergue</a:t>
            </a:r>
            <a:r>
              <a:rPr lang="en-GB" sz="1000">
                <a:solidFill>
                  <a:srgbClr val="000000"/>
                </a:solidFill>
              </a:rPr>
              <a:t>, F. </a:t>
            </a:r>
            <a:r>
              <a:rPr lang="en-GB" sz="1000" err="1">
                <a:solidFill>
                  <a:srgbClr val="000000"/>
                </a:solidFill>
              </a:rPr>
              <a:t>Zomer</a:t>
            </a:r>
            <a:r>
              <a:rPr lang="en-GB" sz="1000">
                <a:solidFill>
                  <a:srgbClr val="000000"/>
                </a:solidFill>
              </a:rPr>
              <a:t>, (eds ). </a:t>
            </a:r>
            <a:r>
              <a:rPr lang="en-GB" sz="1000" err="1">
                <a:solidFill>
                  <a:srgbClr val="000000"/>
                </a:solidFill>
              </a:rPr>
              <a:t>ThomX</a:t>
            </a:r>
            <a:r>
              <a:rPr lang="en-GB" sz="1000">
                <a:solidFill>
                  <a:srgbClr val="000000"/>
                </a:solidFill>
              </a:rPr>
              <a:t> Technical Design Report. 2014, 164</a:t>
            </a:r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434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81EA89-8821-6DEE-E3B5-DCE9553A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Use CERN-developed RF-Track to simulate ICS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827A2-6DEC-9FE2-B508-62ADFDCE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9EAB-5793-4527-9FB4-0B6E869B7432}" type="datetime3">
              <a:rPr lang="en-US" smtClean="0"/>
              <a:t>3 April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192-86FE-44D8-9E75-6F3850CF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ICS source based on </a:t>
            </a:r>
            <a:r>
              <a:rPr lang="en-US" err="1"/>
              <a:t>CompactLight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D4D0-A86B-4A2F-76EB-2D0FC9F4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1E745A-2465-E463-65E2-0B9B86A1504C}"/>
              </a:ext>
            </a:extLst>
          </p:cNvPr>
          <p:cNvSpPr txBox="1"/>
          <p:nvPr/>
        </p:nvSpPr>
        <p:spPr>
          <a:xfrm>
            <a:off x="6364730" y="1253653"/>
            <a:ext cx="5413654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RF-Track [1] was used to simulate ICS sources                               at the laser and electron beam interaction point (IP).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Pictured are </a:t>
            </a:r>
            <a:r>
              <a:rPr lang="en-GB" sz="1400" b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RF-Track</a:t>
            </a: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en-GB" sz="1400" b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CAIN</a:t>
            </a: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simulation results                             for </a:t>
            </a:r>
            <a:r>
              <a:rPr lang="en-GB" sz="1400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ThomX</a:t>
            </a: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[2].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RF-track achieved a much shorter runtime than CAIN.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7DCE9B-2562-BA38-08B5-E6E3250EC106}"/>
              </a:ext>
            </a:extLst>
          </p:cNvPr>
          <p:cNvSpPr txBox="1"/>
          <p:nvPr/>
        </p:nvSpPr>
        <p:spPr>
          <a:xfrm>
            <a:off x="2835872" y="5437215"/>
            <a:ext cx="1858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ThomX</a:t>
            </a:r>
            <a:r>
              <a:rPr lang="en-GB" sz="14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CAIN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7BF796-5CED-DB09-0FEF-6EF54E1719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70041" y="1253653"/>
            <a:ext cx="5364627" cy="39802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976F7C-CAF7-2D2B-92B5-9FC5510555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1167" y="2603738"/>
            <a:ext cx="5405966" cy="9993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1CAEE78-64FD-3C54-6CCF-BDB9F2CC539C}"/>
              </a:ext>
            </a:extLst>
          </p:cNvPr>
          <p:cNvSpPr txBox="1"/>
          <p:nvPr/>
        </p:nvSpPr>
        <p:spPr>
          <a:xfrm>
            <a:off x="6441167" y="3656835"/>
            <a:ext cx="5337217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%% Create the bunch</a:t>
            </a: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B0 = Bunch6d(</a:t>
            </a:r>
            <a:r>
              <a:rPr lang="en-GB" sz="800" b="0" i="0" u="none" strike="noStrike" baseline="0" err="1">
                <a:solidFill>
                  <a:srgbClr val="000000"/>
                </a:solidFill>
                <a:latin typeface="Courier New" panose="02070309020205020404" pitchFamily="49" charset="0"/>
              </a:rPr>
              <a:t>RF_Track.electronmass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GB" sz="800" b="0" i="0" u="none" strike="noStrike" baseline="0" err="1">
                <a:solidFill>
                  <a:srgbClr val="000000"/>
                </a:solidFill>
                <a:latin typeface="Courier New" panose="02070309020205020404" pitchFamily="49" charset="0"/>
              </a:rPr>
              <a:t>Q_pC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GB" sz="800" b="0" i="0" u="none" strike="noStrike" baseline="0" err="1">
                <a:solidFill>
                  <a:srgbClr val="000000"/>
                </a:solidFill>
                <a:latin typeface="Courier New" panose="02070309020205020404" pitchFamily="49" charset="0"/>
              </a:rPr>
              <a:t>RF_Track.pC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, -1, Pref, Twiss, 30000);</a:t>
            </a:r>
          </a:p>
          <a:p>
            <a:r>
              <a:rPr lang="en-US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E0 = B0.get_phase_space();</a:t>
            </a: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%% Define lattice</a:t>
            </a: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L = Lattice();</a:t>
            </a:r>
          </a:p>
          <a:p>
            <a:r>
              <a:rPr lang="en-GB" sz="800" b="0" i="0" u="none" strike="noStrike" baseline="0" err="1">
                <a:solidFill>
                  <a:srgbClr val="000000"/>
                </a:solidFill>
                <a:latin typeface="Courier New" panose="02070309020205020404" pitchFamily="49" charset="0"/>
              </a:rPr>
              <a:t>L.append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(FP); </a:t>
            </a:r>
            <a:r>
              <a:rPr lang="en-GB" sz="800">
                <a:solidFill>
                  <a:srgbClr val="3C763D"/>
                </a:solidFill>
                <a:latin typeface="Courier New" panose="02070309020205020404" pitchFamily="49" charset="0"/>
              </a:rPr>
              <a:t>% Add the FPC cavity to the lattice</a:t>
            </a:r>
            <a:endParaRPr lang="en-GB" sz="800" b="0" i="0" u="none" strike="noStrike" baseline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%% Tracking</a:t>
            </a:r>
            <a:endParaRPr lang="en-GB" sz="800" b="0" i="0" u="none" strike="noStrike" baseline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B1 = </a:t>
            </a:r>
            <a:r>
              <a:rPr lang="en-GB" sz="800" b="0" i="0" u="none" strike="noStrike" baseline="0" err="1">
                <a:solidFill>
                  <a:srgbClr val="000000"/>
                </a:solidFill>
                <a:latin typeface="Courier New" panose="02070309020205020404" pitchFamily="49" charset="0"/>
              </a:rPr>
              <a:t>L.track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(B0);</a:t>
            </a: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%% Post-processing</a:t>
            </a:r>
          </a:p>
          <a:p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M1 = B1.get_phase_space(</a:t>
            </a:r>
            <a:r>
              <a:rPr lang="en-GB" sz="800" b="0" i="0" u="none" strike="noStrike" baseline="0">
                <a:solidFill>
                  <a:srgbClr val="A020F0"/>
                </a:solidFill>
                <a:latin typeface="Courier New" panose="02070309020205020404" pitchFamily="49" charset="0"/>
              </a:rPr>
              <a:t>'%x %</a:t>
            </a:r>
            <a:r>
              <a:rPr lang="en-GB" sz="800" b="0" i="0" u="none" strike="noStrike" baseline="0" err="1">
                <a:solidFill>
                  <a:srgbClr val="A020F0"/>
                </a:solidFill>
                <a:latin typeface="Courier New" panose="02070309020205020404" pitchFamily="49" charset="0"/>
              </a:rPr>
              <a:t>xp</a:t>
            </a:r>
            <a:r>
              <a:rPr lang="en-GB" sz="800" b="0" i="0" u="none" strike="noStrike" baseline="0">
                <a:solidFill>
                  <a:srgbClr val="A020F0"/>
                </a:solidFill>
                <a:latin typeface="Courier New" panose="02070309020205020404" pitchFamily="49" charset="0"/>
              </a:rPr>
              <a:t> %y %</a:t>
            </a:r>
            <a:r>
              <a:rPr lang="en-GB" sz="800" b="0" i="0" u="none" strike="noStrike" baseline="0" err="1">
                <a:solidFill>
                  <a:srgbClr val="A020F0"/>
                </a:solidFill>
                <a:latin typeface="Courier New" panose="02070309020205020404" pitchFamily="49" charset="0"/>
              </a:rPr>
              <a:t>yp</a:t>
            </a:r>
            <a:r>
              <a:rPr lang="en-GB" sz="800" b="0" i="0" u="none" strike="noStrike" baseline="0">
                <a:solidFill>
                  <a:srgbClr val="A020F0"/>
                </a:solidFill>
                <a:latin typeface="Courier New" panose="02070309020205020404" pitchFamily="49" charset="0"/>
              </a:rPr>
              <a:t> %t %Pc %m %N'</a:t>
            </a:r>
            <a:r>
              <a:rPr lang="en-GB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M1_w = M1(:,7)==0.0; </a:t>
            </a:r>
            <a:r>
              <a:rPr lang="en-US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 pick the photons</a:t>
            </a:r>
          </a:p>
          <a:p>
            <a:r>
              <a:rPr lang="pt-BR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E1 = M1(~M1_w,:); </a:t>
            </a:r>
            <a:r>
              <a:rPr lang="pt-BR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 electrons</a:t>
            </a:r>
          </a:p>
          <a:p>
            <a:r>
              <a:rPr lang="pl-PL" sz="8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P1 = M1( M1_w,:); </a:t>
            </a:r>
            <a:r>
              <a:rPr lang="pl-PL" sz="800" b="0" i="0" u="none" strike="noStrike" baseline="0">
                <a:solidFill>
                  <a:srgbClr val="3C763D"/>
                </a:solidFill>
                <a:latin typeface="Courier New" panose="02070309020205020404" pitchFamily="49" charset="0"/>
              </a:rPr>
              <a:t>% gammas</a:t>
            </a: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FE08F715-AB1C-05C7-97AA-E0DEA6BC6128}"/>
              </a:ext>
            </a:extLst>
          </p:cNvPr>
          <p:cNvSpPr txBox="1">
            <a:spLocks/>
          </p:cNvSpPr>
          <p:nvPr/>
        </p:nvSpPr>
        <p:spPr>
          <a:xfrm>
            <a:off x="812203" y="5827223"/>
            <a:ext cx="9643276" cy="4291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00">
                <a:solidFill>
                  <a:srgbClr val="000000"/>
                </a:solidFill>
              </a:rPr>
              <a:t>[1] Andrea Latina, </a:t>
            </a:r>
            <a:r>
              <a:rPr lang="en-US" sz="1000">
                <a:solidFill>
                  <a:srgbClr val="000000"/>
                </a:solidFill>
              </a:rPr>
              <a:t>"RF-Track Reference Manual", CERN, Geneva, Switzerland, June 2020.</a:t>
            </a:r>
          </a:p>
          <a:p>
            <a:pPr algn="l"/>
            <a:r>
              <a:rPr lang="en-GB" sz="1000">
                <a:solidFill>
                  <a:srgbClr val="000000"/>
                </a:solidFill>
              </a:rPr>
              <a:t>[2] A. Variola, J. </a:t>
            </a:r>
            <a:r>
              <a:rPr lang="en-GB" sz="1000" err="1">
                <a:solidFill>
                  <a:srgbClr val="000000"/>
                </a:solidFill>
              </a:rPr>
              <a:t>Haissinski</a:t>
            </a:r>
            <a:r>
              <a:rPr lang="en-GB" sz="1000">
                <a:solidFill>
                  <a:srgbClr val="000000"/>
                </a:solidFill>
              </a:rPr>
              <a:t>, A. </a:t>
            </a:r>
            <a:r>
              <a:rPr lang="en-GB" sz="1000" err="1">
                <a:solidFill>
                  <a:srgbClr val="000000"/>
                </a:solidFill>
              </a:rPr>
              <a:t>Loulergue</a:t>
            </a:r>
            <a:r>
              <a:rPr lang="en-GB" sz="1000">
                <a:solidFill>
                  <a:srgbClr val="000000"/>
                </a:solidFill>
              </a:rPr>
              <a:t>, F. </a:t>
            </a:r>
            <a:r>
              <a:rPr lang="en-GB" sz="1000" err="1">
                <a:solidFill>
                  <a:srgbClr val="000000"/>
                </a:solidFill>
              </a:rPr>
              <a:t>Zomer</a:t>
            </a:r>
            <a:r>
              <a:rPr lang="en-GB" sz="1000">
                <a:solidFill>
                  <a:srgbClr val="000000"/>
                </a:solidFill>
              </a:rPr>
              <a:t>, (eds ). </a:t>
            </a:r>
            <a:r>
              <a:rPr lang="en-GB" sz="1000" err="1">
                <a:solidFill>
                  <a:srgbClr val="000000"/>
                </a:solidFill>
              </a:rPr>
              <a:t>ThomX</a:t>
            </a:r>
            <a:r>
              <a:rPr lang="en-GB" sz="1000">
                <a:solidFill>
                  <a:srgbClr val="000000"/>
                </a:solidFill>
              </a:rPr>
              <a:t> Technical Design Report. 2014, 164</a:t>
            </a:r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126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STFC_presentation</Template>
  <TotalTime>510</TotalTime>
  <Words>2078</Words>
  <Application>Microsoft Office PowerPoint</Application>
  <PresentationFormat>Widescreen</PresentationFormat>
  <Paragraphs>298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 Math</vt:lpstr>
      <vt:lpstr>Courier New</vt:lpstr>
      <vt:lpstr>Helvetica</vt:lpstr>
      <vt:lpstr>Palatino Linotype</vt:lpstr>
      <vt:lpstr>Office Theme</vt:lpstr>
      <vt:lpstr>An Inverse Compton Scattering source based on CompactLight</vt:lpstr>
      <vt:lpstr>Contents </vt:lpstr>
      <vt:lpstr>ICS as an alternative to large-scale light sources </vt:lpstr>
      <vt:lpstr>CompactLight (XLS) design study</vt:lpstr>
      <vt:lpstr>ICS source based on XLS</vt:lpstr>
      <vt:lpstr>How can we maximise photon flux  </vt:lpstr>
      <vt:lpstr>How can we minimise photon bandwidth </vt:lpstr>
      <vt:lpstr>Use CERN-developed RF-Track to simulate ICS </vt:lpstr>
      <vt:lpstr>Use CERN-developed RF-Track to simulate ICS </vt:lpstr>
      <vt:lpstr>Contents </vt:lpstr>
      <vt:lpstr>XLS preliminary parameters</vt:lpstr>
      <vt:lpstr>Parametric scans of flux and BW </vt:lpstr>
      <vt:lpstr>Set-up of the final focus </vt:lpstr>
      <vt:lpstr>Small final focus design</vt:lpstr>
      <vt:lpstr>Contents </vt:lpstr>
      <vt:lpstr>Fabry-Perot cavities </vt:lpstr>
      <vt:lpstr>Effective energy-based burst mode optimisation</vt:lpstr>
      <vt:lpstr>Geometry optimisation based on simplex algorithm</vt:lpstr>
      <vt:lpstr>Parameters of Fabry-Perot cavity for XLS source</vt:lpstr>
      <vt:lpstr>Contents </vt:lpstr>
      <vt:lpstr>ICS optimisation led to a significantly increased flux </vt:lpstr>
      <vt:lpstr>ICS optimisation led to a significantly increased flux </vt:lpstr>
      <vt:lpstr>ICS optimisation led to a significantly increased flux </vt:lpstr>
      <vt:lpstr>Landscape of ICS sources</vt:lpstr>
      <vt:lpstr>Potential applications </vt:lpstr>
      <vt:lpstr>Conclusions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detection set-up for ICS experiment</dc:title>
  <dc:creator>Vlad-Costin Musat</dc:creator>
  <cp:lastModifiedBy>Vlad-Costin Musat</cp:lastModifiedBy>
  <cp:revision>8</cp:revision>
  <dcterms:created xsi:type="dcterms:W3CDTF">2022-10-27T16:26:19Z</dcterms:created>
  <dcterms:modified xsi:type="dcterms:W3CDTF">2023-04-03T09:22:59Z</dcterms:modified>
</cp:coreProperties>
</file>