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2"/>
  </p:notesMasterIdLst>
  <p:handoutMasterIdLst>
    <p:handoutMasterId r:id="rId143"/>
  </p:handoutMasterIdLst>
  <p:sldIdLst>
    <p:sldId id="256" r:id="rId2"/>
    <p:sldId id="371" r:id="rId3"/>
    <p:sldId id="267" r:id="rId4"/>
    <p:sldId id="258" r:id="rId5"/>
    <p:sldId id="356" r:id="rId6"/>
    <p:sldId id="372" r:id="rId7"/>
    <p:sldId id="373" r:id="rId8"/>
    <p:sldId id="374" r:id="rId9"/>
    <p:sldId id="375" r:id="rId10"/>
    <p:sldId id="376" r:id="rId11"/>
    <p:sldId id="377" r:id="rId12"/>
    <p:sldId id="378" r:id="rId13"/>
    <p:sldId id="379" r:id="rId14"/>
    <p:sldId id="380" r:id="rId15"/>
    <p:sldId id="271" r:id="rId16"/>
    <p:sldId id="381" r:id="rId17"/>
    <p:sldId id="382" r:id="rId18"/>
    <p:sldId id="383" r:id="rId19"/>
    <p:sldId id="384" r:id="rId20"/>
    <p:sldId id="385" r:id="rId21"/>
    <p:sldId id="386" r:id="rId22"/>
    <p:sldId id="387" r:id="rId23"/>
    <p:sldId id="388" r:id="rId24"/>
    <p:sldId id="389" r:id="rId25"/>
    <p:sldId id="390" r:id="rId26"/>
    <p:sldId id="431" r:id="rId27"/>
    <p:sldId id="391" r:id="rId28"/>
    <p:sldId id="392" r:id="rId29"/>
    <p:sldId id="393" r:id="rId30"/>
    <p:sldId id="426" r:id="rId31"/>
    <p:sldId id="265" r:id="rId32"/>
    <p:sldId id="427" r:id="rId33"/>
    <p:sldId id="394" r:id="rId34"/>
    <p:sldId id="395" r:id="rId35"/>
    <p:sldId id="396" r:id="rId36"/>
    <p:sldId id="397" r:id="rId37"/>
    <p:sldId id="398" r:id="rId38"/>
    <p:sldId id="399" r:id="rId39"/>
    <p:sldId id="400" r:id="rId40"/>
    <p:sldId id="401" r:id="rId41"/>
    <p:sldId id="402" r:id="rId42"/>
    <p:sldId id="404" r:id="rId43"/>
    <p:sldId id="421" r:id="rId44"/>
    <p:sldId id="405" r:id="rId45"/>
    <p:sldId id="406" r:id="rId46"/>
    <p:sldId id="407" r:id="rId47"/>
    <p:sldId id="259" r:id="rId48"/>
    <p:sldId id="430" r:id="rId49"/>
    <p:sldId id="364" r:id="rId50"/>
    <p:sldId id="367" r:id="rId51"/>
    <p:sldId id="429" r:id="rId52"/>
    <p:sldId id="274" r:id="rId53"/>
    <p:sldId id="276" r:id="rId54"/>
    <p:sldId id="280" r:id="rId55"/>
    <p:sldId id="408" r:id="rId56"/>
    <p:sldId id="283" r:id="rId57"/>
    <p:sldId id="305" r:id="rId58"/>
    <p:sldId id="306" r:id="rId59"/>
    <p:sldId id="307" r:id="rId60"/>
    <p:sldId id="308" r:id="rId61"/>
    <p:sldId id="284" r:id="rId62"/>
    <p:sldId id="285" r:id="rId63"/>
    <p:sldId id="286" r:id="rId64"/>
    <p:sldId id="287" r:id="rId65"/>
    <p:sldId id="288" r:id="rId66"/>
    <p:sldId id="425" r:id="rId67"/>
    <p:sldId id="289" r:id="rId68"/>
    <p:sldId id="290" r:id="rId69"/>
    <p:sldId id="291" r:id="rId70"/>
    <p:sldId id="292" r:id="rId71"/>
    <p:sldId id="293" r:id="rId72"/>
    <p:sldId id="294" r:id="rId73"/>
    <p:sldId id="295" r:id="rId74"/>
    <p:sldId id="296" r:id="rId75"/>
    <p:sldId id="297" r:id="rId76"/>
    <p:sldId id="298" r:id="rId77"/>
    <p:sldId id="299" r:id="rId78"/>
    <p:sldId id="300" r:id="rId79"/>
    <p:sldId id="301" r:id="rId80"/>
    <p:sldId id="302" r:id="rId81"/>
    <p:sldId id="424" r:id="rId82"/>
    <p:sldId id="340" r:id="rId83"/>
    <p:sldId id="341" r:id="rId84"/>
    <p:sldId id="342" r:id="rId85"/>
    <p:sldId id="410" r:id="rId86"/>
    <p:sldId id="412" r:id="rId87"/>
    <p:sldId id="409" r:id="rId88"/>
    <p:sldId id="411" r:id="rId89"/>
    <p:sldId id="420" r:id="rId90"/>
    <p:sldId id="414" r:id="rId91"/>
    <p:sldId id="260" r:id="rId92"/>
    <p:sldId id="266" r:id="rId93"/>
    <p:sldId id="422" r:id="rId94"/>
    <p:sldId id="423" r:id="rId95"/>
    <p:sldId id="261" r:id="rId96"/>
    <p:sldId id="262" r:id="rId97"/>
    <p:sldId id="263" r:id="rId98"/>
    <p:sldId id="415" r:id="rId99"/>
    <p:sldId id="257" r:id="rId100"/>
    <p:sldId id="270" r:id="rId101"/>
    <p:sldId id="416" r:id="rId102"/>
    <p:sldId id="272" r:id="rId103"/>
    <p:sldId id="419" r:id="rId104"/>
    <p:sldId id="432" r:id="rId105"/>
    <p:sldId id="417" r:id="rId106"/>
    <p:sldId id="268" r:id="rId107"/>
    <p:sldId id="269" r:id="rId108"/>
    <p:sldId id="418" r:id="rId109"/>
    <p:sldId id="350" r:id="rId110"/>
    <p:sldId id="360" r:id="rId111"/>
    <p:sldId id="346" r:id="rId112"/>
    <p:sldId id="334" r:id="rId113"/>
    <p:sldId id="353" r:id="rId114"/>
    <p:sldId id="361" r:id="rId115"/>
    <p:sldId id="362" r:id="rId116"/>
    <p:sldId id="363" r:id="rId117"/>
    <p:sldId id="413" r:id="rId118"/>
    <p:sldId id="281" r:id="rId119"/>
    <p:sldId id="264" r:id="rId120"/>
    <p:sldId id="349" r:id="rId121"/>
    <p:sldId id="339" r:id="rId122"/>
    <p:sldId id="279" r:id="rId123"/>
    <p:sldId id="277" r:id="rId124"/>
    <p:sldId id="355" r:id="rId125"/>
    <p:sldId id="345" r:id="rId126"/>
    <p:sldId id="352" r:id="rId127"/>
    <p:sldId id="354" r:id="rId128"/>
    <p:sldId id="309" r:id="rId129"/>
    <p:sldId id="310" r:id="rId130"/>
    <p:sldId id="311" r:id="rId131"/>
    <p:sldId id="312" r:id="rId132"/>
    <p:sldId id="313" r:id="rId133"/>
    <p:sldId id="314" r:id="rId134"/>
    <p:sldId id="315" r:id="rId135"/>
    <p:sldId id="316" r:id="rId136"/>
    <p:sldId id="317" r:id="rId137"/>
    <p:sldId id="344" r:id="rId138"/>
    <p:sldId id="335" r:id="rId139"/>
    <p:sldId id="336" r:id="rId140"/>
    <p:sldId id="338" r:id="rId14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C8442"/>
    <a:srgbClr val="FFB902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46"/>
    <p:restoredTop sz="96208"/>
  </p:normalViewPr>
  <p:slideViewPr>
    <p:cSldViewPr snapToGrid="0" snapToObjects="1">
      <p:cViewPr varScale="1">
        <p:scale>
          <a:sx n="165" d="100"/>
          <a:sy n="165" d="100"/>
        </p:scale>
        <p:origin x="208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93" d="100"/>
          <a:sy n="93" d="100"/>
        </p:scale>
        <p:origin x="37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905CAD3-71FF-F144-9CA5-CF57044A7F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5E2B44-21D1-8643-A526-B4F5CCDC96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0945D-0F3E-A34B-9D4D-C902F18B7AE9}" type="datetimeFigureOut">
              <a:rPr lang="en-FR" smtClean="0"/>
              <a:t>26/03/2023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40E6F6-803A-9C4D-8D6B-14A19DA365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ADC854-7D98-334E-A52A-9450C6C9BBF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82CF36-A9E0-E74C-9C35-710727D2778A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04513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92C4B-8204-9C42-9A9E-A4594582C2E3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1B339-0BDD-3F46-A638-4454E8EE8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933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60449A00-BF00-AA48-BC1E-FDD45C339C1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6" name="Notes Placeholder 2">
            <a:extLst>
              <a:ext uri="{FF2B5EF4-FFF2-40B4-BE49-F238E27FC236}">
                <a16:creationId xmlns:a16="http://schemas.microsoft.com/office/drawing/2014/main" id="{7DA7FC05-94A4-8B43-BA98-30570BDBB17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CH" altLang="en-F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5DBC48F4-F7D2-3448-AB48-F904D529DB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D553882-ABCE-6545-8E16-7F906B59AED0}" type="slidenum">
              <a:rPr lang="en-US" altLang="en-FR" sz="1200"/>
              <a:pPr eaLnBrk="1" hangingPunct="1"/>
              <a:t>45</a:t>
            </a:fld>
            <a:endParaRPr lang="en-US" altLang="en-FR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>
            <a:extLst>
              <a:ext uri="{FF2B5EF4-FFF2-40B4-BE49-F238E27FC236}">
                <a16:creationId xmlns:a16="http://schemas.microsoft.com/office/drawing/2014/main" id="{718F054B-2C56-2C41-9B8A-7078F293BB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1856015-6802-4448-A0A3-FD92B115CCA4}" type="slidenum">
              <a:rPr lang="en-US" altLang="en-FR" sz="1200"/>
              <a:pPr eaLnBrk="1" hangingPunct="1"/>
              <a:t>84</a:t>
            </a:fld>
            <a:endParaRPr lang="en-US" altLang="en-FR" sz="1200"/>
          </a:p>
        </p:txBody>
      </p:sp>
      <p:sp>
        <p:nvSpPr>
          <p:cNvPr id="47106" name="Rectangle 2">
            <a:extLst>
              <a:ext uri="{FF2B5EF4-FFF2-40B4-BE49-F238E27FC236}">
                <a16:creationId xmlns:a16="http://schemas.microsoft.com/office/drawing/2014/main" id="{FD4ED32F-469F-814E-AF23-0207B8053AD6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1BE4DC1E-6CF6-2C45-82D8-9302105ADB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FR">
                <a:ea typeface="ＭＳ Ｐゴシック" panose="020B0600070205080204" pitchFamily="34" charset="-128"/>
              </a:rPr>
              <a:t>Chercher une aguille dans une botte de foin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>
            <a:extLst>
              <a:ext uri="{FF2B5EF4-FFF2-40B4-BE49-F238E27FC236}">
                <a16:creationId xmlns:a16="http://schemas.microsoft.com/office/drawing/2014/main" id="{615BBDE0-1724-5245-9AE4-872EA275DA23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Rectangle 3">
            <a:extLst>
              <a:ext uri="{FF2B5EF4-FFF2-40B4-BE49-F238E27FC236}">
                <a16:creationId xmlns:a16="http://schemas.microsoft.com/office/drawing/2014/main" id="{3E67818C-EDEC-9540-9A20-5C224151F5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FR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Espace réservé de l'image des diapositives 1">
            <a:extLst>
              <a:ext uri="{FF2B5EF4-FFF2-40B4-BE49-F238E27FC236}">
                <a16:creationId xmlns:a16="http://schemas.microsoft.com/office/drawing/2014/main" id="{EBAA520E-3C86-2A45-8514-DD9B60481D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Espace réservé des commentaires 2">
            <a:extLst>
              <a:ext uri="{FF2B5EF4-FFF2-40B4-BE49-F238E27FC236}">
                <a16:creationId xmlns:a16="http://schemas.microsoft.com/office/drawing/2014/main" id="{6D3ADF34-5B67-1A4C-84FC-202181CB668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FR">
              <a:ea typeface="ＭＳ Ｐゴシック" panose="020B0600070205080204" pitchFamily="34" charset="-128"/>
            </a:endParaRPr>
          </a:p>
        </p:txBody>
      </p:sp>
      <p:sp>
        <p:nvSpPr>
          <p:cNvPr id="29699" name="Espace réservé du numéro de diapositive 3">
            <a:extLst>
              <a:ext uri="{FF2B5EF4-FFF2-40B4-BE49-F238E27FC236}">
                <a16:creationId xmlns:a16="http://schemas.microsoft.com/office/drawing/2014/main" id="{C9E05FA5-D898-A44C-B45E-AC2735B631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45311B0-1C04-5F4F-AB09-15C99AA674EE}" type="slidenum">
              <a:rPr lang="fr-FR" altLang="en-FR" sz="1200">
                <a:latin typeface="Calibri" panose="020F0502020204030204" pitchFamily="34" charset="0"/>
              </a:rPr>
              <a:pPr eaLnBrk="1" hangingPunct="1"/>
              <a:t>120</a:t>
            </a:fld>
            <a:endParaRPr lang="fr-FR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Slide Image Placeholder 1">
            <a:extLst>
              <a:ext uri="{FF2B5EF4-FFF2-40B4-BE49-F238E27FC236}">
                <a16:creationId xmlns:a16="http://schemas.microsoft.com/office/drawing/2014/main" id="{ED81D315-B944-5741-B173-C36F76A2C4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2" name="Notes Placeholder 2">
            <a:extLst>
              <a:ext uri="{FF2B5EF4-FFF2-40B4-BE49-F238E27FC236}">
                <a16:creationId xmlns:a16="http://schemas.microsoft.com/office/drawing/2014/main" id="{BEF645DF-9FA1-DC49-8D5A-F66CEC168A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FR">
              <a:ea typeface="ＭＳ Ｐゴシック" panose="020B0600070205080204" pitchFamily="34" charset="-128"/>
            </a:endParaRPr>
          </a:p>
        </p:txBody>
      </p:sp>
      <p:sp>
        <p:nvSpPr>
          <p:cNvPr id="97283" name="Slide Number Placeholder 3">
            <a:extLst>
              <a:ext uri="{FF2B5EF4-FFF2-40B4-BE49-F238E27FC236}">
                <a16:creationId xmlns:a16="http://schemas.microsoft.com/office/drawing/2014/main" id="{899DC14B-6082-8A4E-8DCA-10F628DB2FF3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54CF6AFE-C277-5046-B3C7-8AADD1C9F2AC}" type="slidenum">
              <a:rPr lang="en-US" altLang="en-FR" sz="1200">
                <a:latin typeface="Calibri" panose="020F0502020204030204" pitchFamily="34" charset="0"/>
              </a:rPr>
              <a:pPr algn="r" eaLnBrk="1" hangingPunct="1"/>
              <a:t>136</a:t>
            </a:fld>
            <a:endParaRPr lang="en-US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7">
            <a:extLst>
              <a:ext uri="{FF2B5EF4-FFF2-40B4-BE49-F238E27FC236}">
                <a16:creationId xmlns:a16="http://schemas.microsoft.com/office/drawing/2014/main" id="{3881723F-7C6F-E84E-B92F-A6A5377E52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9E6C993-3C47-DB4A-9D9B-7C2CAF68EE70}" type="slidenum">
              <a:rPr lang="en-US" altLang="en-FR" sz="1200">
                <a:latin typeface="Calibri" panose="020F0502020204030204" pitchFamily="34" charset="0"/>
              </a:rPr>
              <a:pPr eaLnBrk="1" hangingPunct="1"/>
              <a:t>138</a:t>
            </a:fld>
            <a:endParaRPr lang="en-US" altLang="en-FR" sz="1200">
              <a:latin typeface="Calibri" panose="020F0502020204030204" pitchFamily="34" charset="0"/>
            </a:endParaRPr>
          </a:p>
        </p:txBody>
      </p:sp>
      <p:sp>
        <p:nvSpPr>
          <p:cNvPr id="136194" name="Rectangle 2">
            <a:extLst>
              <a:ext uri="{FF2B5EF4-FFF2-40B4-BE49-F238E27FC236}">
                <a16:creationId xmlns:a16="http://schemas.microsoft.com/office/drawing/2014/main" id="{A0E258BB-DFAA-2041-952A-F8C6BD5D8D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Rectangle 3">
            <a:extLst>
              <a:ext uri="{FF2B5EF4-FFF2-40B4-BE49-F238E27FC236}">
                <a16:creationId xmlns:a16="http://schemas.microsoft.com/office/drawing/2014/main" id="{5F10A04A-CB85-0C46-BFEC-628B96B252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F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Slide Image Placeholder 1">
            <a:extLst>
              <a:ext uri="{FF2B5EF4-FFF2-40B4-BE49-F238E27FC236}">
                <a16:creationId xmlns:a16="http://schemas.microsoft.com/office/drawing/2014/main" id="{AEE7BC02-B3CB-FA47-894F-AB992E55FB5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6" name="Notes Placeholder 2">
            <a:extLst>
              <a:ext uri="{FF2B5EF4-FFF2-40B4-BE49-F238E27FC236}">
                <a16:creationId xmlns:a16="http://schemas.microsoft.com/office/drawing/2014/main" id="{048B0065-A7EB-8240-A65D-46833D6C0D2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FR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FR">
                <a:ea typeface="ＭＳ Ｐゴシック" panose="020B0600070205080204" pitchFamily="34" charset="-128"/>
              </a:rPr>
              <a:t>There is not enough visible mass in rotating spiral galaxies to hold them together</a:t>
            </a:r>
          </a:p>
        </p:txBody>
      </p:sp>
      <p:sp>
        <p:nvSpPr>
          <p:cNvPr id="139267" name="Slide Number Placeholder 3">
            <a:extLst>
              <a:ext uri="{FF2B5EF4-FFF2-40B4-BE49-F238E27FC236}">
                <a16:creationId xmlns:a16="http://schemas.microsoft.com/office/drawing/2014/main" id="{C917AA57-D3EB-AB44-AC5A-6C7E6344DFAB}"/>
              </a:ext>
            </a:extLst>
          </p:cNvPr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</a:pPr>
            <a:fld id="{55CAC4BB-AD72-3B40-9539-F50341254AF5}" type="slidenum">
              <a:rPr lang="en-US" altLang="en-FR" sz="1200"/>
              <a:pPr algn="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t>139</a:t>
            </a:fld>
            <a:endParaRPr lang="en-US" altLang="en-FR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/>
              <a:t>M. Bomben - MasterClass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F89385E-3985-5849-848E-09C5BE8F92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/>
              <a:t>M. Bomben - MasterClass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F89385E-3985-5849-848E-09C5BE8F92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/>
              <a:t>M. Bomben - MasterClass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F89385E-3985-5849-848E-09C5BE8F92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/>
        </p:nvPicPr>
        <p:blipFill rotWithShape="1">
          <a:blip r:embed="rId2"/>
          <a:srcRect b="21978"/>
          <a:stretch/>
        </p:blipFill>
        <p:spPr bwMode="auto">
          <a:xfrm>
            <a:off x="6322617" y="4469526"/>
            <a:ext cx="41714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logoCNRSIN2P3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66185" y="4436248"/>
            <a:ext cx="9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661609" y="1959627"/>
            <a:ext cx="8024812" cy="1224246"/>
          </a:xfrm>
        </p:spPr>
        <p:txBody>
          <a:bodyPr/>
          <a:lstStyle>
            <a:lvl1pPr algn="ctr">
              <a:buFontTx/>
              <a:buNone/>
              <a:defRPr sz="4800" b="1">
                <a:solidFill>
                  <a:srgbClr val="FF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/>
              <a:t>M. Bomben - MasterClass 2023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mtClean="0"/>
            </a:lvl1pPr>
          </a:lstStyle>
          <a:p>
            <a:fld id="{5F89385E-3985-5849-848E-09C5BE8F923C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5" hasCustomPrompt="1"/>
          </p:nvPr>
        </p:nvSpPr>
        <p:spPr>
          <a:xfrm>
            <a:off x="661988" y="3831432"/>
            <a:ext cx="8024812" cy="731044"/>
          </a:xfrm>
        </p:spPr>
        <p:txBody>
          <a:bodyPr/>
          <a:lstStyle>
            <a:lvl1pPr>
              <a:buNone/>
              <a:defRPr sz="24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dirty="0"/>
              <a:t>M. Bomben, APC &amp; </a:t>
            </a:r>
            <a:r>
              <a:rPr lang="en-GB" dirty="0" err="1"/>
              <a:t>UdP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828068" y="4425449"/>
            <a:ext cx="1227809" cy="46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95AB4547-CE55-BD4F-8E7F-40B6C1D235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9977843-C9BA-7D49-B637-BD38FDF9D0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Bomben - MasterClass 2023</a:t>
            </a: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F7FF660-AC85-3445-93E5-C95E407BD2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DF94D-BB1C-DA49-9371-F0D9737EA56A}" type="slidenum">
              <a:rPr lang="fr-FR" altLang="en-FR"/>
              <a:pPr/>
              <a:t>‹#›</a:t>
            </a:fld>
            <a:endParaRPr lang="fr-FR" altLang="en-FR" sz="1050"/>
          </a:p>
        </p:txBody>
      </p:sp>
    </p:spTree>
    <p:extLst>
      <p:ext uri="{BB962C8B-B14F-4D97-AF65-F5344CB8AC3E}">
        <p14:creationId xmlns:p14="http://schemas.microsoft.com/office/powerpoint/2010/main" val="224362862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/>
              <a:t>M. Bomben - MasterClass 2023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F89385E-3985-5849-848E-09C5BE8F92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432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F89385E-3985-5849-848E-09C5BE8F92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562" y="887464"/>
            <a:ext cx="4483100" cy="39702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9338" y="887464"/>
            <a:ext cx="4495800" cy="39702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/>
              <a:t>M. Bomben - MasterClass 2023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F89385E-3985-5849-848E-09C5BE8F92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/>
              <a:t>M. Bomben - MasterClass 2023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F89385E-3985-5849-848E-09C5BE8F92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/>
              <a:t>M. Bomben - MasterClass 2023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F89385E-3985-5849-848E-09C5BE8F92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/>
              <a:t>M. Bomben - MasterClass 2023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F89385E-3985-5849-848E-09C5BE8F92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/>
              <a:t>M. Bomben - MasterClass 2023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F89385E-3985-5849-848E-09C5BE8F92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/>
              <a:t>M. Bomben - MasterClass 2023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F89385E-3985-5849-848E-09C5BE8F92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3579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28600" y="34529"/>
            <a:ext cx="8686800" cy="601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et modifiez le titre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700" y="662794"/>
            <a:ext cx="9131300" cy="430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00" y="4972050"/>
            <a:ext cx="7531100" cy="1595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/>
              <a:t>M. Bomben - MasterClass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1400" y="4972050"/>
            <a:ext cx="482600" cy="1714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F89385E-3985-5849-848E-09C5BE8F923C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28600" y="635794"/>
            <a:ext cx="8686800" cy="27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4972050"/>
            <a:ext cx="9144000" cy="119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0000FF"/>
          </a:solidFill>
          <a:latin typeface="+mj-lt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0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g"/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jpeg"/><Relationship Id="rId3" Type="http://schemas.openxmlformats.org/officeDocument/2006/relationships/image" Target="../media/image111.png"/><Relationship Id="rId7" Type="http://schemas.openxmlformats.org/officeDocument/2006/relationships/image" Target="../media/image115.jpe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11" Type="http://schemas.openxmlformats.org/officeDocument/2006/relationships/image" Target="../media/image119.png"/><Relationship Id="rId5" Type="http://schemas.openxmlformats.org/officeDocument/2006/relationships/image" Target="../media/image113.png"/><Relationship Id="rId10" Type="http://schemas.openxmlformats.org/officeDocument/2006/relationships/image" Target="../media/image118.png"/><Relationship Id="rId4" Type="http://schemas.openxmlformats.org/officeDocument/2006/relationships/image" Target="../media/image112.png"/><Relationship Id="rId9" Type="http://schemas.openxmlformats.org/officeDocument/2006/relationships/image" Target="../media/image117.emf"/></Relationships>
</file>

<file path=ppt/slides/_rels/slide1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9.jpeg"/><Relationship Id="rId7" Type="http://schemas.openxmlformats.org/officeDocument/2006/relationships/image" Target="../media/image110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27.png"/><Relationship Id="rId4" Type="http://schemas.openxmlformats.org/officeDocument/2006/relationships/image" Target="../media/image32.jpeg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emf"/><Relationship Id="rId2" Type="http://schemas.openxmlformats.org/officeDocument/2006/relationships/image" Target="../media/image120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1.em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4.emf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6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9.png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6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6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6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6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7.jpeg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6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pn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3.jpeg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gif"/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gif"/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87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0.png"/><Relationship Id="rId2" Type="http://schemas.openxmlformats.org/officeDocument/2006/relationships/image" Target="../media/image77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90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20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0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5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8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0.png"/><Relationship Id="rId2" Type="http://schemas.openxmlformats.org/officeDocument/2006/relationships/image" Target="../media/image86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90.png"/><Relationship Id="rId4" Type="http://schemas.openxmlformats.org/officeDocument/2006/relationships/image" Target="../media/image880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0.png"/><Relationship Id="rId2" Type="http://schemas.openxmlformats.org/officeDocument/2006/relationships/image" Target="../media/image8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90.png"/><Relationship Id="rId4" Type="http://schemas.openxmlformats.org/officeDocument/2006/relationships/image" Target="../media/image880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0.png"/><Relationship Id="rId7" Type="http://schemas.openxmlformats.org/officeDocument/2006/relationships/image" Target="../media/image92.png"/><Relationship Id="rId2" Type="http://schemas.openxmlformats.org/officeDocument/2006/relationships/image" Target="../media/image8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890.png"/><Relationship Id="rId4" Type="http://schemas.openxmlformats.org/officeDocument/2006/relationships/image" Target="../media/image880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image" Target="../media/image95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890.png"/><Relationship Id="rId4" Type="http://schemas.openxmlformats.org/officeDocument/2006/relationships/image" Target="../media/image880.png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CF8E5CF8-CA06-9DF6-B662-52CBB65785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83"/>
          <a:stretch/>
        </p:blipFill>
        <p:spPr bwMode="auto">
          <a:xfrm>
            <a:off x="7088" y="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solidFill>
            <a:srgbClr val="FFFFFF">
              <a:alpha val="69804"/>
            </a:srgbClr>
          </a:solidFill>
        </p:spPr>
        <p:txBody>
          <a:bodyPr/>
          <a:lstStyle/>
          <a:p>
            <a:r>
              <a:rPr lang="en-GB" dirty="0"/>
              <a:t>Masterclass 2023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2"/>
          </p:nvPr>
        </p:nvSpPr>
        <p:spPr>
          <a:xfrm>
            <a:off x="0" y="1029458"/>
            <a:ext cx="9144000" cy="1950225"/>
          </a:xfrm>
          <a:solidFill>
            <a:srgbClr val="FFFFFF">
              <a:alpha val="69804"/>
            </a:srgbClr>
          </a:solidFill>
        </p:spPr>
        <p:txBody>
          <a:bodyPr/>
          <a:lstStyle/>
          <a:p>
            <a:r>
              <a:rPr lang="en-GB" sz="4000" dirty="0"/>
              <a:t>La physique </a:t>
            </a:r>
            <a:r>
              <a:rPr lang="en-GB" sz="4000" dirty="0" err="1"/>
              <a:t>d'ATLAS</a:t>
            </a:r>
            <a:r>
              <a:rPr lang="en-GB" sz="4000" dirty="0"/>
              <a:t> au grand </a:t>
            </a:r>
            <a:r>
              <a:rPr lang="en-GB" sz="4000" dirty="0" err="1"/>
              <a:t>collisionneur</a:t>
            </a:r>
            <a:r>
              <a:rPr lang="en-GB" sz="4000" dirty="0"/>
              <a:t> de protons (LHC) du CERN :</a:t>
            </a:r>
          </a:p>
          <a:p>
            <a:r>
              <a:rPr lang="en-GB" sz="4000" dirty="0" err="1"/>
              <a:t>une</a:t>
            </a:r>
            <a:r>
              <a:rPr lang="en-GB" sz="4000" dirty="0"/>
              <a:t> introduction 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5"/>
          </p:nvPr>
        </p:nvSpPr>
        <p:spPr>
          <a:xfrm>
            <a:off x="661988" y="3831432"/>
            <a:ext cx="2278281" cy="890340"/>
          </a:xfrm>
          <a:solidFill>
            <a:srgbClr val="FFFFFF">
              <a:alpha val="69804"/>
            </a:srgbClr>
          </a:solidFill>
        </p:spPr>
        <p:txBody>
          <a:bodyPr/>
          <a:lstStyle/>
          <a:p>
            <a:r>
              <a:rPr lang="en-GB" dirty="0"/>
              <a:t>Marco </a:t>
            </a:r>
            <a:r>
              <a:rPr lang="en-GB" dirty="0" err="1"/>
              <a:t>Bomben</a:t>
            </a:r>
            <a:endParaRPr lang="en-GB" dirty="0"/>
          </a:p>
          <a:p>
            <a:r>
              <a:rPr lang="en-GB" dirty="0"/>
              <a:t>APC &amp; UPC</a:t>
            </a:r>
          </a:p>
        </p:txBody>
      </p:sp>
      <p:pic>
        <p:nvPicPr>
          <p:cNvPr id="3" name="Picture 8">
            <a:extLst>
              <a:ext uri="{FF2B5EF4-FFF2-40B4-BE49-F238E27FC236}">
                <a16:creationId xmlns:a16="http://schemas.microsoft.com/office/drawing/2014/main" id="{1F37BB27-A648-27C8-E5C6-F34AD7D23D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1978"/>
          <a:stretch/>
        </p:blipFill>
        <p:spPr bwMode="auto">
          <a:xfrm>
            <a:off x="6259556" y="4430111"/>
            <a:ext cx="417142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Picture 9" descr="logoCNRSIN2P3.jpg">
            <a:extLst>
              <a:ext uri="{FF2B5EF4-FFF2-40B4-BE49-F238E27FC236}">
                <a16:creationId xmlns:a16="http://schemas.microsoft.com/office/drawing/2014/main" id="{9061CECD-5B6B-BB84-B7E5-696A0AFAA674}"/>
              </a:ext>
            </a:extLst>
          </p:cNvPr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00645" y="4436248"/>
            <a:ext cx="972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B444A3-0F72-4B0E-9ACF-7EFDFD33B40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678294" y="4425449"/>
            <a:ext cx="1227809" cy="467999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FD6352E-D70B-F8FB-5F5C-CAB05EBC1EE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724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dans Infobox.">
            <a:extLst>
              <a:ext uri="{FF2B5EF4-FFF2-40B4-BE49-F238E27FC236}">
                <a16:creationId xmlns:a16="http://schemas.microsoft.com/office/drawing/2014/main" id="{AB536428-D379-3BB2-E300-6B62BD3E5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47" y="705731"/>
            <a:ext cx="3001352" cy="420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B80B8D9-45E9-F4D3-B746-57E067EEB40B}"/>
              </a:ext>
            </a:extLst>
          </p:cNvPr>
          <p:cNvSpPr txBox="1"/>
          <p:nvPr/>
        </p:nvSpPr>
        <p:spPr>
          <a:xfrm>
            <a:off x="356521" y="273435"/>
            <a:ext cx="283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Démocrite (460-370 av. J.C.)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57C79F-0FC0-0A15-1F90-FC66F5CAD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10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034448-21AB-A29E-0705-D3EECE3EC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102258249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9A71C3-0125-F5EF-DFB2-BA6841EEE5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4463" y="551616"/>
            <a:ext cx="5452657" cy="3869872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C9E9403-65EA-634C-97EE-0F82A2CCCB33}"/>
              </a:ext>
            </a:extLst>
          </p:cNvPr>
          <p:cNvSpPr txBox="1"/>
          <p:nvPr/>
        </p:nvSpPr>
        <p:spPr>
          <a:xfrm>
            <a:off x="418339" y="224205"/>
            <a:ext cx="820902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Quel est la masse de particule qui s’est désintégrée en </a:t>
            </a:r>
            <a:r>
              <a:rPr lang="fr-FR" dirty="0">
                <a:solidFill>
                  <a:srgbClr val="FFFF00"/>
                </a:solidFill>
              </a:rPr>
              <a:t>2 photons </a:t>
            </a:r>
            <a:r>
              <a:rPr lang="fr-FR" dirty="0">
                <a:solidFill>
                  <a:schemeClr val="bg1"/>
                </a:solidFill>
              </a:rPr>
              <a:t>?</a:t>
            </a:r>
            <a:r>
              <a:rPr lang="fr-FR" dirty="0"/>
              <a:t>?</a:t>
            </a:r>
            <a:r>
              <a:rPr lang="fr-FR" dirty="0">
                <a:solidFill>
                  <a:srgbClr val="00FF04"/>
                </a:solidFill>
              </a:rPr>
              <a:t>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6FCFEA4-9284-5476-5B0E-22E6D53701F2}"/>
                  </a:ext>
                </a:extLst>
              </p:cNvPr>
              <p:cNvSpPr txBox="1"/>
              <p:nvPr/>
            </p:nvSpPr>
            <p:spPr>
              <a:xfrm>
                <a:off x="4832949" y="1150670"/>
                <a:ext cx="4311052" cy="1051057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350" dirty="0">
                    <a:solidFill>
                      <a:schemeClr val="bg1"/>
                    </a:solidFill>
                  </a:rPr>
                  <a:t>Soient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  <m:sup/>
                    </m:sSubSup>
                    <m:r>
                      <a:rPr lang="en-US" sz="135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1,2</m:t>
                            </m:r>
                          </m:sub>
                          <m:sup/>
                        </m:sSubSup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Sup>
                              <m:sSubSupPr>
                                <m:ctrlP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1,2</m:t>
                                </m:r>
                              </m:sub>
                              <m:sup/>
                            </m:sSubSup>
                          </m:e>
                        </m:acc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r>
                  <a:rPr lang="fr-FR" sz="1350" dirty="0">
                    <a:solidFill>
                      <a:schemeClr val="bg1"/>
                    </a:solidFill>
                  </a:rPr>
                  <a:t> les quadrivecteurs des </a:t>
                </a:r>
                <a:r>
                  <a:rPr lang="fr-FR" sz="1350" dirty="0">
                    <a:solidFill>
                      <a:srgbClr val="FFFF00"/>
                    </a:solidFill>
                  </a:rPr>
                  <a:t>2</a:t>
                </a:r>
                <a:r>
                  <a:rPr lang="fr-FR" sz="1350" dirty="0">
                    <a:solidFill>
                      <a:schemeClr val="bg1"/>
                    </a:solidFill>
                  </a:rPr>
                  <a:t> </a:t>
                </a:r>
                <a:r>
                  <a:rPr lang="fr-FR" sz="1350" dirty="0">
                    <a:solidFill>
                      <a:srgbClr val="FFFF00"/>
                    </a:solidFill>
                  </a:rPr>
                  <a:t>photons</a:t>
                </a:r>
              </a:p>
              <a:p>
                <a:endParaRPr lang="fr-FR" sz="1350" dirty="0">
                  <a:solidFill>
                    <a:schemeClr val="bg1"/>
                  </a:solidFill>
                </a:endParaRPr>
              </a:p>
              <a:p>
                <a:endParaRPr lang="fr-FR" sz="1350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6FCFEA4-9284-5476-5B0E-22E6D53701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2949" y="1150670"/>
                <a:ext cx="4311052" cy="1051057"/>
              </a:xfrm>
              <a:prstGeom prst="rect">
                <a:avLst/>
              </a:prstGeom>
              <a:blipFill>
                <a:blip r:embed="rId3"/>
                <a:stretch>
                  <a:fillRect l="-2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6D508-1EE5-E1BD-572B-69F902C03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9AE80-ACAD-9738-10E2-D5AE36B9C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100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98086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9A71C3-0125-F5EF-DFB2-BA6841EEE5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4463" y="551616"/>
            <a:ext cx="5452657" cy="3869872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C9E9403-65EA-634C-97EE-0F82A2CCCB33}"/>
              </a:ext>
            </a:extLst>
          </p:cNvPr>
          <p:cNvSpPr txBox="1"/>
          <p:nvPr/>
        </p:nvSpPr>
        <p:spPr>
          <a:xfrm>
            <a:off x="418339" y="224205"/>
            <a:ext cx="820902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Quel est la masse de particule qui s’est désintégrée en </a:t>
            </a:r>
            <a:r>
              <a:rPr lang="fr-FR" dirty="0">
                <a:solidFill>
                  <a:srgbClr val="FFFF00"/>
                </a:solidFill>
              </a:rPr>
              <a:t>2 photons </a:t>
            </a:r>
            <a:r>
              <a:rPr lang="fr-FR" dirty="0">
                <a:solidFill>
                  <a:schemeClr val="bg1"/>
                </a:solidFill>
              </a:rPr>
              <a:t>?</a:t>
            </a:r>
            <a:r>
              <a:rPr lang="fr-FR" dirty="0"/>
              <a:t>?</a:t>
            </a:r>
            <a:r>
              <a:rPr lang="fr-FR" dirty="0">
                <a:solidFill>
                  <a:srgbClr val="00FF04"/>
                </a:solidFill>
              </a:rPr>
              <a:t>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6FCFEA4-9284-5476-5B0E-22E6D53701F2}"/>
                  </a:ext>
                </a:extLst>
              </p:cNvPr>
              <p:cNvSpPr txBox="1"/>
              <p:nvPr/>
            </p:nvSpPr>
            <p:spPr>
              <a:xfrm>
                <a:off x="4832949" y="1150670"/>
                <a:ext cx="4311052" cy="1466555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350" dirty="0">
                    <a:solidFill>
                      <a:schemeClr val="bg1"/>
                    </a:solidFill>
                  </a:rPr>
                  <a:t>Soient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  <m:sup/>
                    </m:sSubSup>
                    <m:r>
                      <a:rPr lang="en-US" sz="135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1,2</m:t>
                            </m:r>
                          </m:sub>
                          <m:sup/>
                        </m:sSubSup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Sup>
                              <m:sSubSupPr>
                                <m:ctrlP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1,2</m:t>
                                </m:r>
                              </m:sub>
                              <m:sup/>
                            </m:sSubSup>
                          </m:e>
                        </m:acc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r>
                  <a:rPr lang="fr-FR" sz="1350" dirty="0">
                    <a:solidFill>
                      <a:schemeClr val="bg1"/>
                    </a:solidFill>
                  </a:rPr>
                  <a:t> les quadrivecteurs des </a:t>
                </a:r>
                <a:r>
                  <a:rPr lang="fr-FR" sz="1350" dirty="0">
                    <a:solidFill>
                      <a:srgbClr val="FFFF00"/>
                    </a:solidFill>
                  </a:rPr>
                  <a:t>2</a:t>
                </a:r>
                <a:r>
                  <a:rPr lang="fr-FR" sz="1350" dirty="0">
                    <a:solidFill>
                      <a:schemeClr val="bg1"/>
                    </a:solidFill>
                  </a:rPr>
                  <a:t> </a:t>
                </a:r>
                <a:r>
                  <a:rPr lang="fr-FR" sz="1350" dirty="0">
                    <a:solidFill>
                      <a:srgbClr val="FFFF00"/>
                    </a:solidFill>
                  </a:rPr>
                  <a:t>photons</a:t>
                </a:r>
              </a:p>
              <a:p>
                <a:endParaRPr lang="fr-FR" sz="1350" dirty="0">
                  <a:solidFill>
                    <a:schemeClr val="bg1"/>
                  </a:solidFill>
                </a:endParaRPr>
              </a:p>
              <a:p>
                <a:r>
                  <a:rPr lang="fr-FR" sz="1350" dirty="0">
                    <a:solidFill>
                      <a:schemeClr val="bg1"/>
                    </a:solidFill>
                  </a:rPr>
                  <a:t>Alors la masse </a:t>
                </a:r>
                <a:r>
                  <a:rPr lang="fr-FR" sz="1350" i="1" dirty="0">
                    <a:solidFill>
                      <a:schemeClr val="bg1"/>
                    </a:solidFill>
                  </a:rPr>
                  <a:t>m</a:t>
                </a:r>
                <a:r>
                  <a:rPr lang="fr-FR" sz="1350" dirty="0">
                    <a:solidFill>
                      <a:schemeClr val="bg1"/>
                    </a:solidFill>
                  </a:rPr>
                  <a:t> de la particule qui s’est désintégrée est telle que :</a:t>
                </a:r>
              </a:p>
              <a:p>
                <a:endParaRPr lang="fr-FR" sz="1350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6FCFEA4-9284-5476-5B0E-22E6D53701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2949" y="1150670"/>
                <a:ext cx="4311052" cy="1466555"/>
              </a:xfrm>
              <a:prstGeom prst="rect">
                <a:avLst/>
              </a:prstGeom>
              <a:blipFill>
                <a:blip r:embed="rId3"/>
                <a:stretch>
                  <a:fillRect l="-2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7D65B-F8B2-F885-F4CD-18BBAA7C6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A59281-5B6D-19E2-B971-D27A75949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101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18478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9A71C3-0125-F5EF-DFB2-BA6841EEE5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4463" y="551616"/>
            <a:ext cx="5452657" cy="3869872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C9E9403-65EA-634C-97EE-0F82A2CCCB33}"/>
              </a:ext>
            </a:extLst>
          </p:cNvPr>
          <p:cNvSpPr txBox="1"/>
          <p:nvPr/>
        </p:nvSpPr>
        <p:spPr>
          <a:xfrm>
            <a:off x="418339" y="224205"/>
            <a:ext cx="820902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Quel est la masse de particule qui s’est désintégrée en </a:t>
            </a:r>
            <a:r>
              <a:rPr lang="fr-FR" dirty="0">
                <a:solidFill>
                  <a:srgbClr val="FFFF00"/>
                </a:solidFill>
              </a:rPr>
              <a:t>2 photons </a:t>
            </a:r>
            <a:r>
              <a:rPr lang="fr-FR" dirty="0">
                <a:solidFill>
                  <a:schemeClr val="bg1"/>
                </a:solidFill>
              </a:rPr>
              <a:t>?</a:t>
            </a:r>
            <a:r>
              <a:rPr lang="fr-FR" dirty="0"/>
              <a:t>?</a:t>
            </a:r>
            <a:r>
              <a:rPr lang="fr-FR" dirty="0">
                <a:solidFill>
                  <a:srgbClr val="00FF04"/>
                </a:solidFill>
              </a:rPr>
              <a:t> 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6FCFEA4-9284-5476-5B0E-22E6D53701F2}"/>
                  </a:ext>
                </a:extLst>
              </p:cNvPr>
              <p:cNvSpPr txBox="1"/>
              <p:nvPr/>
            </p:nvSpPr>
            <p:spPr>
              <a:xfrm>
                <a:off x="4832949" y="1150669"/>
                <a:ext cx="4311052" cy="3414974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350" dirty="0">
                    <a:solidFill>
                      <a:schemeClr val="bg1"/>
                    </a:solidFill>
                  </a:rPr>
                  <a:t>Soient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  <m:sup/>
                    </m:sSubSup>
                    <m:r>
                      <a:rPr lang="en-US" sz="135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1,2</m:t>
                            </m:r>
                          </m:sub>
                          <m:sup/>
                        </m:sSubSup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Sup>
                              <m:sSubSupPr>
                                <m:ctrlP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1,2</m:t>
                                </m:r>
                              </m:sub>
                              <m:sup/>
                            </m:sSubSup>
                          </m:e>
                        </m:acc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r>
                  <a:rPr lang="fr-FR" sz="1350" dirty="0">
                    <a:solidFill>
                      <a:schemeClr val="bg1"/>
                    </a:solidFill>
                  </a:rPr>
                  <a:t> les quadrivecteurs des </a:t>
                </a:r>
                <a:r>
                  <a:rPr lang="fr-FR" sz="1350" dirty="0">
                    <a:solidFill>
                      <a:srgbClr val="FFFF00"/>
                    </a:solidFill>
                  </a:rPr>
                  <a:t>2</a:t>
                </a:r>
                <a:r>
                  <a:rPr lang="fr-FR" sz="1350" dirty="0">
                    <a:solidFill>
                      <a:schemeClr val="bg1"/>
                    </a:solidFill>
                  </a:rPr>
                  <a:t> </a:t>
                </a:r>
                <a:r>
                  <a:rPr lang="fr-FR" sz="1350" dirty="0">
                    <a:solidFill>
                      <a:srgbClr val="FFFF00"/>
                    </a:solidFill>
                  </a:rPr>
                  <a:t>photons</a:t>
                </a:r>
              </a:p>
              <a:p>
                <a:endParaRPr lang="fr-FR" sz="1350" dirty="0">
                  <a:solidFill>
                    <a:schemeClr val="bg1"/>
                  </a:solidFill>
                </a:endParaRPr>
              </a:p>
              <a:p>
                <a:r>
                  <a:rPr lang="fr-FR" sz="1350" dirty="0">
                    <a:solidFill>
                      <a:schemeClr val="bg1"/>
                    </a:solidFill>
                  </a:rPr>
                  <a:t>Alors la masse </a:t>
                </a:r>
                <a:r>
                  <a:rPr lang="fr-FR" sz="1350" i="1" dirty="0">
                    <a:solidFill>
                      <a:schemeClr val="bg1"/>
                    </a:solidFill>
                  </a:rPr>
                  <a:t>m</a:t>
                </a:r>
                <a:r>
                  <a:rPr lang="fr-FR" sz="1350" dirty="0">
                    <a:solidFill>
                      <a:schemeClr val="bg1"/>
                    </a:solidFill>
                  </a:rPr>
                  <a:t> de la particule qui s’est désintégrée est telle que :</a:t>
                </a:r>
              </a:p>
              <a:p>
                <a:endParaRPr lang="fr-FR" sz="1350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35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3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13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135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sSubSup>
                        <m:sSubSupPr>
                          <m:ctrlP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/>
                      </m:sSubSup>
                      <m:r>
                        <a:rPr lang="en-US" sz="135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/>
                      </m:sSubSup>
                      <m:sSup>
                        <m:sSupPr>
                          <m:ctrlP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35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35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⃗"/>
                              <m:ctrlPr>
                                <a:rPr lang="en-US" sz="135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Sup>
                                <m:sSubSupPr>
                                  <m:ctrlP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/>
                              </m:sSubSup>
                            </m:e>
                          </m:acc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sz="135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Sup>
                                <m:sSubSupPr>
                                  <m:ctrlP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/>
                              </m:sSubSup>
                            </m:e>
                          </m:acc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35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350" dirty="0">
                  <a:solidFill>
                    <a:schemeClr val="bg1"/>
                  </a:solidFill>
                </a:endParaRPr>
              </a:p>
              <a:p>
                <a:endParaRPr lang="fr-FR" sz="1350" i="1" dirty="0">
                  <a:solidFill>
                    <a:schemeClr val="bg1"/>
                  </a:solidFill>
                </a:endParaRPr>
              </a:p>
              <a:p>
                <a:r>
                  <a:rPr lang="fr-FR" sz="1350" dirty="0">
                    <a:solidFill>
                      <a:schemeClr val="bg1"/>
                    </a:solidFill>
                  </a:rPr>
                  <a:t>Du coup on doit :</a:t>
                </a:r>
              </a:p>
              <a:p>
                <a:pPr marL="257175" indent="-257175">
                  <a:buFont typeface="+mj-lt"/>
                  <a:buAutoNum type="arabicPeriod"/>
                </a:pPr>
                <a:r>
                  <a:rPr lang="fr-FR" sz="1350" dirty="0">
                    <a:solidFill>
                      <a:schemeClr val="bg1"/>
                    </a:solidFill>
                  </a:rPr>
                  <a:t>mesurer toutes les énergies et toutes les impulsions</a:t>
                </a:r>
              </a:p>
              <a:p>
                <a:pPr marL="257175" indent="-257175">
                  <a:buFont typeface="+mj-lt"/>
                  <a:buAutoNum type="arabicPeriod"/>
                </a:pPr>
                <a:r>
                  <a:rPr lang="fr-FR" sz="1350" dirty="0">
                    <a:solidFill>
                      <a:schemeClr val="bg1"/>
                    </a:solidFill>
                  </a:rPr>
                  <a:t>prendre la sommes des énergies et la somme des impulsions</a:t>
                </a:r>
              </a:p>
              <a:p>
                <a:pPr marL="257175" indent="-257175">
                  <a:buFont typeface="+mj-lt"/>
                  <a:buAutoNum type="arabicPeriod"/>
                </a:pPr>
                <a:r>
                  <a:rPr lang="fr-FR" sz="1350" dirty="0">
                    <a:solidFill>
                      <a:schemeClr val="bg1"/>
                    </a:solidFill>
                  </a:rPr>
                  <a:t>élever au carré le résultat de chaque somme</a:t>
                </a:r>
              </a:p>
              <a:p>
                <a:pPr marL="257175" indent="-257175">
                  <a:buFont typeface="+mj-lt"/>
                  <a:buAutoNum type="arabicPeriod"/>
                </a:pPr>
                <a:r>
                  <a:rPr lang="fr-FR" sz="1350" dirty="0">
                    <a:solidFill>
                      <a:schemeClr val="bg1"/>
                    </a:solidFill>
                  </a:rPr>
                  <a:t>prendre la différence de cette somme</a:t>
                </a:r>
              </a:p>
              <a:p>
                <a:pPr marL="257175" indent="-257175">
                  <a:buFont typeface="+mj-lt"/>
                  <a:buAutoNum type="arabicPeriod"/>
                </a:pPr>
                <a:r>
                  <a:rPr lang="fr-FR" sz="1350" dirty="0">
                    <a:solidFill>
                      <a:schemeClr val="bg1"/>
                    </a:solidFill>
                  </a:rPr>
                  <a:t>le résultat est la masse au carré de la particule cherché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6FCFEA4-9284-5476-5B0E-22E6D53701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2949" y="1150669"/>
                <a:ext cx="4311052" cy="3414974"/>
              </a:xfrm>
              <a:prstGeom prst="rect">
                <a:avLst/>
              </a:prstGeom>
              <a:blipFill>
                <a:blip r:embed="rId3"/>
                <a:stretch>
                  <a:fillRect l="-294" b="-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5A634-CCD1-B2ED-91A7-A42B0E70E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83961-F37B-B213-ADC6-BC50BAD7B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102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605299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54294CB7-9809-B6E3-8CB5-902F6D232C83}"/>
              </a:ext>
            </a:extLst>
          </p:cNvPr>
          <p:cNvGrpSpPr/>
          <p:nvPr/>
        </p:nvGrpSpPr>
        <p:grpSpPr>
          <a:xfrm>
            <a:off x="972061" y="776118"/>
            <a:ext cx="6820140" cy="3755061"/>
            <a:chOff x="-173491" y="109538"/>
            <a:chExt cx="6028983" cy="3319462"/>
          </a:xfrm>
        </p:grpSpPr>
        <p:pic>
          <p:nvPicPr>
            <p:cNvPr id="2" name="Content Placeholder 4" descr="atlas.png">
              <a:extLst>
                <a:ext uri="{FF2B5EF4-FFF2-40B4-BE49-F238E27FC236}">
                  <a16:creationId xmlns:a16="http://schemas.microsoft.com/office/drawing/2014/main" id="{C718989D-EB11-36B1-ED3E-2402260B5A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807" r="-4807"/>
            <a:stretch>
              <a:fillRect/>
            </a:stretch>
          </p:blipFill>
          <p:spPr bwMode="auto">
            <a:xfrm>
              <a:off x="-173491" y="109538"/>
              <a:ext cx="5969000" cy="331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Connecteur droit avec flèche 2">
              <a:extLst>
                <a:ext uri="{FF2B5EF4-FFF2-40B4-BE49-F238E27FC236}">
                  <a16:creationId xmlns:a16="http://schemas.microsoft.com/office/drawing/2014/main" id="{76AC5D65-FC83-14F6-89D1-4C31E32D673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128509" y="1419225"/>
              <a:ext cx="2667000" cy="153988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ZoneTexte 3">
              <a:extLst>
                <a:ext uri="{FF2B5EF4-FFF2-40B4-BE49-F238E27FC236}">
                  <a16:creationId xmlns:a16="http://schemas.microsoft.com/office/drawing/2014/main" id="{75F2A4D4-5E32-E3F6-8166-A135423740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25646" y="1003300"/>
              <a:ext cx="229846" cy="285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GB" altLang="en-FR" sz="1500"/>
                <a:t>z</a:t>
              </a:r>
            </a:p>
          </p:txBody>
        </p:sp>
        <p:cxnSp>
          <p:nvCxnSpPr>
            <p:cNvPr id="8" name="Connecteur droit avec flèche 17">
              <a:extLst>
                <a:ext uri="{FF2B5EF4-FFF2-40B4-BE49-F238E27FC236}">
                  <a16:creationId xmlns:a16="http://schemas.microsoft.com/office/drawing/2014/main" id="{4292EE9D-FF9A-4ED3-329C-3C95839533A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128509" y="706438"/>
              <a:ext cx="2370137" cy="866775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Arc 27">
              <a:extLst>
                <a:ext uri="{FF2B5EF4-FFF2-40B4-BE49-F238E27FC236}">
                  <a16:creationId xmlns:a16="http://schemas.microsoft.com/office/drawing/2014/main" id="{FF128257-D4C1-4B5A-C00D-84AB9B4C442C}"/>
                </a:ext>
              </a:extLst>
            </p:cNvPr>
            <p:cNvSpPr>
              <a:spLocks/>
            </p:cNvSpPr>
            <p:nvPr/>
          </p:nvSpPr>
          <p:spPr bwMode="auto">
            <a:xfrm rot="883886">
              <a:off x="4288971" y="1057275"/>
              <a:ext cx="598488" cy="522288"/>
            </a:xfrm>
            <a:custGeom>
              <a:avLst/>
              <a:gdLst>
                <a:gd name="T0" fmla="*/ 299244 w 598488"/>
                <a:gd name="T1" fmla="*/ 0 h 522288"/>
                <a:gd name="T2" fmla="*/ 598488 w 598488"/>
                <a:gd name="T3" fmla="*/ 261144 h 52228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98488" h="522288" stroke="0">
                  <a:moveTo>
                    <a:pt x="299244" y="0"/>
                  </a:moveTo>
                  <a:cubicBezTo>
                    <a:pt x="464512" y="0"/>
                    <a:pt x="598488" y="116918"/>
                    <a:pt x="598488" y="261144"/>
                  </a:cubicBezTo>
                  <a:lnTo>
                    <a:pt x="299244" y="261144"/>
                  </a:lnTo>
                  <a:lnTo>
                    <a:pt x="299244" y="0"/>
                  </a:lnTo>
                  <a:close/>
                </a:path>
                <a:path w="598488" h="522288" fill="none">
                  <a:moveTo>
                    <a:pt x="299244" y="0"/>
                  </a:moveTo>
                  <a:cubicBezTo>
                    <a:pt x="464512" y="0"/>
                    <a:pt x="598488" y="116918"/>
                    <a:pt x="598488" y="261144"/>
                  </a:cubicBezTo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fr-FR" sz="1350"/>
            </a:p>
          </p:txBody>
        </p:sp>
        <p:sp>
          <p:nvSpPr>
            <p:cNvPr id="10" name="ZoneTexte 22">
              <a:extLst>
                <a:ext uri="{FF2B5EF4-FFF2-40B4-BE49-F238E27FC236}">
                  <a16:creationId xmlns:a16="http://schemas.microsoft.com/office/drawing/2014/main" id="{52735424-1212-F02D-E9CD-F8BD87A28F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3919" y="1069975"/>
              <a:ext cx="255353" cy="285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FR" sz="1500" b="1"/>
                <a:t>θ</a:t>
              </a:r>
            </a:p>
          </p:txBody>
        </p:sp>
        <p:sp>
          <p:nvSpPr>
            <p:cNvPr id="11" name="Arc 31">
              <a:extLst>
                <a:ext uri="{FF2B5EF4-FFF2-40B4-BE49-F238E27FC236}">
                  <a16:creationId xmlns:a16="http://schemas.microsoft.com/office/drawing/2014/main" id="{77AF79D0-0EFA-A37F-C5CF-F8E410CDDF33}"/>
                </a:ext>
              </a:extLst>
            </p:cNvPr>
            <p:cNvSpPr>
              <a:spLocks/>
            </p:cNvSpPr>
            <p:nvPr/>
          </p:nvSpPr>
          <p:spPr bwMode="auto">
            <a:xfrm rot="883886">
              <a:off x="4476296" y="931863"/>
              <a:ext cx="785813" cy="703262"/>
            </a:xfrm>
            <a:custGeom>
              <a:avLst/>
              <a:gdLst>
                <a:gd name="T0" fmla="*/ 392906 w 785813"/>
                <a:gd name="T1" fmla="*/ 0 h 703262"/>
                <a:gd name="T2" fmla="*/ 785813 w 785813"/>
                <a:gd name="T3" fmla="*/ 351631 h 70326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85813" h="703262" stroke="0">
                  <a:moveTo>
                    <a:pt x="392906" y="0"/>
                  </a:moveTo>
                  <a:cubicBezTo>
                    <a:pt x="609903" y="0"/>
                    <a:pt x="785813" y="157431"/>
                    <a:pt x="785813" y="351631"/>
                  </a:cubicBezTo>
                  <a:lnTo>
                    <a:pt x="392907" y="351631"/>
                  </a:lnTo>
                  <a:cubicBezTo>
                    <a:pt x="392907" y="234421"/>
                    <a:pt x="392906" y="117210"/>
                    <a:pt x="392906" y="0"/>
                  </a:cubicBezTo>
                  <a:close/>
                </a:path>
                <a:path w="785813" h="703262" fill="none">
                  <a:moveTo>
                    <a:pt x="392906" y="0"/>
                  </a:moveTo>
                  <a:cubicBezTo>
                    <a:pt x="609903" y="0"/>
                    <a:pt x="785813" y="157431"/>
                    <a:pt x="785813" y="351631"/>
                  </a:cubicBezTo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fr-FR" sz="1350"/>
            </a:p>
          </p:txBody>
        </p:sp>
        <p:sp>
          <p:nvSpPr>
            <p:cNvPr id="12" name="ZoneTexte 22">
              <a:extLst>
                <a:ext uri="{FF2B5EF4-FFF2-40B4-BE49-F238E27FC236}">
                  <a16:creationId xmlns:a16="http://schemas.microsoft.com/office/drawing/2014/main" id="{9DBCD285-EADA-AEB7-C3A5-D3E09DCA68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2370" y="811213"/>
              <a:ext cx="255353" cy="285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FR" sz="1500" b="1"/>
                <a:t>η</a:t>
              </a:r>
            </a:p>
          </p:txBody>
        </p:sp>
        <p:sp>
          <p:nvSpPr>
            <p:cNvPr id="13" name="Arc 34">
              <a:extLst>
                <a:ext uri="{FF2B5EF4-FFF2-40B4-BE49-F238E27FC236}">
                  <a16:creationId xmlns:a16="http://schemas.microsoft.com/office/drawing/2014/main" id="{DE062793-7D6C-A4FC-B9C1-0739A5DD451B}"/>
                </a:ext>
              </a:extLst>
            </p:cNvPr>
            <p:cNvSpPr>
              <a:spLocks/>
            </p:cNvSpPr>
            <p:nvPr/>
          </p:nvSpPr>
          <p:spPr bwMode="auto">
            <a:xfrm rot="4496071" flipV="1">
              <a:off x="1035390" y="1647032"/>
              <a:ext cx="1473200" cy="569912"/>
            </a:xfrm>
            <a:custGeom>
              <a:avLst/>
              <a:gdLst>
                <a:gd name="T0" fmla="*/ 122787 w 1473200"/>
                <a:gd name="T1" fmla="*/ 442483 h 569912"/>
                <a:gd name="T2" fmla="*/ 609090 w 1473200"/>
                <a:gd name="T3" fmla="*/ 4302 h 569912"/>
                <a:gd name="T4" fmla="*/ 1098177 w 1473200"/>
                <a:gd name="T5" fmla="*/ 36693 h 5699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73200" h="569912" stroke="0">
                  <a:moveTo>
                    <a:pt x="122787" y="442483"/>
                  </a:moveTo>
                  <a:cubicBezTo>
                    <a:pt x="-170752" y="271309"/>
                    <a:pt x="86114" y="39860"/>
                    <a:pt x="609090" y="4302"/>
                  </a:cubicBezTo>
                  <a:cubicBezTo>
                    <a:pt x="776896" y="-7108"/>
                    <a:pt x="949738" y="4339"/>
                    <a:pt x="1098177" y="36693"/>
                  </a:cubicBezTo>
                  <a:lnTo>
                    <a:pt x="736600" y="284956"/>
                  </a:lnTo>
                  <a:lnTo>
                    <a:pt x="122787" y="442483"/>
                  </a:lnTo>
                  <a:close/>
                </a:path>
                <a:path w="1473200" h="569912" fill="none">
                  <a:moveTo>
                    <a:pt x="122787" y="442483"/>
                  </a:moveTo>
                  <a:cubicBezTo>
                    <a:pt x="-170752" y="271309"/>
                    <a:pt x="86114" y="39860"/>
                    <a:pt x="609090" y="4302"/>
                  </a:cubicBezTo>
                  <a:cubicBezTo>
                    <a:pt x="776896" y="-7108"/>
                    <a:pt x="949738" y="4339"/>
                    <a:pt x="1098177" y="36693"/>
                  </a:cubicBezTo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fr-FR" sz="1350"/>
            </a:p>
          </p:txBody>
        </p:sp>
        <p:sp>
          <p:nvSpPr>
            <p:cNvPr id="14" name="ZoneTexte 22">
              <a:extLst>
                <a:ext uri="{FF2B5EF4-FFF2-40B4-BE49-F238E27FC236}">
                  <a16:creationId xmlns:a16="http://schemas.microsoft.com/office/drawing/2014/main" id="{F96AD286-BE3D-F345-184A-6A9CF9515A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7146" y="1092200"/>
              <a:ext cx="282276" cy="285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FR" sz="1500" b="1"/>
                <a:t>ϕ</a:t>
              </a:r>
            </a:p>
          </p:txBody>
        </p:sp>
        <p:cxnSp>
          <p:nvCxnSpPr>
            <p:cNvPr id="15" name="Connecteur droit avec flèche 36">
              <a:extLst>
                <a:ext uri="{FF2B5EF4-FFF2-40B4-BE49-F238E27FC236}">
                  <a16:creationId xmlns:a16="http://schemas.microsoft.com/office/drawing/2014/main" id="{56BDCB28-4F45-6B61-EBE9-B1E7FE1C543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2985634" y="484188"/>
              <a:ext cx="142875" cy="1089025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ZoneTexte 20">
              <a:extLst>
                <a:ext uri="{FF2B5EF4-FFF2-40B4-BE49-F238E27FC236}">
                  <a16:creationId xmlns:a16="http://schemas.microsoft.com/office/drawing/2014/main" id="{FAB88959-F977-0A68-4D3D-2735D36F4B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5634" y="225425"/>
              <a:ext cx="222760" cy="285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GB" altLang="en-FR" sz="1500"/>
                <a:t>r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61250F28-66AF-D5F9-730C-0967C386C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ATLAS - Système de coordonnées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F9B0D1-3210-518D-FD1C-61782F894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11F6C1-33FB-8798-248E-336181E8F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103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981046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54294CB7-9809-B6E3-8CB5-902F6D232C83}"/>
              </a:ext>
            </a:extLst>
          </p:cNvPr>
          <p:cNvGrpSpPr/>
          <p:nvPr/>
        </p:nvGrpSpPr>
        <p:grpSpPr>
          <a:xfrm>
            <a:off x="972061" y="776118"/>
            <a:ext cx="6820140" cy="3755061"/>
            <a:chOff x="-173491" y="109538"/>
            <a:chExt cx="6028983" cy="3319462"/>
          </a:xfrm>
        </p:grpSpPr>
        <p:pic>
          <p:nvPicPr>
            <p:cNvPr id="2" name="Content Placeholder 4" descr="atlas.png">
              <a:extLst>
                <a:ext uri="{FF2B5EF4-FFF2-40B4-BE49-F238E27FC236}">
                  <a16:creationId xmlns:a16="http://schemas.microsoft.com/office/drawing/2014/main" id="{C718989D-EB11-36B1-ED3E-2402260B5A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807" r="-4807"/>
            <a:stretch>
              <a:fillRect/>
            </a:stretch>
          </p:blipFill>
          <p:spPr bwMode="auto">
            <a:xfrm>
              <a:off x="-173491" y="109538"/>
              <a:ext cx="5969000" cy="331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Connecteur droit avec flèche 2">
              <a:extLst>
                <a:ext uri="{FF2B5EF4-FFF2-40B4-BE49-F238E27FC236}">
                  <a16:creationId xmlns:a16="http://schemas.microsoft.com/office/drawing/2014/main" id="{76AC5D65-FC83-14F6-89D1-4C31E32D673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128509" y="1419225"/>
              <a:ext cx="2667000" cy="153988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ZoneTexte 3">
              <a:extLst>
                <a:ext uri="{FF2B5EF4-FFF2-40B4-BE49-F238E27FC236}">
                  <a16:creationId xmlns:a16="http://schemas.microsoft.com/office/drawing/2014/main" id="{75F2A4D4-5E32-E3F6-8166-A135423740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25646" y="1003300"/>
              <a:ext cx="229846" cy="285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GB" altLang="en-FR" sz="1500"/>
                <a:t>z</a:t>
              </a:r>
            </a:p>
          </p:txBody>
        </p:sp>
        <p:cxnSp>
          <p:nvCxnSpPr>
            <p:cNvPr id="8" name="Connecteur droit avec flèche 17">
              <a:extLst>
                <a:ext uri="{FF2B5EF4-FFF2-40B4-BE49-F238E27FC236}">
                  <a16:creationId xmlns:a16="http://schemas.microsoft.com/office/drawing/2014/main" id="{4292EE9D-FF9A-4ED3-329C-3C95839533A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128509" y="706438"/>
              <a:ext cx="2370137" cy="866775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Arc 27">
              <a:extLst>
                <a:ext uri="{FF2B5EF4-FFF2-40B4-BE49-F238E27FC236}">
                  <a16:creationId xmlns:a16="http://schemas.microsoft.com/office/drawing/2014/main" id="{FF128257-D4C1-4B5A-C00D-84AB9B4C442C}"/>
                </a:ext>
              </a:extLst>
            </p:cNvPr>
            <p:cNvSpPr>
              <a:spLocks/>
            </p:cNvSpPr>
            <p:nvPr/>
          </p:nvSpPr>
          <p:spPr bwMode="auto">
            <a:xfrm rot="883886">
              <a:off x="4288971" y="1057275"/>
              <a:ext cx="598488" cy="522288"/>
            </a:xfrm>
            <a:custGeom>
              <a:avLst/>
              <a:gdLst>
                <a:gd name="T0" fmla="*/ 299244 w 598488"/>
                <a:gd name="T1" fmla="*/ 0 h 522288"/>
                <a:gd name="T2" fmla="*/ 598488 w 598488"/>
                <a:gd name="T3" fmla="*/ 261144 h 52228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98488" h="522288" stroke="0">
                  <a:moveTo>
                    <a:pt x="299244" y="0"/>
                  </a:moveTo>
                  <a:cubicBezTo>
                    <a:pt x="464512" y="0"/>
                    <a:pt x="598488" y="116918"/>
                    <a:pt x="598488" y="261144"/>
                  </a:cubicBezTo>
                  <a:lnTo>
                    <a:pt x="299244" y="261144"/>
                  </a:lnTo>
                  <a:lnTo>
                    <a:pt x="299244" y="0"/>
                  </a:lnTo>
                  <a:close/>
                </a:path>
                <a:path w="598488" h="522288" fill="none">
                  <a:moveTo>
                    <a:pt x="299244" y="0"/>
                  </a:moveTo>
                  <a:cubicBezTo>
                    <a:pt x="464512" y="0"/>
                    <a:pt x="598488" y="116918"/>
                    <a:pt x="598488" y="261144"/>
                  </a:cubicBezTo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fr-FR" sz="1350"/>
            </a:p>
          </p:txBody>
        </p:sp>
        <p:sp>
          <p:nvSpPr>
            <p:cNvPr id="10" name="ZoneTexte 22">
              <a:extLst>
                <a:ext uri="{FF2B5EF4-FFF2-40B4-BE49-F238E27FC236}">
                  <a16:creationId xmlns:a16="http://schemas.microsoft.com/office/drawing/2014/main" id="{52735424-1212-F02D-E9CD-F8BD87A28F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3919" y="1069975"/>
              <a:ext cx="255353" cy="285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FR" sz="1500" b="1"/>
                <a:t>θ</a:t>
              </a:r>
            </a:p>
          </p:txBody>
        </p:sp>
        <p:sp>
          <p:nvSpPr>
            <p:cNvPr id="11" name="Arc 31">
              <a:extLst>
                <a:ext uri="{FF2B5EF4-FFF2-40B4-BE49-F238E27FC236}">
                  <a16:creationId xmlns:a16="http://schemas.microsoft.com/office/drawing/2014/main" id="{77AF79D0-0EFA-A37F-C5CF-F8E410CDDF33}"/>
                </a:ext>
              </a:extLst>
            </p:cNvPr>
            <p:cNvSpPr>
              <a:spLocks/>
            </p:cNvSpPr>
            <p:nvPr/>
          </p:nvSpPr>
          <p:spPr bwMode="auto">
            <a:xfrm rot="883886">
              <a:off x="4476296" y="931863"/>
              <a:ext cx="785813" cy="703262"/>
            </a:xfrm>
            <a:custGeom>
              <a:avLst/>
              <a:gdLst>
                <a:gd name="T0" fmla="*/ 392906 w 785813"/>
                <a:gd name="T1" fmla="*/ 0 h 703262"/>
                <a:gd name="T2" fmla="*/ 785813 w 785813"/>
                <a:gd name="T3" fmla="*/ 351631 h 70326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85813" h="703262" stroke="0">
                  <a:moveTo>
                    <a:pt x="392906" y="0"/>
                  </a:moveTo>
                  <a:cubicBezTo>
                    <a:pt x="609903" y="0"/>
                    <a:pt x="785813" y="157431"/>
                    <a:pt x="785813" y="351631"/>
                  </a:cubicBezTo>
                  <a:lnTo>
                    <a:pt x="392907" y="351631"/>
                  </a:lnTo>
                  <a:cubicBezTo>
                    <a:pt x="392907" y="234421"/>
                    <a:pt x="392906" y="117210"/>
                    <a:pt x="392906" y="0"/>
                  </a:cubicBezTo>
                  <a:close/>
                </a:path>
                <a:path w="785813" h="703262" fill="none">
                  <a:moveTo>
                    <a:pt x="392906" y="0"/>
                  </a:moveTo>
                  <a:cubicBezTo>
                    <a:pt x="609903" y="0"/>
                    <a:pt x="785813" y="157431"/>
                    <a:pt x="785813" y="351631"/>
                  </a:cubicBezTo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fr-FR" sz="1350"/>
            </a:p>
          </p:txBody>
        </p:sp>
        <p:sp>
          <p:nvSpPr>
            <p:cNvPr id="12" name="ZoneTexte 22">
              <a:extLst>
                <a:ext uri="{FF2B5EF4-FFF2-40B4-BE49-F238E27FC236}">
                  <a16:creationId xmlns:a16="http://schemas.microsoft.com/office/drawing/2014/main" id="{9DBCD285-EADA-AEB7-C3A5-D3E09DCA68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2370" y="811213"/>
              <a:ext cx="255353" cy="285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FR" sz="1500" b="1"/>
                <a:t>η</a:t>
              </a:r>
            </a:p>
          </p:txBody>
        </p:sp>
        <p:sp>
          <p:nvSpPr>
            <p:cNvPr id="13" name="Arc 34">
              <a:extLst>
                <a:ext uri="{FF2B5EF4-FFF2-40B4-BE49-F238E27FC236}">
                  <a16:creationId xmlns:a16="http://schemas.microsoft.com/office/drawing/2014/main" id="{DE062793-7D6C-A4FC-B9C1-0739A5DD451B}"/>
                </a:ext>
              </a:extLst>
            </p:cNvPr>
            <p:cNvSpPr>
              <a:spLocks/>
            </p:cNvSpPr>
            <p:nvPr/>
          </p:nvSpPr>
          <p:spPr bwMode="auto">
            <a:xfrm rot="4496071" flipV="1">
              <a:off x="1035390" y="1647032"/>
              <a:ext cx="1473200" cy="569912"/>
            </a:xfrm>
            <a:custGeom>
              <a:avLst/>
              <a:gdLst>
                <a:gd name="T0" fmla="*/ 122787 w 1473200"/>
                <a:gd name="T1" fmla="*/ 442483 h 569912"/>
                <a:gd name="T2" fmla="*/ 609090 w 1473200"/>
                <a:gd name="T3" fmla="*/ 4302 h 569912"/>
                <a:gd name="T4" fmla="*/ 1098177 w 1473200"/>
                <a:gd name="T5" fmla="*/ 36693 h 5699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73200" h="569912" stroke="0">
                  <a:moveTo>
                    <a:pt x="122787" y="442483"/>
                  </a:moveTo>
                  <a:cubicBezTo>
                    <a:pt x="-170752" y="271309"/>
                    <a:pt x="86114" y="39860"/>
                    <a:pt x="609090" y="4302"/>
                  </a:cubicBezTo>
                  <a:cubicBezTo>
                    <a:pt x="776896" y="-7108"/>
                    <a:pt x="949738" y="4339"/>
                    <a:pt x="1098177" y="36693"/>
                  </a:cubicBezTo>
                  <a:lnTo>
                    <a:pt x="736600" y="284956"/>
                  </a:lnTo>
                  <a:lnTo>
                    <a:pt x="122787" y="442483"/>
                  </a:lnTo>
                  <a:close/>
                </a:path>
                <a:path w="1473200" h="569912" fill="none">
                  <a:moveTo>
                    <a:pt x="122787" y="442483"/>
                  </a:moveTo>
                  <a:cubicBezTo>
                    <a:pt x="-170752" y="271309"/>
                    <a:pt x="86114" y="39860"/>
                    <a:pt x="609090" y="4302"/>
                  </a:cubicBezTo>
                  <a:cubicBezTo>
                    <a:pt x="776896" y="-7108"/>
                    <a:pt x="949738" y="4339"/>
                    <a:pt x="1098177" y="36693"/>
                  </a:cubicBezTo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fr-FR" sz="1350"/>
            </a:p>
          </p:txBody>
        </p:sp>
        <p:sp>
          <p:nvSpPr>
            <p:cNvPr id="14" name="ZoneTexte 22">
              <a:extLst>
                <a:ext uri="{FF2B5EF4-FFF2-40B4-BE49-F238E27FC236}">
                  <a16:creationId xmlns:a16="http://schemas.microsoft.com/office/drawing/2014/main" id="{F96AD286-BE3D-F345-184A-6A9CF9515A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7146" y="1092200"/>
              <a:ext cx="282276" cy="285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FR" sz="1500" b="1"/>
                <a:t>ϕ</a:t>
              </a:r>
            </a:p>
          </p:txBody>
        </p:sp>
        <p:cxnSp>
          <p:nvCxnSpPr>
            <p:cNvPr id="15" name="Connecteur droit avec flèche 36">
              <a:extLst>
                <a:ext uri="{FF2B5EF4-FFF2-40B4-BE49-F238E27FC236}">
                  <a16:creationId xmlns:a16="http://schemas.microsoft.com/office/drawing/2014/main" id="{56BDCB28-4F45-6B61-EBE9-B1E7FE1C543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2985634" y="484188"/>
              <a:ext cx="142875" cy="1089025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ZoneTexte 20">
              <a:extLst>
                <a:ext uri="{FF2B5EF4-FFF2-40B4-BE49-F238E27FC236}">
                  <a16:creationId xmlns:a16="http://schemas.microsoft.com/office/drawing/2014/main" id="{FAB88959-F977-0A68-4D3D-2735D36F4B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5634" y="225425"/>
              <a:ext cx="222760" cy="285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520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GB" altLang="en-FR" sz="1500"/>
                <a:t>r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61250F28-66AF-D5F9-730C-0967C386C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ATLAS - Système de coordonnées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F9B0D1-3210-518D-FD1C-61782F894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11F6C1-33FB-8798-248E-336181E8F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104</a:t>
            </a:fld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EA4821-BE6A-8265-656B-538B1A292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214" y="776118"/>
            <a:ext cx="3022600" cy="38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45392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04861F5C-B6AF-5223-5A7C-75D491A99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1" y="697347"/>
            <a:ext cx="4090307" cy="4090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8B7A59-ED12-64AD-33C1-48E5F70F2CC0}"/>
              </a:ext>
            </a:extLst>
          </p:cNvPr>
          <p:cNvSpPr txBox="1"/>
          <p:nvPr/>
        </p:nvSpPr>
        <p:spPr>
          <a:xfrm>
            <a:off x="418339" y="224205"/>
            <a:ext cx="820902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Quel est la masse de particule qui s’est désintégrée en </a:t>
            </a:r>
            <a:r>
              <a:rPr lang="fr-FR" dirty="0">
                <a:solidFill>
                  <a:srgbClr val="00FF04"/>
                </a:solidFill>
              </a:rPr>
              <a:t>2 électrons </a:t>
            </a:r>
            <a:r>
              <a:rPr lang="fr-FR" dirty="0">
                <a:solidFill>
                  <a:schemeClr val="bg1"/>
                </a:solidFill>
              </a:rPr>
              <a:t>et </a:t>
            </a:r>
            <a:r>
              <a:rPr lang="fr-FR" dirty="0">
                <a:solidFill>
                  <a:srgbClr val="FF0000"/>
                </a:solidFill>
              </a:rPr>
              <a:t>2 muons</a:t>
            </a:r>
            <a:r>
              <a:rPr lang="fr-FR" dirty="0">
                <a:solidFill>
                  <a:schemeClr val="bg1"/>
                </a:solidFill>
              </a:rPr>
              <a:t> ?</a:t>
            </a:r>
            <a:r>
              <a:rPr lang="fr-FR" dirty="0"/>
              <a:t>?</a:t>
            </a:r>
            <a:r>
              <a:rPr lang="fr-FR" dirty="0">
                <a:solidFill>
                  <a:srgbClr val="00FF04"/>
                </a:solidFill>
              </a:rPr>
              <a:t> 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1E0041F-291C-EFA6-7525-19C5CAA82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2B95BE-29DD-E404-7F2A-0904D3CBB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105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54203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04861F5C-B6AF-5223-5A7C-75D491A99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1" y="697347"/>
            <a:ext cx="4090307" cy="4090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8B7A59-ED12-64AD-33C1-48E5F70F2CC0}"/>
              </a:ext>
            </a:extLst>
          </p:cNvPr>
          <p:cNvSpPr txBox="1"/>
          <p:nvPr/>
        </p:nvSpPr>
        <p:spPr>
          <a:xfrm>
            <a:off x="418339" y="224205"/>
            <a:ext cx="820902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Quel est la masse de particule qui s’est désintégrée en </a:t>
            </a:r>
            <a:r>
              <a:rPr lang="fr-FR" dirty="0">
                <a:solidFill>
                  <a:srgbClr val="00FF04"/>
                </a:solidFill>
              </a:rPr>
              <a:t>2 électrons </a:t>
            </a:r>
            <a:r>
              <a:rPr lang="fr-FR" dirty="0">
                <a:solidFill>
                  <a:schemeClr val="bg1"/>
                </a:solidFill>
              </a:rPr>
              <a:t>et </a:t>
            </a:r>
            <a:r>
              <a:rPr lang="fr-FR" dirty="0">
                <a:solidFill>
                  <a:srgbClr val="FF0000"/>
                </a:solidFill>
              </a:rPr>
              <a:t>2 muons</a:t>
            </a:r>
            <a:r>
              <a:rPr lang="fr-FR" dirty="0">
                <a:solidFill>
                  <a:schemeClr val="bg1"/>
                </a:solidFill>
              </a:rPr>
              <a:t> ?</a:t>
            </a:r>
            <a:r>
              <a:rPr lang="fr-FR" dirty="0"/>
              <a:t>?</a:t>
            </a:r>
            <a:r>
              <a:rPr lang="fr-FR" dirty="0">
                <a:solidFill>
                  <a:srgbClr val="00FF04"/>
                </a:solidFill>
              </a:rPr>
              <a:t>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4B11FC-E8E0-D081-158C-089A849D406B}"/>
                  </a:ext>
                </a:extLst>
              </p:cNvPr>
              <p:cNvSpPr txBox="1"/>
              <p:nvPr/>
            </p:nvSpPr>
            <p:spPr>
              <a:xfrm>
                <a:off x="4098168" y="1467690"/>
                <a:ext cx="5045833" cy="89030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350" dirty="0">
                    <a:solidFill>
                      <a:schemeClr val="bg1"/>
                    </a:solidFill>
                  </a:rPr>
                  <a:t>Soient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  <m:sup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350" i="1">
                            <a:solidFill>
                              <a:srgbClr val="00FF04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3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µ</m:t>
                        </m:r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r>
                      <a:rPr lang="en-US" sz="135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1,2</m:t>
                            </m:r>
                          </m:sub>
                          <m:sup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350" i="1">
                                <a:solidFill>
                                  <a:srgbClr val="00FF04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35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µ</m:t>
                            </m:r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Sup>
                              <m:sSubSupPr>
                                <m:ctrlP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350" i="1">
                                    <a:solidFill>
                                      <a:srgbClr val="00FF04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135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µ</m:t>
                                </m:r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bSup>
                          </m:e>
                        </m:acc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r>
                  <a:rPr lang="fr-FR" sz="1350" dirty="0">
                    <a:solidFill>
                      <a:schemeClr val="bg1"/>
                    </a:solidFill>
                  </a:rPr>
                  <a:t> les quadrivecteurs des 4 particules</a:t>
                </a:r>
              </a:p>
              <a:p>
                <a:endParaRPr lang="fr-FR" sz="1350" dirty="0">
                  <a:solidFill>
                    <a:schemeClr val="bg1"/>
                  </a:solidFill>
                </a:endParaRPr>
              </a:p>
              <a:p>
                <a:endParaRPr lang="fr-FR" sz="1350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4B11FC-E8E0-D081-158C-089A849D40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8168" y="1467690"/>
                <a:ext cx="5045833" cy="890308"/>
              </a:xfrm>
              <a:prstGeom prst="rect">
                <a:avLst/>
              </a:prstGeom>
              <a:blipFill>
                <a:blip r:embed="rId3"/>
                <a:stretch>
                  <a:fillRect l="-2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6E9CCCE-964A-9B5E-51DD-45583D867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795717-E0F0-7758-92D9-B96F633F1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106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372433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04861F5C-B6AF-5223-5A7C-75D491A99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1" y="697347"/>
            <a:ext cx="4090307" cy="4090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8B7A59-ED12-64AD-33C1-48E5F70F2CC0}"/>
              </a:ext>
            </a:extLst>
          </p:cNvPr>
          <p:cNvSpPr txBox="1"/>
          <p:nvPr/>
        </p:nvSpPr>
        <p:spPr>
          <a:xfrm>
            <a:off x="418339" y="224205"/>
            <a:ext cx="820902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Quel est la masse de particule qui s’est désintégrée en </a:t>
            </a:r>
            <a:r>
              <a:rPr lang="fr-FR" dirty="0">
                <a:solidFill>
                  <a:srgbClr val="00FF04"/>
                </a:solidFill>
              </a:rPr>
              <a:t>2 électrons </a:t>
            </a:r>
            <a:r>
              <a:rPr lang="fr-FR" dirty="0">
                <a:solidFill>
                  <a:schemeClr val="bg1"/>
                </a:solidFill>
              </a:rPr>
              <a:t>et </a:t>
            </a:r>
            <a:r>
              <a:rPr lang="fr-FR" dirty="0">
                <a:solidFill>
                  <a:srgbClr val="FF0000"/>
                </a:solidFill>
              </a:rPr>
              <a:t>2 muons</a:t>
            </a:r>
            <a:r>
              <a:rPr lang="fr-FR" dirty="0">
                <a:solidFill>
                  <a:schemeClr val="bg1"/>
                </a:solidFill>
              </a:rPr>
              <a:t> ?</a:t>
            </a:r>
            <a:r>
              <a:rPr lang="fr-FR" dirty="0"/>
              <a:t>?</a:t>
            </a:r>
            <a:r>
              <a:rPr lang="fr-FR" dirty="0">
                <a:solidFill>
                  <a:srgbClr val="00FF04"/>
                </a:solidFill>
              </a:rPr>
              <a:t>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4B11FC-E8E0-D081-158C-089A849D406B}"/>
                  </a:ext>
                </a:extLst>
              </p:cNvPr>
              <p:cNvSpPr txBox="1"/>
              <p:nvPr/>
            </p:nvSpPr>
            <p:spPr>
              <a:xfrm>
                <a:off x="4098168" y="1467691"/>
                <a:ext cx="5045833" cy="1305807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350" dirty="0">
                    <a:solidFill>
                      <a:schemeClr val="bg1"/>
                    </a:solidFill>
                  </a:rPr>
                  <a:t>Soient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  <m:sup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350" i="1">
                            <a:solidFill>
                              <a:srgbClr val="00FF04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3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µ</m:t>
                        </m:r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r>
                      <a:rPr lang="en-US" sz="135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1,2</m:t>
                            </m:r>
                          </m:sub>
                          <m:sup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350" i="1">
                                <a:solidFill>
                                  <a:srgbClr val="00FF04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35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µ</m:t>
                            </m:r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Sup>
                              <m:sSubSupPr>
                                <m:ctrlP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350" i="1">
                                    <a:solidFill>
                                      <a:srgbClr val="00FF04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135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µ</m:t>
                                </m:r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bSup>
                          </m:e>
                        </m:acc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r>
                  <a:rPr lang="fr-FR" sz="1350" dirty="0">
                    <a:solidFill>
                      <a:schemeClr val="bg1"/>
                    </a:solidFill>
                  </a:rPr>
                  <a:t> les quadrivecteurs des 4 particules</a:t>
                </a:r>
              </a:p>
              <a:p>
                <a:endParaRPr lang="fr-FR" sz="1350" dirty="0">
                  <a:solidFill>
                    <a:schemeClr val="bg1"/>
                  </a:solidFill>
                </a:endParaRPr>
              </a:p>
              <a:p>
                <a:r>
                  <a:rPr lang="fr-FR" sz="1350" dirty="0">
                    <a:solidFill>
                      <a:schemeClr val="bg1"/>
                    </a:solidFill>
                  </a:rPr>
                  <a:t>Alors la masse </a:t>
                </a:r>
                <a:r>
                  <a:rPr lang="fr-FR" sz="1350" i="1" dirty="0">
                    <a:solidFill>
                      <a:schemeClr val="bg1"/>
                    </a:solidFill>
                  </a:rPr>
                  <a:t>m</a:t>
                </a:r>
                <a:r>
                  <a:rPr lang="fr-FR" sz="1350" dirty="0">
                    <a:solidFill>
                      <a:schemeClr val="bg1"/>
                    </a:solidFill>
                  </a:rPr>
                  <a:t> de la particule qui s’est désintégrée est telle que :</a:t>
                </a:r>
              </a:p>
              <a:p>
                <a:endParaRPr lang="fr-FR" sz="1350" i="1" dirty="0">
                  <a:solidFill>
                    <a:schemeClr val="bg1"/>
                  </a:solidFill>
                </a:endParaRPr>
              </a:p>
              <a:p>
                <a:endParaRPr lang="fr-FR" sz="1350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4B11FC-E8E0-D081-158C-089A849D40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8168" y="1467691"/>
                <a:ext cx="5045833" cy="1305807"/>
              </a:xfrm>
              <a:prstGeom prst="rect">
                <a:avLst/>
              </a:prstGeom>
              <a:blipFill>
                <a:blip r:embed="rId3"/>
                <a:stretch>
                  <a:fillRect l="-2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2C463AC-54F4-999F-D4AE-4648B8960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7B5E12-6862-C6B8-03FD-2A50B3B5A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107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714387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04861F5C-B6AF-5223-5A7C-75D491A99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1" y="697347"/>
            <a:ext cx="4090307" cy="4090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8B7A59-ED12-64AD-33C1-48E5F70F2CC0}"/>
              </a:ext>
            </a:extLst>
          </p:cNvPr>
          <p:cNvSpPr txBox="1"/>
          <p:nvPr/>
        </p:nvSpPr>
        <p:spPr>
          <a:xfrm>
            <a:off x="418339" y="224205"/>
            <a:ext cx="820902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Quel est la masse de particule qui s’est désintégrée en </a:t>
            </a:r>
            <a:r>
              <a:rPr lang="fr-FR" dirty="0">
                <a:solidFill>
                  <a:srgbClr val="00FF04"/>
                </a:solidFill>
              </a:rPr>
              <a:t>2 électrons </a:t>
            </a:r>
            <a:r>
              <a:rPr lang="fr-FR" dirty="0">
                <a:solidFill>
                  <a:schemeClr val="bg1"/>
                </a:solidFill>
              </a:rPr>
              <a:t>et </a:t>
            </a:r>
            <a:r>
              <a:rPr lang="fr-FR" dirty="0">
                <a:solidFill>
                  <a:srgbClr val="FF0000"/>
                </a:solidFill>
              </a:rPr>
              <a:t>2 muons</a:t>
            </a:r>
            <a:r>
              <a:rPr lang="fr-FR" dirty="0">
                <a:solidFill>
                  <a:schemeClr val="bg1"/>
                </a:solidFill>
              </a:rPr>
              <a:t> ?</a:t>
            </a:r>
            <a:r>
              <a:rPr lang="fr-FR" dirty="0"/>
              <a:t>?</a:t>
            </a:r>
            <a:r>
              <a:rPr lang="fr-FR" dirty="0">
                <a:solidFill>
                  <a:srgbClr val="00FF04"/>
                </a:solidFill>
              </a:rPr>
              <a:t> 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4B11FC-E8E0-D081-158C-089A849D406B}"/>
                  </a:ext>
                </a:extLst>
              </p:cNvPr>
              <p:cNvSpPr txBox="1"/>
              <p:nvPr/>
            </p:nvSpPr>
            <p:spPr>
              <a:xfrm>
                <a:off x="4098168" y="1467691"/>
                <a:ext cx="5045833" cy="1677575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350" dirty="0">
                    <a:solidFill>
                      <a:schemeClr val="bg1"/>
                    </a:solidFill>
                  </a:rPr>
                  <a:t>Soient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  <m:sup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350" i="1">
                            <a:solidFill>
                              <a:srgbClr val="00FF04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3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µ</m:t>
                        </m:r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r>
                      <a:rPr lang="en-US" sz="135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1,2</m:t>
                            </m:r>
                          </m:sub>
                          <m:sup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350" i="1">
                                <a:solidFill>
                                  <a:srgbClr val="00FF04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35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µ</m:t>
                            </m:r>
                            <m: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135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Sup>
                              <m:sSubSupPr>
                                <m:ctrlP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350" i="1">
                                    <a:solidFill>
                                      <a:srgbClr val="00FF04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135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µ</m:t>
                                </m:r>
                                <m:r>
                                  <a:rPr lang="en-US" sz="135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bSup>
                          </m:e>
                        </m:acc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r>
                  <a:rPr lang="fr-FR" sz="1350" dirty="0">
                    <a:solidFill>
                      <a:schemeClr val="bg1"/>
                    </a:solidFill>
                  </a:rPr>
                  <a:t> les quadrivecteurs des 4 particules</a:t>
                </a:r>
              </a:p>
              <a:p>
                <a:endParaRPr lang="fr-FR" sz="1350" dirty="0">
                  <a:solidFill>
                    <a:schemeClr val="bg1"/>
                  </a:solidFill>
                </a:endParaRPr>
              </a:p>
              <a:p>
                <a:r>
                  <a:rPr lang="fr-FR" sz="1350" dirty="0">
                    <a:solidFill>
                      <a:schemeClr val="bg1"/>
                    </a:solidFill>
                  </a:rPr>
                  <a:t>Alors la masse </a:t>
                </a:r>
                <a:r>
                  <a:rPr lang="fr-FR" sz="1350" i="1" dirty="0">
                    <a:solidFill>
                      <a:schemeClr val="bg1"/>
                    </a:solidFill>
                  </a:rPr>
                  <a:t>m</a:t>
                </a:r>
                <a:r>
                  <a:rPr lang="fr-FR" sz="1350" dirty="0">
                    <a:solidFill>
                      <a:schemeClr val="bg1"/>
                    </a:solidFill>
                  </a:rPr>
                  <a:t> de la particule qui s’est désintégrée est telle que :</a:t>
                </a:r>
              </a:p>
              <a:p>
                <a:endParaRPr lang="fr-FR" sz="1350" i="1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35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3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13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135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sSubSup>
                        <m:sSubSupPr>
                          <m:ctrlP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d>
                            <m:dPr>
                              <m:ctrlPr>
                                <a:rPr lang="en-US" sz="135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350" i="1">
                                  <a:solidFill>
                                    <a:srgbClr val="00FF04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d>
                        </m:sup>
                      </m:sSubSup>
                      <m:r>
                        <a:rPr lang="en-US" sz="135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d>
                            <m:dPr>
                              <m:ctrlPr>
                                <a:rPr lang="en-US" sz="135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350" i="1">
                                  <a:solidFill>
                                    <a:srgbClr val="00FF04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d>
                        </m:sup>
                      </m:sSubSup>
                      <m:r>
                        <a:rPr lang="en-US" sz="135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d>
                            <m:dPr>
                              <m:ctrlPr>
                                <a:rPr lang="en-US" sz="135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35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µ</m:t>
                              </m:r>
                            </m:e>
                          </m:d>
                        </m:sup>
                      </m:sSubSup>
                      <m:r>
                        <a:rPr lang="en-US" sz="135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d>
                            <m:dPr>
                              <m:ctrlPr>
                                <a:rPr lang="en-US" sz="135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35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µ</m:t>
                              </m:r>
                            </m:e>
                          </m:d>
                        </m:sup>
                      </m:sSubSup>
                      <m:sSup>
                        <m:sSupPr>
                          <m:ctrlP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35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35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⃗"/>
                              <m:ctrlPr>
                                <a:rPr lang="en-US" sz="135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Sup>
                                <m:sSubSupPr>
                                  <m:ctrlP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135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350" i="1">
                                          <a:solidFill>
                                            <a:srgbClr val="00FF0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</m:d>
                                </m:sup>
                              </m:sSubSup>
                            </m:e>
                          </m:acc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sz="135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Sup>
                                <m:sSubSupPr>
                                  <m:ctrlP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135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350" i="1">
                                          <a:solidFill>
                                            <a:srgbClr val="00FF0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</m:d>
                                </m:sup>
                              </m:sSubSup>
                            </m:e>
                          </m:acc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sz="135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Sup>
                                <m:sSubSupPr>
                                  <m:ctrlP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135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35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µ</m:t>
                                      </m:r>
                                    </m:e>
                                  </m:d>
                                </m:sup>
                              </m:sSubSup>
                            </m:e>
                          </m:acc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sz="135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Sup>
                                <m:sSubSupPr>
                                  <m:ctrlP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135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35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µ</m:t>
                                      </m:r>
                                    </m:e>
                                  </m:d>
                                </m:sup>
                              </m:sSubSup>
                            </m:e>
                          </m:acc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35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35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350" i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4B11FC-E8E0-D081-158C-089A849D40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8168" y="1467691"/>
                <a:ext cx="5045833" cy="1677575"/>
              </a:xfrm>
              <a:prstGeom prst="rect">
                <a:avLst/>
              </a:prstGeom>
              <a:blipFill>
                <a:blip r:embed="rId3"/>
                <a:stretch>
                  <a:fillRect l="-2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D12BA8B-D786-5EED-4F90-9C3F95307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DA0728-A805-2741-6B70-BC90F5236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108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879052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56A138E0-31ED-A74C-96D0-2CFD0702C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24" y="28237"/>
            <a:ext cx="8647176" cy="601265"/>
          </a:xfrm>
        </p:spPr>
        <p:txBody>
          <a:bodyPr/>
          <a:lstStyle/>
          <a:p>
            <a:pPr eaLnBrk="1" hangingPunct="1"/>
            <a:r>
              <a:rPr lang="fr-FR" altLang="en-FR" dirty="0">
                <a:ea typeface="ＭＳ Ｐゴシック" panose="020B0600070205080204" pitchFamily="34" charset="-128"/>
              </a:rPr>
              <a:t>Programme de physique d</a:t>
            </a:r>
            <a:r>
              <a:rPr lang="fr-FR" altLang="en-US" dirty="0">
                <a:ea typeface="ＭＳ Ｐゴシック" panose="020B0600070205080204" pitchFamily="34" charset="-128"/>
              </a:rPr>
              <a:t>’</a:t>
            </a:r>
            <a:r>
              <a:rPr lang="fr-FR" altLang="en-FR" dirty="0">
                <a:ea typeface="ＭＳ Ｐゴシック" panose="020B0600070205080204" pitchFamily="34" charset="-128"/>
              </a:rPr>
              <a:t>ATLAS</a:t>
            </a:r>
            <a:endParaRPr lang="fr-FR" altLang="en-FR" sz="2100" dirty="0">
              <a:ea typeface="ＭＳ Ｐゴシック" panose="020B0600070205080204" pitchFamily="34" charset="-128"/>
            </a:endParaRPr>
          </a:p>
        </p:txBody>
      </p:sp>
      <p:sp>
        <p:nvSpPr>
          <p:cNvPr id="74755" name="Slide Number Placeholder 108">
            <a:extLst>
              <a:ext uri="{FF2B5EF4-FFF2-40B4-BE49-F238E27FC236}">
                <a16:creationId xmlns:a16="http://schemas.microsoft.com/office/drawing/2014/main" id="{209C509B-CFF5-F341-AF56-AB146AFC0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9726A8E-A6F8-314A-BA42-001584263735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109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74756" name="Footer Placeholder 109">
            <a:extLst>
              <a:ext uri="{FF2B5EF4-FFF2-40B4-BE49-F238E27FC236}">
                <a16:creationId xmlns:a16="http://schemas.microsoft.com/office/drawing/2014/main" id="{E1671AAE-4457-0C45-B091-327389290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0A13E72-D9C6-4C44-9C48-E089FE912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495" y="927326"/>
            <a:ext cx="5665010" cy="40214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6223727-B7C3-1543-8F4C-1985ED7443A1}"/>
              </a:ext>
            </a:extLst>
          </p:cNvPr>
          <p:cNvSpPr/>
          <p:nvPr/>
        </p:nvSpPr>
        <p:spPr>
          <a:xfrm>
            <a:off x="134112" y="629502"/>
            <a:ext cx="7967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en-FR" dirty="0">
                <a:ea typeface="ＭＳ Ｐゴシック" panose="020B0600070205080204" pitchFamily="34" charset="-128"/>
              </a:rPr>
              <a:t>Étude précis des constituants élémentaires et les interactions… 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dans Infobox.">
            <a:extLst>
              <a:ext uri="{FF2B5EF4-FFF2-40B4-BE49-F238E27FC236}">
                <a16:creationId xmlns:a16="http://schemas.microsoft.com/office/drawing/2014/main" id="{AB536428-D379-3BB2-E300-6B62BD3E5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47" y="705731"/>
            <a:ext cx="3001352" cy="420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72B987E-BDE3-688A-334F-56EB77B99FAD}"/>
              </a:ext>
            </a:extLst>
          </p:cNvPr>
          <p:cNvSpPr/>
          <p:nvPr/>
        </p:nvSpPr>
        <p:spPr>
          <a:xfrm>
            <a:off x="3491880" y="556273"/>
            <a:ext cx="5194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/>
              <a:t>[…] </a:t>
            </a:r>
            <a:r>
              <a:rPr lang="fr-FR" sz="2400" b="1" dirty="0"/>
              <a:t>tout est constitué d’ “ atomes ”</a:t>
            </a:r>
            <a:r>
              <a:rPr lang="fr-FR" sz="2400" dirty="0"/>
              <a:t>*</a:t>
            </a:r>
          </a:p>
          <a:p>
            <a:endParaRPr lang="fr-FR" sz="2400" dirty="0"/>
          </a:p>
          <a:p>
            <a:r>
              <a:rPr lang="fr-FR" sz="2400" dirty="0" err="1">
                <a:solidFill>
                  <a:schemeClr val="bg1"/>
                </a:solidFill>
              </a:rPr>
              <a:t>fisicamente</a:t>
            </a:r>
            <a:r>
              <a:rPr lang="fr-FR" sz="2400" dirty="0">
                <a:solidFill>
                  <a:schemeClr val="bg1"/>
                </a:solidFill>
              </a:rPr>
              <a:t> […] </a:t>
            </a:r>
            <a:r>
              <a:rPr lang="fr-FR" sz="2400" b="1" dirty="0" err="1">
                <a:solidFill>
                  <a:schemeClr val="bg1"/>
                </a:solidFill>
              </a:rPr>
              <a:t>indivisibili</a:t>
            </a:r>
            <a:r>
              <a:rPr lang="fr-FR" sz="2400" dirty="0">
                <a:solidFill>
                  <a:schemeClr val="bg1"/>
                </a:solidFill>
              </a:rPr>
              <a:t>;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>
                <a:solidFill>
                  <a:schemeClr val="bg1"/>
                </a:solidFill>
              </a:rPr>
              <a:t>tra </a:t>
            </a:r>
            <a:r>
              <a:rPr lang="fr-FR" sz="2400" b="1" dirty="0" err="1">
                <a:solidFill>
                  <a:schemeClr val="bg1"/>
                </a:solidFill>
              </a:rPr>
              <a:t>gli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  <a:r>
              <a:rPr lang="fr-FR" sz="2400" b="1" dirty="0" err="1">
                <a:solidFill>
                  <a:schemeClr val="bg1"/>
                </a:solidFill>
              </a:rPr>
              <a:t>atomi</a:t>
            </a:r>
            <a:r>
              <a:rPr lang="fr-FR" sz="2400" b="1" dirty="0">
                <a:solidFill>
                  <a:schemeClr val="bg1"/>
                </a:solidFill>
              </a:rPr>
              <a:t> c’</a:t>
            </a:r>
            <a:r>
              <a:rPr lang="fr-FR" sz="2400" b="1" dirty="0" err="1">
                <a:solidFill>
                  <a:schemeClr val="bg1"/>
                </a:solidFill>
              </a:rPr>
              <a:t>è</a:t>
            </a:r>
            <a:r>
              <a:rPr lang="fr-FR" sz="2400" b="1" dirty="0">
                <a:solidFill>
                  <a:schemeClr val="bg1"/>
                </a:solidFill>
              </a:rPr>
              <a:t> il </a:t>
            </a:r>
            <a:r>
              <a:rPr lang="fr-FR" sz="2400" b="1" dirty="0" err="1">
                <a:solidFill>
                  <a:schemeClr val="bg1"/>
                </a:solidFill>
              </a:rPr>
              <a:t>vuoto</a:t>
            </a:r>
            <a:r>
              <a:rPr lang="fr-FR" sz="2400" dirty="0">
                <a:solidFill>
                  <a:schemeClr val="bg1"/>
                </a:solidFill>
              </a:rPr>
              <a:t>;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 err="1">
                <a:solidFill>
                  <a:schemeClr val="bg1"/>
                </a:solidFill>
              </a:rPr>
              <a:t>gli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  <a:r>
              <a:rPr lang="fr-FR" sz="2400" b="1" dirty="0" err="1">
                <a:solidFill>
                  <a:schemeClr val="bg1"/>
                </a:solidFill>
              </a:rPr>
              <a:t>atomi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  <a:r>
              <a:rPr lang="fr-FR" sz="2400" dirty="0">
                <a:solidFill>
                  <a:schemeClr val="bg1"/>
                </a:solidFill>
              </a:rPr>
              <a:t> sono </a:t>
            </a:r>
            <a:r>
              <a:rPr lang="fr-FR" sz="2400" b="1" dirty="0" err="1">
                <a:solidFill>
                  <a:schemeClr val="bg1"/>
                </a:solidFill>
              </a:rPr>
              <a:t>indistruttibili</a:t>
            </a:r>
            <a:r>
              <a:rPr lang="fr-FR" sz="2400" dirty="0">
                <a:solidFill>
                  <a:schemeClr val="bg1"/>
                </a:solidFill>
              </a:rPr>
              <a:t>,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</a:rPr>
              <a:t>sono </a:t>
            </a:r>
            <a:r>
              <a:rPr lang="fr-FR" sz="2400" b="1" dirty="0">
                <a:solidFill>
                  <a:schemeClr val="bg1"/>
                </a:solidFill>
              </a:rPr>
              <a:t>sempre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b="1" dirty="0">
                <a:solidFill>
                  <a:schemeClr val="bg1"/>
                </a:solidFill>
              </a:rPr>
              <a:t>in </a:t>
            </a:r>
            <a:r>
              <a:rPr lang="fr-FR" sz="2400" b="1" dirty="0" err="1">
                <a:solidFill>
                  <a:schemeClr val="bg1"/>
                </a:solidFill>
              </a:rPr>
              <a:t>movimento</a:t>
            </a:r>
            <a:r>
              <a:rPr lang="fr-FR" sz="2400" b="1" dirty="0">
                <a:solidFill>
                  <a:schemeClr val="bg1"/>
                </a:solidFill>
              </a:rPr>
              <a:t> e sempre lo </a:t>
            </a:r>
            <a:r>
              <a:rPr lang="fr-FR" sz="2400" b="1" dirty="0" err="1">
                <a:solidFill>
                  <a:schemeClr val="bg1"/>
                </a:solidFill>
              </a:rPr>
              <a:t>saranno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>
                <a:solidFill>
                  <a:schemeClr val="bg1"/>
                </a:solidFill>
              </a:rPr>
              <a:t>* </a:t>
            </a:r>
            <a:r>
              <a:rPr lang="fr-FR" sz="2400" b="1" dirty="0" err="1">
                <a:solidFill>
                  <a:schemeClr val="bg1"/>
                </a:solidFill>
              </a:rPr>
              <a:t>ἂτομ</a:t>
            </a:r>
            <a:r>
              <a:rPr lang="fr-FR" sz="2400" b="1" dirty="0">
                <a:solidFill>
                  <a:schemeClr val="bg1"/>
                </a:solidFill>
              </a:rPr>
              <a:t>α, </a:t>
            </a:r>
            <a:r>
              <a:rPr lang="fr-FR" sz="2400" b="1" dirty="0" err="1">
                <a:solidFill>
                  <a:schemeClr val="bg1"/>
                </a:solidFill>
              </a:rPr>
              <a:t>indivisibile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D7AB4B-E96E-1B9F-99DB-EA93B4A37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11</a:t>
            </a:fld>
            <a:endParaRPr lang="en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FF9F9A-3F42-7EAB-A010-4D111CD06381}"/>
              </a:ext>
            </a:extLst>
          </p:cNvPr>
          <p:cNvSpPr txBox="1"/>
          <p:nvPr/>
        </p:nvSpPr>
        <p:spPr>
          <a:xfrm>
            <a:off x="356521" y="273435"/>
            <a:ext cx="283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Démocrite (460-370 av. J.C.)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9E5A1EC-7073-4CB9-7576-7A30B8F63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4150291659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56A138E0-31ED-A74C-96D0-2CFD0702C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24" y="28237"/>
            <a:ext cx="8647176" cy="601265"/>
          </a:xfrm>
        </p:spPr>
        <p:txBody>
          <a:bodyPr/>
          <a:lstStyle/>
          <a:p>
            <a:pPr eaLnBrk="1" hangingPunct="1"/>
            <a:r>
              <a:rPr lang="fr-FR" altLang="en-FR" dirty="0">
                <a:ea typeface="ＭＳ Ｐゴシック" panose="020B0600070205080204" pitchFamily="34" charset="-128"/>
              </a:rPr>
              <a:t>Programme de physique d</a:t>
            </a:r>
            <a:r>
              <a:rPr lang="fr-FR" altLang="en-US" dirty="0">
                <a:ea typeface="ＭＳ Ｐゴシック" panose="020B0600070205080204" pitchFamily="34" charset="-128"/>
              </a:rPr>
              <a:t>’</a:t>
            </a:r>
            <a:r>
              <a:rPr lang="fr-FR" altLang="en-FR" dirty="0">
                <a:ea typeface="ＭＳ Ｐゴシック" panose="020B0600070205080204" pitchFamily="34" charset="-128"/>
              </a:rPr>
              <a:t>ATLAS</a:t>
            </a:r>
            <a:endParaRPr lang="fr-FR" altLang="en-FR" sz="2100" dirty="0">
              <a:ea typeface="ＭＳ Ｐゴシック" panose="020B0600070205080204" pitchFamily="34" charset="-128"/>
            </a:endParaRPr>
          </a:p>
        </p:txBody>
      </p:sp>
      <p:sp>
        <p:nvSpPr>
          <p:cNvPr id="74755" name="Slide Number Placeholder 108">
            <a:extLst>
              <a:ext uri="{FF2B5EF4-FFF2-40B4-BE49-F238E27FC236}">
                <a16:creationId xmlns:a16="http://schemas.microsoft.com/office/drawing/2014/main" id="{209C509B-CFF5-F341-AF56-AB146AFC0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9726A8E-A6F8-314A-BA42-001584263735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110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74756" name="Footer Placeholder 109">
            <a:extLst>
              <a:ext uri="{FF2B5EF4-FFF2-40B4-BE49-F238E27FC236}">
                <a16:creationId xmlns:a16="http://schemas.microsoft.com/office/drawing/2014/main" id="{E1671AAE-4457-0C45-B091-327389290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0A13E72-D9C6-4C44-9C48-E089FE912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495" y="927326"/>
            <a:ext cx="5665010" cy="40214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6223727-B7C3-1543-8F4C-1985ED7443A1}"/>
              </a:ext>
            </a:extLst>
          </p:cNvPr>
          <p:cNvSpPr/>
          <p:nvPr/>
        </p:nvSpPr>
        <p:spPr>
          <a:xfrm>
            <a:off x="134112" y="629502"/>
            <a:ext cx="7967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en-FR" dirty="0">
                <a:ea typeface="ＭＳ Ｐゴシック" panose="020B0600070205080204" pitchFamily="34" charset="-128"/>
              </a:rPr>
              <a:t>Étude précis des constituants élémentaires et les interactions… </a:t>
            </a:r>
            <a:endParaRPr lang="en-GB" dirty="0"/>
          </a:p>
        </p:txBody>
      </p:sp>
      <p:sp>
        <p:nvSpPr>
          <p:cNvPr id="7" name="Explosion 1 6">
            <a:extLst>
              <a:ext uri="{FF2B5EF4-FFF2-40B4-BE49-F238E27FC236}">
                <a16:creationId xmlns:a16="http://schemas.microsoft.com/office/drawing/2014/main" id="{D53061EC-32AD-A24D-9E73-A09FC9F6DC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8060" y="498873"/>
            <a:ext cx="6103144" cy="4020740"/>
          </a:xfrm>
          <a:prstGeom prst="irregularSeal1">
            <a:avLst/>
          </a:prstGeom>
          <a:solidFill>
            <a:srgbClr val="FF0000"/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FR" sz="3300" dirty="0" err="1">
                <a:solidFill>
                  <a:srgbClr val="FFFF00"/>
                </a:solidFill>
                <a:latin typeface="Calibri" panose="020F0502020204030204" pitchFamily="34" charset="0"/>
              </a:rPr>
              <a:t>Mais</a:t>
            </a:r>
            <a:r>
              <a:rPr lang="en-GB" altLang="en-FR" sz="3300" dirty="0">
                <a:solidFill>
                  <a:srgbClr val="FFFF00"/>
                </a:solidFill>
                <a:latin typeface="Calibri" panose="020F0502020204030204" pitchFamily="34" charset="0"/>
              </a:rPr>
              <a:t> </a:t>
            </a:r>
            <a:r>
              <a:rPr lang="en-GB" altLang="en-FR" sz="3300" dirty="0" err="1">
                <a:solidFill>
                  <a:srgbClr val="FFFF00"/>
                </a:solidFill>
                <a:latin typeface="Calibri" panose="020F0502020204030204" pitchFamily="34" charset="0"/>
              </a:rPr>
              <a:t>ce</a:t>
            </a:r>
            <a:r>
              <a:rPr lang="en-GB" altLang="en-FR" sz="3300" dirty="0">
                <a:solidFill>
                  <a:srgbClr val="FFFF00"/>
                </a:solidFill>
                <a:latin typeface="Calibri" panose="020F0502020204030204" pitchFamily="34" charset="0"/>
              </a:rPr>
              <a:t> </a:t>
            </a:r>
            <a:r>
              <a:rPr lang="en-GB" altLang="en-FR" sz="3300" dirty="0" err="1">
                <a:solidFill>
                  <a:srgbClr val="FFFF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3300" dirty="0" err="1">
                <a:solidFill>
                  <a:srgbClr val="FFFF00"/>
                </a:solidFill>
                <a:latin typeface="Calibri" panose="020F0502020204030204" pitchFamily="34" charset="0"/>
              </a:rPr>
              <a:t>’</a:t>
            </a:r>
            <a:r>
              <a:rPr lang="en-GB" altLang="en-FR" sz="3300" dirty="0" err="1">
                <a:solidFill>
                  <a:srgbClr val="FFFF00"/>
                </a:solidFill>
                <a:latin typeface="Calibri" panose="020F0502020204030204" pitchFamily="34" charset="0"/>
              </a:rPr>
              <a:t>est</a:t>
            </a:r>
            <a:r>
              <a:rPr lang="en-GB" altLang="en-FR" sz="3300" dirty="0">
                <a:solidFill>
                  <a:srgbClr val="FFFF00"/>
                </a:solidFill>
                <a:latin typeface="Calibri" panose="020F0502020204030204" pitchFamily="34" charset="0"/>
              </a:rPr>
              <a:t> pas la fin de </a:t>
            </a:r>
            <a:r>
              <a:rPr lang="en-GB" altLang="en-FR" sz="3300" dirty="0" err="1">
                <a:solidFill>
                  <a:srgbClr val="FFFF00"/>
                </a:solidFill>
                <a:latin typeface="Calibri" panose="020F0502020204030204" pitchFamily="34" charset="0"/>
              </a:rPr>
              <a:t>l</a:t>
            </a:r>
            <a:r>
              <a:rPr lang="en-GB" altLang="en-US" sz="3300" dirty="0" err="1">
                <a:solidFill>
                  <a:srgbClr val="FFFF00"/>
                </a:solidFill>
                <a:latin typeface="Calibri" panose="020F0502020204030204" pitchFamily="34" charset="0"/>
              </a:rPr>
              <a:t>’</a:t>
            </a:r>
            <a:r>
              <a:rPr lang="en-GB" altLang="en-FR" sz="3300" dirty="0" err="1">
                <a:solidFill>
                  <a:srgbClr val="FFFF00"/>
                </a:solidFill>
                <a:latin typeface="Calibri" panose="020F0502020204030204" pitchFamily="34" charset="0"/>
              </a:rPr>
              <a:t>histoire</a:t>
            </a:r>
            <a:r>
              <a:rPr lang="en-GB" altLang="en-FR" sz="3300" dirty="0">
                <a:solidFill>
                  <a:srgbClr val="FFFF00"/>
                </a:solidFill>
                <a:latin typeface="Calibri" panose="020F0502020204030204" pitchFamily="34" charset="0"/>
              </a:rPr>
              <a:t> ! </a:t>
            </a:r>
          </a:p>
        </p:txBody>
      </p:sp>
    </p:spTree>
    <p:extLst>
      <p:ext uri="{BB962C8B-B14F-4D97-AF65-F5344CB8AC3E}">
        <p14:creationId xmlns:p14="http://schemas.microsoft.com/office/powerpoint/2010/main" val="4002044346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itle 1">
            <a:extLst>
              <a:ext uri="{FF2B5EF4-FFF2-40B4-BE49-F238E27FC236}">
                <a16:creationId xmlns:a16="http://schemas.microsoft.com/office/drawing/2014/main" id="{D0D5F277-527B-DC41-9F7E-5406CC7B9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1" y="1"/>
            <a:ext cx="6916517" cy="669131"/>
          </a:xfrm>
        </p:spPr>
        <p:txBody>
          <a:bodyPr/>
          <a:lstStyle/>
          <a:p>
            <a:r>
              <a:rPr lang="en-US" altLang="en-FR" dirty="0"/>
              <a:t>Composition de </a:t>
            </a:r>
            <a:r>
              <a:rPr lang="en-US" altLang="en-FR" dirty="0" err="1"/>
              <a:t>l’</a:t>
            </a:r>
            <a:r>
              <a:rPr lang="en-US" altLang="ja-JP" dirty="0" err="1"/>
              <a:t>Univers</a:t>
            </a:r>
            <a:endParaRPr lang="en-US" altLang="en-FR" b="0" i="1" dirty="0"/>
          </a:p>
        </p:txBody>
      </p:sp>
      <p:sp>
        <p:nvSpPr>
          <p:cNvPr id="137219" name="Slide Number Placeholder 3">
            <a:extLst>
              <a:ext uri="{FF2B5EF4-FFF2-40B4-BE49-F238E27FC236}">
                <a16:creationId xmlns:a16="http://schemas.microsoft.com/office/drawing/2014/main" id="{7464D954-0F9C-2B44-B46B-A3A777FF40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003399"/>
                </a:solidFill>
                <a:latin typeface="Verdan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fld id="{66BB67B7-EF4C-1A47-AFAB-F6CFEF718673}" type="slidenum">
              <a:rPr lang="fr-FR" altLang="en-FR" smtClean="0"/>
              <a:pPr eaLnBrk="1" hangingPunct="1"/>
              <a:t>111</a:t>
            </a:fld>
            <a:endParaRPr lang="fr-FR" altLang="en-FR" sz="900">
              <a:solidFill>
                <a:srgbClr val="003399"/>
              </a:solidFill>
              <a:latin typeface="Verdana" panose="020B0604030504040204" pitchFamily="34" charset="0"/>
            </a:endParaRPr>
          </a:p>
        </p:txBody>
      </p:sp>
      <p:sp>
        <p:nvSpPr>
          <p:cNvPr id="137220" name="Footer Placeholder 4">
            <a:extLst>
              <a:ext uri="{FF2B5EF4-FFF2-40B4-BE49-F238E27FC236}">
                <a16:creationId xmlns:a16="http://schemas.microsoft.com/office/drawing/2014/main" id="{00A86F06-5F6C-1D4C-B236-94686E1A5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825">
                <a:solidFill>
                  <a:srgbClr val="000000"/>
                </a:solidFill>
              </a:rPr>
              <a:t>M. Bomben - MasterClass 2023</a:t>
            </a:r>
          </a:p>
        </p:txBody>
      </p:sp>
      <p:pic>
        <p:nvPicPr>
          <p:cNvPr id="137221" name="Picture 5">
            <a:extLst>
              <a:ext uri="{FF2B5EF4-FFF2-40B4-BE49-F238E27FC236}">
                <a16:creationId xmlns:a16="http://schemas.microsoft.com/office/drawing/2014/main" id="{2099387A-EEF5-3D43-9B4D-3B33414312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7" t="18282" r="12746" b="5882"/>
          <a:stretch>
            <a:fillRect/>
          </a:stretch>
        </p:blipFill>
        <p:spPr bwMode="auto">
          <a:xfrm>
            <a:off x="1947577" y="1163098"/>
            <a:ext cx="5079206" cy="3411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24" name="TextBox 6">
            <a:extLst>
              <a:ext uri="{FF2B5EF4-FFF2-40B4-BE49-F238E27FC236}">
                <a16:creationId xmlns:a16="http://schemas.microsoft.com/office/drawing/2014/main" id="{E226F3A5-A2A0-6D43-91D2-1AD6D50699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4083" y="1810798"/>
            <a:ext cx="149111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685800" eaLnBrk="1" hangingPunct="1"/>
            <a:r>
              <a:rPr lang="en-US" altLang="en-FR" sz="1050" b="1">
                <a:solidFill>
                  <a:srgbClr val="000000"/>
                </a:solidFill>
                <a:latin typeface="Verdana" panose="020B0604030504040204" pitchFamily="34" charset="0"/>
              </a:rPr>
              <a:t>= hic sunt leones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67B600-FC23-DABD-956E-19298FC3F390}"/>
              </a:ext>
            </a:extLst>
          </p:cNvPr>
          <p:cNvSpPr txBox="1"/>
          <p:nvPr/>
        </p:nvSpPr>
        <p:spPr>
          <a:xfrm>
            <a:off x="2103518" y="731449"/>
            <a:ext cx="4607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i="1" dirty="0"/>
              <a:t>(</a:t>
            </a:r>
            <a:r>
              <a:rPr lang="en-US" altLang="ja-JP" sz="1800" i="1" dirty="0" err="1"/>
              <a:t>ou</a:t>
            </a:r>
            <a:r>
              <a:rPr lang="en-US" altLang="ja-JP" sz="1800" i="1" dirty="0"/>
              <a:t> camembert de </a:t>
            </a:r>
            <a:r>
              <a:rPr lang="en-US" altLang="ja-JP" sz="1800" i="1" dirty="0" err="1"/>
              <a:t>l</a:t>
            </a:r>
            <a:r>
              <a:rPr lang="en-US" altLang="ja-JP" i="1" dirty="0" err="1"/>
              <a:t>’</a:t>
            </a:r>
            <a:r>
              <a:rPr lang="en-US" altLang="ja-JP" sz="1800" i="1" dirty="0" err="1"/>
              <a:t>Univers</a:t>
            </a:r>
            <a:r>
              <a:rPr lang="en-US" altLang="ja-JP" sz="1800" i="1" dirty="0"/>
              <a:t>)</a:t>
            </a:r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4C57F1-CA62-6D1C-FDB3-24398FA7EC2E}"/>
              </a:ext>
            </a:extLst>
          </p:cNvPr>
          <p:cNvSpPr txBox="1"/>
          <p:nvPr/>
        </p:nvSpPr>
        <p:spPr>
          <a:xfrm>
            <a:off x="2403679" y="4588478"/>
            <a:ext cx="1805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Modèle Standard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04D603-201A-638D-A38F-E130CDB27953}"/>
              </a:ext>
            </a:extLst>
          </p:cNvPr>
          <p:cNvSpPr/>
          <p:nvPr/>
        </p:nvSpPr>
        <p:spPr>
          <a:xfrm>
            <a:off x="2103518" y="3980402"/>
            <a:ext cx="2105912" cy="593836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DEF90B-99A8-6D80-8F5F-A4ECC993FC5C}"/>
              </a:ext>
            </a:extLst>
          </p:cNvPr>
          <p:cNvSpPr txBox="1"/>
          <p:nvPr/>
        </p:nvSpPr>
        <p:spPr>
          <a:xfrm>
            <a:off x="7043738" y="2157984"/>
            <a:ext cx="21002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~96 % encore à découvrir …</a:t>
            </a:r>
          </a:p>
          <a:p>
            <a:endParaRPr lang="fr-FR" sz="1600" dirty="0"/>
          </a:p>
          <a:p>
            <a:r>
              <a:rPr lang="fr-FR" sz="1600" b="1" dirty="0">
                <a:solidFill>
                  <a:srgbClr val="FF0000"/>
                </a:solidFill>
              </a:rPr>
              <a:t>On compte sur vous ! </a:t>
            </a:r>
            <a:r>
              <a:rPr lang="fr-FR" sz="1600" b="1" dirty="0">
                <a:solidFill>
                  <a:srgbClr val="FF0000"/>
                </a:solidFill>
                <a:sym typeface="Wingdings" pitchFamily="2" charset="2"/>
              </a:rPr>
              <a:t></a:t>
            </a:r>
            <a:endParaRPr lang="fr-FR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5" name="Picture 5" descr="eso1003b.jpg">
            <a:extLst>
              <a:ext uri="{FF2B5EF4-FFF2-40B4-BE49-F238E27FC236}">
                <a16:creationId xmlns:a16="http://schemas.microsoft.com/office/drawing/2014/main" id="{B7F1DFC7-2FE2-0344-A092-C499BE15C6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07" y="0"/>
            <a:ext cx="713184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0EDE974-7C85-1E47-97CF-718CCC92D0E9}"/>
              </a:ext>
            </a:extLst>
          </p:cNvPr>
          <p:cNvSpPr txBox="1">
            <a:spLocks noChangeArrowheads="1"/>
          </p:cNvSpPr>
          <p:nvPr/>
        </p:nvSpPr>
        <p:spPr bwMode="auto">
          <a:xfrm rot="-1131543">
            <a:off x="2457450" y="3417184"/>
            <a:ext cx="6858000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chemeClr val="tx1">
                <a:alpha val="42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3600" dirty="0">
                <a:solidFill>
                  <a:srgbClr val="FF6600"/>
                </a:solidFill>
                <a:latin typeface="Apple Casual" pitchFamily="-110" charset="0"/>
                <a:ea typeface="Copacetix" charset="0"/>
              </a:rPr>
              <a:t>Des </a:t>
            </a:r>
            <a:r>
              <a:rPr lang="en-US" altLang="en-FR" sz="3600" dirty="0" err="1">
                <a:solidFill>
                  <a:srgbClr val="FF6600"/>
                </a:solidFill>
                <a:latin typeface="Apple Casual" pitchFamily="-110" charset="0"/>
                <a:ea typeface="Copacetix" charset="0"/>
              </a:rPr>
              <a:t>nouvelles</a:t>
            </a:r>
            <a:r>
              <a:rPr lang="en-US" altLang="en-FR" sz="3600" dirty="0">
                <a:solidFill>
                  <a:srgbClr val="FF6600"/>
                </a:solidFill>
                <a:latin typeface="Apple Casual" pitchFamily="-110" charset="0"/>
                <a:ea typeface="Copacetix" charset="0"/>
              </a:rPr>
              <a:t> </a:t>
            </a:r>
            <a:r>
              <a:rPr lang="en-US" altLang="en-FR" sz="3600" dirty="0" err="1">
                <a:solidFill>
                  <a:srgbClr val="FF6600"/>
                </a:solidFill>
                <a:latin typeface="Apple Casual" pitchFamily="-110" charset="0"/>
                <a:ea typeface="Copacetix" charset="0"/>
              </a:rPr>
              <a:t>particules</a:t>
            </a:r>
            <a:r>
              <a:rPr lang="en-US" altLang="en-FR" sz="3600" dirty="0">
                <a:solidFill>
                  <a:srgbClr val="FF6600"/>
                </a:solidFill>
                <a:latin typeface="Apple Casual" pitchFamily="-110" charset="0"/>
                <a:ea typeface="Copacetix" charset="0"/>
              </a:rPr>
              <a:t> 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7108B5-519C-B247-B1DC-C728DE9CE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4450" y="110729"/>
            <a:ext cx="6858000" cy="60016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chemeClr val="tx1">
                <a:alpha val="42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en-FR" sz="3300">
                <a:solidFill>
                  <a:schemeClr val="bg1"/>
                </a:solidFill>
                <a:latin typeface="Calibri" panose="020F0502020204030204" pitchFamily="34" charset="0"/>
              </a:rPr>
              <a:t>Plein de découvertes à l</a:t>
            </a:r>
            <a:r>
              <a:rPr lang="fr-FR" altLang="en-US" sz="3300">
                <a:solidFill>
                  <a:schemeClr val="bg1"/>
                </a:solidFill>
                <a:latin typeface="Calibri" panose="020F0502020204030204" pitchFamily="34" charset="0"/>
              </a:rPr>
              <a:t>’</a:t>
            </a:r>
            <a:r>
              <a:rPr lang="fr-FR" altLang="en-FR" sz="3300">
                <a:solidFill>
                  <a:schemeClr val="bg1"/>
                </a:solidFill>
                <a:latin typeface="Calibri" panose="020F0502020204030204" pitchFamily="34" charset="0"/>
              </a:rPr>
              <a:t>horizon!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67AE0E-9A24-4546-B6F3-7EA7DF422E73}"/>
              </a:ext>
            </a:extLst>
          </p:cNvPr>
          <p:cNvSpPr txBox="1"/>
          <p:nvPr/>
        </p:nvSpPr>
        <p:spPr>
          <a:xfrm rot="20967292">
            <a:off x="1136065" y="2505122"/>
            <a:ext cx="7574726" cy="646331"/>
          </a:xfrm>
          <a:prstGeom prst="rect">
            <a:avLst/>
          </a:prstGeom>
          <a:noFill/>
          <a:effectLst>
            <a:outerShdw blurRad="50800" dist="38100" dir="2700000">
              <a:schemeClr val="tx1">
                <a:alpha val="43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err="1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Apple Casual"/>
                <a:ea typeface="Copacetix" pitchFamily="-109" charset="0"/>
                <a:cs typeface="Apple Casual"/>
              </a:rPr>
              <a:t>L’équilibre</a:t>
            </a:r>
            <a:r>
              <a:rPr lang="en-US" sz="3600" dirty="0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Apple Casual"/>
                <a:ea typeface="Copacetix" pitchFamily="-109" charset="0"/>
                <a:cs typeface="Apple Casual"/>
              </a:rPr>
              <a:t> </a:t>
            </a:r>
            <a:r>
              <a:rPr lang="en-US" sz="3600" dirty="0" err="1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Apple Casual"/>
                <a:ea typeface="Copacetix" pitchFamily="-109" charset="0"/>
                <a:cs typeface="Apple Casual"/>
              </a:rPr>
              <a:t>matière</a:t>
            </a:r>
            <a:r>
              <a:rPr lang="en-US" sz="3600" dirty="0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Apple Casual"/>
                <a:ea typeface="Copacetix" pitchFamily="-109" charset="0"/>
                <a:cs typeface="Apple Casual"/>
              </a:rPr>
              <a:t>–</a:t>
            </a:r>
            <a:r>
              <a:rPr lang="en-US" sz="3600" dirty="0" err="1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Apple Casual"/>
                <a:ea typeface="Copacetix" pitchFamily="-109" charset="0"/>
                <a:cs typeface="Apple Casual"/>
              </a:rPr>
              <a:t>antimatière</a:t>
            </a:r>
            <a:r>
              <a:rPr lang="en-US" sz="3600" dirty="0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Apple Casual"/>
                <a:ea typeface="Copacetix" pitchFamily="-109" charset="0"/>
                <a:cs typeface="Apple Casual"/>
              </a:rPr>
              <a:t> 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D0A906-707F-F541-8AFB-A2127A89109E}"/>
              </a:ext>
            </a:extLst>
          </p:cNvPr>
          <p:cNvSpPr txBox="1">
            <a:spLocks noChangeArrowheads="1"/>
          </p:cNvSpPr>
          <p:nvPr/>
        </p:nvSpPr>
        <p:spPr bwMode="auto">
          <a:xfrm rot="-225676">
            <a:off x="1156098" y="1477656"/>
            <a:ext cx="6854428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chemeClr val="tx1">
                <a:alpha val="42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3600">
                <a:solidFill>
                  <a:srgbClr val="D7E4BD"/>
                </a:solidFill>
                <a:latin typeface="Chalkboard" panose="03050602040202020205" pitchFamily="66" charset="77"/>
                <a:ea typeface="Copacetix" charset="0"/>
              </a:rPr>
              <a:t>La </a:t>
            </a:r>
            <a:r>
              <a:rPr lang="fr-FR" altLang="en-FR" sz="3600">
                <a:solidFill>
                  <a:srgbClr val="D7E4BD"/>
                </a:solidFill>
                <a:latin typeface="Chalkboard" panose="03050602040202020205" pitchFamily="66" charset="77"/>
                <a:ea typeface="Copacetix" charset="0"/>
              </a:rPr>
              <a:t>matière</a:t>
            </a:r>
            <a:r>
              <a:rPr lang="en-US" altLang="en-FR" sz="3600">
                <a:solidFill>
                  <a:srgbClr val="D7E4BD"/>
                </a:solidFill>
                <a:latin typeface="Chalkboard" panose="03050602040202020205" pitchFamily="66" charset="77"/>
                <a:ea typeface="Copacetix" charset="0"/>
              </a:rPr>
              <a:t> </a:t>
            </a:r>
            <a:r>
              <a:rPr lang="en-US" altLang="en-FR" sz="3600">
                <a:latin typeface="Chalkboard" panose="03050602040202020205" pitchFamily="66" charset="77"/>
                <a:ea typeface="Copacetix" charset="0"/>
              </a:rPr>
              <a:t>noire ?</a:t>
            </a:r>
          </a:p>
        </p:txBody>
      </p:sp>
      <p:sp>
        <p:nvSpPr>
          <p:cNvPr id="77830" name="Slide Number Placeholder 10">
            <a:extLst>
              <a:ext uri="{FF2B5EF4-FFF2-40B4-BE49-F238E27FC236}">
                <a16:creationId xmlns:a16="http://schemas.microsoft.com/office/drawing/2014/main" id="{E5D7D6CA-BDAC-8A41-BB80-3290A58F0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7B82DD3-7BF7-FE40-A1E4-BAC331F24E84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112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77831" name="Footer Placeholder 11">
            <a:extLst>
              <a:ext uri="{FF2B5EF4-FFF2-40B4-BE49-F238E27FC236}">
                <a16:creationId xmlns:a16="http://schemas.microsoft.com/office/drawing/2014/main" id="{21295A29-FB92-EA46-BFFD-01F77F5CC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Number Placeholder 108">
            <a:extLst>
              <a:ext uri="{FF2B5EF4-FFF2-40B4-BE49-F238E27FC236}">
                <a16:creationId xmlns:a16="http://schemas.microsoft.com/office/drawing/2014/main" id="{9E001820-3DEB-AA4F-80F5-2E06B253B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8AA5A20-C1B4-904B-9922-D89DB6B6D146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113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79874" name="Footer Placeholder 109">
            <a:extLst>
              <a:ext uri="{FF2B5EF4-FFF2-40B4-BE49-F238E27FC236}">
                <a16:creationId xmlns:a16="http://schemas.microsoft.com/office/drawing/2014/main" id="{1576B69E-88BE-A04D-8E82-4EE3B729C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79875" name="Title 1">
            <a:extLst>
              <a:ext uri="{FF2B5EF4-FFF2-40B4-BE49-F238E27FC236}">
                <a16:creationId xmlns:a16="http://schemas.microsoft.com/office/drawing/2014/main" id="{79BC87DF-25A0-6048-87F0-99B2C845E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072" y="-14288"/>
            <a:ext cx="8692896" cy="601266"/>
          </a:xfrm>
        </p:spPr>
        <p:txBody>
          <a:bodyPr/>
          <a:lstStyle/>
          <a:p>
            <a:pPr eaLnBrk="1" hangingPunct="1"/>
            <a:r>
              <a:rPr lang="fr-FR" altLang="en-FR" dirty="0">
                <a:ea typeface="ＭＳ Ｐゴシック" panose="020B0600070205080204" pitchFamily="34" charset="-128"/>
              </a:rPr>
              <a:t>Programme de physique d</a:t>
            </a:r>
            <a:r>
              <a:rPr lang="fr-FR" altLang="en-US" dirty="0">
                <a:ea typeface="ＭＳ Ｐゴシック" panose="020B0600070205080204" pitchFamily="34" charset="-128"/>
              </a:rPr>
              <a:t>’</a:t>
            </a:r>
            <a:r>
              <a:rPr lang="fr-FR" altLang="en-FR" dirty="0">
                <a:ea typeface="ＭＳ Ｐゴシック" panose="020B0600070205080204" pitchFamily="34" charset="-128"/>
              </a:rPr>
              <a:t>ATLAS:</a:t>
            </a:r>
            <a:endParaRPr lang="fr-FR" altLang="en-FR" sz="2100" dirty="0">
              <a:ea typeface="ＭＳ Ｐゴシック" panose="020B0600070205080204" pitchFamily="34" charset="-128"/>
            </a:endParaRPr>
          </a:p>
        </p:txBody>
      </p:sp>
      <p:sp>
        <p:nvSpPr>
          <p:cNvPr id="79876" name="ZoneTexte 3">
            <a:extLst>
              <a:ext uri="{FF2B5EF4-FFF2-40B4-BE49-F238E27FC236}">
                <a16:creationId xmlns:a16="http://schemas.microsoft.com/office/drawing/2014/main" id="{6BAB0C72-3E9C-7A49-B9F9-6A97773C6A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875110"/>
            <a:ext cx="685800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fr-FR" altLang="en-FR" sz="1500"/>
              <a:t>Deux méthodes</a:t>
            </a:r>
          </a:p>
        </p:txBody>
      </p:sp>
      <p:sp>
        <p:nvSpPr>
          <p:cNvPr id="116" name="ZoneTexte 115">
            <a:extLst>
              <a:ext uri="{FF2B5EF4-FFF2-40B4-BE49-F238E27FC236}">
                <a16:creationId xmlns:a16="http://schemas.microsoft.com/office/drawing/2014/main" id="{132E9208-6AA5-0640-9FE6-93AEF7794AD1}"/>
              </a:ext>
            </a:extLst>
          </p:cNvPr>
          <p:cNvSpPr txBox="1"/>
          <p:nvPr/>
        </p:nvSpPr>
        <p:spPr>
          <a:xfrm>
            <a:off x="4657725" y="1440657"/>
            <a:ext cx="3400425" cy="124649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fr-FR" altLang="en-FR" sz="1500" b="1">
                <a:solidFill>
                  <a:srgbClr val="0000FF"/>
                </a:solidFill>
              </a:rPr>
              <a:t>Directe</a:t>
            </a:r>
          </a:p>
          <a:p>
            <a:pPr algn="ctr" eaLnBrk="1" hangingPunct="1">
              <a:buFont typeface="Arial" panose="020B0604020202020204" pitchFamily="34" charset="0"/>
              <a:buChar char="•"/>
            </a:pPr>
            <a:r>
              <a:rPr lang="fr-FR" altLang="en-FR" sz="1500"/>
              <a:t>Recherche des nouvelles particules lourdes réelles</a:t>
            </a:r>
          </a:p>
          <a:p>
            <a:pPr algn="ctr" eaLnBrk="1" hangingPunct="1"/>
            <a:endParaRPr lang="fr-FR" altLang="en-FR" sz="1500"/>
          </a:p>
          <a:p>
            <a:pPr algn="ctr" eaLnBrk="1" hangingPunct="1"/>
            <a:r>
              <a:rPr lang="fr-FR" altLang="en-FR" sz="1500">
                <a:latin typeface="Wingdings" pitchFamily="2" charset="2"/>
                <a:sym typeface="Wingdings" pitchFamily="2" charset="2"/>
              </a:rPr>
              <a:t></a:t>
            </a:r>
            <a:r>
              <a:rPr lang="fr-FR" altLang="en-FR" sz="1500">
                <a:sym typeface="Wingdings" pitchFamily="2" charset="2"/>
              </a:rPr>
              <a:t>Énergie</a:t>
            </a:r>
            <a:endParaRPr lang="fr-FR" altLang="en-FR" sz="1500"/>
          </a:p>
        </p:txBody>
      </p:sp>
      <p:sp>
        <p:nvSpPr>
          <p:cNvPr id="5" name="Flèche vers la gauche 4">
            <a:extLst>
              <a:ext uri="{FF2B5EF4-FFF2-40B4-BE49-F238E27FC236}">
                <a16:creationId xmlns:a16="http://schemas.microsoft.com/office/drawing/2014/main" id="{D27B45A3-435F-0242-845B-7A97312EA286}"/>
              </a:ext>
            </a:extLst>
          </p:cNvPr>
          <p:cNvSpPr>
            <a:spLocks noChangeArrowheads="1"/>
          </p:cNvSpPr>
          <p:nvPr/>
        </p:nvSpPr>
        <p:spPr bwMode="auto">
          <a:xfrm rot="-1368239">
            <a:off x="3024188" y="1060847"/>
            <a:ext cx="820341" cy="398859"/>
          </a:xfrm>
          <a:prstGeom prst="leftArrow">
            <a:avLst>
              <a:gd name="adj1" fmla="val 50000"/>
              <a:gd name="adj2" fmla="val 49999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350">
              <a:solidFill>
                <a:schemeClr val="lt1"/>
              </a:solidFill>
            </a:endParaRPr>
          </a:p>
        </p:txBody>
      </p:sp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4C5E0A2A-5548-B04A-97D7-C036079C2E90}"/>
              </a:ext>
            </a:extLst>
          </p:cNvPr>
          <p:cNvSpPr>
            <a:spLocks noChangeArrowheads="1"/>
          </p:cNvSpPr>
          <p:nvPr/>
        </p:nvSpPr>
        <p:spPr bwMode="auto">
          <a:xfrm rot="1340960">
            <a:off x="5291138" y="1048941"/>
            <a:ext cx="879872" cy="422672"/>
          </a:xfrm>
          <a:prstGeom prst="rightArrow">
            <a:avLst>
              <a:gd name="adj1" fmla="val 50000"/>
              <a:gd name="adj2" fmla="val 49999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350">
              <a:solidFill>
                <a:schemeClr val="lt1"/>
              </a:solidFill>
            </a:endParaRPr>
          </a:p>
        </p:txBody>
      </p:sp>
      <p:pic>
        <p:nvPicPr>
          <p:cNvPr id="79880" name="Image 6" descr="2014_07_16_PullPlotTwoBarsTwoTheos_logo_large.gif">
            <a:extLst>
              <a:ext uri="{FF2B5EF4-FFF2-40B4-BE49-F238E27FC236}">
                <a16:creationId xmlns:a16="http://schemas.microsoft.com/office/drawing/2014/main" id="{ACA8FC6C-F142-734B-B983-A53BD1171A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6" y="2249091"/>
            <a:ext cx="1956197" cy="2722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" name="ZoneTexte 118">
            <a:extLst>
              <a:ext uri="{FF2B5EF4-FFF2-40B4-BE49-F238E27FC236}">
                <a16:creationId xmlns:a16="http://schemas.microsoft.com/office/drawing/2014/main" id="{31E80F9D-C8E2-4047-9C4B-88523640FC78}"/>
              </a:ext>
            </a:extLst>
          </p:cNvPr>
          <p:cNvSpPr txBox="1"/>
          <p:nvPr/>
        </p:nvSpPr>
        <p:spPr>
          <a:xfrm>
            <a:off x="1143000" y="1483519"/>
            <a:ext cx="3400425" cy="124649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fr-FR" altLang="en-FR" sz="1500" b="1">
                <a:solidFill>
                  <a:srgbClr val="0000FF"/>
                </a:solidFill>
              </a:rPr>
              <a:t>Indirecte</a:t>
            </a:r>
          </a:p>
          <a:p>
            <a:pPr algn="ctr" eaLnBrk="1" hangingPunct="1">
              <a:buFont typeface="Arial" panose="020B0604020202020204" pitchFamily="34" charset="0"/>
              <a:buChar char="•"/>
            </a:pPr>
            <a:r>
              <a:rPr lang="fr-FR" altLang="en-FR" sz="1500"/>
              <a:t>Mesures de précision</a:t>
            </a:r>
          </a:p>
          <a:p>
            <a:pPr algn="ctr" eaLnBrk="1" hangingPunct="1">
              <a:buFont typeface="Arial" panose="020B0604020202020204" pitchFamily="34" charset="0"/>
              <a:buChar char="•"/>
            </a:pPr>
            <a:r>
              <a:rPr lang="fr-FR" altLang="en-FR" sz="1500"/>
              <a:t>Test de coherence</a:t>
            </a:r>
          </a:p>
          <a:p>
            <a:pPr algn="ctr" eaLnBrk="1" hangingPunct="1">
              <a:buFont typeface="Arial" panose="020B0604020202020204" pitchFamily="34" charset="0"/>
              <a:buChar char="•"/>
            </a:pPr>
            <a:endParaRPr lang="fr-FR" altLang="en-FR" sz="1500"/>
          </a:p>
          <a:p>
            <a:pPr algn="ctr" eaLnBrk="1" hangingPunct="1"/>
            <a:r>
              <a:rPr lang="fr-FR" altLang="en-FR" sz="1500">
                <a:latin typeface="Wingdings" pitchFamily="2" charset="2"/>
                <a:sym typeface="Wingdings" pitchFamily="2" charset="2"/>
              </a:rPr>
              <a:t>          </a:t>
            </a:r>
            <a:r>
              <a:rPr lang="fr-FR" altLang="en-FR" sz="1500"/>
              <a:t>Luminosité</a:t>
            </a:r>
          </a:p>
        </p:txBody>
      </p:sp>
      <p:pic>
        <p:nvPicPr>
          <p:cNvPr id="79882" name="Image 7" descr="Dilepton_figure.png">
            <a:extLst>
              <a:ext uri="{FF2B5EF4-FFF2-40B4-BE49-F238E27FC236}">
                <a16:creationId xmlns:a16="http://schemas.microsoft.com/office/drawing/2014/main" id="{ACE4EB34-FD49-C741-B0FF-DBCBB49460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053" y="2633663"/>
            <a:ext cx="3327797" cy="2258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E0867BB-04E9-6146-9684-F2F6577CF14B}"/>
              </a:ext>
            </a:extLst>
          </p:cNvPr>
          <p:cNvSpPr/>
          <p:nvPr/>
        </p:nvSpPr>
        <p:spPr>
          <a:xfrm>
            <a:off x="195072" y="629329"/>
            <a:ext cx="4232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en-FR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La recherche de la physique au delà du MS 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700EF-6ED8-3844-849B-2ABF2BEB0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Augmenter l’intensité de collision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788F7-B37A-424B-9086-02300A54DC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Mesure expérimentale =&gt; incertitudes </a:t>
            </a:r>
          </a:p>
          <a:p>
            <a:r>
              <a:rPr lang="fr-FR" dirty="0"/>
              <a:t>Incertitudes : </a:t>
            </a:r>
            <a:r>
              <a:rPr lang="fr-FR" dirty="0">
                <a:solidFill>
                  <a:srgbClr val="FF0000"/>
                </a:solidFill>
              </a:rPr>
              <a:t>statistiques</a:t>
            </a:r>
            <a:r>
              <a:rPr lang="fr-FR" dirty="0"/>
              <a:t> (+) </a:t>
            </a:r>
            <a:r>
              <a:rPr lang="fr-FR" dirty="0">
                <a:solidFill>
                  <a:srgbClr val="0432FF"/>
                </a:solidFill>
              </a:rPr>
              <a:t>systématiques</a:t>
            </a:r>
          </a:p>
          <a:p>
            <a:r>
              <a:rPr lang="fr-FR" dirty="0">
                <a:solidFill>
                  <a:srgbClr val="FF0000"/>
                </a:solidFill>
              </a:rPr>
              <a:t>Inc. statistique : </a:t>
            </a:r>
            <a:r>
              <a:rPr lang="fr-FR" dirty="0"/>
              <a:t>si je observe N évènements =&gt; </a:t>
            </a:r>
            <a:r>
              <a:rPr lang="fr-FR" dirty="0" err="1"/>
              <a:t>inc.</a:t>
            </a:r>
            <a:r>
              <a:rPr lang="fr-FR" dirty="0"/>
              <a:t> stat. = √N</a:t>
            </a:r>
          </a:p>
          <a:p>
            <a:r>
              <a:rPr lang="fr-FR" dirty="0"/>
              <a:t>Erreur relatif : 1/√N =&gt; Si j’ai 100x plus d’</a:t>
            </a:r>
            <a:r>
              <a:rPr lang="fr-FR" dirty="0" err="1"/>
              <a:t>év.s</a:t>
            </a:r>
            <a:r>
              <a:rPr lang="fr-FR" dirty="0"/>
              <a:t> : </a:t>
            </a:r>
            <a:r>
              <a:rPr lang="fr-FR" dirty="0" err="1"/>
              <a:t>inc.</a:t>
            </a:r>
            <a:r>
              <a:rPr lang="fr-FR" dirty="0"/>
              <a:t> stat / 10  </a:t>
            </a:r>
          </a:p>
          <a:p>
            <a:endParaRPr lang="fr-FR" dirty="0"/>
          </a:p>
          <a:p>
            <a:r>
              <a:rPr lang="fr-FR" dirty="0"/>
              <a:t>Le LHC deviendra un super LHC avec un taux de collisions 5 fois plus grand et une prise de donnée plus longue </a:t>
            </a:r>
          </a:p>
          <a:p>
            <a:endParaRPr lang="fr-FR" dirty="0"/>
          </a:p>
          <a:p>
            <a:r>
              <a:rPr lang="fr-FR" dirty="0"/>
              <a:t>Et pour les </a:t>
            </a:r>
            <a:r>
              <a:rPr lang="fr-FR" dirty="0">
                <a:solidFill>
                  <a:srgbClr val="0432FF"/>
                </a:solidFill>
              </a:rPr>
              <a:t>erreurs systématiques ? </a:t>
            </a:r>
            <a:r>
              <a:rPr lang="fr-FR" dirty="0"/>
              <a:t>Il faut un détecteur plus précis 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76F8E0-D436-8196-7A8E-D8F58871C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D5D4F-43CF-B81A-562F-F863926CA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114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82144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D9A3E-0312-C24B-BAA4-2BCEE11A4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4529"/>
            <a:ext cx="8686800" cy="60126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My job!</a:t>
            </a:r>
          </a:p>
        </p:txBody>
      </p:sp>
      <p:pic>
        <p:nvPicPr>
          <p:cNvPr id="34" name="Image 1" descr="HL-LHC-tt.png">
            <a:extLst>
              <a:ext uri="{FF2B5EF4-FFF2-40B4-BE49-F238E27FC236}">
                <a16:creationId xmlns:a16="http://schemas.microsoft.com/office/drawing/2014/main" id="{BB9E6563-22C0-294B-85D7-80D18065CF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284" y="662601"/>
            <a:ext cx="6723733" cy="4446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536C1E-BA23-AB88-8E5A-9779B1632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7D0D59-3885-CE50-5136-0B771CEC3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115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676321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D9A3E-0312-C24B-BAA4-2BCEE11A4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4529"/>
            <a:ext cx="8686800" cy="60126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FR" dirty="0" err="1"/>
              <a:t>My</a:t>
            </a:r>
            <a:r>
              <a:rPr lang="fr-FR" dirty="0"/>
              <a:t> job!</a:t>
            </a:r>
          </a:p>
        </p:txBody>
      </p:sp>
      <p:pic>
        <p:nvPicPr>
          <p:cNvPr id="6" name="Picture 5" descr="lum1e33.png">
            <a:extLst>
              <a:ext uri="{FF2B5EF4-FFF2-40B4-BE49-F238E27FC236}">
                <a16:creationId xmlns:a16="http://schemas.microsoft.com/office/drawing/2014/main" id="{285E84B6-3D67-194E-896E-DF2EA67D9F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9" y="1066198"/>
            <a:ext cx="24447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lum5e34.png">
            <a:extLst>
              <a:ext uri="{FF2B5EF4-FFF2-40B4-BE49-F238E27FC236}">
                <a16:creationId xmlns:a16="http://schemas.microsoft.com/office/drawing/2014/main" id="{8C7445E6-DDCA-BF41-8E80-E91ACE5520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683" y="824819"/>
            <a:ext cx="1565845" cy="98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92A692-E443-C14E-A2A1-C0F5AB067D96}"/>
              </a:ext>
            </a:extLst>
          </p:cNvPr>
          <p:cNvSpPr txBox="1"/>
          <p:nvPr/>
        </p:nvSpPr>
        <p:spPr>
          <a:xfrm>
            <a:off x="589138" y="654424"/>
            <a:ext cx="1290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Aujourd’hui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682EBE-C156-CB4E-BEB4-E9A82D0294C9}"/>
              </a:ext>
            </a:extLst>
          </p:cNvPr>
          <p:cNvSpPr txBox="1"/>
          <p:nvPr/>
        </p:nvSpPr>
        <p:spPr>
          <a:xfrm>
            <a:off x="378066" y="318451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2027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1206E4-CE32-6946-8E05-03420594F107}"/>
              </a:ext>
            </a:extLst>
          </p:cNvPr>
          <p:cNvSpPr txBox="1"/>
          <p:nvPr/>
        </p:nvSpPr>
        <p:spPr>
          <a:xfrm>
            <a:off x="2725152" y="94924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2027</a:t>
            </a:r>
          </a:p>
        </p:txBody>
      </p:sp>
      <p:pic>
        <p:nvPicPr>
          <p:cNvPr id="11" name="Content Placeholder 6" descr="FEI4_100um_2GRs_121219.PNG">
            <a:extLst>
              <a:ext uri="{FF2B5EF4-FFF2-40B4-BE49-F238E27FC236}">
                <a16:creationId xmlns:a16="http://schemas.microsoft.com/office/drawing/2014/main" id="{109F93D1-DFD5-2341-A8C6-6D098F8CA4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6" r="-2824" b="17967"/>
          <a:stretch>
            <a:fillRect/>
          </a:stretch>
        </p:blipFill>
        <p:spPr bwMode="auto">
          <a:xfrm>
            <a:off x="228600" y="2310129"/>
            <a:ext cx="1716088" cy="126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4">
            <a:extLst>
              <a:ext uri="{FF2B5EF4-FFF2-40B4-BE49-F238E27FC236}">
                <a16:creationId xmlns:a16="http://schemas.microsoft.com/office/drawing/2014/main" id="{E6832022-4E1F-8140-AA4C-0C5DD1C304E5}"/>
              </a:ext>
            </a:extLst>
          </p:cNvPr>
          <p:cNvCxnSpPr>
            <a:cxnSpLocks/>
          </p:cNvCxnSpPr>
          <p:nvPr/>
        </p:nvCxnSpPr>
        <p:spPr>
          <a:xfrm>
            <a:off x="1482599" y="2750294"/>
            <a:ext cx="0" cy="827683"/>
          </a:xfrm>
          <a:prstGeom prst="straightConnector1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9">
            <a:extLst>
              <a:ext uri="{FF2B5EF4-FFF2-40B4-BE49-F238E27FC236}">
                <a16:creationId xmlns:a16="http://schemas.microsoft.com/office/drawing/2014/main" id="{BD176231-413F-D54D-862F-6F9E287FF7D7}"/>
              </a:ext>
            </a:extLst>
          </p:cNvPr>
          <p:cNvSpPr txBox="1"/>
          <p:nvPr/>
        </p:nvSpPr>
        <p:spPr>
          <a:xfrm>
            <a:off x="409448" y="3152884"/>
            <a:ext cx="1104900" cy="320750"/>
          </a:xfrm>
          <a:prstGeom prst="rect">
            <a:avLst/>
          </a:prstGeom>
          <a:noFill/>
          <a:ln>
            <a:noFill/>
          </a:ln>
        </p:spPr>
        <p:txBody>
          <a:bodyPr lIns="104287" tIns="52144" rIns="104287" bIns="52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fr-FR" altLang="en-FR" sz="1400" dirty="0">
                <a:solidFill>
                  <a:schemeClr val="bg1"/>
                </a:solidFill>
              </a:rPr>
              <a:t>250 </a:t>
            </a:r>
            <a:r>
              <a:rPr lang="fr-FR" altLang="en-FR" sz="1400" dirty="0" err="1">
                <a:solidFill>
                  <a:schemeClr val="bg1"/>
                </a:solidFill>
              </a:rPr>
              <a:t>μm</a:t>
            </a:r>
            <a:endParaRPr lang="fr-FR" altLang="en-FR" sz="1400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4">
            <a:extLst>
              <a:ext uri="{FF2B5EF4-FFF2-40B4-BE49-F238E27FC236}">
                <a16:creationId xmlns:a16="http://schemas.microsoft.com/office/drawing/2014/main" id="{F1DC633B-2E9E-D042-BF0F-B4E9CBB7B4E9}"/>
              </a:ext>
            </a:extLst>
          </p:cNvPr>
          <p:cNvCxnSpPr>
            <a:cxnSpLocks/>
          </p:cNvCxnSpPr>
          <p:nvPr/>
        </p:nvCxnSpPr>
        <p:spPr>
          <a:xfrm flipH="1">
            <a:off x="882935" y="2688732"/>
            <a:ext cx="203709" cy="0"/>
          </a:xfrm>
          <a:prstGeom prst="straightConnector1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9">
            <a:extLst>
              <a:ext uri="{FF2B5EF4-FFF2-40B4-BE49-F238E27FC236}">
                <a16:creationId xmlns:a16="http://schemas.microsoft.com/office/drawing/2014/main" id="{962FF905-CBB1-6749-BF14-E9B4321F0F7D}"/>
              </a:ext>
            </a:extLst>
          </p:cNvPr>
          <p:cNvSpPr txBox="1"/>
          <p:nvPr/>
        </p:nvSpPr>
        <p:spPr>
          <a:xfrm>
            <a:off x="330485" y="2409483"/>
            <a:ext cx="1104900" cy="320750"/>
          </a:xfrm>
          <a:prstGeom prst="rect">
            <a:avLst/>
          </a:prstGeom>
          <a:noFill/>
          <a:ln>
            <a:noFill/>
          </a:ln>
        </p:spPr>
        <p:txBody>
          <a:bodyPr lIns="104287" tIns="52144" rIns="104287" bIns="52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fr-FR" altLang="en-FR" sz="1400" dirty="0">
                <a:solidFill>
                  <a:schemeClr val="bg1"/>
                </a:solidFill>
              </a:rPr>
              <a:t>50 </a:t>
            </a:r>
            <a:r>
              <a:rPr lang="fr-FR" altLang="en-FR" sz="1400" dirty="0" err="1">
                <a:solidFill>
                  <a:schemeClr val="bg1"/>
                </a:solidFill>
              </a:rPr>
              <a:t>μm</a:t>
            </a:r>
            <a:endParaRPr lang="fr-FR" altLang="en-FR" sz="1400" dirty="0">
              <a:solidFill>
                <a:schemeClr val="bg1"/>
              </a:solidFill>
            </a:endParaRPr>
          </a:p>
        </p:txBody>
      </p:sp>
      <p:pic>
        <p:nvPicPr>
          <p:cNvPr id="20" name="Image 2" descr="smaller2GR_0.png">
            <a:extLst>
              <a:ext uri="{FF2B5EF4-FFF2-40B4-BE49-F238E27FC236}">
                <a16:creationId xmlns:a16="http://schemas.microsoft.com/office/drawing/2014/main" id="{1EBE7911-2CD4-8F4E-B8B6-47D0532A82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913" y="260080"/>
            <a:ext cx="2220351" cy="140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Image 3" descr="rd53_50x50_metal.png">
            <a:extLst>
              <a:ext uri="{FF2B5EF4-FFF2-40B4-BE49-F238E27FC236}">
                <a16:creationId xmlns:a16="http://schemas.microsoft.com/office/drawing/2014/main" id="{A5339127-65BE-7E4B-83F4-970F7B721E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7" t="45074" r="43343"/>
          <a:stretch>
            <a:fillRect/>
          </a:stretch>
        </p:blipFill>
        <p:spPr bwMode="auto">
          <a:xfrm rot="5400000">
            <a:off x="2244198" y="2193189"/>
            <a:ext cx="1548811" cy="157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Connecteur droit avec flèche 31">
            <a:extLst>
              <a:ext uri="{FF2B5EF4-FFF2-40B4-BE49-F238E27FC236}">
                <a16:creationId xmlns:a16="http://schemas.microsoft.com/office/drawing/2014/main" id="{2DD07341-83FF-DF4A-9DB6-A1A906BB9A1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233374" y="2915035"/>
            <a:ext cx="730326" cy="0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ZoneTexte 32">
            <a:extLst>
              <a:ext uri="{FF2B5EF4-FFF2-40B4-BE49-F238E27FC236}">
                <a16:creationId xmlns:a16="http://schemas.microsoft.com/office/drawing/2014/main" id="{FEAC2112-4147-1A4A-9EBE-1BF33C4F4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1243" y="2847292"/>
            <a:ext cx="54426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en-FR" sz="1050" dirty="0"/>
              <a:t>50 µm</a:t>
            </a:r>
          </a:p>
        </p:txBody>
      </p:sp>
      <p:cxnSp>
        <p:nvCxnSpPr>
          <p:cNvPr id="24" name="Connecteur droit avec flèche 33">
            <a:extLst>
              <a:ext uri="{FF2B5EF4-FFF2-40B4-BE49-F238E27FC236}">
                <a16:creationId xmlns:a16="http://schemas.microsoft.com/office/drawing/2014/main" id="{6D4EEF37-69A6-4C46-9291-8B8D4B26BC62}"/>
              </a:ext>
            </a:extLst>
          </p:cNvPr>
          <p:cNvCxnSpPr>
            <a:cxnSpLocks noChangeShapeType="1"/>
            <a:stCxn id="21" idx="1"/>
          </p:cNvCxnSpPr>
          <p:nvPr/>
        </p:nvCxnSpPr>
        <p:spPr bwMode="auto">
          <a:xfrm flipH="1">
            <a:off x="3010715" y="2208037"/>
            <a:ext cx="0" cy="719190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ZoneTexte 34">
            <a:extLst>
              <a:ext uri="{FF2B5EF4-FFF2-40B4-BE49-F238E27FC236}">
                <a16:creationId xmlns:a16="http://schemas.microsoft.com/office/drawing/2014/main" id="{534087A2-33FA-B044-87D9-7081440B9074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895865" y="2502223"/>
            <a:ext cx="57939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en-FR" sz="1000" dirty="0"/>
              <a:t>50 µm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9B858FB-4922-EE43-9826-2074FC9F6ABD}"/>
              </a:ext>
            </a:extLst>
          </p:cNvPr>
          <p:cNvSpPr txBox="1"/>
          <p:nvPr/>
        </p:nvSpPr>
        <p:spPr>
          <a:xfrm>
            <a:off x="318141" y="1948392"/>
            <a:ext cx="1290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Aujourd’hui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CE5C66-8766-C640-A873-8CE9F123DD1D}"/>
              </a:ext>
            </a:extLst>
          </p:cNvPr>
          <p:cNvSpPr txBox="1"/>
          <p:nvPr/>
        </p:nvSpPr>
        <p:spPr>
          <a:xfrm>
            <a:off x="2570568" y="188855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2027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B0D0B4-23D0-A846-A77C-1D0D2237E7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733" y="1812334"/>
            <a:ext cx="2215886" cy="147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Image 20" descr="in_the_box.jpeg">
            <a:extLst>
              <a:ext uri="{FF2B5EF4-FFF2-40B4-BE49-F238E27FC236}">
                <a16:creationId xmlns:a16="http://schemas.microsoft.com/office/drawing/2014/main" id="{3F246D92-632D-B748-B389-2E1F73022EF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913" y="1855865"/>
            <a:ext cx="2302888" cy="1295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Image 3" descr="eff.pdf">
            <a:extLst>
              <a:ext uri="{FF2B5EF4-FFF2-40B4-BE49-F238E27FC236}">
                <a16:creationId xmlns:a16="http://schemas.microsoft.com/office/drawing/2014/main" id="{826EAE0B-D461-6940-B6D6-B6DAAD6F006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92696" y="2899844"/>
            <a:ext cx="1682457" cy="247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Image 4" descr="EDGE_pitch2D.png">
            <a:extLst>
              <a:ext uri="{FF2B5EF4-FFF2-40B4-BE49-F238E27FC236}">
                <a16:creationId xmlns:a16="http://schemas.microsoft.com/office/drawing/2014/main" id="{D23EF1EE-B21B-F940-93A2-BE8E9ED9638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130" y="3355931"/>
            <a:ext cx="2130703" cy="1597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DD4209-F264-B84B-BC42-7FA3F251255D}"/>
              </a:ext>
            </a:extLst>
          </p:cNvPr>
          <p:cNvSpPr txBox="1"/>
          <p:nvPr/>
        </p:nvSpPr>
        <p:spPr>
          <a:xfrm>
            <a:off x="318141" y="4014381"/>
            <a:ext cx="3892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Pixel plus petits =&gt; meilleure précision </a:t>
            </a:r>
          </a:p>
        </p:txBody>
      </p:sp>
      <p:pic>
        <p:nvPicPr>
          <p:cNvPr id="15" name="Picture 14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F43AFF07-6F66-2E48-A2A3-1FD14834F1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17349" y="76154"/>
            <a:ext cx="1497435" cy="147361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2D30227-3FD4-4740-A203-500FDB89CDDF}"/>
              </a:ext>
            </a:extLst>
          </p:cNvPr>
          <p:cNvSpPr txBox="1"/>
          <p:nvPr/>
        </p:nvSpPr>
        <p:spPr>
          <a:xfrm>
            <a:off x="4572000" y="16968"/>
            <a:ext cx="1170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Simulations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F80D77-D481-494C-9E87-BD64C095B90D}"/>
              </a:ext>
            </a:extLst>
          </p:cNvPr>
          <p:cNvSpPr txBox="1"/>
          <p:nvPr/>
        </p:nvSpPr>
        <p:spPr>
          <a:xfrm>
            <a:off x="6998208" y="33886"/>
            <a:ext cx="1170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Détecteurs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4AD436D-C343-CE4F-ADE4-F93FEB9A974B}"/>
              </a:ext>
            </a:extLst>
          </p:cNvPr>
          <p:cNvSpPr txBox="1"/>
          <p:nvPr/>
        </p:nvSpPr>
        <p:spPr>
          <a:xfrm>
            <a:off x="4637105" y="1599174"/>
            <a:ext cx="1360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Faisceaux tests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51D2A49-846D-954B-96CB-CFCEB6FE8500}"/>
              </a:ext>
            </a:extLst>
          </p:cNvPr>
          <p:cNvSpPr txBox="1"/>
          <p:nvPr/>
        </p:nvSpPr>
        <p:spPr>
          <a:xfrm>
            <a:off x="6753733" y="1556376"/>
            <a:ext cx="22740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Collègues de tout le monde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04112E-6A99-DF85-6661-070B8296B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5C2382-0CF7-FF63-BBB0-8E7C1025C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116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516606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>
            <a:extLst>
              <a:ext uri="{FF2B5EF4-FFF2-40B4-BE49-F238E27FC236}">
                <a16:creationId xmlns:a16="http://schemas.microsoft.com/office/drawing/2014/main" id="{D3B8B6FD-7A29-5731-5B54-15902D257B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03" t="14495"/>
          <a:stretch/>
        </p:blipFill>
        <p:spPr bwMode="auto">
          <a:xfrm>
            <a:off x="3191298" y="2571750"/>
            <a:ext cx="2231967" cy="22331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2" descr="Image dans Infobox.">
            <a:extLst>
              <a:ext uri="{FF2B5EF4-FFF2-40B4-BE49-F238E27FC236}">
                <a16:creationId xmlns:a16="http://schemas.microsoft.com/office/drawing/2014/main" id="{A70E9F92-4B86-BCA8-18FB-3E2EE1707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33" y="243586"/>
            <a:ext cx="1590217" cy="22253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 descr="Lego Learning: The Building Blocks of Data Visualization | The TIBCO Blog">
            <a:extLst>
              <a:ext uri="{FF2B5EF4-FFF2-40B4-BE49-F238E27FC236}">
                <a16:creationId xmlns:a16="http://schemas.microsoft.com/office/drawing/2014/main" id="{9F480DB6-42AB-2B27-02FD-081FEC96AD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689" y="3350029"/>
            <a:ext cx="2567999" cy="14910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8E769B-C869-32B7-518B-5BD2FAFD0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0178">
            <a:off x="355746" y="2533356"/>
            <a:ext cx="2404857" cy="22989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7" descr="decay_chart">
            <a:extLst>
              <a:ext uri="{FF2B5EF4-FFF2-40B4-BE49-F238E27FC236}">
                <a16:creationId xmlns:a16="http://schemas.microsoft.com/office/drawing/2014/main" id="{2968792A-5ADB-3A05-7D30-88C7B0FD0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4932">
            <a:off x="2181375" y="313961"/>
            <a:ext cx="3716747" cy="2221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4" descr="lum1e33.png">
            <a:extLst>
              <a:ext uri="{FF2B5EF4-FFF2-40B4-BE49-F238E27FC236}">
                <a16:creationId xmlns:a16="http://schemas.microsoft.com/office/drawing/2014/main" id="{5931B576-8832-B0C3-9C0A-F555E5C85C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734" y="313905"/>
            <a:ext cx="3532633" cy="10597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E6EE450A-678D-5E1D-305D-113BABE97B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382884">
            <a:off x="6015455" y="1481763"/>
            <a:ext cx="2908665" cy="19168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6BE6F7-09E7-B0B1-08C2-4E24A4A5C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633" y="2168331"/>
            <a:ext cx="8861367" cy="601265"/>
          </a:xfrm>
          <a:solidFill>
            <a:srgbClr val="FFFFFF">
              <a:alpha val="70980"/>
            </a:srgbClr>
          </a:solidFill>
        </p:spPr>
        <p:txBody>
          <a:bodyPr/>
          <a:lstStyle/>
          <a:p>
            <a:pPr algn="ctr"/>
            <a:r>
              <a:rPr lang="fr-FR" sz="4400" b="1" dirty="0"/>
              <a:t>Merci de votre attention </a:t>
            </a:r>
            <a:r>
              <a:rPr lang="fr-FR" sz="4400" dirty="0"/>
              <a:t>!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94A29CD4-DE74-7C13-0941-D2D5A70B9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96127E5-78A6-A019-CF24-8BF2EC00E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117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124393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itle 1">
            <a:extLst>
              <a:ext uri="{FF2B5EF4-FFF2-40B4-BE49-F238E27FC236}">
                <a16:creationId xmlns:a16="http://schemas.microsoft.com/office/drawing/2014/main" id="{E4766A3B-0A8A-C24F-A95C-52F80459F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Reserve</a:t>
            </a:r>
          </a:p>
        </p:txBody>
      </p:sp>
      <p:sp>
        <p:nvSpPr>
          <p:cNvPr id="81922" name="Slide Number Placeholder 2">
            <a:extLst>
              <a:ext uri="{FF2B5EF4-FFF2-40B4-BE49-F238E27FC236}">
                <a16:creationId xmlns:a16="http://schemas.microsoft.com/office/drawing/2014/main" id="{FB2F5106-1EF7-EE4C-AF82-364B088F8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05E338E-D680-834C-9385-628001660071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118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81923" name="Footer Placeholder 3">
            <a:extLst>
              <a:ext uri="{FF2B5EF4-FFF2-40B4-BE49-F238E27FC236}">
                <a16:creationId xmlns:a16="http://schemas.microsoft.com/office/drawing/2014/main" id="{9F5415EC-EEC3-9F43-AA18-07DB2A0A3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>
            <a:extLst>
              <a:ext uri="{FF2B5EF4-FFF2-40B4-BE49-F238E27FC236}">
                <a16:creationId xmlns:a16="http://schemas.microsoft.com/office/drawing/2014/main" id="{5BC04F09-C747-3141-A522-9A79C08AA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" y="34529"/>
            <a:ext cx="8583168" cy="601265"/>
          </a:xfrm>
        </p:spPr>
        <p:txBody>
          <a:bodyPr/>
          <a:lstStyle/>
          <a:p>
            <a:pPr eaLnBrk="1" hangingPunct="1"/>
            <a:r>
              <a:rPr lang="fr-FR" altLang="en-FR" sz="3200" dirty="0">
                <a:ea typeface="ＭＳ Ｐゴシック" panose="020B0600070205080204" pitchFamily="34" charset="-128"/>
              </a:rPr>
              <a:t>Les constituants élémentaires et les interactions </a:t>
            </a:r>
          </a:p>
        </p:txBody>
      </p:sp>
      <p:grpSp>
        <p:nvGrpSpPr>
          <p:cNvPr id="27650" name="Group 5">
            <a:extLst>
              <a:ext uri="{FF2B5EF4-FFF2-40B4-BE49-F238E27FC236}">
                <a16:creationId xmlns:a16="http://schemas.microsoft.com/office/drawing/2014/main" id="{CB7ED613-8FBD-0D46-8676-C3298FF24ED2}"/>
              </a:ext>
            </a:extLst>
          </p:cNvPr>
          <p:cNvGrpSpPr>
            <a:grpSpLocks/>
          </p:cNvGrpSpPr>
          <p:nvPr/>
        </p:nvGrpSpPr>
        <p:grpSpPr bwMode="auto">
          <a:xfrm>
            <a:off x="1588294" y="742950"/>
            <a:ext cx="5841206" cy="4079084"/>
            <a:chOff x="749300" y="1036638"/>
            <a:chExt cx="7788274" cy="5438778"/>
          </a:xfrm>
        </p:grpSpPr>
        <p:pic>
          <p:nvPicPr>
            <p:cNvPr id="27653" name="Picture 3">
              <a:extLst>
                <a:ext uri="{FF2B5EF4-FFF2-40B4-BE49-F238E27FC236}">
                  <a16:creationId xmlns:a16="http://schemas.microsoft.com/office/drawing/2014/main" id="{6F9F11AB-B58E-6847-B87D-3454491FBE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5975" y="1036638"/>
              <a:ext cx="5126038" cy="543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7654" name="Group 4">
              <a:extLst>
                <a:ext uri="{FF2B5EF4-FFF2-40B4-BE49-F238E27FC236}">
                  <a16:creationId xmlns:a16="http://schemas.microsoft.com/office/drawing/2014/main" id="{AAF3D872-D353-874B-808F-AD51F4E51D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9300" y="1069976"/>
              <a:ext cx="7788274" cy="5405440"/>
              <a:chOff x="511" y="674"/>
              <a:chExt cx="5316" cy="3405"/>
            </a:xfrm>
          </p:grpSpPr>
          <p:pic>
            <p:nvPicPr>
              <p:cNvPr id="27655" name="Picture 5">
                <a:extLst>
                  <a:ext uri="{FF2B5EF4-FFF2-40B4-BE49-F238E27FC236}">
                    <a16:creationId xmlns:a16="http://schemas.microsoft.com/office/drawing/2014/main" id="{B4BB0C56-DF54-7C4E-B772-C64B9EFE94B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1" y="1023"/>
                <a:ext cx="987" cy="26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656" name="AutoShape 6">
                <a:extLst>
                  <a:ext uri="{FF2B5EF4-FFF2-40B4-BE49-F238E27FC236}">
                    <a16:creationId xmlns:a16="http://schemas.microsoft.com/office/drawing/2014/main" id="{F3763A5D-EF55-8045-BEC0-A9841881B6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03" y="2403"/>
                <a:ext cx="1724" cy="1473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80A7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57" name="AutoShape 7">
                <a:extLst>
                  <a:ext uri="{FF2B5EF4-FFF2-40B4-BE49-F238E27FC236}">
                    <a16:creationId xmlns:a16="http://schemas.microsoft.com/office/drawing/2014/main" id="{F33460FA-C515-7643-ABE0-7265EF307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2398"/>
                <a:ext cx="1724" cy="1474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0027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58" name="AutoShape 8">
                <a:extLst>
                  <a:ext uri="{FF2B5EF4-FFF2-40B4-BE49-F238E27FC236}">
                    <a16:creationId xmlns:a16="http://schemas.microsoft.com/office/drawing/2014/main" id="{B92F565D-F454-564B-9103-958F87EC1E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8" y="2403"/>
                <a:ext cx="1711" cy="1473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B469E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59" name="AutoShape 9">
                <a:extLst>
                  <a:ext uri="{FF2B5EF4-FFF2-40B4-BE49-F238E27FC236}">
                    <a16:creationId xmlns:a16="http://schemas.microsoft.com/office/drawing/2014/main" id="{C1F1B2C3-93F0-964F-A837-86D83B87A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1" y="2398"/>
                <a:ext cx="1711" cy="1474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470F7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60" name="AutoShape 10">
                <a:extLst>
                  <a:ext uri="{FF2B5EF4-FFF2-40B4-BE49-F238E27FC236}">
                    <a16:creationId xmlns:a16="http://schemas.microsoft.com/office/drawing/2014/main" id="{FB46D443-ED7F-EC4D-8E5A-E9DBA5992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8" y="759"/>
                <a:ext cx="1711" cy="1471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FF845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61" name="AutoShape 11">
                <a:extLst>
                  <a:ext uri="{FF2B5EF4-FFF2-40B4-BE49-F238E27FC236}">
                    <a16:creationId xmlns:a16="http://schemas.microsoft.com/office/drawing/2014/main" id="{6891887B-805D-EB4F-8D34-1E1CDFCB66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1" y="752"/>
                <a:ext cx="1711" cy="1472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55000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62" name="AutoShape 12">
                <a:extLst>
                  <a:ext uri="{FF2B5EF4-FFF2-40B4-BE49-F238E27FC236}">
                    <a16:creationId xmlns:a16="http://schemas.microsoft.com/office/drawing/2014/main" id="{65ED29AD-4B65-C54D-AA33-E0CF861DDC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1" y="780"/>
                <a:ext cx="1711" cy="1445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55000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63" name="AutoShape 13">
                <a:extLst>
                  <a:ext uri="{FF2B5EF4-FFF2-40B4-BE49-F238E27FC236}">
                    <a16:creationId xmlns:a16="http://schemas.microsoft.com/office/drawing/2014/main" id="{312CB2F2-4331-C943-B8FC-3DA4AE789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" y="966"/>
                <a:ext cx="652" cy="181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1200">
                    <a:solidFill>
                      <a:srgbClr val="000000"/>
                    </a:solidFill>
                    <a:latin typeface="Helvetica" pitchFamily="2" charset="0"/>
                  </a:rPr>
                  <a:t>Gluons (8)</a:t>
                </a:r>
              </a:p>
            </p:txBody>
          </p:sp>
          <p:sp>
            <p:nvSpPr>
              <p:cNvPr id="27664" name="AutoShape 14">
                <a:extLst>
                  <a:ext uri="{FF2B5EF4-FFF2-40B4-BE49-F238E27FC236}">
                    <a16:creationId xmlns:a16="http://schemas.microsoft.com/office/drawing/2014/main" id="{A6D2B27A-C2F7-A247-BDA7-1042D6DDE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966"/>
                <a:ext cx="40" cy="181"/>
              </a:xfrm>
              <a:prstGeom prst="roundRect">
                <a:avLst>
                  <a:gd name="adj" fmla="val 2778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120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</a:p>
            </p:txBody>
          </p:sp>
          <p:sp>
            <p:nvSpPr>
              <p:cNvPr id="27665" name="AutoShape 15">
                <a:extLst>
                  <a:ext uri="{FF2B5EF4-FFF2-40B4-BE49-F238E27FC236}">
                    <a16:creationId xmlns:a16="http://schemas.microsoft.com/office/drawing/2014/main" id="{EF3D1139-436E-394B-AEAE-22F7899C17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9" y="1562"/>
                <a:ext cx="311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Quarks</a:t>
                </a:r>
              </a:p>
            </p:txBody>
          </p:sp>
          <p:sp>
            <p:nvSpPr>
              <p:cNvPr id="27666" name="AutoShape 16">
                <a:extLst>
                  <a:ext uri="{FF2B5EF4-FFF2-40B4-BE49-F238E27FC236}">
                    <a16:creationId xmlns:a16="http://schemas.microsoft.com/office/drawing/2014/main" id="{6101C1E5-0389-BD43-82C7-05534AB80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1" y="1935"/>
                <a:ext cx="338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Mesons</a:t>
                </a:r>
              </a:p>
            </p:txBody>
          </p:sp>
          <p:sp>
            <p:nvSpPr>
              <p:cNvPr id="27667" name="AutoShape 17">
                <a:extLst>
                  <a:ext uri="{FF2B5EF4-FFF2-40B4-BE49-F238E27FC236}">
                    <a16:creationId xmlns:a16="http://schemas.microsoft.com/office/drawing/2014/main" id="{B5A895FB-98F8-234E-9068-793D34155E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5" y="1935"/>
                <a:ext cx="1" cy="257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68" name="AutoShape 18">
                <a:extLst>
                  <a:ext uri="{FF2B5EF4-FFF2-40B4-BE49-F238E27FC236}">
                    <a16:creationId xmlns:a16="http://schemas.microsoft.com/office/drawing/2014/main" id="{37ABA2BE-DF3F-6D44-8953-CB35F5F27D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9" y="2027"/>
                <a:ext cx="355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Baryons</a:t>
                </a:r>
              </a:p>
            </p:txBody>
          </p:sp>
          <p:sp>
            <p:nvSpPr>
              <p:cNvPr id="27669" name="AutoShape 19">
                <a:extLst>
                  <a:ext uri="{FF2B5EF4-FFF2-40B4-BE49-F238E27FC236}">
                    <a16:creationId xmlns:a16="http://schemas.microsoft.com/office/drawing/2014/main" id="{CAAEEE75-0DAD-4D4D-8DB6-5ECFF21FC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6" y="2047"/>
                <a:ext cx="280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Noyau</a:t>
                </a:r>
              </a:p>
            </p:txBody>
          </p:sp>
          <p:sp>
            <p:nvSpPr>
              <p:cNvPr id="27670" name="AutoShape 20">
                <a:extLst>
                  <a:ext uri="{FF2B5EF4-FFF2-40B4-BE49-F238E27FC236}">
                    <a16:creationId xmlns:a16="http://schemas.microsoft.com/office/drawing/2014/main" id="{26BBE18E-6090-B047-A27A-70E998967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8" y="2624"/>
                <a:ext cx="645" cy="181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1200">
                    <a:solidFill>
                      <a:srgbClr val="000000"/>
                    </a:solidFill>
                    <a:latin typeface="Helvetica" pitchFamily="2" charset="0"/>
                  </a:rPr>
                  <a:t>Graviton ?</a:t>
                </a:r>
              </a:p>
            </p:txBody>
          </p:sp>
          <p:sp>
            <p:nvSpPr>
              <p:cNvPr id="27671" name="AutoShape 21">
                <a:extLst>
                  <a:ext uri="{FF2B5EF4-FFF2-40B4-BE49-F238E27FC236}">
                    <a16:creationId xmlns:a16="http://schemas.microsoft.com/office/drawing/2014/main" id="{FE352AAD-A604-8844-A94D-83AFBF029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9" y="2624"/>
                <a:ext cx="1" cy="257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72" name="AutoShape 22">
                <a:extLst>
                  <a:ext uri="{FF2B5EF4-FFF2-40B4-BE49-F238E27FC236}">
                    <a16:creationId xmlns:a16="http://schemas.microsoft.com/office/drawing/2014/main" id="{D850B380-2F84-F042-9E6B-3625A1DE33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3" y="2613"/>
                <a:ext cx="465" cy="181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1200">
                    <a:solidFill>
                      <a:srgbClr val="000000"/>
                    </a:solidFill>
                    <a:latin typeface="Helvetica" pitchFamily="2" charset="0"/>
                  </a:rPr>
                  <a:t>Bosons</a:t>
                </a:r>
              </a:p>
            </p:txBody>
          </p:sp>
          <p:sp>
            <p:nvSpPr>
              <p:cNvPr id="27673" name="AutoShape 23">
                <a:extLst>
                  <a:ext uri="{FF2B5EF4-FFF2-40B4-BE49-F238E27FC236}">
                    <a16:creationId xmlns:a16="http://schemas.microsoft.com/office/drawing/2014/main" id="{8DD2CB3B-0941-894A-98E9-66605AFA09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6" y="2613"/>
                <a:ext cx="40" cy="181"/>
              </a:xfrm>
              <a:prstGeom prst="roundRect">
                <a:avLst>
                  <a:gd name="adj" fmla="val 2778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120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</a:p>
            </p:txBody>
          </p:sp>
          <p:sp>
            <p:nvSpPr>
              <p:cNvPr id="27674" name="AutoShape 24">
                <a:extLst>
                  <a:ext uri="{FF2B5EF4-FFF2-40B4-BE49-F238E27FC236}">
                    <a16:creationId xmlns:a16="http://schemas.microsoft.com/office/drawing/2014/main" id="{36490E7C-1CC4-3C4D-8FF8-C7F65F3CC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1" y="2750"/>
                <a:ext cx="344" cy="181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1200">
                    <a:solidFill>
                      <a:srgbClr val="000000"/>
                    </a:solidFill>
                    <a:latin typeface="Helvetica" pitchFamily="2" charset="0"/>
                  </a:rPr>
                  <a:t>(W,Z)</a:t>
                </a:r>
              </a:p>
            </p:txBody>
          </p:sp>
          <p:sp>
            <p:nvSpPr>
              <p:cNvPr id="27675" name="AutoShape 25">
                <a:extLst>
                  <a:ext uri="{FF2B5EF4-FFF2-40B4-BE49-F238E27FC236}">
                    <a16:creationId xmlns:a16="http://schemas.microsoft.com/office/drawing/2014/main" id="{F424F4AE-C57D-BC4E-B9A2-67AB24D12D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2750"/>
                <a:ext cx="1" cy="259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76" name="AutoShape 26">
                <a:extLst>
                  <a:ext uri="{FF2B5EF4-FFF2-40B4-BE49-F238E27FC236}">
                    <a16:creationId xmlns:a16="http://schemas.microsoft.com/office/drawing/2014/main" id="{4C156416-CE0D-9441-BB40-21EAAB9A5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1744"/>
                <a:ext cx="327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Atomes</a:t>
                </a:r>
              </a:p>
            </p:txBody>
          </p:sp>
          <p:sp>
            <p:nvSpPr>
              <p:cNvPr id="27677" name="AutoShape 27">
                <a:extLst>
                  <a:ext uri="{FF2B5EF4-FFF2-40B4-BE49-F238E27FC236}">
                    <a16:creationId xmlns:a16="http://schemas.microsoft.com/office/drawing/2014/main" id="{7434D95D-45EA-C54F-91D2-CEB45DEFA3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7" y="1744"/>
                <a:ext cx="1" cy="257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78" name="AutoShape 28">
                <a:extLst>
                  <a:ext uri="{FF2B5EF4-FFF2-40B4-BE49-F238E27FC236}">
                    <a16:creationId xmlns:a16="http://schemas.microsoft.com/office/drawing/2014/main" id="{A6D4BF49-42E9-0246-8D38-897C72515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1837"/>
                <a:ext cx="350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Lumière</a:t>
                </a:r>
              </a:p>
            </p:txBody>
          </p:sp>
          <p:sp>
            <p:nvSpPr>
              <p:cNvPr id="27679" name="AutoShape 29">
                <a:extLst>
                  <a:ext uri="{FF2B5EF4-FFF2-40B4-BE49-F238E27FC236}">
                    <a16:creationId xmlns:a16="http://schemas.microsoft.com/office/drawing/2014/main" id="{C536413D-F172-B644-9CC3-B207AC6D1D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0" y="1837"/>
                <a:ext cx="1" cy="257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80" name="AutoShape 30">
                <a:extLst>
                  <a:ext uri="{FF2B5EF4-FFF2-40B4-BE49-F238E27FC236}">
                    <a16:creationId xmlns:a16="http://schemas.microsoft.com/office/drawing/2014/main" id="{635C9E74-8144-C445-9610-B577BA6DD2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1928"/>
                <a:ext cx="302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Chimie</a:t>
                </a:r>
              </a:p>
            </p:txBody>
          </p:sp>
          <p:sp>
            <p:nvSpPr>
              <p:cNvPr id="27681" name="AutoShape 31">
                <a:extLst>
                  <a:ext uri="{FF2B5EF4-FFF2-40B4-BE49-F238E27FC236}">
                    <a16:creationId xmlns:a16="http://schemas.microsoft.com/office/drawing/2014/main" id="{ED02E5A6-63D0-B04E-BE1F-8F3B659CB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7" y="1928"/>
                <a:ext cx="1" cy="257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82" name="AutoShape 32">
                <a:extLst>
                  <a:ext uri="{FF2B5EF4-FFF2-40B4-BE49-F238E27FC236}">
                    <a16:creationId xmlns:a16="http://schemas.microsoft.com/office/drawing/2014/main" id="{BFE78882-112C-A04D-8B84-7545C56C05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2021"/>
                <a:ext cx="538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Electronique</a:t>
                </a:r>
              </a:p>
            </p:txBody>
          </p:sp>
          <p:sp>
            <p:nvSpPr>
              <p:cNvPr id="27683" name="AutoShape 33">
                <a:extLst>
                  <a:ext uri="{FF2B5EF4-FFF2-40B4-BE49-F238E27FC236}">
                    <a16:creationId xmlns:a16="http://schemas.microsoft.com/office/drawing/2014/main" id="{05D4BF0D-4379-4143-A3EE-7985B3CCA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3" y="3449"/>
                <a:ext cx="687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Système solaire</a:t>
                </a:r>
              </a:p>
            </p:txBody>
          </p:sp>
          <p:sp>
            <p:nvSpPr>
              <p:cNvPr id="27684" name="AutoShape 34">
                <a:extLst>
                  <a:ext uri="{FF2B5EF4-FFF2-40B4-BE49-F238E27FC236}">
                    <a16:creationId xmlns:a16="http://schemas.microsoft.com/office/drawing/2014/main" id="{99D6EDF2-086F-2B4D-87D8-C530D63AE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7" y="3449"/>
                <a:ext cx="1" cy="257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85" name="AutoShape 35">
                <a:extLst>
                  <a:ext uri="{FF2B5EF4-FFF2-40B4-BE49-F238E27FC236}">
                    <a16:creationId xmlns:a16="http://schemas.microsoft.com/office/drawing/2014/main" id="{EEADAF60-20B5-EB45-8F65-53505876F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3" y="3541"/>
                <a:ext cx="376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Galaxies</a:t>
                </a:r>
              </a:p>
            </p:txBody>
          </p:sp>
          <p:sp>
            <p:nvSpPr>
              <p:cNvPr id="27686" name="AutoShape 36">
                <a:extLst>
                  <a:ext uri="{FF2B5EF4-FFF2-40B4-BE49-F238E27FC236}">
                    <a16:creationId xmlns:a16="http://schemas.microsoft.com/office/drawing/2014/main" id="{2F71BBC2-7525-E348-9FCB-0583127701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2" y="3541"/>
                <a:ext cx="1" cy="25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87" name="AutoShape 37">
                <a:extLst>
                  <a:ext uri="{FF2B5EF4-FFF2-40B4-BE49-F238E27FC236}">
                    <a16:creationId xmlns:a16="http://schemas.microsoft.com/office/drawing/2014/main" id="{B15F1C4E-6644-4747-8C0D-3AB58F52A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3" y="3634"/>
                <a:ext cx="483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Trous noirs</a:t>
                </a:r>
              </a:p>
            </p:txBody>
          </p:sp>
          <p:sp>
            <p:nvSpPr>
              <p:cNvPr id="27688" name="AutoShape 38">
                <a:extLst>
                  <a:ext uri="{FF2B5EF4-FFF2-40B4-BE49-F238E27FC236}">
                    <a16:creationId xmlns:a16="http://schemas.microsoft.com/office/drawing/2014/main" id="{C1A6421D-311A-9244-8AA3-D06B06EF3D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3" y="3394"/>
                <a:ext cx="1139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Désintégration du neutron </a:t>
                </a:r>
              </a:p>
            </p:txBody>
          </p:sp>
          <p:sp>
            <p:nvSpPr>
              <p:cNvPr id="27689" name="AutoShape 39">
                <a:extLst>
                  <a:ext uri="{FF2B5EF4-FFF2-40B4-BE49-F238E27FC236}">
                    <a16:creationId xmlns:a16="http://schemas.microsoft.com/office/drawing/2014/main" id="{3FC2D6F7-19D6-3E4D-9D6C-54E109613F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7" y="3394"/>
                <a:ext cx="1" cy="25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90" name="AutoShape 40">
                <a:extLst>
                  <a:ext uri="{FF2B5EF4-FFF2-40B4-BE49-F238E27FC236}">
                    <a16:creationId xmlns:a16="http://schemas.microsoft.com/office/drawing/2014/main" id="{2D8E18C1-524B-3843-A8F3-F94AD5D756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3" y="3489"/>
                <a:ext cx="769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Radioactivité beta</a:t>
                </a:r>
              </a:p>
            </p:txBody>
          </p:sp>
          <p:sp>
            <p:nvSpPr>
              <p:cNvPr id="27691" name="AutoShape 41">
                <a:extLst>
                  <a:ext uri="{FF2B5EF4-FFF2-40B4-BE49-F238E27FC236}">
                    <a16:creationId xmlns:a16="http://schemas.microsoft.com/office/drawing/2014/main" id="{F109CAF8-1E66-6342-9CE6-CCE1FEDC8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6" y="3489"/>
                <a:ext cx="1" cy="25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92" name="AutoShape 42">
                <a:extLst>
                  <a:ext uri="{FF2B5EF4-FFF2-40B4-BE49-F238E27FC236}">
                    <a16:creationId xmlns:a16="http://schemas.microsoft.com/office/drawing/2014/main" id="{1E08CF73-036A-DD44-AE11-2A6D973D09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3" y="3580"/>
                <a:ext cx="1106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Interactions des neutrinos</a:t>
                </a:r>
              </a:p>
            </p:txBody>
          </p:sp>
          <p:sp>
            <p:nvSpPr>
              <p:cNvPr id="27693" name="AutoShape 43">
                <a:extLst>
                  <a:ext uri="{FF2B5EF4-FFF2-40B4-BE49-F238E27FC236}">
                    <a16:creationId xmlns:a16="http://schemas.microsoft.com/office/drawing/2014/main" id="{E8AEB172-A50B-8242-BD47-9662C53298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0" y="3580"/>
                <a:ext cx="1" cy="25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94" name="AutoShape 44">
                <a:extLst>
                  <a:ext uri="{FF2B5EF4-FFF2-40B4-BE49-F238E27FC236}">
                    <a16:creationId xmlns:a16="http://schemas.microsoft.com/office/drawing/2014/main" id="{87199ADD-DB6B-794A-9F53-4ECF120E73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3" y="3673"/>
                <a:ext cx="732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Energie du Soleil</a:t>
                </a:r>
              </a:p>
            </p:txBody>
          </p:sp>
          <p:sp>
            <p:nvSpPr>
              <p:cNvPr id="27695" name="AutoShape 45">
                <a:extLst>
                  <a:ext uri="{FF2B5EF4-FFF2-40B4-BE49-F238E27FC236}">
                    <a16:creationId xmlns:a16="http://schemas.microsoft.com/office/drawing/2014/main" id="{B1C7A9F4-72A7-EC40-9F90-E9B3C17DA8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3" y="752"/>
                <a:ext cx="1708" cy="67"/>
              </a:xfrm>
              <a:prstGeom prst="roundRect">
                <a:avLst>
                  <a:gd name="adj" fmla="val 1514"/>
                </a:avLst>
              </a:prstGeom>
              <a:solidFill>
                <a:srgbClr val="AA00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96" name="AutoShape 46">
                <a:extLst>
                  <a:ext uri="{FF2B5EF4-FFF2-40B4-BE49-F238E27FC236}">
                    <a16:creationId xmlns:a16="http://schemas.microsoft.com/office/drawing/2014/main" id="{AA9B8038-E009-C64A-9E03-0F51FA2A4B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1" y="2418"/>
                <a:ext cx="1711" cy="1454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470F7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97" name="AutoShape 47">
                <a:extLst>
                  <a:ext uri="{FF2B5EF4-FFF2-40B4-BE49-F238E27FC236}">
                    <a16:creationId xmlns:a16="http://schemas.microsoft.com/office/drawing/2014/main" id="{E2B42E35-C48E-4E4A-9802-AE25E0122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2418"/>
                <a:ext cx="1724" cy="1454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0027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98" name="AutoShape 48">
                <a:extLst>
                  <a:ext uri="{FF2B5EF4-FFF2-40B4-BE49-F238E27FC236}">
                    <a16:creationId xmlns:a16="http://schemas.microsoft.com/office/drawing/2014/main" id="{4A00239F-E207-3B4E-8338-882E9FDE5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4" y="674"/>
                <a:ext cx="662" cy="171"/>
              </a:xfrm>
              <a:prstGeom prst="roundRect">
                <a:avLst>
                  <a:gd name="adj" fmla="val 588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699" name="AutoShape 49">
                <a:extLst>
                  <a:ext uri="{FF2B5EF4-FFF2-40B4-BE49-F238E27FC236}">
                    <a16:creationId xmlns:a16="http://schemas.microsoft.com/office/drawing/2014/main" id="{EDD2384A-19B5-7B4C-9C19-45A741CB0B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692"/>
                <a:ext cx="368" cy="18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AA2E00"/>
                  </a:buClr>
                </a:pPr>
                <a:r>
                  <a:rPr lang="en-GB" altLang="en-FR" sz="1350">
                    <a:solidFill>
                      <a:srgbClr val="AA2E00"/>
                    </a:solidFill>
                    <a:latin typeface="Helvetica" pitchFamily="2" charset="0"/>
                  </a:rPr>
                  <a:t>Forte</a:t>
                </a:r>
              </a:p>
            </p:txBody>
          </p:sp>
          <p:sp>
            <p:nvSpPr>
              <p:cNvPr id="27700" name="AutoShape 50">
                <a:extLst>
                  <a:ext uri="{FF2B5EF4-FFF2-40B4-BE49-F238E27FC236}">
                    <a16:creationId xmlns:a16="http://schemas.microsoft.com/office/drawing/2014/main" id="{E4AF1058-3375-EF4F-B5B1-1324356C7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1" y="982"/>
                <a:ext cx="442" cy="181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1200">
                    <a:solidFill>
                      <a:srgbClr val="000000"/>
                    </a:solidFill>
                    <a:latin typeface="Helvetica" pitchFamily="2" charset="0"/>
                  </a:rPr>
                  <a:t>Photon</a:t>
                </a:r>
              </a:p>
            </p:txBody>
          </p:sp>
          <p:sp>
            <p:nvSpPr>
              <p:cNvPr id="27701" name="AutoShape 51">
                <a:extLst>
                  <a:ext uri="{FF2B5EF4-FFF2-40B4-BE49-F238E27FC236}">
                    <a16:creationId xmlns:a16="http://schemas.microsoft.com/office/drawing/2014/main" id="{1239743B-1471-E444-A75E-23BB15DF9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5" y="982"/>
                <a:ext cx="1" cy="257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702" name="AutoShape 52">
                <a:extLst>
                  <a:ext uri="{FF2B5EF4-FFF2-40B4-BE49-F238E27FC236}">
                    <a16:creationId xmlns:a16="http://schemas.microsoft.com/office/drawing/2014/main" id="{04BAB4F3-0A83-1549-9A36-C94FB90E7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780"/>
                <a:ext cx="1724" cy="1445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098A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703" name="Freeform 53">
                <a:extLst>
                  <a:ext uri="{FF2B5EF4-FFF2-40B4-BE49-F238E27FC236}">
                    <a16:creationId xmlns:a16="http://schemas.microsoft.com/office/drawing/2014/main" id="{6A330E70-C836-1E47-935B-7732A8BD3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4" y="752"/>
                <a:ext cx="1723" cy="73"/>
              </a:xfrm>
              <a:custGeom>
                <a:avLst/>
                <a:gdLst>
                  <a:gd name="T0" fmla="*/ 0 w 7599"/>
                  <a:gd name="T1" fmla="*/ 0 h 322"/>
                  <a:gd name="T2" fmla="*/ 0 w 7599"/>
                  <a:gd name="T3" fmla="*/ 0 h 322"/>
                  <a:gd name="T4" fmla="*/ 0 w 7599"/>
                  <a:gd name="T5" fmla="*/ 0 h 322"/>
                  <a:gd name="T6" fmla="*/ 0 w 7599"/>
                  <a:gd name="T7" fmla="*/ 0 h 322"/>
                  <a:gd name="T8" fmla="*/ 0 w 7599"/>
                  <a:gd name="T9" fmla="*/ 0 h 322"/>
                  <a:gd name="T10" fmla="*/ 0 w 7599"/>
                  <a:gd name="T11" fmla="*/ 0 h 3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599"/>
                  <a:gd name="T19" fmla="*/ 0 h 322"/>
                  <a:gd name="T20" fmla="*/ 7599 w 7599"/>
                  <a:gd name="T21" fmla="*/ 322 h 3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599" h="322">
                    <a:moveTo>
                      <a:pt x="0" y="292"/>
                    </a:moveTo>
                    <a:lnTo>
                      <a:pt x="7" y="0"/>
                    </a:lnTo>
                    <a:lnTo>
                      <a:pt x="7598" y="29"/>
                    </a:lnTo>
                    <a:lnTo>
                      <a:pt x="7594" y="321"/>
                    </a:lnTo>
                    <a:lnTo>
                      <a:pt x="0" y="292"/>
                    </a:lnTo>
                  </a:path>
                </a:pathLst>
              </a:custGeom>
              <a:solidFill>
                <a:srgbClr val="098A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 sz="1350"/>
              </a:p>
            </p:txBody>
          </p:sp>
          <p:sp>
            <p:nvSpPr>
              <p:cNvPr id="27704" name="AutoShape 54">
                <a:extLst>
                  <a:ext uri="{FF2B5EF4-FFF2-40B4-BE49-F238E27FC236}">
                    <a16:creationId xmlns:a16="http://schemas.microsoft.com/office/drawing/2014/main" id="{0FF1669F-FC02-5F49-80F8-FAC1DACF6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7" y="713"/>
                <a:ext cx="1296" cy="172"/>
              </a:xfrm>
              <a:prstGeom prst="roundRect">
                <a:avLst>
                  <a:gd name="adj" fmla="val 579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705" name="AutoShape 55">
                <a:extLst>
                  <a:ext uri="{FF2B5EF4-FFF2-40B4-BE49-F238E27FC236}">
                    <a16:creationId xmlns:a16="http://schemas.microsoft.com/office/drawing/2014/main" id="{3EA8C882-9F11-F84D-A21D-ADF786DC34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3" y="2398"/>
                <a:ext cx="1708" cy="67"/>
              </a:xfrm>
              <a:prstGeom prst="roundRect">
                <a:avLst>
                  <a:gd name="adj" fmla="val 1514"/>
                </a:avLst>
              </a:prstGeom>
              <a:solidFill>
                <a:srgbClr val="7719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706" name="AutoShape 56">
                <a:extLst>
                  <a:ext uri="{FF2B5EF4-FFF2-40B4-BE49-F238E27FC236}">
                    <a16:creationId xmlns:a16="http://schemas.microsoft.com/office/drawing/2014/main" id="{A7AED885-67D2-B24A-83E7-6D7731B34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7" y="2342"/>
                <a:ext cx="1036" cy="172"/>
              </a:xfrm>
              <a:prstGeom prst="roundRect">
                <a:avLst>
                  <a:gd name="adj" fmla="val 579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707" name="AutoShape 57">
                <a:extLst>
                  <a:ext uri="{FF2B5EF4-FFF2-40B4-BE49-F238E27FC236}">
                    <a16:creationId xmlns:a16="http://schemas.microsoft.com/office/drawing/2014/main" id="{9651022F-20D9-9C43-8CB7-B3627F8E4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353"/>
                <a:ext cx="762" cy="18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470F70"/>
                  </a:buClr>
                </a:pPr>
                <a:r>
                  <a:rPr lang="en-GB" altLang="en-FR" sz="1350">
                    <a:solidFill>
                      <a:srgbClr val="470F70"/>
                    </a:solidFill>
                    <a:latin typeface="Helvetica" pitchFamily="2" charset="0"/>
                  </a:rPr>
                  <a:t>Gravitation</a:t>
                </a:r>
              </a:p>
            </p:txBody>
          </p:sp>
          <p:sp>
            <p:nvSpPr>
              <p:cNvPr id="27708" name="AutoShape 58">
                <a:extLst>
                  <a:ext uri="{FF2B5EF4-FFF2-40B4-BE49-F238E27FC236}">
                    <a16:creationId xmlns:a16="http://schemas.microsoft.com/office/drawing/2014/main" id="{EBEBF48B-181A-7B44-B289-B53F94738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2398"/>
                <a:ext cx="1724" cy="67"/>
              </a:xfrm>
              <a:prstGeom prst="roundRect">
                <a:avLst>
                  <a:gd name="adj" fmla="val 1514"/>
                </a:avLst>
              </a:prstGeom>
              <a:solidFill>
                <a:srgbClr val="0034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709" name="AutoShape 59">
                <a:extLst>
                  <a:ext uri="{FF2B5EF4-FFF2-40B4-BE49-F238E27FC236}">
                    <a16:creationId xmlns:a16="http://schemas.microsoft.com/office/drawing/2014/main" id="{C79A9CA9-E857-594A-A8E9-36CC2A3E31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5" y="2367"/>
                <a:ext cx="619" cy="127"/>
              </a:xfrm>
              <a:prstGeom prst="roundRect">
                <a:avLst>
                  <a:gd name="adj" fmla="val 792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710" name="AutoShape 60">
                <a:extLst>
                  <a:ext uri="{FF2B5EF4-FFF2-40B4-BE49-F238E27FC236}">
                    <a16:creationId xmlns:a16="http://schemas.microsoft.com/office/drawing/2014/main" id="{B8C11AA1-AE2B-D442-BD18-6EC897C63A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3" y="2343"/>
                <a:ext cx="429" cy="18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2780"/>
                  </a:buClr>
                </a:pPr>
                <a:r>
                  <a:rPr lang="en-GB" altLang="en-FR" sz="1350">
                    <a:solidFill>
                      <a:srgbClr val="002780"/>
                    </a:solidFill>
                    <a:latin typeface="Helvetica" pitchFamily="2" charset="0"/>
                  </a:rPr>
                  <a:t>Faible</a:t>
                </a:r>
              </a:p>
            </p:txBody>
          </p:sp>
          <p:sp>
            <p:nvSpPr>
              <p:cNvPr id="27711" name="AutoShape 61">
                <a:extLst>
                  <a:ext uri="{FF2B5EF4-FFF2-40B4-BE49-F238E27FC236}">
                    <a16:creationId xmlns:a16="http://schemas.microsoft.com/office/drawing/2014/main" id="{FDB194B5-60AC-CA40-BD3F-2BCF91ADF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6" y="3922"/>
                <a:ext cx="1091" cy="157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717171"/>
                  </a:buClr>
                </a:pPr>
                <a:r>
                  <a:rPr lang="en-GB" altLang="en-FR" sz="375" i="1">
                    <a:solidFill>
                      <a:srgbClr val="717171"/>
                    </a:solidFill>
                    <a:latin typeface="Helvetica" pitchFamily="2" charset="0"/>
                  </a:rPr>
                  <a:t>The particle drawings are simple artistic representations</a:t>
                </a:r>
              </a:p>
            </p:txBody>
          </p:sp>
          <p:sp>
            <p:nvSpPr>
              <p:cNvPr id="27712" name="AutoShape 62">
                <a:extLst>
                  <a:ext uri="{FF2B5EF4-FFF2-40B4-BE49-F238E27FC236}">
                    <a16:creationId xmlns:a16="http://schemas.microsoft.com/office/drawing/2014/main" id="{5AA8F888-A551-AB4D-B95A-4AE342460A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6" y="699"/>
                <a:ext cx="1163" cy="181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8077"/>
                  </a:buClr>
                </a:pPr>
                <a:r>
                  <a:rPr lang="en-GB" altLang="en-FR" sz="1200">
                    <a:solidFill>
                      <a:srgbClr val="008077"/>
                    </a:solidFill>
                    <a:latin typeface="Helvetica" pitchFamily="2" charset="0"/>
                  </a:rPr>
                  <a:t>Electromagnétique</a:t>
                </a:r>
              </a:p>
            </p:txBody>
          </p:sp>
          <p:sp>
            <p:nvSpPr>
              <p:cNvPr id="27713" name="AutoShape 63">
                <a:extLst>
                  <a:ext uri="{FF2B5EF4-FFF2-40B4-BE49-F238E27FC236}">
                    <a16:creationId xmlns:a16="http://schemas.microsoft.com/office/drawing/2014/main" id="{BD7CADF3-6C0F-C244-9BED-DECB1A9091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" y="752"/>
                <a:ext cx="1708" cy="67"/>
              </a:xfrm>
              <a:prstGeom prst="roundRect">
                <a:avLst>
                  <a:gd name="adj" fmla="val 1514"/>
                </a:avLst>
              </a:prstGeom>
              <a:solidFill>
                <a:srgbClr val="098A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714" name="AutoShape 64">
                <a:extLst>
                  <a:ext uri="{FF2B5EF4-FFF2-40B4-BE49-F238E27FC236}">
                    <a16:creationId xmlns:a16="http://schemas.microsoft.com/office/drawing/2014/main" id="{1271284D-8DF9-6B44-A707-BD0CE457B8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" y="1067"/>
                <a:ext cx="166" cy="170"/>
              </a:xfrm>
              <a:prstGeom prst="roundRect">
                <a:avLst>
                  <a:gd name="adj" fmla="val 63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Tau</a:t>
                </a:r>
              </a:p>
            </p:txBody>
          </p:sp>
          <p:sp>
            <p:nvSpPr>
              <p:cNvPr id="27715" name="AutoShape 65">
                <a:extLst>
                  <a:ext uri="{FF2B5EF4-FFF2-40B4-BE49-F238E27FC236}">
                    <a16:creationId xmlns:a16="http://schemas.microsoft.com/office/drawing/2014/main" id="{6A74E459-179E-624B-87F7-180B97446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9" y="1457"/>
                <a:ext cx="242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Muon</a:t>
                </a:r>
              </a:p>
            </p:txBody>
          </p:sp>
          <p:sp>
            <p:nvSpPr>
              <p:cNvPr id="27716" name="AutoShape 66">
                <a:extLst>
                  <a:ext uri="{FF2B5EF4-FFF2-40B4-BE49-F238E27FC236}">
                    <a16:creationId xmlns:a16="http://schemas.microsoft.com/office/drawing/2014/main" id="{5045676E-1660-E143-98B3-991DE6DEE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" y="1842"/>
                <a:ext cx="355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Electron</a:t>
                </a:r>
              </a:p>
            </p:txBody>
          </p:sp>
          <p:sp>
            <p:nvSpPr>
              <p:cNvPr id="27717" name="AutoShape 67">
                <a:extLst>
                  <a:ext uri="{FF2B5EF4-FFF2-40B4-BE49-F238E27FC236}">
                    <a16:creationId xmlns:a16="http://schemas.microsoft.com/office/drawing/2014/main" id="{859B3213-91F3-E442-A482-FE07032F4A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1045"/>
                <a:ext cx="166" cy="170"/>
              </a:xfrm>
              <a:prstGeom prst="roundRect">
                <a:avLst>
                  <a:gd name="adj" fmla="val 63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FFFF00"/>
                    </a:solidFill>
                    <a:latin typeface="Helvetica" pitchFamily="2" charset="0"/>
                  </a:rPr>
                  <a:t>Tau</a:t>
                </a:r>
              </a:p>
            </p:txBody>
          </p:sp>
          <p:sp>
            <p:nvSpPr>
              <p:cNvPr id="27718" name="AutoShape 68">
                <a:extLst>
                  <a:ext uri="{FF2B5EF4-FFF2-40B4-BE49-F238E27FC236}">
                    <a16:creationId xmlns:a16="http://schemas.microsoft.com/office/drawing/2014/main" id="{CC066E49-96EC-4945-A8FE-42AD78260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1125"/>
                <a:ext cx="366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Neutrino</a:t>
                </a:r>
              </a:p>
            </p:txBody>
          </p:sp>
          <p:sp>
            <p:nvSpPr>
              <p:cNvPr id="27719" name="AutoShape 69">
                <a:extLst>
                  <a:ext uri="{FF2B5EF4-FFF2-40B4-BE49-F238E27FC236}">
                    <a16:creationId xmlns:a16="http://schemas.microsoft.com/office/drawing/2014/main" id="{9E93CEBB-2FD0-3343-9FE6-CCBAC3902C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1442"/>
                <a:ext cx="242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FFFF00"/>
                    </a:solidFill>
                    <a:latin typeface="Helvetica" pitchFamily="2" charset="0"/>
                  </a:rPr>
                  <a:t>Muon</a:t>
                </a:r>
              </a:p>
            </p:txBody>
          </p:sp>
          <p:sp>
            <p:nvSpPr>
              <p:cNvPr id="27720" name="AutoShape 70">
                <a:extLst>
                  <a:ext uri="{FF2B5EF4-FFF2-40B4-BE49-F238E27FC236}">
                    <a16:creationId xmlns:a16="http://schemas.microsoft.com/office/drawing/2014/main" id="{C590F580-1078-6B47-A2B2-6BA2DA9917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1523"/>
                <a:ext cx="366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Neutrino</a:t>
                </a:r>
              </a:p>
            </p:txBody>
          </p:sp>
          <p:sp>
            <p:nvSpPr>
              <p:cNvPr id="27721" name="AutoShape 71">
                <a:extLst>
                  <a:ext uri="{FF2B5EF4-FFF2-40B4-BE49-F238E27FC236}">
                    <a16:creationId xmlns:a16="http://schemas.microsoft.com/office/drawing/2014/main" id="{559F7106-3383-304B-AD58-E916FFB86B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1842"/>
                <a:ext cx="355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FFFF00"/>
                    </a:solidFill>
                    <a:latin typeface="Helvetica" pitchFamily="2" charset="0"/>
                  </a:rPr>
                  <a:t>Electron</a:t>
                </a:r>
              </a:p>
            </p:txBody>
          </p:sp>
          <p:sp>
            <p:nvSpPr>
              <p:cNvPr id="27722" name="AutoShape 72">
                <a:extLst>
                  <a:ext uri="{FF2B5EF4-FFF2-40B4-BE49-F238E27FC236}">
                    <a16:creationId xmlns:a16="http://schemas.microsoft.com/office/drawing/2014/main" id="{8D95F609-E168-5244-A860-B7D35CCE6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1923"/>
                <a:ext cx="366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Neutrino</a:t>
                </a:r>
              </a:p>
            </p:txBody>
          </p:sp>
          <p:sp>
            <p:nvSpPr>
              <p:cNvPr id="27723" name="AutoShape 73">
                <a:extLst>
                  <a:ext uri="{FF2B5EF4-FFF2-40B4-BE49-F238E27FC236}">
                    <a16:creationId xmlns:a16="http://schemas.microsoft.com/office/drawing/2014/main" id="{38EAB376-9BAE-7A4F-AA70-B1F3E0863F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59"/>
                <a:ext cx="1718" cy="1458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098A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724" name="AutoShape 74">
                <a:extLst>
                  <a:ext uri="{FF2B5EF4-FFF2-40B4-BE49-F238E27FC236}">
                    <a16:creationId xmlns:a16="http://schemas.microsoft.com/office/drawing/2014/main" id="{710C1864-534C-7845-8EAE-DB5D28495E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1" y="691"/>
                <a:ext cx="720" cy="154"/>
              </a:xfrm>
              <a:prstGeom prst="roundRect">
                <a:avLst>
                  <a:gd name="adj" fmla="val 648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725" name="AutoShape 75">
                <a:extLst>
                  <a:ext uri="{FF2B5EF4-FFF2-40B4-BE49-F238E27FC236}">
                    <a16:creationId xmlns:a16="http://schemas.microsoft.com/office/drawing/2014/main" id="{DFB03951-0E81-E543-AF7E-CAFE3756FA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3" y="1076"/>
                <a:ext cx="86" cy="170"/>
              </a:xfrm>
              <a:prstGeom prst="roundRect">
                <a:avLst>
                  <a:gd name="adj" fmla="val 1278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-1</a:t>
                </a:r>
              </a:p>
            </p:txBody>
          </p:sp>
          <p:sp>
            <p:nvSpPr>
              <p:cNvPr id="27726" name="AutoShape 76">
                <a:extLst>
                  <a:ext uri="{FF2B5EF4-FFF2-40B4-BE49-F238E27FC236}">
                    <a16:creationId xmlns:a16="http://schemas.microsoft.com/office/drawing/2014/main" id="{7BB3909B-9CCC-7148-8983-EF9D2D850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3" y="1479"/>
                <a:ext cx="86" cy="170"/>
              </a:xfrm>
              <a:prstGeom prst="roundRect">
                <a:avLst>
                  <a:gd name="adj" fmla="val 1278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-1</a:t>
                </a:r>
              </a:p>
            </p:txBody>
          </p:sp>
          <p:sp>
            <p:nvSpPr>
              <p:cNvPr id="27727" name="AutoShape 77">
                <a:extLst>
                  <a:ext uri="{FF2B5EF4-FFF2-40B4-BE49-F238E27FC236}">
                    <a16:creationId xmlns:a16="http://schemas.microsoft.com/office/drawing/2014/main" id="{ED9BFA49-D469-DA4C-A625-1508FAAA1C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8" y="1859"/>
                <a:ext cx="86" cy="170"/>
              </a:xfrm>
              <a:prstGeom prst="roundRect">
                <a:avLst>
                  <a:gd name="adj" fmla="val 1278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-1</a:t>
                </a:r>
              </a:p>
            </p:txBody>
          </p:sp>
          <p:sp>
            <p:nvSpPr>
              <p:cNvPr id="27728" name="AutoShape 78">
                <a:extLst>
                  <a:ext uri="{FF2B5EF4-FFF2-40B4-BE49-F238E27FC236}">
                    <a16:creationId xmlns:a16="http://schemas.microsoft.com/office/drawing/2014/main" id="{99C9502D-72C4-524E-A525-ACF4FDE8D1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3" y="1084"/>
                <a:ext cx="55" cy="170"/>
              </a:xfrm>
              <a:prstGeom prst="roundRect">
                <a:avLst>
                  <a:gd name="adj" fmla="val 2083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0</a:t>
                </a:r>
              </a:p>
            </p:txBody>
          </p:sp>
          <p:sp>
            <p:nvSpPr>
              <p:cNvPr id="27729" name="AutoShape 79">
                <a:extLst>
                  <a:ext uri="{FF2B5EF4-FFF2-40B4-BE49-F238E27FC236}">
                    <a16:creationId xmlns:a16="http://schemas.microsoft.com/office/drawing/2014/main" id="{3F867FDB-20F4-E34F-B3A9-67238D7BA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3" y="1479"/>
                <a:ext cx="55" cy="170"/>
              </a:xfrm>
              <a:prstGeom prst="roundRect">
                <a:avLst>
                  <a:gd name="adj" fmla="val 2083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0</a:t>
                </a:r>
              </a:p>
            </p:txBody>
          </p:sp>
          <p:sp>
            <p:nvSpPr>
              <p:cNvPr id="27730" name="AutoShape 80">
                <a:extLst>
                  <a:ext uri="{FF2B5EF4-FFF2-40B4-BE49-F238E27FC236}">
                    <a16:creationId xmlns:a16="http://schemas.microsoft.com/office/drawing/2014/main" id="{8453C77F-DBBE-9C4A-BBB7-74279033F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8" y="1859"/>
                <a:ext cx="55" cy="170"/>
              </a:xfrm>
              <a:prstGeom prst="roundRect">
                <a:avLst>
                  <a:gd name="adj" fmla="val 2083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0</a:t>
                </a:r>
              </a:p>
            </p:txBody>
          </p:sp>
          <p:sp>
            <p:nvSpPr>
              <p:cNvPr id="27731" name="AutoShape 81">
                <a:extLst>
                  <a:ext uri="{FF2B5EF4-FFF2-40B4-BE49-F238E27FC236}">
                    <a16:creationId xmlns:a16="http://schemas.microsoft.com/office/drawing/2014/main" id="{7A79BF67-7BA7-7C49-8FA7-1DEF3FDBD5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2414"/>
                <a:ext cx="1725" cy="1465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55000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732" name="AutoShape 82">
                <a:extLst>
                  <a:ext uri="{FF2B5EF4-FFF2-40B4-BE49-F238E27FC236}">
                    <a16:creationId xmlns:a16="http://schemas.microsoft.com/office/drawing/2014/main" id="{DE05A7CB-D0C9-2144-BABD-6539C0FD1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712"/>
                <a:ext cx="305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Bottom</a:t>
                </a:r>
              </a:p>
            </p:txBody>
          </p:sp>
          <p:sp>
            <p:nvSpPr>
              <p:cNvPr id="27733" name="AutoShape 83">
                <a:extLst>
                  <a:ext uri="{FF2B5EF4-FFF2-40B4-BE49-F238E27FC236}">
                    <a16:creationId xmlns:a16="http://schemas.microsoft.com/office/drawing/2014/main" id="{8A5C8BA4-9952-A64D-A901-0A851A2D39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5" y="3075"/>
                <a:ext cx="338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Strange</a:t>
                </a:r>
              </a:p>
            </p:txBody>
          </p:sp>
          <p:sp>
            <p:nvSpPr>
              <p:cNvPr id="27734" name="AutoShape 84">
                <a:extLst>
                  <a:ext uri="{FF2B5EF4-FFF2-40B4-BE49-F238E27FC236}">
                    <a16:creationId xmlns:a16="http://schemas.microsoft.com/office/drawing/2014/main" id="{F2D50096-6165-D84D-8F56-EF82020BA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" y="3432"/>
                <a:ext cx="248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Down</a:t>
                </a:r>
              </a:p>
            </p:txBody>
          </p:sp>
          <p:sp>
            <p:nvSpPr>
              <p:cNvPr id="27735" name="AutoShape 85">
                <a:extLst>
                  <a:ext uri="{FF2B5EF4-FFF2-40B4-BE49-F238E27FC236}">
                    <a16:creationId xmlns:a16="http://schemas.microsoft.com/office/drawing/2014/main" id="{301487B5-60F2-7C4B-B012-6732F9AC71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2714"/>
                <a:ext cx="166" cy="170"/>
              </a:xfrm>
              <a:prstGeom prst="roundRect">
                <a:avLst>
                  <a:gd name="adj" fmla="val 616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Top</a:t>
                </a:r>
              </a:p>
            </p:txBody>
          </p:sp>
          <p:sp>
            <p:nvSpPr>
              <p:cNvPr id="27736" name="AutoShape 86">
                <a:extLst>
                  <a:ext uri="{FF2B5EF4-FFF2-40B4-BE49-F238E27FC236}">
                    <a16:creationId xmlns:a16="http://schemas.microsoft.com/office/drawing/2014/main" id="{BDD4297F-73BD-F740-96A0-43098C4DC1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3115"/>
                <a:ext cx="290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Charm</a:t>
                </a:r>
              </a:p>
            </p:txBody>
          </p:sp>
          <p:sp>
            <p:nvSpPr>
              <p:cNvPr id="27737" name="AutoShape 87">
                <a:extLst>
                  <a:ext uri="{FF2B5EF4-FFF2-40B4-BE49-F238E27FC236}">
                    <a16:creationId xmlns:a16="http://schemas.microsoft.com/office/drawing/2014/main" id="{9C1DA018-4FAF-0545-947E-C811C6CFA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7" y="3473"/>
                <a:ext cx="124" cy="170"/>
              </a:xfrm>
              <a:prstGeom prst="roundRect">
                <a:avLst>
                  <a:gd name="adj" fmla="val 84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Up</a:t>
                </a:r>
              </a:p>
            </p:txBody>
          </p:sp>
          <p:sp>
            <p:nvSpPr>
              <p:cNvPr id="27738" name="AutoShape 88">
                <a:extLst>
                  <a:ext uri="{FF2B5EF4-FFF2-40B4-BE49-F238E27FC236}">
                    <a16:creationId xmlns:a16="http://schemas.microsoft.com/office/drawing/2014/main" id="{5A72E8FD-B339-2040-8A58-C94DECEE08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" y="2398"/>
                <a:ext cx="1726" cy="67"/>
              </a:xfrm>
              <a:prstGeom prst="roundRect">
                <a:avLst>
                  <a:gd name="adj" fmla="val 1514"/>
                </a:avLst>
              </a:prstGeom>
              <a:solidFill>
                <a:srgbClr val="8000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739" name="AutoShape 89">
                <a:extLst>
                  <a:ext uri="{FF2B5EF4-FFF2-40B4-BE49-F238E27FC236}">
                    <a16:creationId xmlns:a16="http://schemas.microsoft.com/office/drawing/2014/main" id="{9919B3BB-10BB-D949-8CFA-9FCEEA23D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" y="2745"/>
                <a:ext cx="134" cy="170"/>
              </a:xfrm>
              <a:prstGeom prst="roundRect">
                <a:avLst>
                  <a:gd name="adj" fmla="val 81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2/3</a:t>
                </a:r>
              </a:p>
            </p:txBody>
          </p:sp>
          <p:sp>
            <p:nvSpPr>
              <p:cNvPr id="27740" name="AutoShape 90">
                <a:extLst>
                  <a:ext uri="{FF2B5EF4-FFF2-40B4-BE49-F238E27FC236}">
                    <a16:creationId xmlns:a16="http://schemas.microsoft.com/office/drawing/2014/main" id="{DCE950A2-3AE6-8449-89CD-E0DE0B6FE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" y="3133"/>
                <a:ext cx="134" cy="170"/>
              </a:xfrm>
              <a:prstGeom prst="roundRect">
                <a:avLst>
                  <a:gd name="adj" fmla="val 81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2/3</a:t>
                </a:r>
              </a:p>
            </p:txBody>
          </p:sp>
          <p:sp>
            <p:nvSpPr>
              <p:cNvPr id="27741" name="AutoShape 91">
                <a:extLst>
                  <a:ext uri="{FF2B5EF4-FFF2-40B4-BE49-F238E27FC236}">
                    <a16:creationId xmlns:a16="http://schemas.microsoft.com/office/drawing/2014/main" id="{6ECB5A68-C808-F94B-BC68-988170F425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" y="3494"/>
                <a:ext cx="134" cy="170"/>
              </a:xfrm>
              <a:prstGeom prst="roundRect">
                <a:avLst>
                  <a:gd name="adj" fmla="val 81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2/3</a:t>
                </a:r>
              </a:p>
            </p:txBody>
          </p:sp>
          <p:sp>
            <p:nvSpPr>
              <p:cNvPr id="27742" name="AutoShape 92">
                <a:extLst>
                  <a:ext uri="{FF2B5EF4-FFF2-40B4-BE49-F238E27FC236}">
                    <a16:creationId xmlns:a16="http://schemas.microsoft.com/office/drawing/2014/main" id="{3D0BC729-1F70-9F40-B5DC-7D1D99572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3" y="2745"/>
                <a:ext cx="166" cy="170"/>
              </a:xfrm>
              <a:prstGeom prst="roundRect">
                <a:avLst>
                  <a:gd name="adj" fmla="val 65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-1/3</a:t>
                </a:r>
              </a:p>
            </p:txBody>
          </p:sp>
          <p:sp>
            <p:nvSpPr>
              <p:cNvPr id="27743" name="AutoShape 93">
                <a:extLst>
                  <a:ext uri="{FF2B5EF4-FFF2-40B4-BE49-F238E27FC236}">
                    <a16:creationId xmlns:a16="http://schemas.microsoft.com/office/drawing/2014/main" id="{13FDD89E-60F7-0E4C-840F-7B66436FA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3" y="3133"/>
                <a:ext cx="166" cy="170"/>
              </a:xfrm>
              <a:prstGeom prst="roundRect">
                <a:avLst>
                  <a:gd name="adj" fmla="val 65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-1/3</a:t>
                </a:r>
              </a:p>
            </p:txBody>
          </p:sp>
          <p:sp>
            <p:nvSpPr>
              <p:cNvPr id="27744" name="AutoShape 94">
                <a:extLst>
                  <a:ext uri="{FF2B5EF4-FFF2-40B4-BE49-F238E27FC236}">
                    <a16:creationId xmlns:a16="http://schemas.microsoft.com/office/drawing/2014/main" id="{2D9BD1FF-7C36-FE46-8119-78C45B0F1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3" y="3494"/>
                <a:ext cx="166" cy="170"/>
              </a:xfrm>
              <a:prstGeom prst="roundRect">
                <a:avLst>
                  <a:gd name="adj" fmla="val 65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-1/3</a:t>
                </a:r>
              </a:p>
            </p:txBody>
          </p:sp>
          <p:sp>
            <p:nvSpPr>
              <p:cNvPr id="27745" name="AutoShape 95">
                <a:extLst>
                  <a:ext uri="{FF2B5EF4-FFF2-40B4-BE49-F238E27FC236}">
                    <a16:creationId xmlns:a16="http://schemas.microsoft.com/office/drawing/2014/main" id="{612BC079-EC7B-DB4C-A2F5-84E00F153A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3647"/>
                <a:ext cx="543" cy="16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675" i="1">
                    <a:solidFill>
                      <a:srgbClr val="000000"/>
                    </a:solidFill>
                    <a:latin typeface="Helvetica" pitchFamily="2" charset="0"/>
                  </a:rPr>
                  <a:t> chaque quark: </a:t>
                </a:r>
              </a:p>
            </p:txBody>
          </p:sp>
          <p:sp>
            <p:nvSpPr>
              <p:cNvPr id="27746" name="AutoShape 96">
                <a:extLst>
                  <a:ext uri="{FF2B5EF4-FFF2-40B4-BE49-F238E27FC236}">
                    <a16:creationId xmlns:a16="http://schemas.microsoft.com/office/drawing/2014/main" id="{69E2109E-1A18-B048-81B1-95F931B76B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" y="3672"/>
                <a:ext cx="44" cy="185"/>
              </a:xfrm>
              <a:prstGeom prst="roundRect">
                <a:avLst>
                  <a:gd name="adj" fmla="val 226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FF1923"/>
                  </a:buClr>
                </a:pPr>
                <a:r>
                  <a:rPr lang="en-GB" altLang="en-FR" sz="1350">
                    <a:solidFill>
                      <a:srgbClr val="FF1923"/>
                    </a:solidFill>
                    <a:latin typeface="Helvetica" pitchFamily="2" charset="0"/>
                  </a:rPr>
                  <a:t> </a:t>
                </a:r>
              </a:p>
            </p:txBody>
          </p:sp>
          <p:sp>
            <p:nvSpPr>
              <p:cNvPr id="27747" name="AutoShape 97">
                <a:extLst>
                  <a:ext uri="{FF2B5EF4-FFF2-40B4-BE49-F238E27FC236}">
                    <a16:creationId xmlns:a16="http://schemas.microsoft.com/office/drawing/2014/main" id="{A77E635F-AF07-B147-870B-10A908020A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2" y="3629"/>
                <a:ext cx="79" cy="165"/>
              </a:xfrm>
              <a:prstGeom prst="roundRect">
                <a:avLst>
                  <a:gd name="adj" fmla="val 134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FF1923"/>
                  </a:buClr>
                </a:pPr>
                <a:r>
                  <a:rPr lang="en-GB" altLang="en-FR" sz="675" i="1">
                    <a:solidFill>
                      <a:srgbClr val="FF1923"/>
                    </a:solidFill>
                    <a:latin typeface="Helvetica" pitchFamily="2" charset="0"/>
                  </a:rPr>
                  <a:t> R</a:t>
                </a:r>
              </a:p>
            </p:txBody>
          </p:sp>
          <p:sp>
            <p:nvSpPr>
              <p:cNvPr id="27748" name="AutoShape 98">
                <a:extLst>
                  <a:ext uri="{FF2B5EF4-FFF2-40B4-BE49-F238E27FC236}">
                    <a16:creationId xmlns:a16="http://schemas.microsoft.com/office/drawing/2014/main" id="{65215984-6251-F04B-8A4D-8DEAC7FF46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1" y="3735"/>
                <a:ext cx="66" cy="165"/>
              </a:xfrm>
              <a:prstGeom prst="roundRect">
                <a:avLst>
                  <a:gd name="adj" fmla="val 166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675" i="1">
                    <a:solidFill>
                      <a:srgbClr val="000000"/>
                    </a:solidFill>
                    <a:latin typeface="Helvetica" pitchFamily="2" charset="0"/>
                  </a:rPr>
                  <a:t>,  </a:t>
                </a:r>
              </a:p>
            </p:txBody>
          </p:sp>
          <p:sp>
            <p:nvSpPr>
              <p:cNvPr id="27749" name="AutoShape 99">
                <a:extLst>
                  <a:ext uri="{FF2B5EF4-FFF2-40B4-BE49-F238E27FC236}">
                    <a16:creationId xmlns:a16="http://schemas.microsoft.com/office/drawing/2014/main" id="{DB9D9A92-4B31-C24D-87DB-43631A955E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8" y="3629"/>
                <a:ext cx="96" cy="165"/>
              </a:xfrm>
              <a:prstGeom prst="roundRect">
                <a:avLst>
                  <a:gd name="adj" fmla="val 1134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65FF"/>
                  </a:buClr>
                </a:pPr>
                <a:r>
                  <a:rPr lang="en-GB" altLang="en-FR" sz="675" i="1">
                    <a:solidFill>
                      <a:srgbClr val="0065FF"/>
                    </a:solidFill>
                    <a:latin typeface="Helvetica" pitchFamily="2" charset="0"/>
                  </a:rPr>
                  <a:t>  B</a:t>
                </a:r>
              </a:p>
            </p:txBody>
          </p:sp>
          <p:sp>
            <p:nvSpPr>
              <p:cNvPr id="27750" name="AutoShape 100">
                <a:extLst>
                  <a:ext uri="{FF2B5EF4-FFF2-40B4-BE49-F238E27FC236}">
                    <a16:creationId xmlns:a16="http://schemas.microsoft.com/office/drawing/2014/main" id="{0AC8B612-FF8D-9646-807D-F67AB0AEB7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2" y="3735"/>
                <a:ext cx="44" cy="165"/>
              </a:xfrm>
              <a:prstGeom prst="roundRect">
                <a:avLst>
                  <a:gd name="adj" fmla="val 25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675" i="1">
                    <a:solidFill>
                      <a:srgbClr val="000000"/>
                    </a:solidFill>
                    <a:latin typeface="Helvetica" pitchFamily="2" charset="0"/>
                  </a:rPr>
                  <a:t>, </a:t>
                </a:r>
              </a:p>
            </p:txBody>
          </p:sp>
          <p:sp>
            <p:nvSpPr>
              <p:cNvPr id="27751" name="AutoShape 101">
                <a:extLst>
                  <a:ext uri="{FF2B5EF4-FFF2-40B4-BE49-F238E27FC236}">
                    <a16:creationId xmlns:a16="http://schemas.microsoft.com/office/drawing/2014/main" id="{BF905073-0FE8-4145-ACB7-174DF4A9F2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1" y="3629"/>
                <a:ext cx="127" cy="165"/>
              </a:xfrm>
              <a:prstGeom prst="roundRect">
                <a:avLst>
                  <a:gd name="adj" fmla="val 84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1CAA00"/>
                  </a:buClr>
                </a:pPr>
                <a:r>
                  <a:rPr lang="en-GB" altLang="en-FR" sz="675" i="1">
                    <a:solidFill>
                      <a:srgbClr val="1CAA00"/>
                    </a:solidFill>
                    <a:latin typeface="Helvetica" pitchFamily="2" charset="0"/>
                  </a:rPr>
                  <a:t>   G</a:t>
                </a:r>
              </a:p>
            </p:txBody>
          </p:sp>
          <p:sp>
            <p:nvSpPr>
              <p:cNvPr id="27752" name="AutoShape 102">
                <a:extLst>
                  <a:ext uri="{FF2B5EF4-FFF2-40B4-BE49-F238E27FC236}">
                    <a16:creationId xmlns:a16="http://schemas.microsoft.com/office/drawing/2014/main" id="{29CBE349-594A-9B4E-B2F5-FE51C4FF7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3" y="3629"/>
                <a:ext cx="385" cy="16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675" i="1">
                    <a:solidFill>
                      <a:srgbClr val="000000"/>
                    </a:solidFill>
                    <a:latin typeface="Helvetica" pitchFamily="2" charset="0"/>
                  </a:rPr>
                  <a:t>   3 colours</a:t>
                </a:r>
              </a:p>
            </p:txBody>
          </p:sp>
          <p:sp>
            <p:nvSpPr>
              <p:cNvPr id="27753" name="AutoShape 103">
                <a:extLst>
                  <a:ext uri="{FF2B5EF4-FFF2-40B4-BE49-F238E27FC236}">
                    <a16:creationId xmlns:a16="http://schemas.microsoft.com/office/drawing/2014/main" id="{EB5796A3-5EE2-F34E-ABFA-03BD260B3A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7" y="2345"/>
                <a:ext cx="624" cy="173"/>
              </a:xfrm>
              <a:prstGeom prst="roundRect">
                <a:avLst>
                  <a:gd name="adj" fmla="val 579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7754" name="AutoShape 104">
                <a:extLst>
                  <a:ext uri="{FF2B5EF4-FFF2-40B4-BE49-F238E27FC236}">
                    <a16:creationId xmlns:a16="http://schemas.microsoft.com/office/drawing/2014/main" id="{5149D5A7-AF6B-FB48-9288-4C8A4A4B33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5" y="2328"/>
                <a:ext cx="508" cy="18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800006"/>
                  </a:buClr>
                </a:pPr>
                <a:r>
                  <a:rPr lang="en-GB" altLang="en-FR" sz="1350">
                    <a:solidFill>
                      <a:srgbClr val="800006"/>
                    </a:solidFill>
                    <a:latin typeface="Helvetica" pitchFamily="2" charset="0"/>
                  </a:rPr>
                  <a:t>Quarks</a:t>
                </a:r>
              </a:p>
            </p:txBody>
          </p:sp>
          <p:sp>
            <p:nvSpPr>
              <p:cNvPr id="27755" name="AutoShape 105">
                <a:extLst>
                  <a:ext uri="{FF2B5EF4-FFF2-40B4-BE49-F238E27FC236}">
                    <a16:creationId xmlns:a16="http://schemas.microsoft.com/office/drawing/2014/main" id="{C53ADEAE-0EEA-4647-AB1C-9A4B3A1F6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7" y="2530"/>
                <a:ext cx="538" cy="16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555555"/>
                  </a:buClr>
                </a:pPr>
                <a:r>
                  <a:rPr lang="en-GB" altLang="en-FR" sz="675">
                    <a:solidFill>
                      <a:srgbClr val="555555"/>
                    </a:solidFill>
                    <a:latin typeface="Helvetica" pitchFamily="2" charset="0"/>
                  </a:rPr>
                  <a:t>Electric Charge</a:t>
                </a:r>
              </a:p>
            </p:txBody>
          </p:sp>
          <p:sp>
            <p:nvSpPr>
              <p:cNvPr id="27756" name="AutoShape 106">
                <a:extLst>
                  <a:ext uri="{FF2B5EF4-FFF2-40B4-BE49-F238E27FC236}">
                    <a16:creationId xmlns:a16="http://schemas.microsoft.com/office/drawing/2014/main" id="{D76E1E73-380C-EA4D-AF02-4BC230DF2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" y="692"/>
                <a:ext cx="560" cy="18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98A75"/>
                  </a:buClr>
                </a:pPr>
                <a:r>
                  <a:rPr lang="en-GB" altLang="en-FR" sz="1350">
                    <a:solidFill>
                      <a:srgbClr val="098A75"/>
                    </a:solidFill>
                    <a:latin typeface="Helvetica" pitchFamily="2" charset="0"/>
                  </a:rPr>
                  <a:t>Leptons</a:t>
                </a:r>
              </a:p>
            </p:txBody>
          </p:sp>
          <p:sp>
            <p:nvSpPr>
              <p:cNvPr id="27757" name="AutoShape 107">
                <a:extLst>
                  <a:ext uri="{FF2B5EF4-FFF2-40B4-BE49-F238E27FC236}">
                    <a16:creationId xmlns:a16="http://schemas.microsoft.com/office/drawing/2014/main" id="{A86EE7F9-566A-DB48-B476-87214D3DD9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5" y="916"/>
                <a:ext cx="538" cy="16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555555"/>
                  </a:buClr>
                </a:pPr>
                <a:r>
                  <a:rPr lang="en-GB" altLang="en-FR" sz="675">
                    <a:solidFill>
                      <a:srgbClr val="000000"/>
                    </a:solidFill>
                    <a:latin typeface="Helvetica" pitchFamily="2" charset="0"/>
                  </a:rPr>
                  <a:t>Electric Charge</a:t>
                </a:r>
              </a:p>
            </p:txBody>
          </p:sp>
        </p:grpSp>
      </p:grpSp>
      <p:sp>
        <p:nvSpPr>
          <p:cNvPr id="27651" name="Slide Number Placeholder 108">
            <a:extLst>
              <a:ext uri="{FF2B5EF4-FFF2-40B4-BE49-F238E27FC236}">
                <a16:creationId xmlns:a16="http://schemas.microsoft.com/office/drawing/2014/main" id="{9B7972BA-9290-1841-8317-D277384BA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398AC7C-F9A2-AD4B-9CD6-10B2CFEF3E26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119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27652" name="Footer Placeholder 109">
            <a:extLst>
              <a:ext uri="{FF2B5EF4-FFF2-40B4-BE49-F238E27FC236}">
                <a16:creationId xmlns:a16="http://schemas.microsoft.com/office/drawing/2014/main" id="{1C5536A0-6E54-E841-82F0-123AFF0A9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dans Infobox.">
            <a:extLst>
              <a:ext uri="{FF2B5EF4-FFF2-40B4-BE49-F238E27FC236}">
                <a16:creationId xmlns:a16="http://schemas.microsoft.com/office/drawing/2014/main" id="{AB536428-D379-3BB2-E300-6B62BD3E5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47" y="705731"/>
            <a:ext cx="3001352" cy="420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8E6B2C-E760-EBE8-95F1-6A6D24B2F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12</a:t>
            </a:fld>
            <a:endParaRPr lang="en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2D346D-B4BD-6979-290C-A8AD2A6A14C1}"/>
              </a:ext>
            </a:extLst>
          </p:cNvPr>
          <p:cNvSpPr txBox="1"/>
          <p:nvPr/>
        </p:nvSpPr>
        <p:spPr>
          <a:xfrm>
            <a:off x="356521" y="273435"/>
            <a:ext cx="283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Démocrite (460-370 av. J.C.)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2A47E6-0FB0-719B-13AC-DFB7AFFF0B44}"/>
              </a:ext>
            </a:extLst>
          </p:cNvPr>
          <p:cNvSpPr/>
          <p:nvPr/>
        </p:nvSpPr>
        <p:spPr>
          <a:xfrm>
            <a:off x="3491880" y="556273"/>
            <a:ext cx="5194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/>
              <a:t>[…] </a:t>
            </a:r>
            <a:r>
              <a:rPr lang="fr-FR" sz="2400" b="1" dirty="0"/>
              <a:t>tout est constitué d’ “ atomes ”</a:t>
            </a:r>
            <a:r>
              <a:rPr lang="fr-FR" sz="2400" dirty="0"/>
              <a:t>*</a:t>
            </a:r>
          </a:p>
          <a:p>
            <a:endParaRPr lang="fr-FR" sz="2400" dirty="0"/>
          </a:p>
          <a:p>
            <a:r>
              <a:rPr lang="fr-FR" sz="2400" dirty="0"/>
              <a:t>physiquement […] </a:t>
            </a:r>
            <a:r>
              <a:rPr lang="fr-FR" sz="2400" b="1" dirty="0"/>
              <a:t>indivisibles </a:t>
            </a:r>
            <a:r>
              <a:rPr lang="fr-FR" sz="2400" dirty="0"/>
              <a:t>;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>
                <a:solidFill>
                  <a:schemeClr val="bg1"/>
                </a:solidFill>
              </a:rPr>
              <a:t>tra </a:t>
            </a:r>
            <a:r>
              <a:rPr lang="fr-FR" sz="2400" b="1" dirty="0" err="1">
                <a:solidFill>
                  <a:schemeClr val="bg1"/>
                </a:solidFill>
              </a:rPr>
              <a:t>gli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  <a:r>
              <a:rPr lang="fr-FR" sz="2400" b="1" dirty="0" err="1">
                <a:solidFill>
                  <a:schemeClr val="bg1"/>
                </a:solidFill>
              </a:rPr>
              <a:t>atomi</a:t>
            </a:r>
            <a:r>
              <a:rPr lang="fr-FR" sz="2400" b="1" dirty="0">
                <a:solidFill>
                  <a:schemeClr val="bg1"/>
                </a:solidFill>
              </a:rPr>
              <a:t> c’</a:t>
            </a:r>
            <a:r>
              <a:rPr lang="fr-FR" sz="2400" b="1" dirty="0" err="1">
                <a:solidFill>
                  <a:schemeClr val="bg1"/>
                </a:solidFill>
              </a:rPr>
              <a:t>è</a:t>
            </a:r>
            <a:r>
              <a:rPr lang="fr-FR" sz="2400" b="1" dirty="0">
                <a:solidFill>
                  <a:schemeClr val="bg1"/>
                </a:solidFill>
              </a:rPr>
              <a:t> il </a:t>
            </a:r>
            <a:r>
              <a:rPr lang="fr-FR" sz="2400" b="1" dirty="0" err="1">
                <a:solidFill>
                  <a:schemeClr val="bg1"/>
                </a:solidFill>
              </a:rPr>
              <a:t>vuoto</a:t>
            </a:r>
            <a:r>
              <a:rPr lang="fr-FR" sz="2400" dirty="0">
                <a:solidFill>
                  <a:schemeClr val="bg1"/>
                </a:solidFill>
              </a:rPr>
              <a:t>;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 err="1">
                <a:solidFill>
                  <a:schemeClr val="bg1"/>
                </a:solidFill>
              </a:rPr>
              <a:t>gli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  <a:r>
              <a:rPr lang="fr-FR" sz="2400" b="1" dirty="0" err="1">
                <a:solidFill>
                  <a:schemeClr val="bg1"/>
                </a:solidFill>
              </a:rPr>
              <a:t>atomi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  <a:r>
              <a:rPr lang="fr-FR" sz="2400" dirty="0">
                <a:solidFill>
                  <a:schemeClr val="bg1"/>
                </a:solidFill>
              </a:rPr>
              <a:t> sono </a:t>
            </a:r>
            <a:r>
              <a:rPr lang="fr-FR" sz="2400" b="1" dirty="0" err="1">
                <a:solidFill>
                  <a:schemeClr val="bg1"/>
                </a:solidFill>
              </a:rPr>
              <a:t>indistruttibili</a:t>
            </a:r>
            <a:r>
              <a:rPr lang="fr-FR" sz="2400" dirty="0">
                <a:solidFill>
                  <a:schemeClr val="bg1"/>
                </a:solidFill>
              </a:rPr>
              <a:t>,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</a:rPr>
              <a:t>sono </a:t>
            </a:r>
            <a:r>
              <a:rPr lang="fr-FR" sz="2400" b="1" dirty="0">
                <a:solidFill>
                  <a:schemeClr val="bg1"/>
                </a:solidFill>
              </a:rPr>
              <a:t>sempre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b="1" dirty="0">
                <a:solidFill>
                  <a:schemeClr val="bg1"/>
                </a:solidFill>
              </a:rPr>
              <a:t>in </a:t>
            </a:r>
            <a:r>
              <a:rPr lang="fr-FR" sz="2400" b="1" dirty="0" err="1">
                <a:solidFill>
                  <a:schemeClr val="bg1"/>
                </a:solidFill>
              </a:rPr>
              <a:t>movimento</a:t>
            </a:r>
            <a:r>
              <a:rPr lang="fr-FR" sz="2400" b="1" dirty="0">
                <a:solidFill>
                  <a:schemeClr val="bg1"/>
                </a:solidFill>
              </a:rPr>
              <a:t> e sempre lo </a:t>
            </a:r>
            <a:r>
              <a:rPr lang="fr-FR" sz="2400" b="1" dirty="0" err="1">
                <a:solidFill>
                  <a:schemeClr val="bg1"/>
                </a:solidFill>
              </a:rPr>
              <a:t>saranno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>
                <a:solidFill>
                  <a:schemeClr val="bg1"/>
                </a:solidFill>
              </a:rPr>
              <a:t>* </a:t>
            </a:r>
            <a:r>
              <a:rPr lang="fr-FR" sz="2400" b="1" dirty="0" err="1">
                <a:solidFill>
                  <a:schemeClr val="bg1"/>
                </a:solidFill>
              </a:rPr>
              <a:t>ἂτομ</a:t>
            </a:r>
            <a:r>
              <a:rPr lang="fr-FR" sz="2400" b="1" dirty="0">
                <a:solidFill>
                  <a:schemeClr val="bg1"/>
                </a:solidFill>
              </a:rPr>
              <a:t>α, </a:t>
            </a:r>
            <a:r>
              <a:rPr lang="fr-FR" sz="2400" b="1" dirty="0" err="1">
                <a:solidFill>
                  <a:schemeClr val="bg1"/>
                </a:solidFill>
              </a:rPr>
              <a:t>indivisibile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24783E-ABAB-2108-D9E4-AD938BD97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3425662198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id="{35DDB242-59EA-D647-971A-DA2BA5756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026" y="34529"/>
            <a:ext cx="8802094" cy="601265"/>
          </a:xfrm>
        </p:spPr>
        <p:txBody>
          <a:bodyPr/>
          <a:lstStyle/>
          <a:p>
            <a:pPr eaLnBrk="1" hangingPunct="1"/>
            <a:r>
              <a:rPr lang="fr-FR" altLang="en-FR" sz="3200" dirty="0">
                <a:ea typeface="ＭＳ Ｐゴシック" panose="020B0600070205080204" pitchFamily="34" charset="-128"/>
              </a:rPr>
              <a:t>Les constituants élémentaires et les interactions </a:t>
            </a:r>
          </a:p>
        </p:txBody>
      </p:sp>
      <p:grpSp>
        <p:nvGrpSpPr>
          <p:cNvPr id="28674" name="Group 5">
            <a:extLst>
              <a:ext uri="{FF2B5EF4-FFF2-40B4-BE49-F238E27FC236}">
                <a16:creationId xmlns:a16="http://schemas.microsoft.com/office/drawing/2014/main" id="{D4201471-53D8-0749-A322-683ADF4C7AC1}"/>
              </a:ext>
            </a:extLst>
          </p:cNvPr>
          <p:cNvGrpSpPr>
            <a:grpSpLocks/>
          </p:cNvGrpSpPr>
          <p:nvPr/>
        </p:nvGrpSpPr>
        <p:grpSpPr bwMode="auto">
          <a:xfrm>
            <a:off x="1588294" y="742950"/>
            <a:ext cx="5841206" cy="4079084"/>
            <a:chOff x="749300" y="1036638"/>
            <a:chExt cx="7788274" cy="5438778"/>
          </a:xfrm>
        </p:grpSpPr>
        <p:pic>
          <p:nvPicPr>
            <p:cNvPr id="28678" name="Picture 3">
              <a:extLst>
                <a:ext uri="{FF2B5EF4-FFF2-40B4-BE49-F238E27FC236}">
                  <a16:creationId xmlns:a16="http://schemas.microsoft.com/office/drawing/2014/main" id="{A15C3EDA-982D-9545-9E31-7590962256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5975" y="1036638"/>
              <a:ext cx="5126038" cy="543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8679" name="Group 4">
              <a:extLst>
                <a:ext uri="{FF2B5EF4-FFF2-40B4-BE49-F238E27FC236}">
                  <a16:creationId xmlns:a16="http://schemas.microsoft.com/office/drawing/2014/main" id="{B98509E7-ECD0-BC48-BA52-BD40E9CFCF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9300" y="1069976"/>
              <a:ext cx="7788274" cy="5405440"/>
              <a:chOff x="511" y="674"/>
              <a:chExt cx="5316" cy="3405"/>
            </a:xfrm>
          </p:grpSpPr>
          <p:pic>
            <p:nvPicPr>
              <p:cNvPr id="28680" name="Picture 5">
                <a:extLst>
                  <a:ext uri="{FF2B5EF4-FFF2-40B4-BE49-F238E27FC236}">
                    <a16:creationId xmlns:a16="http://schemas.microsoft.com/office/drawing/2014/main" id="{89BD8056-9B46-764E-BDFB-75591AC334E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1" y="1023"/>
                <a:ext cx="987" cy="26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681" name="AutoShape 6">
                <a:extLst>
                  <a:ext uri="{FF2B5EF4-FFF2-40B4-BE49-F238E27FC236}">
                    <a16:creationId xmlns:a16="http://schemas.microsoft.com/office/drawing/2014/main" id="{49205BEE-69C3-9443-BAE0-F7C5CC82E6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03" y="2403"/>
                <a:ext cx="1724" cy="1473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80A7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682" name="AutoShape 7">
                <a:extLst>
                  <a:ext uri="{FF2B5EF4-FFF2-40B4-BE49-F238E27FC236}">
                    <a16:creationId xmlns:a16="http://schemas.microsoft.com/office/drawing/2014/main" id="{0D8B66F2-C689-8243-BE4F-D988901439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2398"/>
                <a:ext cx="1724" cy="1474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0027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683" name="AutoShape 8">
                <a:extLst>
                  <a:ext uri="{FF2B5EF4-FFF2-40B4-BE49-F238E27FC236}">
                    <a16:creationId xmlns:a16="http://schemas.microsoft.com/office/drawing/2014/main" id="{820E255A-C42A-C641-9E37-CAF2DFAA5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8" y="2403"/>
                <a:ext cx="1711" cy="1473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B469E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684" name="AutoShape 9">
                <a:extLst>
                  <a:ext uri="{FF2B5EF4-FFF2-40B4-BE49-F238E27FC236}">
                    <a16:creationId xmlns:a16="http://schemas.microsoft.com/office/drawing/2014/main" id="{17DE7133-23BB-FF45-A921-4A3786C571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1" y="2398"/>
                <a:ext cx="1711" cy="1474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470F7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685" name="AutoShape 10">
                <a:extLst>
                  <a:ext uri="{FF2B5EF4-FFF2-40B4-BE49-F238E27FC236}">
                    <a16:creationId xmlns:a16="http://schemas.microsoft.com/office/drawing/2014/main" id="{2867F578-B975-504B-AC21-BD8D3CB43C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8" y="759"/>
                <a:ext cx="1711" cy="1471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FF845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686" name="AutoShape 11">
                <a:extLst>
                  <a:ext uri="{FF2B5EF4-FFF2-40B4-BE49-F238E27FC236}">
                    <a16:creationId xmlns:a16="http://schemas.microsoft.com/office/drawing/2014/main" id="{34FBDA00-7ACC-4D42-B4FE-02BAA32F71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1" y="752"/>
                <a:ext cx="1711" cy="1472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55000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687" name="AutoShape 12">
                <a:extLst>
                  <a:ext uri="{FF2B5EF4-FFF2-40B4-BE49-F238E27FC236}">
                    <a16:creationId xmlns:a16="http://schemas.microsoft.com/office/drawing/2014/main" id="{DDE43085-A1D8-3A49-AC3B-AC2E25C0D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1" y="780"/>
                <a:ext cx="1711" cy="1445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55000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688" name="AutoShape 13">
                <a:extLst>
                  <a:ext uri="{FF2B5EF4-FFF2-40B4-BE49-F238E27FC236}">
                    <a16:creationId xmlns:a16="http://schemas.microsoft.com/office/drawing/2014/main" id="{9FAE5ADE-8C72-3546-8B6A-597080CE6A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" y="966"/>
                <a:ext cx="652" cy="181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1200">
                    <a:solidFill>
                      <a:srgbClr val="000000"/>
                    </a:solidFill>
                    <a:latin typeface="Helvetica" pitchFamily="2" charset="0"/>
                  </a:rPr>
                  <a:t>Gluons (8)</a:t>
                </a:r>
              </a:p>
            </p:txBody>
          </p:sp>
          <p:sp>
            <p:nvSpPr>
              <p:cNvPr id="28689" name="AutoShape 14">
                <a:extLst>
                  <a:ext uri="{FF2B5EF4-FFF2-40B4-BE49-F238E27FC236}">
                    <a16:creationId xmlns:a16="http://schemas.microsoft.com/office/drawing/2014/main" id="{3867788B-6815-204F-AC6F-F73199CC87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966"/>
                <a:ext cx="40" cy="181"/>
              </a:xfrm>
              <a:prstGeom prst="roundRect">
                <a:avLst>
                  <a:gd name="adj" fmla="val 2778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120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</a:p>
            </p:txBody>
          </p:sp>
          <p:sp>
            <p:nvSpPr>
              <p:cNvPr id="28690" name="AutoShape 15">
                <a:extLst>
                  <a:ext uri="{FF2B5EF4-FFF2-40B4-BE49-F238E27FC236}">
                    <a16:creationId xmlns:a16="http://schemas.microsoft.com/office/drawing/2014/main" id="{29BBBC09-A8D6-AE4A-92F6-D8A2C0019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9" y="1562"/>
                <a:ext cx="311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Quarks</a:t>
                </a:r>
              </a:p>
            </p:txBody>
          </p:sp>
          <p:sp>
            <p:nvSpPr>
              <p:cNvPr id="28691" name="AutoShape 16">
                <a:extLst>
                  <a:ext uri="{FF2B5EF4-FFF2-40B4-BE49-F238E27FC236}">
                    <a16:creationId xmlns:a16="http://schemas.microsoft.com/office/drawing/2014/main" id="{9D8D3D62-3D5B-014F-972C-D609E6C868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1" y="1935"/>
                <a:ext cx="338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Mesons</a:t>
                </a:r>
              </a:p>
            </p:txBody>
          </p:sp>
          <p:sp>
            <p:nvSpPr>
              <p:cNvPr id="28692" name="AutoShape 17">
                <a:extLst>
                  <a:ext uri="{FF2B5EF4-FFF2-40B4-BE49-F238E27FC236}">
                    <a16:creationId xmlns:a16="http://schemas.microsoft.com/office/drawing/2014/main" id="{444EFB94-260A-2441-969A-7A62C69AC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5" y="1935"/>
                <a:ext cx="1" cy="257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693" name="AutoShape 18">
                <a:extLst>
                  <a:ext uri="{FF2B5EF4-FFF2-40B4-BE49-F238E27FC236}">
                    <a16:creationId xmlns:a16="http://schemas.microsoft.com/office/drawing/2014/main" id="{20FBFCB5-FA94-6940-AB00-399C20F587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9" y="2027"/>
                <a:ext cx="355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Baryons</a:t>
                </a:r>
              </a:p>
            </p:txBody>
          </p:sp>
          <p:sp>
            <p:nvSpPr>
              <p:cNvPr id="28694" name="AutoShape 19">
                <a:extLst>
                  <a:ext uri="{FF2B5EF4-FFF2-40B4-BE49-F238E27FC236}">
                    <a16:creationId xmlns:a16="http://schemas.microsoft.com/office/drawing/2014/main" id="{7D810F69-35E2-5748-8054-D50600EA5D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6" y="2047"/>
                <a:ext cx="280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Noyau</a:t>
                </a:r>
              </a:p>
            </p:txBody>
          </p:sp>
          <p:sp>
            <p:nvSpPr>
              <p:cNvPr id="28695" name="AutoShape 20">
                <a:extLst>
                  <a:ext uri="{FF2B5EF4-FFF2-40B4-BE49-F238E27FC236}">
                    <a16:creationId xmlns:a16="http://schemas.microsoft.com/office/drawing/2014/main" id="{07FA0587-9D68-234B-A006-EEB085965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8" y="2624"/>
                <a:ext cx="645" cy="181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1200">
                    <a:solidFill>
                      <a:srgbClr val="000000"/>
                    </a:solidFill>
                    <a:latin typeface="Helvetica" pitchFamily="2" charset="0"/>
                  </a:rPr>
                  <a:t>Graviton ?</a:t>
                </a:r>
              </a:p>
            </p:txBody>
          </p:sp>
          <p:sp>
            <p:nvSpPr>
              <p:cNvPr id="28696" name="AutoShape 21">
                <a:extLst>
                  <a:ext uri="{FF2B5EF4-FFF2-40B4-BE49-F238E27FC236}">
                    <a16:creationId xmlns:a16="http://schemas.microsoft.com/office/drawing/2014/main" id="{BA7D04FC-759D-0E43-A3B7-441AA8AE0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9" y="2624"/>
                <a:ext cx="1" cy="257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697" name="AutoShape 22">
                <a:extLst>
                  <a:ext uri="{FF2B5EF4-FFF2-40B4-BE49-F238E27FC236}">
                    <a16:creationId xmlns:a16="http://schemas.microsoft.com/office/drawing/2014/main" id="{C36B17FF-F58F-FB43-B063-3B23E84F8D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3" y="2613"/>
                <a:ext cx="465" cy="181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1200">
                    <a:solidFill>
                      <a:srgbClr val="000000"/>
                    </a:solidFill>
                    <a:latin typeface="Helvetica" pitchFamily="2" charset="0"/>
                  </a:rPr>
                  <a:t>Bosons</a:t>
                </a:r>
              </a:p>
            </p:txBody>
          </p:sp>
          <p:sp>
            <p:nvSpPr>
              <p:cNvPr id="28698" name="AutoShape 23">
                <a:extLst>
                  <a:ext uri="{FF2B5EF4-FFF2-40B4-BE49-F238E27FC236}">
                    <a16:creationId xmlns:a16="http://schemas.microsoft.com/office/drawing/2014/main" id="{F5A88E32-96E8-264B-BE3A-E8E071973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6" y="2613"/>
                <a:ext cx="40" cy="181"/>
              </a:xfrm>
              <a:prstGeom prst="roundRect">
                <a:avLst>
                  <a:gd name="adj" fmla="val 2778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120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</a:p>
            </p:txBody>
          </p:sp>
          <p:sp>
            <p:nvSpPr>
              <p:cNvPr id="28699" name="AutoShape 24">
                <a:extLst>
                  <a:ext uri="{FF2B5EF4-FFF2-40B4-BE49-F238E27FC236}">
                    <a16:creationId xmlns:a16="http://schemas.microsoft.com/office/drawing/2014/main" id="{B0AE89A8-D91E-F244-8E97-F36863628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1" y="2750"/>
                <a:ext cx="344" cy="181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1200">
                    <a:solidFill>
                      <a:srgbClr val="000000"/>
                    </a:solidFill>
                    <a:latin typeface="Helvetica" pitchFamily="2" charset="0"/>
                  </a:rPr>
                  <a:t>(W,Z)</a:t>
                </a:r>
              </a:p>
            </p:txBody>
          </p:sp>
          <p:sp>
            <p:nvSpPr>
              <p:cNvPr id="28700" name="AutoShape 25">
                <a:extLst>
                  <a:ext uri="{FF2B5EF4-FFF2-40B4-BE49-F238E27FC236}">
                    <a16:creationId xmlns:a16="http://schemas.microsoft.com/office/drawing/2014/main" id="{80FC86F2-D29A-714C-8F54-E38574431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2750"/>
                <a:ext cx="1" cy="259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01" name="AutoShape 26">
                <a:extLst>
                  <a:ext uri="{FF2B5EF4-FFF2-40B4-BE49-F238E27FC236}">
                    <a16:creationId xmlns:a16="http://schemas.microsoft.com/office/drawing/2014/main" id="{57C9F930-84FA-774E-9820-352BE97B0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1744"/>
                <a:ext cx="327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Atomes</a:t>
                </a:r>
              </a:p>
            </p:txBody>
          </p:sp>
          <p:sp>
            <p:nvSpPr>
              <p:cNvPr id="28702" name="AutoShape 27">
                <a:extLst>
                  <a:ext uri="{FF2B5EF4-FFF2-40B4-BE49-F238E27FC236}">
                    <a16:creationId xmlns:a16="http://schemas.microsoft.com/office/drawing/2014/main" id="{777578A2-BFD2-2146-92D9-86BCA47E0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7" y="1744"/>
                <a:ext cx="1" cy="257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03" name="AutoShape 28">
                <a:extLst>
                  <a:ext uri="{FF2B5EF4-FFF2-40B4-BE49-F238E27FC236}">
                    <a16:creationId xmlns:a16="http://schemas.microsoft.com/office/drawing/2014/main" id="{62F5728F-9DEE-1040-BE0E-89D177A38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1837"/>
                <a:ext cx="350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Lumière</a:t>
                </a:r>
              </a:p>
            </p:txBody>
          </p:sp>
          <p:sp>
            <p:nvSpPr>
              <p:cNvPr id="28704" name="AutoShape 29">
                <a:extLst>
                  <a:ext uri="{FF2B5EF4-FFF2-40B4-BE49-F238E27FC236}">
                    <a16:creationId xmlns:a16="http://schemas.microsoft.com/office/drawing/2014/main" id="{A04E4165-EAA4-F047-A85D-E5D0D7A2E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0" y="1837"/>
                <a:ext cx="1" cy="257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05" name="AutoShape 30">
                <a:extLst>
                  <a:ext uri="{FF2B5EF4-FFF2-40B4-BE49-F238E27FC236}">
                    <a16:creationId xmlns:a16="http://schemas.microsoft.com/office/drawing/2014/main" id="{6389ED0E-9ACC-204F-AAB9-7B55EEC38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1928"/>
                <a:ext cx="302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Chimie</a:t>
                </a:r>
              </a:p>
            </p:txBody>
          </p:sp>
          <p:sp>
            <p:nvSpPr>
              <p:cNvPr id="28706" name="AutoShape 31">
                <a:extLst>
                  <a:ext uri="{FF2B5EF4-FFF2-40B4-BE49-F238E27FC236}">
                    <a16:creationId xmlns:a16="http://schemas.microsoft.com/office/drawing/2014/main" id="{E426EF30-DDB6-1140-80B8-D183FDFD99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7" y="1928"/>
                <a:ext cx="1" cy="257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07" name="AutoShape 32">
                <a:extLst>
                  <a:ext uri="{FF2B5EF4-FFF2-40B4-BE49-F238E27FC236}">
                    <a16:creationId xmlns:a16="http://schemas.microsoft.com/office/drawing/2014/main" id="{1014C000-1394-4D47-8C56-0E11EBBBD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2021"/>
                <a:ext cx="538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Electronique</a:t>
                </a:r>
              </a:p>
            </p:txBody>
          </p:sp>
          <p:sp>
            <p:nvSpPr>
              <p:cNvPr id="28708" name="AutoShape 33">
                <a:extLst>
                  <a:ext uri="{FF2B5EF4-FFF2-40B4-BE49-F238E27FC236}">
                    <a16:creationId xmlns:a16="http://schemas.microsoft.com/office/drawing/2014/main" id="{CC041A93-B012-DD42-94A5-2A3B433FC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3" y="3449"/>
                <a:ext cx="687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Système solaire</a:t>
                </a:r>
              </a:p>
            </p:txBody>
          </p:sp>
          <p:sp>
            <p:nvSpPr>
              <p:cNvPr id="28709" name="AutoShape 34">
                <a:extLst>
                  <a:ext uri="{FF2B5EF4-FFF2-40B4-BE49-F238E27FC236}">
                    <a16:creationId xmlns:a16="http://schemas.microsoft.com/office/drawing/2014/main" id="{1215E38E-B209-6E45-A280-2416B61E5E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7" y="3449"/>
                <a:ext cx="1" cy="257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10" name="AutoShape 35">
                <a:extLst>
                  <a:ext uri="{FF2B5EF4-FFF2-40B4-BE49-F238E27FC236}">
                    <a16:creationId xmlns:a16="http://schemas.microsoft.com/office/drawing/2014/main" id="{9781EC61-62C1-0148-871A-5980A3295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3" y="3541"/>
                <a:ext cx="376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Galaxies</a:t>
                </a:r>
              </a:p>
            </p:txBody>
          </p:sp>
          <p:sp>
            <p:nvSpPr>
              <p:cNvPr id="28711" name="AutoShape 36">
                <a:extLst>
                  <a:ext uri="{FF2B5EF4-FFF2-40B4-BE49-F238E27FC236}">
                    <a16:creationId xmlns:a16="http://schemas.microsoft.com/office/drawing/2014/main" id="{9D0708AC-5269-A14F-81A6-957C89CD15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2" y="3541"/>
                <a:ext cx="1" cy="25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12" name="AutoShape 37">
                <a:extLst>
                  <a:ext uri="{FF2B5EF4-FFF2-40B4-BE49-F238E27FC236}">
                    <a16:creationId xmlns:a16="http://schemas.microsoft.com/office/drawing/2014/main" id="{0C637557-D00A-C044-A041-05E7617A00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3" y="3634"/>
                <a:ext cx="483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Trous noirs</a:t>
                </a:r>
              </a:p>
            </p:txBody>
          </p:sp>
          <p:sp>
            <p:nvSpPr>
              <p:cNvPr id="28713" name="AutoShape 38">
                <a:extLst>
                  <a:ext uri="{FF2B5EF4-FFF2-40B4-BE49-F238E27FC236}">
                    <a16:creationId xmlns:a16="http://schemas.microsoft.com/office/drawing/2014/main" id="{031D9894-AB87-9345-A82F-38F875013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3" y="3394"/>
                <a:ext cx="1139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Désintégration du neutron </a:t>
                </a:r>
              </a:p>
            </p:txBody>
          </p:sp>
          <p:sp>
            <p:nvSpPr>
              <p:cNvPr id="28714" name="AutoShape 39">
                <a:extLst>
                  <a:ext uri="{FF2B5EF4-FFF2-40B4-BE49-F238E27FC236}">
                    <a16:creationId xmlns:a16="http://schemas.microsoft.com/office/drawing/2014/main" id="{6BA0DDF8-94A2-6043-9DD5-8607932C02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7" y="3394"/>
                <a:ext cx="1" cy="25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15" name="AutoShape 40">
                <a:extLst>
                  <a:ext uri="{FF2B5EF4-FFF2-40B4-BE49-F238E27FC236}">
                    <a16:creationId xmlns:a16="http://schemas.microsoft.com/office/drawing/2014/main" id="{E38C4A3C-F535-9247-8871-C32AAE455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3" y="3489"/>
                <a:ext cx="769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Radioactivité beta</a:t>
                </a:r>
              </a:p>
            </p:txBody>
          </p:sp>
          <p:sp>
            <p:nvSpPr>
              <p:cNvPr id="28716" name="AutoShape 41">
                <a:extLst>
                  <a:ext uri="{FF2B5EF4-FFF2-40B4-BE49-F238E27FC236}">
                    <a16:creationId xmlns:a16="http://schemas.microsoft.com/office/drawing/2014/main" id="{A45DC11E-0672-9F44-9F00-8420AC4329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6" y="3489"/>
                <a:ext cx="1" cy="25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17" name="AutoShape 42">
                <a:extLst>
                  <a:ext uri="{FF2B5EF4-FFF2-40B4-BE49-F238E27FC236}">
                    <a16:creationId xmlns:a16="http://schemas.microsoft.com/office/drawing/2014/main" id="{1AB647AB-BFEB-7543-8BAA-63E3C7605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3" y="3580"/>
                <a:ext cx="1106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Interactions des neutrinos</a:t>
                </a:r>
              </a:p>
            </p:txBody>
          </p:sp>
          <p:sp>
            <p:nvSpPr>
              <p:cNvPr id="28718" name="AutoShape 43">
                <a:extLst>
                  <a:ext uri="{FF2B5EF4-FFF2-40B4-BE49-F238E27FC236}">
                    <a16:creationId xmlns:a16="http://schemas.microsoft.com/office/drawing/2014/main" id="{A131925E-8FAA-8746-BAF9-366F012B12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0" y="3580"/>
                <a:ext cx="1" cy="25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19" name="AutoShape 44">
                <a:extLst>
                  <a:ext uri="{FF2B5EF4-FFF2-40B4-BE49-F238E27FC236}">
                    <a16:creationId xmlns:a16="http://schemas.microsoft.com/office/drawing/2014/main" id="{7E5CDED4-C99F-ED45-9CD7-4D9F4DB19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3" y="3673"/>
                <a:ext cx="732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Energie du Soleil</a:t>
                </a:r>
              </a:p>
            </p:txBody>
          </p:sp>
          <p:sp>
            <p:nvSpPr>
              <p:cNvPr id="28720" name="AutoShape 45">
                <a:extLst>
                  <a:ext uri="{FF2B5EF4-FFF2-40B4-BE49-F238E27FC236}">
                    <a16:creationId xmlns:a16="http://schemas.microsoft.com/office/drawing/2014/main" id="{7FC2B335-8A45-DE41-A92B-15DFB660F7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3" y="752"/>
                <a:ext cx="1708" cy="67"/>
              </a:xfrm>
              <a:prstGeom prst="roundRect">
                <a:avLst>
                  <a:gd name="adj" fmla="val 1514"/>
                </a:avLst>
              </a:prstGeom>
              <a:solidFill>
                <a:srgbClr val="AA00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21" name="AutoShape 46">
                <a:extLst>
                  <a:ext uri="{FF2B5EF4-FFF2-40B4-BE49-F238E27FC236}">
                    <a16:creationId xmlns:a16="http://schemas.microsoft.com/office/drawing/2014/main" id="{D5A9FA96-D26E-7D4F-B75F-E3130D83ED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1" y="2418"/>
                <a:ext cx="1711" cy="1454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470F7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22" name="AutoShape 47">
                <a:extLst>
                  <a:ext uri="{FF2B5EF4-FFF2-40B4-BE49-F238E27FC236}">
                    <a16:creationId xmlns:a16="http://schemas.microsoft.com/office/drawing/2014/main" id="{A6A74146-4973-7C4E-823C-615EDF11D7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2418"/>
                <a:ext cx="1724" cy="1454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0027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23" name="AutoShape 48">
                <a:extLst>
                  <a:ext uri="{FF2B5EF4-FFF2-40B4-BE49-F238E27FC236}">
                    <a16:creationId xmlns:a16="http://schemas.microsoft.com/office/drawing/2014/main" id="{56982D47-4736-E74E-A4E5-866DAEE6A7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4" y="674"/>
                <a:ext cx="662" cy="171"/>
              </a:xfrm>
              <a:prstGeom prst="roundRect">
                <a:avLst>
                  <a:gd name="adj" fmla="val 588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24" name="AutoShape 49">
                <a:extLst>
                  <a:ext uri="{FF2B5EF4-FFF2-40B4-BE49-F238E27FC236}">
                    <a16:creationId xmlns:a16="http://schemas.microsoft.com/office/drawing/2014/main" id="{EA8CBC4B-001D-CB41-8320-115474504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692"/>
                <a:ext cx="368" cy="18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AA2E00"/>
                  </a:buClr>
                </a:pPr>
                <a:r>
                  <a:rPr lang="en-GB" altLang="en-FR" sz="1350">
                    <a:solidFill>
                      <a:srgbClr val="AA2E00"/>
                    </a:solidFill>
                    <a:latin typeface="Helvetica" pitchFamily="2" charset="0"/>
                  </a:rPr>
                  <a:t>Forte</a:t>
                </a:r>
              </a:p>
            </p:txBody>
          </p:sp>
          <p:sp>
            <p:nvSpPr>
              <p:cNvPr id="28725" name="AutoShape 50">
                <a:extLst>
                  <a:ext uri="{FF2B5EF4-FFF2-40B4-BE49-F238E27FC236}">
                    <a16:creationId xmlns:a16="http://schemas.microsoft.com/office/drawing/2014/main" id="{1E6814A6-702B-0B41-9613-15F03A4C8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1" y="982"/>
                <a:ext cx="442" cy="181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1200">
                    <a:solidFill>
                      <a:srgbClr val="000000"/>
                    </a:solidFill>
                    <a:latin typeface="Helvetica" pitchFamily="2" charset="0"/>
                  </a:rPr>
                  <a:t>Photon</a:t>
                </a:r>
              </a:p>
            </p:txBody>
          </p:sp>
          <p:sp>
            <p:nvSpPr>
              <p:cNvPr id="28726" name="AutoShape 51">
                <a:extLst>
                  <a:ext uri="{FF2B5EF4-FFF2-40B4-BE49-F238E27FC236}">
                    <a16:creationId xmlns:a16="http://schemas.microsoft.com/office/drawing/2014/main" id="{CE1DC6E7-690D-AA4F-94F5-A7FB713673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5" y="982"/>
                <a:ext cx="1" cy="257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27" name="AutoShape 52">
                <a:extLst>
                  <a:ext uri="{FF2B5EF4-FFF2-40B4-BE49-F238E27FC236}">
                    <a16:creationId xmlns:a16="http://schemas.microsoft.com/office/drawing/2014/main" id="{526D4693-DD21-4E48-883C-4F4D50746D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780"/>
                <a:ext cx="1724" cy="1445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098A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28" name="Freeform 53">
                <a:extLst>
                  <a:ext uri="{FF2B5EF4-FFF2-40B4-BE49-F238E27FC236}">
                    <a16:creationId xmlns:a16="http://schemas.microsoft.com/office/drawing/2014/main" id="{59CAA35B-05C5-5848-B50A-60480B459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4" y="752"/>
                <a:ext cx="1723" cy="73"/>
              </a:xfrm>
              <a:custGeom>
                <a:avLst/>
                <a:gdLst>
                  <a:gd name="T0" fmla="*/ 0 w 7599"/>
                  <a:gd name="T1" fmla="*/ 0 h 322"/>
                  <a:gd name="T2" fmla="*/ 0 w 7599"/>
                  <a:gd name="T3" fmla="*/ 0 h 322"/>
                  <a:gd name="T4" fmla="*/ 0 w 7599"/>
                  <a:gd name="T5" fmla="*/ 0 h 322"/>
                  <a:gd name="T6" fmla="*/ 0 w 7599"/>
                  <a:gd name="T7" fmla="*/ 0 h 322"/>
                  <a:gd name="T8" fmla="*/ 0 w 7599"/>
                  <a:gd name="T9" fmla="*/ 0 h 322"/>
                  <a:gd name="T10" fmla="*/ 0 w 7599"/>
                  <a:gd name="T11" fmla="*/ 0 h 3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599"/>
                  <a:gd name="T19" fmla="*/ 0 h 322"/>
                  <a:gd name="T20" fmla="*/ 7599 w 7599"/>
                  <a:gd name="T21" fmla="*/ 322 h 3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599" h="322">
                    <a:moveTo>
                      <a:pt x="0" y="292"/>
                    </a:moveTo>
                    <a:lnTo>
                      <a:pt x="7" y="0"/>
                    </a:lnTo>
                    <a:lnTo>
                      <a:pt x="7598" y="29"/>
                    </a:lnTo>
                    <a:lnTo>
                      <a:pt x="7594" y="321"/>
                    </a:lnTo>
                    <a:lnTo>
                      <a:pt x="0" y="292"/>
                    </a:lnTo>
                  </a:path>
                </a:pathLst>
              </a:custGeom>
              <a:solidFill>
                <a:srgbClr val="098A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 sz="1350"/>
              </a:p>
            </p:txBody>
          </p:sp>
          <p:sp>
            <p:nvSpPr>
              <p:cNvPr id="28729" name="AutoShape 54">
                <a:extLst>
                  <a:ext uri="{FF2B5EF4-FFF2-40B4-BE49-F238E27FC236}">
                    <a16:creationId xmlns:a16="http://schemas.microsoft.com/office/drawing/2014/main" id="{84B4B87D-AE64-6544-A358-9513B73F8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7" y="713"/>
                <a:ext cx="1296" cy="172"/>
              </a:xfrm>
              <a:prstGeom prst="roundRect">
                <a:avLst>
                  <a:gd name="adj" fmla="val 579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30" name="AutoShape 55">
                <a:extLst>
                  <a:ext uri="{FF2B5EF4-FFF2-40B4-BE49-F238E27FC236}">
                    <a16:creationId xmlns:a16="http://schemas.microsoft.com/office/drawing/2014/main" id="{B71250A3-AB82-634E-82F0-618E422859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3" y="2398"/>
                <a:ext cx="1708" cy="67"/>
              </a:xfrm>
              <a:prstGeom prst="roundRect">
                <a:avLst>
                  <a:gd name="adj" fmla="val 1514"/>
                </a:avLst>
              </a:prstGeom>
              <a:solidFill>
                <a:srgbClr val="7719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31" name="AutoShape 56">
                <a:extLst>
                  <a:ext uri="{FF2B5EF4-FFF2-40B4-BE49-F238E27FC236}">
                    <a16:creationId xmlns:a16="http://schemas.microsoft.com/office/drawing/2014/main" id="{7B66D7F9-1459-A045-A720-D792348E2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7" y="2342"/>
                <a:ext cx="1036" cy="172"/>
              </a:xfrm>
              <a:prstGeom prst="roundRect">
                <a:avLst>
                  <a:gd name="adj" fmla="val 579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32" name="AutoShape 57">
                <a:extLst>
                  <a:ext uri="{FF2B5EF4-FFF2-40B4-BE49-F238E27FC236}">
                    <a16:creationId xmlns:a16="http://schemas.microsoft.com/office/drawing/2014/main" id="{A7F0AC87-7EF2-6F45-95EB-AD6DD780F1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353"/>
                <a:ext cx="762" cy="18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470F70"/>
                  </a:buClr>
                </a:pPr>
                <a:r>
                  <a:rPr lang="en-GB" altLang="en-FR" sz="1350">
                    <a:solidFill>
                      <a:srgbClr val="470F70"/>
                    </a:solidFill>
                    <a:latin typeface="Helvetica" pitchFamily="2" charset="0"/>
                  </a:rPr>
                  <a:t>Gravitation</a:t>
                </a:r>
              </a:p>
            </p:txBody>
          </p:sp>
          <p:sp>
            <p:nvSpPr>
              <p:cNvPr id="28733" name="AutoShape 58">
                <a:extLst>
                  <a:ext uri="{FF2B5EF4-FFF2-40B4-BE49-F238E27FC236}">
                    <a16:creationId xmlns:a16="http://schemas.microsoft.com/office/drawing/2014/main" id="{8B26FFAD-FA9D-874F-A33E-C47F83573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6" y="2398"/>
                <a:ext cx="1724" cy="67"/>
              </a:xfrm>
              <a:prstGeom prst="roundRect">
                <a:avLst>
                  <a:gd name="adj" fmla="val 1514"/>
                </a:avLst>
              </a:prstGeom>
              <a:solidFill>
                <a:srgbClr val="0034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34" name="AutoShape 59">
                <a:extLst>
                  <a:ext uri="{FF2B5EF4-FFF2-40B4-BE49-F238E27FC236}">
                    <a16:creationId xmlns:a16="http://schemas.microsoft.com/office/drawing/2014/main" id="{144BBD8E-8F0E-8D41-95FB-54A91E34A3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5" y="2367"/>
                <a:ext cx="619" cy="127"/>
              </a:xfrm>
              <a:prstGeom prst="roundRect">
                <a:avLst>
                  <a:gd name="adj" fmla="val 792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35" name="AutoShape 60">
                <a:extLst>
                  <a:ext uri="{FF2B5EF4-FFF2-40B4-BE49-F238E27FC236}">
                    <a16:creationId xmlns:a16="http://schemas.microsoft.com/office/drawing/2014/main" id="{EE464AF2-A90C-8748-9FB6-097313C36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3" y="2343"/>
                <a:ext cx="429" cy="18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2780"/>
                  </a:buClr>
                </a:pPr>
                <a:r>
                  <a:rPr lang="en-GB" altLang="en-FR" sz="1350">
                    <a:solidFill>
                      <a:srgbClr val="002780"/>
                    </a:solidFill>
                    <a:latin typeface="Helvetica" pitchFamily="2" charset="0"/>
                  </a:rPr>
                  <a:t>Faible</a:t>
                </a:r>
              </a:p>
            </p:txBody>
          </p:sp>
          <p:sp>
            <p:nvSpPr>
              <p:cNvPr id="28736" name="AutoShape 61">
                <a:extLst>
                  <a:ext uri="{FF2B5EF4-FFF2-40B4-BE49-F238E27FC236}">
                    <a16:creationId xmlns:a16="http://schemas.microsoft.com/office/drawing/2014/main" id="{425201FB-B633-2A4E-B17B-274B484DB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6" y="3922"/>
                <a:ext cx="1091" cy="157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717171"/>
                  </a:buClr>
                </a:pPr>
                <a:r>
                  <a:rPr lang="en-GB" altLang="en-FR" sz="375" i="1">
                    <a:solidFill>
                      <a:srgbClr val="717171"/>
                    </a:solidFill>
                    <a:latin typeface="Helvetica" pitchFamily="2" charset="0"/>
                  </a:rPr>
                  <a:t>The particle drawings are simple artistic representations</a:t>
                </a:r>
              </a:p>
            </p:txBody>
          </p:sp>
          <p:sp>
            <p:nvSpPr>
              <p:cNvPr id="28737" name="AutoShape 62">
                <a:extLst>
                  <a:ext uri="{FF2B5EF4-FFF2-40B4-BE49-F238E27FC236}">
                    <a16:creationId xmlns:a16="http://schemas.microsoft.com/office/drawing/2014/main" id="{34B0A194-551E-9343-B625-50A04B3AE9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6" y="699"/>
                <a:ext cx="1163" cy="181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8077"/>
                  </a:buClr>
                </a:pPr>
                <a:r>
                  <a:rPr lang="en-GB" altLang="en-FR" sz="1200">
                    <a:solidFill>
                      <a:srgbClr val="008077"/>
                    </a:solidFill>
                    <a:latin typeface="Helvetica" pitchFamily="2" charset="0"/>
                  </a:rPr>
                  <a:t>Electromagnétique</a:t>
                </a:r>
              </a:p>
            </p:txBody>
          </p:sp>
          <p:sp>
            <p:nvSpPr>
              <p:cNvPr id="28738" name="AutoShape 63">
                <a:extLst>
                  <a:ext uri="{FF2B5EF4-FFF2-40B4-BE49-F238E27FC236}">
                    <a16:creationId xmlns:a16="http://schemas.microsoft.com/office/drawing/2014/main" id="{80335C78-0874-0844-B1C2-60E803EC4A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" y="752"/>
                <a:ext cx="1708" cy="67"/>
              </a:xfrm>
              <a:prstGeom prst="roundRect">
                <a:avLst>
                  <a:gd name="adj" fmla="val 1514"/>
                </a:avLst>
              </a:prstGeom>
              <a:solidFill>
                <a:srgbClr val="098A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39" name="AutoShape 64">
                <a:extLst>
                  <a:ext uri="{FF2B5EF4-FFF2-40B4-BE49-F238E27FC236}">
                    <a16:creationId xmlns:a16="http://schemas.microsoft.com/office/drawing/2014/main" id="{EA46A095-847D-A040-8FD4-708A9DFCC2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" y="1067"/>
                <a:ext cx="166" cy="170"/>
              </a:xfrm>
              <a:prstGeom prst="roundRect">
                <a:avLst>
                  <a:gd name="adj" fmla="val 63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Tau</a:t>
                </a:r>
              </a:p>
            </p:txBody>
          </p:sp>
          <p:sp>
            <p:nvSpPr>
              <p:cNvPr id="28740" name="AutoShape 65">
                <a:extLst>
                  <a:ext uri="{FF2B5EF4-FFF2-40B4-BE49-F238E27FC236}">
                    <a16:creationId xmlns:a16="http://schemas.microsoft.com/office/drawing/2014/main" id="{CD3D0C65-1368-8D49-A4C5-AEE2815BD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9" y="1457"/>
                <a:ext cx="242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Muon</a:t>
                </a:r>
              </a:p>
            </p:txBody>
          </p:sp>
          <p:sp>
            <p:nvSpPr>
              <p:cNvPr id="28741" name="AutoShape 66">
                <a:extLst>
                  <a:ext uri="{FF2B5EF4-FFF2-40B4-BE49-F238E27FC236}">
                    <a16:creationId xmlns:a16="http://schemas.microsoft.com/office/drawing/2014/main" id="{634FE49E-B730-B747-B965-30198E8D38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" y="1842"/>
                <a:ext cx="355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Electron</a:t>
                </a:r>
              </a:p>
            </p:txBody>
          </p:sp>
          <p:sp>
            <p:nvSpPr>
              <p:cNvPr id="28742" name="AutoShape 67">
                <a:extLst>
                  <a:ext uri="{FF2B5EF4-FFF2-40B4-BE49-F238E27FC236}">
                    <a16:creationId xmlns:a16="http://schemas.microsoft.com/office/drawing/2014/main" id="{A7083A82-9F31-274B-ABB4-7E36D5F9E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1045"/>
                <a:ext cx="166" cy="170"/>
              </a:xfrm>
              <a:prstGeom prst="roundRect">
                <a:avLst>
                  <a:gd name="adj" fmla="val 63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FFFF00"/>
                    </a:solidFill>
                    <a:latin typeface="Helvetica" pitchFamily="2" charset="0"/>
                  </a:rPr>
                  <a:t>Tau</a:t>
                </a:r>
              </a:p>
            </p:txBody>
          </p:sp>
          <p:sp>
            <p:nvSpPr>
              <p:cNvPr id="28743" name="AutoShape 68">
                <a:extLst>
                  <a:ext uri="{FF2B5EF4-FFF2-40B4-BE49-F238E27FC236}">
                    <a16:creationId xmlns:a16="http://schemas.microsoft.com/office/drawing/2014/main" id="{906D46F5-58DB-EB43-8DA0-48106B964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1125"/>
                <a:ext cx="366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Neutrino</a:t>
                </a:r>
              </a:p>
            </p:txBody>
          </p:sp>
          <p:sp>
            <p:nvSpPr>
              <p:cNvPr id="28744" name="AutoShape 69">
                <a:extLst>
                  <a:ext uri="{FF2B5EF4-FFF2-40B4-BE49-F238E27FC236}">
                    <a16:creationId xmlns:a16="http://schemas.microsoft.com/office/drawing/2014/main" id="{A878094D-A197-BE4B-AE18-8DF1650604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1442"/>
                <a:ext cx="242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FFFF00"/>
                    </a:solidFill>
                    <a:latin typeface="Helvetica" pitchFamily="2" charset="0"/>
                  </a:rPr>
                  <a:t>Muon</a:t>
                </a:r>
              </a:p>
            </p:txBody>
          </p:sp>
          <p:sp>
            <p:nvSpPr>
              <p:cNvPr id="28745" name="AutoShape 70">
                <a:extLst>
                  <a:ext uri="{FF2B5EF4-FFF2-40B4-BE49-F238E27FC236}">
                    <a16:creationId xmlns:a16="http://schemas.microsoft.com/office/drawing/2014/main" id="{7BD05607-BBBE-824E-91AF-869CB8FB9F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1523"/>
                <a:ext cx="366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Neutrino</a:t>
                </a:r>
              </a:p>
            </p:txBody>
          </p:sp>
          <p:sp>
            <p:nvSpPr>
              <p:cNvPr id="28746" name="AutoShape 71">
                <a:extLst>
                  <a:ext uri="{FF2B5EF4-FFF2-40B4-BE49-F238E27FC236}">
                    <a16:creationId xmlns:a16="http://schemas.microsoft.com/office/drawing/2014/main" id="{572C845E-77EE-F34E-BB80-F32A87AE8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1842"/>
                <a:ext cx="355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FFFF00"/>
                    </a:solidFill>
                    <a:latin typeface="Helvetica" pitchFamily="2" charset="0"/>
                  </a:rPr>
                  <a:t>Electron</a:t>
                </a:r>
              </a:p>
            </p:txBody>
          </p:sp>
          <p:sp>
            <p:nvSpPr>
              <p:cNvPr id="28747" name="AutoShape 72">
                <a:extLst>
                  <a:ext uri="{FF2B5EF4-FFF2-40B4-BE49-F238E27FC236}">
                    <a16:creationId xmlns:a16="http://schemas.microsoft.com/office/drawing/2014/main" id="{8F9DB8AF-1811-3D46-9973-CAA7B8BC8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1923"/>
                <a:ext cx="366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Neutrino</a:t>
                </a:r>
              </a:p>
            </p:txBody>
          </p:sp>
          <p:sp>
            <p:nvSpPr>
              <p:cNvPr id="28748" name="AutoShape 73">
                <a:extLst>
                  <a:ext uri="{FF2B5EF4-FFF2-40B4-BE49-F238E27FC236}">
                    <a16:creationId xmlns:a16="http://schemas.microsoft.com/office/drawing/2014/main" id="{1450DC36-DAA5-334A-ADF7-C6CB3B661A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59"/>
                <a:ext cx="1718" cy="1458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098A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49" name="AutoShape 74">
                <a:extLst>
                  <a:ext uri="{FF2B5EF4-FFF2-40B4-BE49-F238E27FC236}">
                    <a16:creationId xmlns:a16="http://schemas.microsoft.com/office/drawing/2014/main" id="{73305E7D-C6D1-1849-9F1E-72BB702B7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1" y="691"/>
                <a:ext cx="720" cy="154"/>
              </a:xfrm>
              <a:prstGeom prst="roundRect">
                <a:avLst>
                  <a:gd name="adj" fmla="val 648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50" name="AutoShape 75">
                <a:extLst>
                  <a:ext uri="{FF2B5EF4-FFF2-40B4-BE49-F238E27FC236}">
                    <a16:creationId xmlns:a16="http://schemas.microsoft.com/office/drawing/2014/main" id="{58F72097-1120-144D-9214-3A51118FBF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3" y="1076"/>
                <a:ext cx="86" cy="170"/>
              </a:xfrm>
              <a:prstGeom prst="roundRect">
                <a:avLst>
                  <a:gd name="adj" fmla="val 1278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-1</a:t>
                </a:r>
              </a:p>
            </p:txBody>
          </p:sp>
          <p:sp>
            <p:nvSpPr>
              <p:cNvPr id="28751" name="AutoShape 76">
                <a:extLst>
                  <a:ext uri="{FF2B5EF4-FFF2-40B4-BE49-F238E27FC236}">
                    <a16:creationId xmlns:a16="http://schemas.microsoft.com/office/drawing/2014/main" id="{E2AF6E0B-1533-554B-8775-32B51FC43E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3" y="1479"/>
                <a:ext cx="86" cy="170"/>
              </a:xfrm>
              <a:prstGeom prst="roundRect">
                <a:avLst>
                  <a:gd name="adj" fmla="val 1278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-1</a:t>
                </a:r>
              </a:p>
            </p:txBody>
          </p:sp>
          <p:sp>
            <p:nvSpPr>
              <p:cNvPr id="28752" name="AutoShape 77">
                <a:extLst>
                  <a:ext uri="{FF2B5EF4-FFF2-40B4-BE49-F238E27FC236}">
                    <a16:creationId xmlns:a16="http://schemas.microsoft.com/office/drawing/2014/main" id="{ADA9F0A6-5CB0-404A-B824-F0FA990310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8" y="1859"/>
                <a:ext cx="86" cy="170"/>
              </a:xfrm>
              <a:prstGeom prst="roundRect">
                <a:avLst>
                  <a:gd name="adj" fmla="val 1278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-1</a:t>
                </a:r>
              </a:p>
            </p:txBody>
          </p:sp>
          <p:sp>
            <p:nvSpPr>
              <p:cNvPr id="28753" name="AutoShape 78">
                <a:extLst>
                  <a:ext uri="{FF2B5EF4-FFF2-40B4-BE49-F238E27FC236}">
                    <a16:creationId xmlns:a16="http://schemas.microsoft.com/office/drawing/2014/main" id="{1CAC8D2F-DF75-A046-85C0-2479DE4238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3" y="1084"/>
                <a:ext cx="55" cy="170"/>
              </a:xfrm>
              <a:prstGeom prst="roundRect">
                <a:avLst>
                  <a:gd name="adj" fmla="val 2083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0</a:t>
                </a:r>
              </a:p>
            </p:txBody>
          </p:sp>
          <p:sp>
            <p:nvSpPr>
              <p:cNvPr id="28754" name="AutoShape 79">
                <a:extLst>
                  <a:ext uri="{FF2B5EF4-FFF2-40B4-BE49-F238E27FC236}">
                    <a16:creationId xmlns:a16="http://schemas.microsoft.com/office/drawing/2014/main" id="{4BF42BF7-6C29-524D-957C-FD5633FBE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3" y="1479"/>
                <a:ext cx="55" cy="170"/>
              </a:xfrm>
              <a:prstGeom prst="roundRect">
                <a:avLst>
                  <a:gd name="adj" fmla="val 2083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0</a:t>
                </a:r>
              </a:p>
            </p:txBody>
          </p:sp>
          <p:sp>
            <p:nvSpPr>
              <p:cNvPr id="28755" name="AutoShape 80">
                <a:extLst>
                  <a:ext uri="{FF2B5EF4-FFF2-40B4-BE49-F238E27FC236}">
                    <a16:creationId xmlns:a16="http://schemas.microsoft.com/office/drawing/2014/main" id="{A86B474B-441E-3F46-9377-49519B3F7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8" y="1859"/>
                <a:ext cx="55" cy="170"/>
              </a:xfrm>
              <a:prstGeom prst="roundRect">
                <a:avLst>
                  <a:gd name="adj" fmla="val 2083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0</a:t>
                </a:r>
              </a:p>
            </p:txBody>
          </p:sp>
          <p:sp>
            <p:nvSpPr>
              <p:cNvPr id="28756" name="AutoShape 81">
                <a:extLst>
                  <a:ext uri="{FF2B5EF4-FFF2-40B4-BE49-F238E27FC236}">
                    <a16:creationId xmlns:a16="http://schemas.microsoft.com/office/drawing/2014/main" id="{A3849A62-CD6D-864A-8280-B340EA349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2414"/>
                <a:ext cx="1725" cy="1465"/>
              </a:xfrm>
              <a:prstGeom prst="roundRect">
                <a:avLst>
                  <a:gd name="adj" fmla="val 65"/>
                </a:avLst>
              </a:prstGeom>
              <a:noFill/>
              <a:ln w="11160">
                <a:solidFill>
                  <a:srgbClr val="55000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57" name="AutoShape 82">
                <a:extLst>
                  <a:ext uri="{FF2B5EF4-FFF2-40B4-BE49-F238E27FC236}">
                    <a16:creationId xmlns:a16="http://schemas.microsoft.com/office/drawing/2014/main" id="{CCE502AC-BDE9-3546-B927-D1A05A44E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712"/>
                <a:ext cx="305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Bottom</a:t>
                </a:r>
              </a:p>
            </p:txBody>
          </p:sp>
          <p:sp>
            <p:nvSpPr>
              <p:cNvPr id="28758" name="AutoShape 83">
                <a:extLst>
                  <a:ext uri="{FF2B5EF4-FFF2-40B4-BE49-F238E27FC236}">
                    <a16:creationId xmlns:a16="http://schemas.microsoft.com/office/drawing/2014/main" id="{15513169-610B-3A4B-B407-96C112E4C6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5" y="3075"/>
                <a:ext cx="338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Strange</a:t>
                </a:r>
              </a:p>
            </p:txBody>
          </p:sp>
          <p:sp>
            <p:nvSpPr>
              <p:cNvPr id="28759" name="AutoShape 84">
                <a:extLst>
                  <a:ext uri="{FF2B5EF4-FFF2-40B4-BE49-F238E27FC236}">
                    <a16:creationId xmlns:a16="http://schemas.microsoft.com/office/drawing/2014/main" id="{26C00764-6ACB-0643-AFB6-26791103C2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" y="3432"/>
                <a:ext cx="248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Down</a:t>
                </a:r>
              </a:p>
            </p:txBody>
          </p:sp>
          <p:sp>
            <p:nvSpPr>
              <p:cNvPr id="28760" name="AutoShape 85">
                <a:extLst>
                  <a:ext uri="{FF2B5EF4-FFF2-40B4-BE49-F238E27FC236}">
                    <a16:creationId xmlns:a16="http://schemas.microsoft.com/office/drawing/2014/main" id="{FA389656-6F12-6841-9D03-0CAA2A6387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2714"/>
                <a:ext cx="166" cy="170"/>
              </a:xfrm>
              <a:prstGeom prst="roundRect">
                <a:avLst>
                  <a:gd name="adj" fmla="val 616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Top</a:t>
                </a:r>
              </a:p>
            </p:txBody>
          </p:sp>
          <p:sp>
            <p:nvSpPr>
              <p:cNvPr id="28761" name="AutoShape 86">
                <a:extLst>
                  <a:ext uri="{FF2B5EF4-FFF2-40B4-BE49-F238E27FC236}">
                    <a16:creationId xmlns:a16="http://schemas.microsoft.com/office/drawing/2014/main" id="{9EE75681-444E-D341-8C5F-B3DC730B8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3115"/>
                <a:ext cx="290" cy="170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Charm</a:t>
                </a:r>
              </a:p>
            </p:txBody>
          </p:sp>
          <p:sp>
            <p:nvSpPr>
              <p:cNvPr id="28762" name="AutoShape 87">
                <a:extLst>
                  <a:ext uri="{FF2B5EF4-FFF2-40B4-BE49-F238E27FC236}">
                    <a16:creationId xmlns:a16="http://schemas.microsoft.com/office/drawing/2014/main" id="{16F845AD-0A1B-4D4F-83A6-CA7D70369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7" y="3473"/>
                <a:ext cx="124" cy="170"/>
              </a:xfrm>
              <a:prstGeom prst="roundRect">
                <a:avLst>
                  <a:gd name="adj" fmla="val 84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Up</a:t>
                </a:r>
              </a:p>
            </p:txBody>
          </p:sp>
          <p:sp>
            <p:nvSpPr>
              <p:cNvPr id="28763" name="AutoShape 88">
                <a:extLst>
                  <a:ext uri="{FF2B5EF4-FFF2-40B4-BE49-F238E27FC236}">
                    <a16:creationId xmlns:a16="http://schemas.microsoft.com/office/drawing/2014/main" id="{005895AC-E9FB-E743-802A-0047557299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" y="2398"/>
                <a:ext cx="1726" cy="67"/>
              </a:xfrm>
              <a:prstGeom prst="roundRect">
                <a:avLst>
                  <a:gd name="adj" fmla="val 1514"/>
                </a:avLst>
              </a:prstGeom>
              <a:solidFill>
                <a:srgbClr val="8000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64" name="AutoShape 89">
                <a:extLst>
                  <a:ext uri="{FF2B5EF4-FFF2-40B4-BE49-F238E27FC236}">
                    <a16:creationId xmlns:a16="http://schemas.microsoft.com/office/drawing/2014/main" id="{1819FDFA-205A-0A4D-8CA0-3826BF793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" y="2745"/>
                <a:ext cx="134" cy="170"/>
              </a:xfrm>
              <a:prstGeom prst="roundRect">
                <a:avLst>
                  <a:gd name="adj" fmla="val 81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2/3</a:t>
                </a:r>
              </a:p>
            </p:txBody>
          </p:sp>
          <p:sp>
            <p:nvSpPr>
              <p:cNvPr id="28765" name="AutoShape 90">
                <a:extLst>
                  <a:ext uri="{FF2B5EF4-FFF2-40B4-BE49-F238E27FC236}">
                    <a16:creationId xmlns:a16="http://schemas.microsoft.com/office/drawing/2014/main" id="{41ED6A7F-097E-9847-B7FC-15E19FDD5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" y="3133"/>
                <a:ext cx="134" cy="170"/>
              </a:xfrm>
              <a:prstGeom prst="roundRect">
                <a:avLst>
                  <a:gd name="adj" fmla="val 81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2/3</a:t>
                </a:r>
              </a:p>
            </p:txBody>
          </p:sp>
          <p:sp>
            <p:nvSpPr>
              <p:cNvPr id="28766" name="AutoShape 91">
                <a:extLst>
                  <a:ext uri="{FF2B5EF4-FFF2-40B4-BE49-F238E27FC236}">
                    <a16:creationId xmlns:a16="http://schemas.microsoft.com/office/drawing/2014/main" id="{E7EBFD40-FF2E-8C40-995E-660D6FC492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" y="3494"/>
                <a:ext cx="134" cy="170"/>
              </a:xfrm>
              <a:prstGeom prst="roundRect">
                <a:avLst>
                  <a:gd name="adj" fmla="val 81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2/3</a:t>
                </a:r>
              </a:p>
            </p:txBody>
          </p:sp>
          <p:sp>
            <p:nvSpPr>
              <p:cNvPr id="28767" name="AutoShape 92">
                <a:extLst>
                  <a:ext uri="{FF2B5EF4-FFF2-40B4-BE49-F238E27FC236}">
                    <a16:creationId xmlns:a16="http://schemas.microsoft.com/office/drawing/2014/main" id="{F7E2CD69-CE7B-B84D-A0AB-A0EE0C9D08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3" y="2745"/>
                <a:ext cx="166" cy="170"/>
              </a:xfrm>
              <a:prstGeom prst="roundRect">
                <a:avLst>
                  <a:gd name="adj" fmla="val 65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-1/3</a:t>
                </a:r>
              </a:p>
            </p:txBody>
          </p:sp>
          <p:sp>
            <p:nvSpPr>
              <p:cNvPr id="28768" name="AutoShape 93">
                <a:extLst>
                  <a:ext uri="{FF2B5EF4-FFF2-40B4-BE49-F238E27FC236}">
                    <a16:creationId xmlns:a16="http://schemas.microsoft.com/office/drawing/2014/main" id="{C4D3946A-4AB8-4642-B632-B23D0AEA36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3" y="3133"/>
                <a:ext cx="166" cy="170"/>
              </a:xfrm>
              <a:prstGeom prst="roundRect">
                <a:avLst>
                  <a:gd name="adj" fmla="val 65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-1/3</a:t>
                </a:r>
              </a:p>
            </p:txBody>
          </p:sp>
          <p:sp>
            <p:nvSpPr>
              <p:cNvPr id="28769" name="AutoShape 94">
                <a:extLst>
                  <a:ext uri="{FF2B5EF4-FFF2-40B4-BE49-F238E27FC236}">
                    <a16:creationId xmlns:a16="http://schemas.microsoft.com/office/drawing/2014/main" id="{577E8679-B3B8-EC48-A883-4F44619DE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3" y="3494"/>
                <a:ext cx="166" cy="170"/>
              </a:xfrm>
              <a:prstGeom prst="roundRect">
                <a:avLst>
                  <a:gd name="adj" fmla="val 65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825">
                    <a:solidFill>
                      <a:srgbClr val="000000"/>
                    </a:solidFill>
                    <a:latin typeface="Helvetica" pitchFamily="2" charset="0"/>
                  </a:rPr>
                  <a:t>-1/3</a:t>
                </a:r>
              </a:p>
            </p:txBody>
          </p:sp>
          <p:sp>
            <p:nvSpPr>
              <p:cNvPr id="28770" name="AutoShape 95">
                <a:extLst>
                  <a:ext uri="{FF2B5EF4-FFF2-40B4-BE49-F238E27FC236}">
                    <a16:creationId xmlns:a16="http://schemas.microsoft.com/office/drawing/2014/main" id="{97EE9F08-549F-D440-9841-D547FD50D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3647"/>
                <a:ext cx="543" cy="16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675" i="1">
                    <a:solidFill>
                      <a:srgbClr val="000000"/>
                    </a:solidFill>
                    <a:latin typeface="Helvetica" pitchFamily="2" charset="0"/>
                  </a:rPr>
                  <a:t> chaque quark: </a:t>
                </a:r>
              </a:p>
            </p:txBody>
          </p:sp>
          <p:sp>
            <p:nvSpPr>
              <p:cNvPr id="28771" name="AutoShape 96">
                <a:extLst>
                  <a:ext uri="{FF2B5EF4-FFF2-40B4-BE49-F238E27FC236}">
                    <a16:creationId xmlns:a16="http://schemas.microsoft.com/office/drawing/2014/main" id="{D1FFC6FE-F66B-5841-97F0-931D3AAD7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" y="3672"/>
                <a:ext cx="44" cy="185"/>
              </a:xfrm>
              <a:prstGeom prst="roundRect">
                <a:avLst>
                  <a:gd name="adj" fmla="val 226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FF1923"/>
                  </a:buClr>
                </a:pPr>
                <a:r>
                  <a:rPr lang="en-GB" altLang="en-FR" sz="1350">
                    <a:solidFill>
                      <a:srgbClr val="FF1923"/>
                    </a:solidFill>
                    <a:latin typeface="Helvetica" pitchFamily="2" charset="0"/>
                  </a:rPr>
                  <a:t> </a:t>
                </a:r>
              </a:p>
            </p:txBody>
          </p:sp>
          <p:sp>
            <p:nvSpPr>
              <p:cNvPr id="28772" name="AutoShape 97">
                <a:extLst>
                  <a:ext uri="{FF2B5EF4-FFF2-40B4-BE49-F238E27FC236}">
                    <a16:creationId xmlns:a16="http://schemas.microsoft.com/office/drawing/2014/main" id="{6E507332-27DE-3043-A36C-EC75EE8F3C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2" y="3629"/>
                <a:ext cx="79" cy="165"/>
              </a:xfrm>
              <a:prstGeom prst="roundRect">
                <a:avLst>
                  <a:gd name="adj" fmla="val 134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FF1923"/>
                  </a:buClr>
                </a:pPr>
                <a:r>
                  <a:rPr lang="en-GB" altLang="en-FR" sz="675" i="1">
                    <a:solidFill>
                      <a:srgbClr val="FF1923"/>
                    </a:solidFill>
                    <a:latin typeface="Helvetica" pitchFamily="2" charset="0"/>
                  </a:rPr>
                  <a:t> R</a:t>
                </a:r>
              </a:p>
            </p:txBody>
          </p:sp>
          <p:sp>
            <p:nvSpPr>
              <p:cNvPr id="28773" name="AutoShape 98">
                <a:extLst>
                  <a:ext uri="{FF2B5EF4-FFF2-40B4-BE49-F238E27FC236}">
                    <a16:creationId xmlns:a16="http://schemas.microsoft.com/office/drawing/2014/main" id="{65D151CA-B431-1B43-A3FB-44F83270E2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1" y="3735"/>
                <a:ext cx="66" cy="165"/>
              </a:xfrm>
              <a:prstGeom prst="roundRect">
                <a:avLst>
                  <a:gd name="adj" fmla="val 166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675" i="1">
                    <a:solidFill>
                      <a:srgbClr val="000000"/>
                    </a:solidFill>
                    <a:latin typeface="Helvetica" pitchFamily="2" charset="0"/>
                  </a:rPr>
                  <a:t>,  </a:t>
                </a:r>
              </a:p>
            </p:txBody>
          </p:sp>
          <p:sp>
            <p:nvSpPr>
              <p:cNvPr id="28774" name="AutoShape 99">
                <a:extLst>
                  <a:ext uri="{FF2B5EF4-FFF2-40B4-BE49-F238E27FC236}">
                    <a16:creationId xmlns:a16="http://schemas.microsoft.com/office/drawing/2014/main" id="{39A574DB-5203-3642-A4DA-9CA2440AA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8" y="3629"/>
                <a:ext cx="96" cy="165"/>
              </a:xfrm>
              <a:prstGeom prst="roundRect">
                <a:avLst>
                  <a:gd name="adj" fmla="val 1134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65FF"/>
                  </a:buClr>
                </a:pPr>
                <a:r>
                  <a:rPr lang="en-GB" altLang="en-FR" sz="675" i="1">
                    <a:solidFill>
                      <a:srgbClr val="0065FF"/>
                    </a:solidFill>
                    <a:latin typeface="Helvetica" pitchFamily="2" charset="0"/>
                  </a:rPr>
                  <a:t>  B</a:t>
                </a:r>
              </a:p>
            </p:txBody>
          </p:sp>
          <p:sp>
            <p:nvSpPr>
              <p:cNvPr id="28775" name="AutoShape 100">
                <a:extLst>
                  <a:ext uri="{FF2B5EF4-FFF2-40B4-BE49-F238E27FC236}">
                    <a16:creationId xmlns:a16="http://schemas.microsoft.com/office/drawing/2014/main" id="{AC453E20-FFDE-D846-8646-9F0B76939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2" y="3735"/>
                <a:ext cx="44" cy="165"/>
              </a:xfrm>
              <a:prstGeom prst="roundRect">
                <a:avLst>
                  <a:gd name="adj" fmla="val 25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675" i="1">
                    <a:solidFill>
                      <a:srgbClr val="000000"/>
                    </a:solidFill>
                    <a:latin typeface="Helvetica" pitchFamily="2" charset="0"/>
                  </a:rPr>
                  <a:t>, </a:t>
                </a:r>
              </a:p>
            </p:txBody>
          </p:sp>
          <p:sp>
            <p:nvSpPr>
              <p:cNvPr id="28776" name="AutoShape 101">
                <a:extLst>
                  <a:ext uri="{FF2B5EF4-FFF2-40B4-BE49-F238E27FC236}">
                    <a16:creationId xmlns:a16="http://schemas.microsoft.com/office/drawing/2014/main" id="{E46EDEC1-9F9A-C841-BD7F-069DA4981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1" y="3629"/>
                <a:ext cx="127" cy="165"/>
              </a:xfrm>
              <a:prstGeom prst="roundRect">
                <a:avLst>
                  <a:gd name="adj" fmla="val 84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1CAA00"/>
                  </a:buClr>
                </a:pPr>
                <a:r>
                  <a:rPr lang="en-GB" altLang="en-FR" sz="675" i="1">
                    <a:solidFill>
                      <a:srgbClr val="1CAA00"/>
                    </a:solidFill>
                    <a:latin typeface="Helvetica" pitchFamily="2" charset="0"/>
                  </a:rPr>
                  <a:t>   G</a:t>
                </a:r>
              </a:p>
            </p:txBody>
          </p:sp>
          <p:sp>
            <p:nvSpPr>
              <p:cNvPr id="28777" name="AutoShape 102">
                <a:extLst>
                  <a:ext uri="{FF2B5EF4-FFF2-40B4-BE49-F238E27FC236}">
                    <a16:creationId xmlns:a16="http://schemas.microsoft.com/office/drawing/2014/main" id="{4D42BF22-07DC-9948-90F7-C34B89013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3" y="3629"/>
                <a:ext cx="385" cy="16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00000"/>
                  </a:buClr>
                </a:pPr>
                <a:r>
                  <a:rPr lang="en-GB" altLang="en-FR" sz="675" i="1">
                    <a:solidFill>
                      <a:srgbClr val="000000"/>
                    </a:solidFill>
                    <a:latin typeface="Helvetica" pitchFamily="2" charset="0"/>
                  </a:rPr>
                  <a:t>   3 colours</a:t>
                </a:r>
              </a:p>
            </p:txBody>
          </p:sp>
          <p:sp>
            <p:nvSpPr>
              <p:cNvPr id="28778" name="AutoShape 103">
                <a:extLst>
                  <a:ext uri="{FF2B5EF4-FFF2-40B4-BE49-F238E27FC236}">
                    <a16:creationId xmlns:a16="http://schemas.microsoft.com/office/drawing/2014/main" id="{7A0BEDC5-63F0-2140-BAEE-02E207501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7" y="2345"/>
                <a:ext cx="624" cy="173"/>
              </a:xfrm>
              <a:prstGeom prst="roundRect">
                <a:avLst>
                  <a:gd name="adj" fmla="val 579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GB" altLang="en-FR" sz="1350">
                  <a:latin typeface="Calibri" panose="020F0502020204030204" pitchFamily="34" charset="0"/>
                </a:endParaRPr>
              </a:p>
            </p:txBody>
          </p:sp>
          <p:sp>
            <p:nvSpPr>
              <p:cNvPr id="28779" name="AutoShape 104">
                <a:extLst>
                  <a:ext uri="{FF2B5EF4-FFF2-40B4-BE49-F238E27FC236}">
                    <a16:creationId xmlns:a16="http://schemas.microsoft.com/office/drawing/2014/main" id="{306A1EEB-EFC5-6A43-B0BF-198A84083D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5" y="2328"/>
                <a:ext cx="508" cy="18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800006"/>
                  </a:buClr>
                </a:pPr>
                <a:r>
                  <a:rPr lang="en-GB" altLang="en-FR" sz="1350">
                    <a:solidFill>
                      <a:srgbClr val="800006"/>
                    </a:solidFill>
                    <a:latin typeface="Helvetica" pitchFamily="2" charset="0"/>
                  </a:rPr>
                  <a:t>Quarks</a:t>
                </a:r>
              </a:p>
            </p:txBody>
          </p:sp>
          <p:sp>
            <p:nvSpPr>
              <p:cNvPr id="28780" name="AutoShape 105">
                <a:extLst>
                  <a:ext uri="{FF2B5EF4-FFF2-40B4-BE49-F238E27FC236}">
                    <a16:creationId xmlns:a16="http://schemas.microsoft.com/office/drawing/2014/main" id="{51B0F95A-5DD0-B743-8AB5-D79F960100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7" y="2530"/>
                <a:ext cx="538" cy="16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555555"/>
                  </a:buClr>
                </a:pPr>
                <a:r>
                  <a:rPr lang="en-GB" altLang="en-FR" sz="675">
                    <a:solidFill>
                      <a:srgbClr val="555555"/>
                    </a:solidFill>
                    <a:latin typeface="Helvetica" pitchFamily="2" charset="0"/>
                  </a:rPr>
                  <a:t>Electric Charge</a:t>
                </a:r>
              </a:p>
            </p:txBody>
          </p:sp>
          <p:sp>
            <p:nvSpPr>
              <p:cNvPr id="28781" name="AutoShape 106">
                <a:extLst>
                  <a:ext uri="{FF2B5EF4-FFF2-40B4-BE49-F238E27FC236}">
                    <a16:creationId xmlns:a16="http://schemas.microsoft.com/office/drawing/2014/main" id="{01B8BCD8-707A-AE4B-A886-D637ECF66A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" y="692"/>
                <a:ext cx="560" cy="18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098A75"/>
                  </a:buClr>
                </a:pPr>
                <a:r>
                  <a:rPr lang="en-GB" altLang="en-FR" sz="1350">
                    <a:solidFill>
                      <a:srgbClr val="098A75"/>
                    </a:solidFill>
                    <a:latin typeface="Helvetica" pitchFamily="2" charset="0"/>
                  </a:rPr>
                  <a:t>Leptons</a:t>
                </a:r>
              </a:p>
            </p:txBody>
          </p:sp>
          <p:sp>
            <p:nvSpPr>
              <p:cNvPr id="28782" name="AutoShape 107">
                <a:extLst>
                  <a:ext uri="{FF2B5EF4-FFF2-40B4-BE49-F238E27FC236}">
                    <a16:creationId xmlns:a16="http://schemas.microsoft.com/office/drawing/2014/main" id="{AB04E577-82D9-DF4D-B2F0-DCF15CD831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5" y="916"/>
                <a:ext cx="538" cy="165"/>
              </a:xfrm>
              <a:prstGeom prst="roundRect">
                <a:avLst>
                  <a:gd name="adj" fmla="val 505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ts val="1772"/>
                  </a:lnSpc>
                  <a:buClr>
                    <a:srgbClr val="555555"/>
                  </a:buClr>
                </a:pPr>
                <a:r>
                  <a:rPr lang="en-GB" altLang="en-FR" sz="675">
                    <a:solidFill>
                      <a:srgbClr val="000000"/>
                    </a:solidFill>
                    <a:latin typeface="Helvetica" pitchFamily="2" charset="0"/>
                  </a:rPr>
                  <a:t>Electric Charge</a:t>
                </a:r>
              </a:p>
            </p:txBody>
          </p:sp>
        </p:grpSp>
      </p:grpSp>
      <p:sp>
        <p:nvSpPr>
          <p:cNvPr id="28675" name="Slide Number Placeholder 108">
            <a:extLst>
              <a:ext uri="{FF2B5EF4-FFF2-40B4-BE49-F238E27FC236}">
                <a16:creationId xmlns:a16="http://schemas.microsoft.com/office/drawing/2014/main" id="{49769AC7-FD76-D74D-AA1B-A3CA63A01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4F5894E-9E37-9947-ABEC-DFA2FFB9AB5E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120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28676" name="Footer Placeholder 109">
            <a:extLst>
              <a:ext uri="{FF2B5EF4-FFF2-40B4-BE49-F238E27FC236}">
                <a16:creationId xmlns:a16="http://schemas.microsoft.com/office/drawing/2014/main" id="{292A2C17-9912-804B-BDAD-CF7FD6429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2" name="Pensées 1">
            <a:extLst>
              <a:ext uri="{FF2B5EF4-FFF2-40B4-BE49-F238E27FC236}">
                <a16:creationId xmlns:a16="http://schemas.microsoft.com/office/drawing/2014/main" id="{2583396F-8139-9748-ACD2-16BEC3B7CB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0463" y="1154906"/>
            <a:ext cx="3275410" cy="1144191"/>
          </a:xfrm>
          <a:prstGeom prst="cloudCallout">
            <a:avLst>
              <a:gd name="adj1" fmla="val -20833"/>
              <a:gd name="adj2" fmla="val 81861"/>
            </a:avLst>
          </a:prstGeom>
          <a:solidFill>
            <a:srgbClr val="FF0000"/>
          </a:solidFill>
          <a:ln w="9525">
            <a:solidFill>
              <a:srgbClr val="FFFF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GB" sz="3000" dirty="0">
                <a:solidFill>
                  <a:srgbClr val="FFFF00"/>
                </a:solidFill>
              </a:rPr>
              <a:t>Et la masse ?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>
            <a:extLst>
              <a:ext uri="{FF2B5EF4-FFF2-40B4-BE49-F238E27FC236}">
                <a16:creationId xmlns:a16="http://schemas.microsoft.com/office/drawing/2014/main" id="{4F5526B6-012D-814B-A53A-592CB2283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Le mécanisme de Higgs dans le SM</a:t>
            </a:r>
          </a:p>
        </p:txBody>
      </p:sp>
      <p:sp>
        <p:nvSpPr>
          <p:cNvPr id="30722" name="Rectangle 3">
            <a:extLst>
              <a:ext uri="{FF2B5EF4-FFF2-40B4-BE49-F238E27FC236}">
                <a16:creationId xmlns:a16="http://schemas.microsoft.com/office/drawing/2014/main" id="{C01190F9-D946-3445-9055-85AB70C428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3963" y="766763"/>
            <a:ext cx="3856435" cy="274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endParaRPr lang="fr-FR" altLang="en-FR" sz="1200"/>
          </a:p>
          <a:p>
            <a:pPr lvl="1" eaLnBrk="1" hangingPunct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fr-FR" altLang="en-FR" sz="1200">
                <a:solidFill>
                  <a:srgbClr val="FF0000"/>
                </a:solidFill>
              </a:rPr>
              <a:t>Donne une déscription unifiée mais requiert des part. ele. de masse nulle</a:t>
            </a:r>
          </a:p>
          <a:p>
            <a:pPr lvl="1" eaLnBrk="1" hangingPunct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endParaRPr lang="fr-FR" altLang="en-FR" sz="1200"/>
          </a:p>
          <a:p>
            <a:pPr lvl="1" eaLnBrk="1" hangingPunct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fr-FR" altLang="en-FR" sz="1200"/>
              <a:t>Alors que la symétrie est brisée :            </a:t>
            </a:r>
            <a:r>
              <a:rPr lang="fr-FR" altLang="en-FR" sz="1200">
                <a:solidFill>
                  <a:srgbClr val="FF0000"/>
                </a:solidFill>
              </a:rPr>
              <a:t>m(</a:t>
            </a:r>
            <a:r>
              <a:rPr lang="fr-FR" altLang="en-FR" sz="1200">
                <a:solidFill>
                  <a:srgbClr val="FF0000"/>
                </a:solidFill>
                <a:sym typeface="Symbol" pitchFamily="2" charset="2"/>
              </a:rPr>
              <a:t>)=0, m(W,Z) </a:t>
            </a:r>
            <a:r>
              <a:rPr lang="fr-FR" altLang="en-FR" sz="1200">
                <a:solidFill>
                  <a:srgbClr val="FF0000"/>
                </a:solidFill>
              </a:rPr>
              <a:t>≠ 0</a:t>
            </a:r>
          </a:p>
          <a:p>
            <a:pPr lvl="1" eaLnBrk="1" hangingPunct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endParaRPr lang="fr-FR" altLang="en-FR" sz="1200">
              <a:solidFill>
                <a:srgbClr val="FF0000"/>
              </a:solidFill>
            </a:endParaRPr>
          </a:p>
          <a:p>
            <a:pPr lvl="1" eaLnBrk="1" hangingPunct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fr-FR" altLang="en-FR" sz="1200">
                <a:sym typeface="Symbol" pitchFamily="2" charset="2"/>
              </a:rPr>
              <a:t>Symmetrie brisée spontanement avec le </a:t>
            </a:r>
            <a:br>
              <a:rPr lang="fr-FR" altLang="en-FR" sz="1200">
                <a:sym typeface="Symbol" pitchFamily="2" charset="2"/>
              </a:rPr>
            </a:br>
            <a:r>
              <a:rPr lang="fr-FR" altLang="en-FR" sz="1200">
                <a:sym typeface="Symbol" pitchFamily="2" charset="2"/>
              </a:rPr>
              <a:t>mecanisme de Higgs 1964 </a:t>
            </a:r>
            <a:r>
              <a:rPr lang="fr-FR" altLang="en-FR" sz="1200">
                <a:solidFill>
                  <a:srgbClr val="FF0000"/>
                </a:solidFill>
                <a:sym typeface="Symbol" pitchFamily="2" charset="2"/>
              </a:rPr>
              <a:t>(Cf. Ferromagnetisme, théorie BCS)</a:t>
            </a:r>
          </a:p>
          <a:p>
            <a:pPr lvl="1" eaLnBrk="1" hangingPunct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endParaRPr lang="fr-FR" altLang="en-FR" sz="1200">
              <a:solidFill>
                <a:srgbClr val="FF0000"/>
              </a:solidFill>
              <a:sym typeface="Symbol" pitchFamily="2" charset="2"/>
            </a:endParaRPr>
          </a:p>
          <a:p>
            <a:pPr lvl="2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fr-FR" altLang="en-FR" sz="1200">
                <a:sym typeface="Symbol" pitchFamily="2" charset="2"/>
              </a:rPr>
              <a:t>Donne une </a:t>
            </a:r>
            <a:r>
              <a:rPr lang="fr-FR" altLang="en-FR" sz="1200">
                <a:solidFill>
                  <a:srgbClr val="FF0000"/>
                </a:solidFill>
                <a:sym typeface="Symbol" pitchFamily="2" charset="2"/>
              </a:rPr>
              <a:t>masse au W, Z</a:t>
            </a:r>
            <a:r>
              <a:rPr lang="fr-FR" altLang="en-FR" sz="1200">
                <a:sym typeface="Symbol" pitchFamily="2" charset="2"/>
              </a:rPr>
              <a:t> et fermions</a:t>
            </a:r>
          </a:p>
          <a:p>
            <a:pPr lvl="2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fr-FR" altLang="en-FR" sz="1200">
              <a:sym typeface="Symbol" pitchFamily="2" charset="2"/>
            </a:endParaRPr>
          </a:p>
          <a:p>
            <a:pPr lvl="2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fr-FR" altLang="en-FR" sz="1200">
                <a:sym typeface="Symbol" pitchFamily="2" charset="2"/>
              </a:rPr>
              <a:t>Predit l</a:t>
            </a:r>
            <a:r>
              <a:rPr lang="fr-FR" altLang="en-US" sz="1200">
                <a:sym typeface="Symbol" pitchFamily="2" charset="2"/>
              </a:rPr>
              <a:t>‘</a:t>
            </a:r>
            <a:r>
              <a:rPr lang="fr-FR" altLang="ja-JP" sz="1200">
                <a:sym typeface="Symbol" pitchFamily="2" charset="2"/>
              </a:rPr>
              <a:t>éxistence d</a:t>
            </a:r>
            <a:r>
              <a:rPr lang="fr-FR" altLang="en-US" sz="1200">
                <a:sym typeface="Symbol" pitchFamily="2" charset="2"/>
              </a:rPr>
              <a:t>’</a:t>
            </a:r>
            <a:r>
              <a:rPr lang="fr-FR" altLang="ja-JP" sz="1200">
                <a:sym typeface="Symbol" pitchFamily="2" charset="2"/>
              </a:rPr>
              <a:t>un boson scalaire (spin=0) de </a:t>
            </a:r>
            <a:r>
              <a:rPr lang="fr-FR" altLang="ja-JP" sz="1200">
                <a:solidFill>
                  <a:srgbClr val="FF0000"/>
                </a:solidFill>
                <a:sym typeface="Symbol" pitchFamily="2" charset="2"/>
              </a:rPr>
              <a:t>Higgs </a:t>
            </a:r>
            <a:r>
              <a:rPr lang="fr-FR" altLang="ja-JP" sz="1200">
                <a:sym typeface="Symbol" pitchFamily="2" charset="2"/>
              </a:rPr>
              <a:t>massif lui même</a:t>
            </a:r>
          </a:p>
          <a:p>
            <a:pPr lvl="1" eaLnBrk="1" hangingPunct="1">
              <a:lnSpc>
                <a:spcPct val="80000"/>
              </a:lnSpc>
              <a:spcBef>
                <a:spcPct val="20000"/>
              </a:spcBef>
            </a:pPr>
            <a:r>
              <a:rPr lang="fr-FR" altLang="en-FR" sz="1350"/>
              <a:t> </a:t>
            </a:r>
          </a:p>
        </p:txBody>
      </p:sp>
      <p:pic>
        <p:nvPicPr>
          <p:cNvPr id="30723" name="Picture 2" descr="Higgs-Potential-lookdown.png">
            <a:extLst>
              <a:ext uri="{FF2B5EF4-FFF2-40B4-BE49-F238E27FC236}">
                <a16:creationId xmlns:a16="http://schemas.microsoft.com/office/drawing/2014/main" id="{2BAB20ED-9D84-9E46-BF59-950696F25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010" y="3594497"/>
            <a:ext cx="2097881" cy="1332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3" descr="Higgs-Potential-Goldstone.png">
            <a:extLst>
              <a:ext uri="{FF2B5EF4-FFF2-40B4-BE49-F238E27FC236}">
                <a16:creationId xmlns:a16="http://schemas.microsoft.com/office/drawing/2014/main" id="{5FE709A5-3B4D-5742-BD2E-784A7547A3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22" y="3544491"/>
            <a:ext cx="2080022" cy="1320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2">
            <a:extLst>
              <a:ext uri="{FF2B5EF4-FFF2-40B4-BE49-F238E27FC236}">
                <a16:creationId xmlns:a16="http://schemas.microsoft.com/office/drawing/2014/main" id="{36602CC1-8B3C-BC4E-82C9-A5F91936EE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1" y="871538"/>
            <a:ext cx="2431256" cy="2411016"/>
          </a:xfrm>
          <a:prstGeom prst="rect">
            <a:avLst/>
          </a:prstGeom>
          <a:noFill/>
          <a:ln w="412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6" name="Slide Number Placeholder 6">
            <a:extLst>
              <a:ext uri="{FF2B5EF4-FFF2-40B4-BE49-F238E27FC236}">
                <a16:creationId xmlns:a16="http://schemas.microsoft.com/office/drawing/2014/main" id="{2B4ADFD5-4E72-A444-BA62-71D2AE1A3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5E09124-7D43-F54F-BB6D-4AC3F7834732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121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30727" name="Footer Placeholder 7">
            <a:extLst>
              <a:ext uri="{FF2B5EF4-FFF2-40B4-BE49-F238E27FC236}">
                <a16:creationId xmlns:a16="http://schemas.microsoft.com/office/drawing/2014/main" id="{54AEBD3B-11EF-9640-B0CD-BF0BEC1B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>
            <a:extLst>
              <a:ext uri="{FF2B5EF4-FFF2-40B4-BE49-F238E27FC236}">
                <a16:creationId xmlns:a16="http://schemas.microsoft.com/office/drawing/2014/main" id="{6B1BA254-7FBD-4D4B-8847-0131D3DD1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Le complexe d</a:t>
            </a:r>
            <a:r>
              <a:rPr lang="fr-FR" altLang="en-US">
                <a:ea typeface="ＭＳ Ｐゴシック" panose="020B0600070205080204" pitchFamily="34" charset="-128"/>
              </a:rPr>
              <a:t>’</a:t>
            </a:r>
            <a:r>
              <a:rPr lang="fr-FR" altLang="en-FR">
                <a:ea typeface="ＭＳ Ｐゴシック" panose="020B0600070205080204" pitchFamily="34" charset="-128"/>
              </a:rPr>
              <a:t>accélérateurs du CERN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C6E77F-1711-F248-A98E-4BE41A0F1F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4450" y="2949179"/>
            <a:ext cx="2000250" cy="1131079"/>
          </a:xfrm>
          <a:prstGeom prst="rect">
            <a:avLst/>
          </a:prstGeom>
          <a:solidFill>
            <a:srgbClr val="40F91D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350" b="1">
                <a:solidFill>
                  <a:srgbClr val="FF0000"/>
                </a:solidFill>
                <a:latin typeface="Calibri" panose="020F0502020204030204" pitchFamily="34" charset="0"/>
              </a:rPr>
              <a:t>LINAC 2        50 MeV</a:t>
            </a:r>
          </a:p>
          <a:p>
            <a:pPr eaLnBrk="1" hangingPunct="1"/>
            <a:r>
              <a:rPr lang="en-US" altLang="en-FR" sz="1350" b="1">
                <a:solidFill>
                  <a:srgbClr val="FF0000"/>
                </a:solidFill>
                <a:latin typeface="Calibri" panose="020F0502020204030204" pitchFamily="34" charset="0"/>
              </a:rPr>
              <a:t>PS Booster  1.4 GeV</a:t>
            </a:r>
          </a:p>
          <a:p>
            <a:pPr eaLnBrk="1" hangingPunct="1"/>
            <a:r>
              <a:rPr lang="en-US" altLang="en-FR" sz="1350" b="1">
                <a:solidFill>
                  <a:srgbClr val="FF0000"/>
                </a:solidFill>
                <a:latin typeface="Calibri" panose="020F0502020204030204" pitchFamily="34" charset="0"/>
              </a:rPr>
              <a:t>PS                 25  GeV</a:t>
            </a:r>
          </a:p>
          <a:p>
            <a:pPr eaLnBrk="1" hangingPunct="1"/>
            <a:r>
              <a:rPr lang="en-US" altLang="en-FR" sz="1350" b="1">
                <a:solidFill>
                  <a:srgbClr val="FF0000"/>
                </a:solidFill>
                <a:latin typeface="Calibri" panose="020F0502020204030204" pitchFamily="34" charset="0"/>
              </a:rPr>
              <a:t>SPS              450 GeV</a:t>
            </a:r>
          </a:p>
          <a:p>
            <a:pPr eaLnBrk="1" hangingPunct="1"/>
            <a:r>
              <a:rPr lang="en-US" altLang="en-FR" sz="1350" b="1">
                <a:solidFill>
                  <a:srgbClr val="FF0000"/>
                </a:solidFill>
                <a:latin typeface="Calibri" panose="020F0502020204030204" pitchFamily="34" charset="0"/>
              </a:rPr>
              <a:t>LHC 	                7  TeV</a:t>
            </a:r>
          </a:p>
        </p:txBody>
      </p:sp>
      <p:sp>
        <p:nvSpPr>
          <p:cNvPr id="82947" name="TextBox 3">
            <a:extLst>
              <a:ext uri="{FF2B5EF4-FFF2-40B4-BE49-F238E27FC236}">
                <a16:creationId xmlns:a16="http://schemas.microsoft.com/office/drawing/2014/main" id="{AE445A68-CAD1-D74B-B427-911919961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762000"/>
            <a:ext cx="2514600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350">
                <a:latin typeface="Calibri" panose="020F0502020204030204" pitchFamily="34" charset="0"/>
              </a:rPr>
              <a:t>Ce complexe est formé d</a:t>
            </a:r>
            <a:r>
              <a:rPr lang="ja-JP" altLang="en-US" sz="1350">
                <a:latin typeface="Calibri" panose="020F0502020204030204" pitchFamily="34" charset="0"/>
              </a:rPr>
              <a:t>’</a:t>
            </a:r>
            <a:r>
              <a:rPr lang="en-US" altLang="ja-JP" sz="1350">
                <a:latin typeface="Calibri" panose="020F0502020204030204" pitchFamily="34" charset="0"/>
              </a:rPr>
              <a:t>une succession d</a:t>
            </a:r>
            <a:r>
              <a:rPr lang="ja-JP" altLang="en-US" sz="1350">
                <a:latin typeface="Calibri" panose="020F0502020204030204" pitchFamily="34" charset="0"/>
              </a:rPr>
              <a:t>’</a:t>
            </a:r>
            <a:r>
              <a:rPr lang="en-US" altLang="ja-JP" sz="1350">
                <a:latin typeface="Calibri" panose="020F0502020204030204" pitchFamily="34" charset="0"/>
              </a:rPr>
              <a:t>accélérateurs d</a:t>
            </a:r>
            <a:r>
              <a:rPr lang="ja-JP" altLang="en-US" sz="1350">
                <a:latin typeface="Calibri" panose="020F0502020204030204" pitchFamily="34" charset="0"/>
              </a:rPr>
              <a:t>’</a:t>
            </a:r>
            <a:r>
              <a:rPr lang="en-US" altLang="ja-JP" sz="1350">
                <a:latin typeface="Calibri" panose="020F0502020204030204" pitchFamily="34" charset="0"/>
              </a:rPr>
              <a:t>énergies toujours croissantes. Chacun injecte un faisceau dans la machine suivante, qui prend le relais pour porter ce faisceau à une énergie encore plus élevée. </a:t>
            </a:r>
            <a:endParaRPr lang="en-US" altLang="en-FR" sz="1350">
              <a:latin typeface="Calibri" panose="020F0502020204030204" pitchFamily="34" charset="0"/>
            </a:endParaRPr>
          </a:p>
        </p:txBody>
      </p:sp>
      <p:pic>
        <p:nvPicPr>
          <p:cNvPr id="82948" name="Picture 2">
            <a:extLst>
              <a:ext uri="{FF2B5EF4-FFF2-40B4-BE49-F238E27FC236}">
                <a16:creationId xmlns:a16="http://schemas.microsoft.com/office/drawing/2014/main" id="{BEADCD7E-2FAF-9A49-8F7D-777A72D9C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503" y="857250"/>
            <a:ext cx="4299347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9" name="Slide Number Placeholder 5">
            <a:extLst>
              <a:ext uri="{FF2B5EF4-FFF2-40B4-BE49-F238E27FC236}">
                <a16:creationId xmlns:a16="http://schemas.microsoft.com/office/drawing/2014/main" id="{6CD8FC02-4616-0941-8234-43D92FFD4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6E95587-1AEC-2B4E-AE37-605419BE0C1F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122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82950" name="Footer Placeholder 6">
            <a:extLst>
              <a:ext uri="{FF2B5EF4-FFF2-40B4-BE49-F238E27FC236}">
                <a16:creationId xmlns:a16="http://schemas.microsoft.com/office/drawing/2014/main" id="{A649C338-1316-0449-B5AC-118472559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>
            <a:extLst>
              <a:ext uri="{FF2B5EF4-FFF2-40B4-BE49-F238E27FC236}">
                <a16:creationId xmlns:a16="http://schemas.microsoft.com/office/drawing/2014/main" id="{DF122916-D8AE-B946-9B06-BC944C405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LHC, une énergie exceptionnelle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2CFF2-6DF5-2542-979D-82A78F187B9D}"/>
              </a:ext>
            </a:extLst>
          </p:cNvPr>
          <p:cNvSpPr txBox="1">
            <a:spLocks/>
          </p:cNvSpPr>
          <p:nvPr/>
        </p:nvSpPr>
        <p:spPr bwMode="auto">
          <a:xfrm>
            <a:off x="1143000" y="1115616"/>
            <a:ext cx="6858000" cy="402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FR" sz="1950">
                <a:latin typeface="Calibri" panose="020F0502020204030204" pitchFamily="34" charset="0"/>
              </a:rPr>
              <a:t>En physique des particules,  l</a:t>
            </a:r>
            <a:r>
              <a:rPr lang="ja-JP" altLang="en-US" sz="1950">
                <a:latin typeface="Calibri" panose="020F0502020204030204" pitchFamily="34" charset="0"/>
              </a:rPr>
              <a:t>’</a:t>
            </a:r>
            <a:r>
              <a:rPr lang="en-US" altLang="ja-JP" sz="1950">
                <a:latin typeface="Calibri" panose="020F0502020204030204" pitchFamily="34" charset="0"/>
              </a:rPr>
              <a:t>unité d</a:t>
            </a:r>
            <a:r>
              <a:rPr lang="ja-JP" altLang="en-US" sz="1950">
                <a:latin typeface="Calibri" panose="020F0502020204030204" pitchFamily="34" charset="0"/>
              </a:rPr>
              <a:t>’</a:t>
            </a:r>
            <a:r>
              <a:rPr lang="en-US" altLang="ja-JP" sz="1950">
                <a:latin typeface="Calibri" panose="020F0502020204030204" pitchFamily="34" charset="0"/>
              </a:rPr>
              <a:t>énergie la plus fréquemment utilisée est l</a:t>
            </a:r>
            <a:r>
              <a:rPr lang="ja-JP" altLang="en-US" sz="1950">
                <a:latin typeface="Calibri" panose="020F0502020204030204" pitchFamily="34" charset="0"/>
              </a:rPr>
              <a:t>’</a:t>
            </a:r>
            <a:r>
              <a:rPr lang="en-US" altLang="ja-JP" sz="1950">
                <a:latin typeface="Calibri" panose="020F0502020204030204" pitchFamily="34" charset="0"/>
              </a:rPr>
              <a:t>électronvolt (eV) et ses dérivés, les KeV (10</a:t>
            </a:r>
            <a:r>
              <a:rPr lang="en-US" altLang="ja-JP" sz="1950" baseline="30000">
                <a:latin typeface="Calibri" panose="020F0502020204030204" pitchFamily="34" charset="0"/>
              </a:rPr>
              <a:t>3</a:t>
            </a:r>
            <a:r>
              <a:rPr lang="en-US" altLang="ja-JP" sz="1950">
                <a:latin typeface="Calibri" panose="020F0502020204030204" pitchFamily="34" charset="0"/>
              </a:rPr>
              <a:t> eV), MeV (10</a:t>
            </a:r>
            <a:r>
              <a:rPr lang="en-US" altLang="ja-JP" sz="1950" baseline="30000">
                <a:latin typeface="Calibri" panose="020F0502020204030204" pitchFamily="34" charset="0"/>
              </a:rPr>
              <a:t>6</a:t>
            </a:r>
            <a:r>
              <a:rPr lang="en-US" altLang="ja-JP" sz="1950">
                <a:latin typeface="Calibri" panose="020F0502020204030204" pitchFamily="34" charset="0"/>
              </a:rPr>
              <a:t> eV), GeV (10</a:t>
            </a:r>
            <a:r>
              <a:rPr lang="en-US" altLang="ja-JP" sz="1950" baseline="30000">
                <a:latin typeface="Calibri" panose="020F0502020204030204" pitchFamily="34" charset="0"/>
              </a:rPr>
              <a:t>9</a:t>
            </a:r>
            <a:r>
              <a:rPr lang="en-US" altLang="ja-JP" sz="1950">
                <a:latin typeface="Calibri" panose="020F0502020204030204" pitchFamily="34" charset="0"/>
              </a:rPr>
              <a:t> eV) et TeV (10</a:t>
            </a:r>
            <a:r>
              <a:rPr lang="en-US" altLang="ja-JP" sz="1950" baseline="30000">
                <a:latin typeface="Calibri" panose="020F0502020204030204" pitchFamily="34" charset="0"/>
              </a:rPr>
              <a:t>12</a:t>
            </a:r>
            <a:r>
              <a:rPr lang="en-US" altLang="ja-JP" sz="1950">
                <a:latin typeface="Calibri" panose="020F0502020204030204" pitchFamily="34" charset="0"/>
              </a:rPr>
              <a:t> eV).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FR" sz="1950">
                <a:latin typeface="Calibri" panose="020F0502020204030204" pitchFamily="34" charset="0"/>
              </a:rPr>
              <a:t>Chaque faisceau de protons circulant dans le LHC a une énergie de 7 TeV. Par conséquent, lorsque deux protons se rencontrent, l</a:t>
            </a:r>
            <a:r>
              <a:rPr lang="ja-JP" altLang="en-US" sz="1950">
                <a:latin typeface="Calibri" panose="020F0502020204030204" pitchFamily="34" charset="0"/>
              </a:rPr>
              <a:t>’</a:t>
            </a:r>
            <a:r>
              <a:rPr lang="en-US" altLang="ja-JP" sz="1950">
                <a:latin typeface="Calibri" panose="020F0502020204030204" pitchFamily="34" charset="0"/>
              </a:rPr>
              <a:t>énergie de collision est de 14 TeV.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FR" sz="1950">
                <a:latin typeface="Calibri" panose="020F0502020204030204" pitchFamily="34" charset="0"/>
              </a:rPr>
              <a:t>Dans les collisions de particules, c</a:t>
            </a:r>
            <a:r>
              <a:rPr lang="ja-JP" altLang="en-US" sz="1950">
                <a:latin typeface="Calibri" panose="020F0502020204030204" pitchFamily="34" charset="0"/>
              </a:rPr>
              <a:t>’</a:t>
            </a:r>
            <a:r>
              <a:rPr lang="en-US" altLang="ja-JP" sz="1950">
                <a:latin typeface="Calibri" panose="020F0502020204030204" pitchFamily="34" charset="0"/>
              </a:rPr>
              <a:t>est la concentration d</a:t>
            </a:r>
            <a:r>
              <a:rPr lang="ja-JP" altLang="en-US" sz="1950">
                <a:latin typeface="Calibri" panose="020F0502020204030204" pitchFamily="34" charset="0"/>
              </a:rPr>
              <a:t>’</a:t>
            </a:r>
            <a:r>
              <a:rPr lang="en-US" altLang="ja-JP" sz="1950">
                <a:latin typeface="Calibri" panose="020F0502020204030204" pitchFamily="34" charset="0"/>
              </a:rPr>
              <a:t>énergie qui est exceptionnelle. Lorsque vous frappez dans vos mains, vous provoquez une « collision » d</a:t>
            </a:r>
            <a:r>
              <a:rPr lang="ja-JP" altLang="en-US" sz="1950">
                <a:latin typeface="Calibri" panose="020F0502020204030204" pitchFamily="34" charset="0"/>
              </a:rPr>
              <a:t>’</a:t>
            </a:r>
            <a:r>
              <a:rPr lang="en-US" altLang="ja-JP" sz="1950">
                <a:latin typeface="Calibri" panose="020F0502020204030204" pitchFamily="34" charset="0"/>
              </a:rPr>
              <a:t>une énergie sans doute plus élevée que celle des protons dans le LHC, mais beaucoup moins concentrée. Faites le même mouvement avec une aiguille placée perpendiculairement entre vos mains. L</a:t>
            </a:r>
            <a:r>
              <a:rPr lang="ja-JP" altLang="en-US" sz="1950">
                <a:latin typeface="Calibri" panose="020F0502020204030204" pitchFamily="34" charset="0"/>
              </a:rPr>
              <a:t>’</a:t>
            </a:r>
            <a:r>
              <a:rPr lang="en-US" altLang="ja-JP" sz="1950">
                <a:latin typeface="Calibri" panose="020F0502020204030204" pitchFamily="34" charset="0"/>
              </a:rPr>
              <a:t>effet sera certainement beaucoup plus sensible !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altLang="en-FR" sz="1950">
              <a:latin typeface="Calibri" panose="020F0502020204030204" pitchFamily="34" charset="0"/>
            </a:endParaRPr>
          </a:p>
        </p:txBody>
      </p:sp>
      <p:sp>
        <p:nvSpPr>
          <p:cNvPr id="87043" name="Slide Number Placeholder 3">
            <a:extLst>
              <a:ext uri="{FF2B5EF4-FFF2-40B4-BE49-F238E27FC236}">
                <a16:creationId xmlns:a16="http://schemas.microsoft.com/office/drawing/2014/main" id="{CA3C7954-5DCA-5243-AF1E-D78535581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7643F28-503A-8B49-81FE-CAB454FCA817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123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87044" name="Footer Placeholder 4">
            <a:extLst>
              <a:ext uri="{FF2B5EF4-FFF2-40B4-BE49-F238E27FC236}">
                <a16:creationId xmlns:a16="http://schemas.microsoft.com/office/drawing/2014/main" id="{45B0FC3C-FA19-264E-A2C4-4D0A74225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>
            <a:extLst>
              <a:ext uri="{FF2B5EF4-FFF2-40B4-BE49-F238E27FC236}">
                <a16:creationId xmlns:a16="http://schemas.microsoft.com/office/drawing/2014/main" id="{27821E7A-323E-D847-A2DB-AD840E805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Intermezzo : puissances des dix</a:t>
            </a:r>
          </a:p>
        </p:txBody>
      </p:sp>
      <p:sp>
        <p:nvSpPr>
          <p:cNvPr id="86018" name="Rectangle 2">
            <a:extLst>
              <a:ext uri="{FF2B5EF4-FFF2-40B4-BE49-F238E27FC236}">
                <a16:creationId xmlns:a16="http://schemas.microsoft.com/office/drawing/2014/main" id="{B0E4BE6C-0887-344F-9764-7523941817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4450" y="735807"/>
            <a:ext cx="65722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350">
                <a:latin typeface="Calibri" panose="020F0502020204030204" pitchFamily="34" charset="0"/>
              </a:rPr>
              <a:t>Les puissances de dix sont couramment utilisées en physique. </a:t>
            </a:r>
          </a:p>
          <a:p>
            <a:pPr eaLnBrk="1" hangingPunct="1"/>
            <a:r>
              <a:rPr lang="en-US" altLang="en-FR" sz="1350">
                <a:latin typeface="Calibri" panose="020F0502020204030204" pitchFamily="34" charset="0"/>
              </a:rPr>
              <a:t>C</a:t>
            </a:r>
            <a:r>
              <a:rPr lang="ja-JP" altLang="en-US" sz="1350">
                <a:latin typeface="Calibri" panose="020F0502020204030204" pitchFamily="34" charset="0"/>
              </a:rPr>
              <a:t>’</a:t>
            </a:r>
            <a:r>
              <a:rPr lang="en-US" altLang="ja-JP" sz="1350">
                <a:latin typeface="Calibri" panose="020F0502020204030204" pitchFamily="34" charset="0"/>
              </a:rPr>
              <a:t>est un moyen pratique d</a:t>
            </a:r>
            <a:r>
              <a:rPr lang="ja-JP" altLang="en-US" sz="1350">
                <a:latin typeface="Calibri" panose="020F0502020204030204" pitchFamily="34" charset="0"/>
              </a:rPr>
              <a:t>’</a:t>
            </a:r>
            <a:r>
              <a:rPr lang="en-US" altLang="ja-JP" sz="1350">
                <a:latin typeface="Calibri" panose="020F0502020204030204" pitchFamily="34" charset="0"/>
              </a:rPr>
              <a:t>abréger les nombres très  grands ou très petits.</a:t>
            </a:r>
            <a:endParaRPr lang="en-US" altLang="en-FR" sz="1350">
              <a:latin typeface="Calibri" panose="020F0502020204030204" pitchFamily="34" charset="0"/>
            </a:endParaRPr>
          </a:p>
        </p:txBody>
      </p:sp>
      <p:pic>
        <p:nvPicPr>
          <p:cNvPr id="86019" name="Picture 3" descr="screen-capture-2.jpg">
            <a:extLst>
              <a:ext uri="{FF2B5EF4-FFF2-40B4-BE49-F238E27FC236}">
                <a16:creationId xmlns:a16="http://schemas.microsoft.com/office/drawing/2014/main" id="{526AED96-C968-7B46-A08C-2A7802B6B5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098" y="1563291"/>
            <a:ext cx="511135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0" name="Slide Number Placeholder 4">
            <a:extLst>
              <a:ext uri="{FF2B5EF4-FFF2-40B4-BE49-F238E27FC236}">
                <a16:creationId xmlns:a16="http://schemas.microsoft.com/office/drawing/2014/main" id="{C8F3A93B-90BC-1843-8AE7-AB4D2C110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6A60DF3-8894-7E4F-9249-F1D1B8114DFC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124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86021" name="Footer Placeholder 5">
            <a:extLst>
              <a:ext uri="{FF2B5EF4-FFF2-40B4-BE49-F238E27FC236}">
                <a16:creationId xmlns:a16="http://schemas.microsoft.com/office/drawing/2014/main" id="{05D1C8D5-0C7C-B542-989A-34125247D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>
            <a:extLst>
              <a:ext uri="{FF2B5EF4-FFF2-40B4-BE49-F238E27FC236}">
                <a16:creationId xmlns:a16="http://schemas.microsoft.com/office/drawing/2014/main" id="{29BFCC87-BD8A-AB4A-9451-F7531312B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7547" y="1"/>
            <a:ext cx="6515100" cy="622697"/>
          </a:xfrm>
        </p:spPr>
        <p:txBody>
          <a:bodyPr/>
          <a:lstStyle/>
          <a:p>
            <a:pPr eaLnBrk="1" hangingPunct="1"/>
            <a:r>
              <a:rPr lang="en-US" altLang="en-FR" sz="1800">
                <a:ea typeface="ＭＳ Ｐゴシック" panose="020B0600070205080204" pitchFamily="34" charset="-128"/>
              </a:rPr>
              <a:t>Expansion accélerée de l</a:t>
            </a:r>
            <a:r>
              <a:rPr lang="ja-JP" altLang="en-US" sz="1800">
                <a:ea typeface="ＭＳ Ｐゴシック" panose="020B0600070205080204" pitchFamily="34" charset="-128"/>
              </a:rPr>
              <a:t>’</a:t>
            </a:r>
            <a:r>
              <a:rPr lang="en-US" altLang="ja-JP" sz="1800">
                <a:ea typeface="ＭＳ Ｐゴシック" panose="020B0600070205080204" pitchFamily="34" charset="-128"/>
              </a:rPr>
              <a:t>univers et énérgie noire</a:t>
            </a:r>
            <a:endParaRPr lang="en-US" altLang="en-FR" sz="1800">
              <a:ea typeface="ＭＳ Ｐゴシック" panose="020B0600070205080204" pitchFamily="34" charset="-128"/>
            </a:endParaRPr>
          </a:p>
        </p:txBody>
      </p:sp>
      <p:pic>
        <p:nvPicPr>
          <p:cNvPr id="84994" name="Picture 6">
            <a:extLst>
              <a:ext uri="{FF2B5EF4-FFF2-40B4-BE49-F238E27FC236}">
                <a16:creationId xmlns:a16="http://schemas.microsoft.com/office/drawing/2014/main" id="{07852F6B-37C0-BC44-9289-567458FD2A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63" y="885826"/>
            <a:ext cx="4974431" cy="357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5" name="Picture 5">
            <a:extLst>
              <a:ext uri="{FF2B5EF4-FFF2-40B4-BE49-F238E27FC236}">
                <a16:creationId xmlns:a16="http://schemas.microsoft.com/office/drawing/2014/main" id="{5837CEAE-4281-F042-A8B9-6F3484536D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78" t="51656" b="7735"/>
          <a:stretch>
            <a:fillRect/>
          </a:stretch>
        </p:blipFill>
        <p:spPr bwMode="auto">
          <a:xfrm>
            <a:off x="5922169" y="2814638"/>
            <a:ext cx="1807369" cy="182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6" name="Picture 4">
            <a:extLst>
              <a:ext uri="{FF2B5EF4-FFF2-40B4-BE49-F238E27FC236}">
                <a16:creationId xmlns:a16="http://schemas.microsoft.com/office/drawing/2014/main" id="{8DA23EE4-A9A3-AE47-8FB2-74C9BF5396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57" t="18730" r="31952" b="44556"/>
          <a:stretch>
            <a:fillRect/>
          </a:stretch>
        </p:blipFill>
        <p:spPr bwMode="auto">
          <a:xfrm>
            <a:off x="5787629" y="870347"/>
            <a:ext cx="2063353" cy="157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7" name="Slide Number Placeholder 8">
            <a:extLst>
              <a:ext uri="{FF2B5EF4-FFF2-40B4-BE49-F238E27FC236}">
                <a16:creationId xmlns:a16="http://schemas.microsoft.com/office/drawing/2014/main" id="{AE3EDFAB-53E0-0742-9E00-DE6B47C01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5A4FE63-D935-444B-AD7D-B34B61F8AC93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125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84998" name="Footer Placeholder 9">
            <a:extLst>
              <a:ext uri="{FF2B5EF4-FFF2-40B4-BE49-F238E27FC236}">
                <a16:creationId xmlns:a16="http://schemas.microsoft.com/office/drawing/2014/main" id="{F2746E32-6490-1347-B15F-8A1F90F57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>
            <a:extLst>
              <a:ext uri="{FF2B5EF4-FFF2-40B4-BE49-F238E27FC236}">
                <a16:creationId xmlns:a16="http://schemas.microsoft.com/office/drawing/2014/main" id="{03294AA9-E2B4-1848-A7D1-C8EFDFD43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56" y="34529"/>
            <a:ext cx="8711184" cy="601265"/>
          </a:xfrm>
        </p:spPr>
        <p:txBody>
          <a:bodyPr/>
          <a:lstStyle/>
          <a:p>
            <a:pPr eaLnBrk="1" hangingPunct="1"/>
            <a:r>
              <a:rPr lang="fr-FR" altLang="en-FR" sz="2800" dirty="0">
                <a:ea typeface="ＭＳ Ｐゴシック" panose="020B0600070205080204" pitchFamily="34" charset="-128"/>
              </a:rPr>
              <a:t>Programme de physique d</a:t>
            </a:r>
            <a:r>
              <a:rPr lang="fr-FR" altLang="en-US" sz="2800" dirty="0">
                <a:ea typeface="ＭＳ Ｐゴシック" panose="020B0600070205080204" pitchFamily="34" charset="-128"/>
              </a:rPr>
              <a:t>’</a:t>
            </a:r>
            <a:r>
              <a:rPr lang="fr-FR" altLang="en-FR" sz="2800" dirty="0">
                <a:ea typeface="ＭＳ Ｐゴシック" panose="020B0600070205080204" pitchFamily="34" charset="-128"/>
              </a:rPr>
              <a:t>ATLAS: quelques résultats</a:t>
            </a:r>
            <a:endParaRPr lang="fr-FR" altLang="en-FR" sz="1800" dirty="0">
              <a:ea typeface="ＭＳ Ｐゴシック" panose="020B0600070205080204" pitchFamily="34" charset="-128"/>
            </a:endParaRPr>
          </a:p>
        </p:txBody>
      </p:sp>
      <p:sp>
        <p:nvSpPr>
          <p:cNvPr id="75778" name="Slide Number Placeholder 108">
            <a:extLst>
              <a:ext uri="{FF2B5EF4-FFF2-40B4-BE49-F238E27FC236}">
                <a16:creationId xmlns:a16="http://schemas.microsoft.com/office/drawing/2014/main" id="{7F6BE8FF-5F5E-654F-AA9B-EE8547DF5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E6BB90D-B2AD-D640-B08A-2FAAB0BCFB12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126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75779" name="Footer Placeholder 109">
            <a:extLst>
              <a:ext uri="{FF2B5EF4-FFF2-40B4-BE49-F238E27FC236}">
                <a16:creationId xmlns:a16="http://schemas.microsoft.com/office/drawing/2014/main" id="{336E5267-30BE-714D-9829-2A60CD6F6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  <p:pic>
        <p:nvPicPr>
          <p:cNvPr id="75780" name="Image 3" descr="fig_03.png">
            <a:extLst>
              <a:ext uri="{FF2B5EF4-FFF2-40B4-BE49-F238E27FC236}">
                <a16:creationId xmlns:a16="http://schemas.microsoft.com/office/drawing/2014/main" id="{30FEDD94-CAA1-D144-90EE-972D3B63FA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178" y="802482"/>
            <a:ext cx="5557838" cy="416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Number Placeholder 108">
            <a:extLst>
              <a:ext uri="{FF2B5EF4-FFF2-40B4-BE49-F238E27FC236}">
                <a16:creationId xmlns:a16="http://schemas.microsoft.com/office/drawing/2014/main" id="{11B9BBE2-8B52-AD45-908B-F40DCDA28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9E1EA55-6A0B-D34C-98BE-896B4ADB31DB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127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80898" name="Footer Placeholder 109">
            <a:extLst>
              <a:ext uri="{FF2B5EF4-FFF2-40B4-BE49-F238E27FC236}">
                <a16:creationId xmlns:a16="http://schemas.microsoft.com/office/drawing/2014/main" id="{70219B37-E91B-6C41-8588-CA5D1A21D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80899" name="Title 1">
            <a:extLst>
              <a:ext uri="{FF2B5EF4-FFF2-40B4-BE49-F238E27FC236}">
                <a16:creationId xmlns:a16="http://schemas.microsoft.com/office/drawing/2014/main" id="{7B65A516-D7BB-874A-82EF-D3C2FA7AE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-14288"/>
            <a:ext cx="6858000" cy="601266"/>
          </a:xfrm>
        </p:spPr>
        <p:txBody>
          <a:bodyPr/>
          <a:lstStyle/>
          <a:p>
            <a:pPr eaLnBrk="1" hangingPunct="1"/>
            <a:r>
              <a:rPr lang="fr-FR" altLang="en-FR" dirty="0">
                <a:ea typeface="ＭＳ Ｐゴシック" panose="020B0600070205080204" pitchFamily="34" charset="-128"/>
              </a:rPr>
              <a:t>Programme de physique d</a:t>
            </a:r>
            <a:r>
              <a:rPr lang="fr-FR" altLang="en-US" dirty="0">
                <a:ea typeface="ＭＳ Ｐゴシック" panose="020B0600070205080204" pitchFamily="34" charset="-128"/>
              </a:rPr>
              <a:t>’</a:t>
            </a:r>
            <a:r>
              <a:rPr lang="fr-FR" altLang="en-FR" dirty="0">
                <a:ea typeface="ＭＳ Ｐゴシック" panose="020B0600070205080204" pitchFamily="34" charset="-128"/>
              </a:rPr>
              <a:t>ATLAS:</a:t>
            </a:r>
            <a:endParaRPr lang="fr-FR" altLang="en-FR" sz="2100" dirty="0">
              <a:ea typeface="ＭＳ Ｐゴシック" panose="020B0600070205080204" pitchFamily="34" charset="-128"/>
            </a:endParaRPr>
          </a:p>
        </p:txBody>
      </p:sp>
      <p:pic>
        <p:nvPicPr>
          <p:cNvPr id="80900" name="Image 1" descr="ATLAS_Exotics_Summary.png">
            <a:extLst>
              <a:ext uri="{FF2B5EF4-FFF2-40B4-BE49-F238E27FC236}">
                <a16:creationId xmlns:a16="http://schemas.microsoft.com/office/drawing/2014/main" id="{57B894EC-CEB0-2C46-B8BE-305E6BDBA8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923925"/>
            <a:ext cx="565785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19BF4FF-6B36-764E-A2B9-5BBBD415D892}"/>
              </a:ext>
            </a:extLst>
          </p:cNvPr>
          <p:cNvSpPr txBox="1"/>
          <p:nvPr/>
        </p:nvSpPr>
        <p:spPr>
          <a:xfrm>
            <a:off x="259080" y="586978"/>
            <a:ext cx="417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altLang="en-FR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La recherche de la physique au delà du MS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>
            <a:extLst>
              <a:ext uri="{FF2B5EF4-FFF2-40B4-BE49-F238E27FC236}">
                <a16:creationId xmlns:a16="http://schemas.microsoft.com/office/drawing/2014/main" id="{DF9D4B0C-16A6-564D-AAB4-902C104B7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Il y avait aussi de l</a:t>
            </a:r>
            <a:r>
              <a:rPr lang="fr-FR" altLang="en-US">
                <a:ea typeface="ＭＳ Ｐゴシック" panose="020B0600070205080204" pitchFamily="34" charset="-128"/>
              </a:rPr>
              <a:t>’</a:t>
            </a:r>
            <a:r>
              <a:rPr lang="fr-FR" altLang="en-FR">
                <a:ea typeface="ＭＳ Ｐゴシック" panose="020B0600070205080204" pitchFamily="34" charset="-128"/>
              </a:rPr>
              <a:t>antimatière…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A7E713BB-D27A-2D40-9333-52A1DA1602C3}"/>
              </a:ext>
            </a:extLst>
          </p:cNvPr>
          <p:cNvSpPr txBox="1">
            <a:spLocks/>
          </p:cNvSpPr>
          <p:nvPr/>
        </p:nvSpPr>
        <p:spPr>
          <a:xfrm>
            <a:off x="1428750" y="991791"/>
            <a:ext cx="6343650" cy="551259"/>
          </a:xfrm>
          <a:prstGeom prst="rect">
            <a:avLst/>
          </a:prstGeom>
        </p:spPr>
        <p:txBody>
          <a:bodyPr anchor="ctr"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en-FR" sz="1275" b="1">
                <a:latin typeface="Calibri" panose="020F0502020204030204" pitchFamily="34" charset="0"/>
              </a:rPr>
              <a:t>Pour chaque particule… …il existe une antiparticule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en-FR" sz="1275" b="1">
                <a:latin typeface="Calibri" panose="020F0502020204030204" pitchFamily="34" charset="0"/>
              </a:rPr>
              <a:t>Particules et antiparticules ont des </a:t>
            </a:r>
            <a:r>
              <a:rPr lang="en-US" altLang="en-FR" sz="1275" b="1">
                <a:solidFill>
                  <a:srgbClr val="F79646"/>
                </a:solidFill>
                <a:latin typeface="Calibri" panose="020F0502020204030204" pitchFamily="34" charset="0"/>
              </a:rPr>
              <a:t>charges électriques </a:t>
            </a:r>
            <a:r>
              <a:rPr lang="en-US" altLang="en-FR" sz="1275" b="1">
                <a:latin typeface="Calibri" panose="020F0502020204030204" pitchFamily="34" charset="0"/>
              </a:rPr>
              <a:t>opposées</a:t>
            </a:r>
          </a:p>
          <a:p>
            <a:pPr algn="ctr" eaLnBrk="1" hangingPunct="1">
              <a:lnSpc>
                <a:spcPct val="6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en-FR" sz="975" b="1"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6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en-FR" sz="450" b="1">
                <a:latin typeface="Calibri" panose="020F0502020204030204" pitchFamily="34" charset="0"/>
              </a:rPr>
              <a:t> 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D1BC3E-D044-9F49-8FE0-B593B7940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714500"/>
            <a:ext cx="3112294" cy="3028950"/>
          </a:xfrm>
          <a:prstGeom prst="rect">
            <a:avLst/>
          </a:prstGeom>
          <a:noFill/>
          <a:ln>
            <a:noFill/>
          </a:ln>
          <a:effectLst>
            <a:outerShdw dist="139498" dir="2700000" algn="ctr" rotWithShape="0">
              <a:srgbClr val="333333">
                <a:alpha val="6501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7C19A1D7-93A8-8F41-A7CC-69496BE59D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1657350"/>
            <a:ext cx="2743200" cy="2650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595959"/>
              </a:buClr>
            </a:pPr>
            <a:r>
              <a:rPr lang="fr-FR" altLang="en-FR" sz="600" b="1">
                <a:solidFill>
                  <a:srgbClr val="595959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>
              <a:lnSpc>
                <a:spcPts val="2391"/>
              </a:lnSpc>
              <a:buClr>
                <a:srgbClr val="3333CC"/>
              </a:buClr>
            </a:pPr>
            <a:r>
              <a:rPr lang="fr-FR" altLang="en-FR" sz="1800" b="1">
                <a:solidFill>
                  <a:srgbClr val="3333CC"/>
                </a:solidFill>
                <a:latin typeface="Calibri" panose="020F0502020204030204" pitchFamily="34" charset="0"/>
              </a:rPr>
              <a:t>Matière et antimatière sont annihilées lorsqu</a:t>
            </a:r>
            <a:r>
              <a:rPr lang="fr-FR" altLang="en-US" sz="1800" b="1">
                <a:solidFill>
                  <a:srgbClr val="3333CC"/>
                </a:solidFill>
                <a:latin typeface="Calibri" panose="020F0502020204030204" pitchFamily="34" charset="0"/>
              </a:rPr>
              <a:t>’</a:t>
            </a:r>
            <a:r>
              <a:rPr lang="fr-FR" altLang="en-FR" sz="1800" b="1">
                <a:solidFill>
                  <a:srgbClr val="3333CC"/>
                </a:solidFill>
                <a:latin typeface="Calibri" panose="020F0502020204030204" pitchFamily="34" charset="0"/>
              </a:rPr>
              <a:t>elles entrent en contact. </a:t>
            </a:r>
          </a:p>
          <a:p>
            <a:pPr eaLnBrk="1" hangingPunct="1">
              <a:lnSpc>
                <a:spcPts val="2391"/>
              </a:lnSpc>
              <a:buClr>
                <a:srgbClr val="3333CC"/>
              </a:buClr>
            </a:pPr>
            <a:endParaRPr lang="fr-FR" altLang="en-FR" sz="9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ts val="2391"/>
              </a:lnSpc>
              <a:buClr>
                <a:srgbClr val="3333CC"/>
              </a:buClr>
            </a:pPr>
            <a:r>
              <a:rPr lang="fr-FR" altLang="en-FR" sz="1800" b="1">
                <a:solidFill>
                  <a:srgbClr val="3333CC"/>
                </a:solidFill>
                <a:latin typeface="Calibri" panose="020F0502020204030204" pitchFamily="34" charset="0"/>
              </a:rPr>
              <a:t>Leur masse est transformée en énergie selon la formule d</a:t>
            </a:r>
            <a:r>
              <a:rPr lang="fr-FR" altLang="en-US" sz="1800" b="1">
                <a:solidFill>
                  <a:srgbClr val="3333CC"/>
                </a:solidFill>
                <a:latin typeface="Calibri" panose="020F0502020204030204" pitchFamily="34" charset="0"/>
              </a:rPr>
              <a:t>’</a:t>
            </a:r>
            <a:r>
              <a:rPr lang="fr-FR" altLang="en-FR" sz="1800" b="1">
                <a:solidFill>
                  <a:srgbClr val="3333CC"/>
                </a:solidFill>
                <a:latin typeface="Calibri" panose="020F0502020204030204" pitchFamily="34" charset="0"/>
              </a:rPr>
              <a:t>Einstein</a:t>
            </a:r>
          </a:p>
          <a:p>
            <a:pPr eaLnBrk="1" hangingPunct="1">
              <a:lnSpc>
                <a:spcPts val="2391"/>
              </a:lnSpc>
              <a:buClr>
                <a:srgbClr val="3333CC"/>
              </a:buClr>
            </a:pPr>
            <a:r>
              <a:rPr lang="fr-FR" altLang="en-FR" sz="1800" b="1">
                <a:solidFill>
                  <a:srgbClr val="3333CC"/>
                </a:solidFill>
                <a:latin typeface="Calibri" panose="020F0502020204030204" pitchFamily="34" charset="0"/>
              </a:rPr>
              <a:t>           </a:t>
            </a:r>
            <a:r>
              <a:rPr lang="fr-FR" altLang="en-FR" b="1">
                <a:solidFill>
                  <a:srgbClr val="595959"/>
                </a:solidFill>
                <a:latin typeface="Calibri" panose="020F0502020204030204" pitchFamily="34" charset="0"/>
              </a:rPr>
              <a:t>E = mc</a:t>
            </a:r>
            <a:r>
              <a:rPr lang="fr-FR" altLang="en-FR" sz="3000" b="1" baseline="30000">
                <a:solidFill>
                  <a:srgbClr val="595959"/>
                </a:solidFill>
                <a:latin typeface="Calibri" panose="020F0502020204030204" pitchFamily="34" charset="0"/>
              </a:rPr>
              <a:t>2</a:t>
            </a:r>
            <a:endParaRPr lang="fr-FR" altLang="en-FR" sz="1800" b="1">
              <a:solidFill>
                <a:srgbClr val="3333CC"/>
              </a:solidFill>
              <a:latin typeface="Calibri" panose="020F0502020204030204" pitchFamily="34" charset="0"/>
            </a:endParaRPr>
          </a:p>
        </p:txBody>
      </p:sp>
      <p:sp>
        <p:nvSpPr>
          <p:cNvPr id="88069" name="Slide Number Placeholder 5">
            <a:extLst>
              <a:ext uri="{FF2B5EF4-FFF2-40B4-BE49-F238E27FC236}">
                <a16:creationId xmlns:a16="http://schemas.microsoft.com/office/drawing/2014/main" id="{625DB267-49C1-6648-A2A9-60B2EA393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95F2696-30D3-CD44-A6AD-AA06F3B5635D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128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88070" name="Footer Placeholder 6">
            <a:extLst>
              <a:ext uri="{FF2B5EF4-FFF2-40B4-BE49-F238E27FC236}">
                <a16:creationId xmlns:a16="http://schemas.microsoft.com/office/drawing/2014/main" id="{A251E2BD-C874-8744-AB87-D69C47855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extBox 2">
            <a:extLst>
              <a:ext uri="{FF2B5EF4-FFF2-40B4-BE49-F238E27FC236}">
                <a16:creationId xmlns:a16="http://schemas.microsoft.com/office/drawing/2014/main" id="{840657DD-B7B9-984F-8627-50C244AE2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1207" y="3028950"/>
            <a:ext cx="551259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89090" name="TextBox 3">
            <a:extLst>
              <a:ext uri="{FF2B5EF4-FFF2-40B4-BE49-F238E27FC236}">
                <a16:creationId xmlns:a16="http://schemas.microsoft.com/office/drawing/2014/main" id="{67091BE3-5A21-1B43-8859-439A73B09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3494" y="163116"/>
            <a:ext cx="6603206" cy="9464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en-FR" sz="2100" b="1">
                <a:latin typeface="Calibri" panose="020F0502020204030204" pitchFamily="34" charset="0"/>
              </a:rPr>
              <a:t>D</a:t>
            </a:r>
            <a:r>
              <a:rPr lang="fr-FR" altLang="en-US" sz="2100" b="1">
                <a:latin typeface="Calibri" panose="020F0502020204030204" pitchFamily="34" charset="0"/>
              </a:rPr>
              <a:t>’</a:t>
            </a:r>
            <a:r>
              <a:rPr lang="fr-FR" altLang="en-FR" sz="2100" b="1">
                <a:latin typeface="Calibri" panose="020F0502020204030204" pitchFamily="34" charset="0"/>
              </a:rPr>
              <a:t>énormes quantités d</a:t>
            </a:r>
            <a:r>
              <a:rPr lang="fr-FR" altLang="en-US" sz="2100" b="1">
                <a:latin typeface="Calibri" panose="020F0502020204030204" pitchFamily="34" charset="0"/>
              </a:rPr>
              <a:t>’</a:t>
            </a:r>
            <a:r>
              <a:rPr lang="fr-FR" altLang="en-FR" sz="2100" b="1">
                <a:latin typeface="Calibri" panose="020F0502020204030204" pitchFamily="34" charset="0"/>
              </a:rPr>
              <a:t>antimatière ont été générées dans l</a:t>
            </a:r>
            <a:r>
              <a:rPr lang="fr-FR" altLang="en-US" sz="2100" b="1">
                <a:latin typeface="Calibri" panose="020F0502020204030204" pitchFamily="34" charset="0"/>
              </a:rPr>
              <a:t>’</a:t>
            </a:r>
            <a:r>
              <a:rPr lang="fr-FR" altLang="en-FR" sz="2100" b="1">
                <a:latin typeface="Calibri" panose="020F0502020204030204" pitchFamily="34" charset="0"/>
              </a:rPr>
              <a:t>univers.</a:t>
            </a:r>
          </a:p>
          <a:p>
            <a:pPr eaLnBrk="1" hangingPunct="1"/>
            <a:endParaRPr lang="en-US" altLang="en-FR" sz="1350">
              <a:latin typeface="Calibri" panose="020F050202020403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B857FA03-9D94-724F-B774-B5EB6EEEF1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5900" y="1085850"/>
            <a:ext cx="6057900" cy="362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3333CC"/>
              </a:buClr>
            </a:pPr>
            <a:r>
              <a:rPr lang="en-GB" altLang="en-FR" sz="2100" b="1">
                <a:solidFill>
                  <a:srgbClr val="3333CC"/>
                </a:solidFill>
                <a:latin typeface="Calibri" panose="020F0502020204030204" pitchFamily="34" charset="0"/>
              </a:rPr>
              <a:t>Au fait, lors du</a:t>
            </a:r>
          </a:p>
          <a:p>
            <a:pPr eaLnBrk="1" hangingPunct="1">
              <a:buClr>
                <a:srgbClr val="3333CC"/>
              </a:buClr>
            </a:pPr>
            <a:endParaRPr lang="en-GB" altLang="en-FR" sz="21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eaLnBrk="1" hangingPunct="1">
              <a:buClr>
                <a:srgbClr val="3333CC"/>
              </a:buClr>
            </a:pPr>
            <a:endParaRPr lang="en-GB" altLang="en-FR" sz="21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eaLnBrk="1" hangingPunct="1">
              <a:buClr>
                <a:srgbClr val="3333CC"/>
              </a:buClr>
            </a:pPr>
            <a:endParaRPr lang="en-GB" altLang="en-FR" sz="21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eaLnBrk="1" hangingPunct="1">
              <a:buClr>
                <a:srgbClr val="3333CC"/>
              </a:buClr>
            </a:pPr>
            <a:endParaRPr lang="en-GB" altLang="en-FR" sz="21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eaLnBrk="1" hangingPunct="1">
              <a:buClr>
                <a:srgbClr val="3333CC"/>
              </a:buClr>
            </a:pPr>
            <a:endParaRPr lang="en-GB" altLang="en-FR" sz="21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eaLnBrk="1" hangingPunct="1">
              <a:buClr>
                <a:srgbClr val="3333CC"/>
              </a:buClr>
            </a:pPr>
            <a:endParaRPr lang="en-GB" altLang="en-FR" sz="21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eaLnBrk="1" hangingPunct="1">
              <a:buClr>
                <a:srgbClr val="3333CC"/>
              </a:buClr>
            </a:pPr>
            <a:endParaRPr lang="en-GB" altLang="en-FR" sz="21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eaLnBrk="1" hangingPunct="1">
              <a:buClr>
                <a:srgbClr val="3333CC"/>
              </a:buClr>
            </a:pPr>
            <a:r>
              <a:rPr lang="fr-FR" altLang="en-FR" sz="2100" b="1">
                <a:solidFill>
                  <a:srgbClr val="3333CC"/>
                </a:solidFill>
                <a:latin typeface="Calibri" panose="020F0502020204030204" pitchFamily="34" charset="0"/>
              </a:rPr>
              <a:t>des quantités </a:t>
            </a:r>
            <a:r>
              <a:rPr lang="fr-FR" altLang="en-FR" sz="2100" b="1" u="sng">
                <a:solidFill>
                  <a:srgbClr val="3333CC"/>
                </a:solidFill>
                <a:latin typeface="Calibri" panose="020F0502020204030204" pitchFamily="34" charset="0"/>
              </a:rPr>
              <a:t>égales</a:t>
            </a:r>
            <a:r>
              <a:rPr lang="fr-FR" altLang="en-FR" sz="2100" b="1">
                <a:solidFill>
                  <a:srgbClr val="3333CC"/>
                </a:solidFill>
                <a:latin typeface="Calibri" panose="020F0502020204030204" pitchFamily="34" charset="0"/>
              </a:rPr>
              <a:t> de matière et antimatière ont été générées</a:t>
            </a:r>
          </a:p>
          <a:p>
            <a:pPr eaLnBrk="1" hangingPunct="1">
              <a:buClr>
                <a:srgbClr val="3333CC"/>
              </a:buClr>
            </a:pPr>
            <a:r>
              <a:rPr lang="en-GB" altLang="en-FR" sz="2100" b="1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D5205466-25A1-944E-B63B-A2E7872CA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681162"/>
            <a:ext cx="4752975" cy="1625204"/>
          </a:xfrm>
          <a:prstGeom prst="rect">
            <a:avLst/>
          </a:prstGeom>
          <a:noFill/>
          <a:ln>
            <a:noFill/>
          </a:ln>
          <a:effectLst>
            <a:outerShdw dist="139498" dir="2700000" algn="ctr" rotWithShape="0">
              <a:srgbClr val="333333">
                <a:alpha val="6501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9093" name="Slide Number Placeholder 6">
            <a:extLst>
              <a:ext uri="{FF2B5EF4-FFF2-40B4-BE49-F238E27FC236}">
                <a16:creationId xmlns:a16="http://schemas.microsoft.com/office/drawing/2014/main" id="{508DE25E-2BE6-FE4E-9FEA-8BDA00034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DA213D0-6ACD-1E4E-A107-A722042B4309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129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89094" name="Footer Placeholder 7">
            <a:extLst>
              <a:ext uri="{FF2B5EF4-FFF2-40B4-BE49-F238E27FC236}">
                <a16:creationId xmlns:a16="http://schemas.microsoft.com/office/drawing/2014/main" id="{B7AF5386-A130-AC4D-BED2-1B710E9ED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dans Infobox.">
            <a:extLst>
              <a:ext uri="{FF2B5EF4-FFF2-40B4-BE49-F238E27FC236}">
                <a16:creationId xmlns:a16="http://schemas.microsoft.com/office/drawing/2014/main" id="{AB536428-D379-3BB2-E300-6B62BD3E5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47" y="705731"/>
            <a:ext cx="3001352" cy="420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565033-32DD-044D-5F78-D2E9D1FCB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13</a:t>
            </a:fld>
            <a:endParaRPr lang="en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533946-E914-6351-2711-703787872A6B}"/>
              </a:ext>
            </a:extLst>
          </p:cNvPr>
          <p:cNvSpPr txBox="1"/>
          <p:nvPr/>
        </p:nvSpPr>
        <p:spPr>
          <a:xfrm>
            <a:off x="356521" y="273435"/>
            <a:ext cx="283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Démocrite (460-370 av. J.C.)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E091BF-05DE-161A-D8D1-6F01A12C1493}"/>
              </a:ext>
            </a:extLst>
          </p:cNvPr>
          <p:cNvSpPr/>
          <p:nvPr/>
        </p:nvSpPr>
        <p:spPr>
          <a:xfrm>
            <a:off x="3491880" y="556273"/>
            <a:ext cx="5194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/>
              <a:t>[…] </a:t>
            </a:r>
            <a:r>
              <a:rPr lang="fr-FR" sz="2400" b="1" dirty="0"/>
              <a:t>tout est constitué d’ “ atomes ”</a:t>
            </a:r>
            <a:r>
              <a:rPr lang="fr-FR" sz="2400" dirty="0"/>
              <a:t>*</a:t>
            </a:r>
          </a:p>
          <a:p>
            <a:endParaRPr lang="fr-FR" sz="2400" dirty="0"/>
          </a:p>
          <a:p>
            <a:r>
              <a:rPr lang="fr-FR" sz="2400" dirty="0"/>
              <a:t>physiquement […] </a:t>
            </a:r>
            <a:r>
              <a:rPr lang="fr-FR" sz="2400" b="1" dirty="0"/>
              <a:t>indivisibles </a:t>
            </a:r>
            <a:r>
              <a:rPr lang="fr-FR" sz="2400" dirty="0"/>
              <a:t>;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>
                <a:solidFill>
                  <a:schemeClr val="bg1"/>
                </a:solidFill>
              </a:rPr>
              <a:t>tra </a:t>
            </a:r>
            <a:r>
              <a:rPr lang="fr-FR" sz="2400" b="1" dirty="0" err="1">
                <a:solidFill>
                  <a:schemeClr val="bg1"/>
                </a:solidFill>
              </a:rPr>
              <a:t>gli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  <a:r>
              <a:rPr lang="fr-FR" sz="2400" b="1" dirty="0" err="1">
                <a:solidFill>
                  <a:schemeClr val="bg1"/>
                </a:solidFill>
              </a:rPr>
              <a:t>atomi</a:t>
            </a:r>
            <a:r>
              <a:rPr lang="fr-FR" sz="2400" b="1" dirty="0">
                <a:solidFill>
                  <a:schemeClr val="bg1"/>
                </a:solidFill>
              </a:rPr>
              <a:t> c’</a:t>
            </a:r>
            <a:r>
              <a:rPr lang="fr-FR" sz="2400" b="1" dirty="0" err="1">
                <a:solidFill>
                  <a:schemeClr val="bg1"/>
                </a:solidFill>
              </a:rPr>
              <a:t>è</a:t>
            </a:r>
            <a:r>
              <a:rPr lang="fr-FR" sz="2400" b="1" dirty="0">
                <a:solidFill>
                  <a:schemeClr val="bg1"/>
                </a:solidFill>
              </a:rPr>
              <a:t> il </a:t>
            </a:r>
            <a:r>
              <a:rPr lang="fr-FR" sz="2400" b="1" dirty="0" err="1">
                <a:solidFill>
                  <a:schemeClr val="bg1"/>
                </a:solidFill>
              </a:rPr>
              <a:t>vuoto</a:t>
            </a:r>
            <a:r>
              <a:rPr lang="fr-FR" sz="2400" dirty="0">
                <a:solidFill>
                  <a:schemeClr val="bg1"/>
                </a:solidFill>
              </a:rPr>
              <a:t>;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 err="1">
                <a:solidFill>
                  <a:schemeClr val="bg1"/>
                </a:solidFill>
              </a:rPr>
              <a:t>gli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  <a:r>
              <a:rPr lang="fr-FR" sz="2400" b="1" dirty="0" err="1">
                <a:solidFill>
                  <a:schemeClr val="bg1"/>
                </a:solidFill>
              </a:rPr>
              <a:t>atomi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  <a:r>
              <a:rPr lang="fr-FR" sz="2400" dirty="0">
                <a:solidFill>
                  <a:schemeClr val="bg1"/>
                </a:solidFill>
              </a:rPr>
              <a:t> sono </a:t>
            </a:r>
            <a:r>
              <a:rPr lang="fr-FR" sz="2400" b="1" dirty="0" err="1">
                <a:solidFill>
                  <a:schemeClr val="bg1"/>
                </a:solidFill>
              </a:rPr>
              <a:t>indistruttibili</a:t>
            </a:r>
            <a:r>
              <a:rPr lang="fr-FR" sz="2400" dirty="0">
                <a:solidFill>
                  <a:schemeClr val="bg1"/>
                </a:solidFill>
              </a:rPr>
              <a:t>,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</a:rPr>
              <a:t>sono </a:t>
            </a:r>
            <a:r>
              <a:rPr lang="fr-FR" sz="2400" b="1" dirty="0">
                <a:solidFill>
                  <a:schemeClr val="bg1"/>
                </a:solidFill>
              </a:rPr>
              <a:t>sempre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b="1" dirty="0">
                <a:solidFill>
                  <a:schemeClr val="bg1"/>
                </a:solidFill>
              </a:rPr>
              <a:t>in </a:t>
            </a:r>
            <a:r>
              <a:rPr lang="fr-FR" sz="2400" b="1" dirty="0" err="1">
                <a:solidFill>
                  <a:schemeClr val="bg1"/>
                </a:solidFill>
              </a:rPr>
              <a:t>movimento</a:t>
            </a:r>
            <a:r>
              <a:rPr lang="fr-FR" sz="2400" b="1" dirty="0">
                <a:solidFill>
                  <a:schemeClr val="bg1"/>
                </a:solidFill>
              </a:rPr>
              <a:t> e sempre lo </a:t>
            </a:r>
            <a:r>
              <a:rPr lang="fr-FR" sz="2400" b="1" dirty="0" err="1">
                <a:solidFill>
                  <a:schemeClr val="bg1"/>
                </a:solidFill>
              </a:rPr>
              <a:t>saranno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>
                <a:solidFill>
                  <a:srgbClr val="FF0000"/>
                </a:solidFill>
              </a:rPr>
              <a:t>* </a:t>
            </a:r>
            <a:r>
              <a:rPr lang="fr-FR" sz="2400" b="1" dirty="0" err="1">
                <a:solidFill>
                  <a:srgbClr val="FF0000"/>
                </a:solidFill>
              </a:rPr>
              <a:t>ἂτομ</a:t>
            </a:r>
            <a:r>
              <a:rPr lang="fr-FR" sz="2400" b="1" dirty="0">
                <a:solidFill>
                  <a:srgbClr val="FF0000"/>
                </a:solidFill>
              </a:rPr>
              <a:t>α, indivisible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30906B-A4F1-24EA-5122-D760DCC4B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3920004715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1">
            <a:extLst>
              <a:ext uri="{FF2B5EF4-FFF2-40B4-BE49-F238E27FC236}">
                <a16:creationId xmlns:a16="http://schemas.microsoft.com/office/drawing/2014/main" id="{688BC8F2-E025-6E40-B6D5-DEC3D22CE1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534" y="753389"/>
            <a:ext cx="8143113" cy="388670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ts val="2091"/>
              </a:lnSpc>
              <a:buClr>
                <a:srgbClr val="3333CC"/>
              </a:buClr>
              <a:buFont typeface="Arial" panose="020B0604020202020204" pitchFamily="34" charset="0"/>
              <a:buChar char="•"/>
            </a:pPr>
            <a:endParaRPr lang="fr-FR" altLang="en-FR" sz="2700" dirty="0">
              <a:latin typeface="+mn-lt"/>
            </a:endParaRPr>
          </a:p>
          <a:p>
            <a:pPr eaLnBrk="1" hangingPunct="1">
              <a:lnSpc>
                <a:spcPts val="2091"/>
              </a:lnSpc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fr-FR" altLang="en-FR" sz="2700" dirty="0">
                <a:latin typeface="+mn-lt"/>
              </a:rPr>
              <a:t>  Matière et antimatière auraient dû s</a:t>
            </a:r>
            <a:r>
              <a:rPr lang="fr-FR" altLang="en-US" sz="2700" dirty="0">
                <a:latin typeface="+mn-lt"/>
              </a:rPr>
              <a:t>’</a:t>
            </a:r>
            <a:r>
              <a:rPr lang="fr-FR" altLang="en-FR" sz="2700" dirty="0">
                <a:latin typeface="+mn-lt"/>
              </a:rPr>
              <a:t>annihiler dans l</a:t>
            </a:r>
            <a:r>
              <a:rPr lang="fr-FR" altLang="en-US" sz="2700" dirty="0">
                <a:latin typeface="+mn-lt"/>
              </a:rPr>
              <a:t>’</a:t>
            </a:r>
            <a:r>
              <a:rPr lang="fr-FR" altLang="en-FR" sz="2700" dirty="0">
                <a:latin typeface="+mn-lt"/>
              </a:rPr>
              <a:t>univers depuis longtemps, ne laissant qu</a:t>
            </a:r>
            <a:r>
              <a:rPr lang="fr-FR" altLang="en-US" sz="2700" dirty="0">
                <a:latin typeface="+mn-lt"/>
              </a:rPr>
              <a:t>’</a:t>
            </a:r>
            <a:r>
              <a:rPr lang="fr-FR" altLang="en-FR" sz="2700" dirty="0">
                <a:latin typeface="+mn-lt"/>
              </a:rPr>
              <a:t>un désert cosmique sans vie.</a:t>
            </a:r>
          </a:p>
          <a:p>
            <a:pPr eaLnBrk="1" hangingPunct="1">
              <a:lnSpc>
                <a:spcPts val="2091"/>
              </a:lnSpc>
              <a:buClr>
                <a:srgbClr val="3333CC"/>
              </a:buClr>
            </a:pPr>
            <a:endParaRPr lang="fr-FR" altLang="en-FR" sz="2700" dirty="0">
              <a:latin typeface="+mn-lt"/>
            </a:endParaRPr>
          </a:p>
          <a:p>
            <a:pPr eaLnBrk="1" hangingPunct="1">
              <a:lnSpc>
                <a:spcPts val="2091"/>
              </a:lnSpc>
              <a:buClr>
                <a:srgbClr val="3333CC"/>
              </a:buClr>
              <a:buFont typeface="Arial" panose="020B0604020202020204" pitchFamily="34" charset="0"/>
              <a:buChar char="•"/>
            </a:pPr>
            <a:endParaRPr lang="fr-FR" altLang="en-FR" sz="2700" dirty="0">
              <a:latin typeface="+mn-lt"/>
            </a:endParaRPr>
          </a:p>
          <a:p>
            <a:pPr eaLnBrk="1" hangingPunct="1">
              <a:lnSpc>
                <a:spcPts val="2091"/>
              </a:lnSpc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fr-FR" altLang="en-FR" sz="2700" dirty="0">
                <a:latin typeface="+mn-lt"/>
              </a:rPr>
              <a:t>  Et pourtant, nous sommes bel et bien là ! </a:t>
            </a:r>
          </a:p>
          <a:p>
            <a:pPr eaLnBrk="1" hangingPunct="1">
              <a:lnSpc>
                <a:spcPts val="2091"/>
              </a:lnSpc>
              <a:buClr>
                <a:srgbClr val="3333CC"/>
              </a:buClr>
              <a:buFont typeface="Arial" panose="020B0604020202020204" pitchFamily="34" charset="0"/>
              <a:buChar char="•"/>
            </a:pPr>
            <a:endParaRPr lang="fr-FR" altLang="en-FR" sz="2700" dirty="0">
              <a:latin typeface="+mn-lt"/>
            </a:endParaRPr>
          </a:p>
          <a:p>
            <a:pPr eaLnBrk="1" hangingPunct="1">
              <a:lnSpc>
                <a:spcPts val="2091"/>
              </a:lnSpc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fr-FR" altLang="en-FR" sz="2700" dirty="0">
                <a:latin typeface="+mn-lt"/>
              </a:rPr>
              <a:t>  Comment cela a-t-il pu arriver ?</a:t>
            </a:r>
          </a:p>
          <a:p>
            <a:pPr eaLnBrk="1" hangingPunct="1">
              <a:lnSpc>
                <a:spcPts val="2091"/>
              </a:lnSpc>
              <a:buClr>
                <a:srgbClr val="3333CC"/>
              </a:buClr>
            </a:pPr>
            <a:endParaRPr lang="fr-FR" altLang="en-FR" sz="2700" dirty="0">
              <a:latin typeface="+mn-lt"/>
            </a:endParaRPr>
          </a:p>
          <a:p>
            <a:pPr eaLnBrk="1" hangingPunct="1">
              <a:lnSpc>
                <a:spcPts val="2091"/>
              </a:lnSpc>
              <a:buClr>
                <a:srgbClr val="3333CC"/>
              </a:buClr>
              <a:buFont typeface="Arial" panose="020B0604020202020204" pitchFamily="34" charset="0"/>
              <a:buChar char="•"/>
            </a:pPr>
            <a:endParaRPr lang="fr-FR" altLang="en-FR" sz="2700" dirty="0">
              <a:latin typeface="+mn-lt"/>
            </a:endParaRPr>
          </a:p>
          <a:p>
            <a:pPr eaLnBrk="1" hangingPunct="1">
              <a:lnSpc>
                <a:spcPts val="2091"/>
              </a:lnSpc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n-US" altLang="en-FR" sz="2700" dirty="0">
                <a:latin typeface="+mn-lt"/>
              </a:rPr>
              <a:t> Un </a:t>
            </a:r>
            <a:r>
              <a:rPr lang="en-US" altLang="en-FR" sz="2700" dirty="0" err="1">
                <a:latin typeface="+mn-lt"/>
              </a:rPr>
              <a:t>mécanisme</a:t>
            </a:r>
            <a:r>
              <a:rPr lang="en-US" altLang="en-FR" sz="2700" dirty="0">
                <a:latin typeface="+mn-lt"/>
              </a:rPr>
              <a:t> inconnu </a:t>
            </a:r>
            <a:r>
              <a:rPr lang="en-US" altLang="en-FR" sz="2700" dirty="0" err="1">
                <a:latin typeface="+mn-lt"/>
              </a:rPr>
              <a:t>serait</a:t>
            </a:r>
            <a:r>
              <a:rPr lang="en-US" altLang="en-FR" sz="2700" dirty="0">
                <a:latin typeface="+mn-lt"/>
              </a:rPr>
              <a:t>-il </a:t>
            </a:r>
            <a:r>
              <a:rPr lang="en-US" altLang="en-FR" sz="2700" dirty="0" err="1">
                <a:latin typeface="+mn-lt"/>
              </a:rPr>
              <a:t>intervenu</a:t>
            </a:r>
            <a:r>
              <a:rPr lang="en-US" altLang="en-FR" sz="2700" dirty="0">
                <a:latin typeface="+mn-lt"/>
              </a:rPr>
              <a:t> pour </a:t>
            </a:r>
            <a:r>
              <a:rPr lang="en-US" altLang="en-FR" sz="2700" dirty="0" err="1">
                <a:latin typeface="+mn-lt"/>
              </a:rPr>
              <a:t>empêcher</a:t>
            </a:r>
            <a:r>
              <a:rPr lang="en-US" altLang="en-FR" sz="2700" dirty="0">
                <a:latin typeface="+mn-lt"/>
              </a:rPr>
              <a:t> matière et </a:t>
            </a:r>
            <a:r>
              <a:rPr lang="en-US" altLang="en-FR" sz="2700" dirty="0" err="1">
                <a:latin typeface="+mn-lt"/>
              </a:rPr>
              <a:t>antimatière</a:t>
            </a:r>
            <a:r>
              <a:rPr lang="en-US" altLang="en-FR" sz="2700" dirty="0">
                <a:latin typeface="+mn-lt"/>
              </a:rPr>
              <a:t> de se </a:t>
            </a:r>
            <a:r>
              <a:rPr lang="en-US" altLang="en-FR" sz="2700" dirty="0" err="1">
                <a:latin typeface="+mn-lt"/>
              </a:rPr>
              <a:t>détruire</a:t>
            </a:r>
            <a:r>
              <a:rPr lang="en-US" altLang="en-FR" sz="2700" dirty="0">
                <a:latin typeface="+mn-lt"/>
              </a:rPr>
              <a:t> </a:t>
            </a:r>
            <a:r>
              <a:rPr lang="en-US" altLang="en-FR" sz="2700" dirty="0" err="1">
                <a:latin typeface="+mn-lt"/>
              </a:rPr>
              <a:t>complètement</a:t>
            </a:r>
            <a:r>
              <a:rPr lang="en-US" altLang="en-FR" sz="2700" dirty="0">
                <a:latin typeface="+mn-lt"/>
              </a:rPr>
              <a:t> ? </a:t>
            </a:r>
          </a:p>
        </p:txBody>
      </p:sp>
      <p:sp>
        <p:nvSpPr>
          <p:cNvPr id="90114" name="Slide Number Placeholder 2">
            <a:extLst>
              <a:ext uri="{FF2B5EF4-FFF2-40B4-BE49-F238E27FC236}">
                <a16:creationId xmlns:a16="http://schemas.microsoft.com/office/drawing/2014/main" id="{54F6D978-23E0-E34C-BA7B-0240360C6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6D211D2-C2F9-A347-BAB9-E6FB59E79947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130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90115" name="Footer Placeholder 3">
            <a:extLst>
              <a:ext uri="{FF2B5EF4-FFF2-40B4-BE49-F238E27FC236}">
                <a16:creationId xmlns:a16="http://schemas.microsoft.com/office/drawing/2014/main" id="{6677D825-B588-724F-AA19-AC9A925C9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 dirty="0">
                <a:latin typeface="Calibri" panose="020F0502020204030204" pitchFamily="34" charset="0"/>
              </a:rPr>
              <a:t>M. Bomben - </a:t>
            </a:r>
            <a:r>
              <a:rPr lang="en-US" altLang="en-FR" sz="900" dirty="0" err="1">
                <a:latin typeface="Calibri" panose="020F0502020204030204" pitchFamily="34" charset="0"/>
              </a:rPr>
              <a:t>MasterClass</a:t>
            </a:r>
            <a:r>
              <a:rPr lang="en-US" altLang="en-FR" sz="900" dirty="0">
                <a:latin typeface="Calibri" panose="020F0502020204030204" pitchFamily="34" charset="0"/>
              </a:rPr>
              <a:t> 2023</a:t>
            </a:r>
            <a:endParaRPr lang="fr-FR" altLang="en-FR" sz="9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>
            <a:extLst>
              <a:ext uri="{FF2B5EF4-FFF2-40B4-BE49-F238E27FC236}">
                <a16:creationId xmlns:a16="http://schemas.microsoft.com/office/drawing/2014/main" id="{6E6593F7-F1A7-714D-AC85-423B8DCF78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3150" y="1600200"/>
            <a:ext cx="1771650" cy="2057400"/>
          </a:xfrm>
          <a:prstGeom prst="rect">
            <a:avLst/>
          </a:prstGeom>
          <a:solidFill>
            <a:srgbClr val="000099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91138" name="Rectangle 3">
            <a:extLst>
              <a:ext uri="{FF2B5EF4-FFF2-40B4-BE49-F238E27FC236}">
                <a16:creationId xmlns:a16="http://schemas.microsoft.com/office/drawing/2014/main" id="{0D44D15B-3C70-2C46-A195-DACBC614D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9150" y="1600200"/>
            <a:ext cx="1771650" cy="2057400"/>
          </a:xfrm>
          <a:prstGeom prst="rect">
            <a:avLst/>
          </a:prstGeom>
          <a:solidFill>
            <a:srgbClr val="CC00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91139" name="Text Box 4">
            <a:extLst>
              <a:ext uri="{FF2B5EF4-FFF2-40B4-BE49-F238E27FC236}">
                <a16:creationId xmlns:a16="http://schemas.microsoft.com/office/drawing/2014/main" id="{CF2C6486-2338-CE4F-AF52-1468A48CA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0300" y="2114551"/>
            <a:ext cx="1600200" cy="27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ts val="938"/>
              </a:spcBef>
              <a:buClr>
                <a:srgbClr val="FFFFFF"/>
              </a:buClr>
            </a:pPr>
            <a:r>
              <a:rPr lang="en-GB" altLang="en-FR" sz="1350">
                <a:solidFill>
                  <a:srgbClr val="FFFFFF"/>
                </a:solidFill>
                <a:latin typeface="Calibri" panose="020F0502020204030204" pitchFamily="34" charset="0"/>
              </a:rPr>
              <a:t>10,000,…,001</a:t>
            </a:r>
          </a:p>
        </p:txBody>
      </p:sp>
      <p:sp>
        <p:nvSpPr>
          <p:cNvPr id="91140" name="Text Box 5">
            <a:extLst>
              <a:ext uri="{FF2B5EF4-FFF2-40B4-BE49-F238E27FC236}">
                <a16:creationId xmlns:a16="http://schemas.microsoft.com/office/drawing/2014/main" id="{E18A7214-49DE-DE46-8F32-906F3AA248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6300" y="2114551"/>
            <a:ext cx="1600200" cy="27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938"/>
              </a:spcBef>
            </a:pPr>
            <a:r>
              <a:rPr lang="en-GB" altLang="en-FR" sz="1350">
                <a:solidFill>
                  <a:srgbClr val="000000"/>
                </a:solidFill>
                <a:latin typeface="Calibri" panose="020F0502020204030204" pitchFamily="34" charset="0"/>
              </a:rPr>
              <a:t>10,000,…,000</a:t>
            </a:r>
          </a:p>
        </p:txBody>
      </p:sp>
      <p:sp>
        <p:nvSpPr>
          <p:cNvPr id="91141" name="Text Box 7">
            <a:extLst>
              <a:ext uri="{FF2B5EF4-FFF2-40B4-BE49-F238E27FC236}">
                <a16:creationId xmlns:a16="http://schemas.microsoft.com/office/drawing/2014/main" id="{A5A10CF8-563C-3341-81CA-458BC2C273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7300" y="800100"/>
            <a:ext cx="6743700" cy="592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ts val="2091"/>
              </a:lnSpc>
              <a:buClr>
                <a:srgbClr val="3333CC"/>
              </a:buClr>
            </a:pPr>
            <a:r>
              <a:rPr lang="fr-FR" altLang="en-FR" sz="1500">
                <a:latin typeface="Calibri" panose="020F0502020204030204" pitchFamily="34" charset="0"/>
              </a:rPr>
              <a:t>… tout de suite après le début de l</a:t>
            </a:r>
            <a:r>
              <a:rPr lang="fr-FR" altLang="en-US" sz="1500">
                <a:latin typeface="Calibri" panose="020F0502020204030204" pitchFamily="34" charset="0"/>
              </a:rPr>
              <a:t>’</a:t>
            </a:r>
            <a:r>
              <a:rPr lang="fr-FR" altLang="en-FR" sz="1500">
                <a:latin typeface="Calibri" panose="020F0502020204030204" pitchFamily="34" charset="0"/>
              </a:rPr>
              <a:t>expansion de l</a:t>
            </a:r>
            <a:r>
              <a:rPr lang="fr-FR" altLang="en-US" sz="1500">
                <a:latin typeface="Calibri" panose="020F0502020204030204" pitchFamily="34" charset="0"/>
              </a:rPr>
              <a:t>’</a:t>
            </a:r>
            <a:r>
              <a:rPr lang="fr-FR" altLang="en-FR" sz="1500">
                <a:latin typeface="Calibri" panose="020F0502020204030204" pitchFamily="34" charset="0"/>
              </a:rPr>
              <a:t>univers (Big Bang)</a:t>
            </a:r>
            <a:r>
              <a:rPr lang="ar-SA" altLang="en-FR" sz="1500">
                <a:latin typeface="Calibri" panose="020F0502020204030204" pitchFamily="34" charset="0"/>
              </a:rPr>
              <a:t>‏</a:t>
            </a:r>
            <a:r>
              <a:rPr lang="fr-FR" altLang="en-FR" sz="1500">
                <a:latin typeface="Calibri" panose="020F0502020204030204" pitchFamily="34" charset="0"/>
              </a:rPr>
              <a:t>, </a:t>
            </a:r>
          </a:p>
          <a:p>
            <a:pPr eaLnBrk="1" hangingPunct="1">
              <a:lnSpc>
                <a:spcPts val="2091"/>
              </a:lnSpc>
              <a:buClr>
                <a:srgbClr val="3333CC"/>
              </a:buClr>
            </a:pPr>
            <a:r>
              <a:rPr lang="fr-FR" altLang="en-FR" sz="1500">
                <a:latin typeface="Calibri" panose="020F0502020204030204" pitchFamily="34" charset="0"/>
              </a:rPr>
              <a:t>les quantités de matière et d</a:t>
            </a:r>
            <a:r>
              <a:rPr lang="fr-FR" altLang="en-US" sz="1500">
                <a:latin typeface="Calibri" panose="020F0502020204030204" pitchFamily="34" charset="0"/>
              </a:rPr>
              <a:t>’</a:t>
            </a:r>
            <a:r>
              <a:rPr lang="fr-FR" altLang="en-FR" sz="1500">
                <a:latin typeface="Calibri" panose="020F0502020204030204" pitchFamily="34" charset="0"/>
              </a:rPr>
              <a:t>antimatière n</a:t>
            </a:r>
            <a:r>
              <a:rPr lang="fr-FR" altLang="en-US" sz="1500">
                <a:latin typeface="Calibri" panose="020F0502020204030204" pitchFamily="34" charset="0"/>
              </a:rPr>
              <a:t>’</a:t>
            </a:r>
            <a:r>
              <a:rPr lang="fr-FR" altLang="en-FR" sz="1500">
                <a:latin typeface="Calibri" panose="020F0502020204030204" pitchFamily="34" charset="0"/>
              </a:rPr>
              <a:t>étaient </a:t>
            </a:r>
            <a:r>
              <a:rPr lang="fr-FR" altLang="en-FR" sz="1500" u="sng">
                <a:latin typeface="Calibri" panose="020F0502020204030204" pitchFamily="34" charset="0"/>
              </a:rPr>
              <a:t>justement</a:t>
            </a:r>
            <a:r>
              <a:rPr lang="fr-FR" altLang="en-FR" sz="1500">
                <a:latin typeface="Calibri" panose="020F0502020204030204" pitchFamily="34" charset="0"/>
              </a:rPr>
              <a:t> pas égales.</a:t>
            </a:r>
          </a:p>
        </p:txBody>
      </p:sp>
      <p:sp>
        <p:nvSpPr>
          <p:cNvPr id="91142" name="Text Box 8">
            <a:extLst>
              <a:ext uri="{FF2B5EF4-FFF2-40B4-BE49-F238E27FC236}">
                <a16:creationId xmlns:a16="http://schemas.microsoft.com/office/drawing/2014/main" id="{8ABA82E8-C8C8-1B4C-BB49-98182E9DAD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2978" y="3200401"/>
            <a:ext cx="685443" cy="27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FFFFFF"/>
              </a:buClr>
            </a:pPr>
            <a:r>
              <a:rPr lang="fr-FR" altLang="en-FR" sz="1350">
                <a:solidFill>
                  <a:srgbClr val="FFFFFF"/>
                </a:solidFill>
                <a:latin typeface="Calibri" panose="020F0502020204030204" pitchFamily="34" charset="0"/>
              </a:rPr>
              <a:t>matière</a:t>
            </a:r>
          </a:p>
        </p:txBody>
      </p:sp>
      <p:sp>
        <p:nvSpPr>
          <p:cNvPr id="91143" name="Text Box 9">
            <a:extLst>
              <a:ext uri="{FF2B5EF4-FFF2-40B4-BE49-F238E27FC236}">
                <a16:creationId xmlns:a16="http://schemas.microsoft.com/office/drawing/2014/main" id="{60E164AF-F054-1747-A822-E4F118511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6572" y="3200401"/>
            <a:ext cx="956351" cy="27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en-FR" sz="1350">
                <a:solidFill>
                  <a:srgbClr val="000000"/>
                </a:solidFill>
                <a:latin typeface="Calibri" panose="020F0502020204030204" pitchFamily="34" charset="0"/>
              </a:rPr>
              <a:t>antimatière</a:t>
            </a:r>
          </a:p>
        </p:txBody>
      </p:sp>
      <p:cxnSp>
        <p:nvCxnSpPr>
          <p:cNvPr id="9" name="AutoShape 10">
            <a:extLst>
              <a:ext uri="{FF2B5EF4-FFF2-40B4-BE49-F238E27FC236}">
                <a16:creationId xmlns:a16="http://schemas.microsoft.com/office/drawing/2014/main" id="{448CB268-FE3B-1A4B-8C04-1ADB075F2E2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885950" y="2400300"/>
            <a:ext cx="2000250" cy="1085850"/>
          </a:xfrm>
          <a:prstGeom prst="straightConnector1">
            <a:avLst/>
          </a:prstGeom>
          <a:noFill/>
          <a:ln w="41400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 Box 11">
            <a:extLst>
              <a:ext uri="{FF2B5EF4-FFF2-40B4-BE49-F238E27FC236}">
                <a16:creationId xmlns:a16="http://schemas.microsoft.com/office/drawing/2014/main" id="{F41F2CB5-B78F-E344-AF54-D1252F04E3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3143250"/>
            <a:ext cx="628650" cy="255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080808"/>
              </a:buClr>
            </a:pPr>
            <a:r>
              <a:rPr lang="fr-FR" altLang="en-FR" sz="1200">
                <a:solidFill>
                  <a:srgbClr val="080808"/>
                </a:solidFill>
                <a:latin typeface="Calibri" panose="020F0502020204030204" pitchFamily="34" charset="0"/>
              </a:rPr>
              <a:t>ici !</a:t>
            </a:r>
          </a:p>
        </p:txBody>
      </p:sp>
      <p:sp>
        <p:nvSpPr>
          <p:cNvPr id="91146" name="Text Box 12">
            <a:extLst>
              <a:ext uri="{FF2B5EF4-FFF2-40B4-BE49-F238E27FC236}">
                <a16:creationId xmlns:a16="http://schemas.microsoft.com/office/drawing/2014/main" id="{326128F2-9E2D-974A-90EC-DD3FB306F5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2016" y="3893344"/>
            <a:ext cx="4608569" cy="39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1313"/>
              </a:spcBef>
              <a:buClr>
                <a:srgbClr val="595959"/>
              </a:buClr>
            </a:pPr>
            <a:r>
              <a:rPr lang="fr-FR" altLang="en-FR" sz="2100" i="1">
                <a:solidFill>
                  <a:srgbClr val="595959"/>
                </a:solidFill>
                <a:latin typeface="Calibri" panose="020F0502020204030204" pitchFamily="34" charset="0"/>
              </a:rPr>
              <a:t>Ensuite est arrivé la grande annihilation !</a:t>
            </a:r>
          </a:p>
        </p:txBody>
      </p:sp>
      <p:sp>
        <p:nvSpPr>
          <p:cNvPr id="91147" name="Title 11">
            <a:extLst>
              <a:ext uri="{FF2B5EF4-FFF2-40B4-BE49-F238E27FC236}">
                <a16:creationId xmlns:a16="http://schemas.microsoft.com/office/drawing/2014/main" id="{ED43A251-24F9-AF4A-A493-81BEAC2FC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Nous avons eu de la chance, car…</a:t>
            </a:r>
          </a:p>
        </p:txBody>
      </p:sp>
      <p:sp>
        <p:nvSpPr>
          <p:cNvPr id="91148" name="Slide Number Placeholder 12">
            <a:extLst>
              <a:ext uri="{FF2B5EF4-FFF2-40B4-BE49-F238E27FC236}">
                <a16:creationId xmlns:a16="http://schemas.microsoft.com/office/drawing/2014/main" id="{81ADF3F5-5A3A-3E4E-8D0B-0B7848351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0F37A5B-017D-744A-851C-F2E49944B027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131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91149" name="Footer Placeholder 13">
            <a:extLst>
              <a:ext uri="{FF2B5EF4-FFF2-40B4-BE49-F238E27FC236}">
                <a16:creationId xmlns:a16="http://schemas.microsoft.com/office/drawing/2014/main" id="{29F666A9-1071-2142-B70A-76CFBAB12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1">
            <a:extLst>
              <a:ext uri="{FF2B5EF4-FFF2-40B4-BE49-F238E27FC236}">
                <a16:creationId xmlns:a16="http://schemas.microsoft.com/office/drawing/2014/main" id="{E4F8C760-58B2-FC4F-83AB-3608E67CF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82154"/>
            <a:ext cx="6515100" cy="601265"/>
          </a:xfrm>
        </p:spPr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Après la grande annihilation</a:t>
            </a:r>
          </a:p>
        </p:txBody>
      </p:sp>
      <p:sp>
        <p:nvSpPr>
          <p:cNvPr id="92162" name="Text Box 3">
            <a:extLst>
              <a:ext uri="{FF2B5EF4-FFF2-40B4-BE49-F238E27FC236}">
                <a16:creationId xmlns:a16="http://schemas.microsoft.com/office/drawing/2014/main" id="{6C478084-404C-5646-A3C1-5C1D4E9634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8950" y="1428751"/>
            <a:ext cx="477758" cy="27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938"/>
              </a:spcBef>
            </a:pPr>
            <a:r>
              <a:rPr lang="fr-FR" altLang="en-FR" sz="1350">
                <a:solidFill>
                  <a:srgbClr val="000000"/>
                </a:solidFill>
                <a:latin typeface="Calibri" panose="020F0502020204030204" pitchFamily="34" charset="0"/>
              </a:rPr>
              <a:t>nous</a:t>
            </a:r>
          </a:p>
        </p:txBody>
      </p:sp>
      <p:sp>
        <p:nvSpPr>
          <p:cNvPr id="92163" name="Oval 4">
            <a:extLst>
              <a:ext uri="{FF2B5EF4-FFF2-40B4-BE49-F238E27FC236}">
                <a16:creationId xmlns:a16="http://schemas.microsoft.com/office/drawing/2014/main" id="{62132067-B04B-9C45-9E3C-EEF59BAFD7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0" y="1565673"/>
            <a:ext cx="20241" cy="20240"/>
          </a:xfrm>
          <a:prstGeom prst="ellipse">
            <a:avLst/>
          </a:prstGeom>
          <a:solidFill>
            <a:srgbClr val="000099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92164" name="Rectangle 6">
            <a:extLst>
              <a:ext uri="{FF2B5EF4-FFF2-40B4-BE49-F238E27FC236}">
                <a16:creationId xmlns:a16="http://schemas.microsoft.com/office/drawing/2014/main" id="{E8C03EA8-615C-6F43-B2A8-44C381C74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3150" y="1314450"/>
            <a:ext cx="1771650" cy="2057400"/>
          </a:xfrm>
          <a:prstGeom prst="rect">
            <a:avLst/>
          </a:prstGeom>
          <a:noFill/>
          <a:ln w="12600">
            <a:solidFill>
              <a:srgbClr val="7F7F7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92165" name="Rectangle 7">
            <a:extLst>
              <a:ext uri="{FF2B5EF4-FFF2-40B4-BE49-F238E27FC236}">
                <a16:creationId xmlns:a16="http://schemas.microsoft.com/office/drawing/2014/main" id="{F9A7FDAD-39F2-874A-913D-0C07CDEF3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9150" y="1314450"/>
            <a:ext cx="1771650" cy="2057400"/>
          </a:xfrm>
          <a:prstGeom prst="rect">
            <a:avLst/>
          </a:prstGeom>
          <a:noFill/>
          <a:ln w="12600">
            <a:solidFill>
              <a:srgbClr val="7F7F7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92166" name="Text Box 8">
            <a:extLst>
              <a:ext uri="{FF2B5EF4-FFF2-40B4-BE49-F238E27FC236}">
                <a16:creationId xmlns:a16="http://schemas.microsoft.com/office/drawing/2014/main" id="{52B2F3F9-25E0-DF41-A810-0C69697136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2978" y="2914651"/>
            <a:ext cx="685443" cy="27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595959"/>
              </a:buClr>
            </a:pPr>
            <a:r>
              <a:rPr lang="fr-FR" altLang="en-FR" sz="1350">
                <a:solidFill>
                  <a:srgbClr val="595959"/>
                </a:solidFill>
                <a:latin typeface="Calibri" panose="020F0502020204030204" pitchFamily="34" charset="0"/>
              </a:rPr>
              <a:t>matière</a:t>
            </a:r>
          </a:p>
        </p:txBody>
      </p:sp>
      <p:sp>
        <p:nvSpPr>
          <p:cNvPr id="92167" name="Text Box 9">
            <a:extLst>
              <a:ext uri="{FF2B5EF4-FFF2-40B4-BE49-F238E27FC236}">
                <a16:creationId xmlns:a16="http://schemas.microsoft.com/office/drawing/2014/main" id="{FC9011EB-2F07-754C-8C36-50FB682F9B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6572" y="2914651"/>
            <a:ext cx="956351" cy="27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595959"/>
              </a:buClr>
            </a:pPr>
            <a:r>
              <a:rPr lang="fr-FR" altLang="en-FR" sz="1350">
                <a:solidFill>
                  <a:srgbClr val="595959"/>
                </a:solidFill>
                <a:latin typeface="Calibri" panose="020F0502020204030204" pitchFamily="34" charset="0"/>
              </a:rPr>
              <a:t>antimatière</a:t>
            </a:r>
          </a:p>
        </p:txBody>
      </p:sp>
      <p:sp>
        <p:nvSpPr>
          <p:cNvPr id="9" name="Text Box 10">
            <a:extLst>
              <a:ext uri="{FF2B5EF4-FFF2-40B4-BE49-F238E27FC236}">
                <a16:creationId xmlns:a16="http://schemas.microsoft.com/office/drawing/2014/main" id="{1CB78605-B17D-9A46-8C73-2D1033C025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0" y="3657600"/>
            <a:ext cx="6286500" cy="131738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67500" tIns="35100" rIns="67500" bIns="351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en-FR" sz="2700">
                <a:latin typeface="Calibri" panose="020F0502020204030204" pitchFamily="34" charset="0"/>
              </a:rPr>
              <a:t>Toute l</a:t>
            </a:r>
            <a:r>
              <a:rPr lang="fr-FR" altLang="en-US" sz="2700">
                <a:latin typeface="Calibri" panose="020F0502020204030204" pitchFamily="34" charset="0"/>
              </a:rPr>
              <a:t>’</a:t>
            </a:r>
            <a:r>
              <a:rPr lang="fr-FR" altLang="en-FR" sz="2700">
                <a:latin typeface="Calibri" panose="020F0502020204030204" pitchFamily="34" charset="0"/>
              </a:rPr>
              <a:t>antimatière et toute la matière avaient disparu, à une petite fraction près …</a:t>
            </a:r>
          </a:p>
          <a:p>
            <a:pPr eaLnBrk="1" hangingPunct="1"/>
            <a:r>
              <a:rPr lang="fr-FR" altLang="en-FR" sz="2700">
                <a:latin typeface="Calibri" panose="020F0502020204030204" pitchFamily="34" charset="0"/>
              </a:rPr>
              <a:t>et cette fraction, c</a:t>
            </a:r>
            <a:r>
              <a:rPr lang="fr-FR" altLang="en-US" sz="2700">
                <a:latin typeface="Calibri" panose="020F0502020204030204" pitchFamily="34" charset="0"/>
              </a:rPr>
              <a:t>’</a:t>
            </a:r>
            <a:r>
              <a:rPr lang="fr-FR" altLang="en-FR" sz="2700">
                <a:latin typeface="Calibri" panose="020F0502020204030204" pitchFamily="34" charset="0"/>
              </a:rPr>
              <a:t>est nous !</a:t>
            </a:r>
          </a:p>
        </p:txBody>
      </p:sp>
      <p:sp>
        <p:nvSpPr>
          <p:cNvPr id="92169" name="Text Box 12">
            <a:extLst>
              <a:ext uri="{FF2B5EF4-FFF2-40B4-BE49-F238E27FC236}">
                <a16:creationId xmlns:a16="http://schemas.microsoft.com/office/drawing/2014/main" id="{821F61A9-33C3-294D-A5E9-55FA2B4C2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0300" y="1828801"/>
            <a:ext cx="1600200" cy="27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ts val="938"/>
              </a:spcBef>
            </a:pPr>
            <a:r>
              <a:rPr lang="en-GB" altLang="en-FR" sz="1350">
                <a:solidFill>
                  <a:srgbClr val="000000"/>
                </a:solidFill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92170" name="Slide Number Placeholder 10">
            <a:extLst>
              <a:ext uri="{FF2B5EF4-FFF2-40B4-BE49-F238E27FC236}">
                <a16:creationId xmlns:a16="http://schemas.microsoft.com/office/drawing/2014/main" id="{47D99D3A-0D5A-C044-8CCE-9FA6AEC51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9C1E542-E676-7C40-A01B-836C270ED83A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132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92171" name="Footer Placeholder 11">
            <a:extLst>
              <a:ext uri="{FF2B5EF4-FFF2-40B4-BE49-F238E27FC236}">
                <a16:creationId xmlns:a16="http://schemas.microsoft.com/office/drawing/2014/main" id="{3C031D68-71D3-E342-94C0-E242A55D7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>
            <a:extLst>
              <a:ext uri="{FF2B5EF4-FFF2-40B4-BE49-F238E27FC236}">
                <a16:creationId xmlns:a16="http://schemas.microsoft.com/office/drawing/2014/main" id="{C8BD42D6-4DCE-0546-96B0-537D407BE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Pourquoi cette petite différence ?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47A28375-64E6-F246-A1D6-307F6C15B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3050" y="795338"/>
            <a:ext cx="6000750" cy="4110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ts val="2091"/>
              </a:lnSpc>
              <a:buClr>
                <a:srgbClr val="3333CC"/>
              </a:buClr>
            </a:pPr>
            <a:r>
              <a:rPr lang="fr-FR" altLang="en-FR" sz="2100">
                <a:latin typeface="Calibri" panose="020F0502020204030204" pitchFamily="34" charset="0"/>
              </a:rPr>
              <a:t>Cette question est une des grandes énigmes de l</a:t>
            </a:r>
            <a:r>
              <a:rPr lang="fr-FR" altLang="en-US" sz="2100">
                <a:latin typeface="Calibri" panose="020F0502020204030204" pitchFamily="34" charset="0"/>
              </a:rPr>
              <a:t>’</a:t>
            </a:r>
            <a:r>
              <a:rPr lang="fr-FR" altLang="en-FR" sz="2100">
                <a:latin typeface="Calibri" panose="020F0502020204030204" pitchFamily="34" charset="0"/>
              </a:rPr>
              <a:t>univers, elle sera étudiée au LHC.</a:t>
            </a:r>
            <a:endParaRPr lang="fr-FR" altLang="en-FR" sz="2100" b="1">
              <a:latin typeface="Calibri" panose="020F0502020204030204" pitchFamily="34" charset="0"/>
            </a:endParaRPr>
          </a:p>
          <a:p>
            <a:pPr eaLnBrk="1" hangingPunct="1">
              <a:lnSpc>
                <a:spcPts val="2091"/>
              </a:lnSpc>
              <a:buClr>
                <a:srgbClr val="3333CC"/>
              </a:buClr>
            </a:pPr>
            <a:endParaRPr lang="fr-FR" altLang="en-FR" sz="2100">
              <a:latin typeface="Calibri" panose="020F0502020204030204" pitchFamily="34" charset="0"/>
            </a:endParaRPr>
          </a:p>
          <a:p>
            <a:pPr eaLnBrk="1" hangingPunct="1">
              <a:lnSpc>
                <a:spcPts val="2091"/>
              </a:lnSpc>
              <a:buClr>
                <a:srgbClr val="3333CC"/>
              </a:buClr>
            </a:pPr>
            <a:r>
              <a:rPr lang="en-US" altLang="en-FR" sz="2100">
                <a:latin typeface="Calibri" panose="020F0502020204030204" pitchFamily="34" charset="0"/>
              </a:rPr>
              <a:t>En particulier, l</a:t>
            </a:r>
            <a:r>
              <a:rPr lang="ja-JP" altLang="en-US" sz="2100">
                <a:latin typeface="Calibri" panose="020F0502020204030204" pitchFamily="34" charset="0"/>
              </a:rPr>
              <a:t>’</a:t>
            </a:r>
            <a:r>
              <a:rPr lang="en-US" altLang="ja-JP" sz="2100">
                <a:latin typeface="Calibri" panose="020F0502020204030204" pitchFamily="34" charset="0"/>
              </a:rPr>
              <a:t>experience </a:t>
            </a:r>
            <a:r>
              <a:rPr lang="fr-FR" altLang="ja-JP" sz="2100" b="1">
                <a:latin typeface="Calibri" panose="020F0502020204030204" pitchFamily="34" charset="0"/>
              </a:rPr>
              <a:t>LHCb</a:t>
            </a:r>
            <a:r>
              <a:rPr lang="en-US" altLang="ja-JP" sz="2100">
                <a:latin typeface="Calibri" panose="020F0502020204030204" pitchFamily="34" charset="0"/>
              </a:rPr>
              <a:t> a été conçue pour étudier les légères asymétries entre matière et antimatière à partir de particules connues sous le nom de quarks de beauté. </a:t>
            </a:r>
          </a:p>
          <a:p>
            <a:pPr eaLnBrk="1" hangingPunct="1">
              <a:lnSpc>
                <a:spcPts val="2091"/>
              </a:lnSpc>
              <a:buClr>
                <a:srgbClr val="3333CC"/>
              </a:buClr>
            </a:pPr>
            <a:endParaRPr lang="en-US" altLang="en-FR" sz="2100">
              <a:latin typeface="Calibri" panose="020F0502020204030204" pitchFamily="34" charset="0"/>
            </a:endParaRPr>
          </a:p>
          <a:p>
            <a:pPr eaLnBrk="1" hangingPunct="1">
              <a:lnSpc>
                <a:spcPts val="2091"/>
              </a:lnSpc>
              <a:buClr>
                <a:srgbClr val="3333CC"/>
              </a:buClr>
            </a:pPr>
            <a:r>
              <a:rPr lang="en-US" altLang="en-FR" sz="2100">
                <a:latin typeface="Calibri" panose="020F0502020204030204" pitchFamily="34" charset="0"/>
              </a:rPr>
              <a:t>Bien qu</a:t>
            </a:r>
            <a:r>
              <a:rPr lang="ja-JP" altLang="en-US" sz="2100">
                <a:latin typeface="Calibri" panose="020F0502020204030204" pitchFamily="34" charset="0"/>
              </a:rPr>
              <a:t>’</a:t>
            </a:r>
            <a:r>
              <a:rPr lang="en-US" altLang="ja-JP" sz="2100">
                <a:latin typeface="Calibri" panose="020F0502020204030204" pitchFamily="34" charset="0"/>
              </a:rPr>
              <a:t>absents de l</a:t>
            </a:r>
            <a:r>
              <a:rPr lang="ja-JP" altLang="en-US" sz="2100">
                <a:latin typeface="Calibri" panose="020F0502020204030204" pitchFamily="34" charset="0"/>
              </a:rPr>
              <a:t>’</a:t>
            </a:r>
            <a:r>
              <a:rPr lang="en-US" altLang="ja-JP" sz="2100">
                <a:latin typeface="Calibri" panose="020F0502020204030204" pitchFamily="34" charset="0"/>
              </a:rPr>
              <a:t>Univers actuel, les quarks de beauté existaient en grandes quantités après le Big Bang. </a:t>
            </a:r>
          </a:p>
          <a:p>
            <a:pPr eaLnBrk="1" hangingPunct="1">
              <a:lnSpc>
                <a:spcPts val="2091"/>
              </a:lnSpc>
              <a:buClr>
                <a:srgbClr val="3333CC"/>
              </a:buClr>
            </a:pPr>
            <a:endParaRPr lang="en-US" altLang="en-FR" sz="2100">
              <a:latin typeface="Calibri" panose="020F0502020204030204" pitchFamily="34" charset="0"/>
            </a:endParaRPr>
          </a:p>
          <a:p>
            <a:pPr eaLnBrk="1" hangingPunct="1">
              <a:lnSpc>
                <a:spcPts val="2091"/>
              </a:lnSpc>
              <a:buClr>
                <a:srgbClr val="3333CC"/>
              </a:buClr>
            </a:pPr>
            <a:r>
              <a:rPr lang="en-US" altLang="en-FR" sz="2100">
                <a:latin typeface="Calibri" panose="020F0502020204030204" pitchFamily="34" charset="0"/>
              </a:rPr>
              <a:t>Les collisions au coeur de LHCb en produiront des milliards, tout comme elles produiront des milliards d</a:t>
            </a:r>
            <a:r>
              <a:rPr lang="ja-JP" altLang="en-US" sz="2100">
                <a:latin typeface="Calibri" panose="020F0502020204030204" pitchFamily="34" charset="0"/>
              </a:rPr>
              <a:t>’</a:t>
            </a:r>
            <a:r>
              <a:rPr lang="en-US" altLang="ja-JP" sz="2100">
                <a:latin typeface="Calibri" panose="020F0502020204030204" pitchFamily="34" charset="0"/>
              </a:rPr>
              <a:t>antiquarks de beauté. </a:t>
            </a:r>
            <a:endParaRPr lang="fr-FR" altLang="en-FR" sz="2100">
              <a:latin typeface="Calibri" panose="020F0502020204030204" pitchFamily="34" charset="0"/>
            </a:endParaRPr>
          </a:p>
        </p:txBody>
      </p:sp>
      <p:sp>
        <p:nvSpPr>
          <p:cNvPr id="93187" name="Slide Number Placeholder 3">
            <a:extLst>
              <a:ext uri="{FF2B5EF4-FFF2-40B4-BE49-F238E27FC236}">
                <a16:creationId xmlns:a16="http://schemas.microsoft.com/office/drawing/2014/main" id="{95261B2B-A946-C34E-B41A-658981635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E1E7E3D-DADA-104C-B563-CAC0DC44DF08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133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93188" name="Footer Placeholder 4">
            <a:extLst>
              <a:ext uri="{FF2B5EF4-FFF2-40B4-BE49-F238E27FC236}">
                <a16:creationId xmlns:a16="http://schemas.microsoft.com/office/drawing/2014/main" id="{BB2B0A6C-2887-B244-8EF2-73263BFB1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>
            <a:extLst>
              <a:ext uri="{FF2B5EF4-FFF2-40B4-BE49-F238E27FC236}">
                <a16:creationId xmlns:a16="http://schemas.microsoft.com/office/drawing/2014/main" id="{0CFB6405-FF3C-4C4C-B789-5E33BCC61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FR" altLang="en-FR">
              <a:ea typeface="ＭＳ Ｐゴシック" panose="020B0600070205080204" pitchFamily="34" charset="-128"/>
            </a:endParaRPr>
          </a:p>
        </p:txBody>
      </p:sp>
      <p:pic>
        <p:nvPicPr>
          <p:cNvPr id="94210" name="Picture 2" descr="overview.jpg">
            <a:extLst>
              <a:ext uri="{FF2B5EF4-FFF2-40B4-BE49-F238E27FC236}">
                <a16:creationId xmlns:a16="http://schemas.microsoft.com/office/drawing/2014/main" id="{284E4B23-E286-1C42-AA8F-61EF3D9A30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-400050"/>
            <a:ext cx="6858000" cy="5973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1" name="Subtitle 1">
            <a:extLst>
              <a:ext uri="{FF2B5EF4-FFF2-40B4-BE49-F238E27FC236}">
                <a16:creationId xmlns:a16="http://schemas.microsoft.com/office/drawing/2014/main" id="{575693B8-9CB9-FD47-B210-F7EB013C1C8E}"/>
              </a:ext>
            </a:extLst>
          </p:cNvPr>
          <p:cNvSpPr txBox="1">
            <a:spLocks/>
          </p:cNvSpPr>
          <p:nvPr/>
        </p:nvSpPr>
        <p:spPr bwMode="auto">
          <a:xfrm>
            <a:off x="4972050" y="1428750"/>
            <a:ext cx="2857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en-FR">
                <a:solidFill>
                  <a:schemeClr val="bg1"/>
                </a:solidFill>
                <a:latin typeface="Calibri" panose="020F0502020204030204" pitchFamily="34" charset="0"/>
              </a:rPr>
              <a:t>L</a:t>
            </a:r>
            <a:r>
              <a:rPr lang="ja-JP" altLang="en-US">
                <a:solidFill>
                  <a:schemeClr val="bg1"/>
                </a:solidFill>
                <a:latin typeface="Calibri" panose="020F0502020204030204" pitchFamily="34" charset="0"/>
              </a:rPr>
              <a:t>’</a:t>
            </a:r>
            <a:r>
              <a:rPr lang="en-US" altLang="ja-JP">
                <a:solidFill>
                  <a:schemeClr val="bg1"/>
                </a:solidFill>
                <a:latin typeface="Calibri" panose="020F0502020204030204" pitchFamily="34" charset="0"/>
              </a:rPr>
              <a:t>expérience LHCb </a:t>
            </a:r>
            <a:endParaRPr lang="en-US" altLang="en-FR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5481D60-B3F7-2847-ABF7-D5CED46E736F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5200650" y="1857375"/>
            <a:ext cx="857250" cy="285750"/>
          </a:xfrm>
          <a:prstGeom prst="straightConnector1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4213" name="Slide Number Placeholder 5">
            <a:extLst>
              <a:ext uri="{FF2B5EF4-FFF2-40B4-BE49-F238E27FC236}">
                <a16:creationId xmlns:a16="http://schemas.microsoft.com/office/drawing/2014/main" id="{471CEC9F-59AF-1D47-A0F6-65ACD4842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1B19289-4ADB-D341-B34C-F8514AD4CA55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134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94214" name="Footer Placeholder 6">
            <a:extLst>
              <a:ext uri="{FF2B5EF4-FFF2-40B4-BE49-F238E27FC236}">
                <a16:creationId xmlns:a16="http://schemas.microsoft.com/office/drawing/2014/main" id="{C36BBAFE-024F-2144-88CC-E7284CBC3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Content Placeholder 9">
            <a:extLst>
              <a:ext uri="{FF2B5EF4-FFF2-40B4-BE49-F238E27FC236}">
                <a16:creationId xmlns:a16="http://schemas.microsoft.com/office/drawing/2014/main" id="{A5A12BC6-64F6-BD4E-BF60-8C5BF957DA25}"/>
              </a:ext>
            </a:extLst>
          </p:cNvPr>
          <p:cNvSpPr txBox="1">
            <a:spLocks/>
          </p:cNvSpPr>
          <p:nvPr/>
        </p:nvSpPr>
        <p:spPr bwMode="auto">
          <a:xfrm>
            <a:off x="1257300" y="742950"/>
            <a:ext cx="211455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FR">
                <a:latin typeface="Calibri" panose="020F0502020204030204" pitchFamily="34" charset="0"/>
              </a:rPr>
              <a:t>700 members 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FR">
                <a:latin typeface="Calibri" panose="020F0502020204030204" pitchFamily="34" charset="0"/>
              </a:rPr>
              <a:t>52 institutes 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FR">
                <a:latin typeface="Calibri" panose="020F0502020204030204" pitchFamily="34" charset="0"/>
              </a:rPr>
              <a:t>15 countries</a:t>
            </a:r>
          </a:p>
        </p:txBody>
      </p:sp>
      <p:pic>
        <p:nvPicPr>
          <p:cNvPr id="95234" name="Picture 11" descr="cavernpeople.jpg">
            <a:extLst>
              <a:ext uri="{FF2B5EF4-FFF2-40B4-BE49-F238E27FC236}">
                <a16:creationId xmlns:a16="http://schemas.microsoft.com/office/drawing/2014/main" id="{466174EC-AD2F-BD47-A61D-40E2B5E4D8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619" y="285750"/>
            <a:ext cx="6917531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5" name="Content Placeholder 9">
            <a:extLst>
              <a:ext uri="{FF2B5EF4-FFF2-40B4-BE49-F238E27FC236}">
                <a16:creationId xmlns:a16="http://schemas.microsoft.com/office/drawing/2014/main" id="{9C6216BA-34FF-FB40-BBCB-1184047DD290}"/>
              </a:ext>
            </a:extLst>
          </p:cNvPr>
          <p:cNvSpPr txBox="1">
            <a:spLocks/>
          </p:cNvSpPr>
          <p:nvPr/>
        </p:nvSpPr>
        <p:spPr bwMode="auto">
          <a:xfrm>
            <a:off x="6000750" y="857250"/>
            <a:ext cx="211455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FR">
                <a:solidFill>
                  <a:srgbClr val="FFFF00"/>
                </a:solidFill>
                <a:latin typeface="Optima Medium" panose="02000503060000020004" pitchFamily="2" charset="0"/>
              </a:rPr>
              <a:t>700 members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FR">
                <a:solidFill>
                  <a:srgbClr val="FFFF00"/>
                </a:solidFill>
                <a:latin typeface="Optima Medium" panose="02000503060000020004" pitchFamily="2" charset="0"/>
              </a:rPr>
              <a:t>52 institutes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FR">
                <a:solidFill>
                  <a:srgbClr val="FFFF00"/>
                </a:solidFill>
                <a:latin typeface="Optima Medium" panose="02000503060000020004" pitchFamily="2" charset="0"/>
              </a:rPr>
              <a:t>15 countries</a:t>
            </a:r>
          </a:p>
        </p:txBody>
      </p:sp>
      <p:sp>
        <p:nvSpPr>
          <p:cNvPr id="95236" name="TextBox 5">
            <a:extLst>
              <a:ext uri="{FF2B5EF4-FFF2-40B4-BE49-F238E27FC236}">
                <a16:creationId xmlns:a16="http://schemas.microsoft.com/office/drawing/2014/main" id="{CD45F1BB-A6F3-AA41-9D93-3C0CFF47EE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5900" y="514350"/>
            <a:ext cx="133231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3000" b="1">
                <a:solidFill>
                  <a:srgbClr val="FFFF00"/>
                </a:solidFill>
                <a:latin typeface="Optima Medium" panose="02000503060000020004" pitchFamily="2" charset="0"/>
              </a:rPr>
              <a:t>LHCb</a:t>
            </a:r>
            <a:endParaRPr lang="en-US" altLang="en-FR" sz="1800" b="1">
              <a:latin typeface="Calibri" panose="020F0502020204030204" pitchFamily="34" charset="0"/>
            </a:endParaRPr>
          </a:p>
        </p:txBody>
      </p:sp>
      <p:sp>
        <p:nvSpPr>
          <p:cNvPr id="95237" name="Slide Number Placeholder 6">
            <a:extLst>
              <a:ext uri="{FF2B5EF4-FFF2-40B4-BE49-F238E27FC236}">
                <a16:creationId xmlns:a16="http://schemas.microsoft.com/office/drawing/2014/main" id="{AC4EB306-E74A-A74A-B245-257650149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418DCF8-2FFD-2B4A-9601-7CC95A74A794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135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95238" name="Footer Placeholder 7">
            <a:extLst>
              <a:ext uri="{FF2B5EF4-FFF2-40B4-BE49-F238E27FC236}">
                <a16:creationId xmlns:a16="http://schemas.microsoft.com/office/drawing/2014/main" id="{F992CADF-EA5F-FA4A-B446-63F18B2F2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l-pho-2008-019.jpg">
            <a:extLst>
              <a:ext uri="{FF2B5EF4-FFF2-40B4-BE49-F238E27FC236}">
                <a16:creationId xmlns:a16="http://schemas.microsoft.com/office/drawing/2014/main" id="{7347D48F-83DD-F147-AD02-A54AC0C270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200" y="0"/>
            <a:ext cx="7781450" cy="5208512"/>
          </a:xfrm>
          <a:prstGeom prst="rect">
            <a:avLst/>
          </a:prstGeom>
          <a:gradFill flip="none" rotWithShape="1">
            <a:gsLst>
              <a:gs pos="0">
                <a:srgbClr val="FF006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pic>
        <p:nvPicPr>
          <p:cNvPr id="4" name="Picture 3" descr="lhcb graphic rotated.jpg">
            <a:extLst>
              <a:ext uri="{FF2B5EF4-FFF2-40B4-BE49-F238E27FC236}">
                <a16:creationId xmlns:a16="http://schemas.microsoft.com/office/drawing/2014/main" id="{0803A0B8-4054-8949-9009-46577F3044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-800100"/>
            <a:ext cx="7781925" cy="520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59" name="Slide Number Placeholder 4">
            <a:extLst>
              <a:ext uri="{FF2B5EF4-FFF2-40B4-BE49-F238E27FC236}">
                <a16:creationId xmlns:a16="http://schemas.microsoft.com/office/drawing/2014/main" id="{46632997-B54E-2B49-98C0-D04D492D7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BE6FD74-7CC2-ED48-8120-1D3ACF735EA2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136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96260" name="Footer Placeholder 6">
            <a:extLst>
              <a:ext uri="{FF2B5EF4-FFF2-40B4-BE49-F238E27FC236}">
                <a16:creationId xmlns:a16="http://schemas.microsoft.com/office/drawing/2014/main" id="{29373394-4F4A-A642-A107-07961C5C7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Title 1">
            <a:extLst>
              <a:ext uri="{FF2B5EF4-FFF2-40B4-BE49-F238E27FC236}">
                <a16:creationId xmlns:a16="http://schemas.microsoft.com/office/drawing/2014/main" id="{F3FBA4FD-73C4-1F47-9FD9-27BADFD12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Le SM ne réponde pas à tout</a:t>
            </a:r>
          </a:p>
        </p:txBody>
      </p:sp>
      <p:sp>
        <p:nvSpPr>
          <p:cNvPr id="134146" name="Rectangle 3">
            <a:extLst>
              <a:ext uri="{FF2B5EF4-FFF2-40B4-BE49-F238E27FC236}">
                <a16:creationId xmlns:a16="http://schemas.microsoft.com/office/drawing/2014/main" id="{A04A68A5-0D67-4C48-B51D-CEE303FB6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98898"/>
            <a:ext cx="3696891" cy="401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69925" indent="-3254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685800" eaLnBrk="1" hangingPunct="1">
              <a:spcBef>
                <a:spcPct val="20000"/>
              </a:spcBef>
              <a:buClr>
                <a:srgbClr val="FF0066"/>
              </a:buClr>
              <a:buSzPct val="140000"/>
              <a:buFont typeface="Wingdings" pitchFamily="2" charset="2"/>
              <a:buChar char="§"/>
            </a:pPr>
            <a:r>
              <a:rPr lang="fr-FR" altLang="en-FR" sz="1200">
                <a:latin typeface="Verdana" panose="020B0604030504040204" pitchFamily="34" charset="0"/>
              </a:rPr>
              <a:t>D</a:t>
            </a:r>
            <a:r>
              <a:rPr lang="fr-FR" altLang="en-US" sz="1200">
                <a:latin typeface="Verdana" panose="020B0604030504040204" pitchFamily="34" charset="0"/>
              </a:rPr>
              <a:t>’</a:t>
            </a:r>
            <a:r>
              <a:rPr lang="fr-FR" altLang="en-FR" sz="1200">
                <a:latin typeface="Verdana" panose="020B0604030504040204" pitchFamily="34" charset="0"/>
              </a:rPr>
              <a:t>où vient la masse des particules élémentaires et leur hiérarchie?</a:t>
            </a:r>
          </a:p>
          <a:p>
            <a:pPr lvl="1" defTabSz="685800" eaLnBrk="1" hangingPunct="1">
              <a:spcBef>
                <a:spcPct val="20000"/>
              </a:spcBef>
              <a:buClr>
                <a:srgbClr val="CC0099"/>
              </a:buClr>
              <a:buSzPct val="115000"/>
              <a:buFont typeface="Wingdings" pitchFamily="2" charset="2"/>
              <a:buChar char="§"/>
            </a:pPr>
            <a:r>
              <a:rPr lang="fr-FR" altLang="en-FR" sz="1050">
                <a:latin typeface="Verdana" panose="020B0604030504040204" pitchFamily="34" charset="0"/>
              </a:rPr>
              <a:t>Mécanisme de Higgs ~ok pour les bosons W/Z mais pour la hiérarchie des fermions? Et les neutrinos?</a:t>
            </a:r>
          </a:p>
          <a:p>
            <a:pPr defTabSz="685800" eaLnBrk="1" hangingPunct="1">
              <a:spcBef>
                <a:spcPct val="20000"/>
              </a:spcBef>
              <a:buClr>
                <a:srgbClr val="FF0066"/>
              </a:buClr>
              <a:buSzPct val="140000"/>
            </a:pPr>
            <a:endParaRPr lang="fr-FR" altLang="en-FR" sz="1200">
              <a:latin typeface="Verdana" panose="020B0604030504040204" pitchFamily="34" charset="0"/>
            </a:endParaRPr>
          </a:p>
          <a:p>
            <a:pPr defTabSz="685800" eaLnBrk="1" hangingPunct="1">
              <a:spcBef>
                <a:spcPct val="20000"/>
              </a:spcBef>
              <a:buClr>
                <a:srgbClr val="FF0066"/>
              </a:buClr>
              <a:buSzPct val="140000"/>
              <a:buFont typeface="Wingdings" pitchFamily="2" charset="2"/>
              <a:buChar char="§"/>
            </a:pPr>
            <a:r>
              <a:rPr lang="fr-FR" altLang="en-FR" sz="1200">
                <a:latin typeface="Verdana" panose="020B0604030504040204" pitchFamily="34" charset="0"/>
              </a:rPr>
              <a:t>Pourquoi l</a:t>
            </a:r>
            <a:r>
              <a:rPr lang="fr-FR" altLang="en-US" sz="1200">
                <a:latin typeface="Verdana" panose="020B0604030504040204" pitchFamily="34" charset="0"/>
              </a:rPr>
              <a:t>’</a:t>
            </a:r>
            <a:r>
              <a:rPr lang="fr-FR" altLang="en-FR" sz="1200">
                <a:latin typeface="Verdana" panose="020B0604030504040204" pitchFamily="34" charset="0"/>
              </a:rPr>
              <a:t>antimatière est-elle si rare ?</a:t>
            </a:r>
          </a:p>
          <a:p>
            <a:pPr defTabSz="685800" eaLnBrk="1" hangingPunct="1">
              <a:spcBef>
                <a:spcPct val="20000"/>
              </a:spcBef>
              <a:buClr>
                <a:srgbClr val="FF0066"/>
              </a:buClr>
              <a:buSzPct val="140000"/>
              <a:buFont typeface="Wingdings" pitchFamily="2" charset="2"/>
              <a:buChar char="§"/>
            </a:pPr>
            <a:endParaRPr lang="fr-FR" altLang="en-FR" sz="1200">
              <a:latin typeface="Verdana" panose="020B0604030504040204" pitchFamily="34" charset="0"/>
            </a:endParaRPr>
          </a:p>
          <a:p>
            <a:pPr defTabSz="685800" eaLnBrk="1" hangingPunct="1">
              <a:spcBef>
                <a:spcPct val="20000"/>
              </a:spcBef>
              <a:buClr>
                <a:srgbClr val="FF0066"/>
              </a:buClr>
              <a:buSzPct val="140000"/>
              <a:buFont typeface="Wingdings" pitchFamily="2" charset="2"/>
              <a:buChar char="§"/>
            </a:pPr>
            <a:r>
              <a:rPr lang="fr-FR" altLang="en-FR" sz="1200">
                <a:latin typeface="Verdana" panose="020B0604030504040204" pitchFamily="34" charset="0"/>
              </a:rPr>
              <a:t>Quelle est la composition de l</a:t>
            </a:r>
            <a:r>
              <a:rPr lang="fr-FR" altLang="en-US" sz="1200">
                <a:latin typeface="Verdana" panose="020B0604030504040204" pitchFamily="34" charset="0"/>
              </a:rPr>
              <a:t>’</a:t>
            </a:r>
            <a:r>
              <a:rPr lang="fr-FR" altLang="en-FR" sz="1200">
                <a:latin typeface="Verdana" panose="020B0604030504040204" pitchFamily="34" charset="0"/>
              </a:rPr>
              <a:t>univers?</a:t>
            </a:r>
          </a:p>
          <a:p>
            <a:pPr lvl="1" defTabSz="685800" eaLnBrk="1" hangingPunct="1">
              <a:spcBef>
                <a:spcPct val="20000"/>
              </a:spcBef>
              <a:buClr>
                <a:srgbClr val="CC0099"/>
              </a:buClr>
              <a:buSzPct val="115000"/>
              <a:buFont typeface="Wingdings" pitchFamily="2" charset="2"/>
              <a:buChar char="§"/>
            </a:pPr>
            <a:r>
              <a:rPr lang="fr-FR" altLang="en-FR" sz="1050">
                <a:latin typeface="Verdana" panose="020B0604030504040204" pitchFamily="34" charset="0"/>
              </a:rPr>
              <a:t>On ne comprend que ~5% du contenu énergétique de l</a:t>
            </a:r>
            <a:r>
              <a:rPr lang="fr-FR" altLang="en-US" sz="1050">
                <a:latin typeface="Verdana" panose="020B0604030504040204" pitchFamily="34" charset="0"/>
              </a:rPr>
              <a:t>’</a:t>
            </a:r>
            <a:r>
              <a:rPr lang="fr-FR" altLang="en-FR" sz="1050">
                <a:latin typeface="Verdana" panose="020B0604030504040204" pitchFamily="34" charset="0"/>
              </a:rPr>
              <a:t>univers</a:t>
            </a:r>
          </a:p>
          <a:p>
            <a:pPr lvl="1" defTabSz="685800" eaLnBrk="1" hangingPunct="1">
              <a:spcBef>
                <a:spcPct val="20000"/>
              </a:spcBef>
              <a:buClr>
                <a:srgbClr val="CC0099"/>
              </a:buClr>
              <a:buSzPct val="115000"/>
              <a:buFont typeface="Wingdings" pitchFamily="2" charset="2"/>
              <a:buChar char="§"/>
            </a:pPr>
            <a:r>
              <a:rPr lang="fr-FR" altLang="en-FR" sz="1050">
                <a:latin typeface="Verdana" panose="020B0604030504040204" pitchFamily="34" charset="0"/>
              </a:rPr>
              <a:t>de quoi sont composées la </a:t>
            </a:r>
            <a:r>
              <a:rPr lang="fr-FR" altLang="en-FR" sz="1200" b="1" u="sng">
                <a:solidFill>
                  <a:srgbClr val="FF0000"/>
                </a:solidFill>
                <a:latin typeface="Verdana" panose="020B0604030504040204" pitchFamily="34" charset="0"/>
              </a:rPr>
              <a:t>matière et l</a:t>
            </a:r>
            <a:r>
              <a:rPr lang="fr-FR" altLang="en-US" sz="1200" b="1" u="sng">
                <a:solidFill>
                  <a:srgbClr val="FF0000"/>
                </a:solidFill>
                <a:latin typeface="Verdana" panose="020B0604030504040204" pitchFamily="34" charset="0"/>
              </a:rPr>
              <a:t>’</a:t>
            </a:r>
            <a:r>
              <a:rPr lang="fr-FR" altLang="en-FR" sz="1200" b="1" u="sng">
                <a:solidFill>
                  <a:srgbClr val="FF0000"/>
                </a:solidFill>
                <a:latin typeface="Verdana" panose="020B0604030504040204" pitchFamily="34" charset="0"/>
              </a:rPr>
              <a:t>énergie noires</a:t>
            </a:r>
            <a:r>
              <a:rPr lang="fr-FR" altLang="en-FR" sz="1050">
                <a:latin typeface="Verdana" panose="020B0604030504040204" pitchFamily="34" charset="0"/>
              </a:rPr>
              <a:t>?</a:t>
            </a:r>
          </a:p>
          <a:p>
            <a:pPr defTabSz="685800" eaLnBrk="1" hangingPunct="1">
              <a:spcBef>
                <a:spcPct val="20000"/>
              </a:spcBef>
              <a:buClr>
                <a:srgbClr val="FF0066"/>
              </a:buClr>
              <a:buSzPct val="140000"/>
            </a:pPr>
            <a:endParaRPr lang="fr-FR" altLang="en-FR" sz="1200">
              <a:latin typeface="Verdana" panose="020B0604030504040204" pitchFamily="34" charset="0"/>
            </a:endParaRPr>
          </a:p>
          <a:p>
            <a:pPr defTabSz="685800" eaLnBrk="1" hangingPunct="1">
              <a:spcBef>
                <a:spcPct val="20000"/>
              </a:spcBef>
              <a:buClr>
                <a:srgbClr val="FF0066"/>
              </a:buClr>
              <a:buSzPct val="140000"/>
              <a:buFont typeface="Wingdings" pitchFamily="2" charset="2"/>
              <a:buChar char="§"/>
            </a:pPr>
            <a:r>
              <a:rPr lang="fr-FR" altLang="en-FR" sz="1200">
                <a:latin typeface="Verdana" panose="020B0604030504040204" pitchFamily="34" charset="0"/>
              </a:rPr>
              <a:t>Comment décrire et introduire la gravité dans le Modèle Standard?</a:t>
            </a:r>
          </a:p>
          <a:p>
            <a:pPr defTabSz="685800" eaLnBrk="1" hangingPunct="1">
              <a:spcBef>
                <a:spcPct val="20000"/>
              </a:spcBef>
              <a:buClr>
                <a:srgbClr val="FF0066"/>
              </a:buClr>
              <a:buSzPct val="140000"/>
              <a:buFont typeface="Wingdings" pitchFamily="2" charset="2"/>
              <a:buChar char="§"/>
            </a:pPr>
            <a:endParaRPr lang="fr-FR" altLang="en-FR" sz="1200">
              <a:latin typeface="Verdana" panose="020B0604030504040204" pitchFamily="34" charset="0"/>
            </a:endParaRPr>
          </a:p>
          <a:p>
            <a:pPr defTabSz="685800" eaLnBrk="1" hangingPunct="1">
              <a:spcBef>
                <a:spcPct val="20000"/>
              </a:spcBef>
              <a:buClr>
                <a:srgbClr val="FF0066"/>
              </a:buClr>
              <a:buSzPct val="140000"/>
              <a:buFont typeface="Wingdings" pitchFamily="2" charset="2"/>
              <a:buChar char="§"/>
            </a:pPr>
            <a:r>
              <a:rPr lang="fr-FR" altLang="en-FR" sz="1200">
                <a:latin typeface="Verdana" panose="020B0604030504040204" pitchFamily="34" charset="0"/>
              </a:rPr>
              <a:t>Il y a-t-il des nouvelles symétries ou dimensions qu</a:t>
            </a:r>
            <a:r>
              <a:rPr lang="fr-FR" altLang="en-US" sz="1200">
                <a:latin typeface="Verdana" panose="020B0604030504040204" pitchFamily="34" charset="0"/>
              </a:rPr>
              <a:t>’</a:t>
            </a:r>
            <a:r>
              <a:rPr lang="fr-FR" altLang="en-FR" sz="1200">
                <a:latin typeface="Verdana" panose="020B0604030504040204" pitchFamily="34" charset="0"/>
              </a:rPr>
              <a:t>on ne connais pas encore? </a:t>
            </a:r>
            <a:r>
              <a:rPr lang="fr-FR" altLang="en-FR" sz="1200" b="1">
                <a:solidFill>
                  <a:srgbClr val="FF0000"/>
                </a:solidFill>
                <a:latin typeface="Verdana" panose="020B0604030504040204" pitchFamily="34" charset="0"/>
              </a:rPr>
              <a:t>SUPER-SYMETRIE</a:t>
            </a:r>
            <a:r>
              <a:rPr lang="fr-FR" altLang="en-FR" sz="1200">
                <a:latin typeface="Verdana" panose="020B0604030504040204" pitchFamily="34" charset="0"/>
              </a:rPr>
              <a:t> ?</a:t>
            </a:r>
          </a:p>
        </p:txBody>
      </p:sp>
      <p:pic>
        <p:nvPicPr>
          <p:cNvPr id="134147" name="Picture 2" descr="ParticleMasses.jpg">
            <a:extLst>
              <a:ext uri="{FF2B5EF4-FFF2-40B4-BE49-F238E27FC236}">
                <a16:creationId xmlns:a16="http://schemas.microsoft.com/office/drawing/2014/main" id="{6A0461A9-599A-B643-8E9F-B9884151D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135" y="492919"/>
            <a:ext cx="3063478" cy="2137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48" name="Picture 7">
            <a:extLst>
              <a:ext uri="{FF2B5EF4-FFF2-40B4-BE49-F238E27FC236}">
                <a16:creationId xmlns:a16="http://schemas.microsoft.com/office/drawing/2014/main" id="{9C255E83-6AA8-DC44-BBB7-7DA0A0D03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897" y="2732485"/>
            <a:ext cx="2632472" cy="227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49" name="Slide Number Placeholder 5">
            <a:extLst>
              <a:ext uri="{FF2B5EF4-FFF2-40B4-BE49-F238E27FC236}">
                <a16:creationId xmlns:a16="http://schemas.microsoft.com/office/drawing/2014/main" id="{B1B21EBC-E20B-3947-8EE3-49CE740DB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793F0BF-BE03-064E-A1CB-8C0558BC512E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137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134150" name="Footer Placeholder 6">
            <a:extLst>
              <a:ext uri="{FF2B5EF4-FFF2-40B4-BE49-F238E27FC236}">
                <a16:creationId xmlns:a16="http://schemas.microsoft.com/office/drawing/2014/main" id="{0F29AD6E-A1D4-6047-8AEC-AF8EB9E4F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Rectangle 21">
            <a:extLst>
              <a:ext uri="{FF2B5EF4-FFF2-40B4-BE49-F238E27FC236}">
                <a16:creationId xmlns:a16="http://schemas.microsoft.com/office/drawing/2014/main" id="{757977CD-2A98-C94E-A474-47E067DD1B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0"/>
            <a:ext cx="6858000" cy="51435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pic>
        <p:nvPicPr>
          <p:cNvPr id="135170" name="Picture 10">
            <a:extLst>
              <a:ext uri="{FF2B5EF4-FFF2-40B4-BE49-F238E27FC236}">
                <a16:creationId xmlns:a16="http://schemas.microsoft.com/office/drawing/2014/main" id="{35A65BB0-A265-3E49-BC86-0B09CC54C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331" y="1110853"/>
            <a:ext cx="2815829" cy="281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2">
            <a:extLst>
              <a:ext uri="{FF2B5EF4-FFF2-40B4-BE49-F238E27FC236}">
                <a16:creationId xmlns:a16="http://schemas.microsoft.com/office/drawing/2014/main" id="{2A86AC1E-F0B7-2A48-8DB2-05F605D38AA2}"/>
              </a:ext>
            </a:extLst>
          </p:cNvPr>
          <p:cNvGrpSpPr>
            <a:grpSpLocks/>
          </p:cNvGrpSpPr>
          <p:nvPr/>
        </p:nvGrpSpPr>
        <p:grpSpPr bwMode="auto">
          <a:xfrm>
            <a:off x="1228726" y="1088232"/>
            <a:ext cx="5420523" cy="3982075"/>
            <a:chOff x="114925" y="1450975"/>
            <a:chExt cx="7226864" cy="5309230"/>
          </a:xfrm>
        </p:grpSpPr>
        <p:sp>
          <p:nvSpPr>
            <p:cNvPr id="135174" name="Rectangle 16">
              <a:extLst>
                <a:ext uri="{FF2B5EF4-FFF2-40B4-BE49-F238E27FC236}">
                  <a16:creationId xmlns:a16="http://schemas.microsoft.com/office/drawing/2014/main" id="{2A0CB828-DB5C-AC47-A70F-E99076E5C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925" y="6083123"/>
              <a:ext cx="7226864" cy="67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fr-FR" altLang="en-FR" sz="1350">
                  <a:solidFill>
                    <a:srgbClr val="A6A6A6"/>
                  </a:solidFill>
                  <a:latin typeface="Calibri" panose="020F0502020204030204" pitchFamily="34" charset="0"/>
                </a:rPr>
                <a:t>L</a:t>
              </a:r>
              <a:r>
                <a:rPr lang="fr-FR" altLang="en-US" sz="1350">
                  <a:solidFill>
                    <a:srgbClr val="A6A6A6"/>
                  </a:solidFill>
                  <a:latin typeface="Calibri" panose="020F0502020204030204" pitchFamily="34" charset="0"/>
                </a:rPr>
                <a:t>’</a:t>
              </a:r>
              <a:r>
                <a:rPr lang="fr-FR" altLang="en-FR" sz="1350">
                  <a:solidFill>
                    <a:srgbClr val="A6A6A6"/>
                  </a:solidFill>
                  <a:latin typeface="Calibri" panose="020F0502020204030204" pitchFamily="34" charset="0"/>
                </a:rPr>
                <a:t>univers est composé de </a:t>
              </a:r>
              <a:r>
                <a:rPr lang="fr-FR" altLang="en-FR" sz="2700">
                  <a:solidFill>
                    <a:srgbClr val="D9D9D9"/>
                  </a:solidFill>
                  <a:latin typeface="Calibri" panose="020F0502020204030204" pitchFamily="34" charset="0"/>
                </a:rPr>
                <a:t>96%</a:t>
              </a:r>
              <a:r>
                <a:rPr lang="fr-FR" altLang="en-FR" sz="1350">
                  <a:solidFill>
                    <a:srgbClr val="A6A6A6"/>
                  </a:solidFill>
                  <a:latin typeface="Calibri" panose="020F0502020204030204" pitchFamily="34" charset="0"/>
                </a:rPr>
                <a:t> de </a:t>
              </a:r>
              <a:r>
                <a:rPr lang="fr-FR" altLang="en-FR" sz="2700">
                  <a:solidFill>
                    <a:srgbClr val="D9D9D9"/>
                  </a:solidFill>
                  <a:latin typeface="Calibri" panose="020F0502020204030204" pitchFamily="34" charset="0"/>
                </a:rPr>
                <a:t>matière inconnue</a:t>
              </a:r>
              <a:r>
                <a:rPr lang="fr-FR" altLang="en-FR" sz="1350">
                  <a:solidFill>
                    <a:srgbClr val="A6A6A6"/>
                  </a:solidFill>
                  <a:latin typeface="Calibri" panose="020F0502020204030204" pitchFamily="34" charset="0"/>
                </a:rPr>
                <a:t>…</a:t>
              </a:r>
              <a:endParaRPr lang="en-US" altLang="en-FR" sz="1350">
                <a:solidFill>
                  <a:srgbClr val="A6A6A6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1" name="PubPieSlice">
              <a:extLst>
                <a:ext uri="{FF2B5EF4-FFF2-40B4-BE49-F238E27FC236}">
                  <a16:creationId xmlns:a16="http://schemas.microsoft.com/office/drawing/2014/main" id="{46EE5299-7AF6-5942-ACDE-402787D1254E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540401" y="1450975"/>
              <a:ext cx="3809736" cy="3787631"/>
            </a:xfrm>
            <a:custGeom>
              <a:avLst/>
              <a:gdLst>
                <a:gd name="G0" fmla="+- 0 0 0"/>
                <a:gd name="G1" fmla="sin 10800 -8367744"/>
                <a:gd name="G2" fmla="cos 10800 -8367744"/>
                <a:gd name="G3" fmla="sin 10800 -7668264"/>
                <a:gd name="G4" fmla="cos 10800 -7668264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4198 w 21600"/>
                <a:gd name="T1" fmla="*/ 2252 h 21600"/>
                <a:gd name="T2" fmla="*/ 10800 w 21600"/>
                <a:gd name="T3" fmla="*/ 10800 h 21600"/>
                <a:gd name="T4" fmla="*/ 5895 w 21600"/>
                <a:gd name="T5" fmla="*/ 1177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4198" y="2252"/>
                  </a:moveTo>
                  <a:cubicBezTo>
                    <a:pt x="1550" y="4297"/>
                    <a:pt x="0" y="7454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9095" y="-1"/>
                    <a:pt x="7414" y="403"/>
                    <a:pt x="5895" y="1177"/>
                  </a:cubicBezTo>
                  <a:lnTo>
                    <a:pt x="10800" y="108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  <a:tileRect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</p:grpSp>
      <p:sp>
        <p:nvSpPr>
          <p:cNvPr id="135172" name="Slide Number Placeholder 7">
            <a:extLst>
              <a:ext uri="{FF2B5EF4-FFF2-40B4-BE49-F238E27FC236}">
                <a16:creationId xmlns:a16="http://schemas.microsoft.com/office/drawing/2014/main" id="{E031B915-6A40-8B4B-B7D7-0F8974440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AF53BBD-D1EF-5C4E-949E-23664A860185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138</a:t>
            </a:fld>
            <a:endParaRPr lang="fr-FR" altLang="en-FR" sz="1050">
              <a:latin typeface="Calibri" panose="020F0502020204030204" pitchFamily="34" charset="0"/>
            </a:endParaRPr>
          </a:p>
        </p:txBody>
      </p:sp>
      <p:sp>
        <p:nvSpPr>
          <p:cNvPr id="135173" name="Footer Placeholder 8">
            <a:extLst>
              <a:ext uri="{FF2B5EF4-FFF2-40B4-BE49-F238E27FC236}">
                <a16:creationId xmlns:a16="http://schemas.microsoft.com/office/drawing/2014/main" id="{D0719773-149F-184C-A45D-F470BE8D6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Title 1">
            <a:extLst>
              <a:ext uri="{FF2B5EF4-FFF2-40B4-BE49-F238E27FC236}">
                <a16:creationId xmlns:a16="http://schemas.microsoft.com/office/drawing/2014/main" id="{6D4730FD-7F74-E34B-96F4-12B05A6CFF8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85887" y="86917"/>
            <a:ext cx="6329363" cy="535781"/>
          </a:xfrm>
        </p:spPr>
        <p:txBody>
          <a:bodyPr/>
          <a:lstStyle/>
          <a:p>
            <a:pPr eaLnBrk="1" hangingPunct="1"/>
            <a:r>
              <a:rPr lang="en-US" altLang="en-FR">
                <a:ea typeface="ＭＳ Ｐゴシック" panose="020B0600070205080204" pitchFamily="34" charset="-128"/>
              </a:rPr>
              <a:t>La </a:t>
            </a:r>
            <a:r>
              <a:rPr lang="fr-FR" altLang="en-FR">
                <a:ea typeface="ＭＳ Ｐゴシック" panose="020B0600070205080204" pitchFamily="34" charset="-128"/>
              </a:rPr>
              <a:t>matière</a:t>
            </a:r>
            <a:r>
              <a:rPr lang="en-US" altLang="en-FR">
                <a:ea typeface="ＭＳ Ｐゴシック" panose="020B0600070205080204" pitchFamily="34" charset="-128"/>
              </a:rPr>
              <a:t> noire</a:t>
            </a:r>
          </a:p>
        </p:txBody>
      </p:sp>
      <p:sp>
        <p:nvSpPr>
          <p:cNvPr id="138242" name="Content Placeholder 2">
            <a:extLst>
              <a:ext uri="{FF2B5EF4-FFF2-40B4-BE49-F238E27FC236}">
                <a16:creationId xmlns:a16="http://schemas.microsoft.com/office/drawing/2014/main" id="{9830FBD8-B5A2-9646-B46D-AD4BDB8D6B98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1385888" y="1329929"/>
            <a:ext cx="3077766" cy="3069431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ja-JP" altLang="en-US" sz="1950">
                <a:ea typeface="ＭＳ Ｐゴシック" panose="020B0600070205080204" pitchFamily="34" charset="-128"/>
              </a:rPr>
              <a:t>“</a:t>
            </a:r>
            <a:r>
              <a:rPr lang="en-US" altLang="ja-JP" sz="1950">
                <a:ea typeface="ＭＳ Ｐゴシック" panose="020B0600070205080204" pitchFamily="34" charset="-128"/>
              </a:rPr>
              <a:t>Noire</a:t>
            </a:r>
            <a:r>
              <a:rPr lang="ja-JP" altLang="en-US" sz="1950">
                <a:ea typeface="ＭＳ Ｐゴシック" panose="020B0600070205080204" pitchFamily="34" charset="-128"/>
              </a:rPr>
              <a:t>”</a:t>
            </a:r>
            <a:r>
              <a:rPr lang="en-US" altLang="ja-JP" sz="1950">
                <a:ea typeface="ＭＳ Ｐゴシック" panose="020B0600070205080204" pitchFamily="34" charset="-128"/>
              </a:rPr>
              <a:t> car on ne peut la détecter directement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FR" sz="1950">
                <a:ea typeface="ＭＳ Ｐゴシック" panose="020B0600070205080204" pitchFamily="34" charset="-128"/>
              </a:rPr>
              <a:t>Mais on peut observer son effet sur le mouvement des galaxies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FR" sz="1950">
                <a:ea typeface="ＭＳ Ｐゴシック" panose="020B0600070205080204" pitchFamily="34" charset="-128"/>
              </a:rPr>
              <a:t>Elle pourrait être formée de nouvelles particules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FR" sz="1950">
                <a:ea typeface="ＭＳ Ｐゴシック" panose="020B0600070205080204" pitchFamily="34" charset="-128"/>
              </a:rPr>
              <a:t>Le LHC, </a:t>
            </a:r>
            <a:r>
              <a:rPr lang="fr-FR" altLang="en-FR" sz="1950">
                <a:solidFill>
                  <a:srgbClr val="000000"/>
                </a:solidFill>
                <a:ea typeface="ＭＳ Ｐゴシック" panose="020B0600070205080204" pitchFamily="34" charset="-128"/>
              </a:rPr>
              <a:t>le grand accélérateur du CERN,</a:t>
            </a:r>
            <a:r>
              <a:rPr lang="en-US" altLang="en-FR" sz="1950">
                <a:ea typeface="ＭＳ Ｐゴシック" panose="020B0600070205080204" pitchFamily="34" charset="-128"/>
              </a:rPr>
              <a:t> pourrait créer ces particules</a:t>
            </a:r>
          </a:p>
        </p:txBody>
      </p:sp>
      <p:pic>
        <p:nvPicPr>
          <p:cNvPr id="138243" name="Picture 6" descr="spiral-galaxy">
            <a:extLst>
              <a:ext uri="{FF2B5EF4-FFF2-40B4-BE49-F238E27FC236}">
                <a16:creationId xmlns:a16="http://schemas.microsoft.com/office/drawing/2014/main" id="{72042DE7-1266-9F43-B7CB-AB81D738C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1657351"/>
            <a:ext cx="3257550" cy="2545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Slide Number Placeholder 4">
            <a:extLst>
              <a:ext uri="{FF2B5EF4-FFF2-40B4-BE49-F238E27FC236}">
                <a16:creationId xmlns:a16="http://schemas.microsoft.com/office/drawing/2014/main" id="{413054B0-36F3-9940-8EDC-19376EEF5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2CCEF40-3C5E-CD4F-BEE0-BAB86C3A03FF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139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138245" name="Footer Placeholder 5">
            <a:extLst>
              <a:ext uri="{FF2B5EF4-FFF2-40B4-BE49-F238E27FC236}">
                <a16:creationId xmlns:a16="http://schemas.microsoft.com/office/drawing/2014/main" id="{CDD378C4-62C7-2440-8A02-AA0F7F6B8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dans Infobox.">
            <a:extLst>
              <a:ext uri="{FF2B5EF4-FFF2-40B4-BE49-F238E27FC236}">
                <a16:creationId xmlns:a16="http://schemas.microsoft.com/office/drawing/2014/main" id="{AB536428-D379-3BB2-E300-6B62BD3E5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47" y="705731"/>
            <a:ext cx="3001352" cy="420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26AC1A-62C3-80E1-6B44-490EDA4A5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14</a:t>
            </a:fld>
            <a:endParaRPr lang="en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4FD885-7979-1758-648E-D47FB064A608}"/>
              </a:ext>
            </a:extLst>
          </p:cNvPr>
          <p:cNvSpPr txBox="1"/>
          <p:nvPr/>
        </p:nvSpPr>
        <p:spPr>
          <a:xfrm>
            <a:off x="356521" y="273435"/>
            <a:ext cx="283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Démocrite (460-370 av. J.C.)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8095BE-FC88-42E0-BC36-05A9DDE12E29}"/>
              </a:ext>
            </a:extLst>
          </p:cNvPr>
          <p:cNvSpPr/>
          <p:nvPr/>
        </p:nvSpPr>
        <p:spPr>
          <a:xfrm>
            <a:off x="3491880" y="556273"/>
            <a:ext cx="5194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/>
              <a:t>[…] </a:t>
            </a:r>
            <a:r>
              <a:rPr lang="fr-FR" sz="2400" b="1" dirty="0"/>
              <a:t>tout est constitué d’ “ atomes ”</a:t>
            </a:r>
            <a:r>
              <a:rPr lang="fr-FR" sz="2400" dirty="0"/>
              <a:t>*</a:t>
            </a:r>
          </a:p>
          <a:p>
            <a:endParaRPr lang="fr-FR" sz="2400" dirty="0"/>
          </a:p>
          <a:p>
            <a:r>
              <a:rPr lang="fr-FR" sz="2400" dirty="0"/>
              <a:t>physiquement […] </a:t>
            </a:r>
            <a:r>
              <a:rPr lang="fr-FR" sz="2400" b="1" dirty="0"/>
              <a:t>indivisibles </a:t>
            </a:r>
            <a:r>
              <a:rPr lang="fr-FR" sz="2400" dirty="0"/>
              <a:t>;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/>
              <a:t>entre les atomes il y a que du vide</a:t>
            </a:r>
            <a:r>
              <a:rPr lang="fr-FR" sz="2400" dirty="0"/>
              <a:t>;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 err="1">
                <a:solidFill>
                  <a:schemeClr val="bg1"/>
                </a:solidFill>
              </a:rPr>
              <a:t>gli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  <a:r>
              <a:rPr lang="fr-FR" sz="2400" b="1" dirty="0" err="1">
                <a:solidFill>
                  <a:schemeClr val="bg1"/>
                </a:solidFill>
              </a:rPr>
              <a:t>atomi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  <a:r>
              <a:rPr lang="fr-FR" sz="2400" dirty="0">
                <a:solidFill>
                  <a:schemeClr val="bg1"/>
                </a:solidFill>
              </a:rPr>
              <a:t> sono </a:t>
            </a:r>
            <a:r>
              <a:rPr lang="fr-FR" sz="2400" b="1" dirty="0" err="1">
                <a:solidFill>
                  <a:schemeClr val="bg1"/>
                </a:solidFill>
              </a:rPr>
              <a:t>indistruttibili</a:t>
            </a:r>
            <a:r>
              <a:rPr lang="fr-FR" sz="2400" dirty="0">
                <a:solidFill>
                  <a:schemeClr val="bg1"/>
                </a:solidFill>
              </a:rPr>
              <a:t>,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</a:rPr>
              <a:t>sono </a:t>
            </a:r>
            <a:r>
              <a:rPr lang="fr-FR" sz="2400" b="1" dirty="0">
                <a:solidFill>
                  <a:schemeClr val="bg1"/>
                </a:solidFill>
              </a:rPr>
              <a:t>sempre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b="1" dirty="0">
                <a:solidFill>
                  <a:schemeClr val="bg1"/>
                </a:solidFill>
              </a:rPr>
              <a:t>in </a:t>
            </a:r>
            <a:r>
              <a:rPr lang="fr-FR" sz="2400" b="1" dirty="0" err="1">
                <a:solidFill>
                  <a:schemeClr val="bg1"/>
                </a:solidFill>
              </a:rPr>
              <a:t>movimento</a:t>
            </a:r>
            <a:r>
              <a:rPr lang="fr-FR" sz="2400" b="1" dirty="0">
                <a:solidFill>
                  <a:schemeClr val="bg1"/>
                </a:solidFill>
              </a:rPr>
              <a:t> e sempre lo </a:t>
            </a:r>
            <a:r>
              <a:rPr lang="fr-FR" sz="2400" b="1" dirty="0" err="1">
                <a:solidFill>
                  <a:schemeClr val="bg1"/>
                </a:solidFill>
              </a:rPr>
              <a:t>saranno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>
                <a:solidFill>
                  <a:srgbClr val="FF0000"/>
                </a:solidFill>
              </a:rPr>
              <a:t>* </a:t>
            </a:r>
            <a:r>
              <a:rPr lang="fr-FR" sz="2400" b="1" dirty="0" err="1">
                <a:solidFill>
                  <a:srgbClr val="FF0000"/>
                </a:solidFill>
              </a:rPr>
              <a:t>ἂτομ</a:t>
            </a:r>
            <a:r>
              <a:rPr lang="fr-FR" sz="2400" b="1" dirty="0">
                <a:solidFill>
                  <a:srgbClr val="FF0000"/>
                </a:solidFill>
              </a:rPr>
              <a:t>α, indivisible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BF7F20-A537-92B0-F2CB-CB68A0FD1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3000045556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Title 1">
            <a:extLst>
              <a:ext uri="{FF2B5EF4-FFF2-40B4-BE49-F238E27FC236}">
                <a16:creationId xmlns:a16="http://schemas.microsoft.com/office/drawing/2014/main" id="{780F804C-980D-E54B-B01F-37EA2A8FF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65" y="0"/>
            <a:ext cx="5640273" cy="589360"/>
          </a:xfrm>
        </p:spPr>
        <p:txBody>
          <a:bodyPr/>
          <a:lstStyle/>
          <a:p>
            <a:pPr eaLnBrk="1" hangingPunct="1"/>
            <a:r>
              <a:rPr lang="en-US" altLang="en-FR">
                <a:ea typeface="ＭＳ Ｐゴシック" panose="020B0600070205080204" pitchFamily="34" charset="-128"/>
              </a:rPr>
              <a:t>Evidence de la matière noire</a:t>
            </a:r>
          </a:p>
        </p:txBody>
      </p:sp>
      <p:pic>
        <p:nvPicPr>
          <p:cNvPr id="140290" name="Picture 5">
            <a:extLst>
              <a:ext uri="{FF2B5EF4-FFF2-40B4-BE49-F238E27FC236}">
                <a16:creationId xmlns:a16="http://schemas.microsoft.com/office/drawing/2014/main" id="{2F43D377-B5A7-9B4B-BFA7-48CC1C7C4C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544" y="1159669"/>
            <a:ext cx="6585347" cy="2982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1" name="Slide Number Placeholder 5">
            <a:extLst>
              <a:ext uri="{FF2B5EF4-FFF2-40B4-BE49-F238E27FC236}">
                <a16:creationId xmlns:a16="http://schemas.microsoft.com/office/drawing/2014/main" id="{5F7ECE3E-E6B0-6842-A32C-38863C629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47891F1-DF8D-8D4E-8495-D6DB1E44B009}" type="slidenum">
              <a:rPr lang="fr-FR" altLang="en-FR" sz="900">
                <a:latin typeface="Calibri" panose="020F0502020204030204" pitchFamily="34" charset="0"/>
              </a:rPr>
              <a:pPr eaLnBrk="1" hangingPunct="1"/>
              <a:t>140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140292" name="Footer Placeholder 6">
            <a:extLst>
              <a:ext uri="{FF2B5EF4-FFF2-40B4-BE49-F238E27FC236}">
                <a16:creationId xmlns:a16="http://schemas.microsoft.com/office/drawing/2014/main" id="{BFE93C3E-AFA7-674B-8250-B8E63C46A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dans Infobox.">
            <a:extLst>
              <a:ext uri="{FF2B5EF4-FFF2-40B4-BE49-F238E27FC236}">
                <a16:creationId xmlns:a16="http://schemas.microsoft.com/office/drawing/2014/main" id="{AB536428-D379-3BB2-E300-6B62BD3E5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47" y="705731"/>
            <a:ext cx="3001352" cy="420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046F01-C0F7-01E9-2BB9-FB96A2D58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15</a:t>
            </a:fld>
            <a:endParaRPr lang="en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AD3C1B-016A-8D46-0222-CFF8219360AA}"/>
              </a:ext>
            </a:extLst>
          </p:cNvPr>
          <p:cNvSpPr txBox="1"/>
          <p:nvPr/>
        </p:nvSpPr>
        <p:spPr>
          <a:xfrm>
            <a:off x="356521" y="273435"/>
            <a:ext cx="283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Démocrite (460-370 av. J.C.)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ABA8F2-4D62-D04D-B65E-1F0B99EFC5F5}"/>
              </a:ext>
            </a:extLst>
          </p:cNvPr>
          <p:cNvSpPr/>
          <p:nvPr/>
        </p:nvSpPr>
        <p:spPr>
          <a:xfrm>
            <a:off x="3491880" y="556273"/>
            <a:ext cx="5194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/>
              <a:t>[…] </a:t>
            </a:r>
            <a:r>
              <a:rPr lang="fr-FR" sz="2400" b="1" dirty="0"/>
              <a:t>tout est constitué d’ “ atomes ”</a:t>
            </a:r>
            <a:r>
              <a:rPr lang="fr-FR" sz="2400" dirty="0"/>
              <a:t>*</a:t>
            </a:r>
          </a:p>
          <a:p>
            <a:endParaRPr lang="fr-FR" sz="2400" dirty="0"/>
          </a:p>
          <a:p>
            <a:r>
              <a:rPr lang="fr-FR" sz="2400" dirty="0"/>
              <a:t>physiquement […] </a:t>
            </a:r>
            <a:r>
              <a:rPr lang="fr-FR" sz="2400" b="1" dirty="0"/>
              <a:t>indivisibles </a:t>
            </a:r>
            <a:r>
              <a:rPr lang="fr-FR" sz="2400" dirty="0"/>
              <a:t>;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/>
              <a:t>entre les atomes il y a que du vide</a:t>
            </a:r>
            <a:r>
              <a:rPr lang="fr-FR" sz="2400" dirty="0"/>
              <a:t>;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/>
              <a:t>les atomes </a:t>
            </a:r>
            <a:r>
              <a:rPr lang="fr-FR" sz="2400" dirty="0"/>
              <a:t>sont </a:t>
            </a:r>
            <a:r>
              <a:rPr lang="fr-FR" sz="2400" b="1" dirty="0"/>
              <a:t>indestructibles</a:t>
            </a:r>
            <a:r>
              <a:rPr lang="fr-FR" sz="2400" dirty="0"/>
              <a:t>,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</a:rPr>
              <a:t>sono </a:t>
            </a:r>
            <a:r>
              <a:rPr lang="fr-FR" sz="2400" b="1" dirty="0">
                <a:solidFill>
                  <a:schemeClr val="bg1"/>
                </a:solidFill>
              </a:rPr>
              <a:t>sempre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b="1" dirty="0">
                <a:solidFill>
                  <a:schemeClr val="bg1"/>
                </a:solidFill>
              </a:rPr>
              <a:t>in </a:t>
            </a:r>
            <a:r>
              <a:rPr lang="fr-FR" sz="2400" b="1" dirty="0" err="1">
                <a:solidFill>
                  <a:schemeClr val="bg1"/>
                </a:solidFill>
              </a:rPr>
              <a:t>movimento</a:t>
            </a:r>
            <a:r>
              <a:rPr lang="fr-FR" sz="2400" b="1" dirty="0">
                <a:solidFill>
                  <a:schemeClr val="bg1"/>
                </a:solidFill>
              </a:rPr>
              <a:t> e sempre lo </a:t>
            </a:r>
            <a:r>
              <a:rPr lang="fr-FR" sz="2400" b="1" dirty="0" err="1">
                <a:solidFill>
                  <a:schemeClr val="bg1"/>
                </a:solidFill>
              </a:rPr>
              <a:t>saranno</a:t>
            </a:r>
            <a:r>
              <a:rPr lang="fr-FR" sz="2400" b="1" dirty="0">
                <a:solidFill>
                  <a:schemeClr val="bg1"/>
                </a:solidFill>
              </a:rPr>
              <a:t>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>
                <a:solidFill>
                  <a:srgbClr val="FF0000"/>
                </a:solidFill>
              </a:rPr>
              <a:t>* </a:t>
            </a:r>
            <a:r>
              <a:rPr lang="fr-FR" sz="2400" b="1" dirty="0" err="1">
                <a:solidFill>
                  <a:srgbClr val="FF0000"/>
                </a:solidFill>
              </a:rPr>
              <a:t>ἂτομ</a:t>
            </a:r>
            <a:r>
              <a:rPr lang="fr-FR" sz="2400" b="1" dirty="0">
                <a:solidFill>
                  <a:srgbClr val="FF0000"/>
                </a:solidFill>
              </a:rPr>
              <a:t>α, indivisible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A2764D-FB8B-B172-F1DD-92531A420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34378138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dans Infobox.">
            <a:extLst>
              <a:ext uri="{FF2B5EF4-FFF2-40B4-BE49-F238E27FC236}">
                <a16:creationId xmlns:a16="http://schemas.microsoft.com/office/drawing/2014/main" id="{AB536428-D379-3BB2-E300-6B62BD3E5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47" y="705731"/>
            <a:ext cx="3001352" cy="420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285CA2-07B9-0153-8373-DE7A2AE54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16</a:t>
            </a:fld>
            <a:endParaRPr lang="en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C6F63C-6820-0B80-938D-518DA5C51075}"/>
              </a:ext>
            </a:extLst>
          </p:cNvPr>
          <p:cNvSpPr txBox="1"/>
          <p:nvPr/>
        </p:nvSpPr>
        <p:spPr>
          <a:xfrm>
            <a:off x="356521" y="273435"/>
            <a:ext cx="283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Démocrite (460-370 av. J.C.)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7BF240-822B-3AFE-8E50-DCAEE1056559}"/>
              </a:ext>
            </a:extLst>
          </p:cNvPr>
          <p:cNvSpPr/>
          <p:nvPr/>
        </p:nvSpPr>
        <p:spPr>
          <a:xfrm>
            <a:off x="3491880" y="556273"/>
            <a:ext cx="5194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/>
              <a:t>[…] </a:t>
            </a:r>
            <a:r>
              <a:rPr lang="fr-FR" sz="2400" b="1" dirty="0"/>
              <a:t>tout est constitué d’ “ atomes ”</a:t>
            </a:r>
            <a:r>
              <a:rPr lang="fr-FR" sz="2400" dirty="0"/>
              <a:t>*</a:t>
            </a:r>
          </a:p>
          <a:p>
            <a:endParaRPr lang="fr-FR" sz="2400" dirty="0"/>
          </a:p>
          <a:p>
            <a:r>
              <a:rPr lang="fr-FR" sz="2400" dirty="0"/>
              <a:t>physiquement […] </a:t>
            </a:r>
            <a:r>
              <a:rPr lang="fr-FR" sz="2400" b="1" dirty="0"/>
              <a:t>indivisibles </a:t>
            </a:r>
            <a:r>
              <a:rPr lang="fr-FR" sz="2400" dirty="0"/>
              <a:t>;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/>
              <a:t>entre les atomes il y a que du vide</a:t>
            </a:r>
            <a:r>
              <a:rPr lang="fr-FR" sz="2400" dirty="0"/>
              <a:t>;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b="1" dirty="0"/>
              <a:t>les atomes </a:t>
            </a:r>
            <a:r>
              <a:rPr lang="fr-FR" sz="2400" dirty="0"/>
              <a:t>sont </a:t>
            </a:r>
            <a:r>
              <a:rPr lang="fr-FR" sz="2400" b="1" dirty="0"/>
              <a:t>indestructibles</a:t>
            </a:r>
            <a:r>
              <a:rPr lang="fr-FR" sz="2400" dirty="0"/>
              <a:t>, 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/>
              <a:t>et sont - et seront - </a:t>
            </a:r>
            <a:r>
              <a:rPr lang="fr-FR" sz="2400" b="1" dirty="0"/>
              <a:t>toujours en mouvement </a:t>
            </a:r>
          </a:p>
          <a:p>
            <a:endParaRPr lang="fr-FR" sz="2400" b="1" dirty="0">
              <a:solidFill>
                <a:schemeClr val="bg1"/>
              </a:solidFill>
            </a:endParaRPr>
          </a:p>
          <a:p>
            <a:r>
              <a:rPr lang="fr-FR" sz="2400" b="1" dirty="0">
                <a:solidFill>
                  <a:srgbClr val="FF0000"/>
                </a:solidFill>
              </a:rPr>
              <a:t>* </a:t>
            </a:r>
            <a:r>
              <a:rPr lang="fr-FR" sz="2400" b="1" dirty="0" err="1">
                <a:solidFill>
                  <a:srgbClr val="FF0000"/>
                </a:solidFill>
              </a:rPr>
              <a:t>ἂτομ</a:t>
            </a:r>
            <a:r>
              <a:rPr lang="fr-FR" sz="2400" b="1" dirty="0">
                <a:solidFill>
                  <a:srgbClr val="FF0000"/>
                </a:solidFill>
              </a:rPr>
              <a:t>α, indivisible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58FD42-58C2-1A6C-20AB-1B5AD3056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35692206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0CDD85E-F8A5-68EC-9E2D-74F3D01D4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Oval Callout 6">
            <a:extLst>
              <a:ext uri="{FF2B5EF4-FFF2-40B4-BE49-F238E27FC236}">
                <a16:creationId xmlns:a16="http://schemas.microsoft.com/office/drawing/2014/main" id="{7F3DA6F8-9916-A996-4939-122691983AEE}"/>
              </a:ext>
            </a:extLst>
          </p:cNvPr>
          <p:cNvSpPr/>
          <p:nvPr/>
        </p:nvSpPr>
        <p:spPr>
          <a:xfrm>
            <a:off x="239342" y="472966"/>
            <a:ext cx="3578244" cy="2433206"/>
          </a:xfrm>
          <a:prstGeom prst="wedgeEllipseCallout">
            <a:avLst>
              <a:gd name="adj1" fmla="val 45728"/>
              <a:gd name="adj2" fmla="val 42893"/>
            </a:avLst>
          </a:prstGeom>
          <a:solidFill>
            <a:srgbClr val="FFB90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b="1" dirty="0">
                <a:solidFill>
                  <a:srgbClr val="FFB902"/>
                </a:solidFill>
              </a:rPr>
              <a:t>Pourquoi s’interroger ?</a:t>
            </a:r>
          </a:p>
          <a:p>
            <a:pPr algn="ctr"/>
            <a:endParaRPr lang="en-FR" b="1" dirty="0"/>
          </a:p>
          <a:p>
            <a:pPr algn="ctr"/>
            <a:r>
              <a:rPr lang="en-FR" b="1" dirty="0"/>
              <a:t>Qu’est-ce que nous avons trouvé ?</a:t>
            </a:r>
          </a:p>
          <a:p>
            <a:pPr algn="ctr"/>
            <a:endParaRPr lang="en-FR" b="1" dirty="0"/>
          </a:p>
          <a:p>
            <a:pPr algn="ctr"/>
            <a:r>
              <a:rPr lang="en-FR" b="1" dirty="0">
                <a:solidFill>
                  <a:srgbClr val="FFB902"/>
                </a:solidFill>
              </a:rPr>
              <a:t>Et comment on l’a fait 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AAA99D-6F21-55E3-FE43-1B74FC1E5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17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348379-5681-BD1C-98CB-C10BDF759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18612586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issues, Organs and Systems of Living Things - ppt download">
            <a:extLst>
              <a:ext uri="{FF2B5EF4-FFF2-40B4-BE49-F238E27FC236}">
                <a16:creationId xmlns:a16="http://schemas.microsoft.com/office/drawing/2014/main" id="{402867C3-746C-F5E6-E613-BD7B129D6C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0" y="0"/>
            <a:ext cx="8956626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CF5DFF-2EC7-E064-BD75-D59D4406B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FE8CFE-44AC-F913-0BFA-EDB91082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41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issues, Organs and Systems of Living Things - ppt download">
            <a:extLst>
              <a:ext uri="{FF2B5EF4-FFF2-40B4-BE49-F238E27FC236}">
                <a16:creationId xmlns:a16="http://schemas.microsoft.com/office/drawing/2014/main" id="{7D5230C4-26C2-D1F0-99EB-6BB8A1E59A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75"/>
          <a:stretch/>
        </p:blipFill>
        <p:spPr bwMode="auto">
          <a:xfrm>
            <a:off x="3804316" y="-2161"/>
            <a:ext cx="5290613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3E030904-367F-C5AE-4D5A-C5C7C3FAE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75" y="1523076"/>
            <a:ext cx="1952483" cy="2655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A3BEB1-4DB0-13E2-6A96-8959CC3A1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FB78-7307-406F-AA68-9D95F21D24DA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26" name="Slide Number Placeholder 3">
            <a:extLst>
              <a:ext uri="{FF2B5EF4-FFF2-40B4-BE49-F238E27FC236}">
                <a16:creationId xmlns:a16="http://schemas.microsoft.com/office/drawing/2014/main" id="{F15C5DD7-4886-D1D2-E467-97751442767A}"/>
              </a:ext>
            </a:extLst>
          </p:cNvPr>
          <p:cNvSpPr txBox="1">
            <a:spLocks/>
          </p:cNvSpPr>
          <p:nvPr/>
        </p:nvSpPr>
        <p:spPr>
          <a:xfrm>
            <a:off x="6667500" y="4881564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28FB78-7307-406F-AA68-9D95F21D24DA}" type="slidenum">
              <a:rPr lang="en-GB" sz="900">
                <a:solidFill>
                  <a:schemeClr val="bg1"/>
                </a:solidFill>
              </a:rPr>
              <a:pPr/>
              <a:t>19</a:t>
            </a:fld>
            <a:endParaRPr lang="en-GB" sz="900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43182CB-CCD8-9990-7F41-19DA69572075}"/>
              </a:ext>
            </a:extLst>
          </p:cNvPr>
          <p:cNvCxnSpPr>
            <a:cxnSpLocks/>
          </p:cNvCxnSpPr>
          <p:nvPr/>
        </p:nvCxnSpPr>
        <p:spPr>
          <a:xfrm flipH="1">
            <a:off x="1852449" y="965047"/>
            <a:ext cx="2041387" cy="55802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31E7002-D278-051B-57E0-EF65E16BA291}"/>
              </a:ext>
            </a:extLst>
          </p:cNvPr>
          <p:cNvCxnSpPr>
            <a:cxnSpLocks/>
          </p:cNvCxnSpPr>
          <p:nvPr/>
        </p:nvCxnSpPr>
        <p:spPr>
          <a:xfrm flipH="1">
            <a:off x="2103438" y="1472377"/>
            <a:ext cx="1908886" cy="8363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8785DB6-A9EE-7FB0-9DC1-4C27A770DC2E}"/>
              </a:ext>
            </a:extLst>
          </p:cNvPr>
          <p:cNvSpPr txBox="1"/>
          <p:nvPr/>
        </p:nvSpPr>
        <p:spPr>
          <a:xfrm>
            <a:off x="3014545" y="2314759"/>
            <a:ext cx="3355406" cy="5539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sz="1500" dirty="0"/>
              <a:t>Diamètre cheveux ~ 10</a:t>
            </a:r>
            <a:r>
              <a:rPr lang="fr-FR" sz="1500" baseline="30000" dirty="0"/>
              <a:t>-5</a:t>
            </a:r>
            <a:r>
              <a:rPr lang="fr-FR" sz="1500" dirty="0"/>
              <a:t> m (1/100 mm)</a:t>
            </a:r>
            <a:br>
              <a:rPr lang="fr-FR" sz="1500" dirty="0"/>
            </a:br>
            <a:r>
              <a:rPr lang="fr-FR" sz="1500" dirty="0"/>
              <a:t>=&gt; 100mile  fois un atome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51465EC-5D6E-53E1-A12D-B58654D08F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2784" y="3219822"/>
            <a:ext cx="3771016" cy="1477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500" dirty="0">
                <a:latin typeface="Calibri" panose="020F0502020204030204" pitchFamily="34" charset="0"/>
              </a:rPr>
              <a:t>Si les protons et les neutrons </a:t>
            </a:r>
            <a:r>
              <a:rPr lang="en-US" altLang="en-FR" sz="1500" dirty="0" err="1">
                <a:latin typeface="Calibri" panose="020F0502020204030204" pitchFamily="34" charset="0"/>
              </a:rPr>
              <a:t>avaient</a:t>
            </a:r>
            <a:r>
              <a:rPr lang="en-US" altLang="en-FR" sz="1500" dirty="0">
                <a:latin typeface="Calibri" panose="020F0502020204030204" pitchFamily="34" charset="0"/>
              </a:rPr>
              <a:t> un </a:t>
            </a:r>
            <a:r>
              <a:rPr lang="en-US" altLang="en-FR" sz="1500" dirty="0" err="1">
                <a:latin typeface="Calibri" panose="020F0502020204030204" pitchFamily="34" charset="0"/>
              </a:rPr>
              <a:t>diamètre</a:t>
            </a:r>
            <a:r>
              <a:rPr lang="en-US" altLang="en-FR" sz="1500" dirty="0">
                <a:latin typeface="Calibri" panose="020F0502020204030204" pitchFamily="34" charset="0"/>
              </a:rPr>
              <a:t> de 10 cm, les quarks et les </a:t>
            </a:r>
            <a:r>
              <a:rPr lang="en-US" altLang="en-FR" sz="1500" dirty="0" err="1">
                <a:latin typeface="Calibri" panose="020F0502020204030204" pitchFamily="34" charset="0"/>
              </a:rPr>
              <a:t>électrons</a:t>
            </a:r>
            <a:endParaRPr lang="en-US" altLang="en-FR" sz="15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FR" sz="1500" dirty="0" err="1">
                <a:latin typeface="Calibri" panose="020F0502020204030204" pitchFamily="34" charset="0"/>
              </a:rPr>
              <a:t>mesureraient</a:t>
            </a:r>
            <a:r>
              <a:rPr lang="en-US" altLang="en-FR" sz="1500" dirty="0">
                <a:latin typeface="Calibri" panose="020F0502020204030204" pitchFamily="34" charset="0"/>
              </a:rPr>
              <a:t> </a:t>
            </a:r>
            <a:r>
              <a:rPr lang="en-US" altLang="en-FR" sz="1500" dirty="0" err="1">
                <a:latin typeface="Calibri" panose="020F0502020204030204" pitchFamily="34" charset="0"/>
              </a:rPr>
              <a:t>moins</a:t>
            </a:r>
            <a:r>
              <a:rPr lang="en-US" altLang="en-FR" sz="1500" dirty="0">
                <a:latin typeface="Calibri" panose="020F0502020204030204" pitchFamily="34" charset="0"/>
              </a:rPr>
              <a:t> de 0,01 mm et un </a:t>
            </a:r>
            <a:r>
              <a:rPr lang="en-US" altLang="en-FR" sz="1500" dirty="0" err="1">
                <a:latin typeface="Calibri" panose="020F0502020204030204" pitchFamily="34" charset="0"/>
              </a:rPr>
              <a:t>atome</a:t>
            </a:r>
            <a:r>
              <a:rPr lang="en-US" altLang="en-FR" sz="1500" dirty="0">
                <a:latin typeface="Calibri" panose="020F0502020204030204" pitchFamily="34" charset="0"/>
              </a:rPr>
              <a:t> </a:t>
            </a:r>
            <a:r>
              <a:rPr lang="en-US" altLang="en-FR" sz="1500" dirty="0" err="1">
                <a:latin typeface="Calibri" panose="020F0502020204030204" pitchFamily="34" charset="0"/>
              </a:rPr>
              <a:t>entier</a:t>
            </a:r>
            <a:r>
              <a:rPr lang="en-US" altLang="en-FR" sz="1500" dirty="0">
                <a:latin typeface="Calibri" panose="020F0502020204030204" pitchFamily="34" charset="0"/>
              </a:rPr>
              <a:t> </a:t>
            </a:r>
            <a:r>
              <a:rPr lang="en-US" altLang="en-FR" sz="1500" dirty="0" err="1">
                <a:latin typeface="Calibri" panose="020F0502020204030204" pitchFamily="34" charset="0"/>
              </a:rPr>
              <a:t>ferait</a:t>
            </a:r>
            <a:r>
              <a:rPr lang="en-US" altLang="en-FR" sz="1500" dirty="0">
                <a:latin typeface="Calibri" panose="020F0502020204030204" pitchFamily="34" charset="0"/>
              </a:rPr>
              <a:t> environ 10 km de </a:t>
            </a:r>
            <a:r>
              <a:rPr lang="en-US" altLang="en-FR" sz="1500" dirty="0" err="1">
                <a:latin typeface="Calibri" panose="020F0502020204030204" pitchFamily="34" charset="0"/>
              </a:rPr>
              <a:t>diamètre</a:t>
            </a:r>
            <a:r>
              <a:rPr lang="en-US" altLang="en-FR" sz="1500" dirty="0">
                <a:latin typeface="Calibri" panose="020F0502020204030204" pitchFamily="34" charset="0"/>
              </a:rPr>
              <a:t>. </a:t>
            </a:r>
          </a:p>
          <a:p>
            <a:pPr eaLnBrk="1" hangingPunct="1">
              <a:buFont typeface="Wingdings" pitchFamily="2" charset="2"/>
              <a:buChar char="è"/>
            </a:pPr>
            <a:r>
              <a:rPr lang="en-US" altLang="en-FR" sz="1500" dirty="0">
                <a:latin typeface="Calibri" panose="020F0502020204030204" pitchFamily="34" charset="0"/>
              </a:rPr>
              <a:t>Un </a:t>
            </a:r>
            <a:r>
              <a:rPr lang="en-US" altLang="en-FR" sz="1500" dirty="0" err="1">
                <a:latin typeface="Calibri" panose="020F0502020204030204" pitchFamily="34" charset="0"/>
              </a:rPr>
              <a:t>atome</a:t>
            </a:r>
            <a:r>
              <a:rPr lang="en-US" altLang="en-FR" sz="1500" dirty="0">
                <a:latin typeface="Calibri" panose="020F0502020204030204" pitchFamily="34" charset="0"/>
              </a:rPr>
              <a:t> </a:t>
            </a:r>
            <a:r>
              <a:rPr lang="en-US" altLang="en-FR" sz="1500" dirty="0" err="1">
                <a:latin typeface="Calibri" panose="020F0502020204030204" pitchFamily="34" charset="0"/>
              </a:rPr>
              <a:t>est</a:t>
            </a:r>
            <a:r>
              <a:rPr lang="en-US" altLang="en-FR" sz="1500" dirty="0">
                <a:latin typeface="Calibri" panose="020F0502020204030204" pitchFamily="34" charset="0"/>
              </a:rPr>
              <a:t> </a:t>
            </a:r>
            <a:r>
              <a:rPr lang="en-US" altLang="en-FR" sz="1500" dirty="0" err="1">
                <a:latin typeface="Calibri" panose="020F0502020204030204" pitchFamily="34" charset="0"/>
              </a:rPr>
              <a:t>constitué</a:t>
            </a:r>
            <a:r>
              <a:rPr lang="en-US" altLang="en-FR" sz="1500" dirty="0">
                <a:latin typeface="Calibri" panose="020F0502020204030204" pitchFamily="34" charset="0"/>
              </a:rPr>
              <a:t> </a:t>
            </a:r>
            <a:r>
              <a:rPr lang="en-US" altLang="en-FR" sz="1500" dirty="0" err="1">
                <a:latin typeface="Calibri" panose="020F0502020204030204" pitchFamily="34" charset="0"/>
              </a:rPr>
              <a:t>à</a:t>
            </a:r>
            <a:r>
              <a:rPr lang="en-US" altLang="en-FR" sz="1500" dirty="0">
                <a:latin typeface="Calibri" panose="020F0502020204030204" pitchFamily="34" charset="0"/>
              </a:rPr>
              <a:t> plus de 99,99 %</a:t>
            </a:r>
          </a:p>
          <a:p>
            <a:pPr eaLnBrk="1" hangingPunct="1"/>
            <a:r>
              <a:rPr lang="en-US" altLang="en-FR" sz="1500" dirty="0">
                <a:latin typeface="Calibri" panose="020F0502020204030204" pitchFamily="34" charset="0"/>
              </a:rPr>
              <a:t>de </a:t>
            </a:r>
            <a:r>
              <a:rPr lang="en-US" altLang="en-FR" sz="1500" b="1" dirty="0">
                <a:latin typeface="Calibri" panose="020F0502020204030204" pitchFamily="34" charset="0"/>
              </a:rPr>
              <a:t>vide</a:t>
            </a:r>
            <a:r>
              <a:rPr lang="en-US" altLang="en-FR" sz="1500" dirty="0"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30" name="Picture 2" descr="Image dans Infobox.">
            <a:extLst>
              <a:ext uri="{FF2B5EF4-FFF2-40B4-BE49-F238E27FC236}">
                <a16:creationId xmlns:a16="http://schemas.microsoft.com/office/drawing/2014/main" id="{85B39E16-3A2C-B2AE-1925-A746B8AC0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035" y="2314759"/>
            <a:ext cx="1952483" cy="2732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Lunettes de soleil Aviator SVG Silhouette Cricut fichier | Etsy France">
            <a:extLst>
              <a:ext uri="{FF2B5EF4-FFF2-40B4-BE49-F238E27FC236}">
                <a16:creationId xmlns:a16="http://schemas.microsoft.com/office/drawing/2014/main" id="{A49C3B9E-DA9C-ABBD-EC01-22F5F6DE0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12167" y1="42008" x2="11000" y2="49033"/>
                        <a14:foregroundMark x1="11000" y1="49033" x2="11267" y2="56011"/>
                        <a14:foregroundMark x1="11267" y1="56011" x2="17067" y2="67893"/>
                        <a14:foregroundMark x1="17067" y1="67893" x2="22033" y2="71240"/>
                        <a14:foregroundMark x1="22033" y1="71240" x2="28233" y2="71570"/>
                        <a14:foregroundMark x1="28233" y1="71570" x2="37733" y2="64026"/>
                        <a14:foregroundMark x1="37733" y1="64026" x2="41967" y2="58322"/>
                        <a14:foregroundMark x1="41967" y1="58322" x2="46067" y2="44272"/>
                        <a14:foregroundMark x1="46067" y1="44272" x2="46733" y2="37294"/>
                        <a14:foregroundMark x1="46733" y1="37294" x2="51800" y2="36398"/>
                        <a14:foregroundMark x1="51800" y1="36398" x2="54900" y2="53324"/>
                        <a14:foregroundMark x1="54900" y1="53324" x2="58833" y2="60868"/>
                        <a14:foregroundMark x1="58833" y1="60868" x2="68967" y2="69731"/>
                        <a14:foregroundMark x1="68967" y1="69731" x2="73933" y2="71806"/>
                        <a14:foregroundMark x1="73933" y1="71806" x2="68533" y2="63602"/>
                        <a14:foregroundMark x1="68533" y1="63602" x2="79533" y2="70769"/>
                        <a14:foregroundMark x1="79533" y1="70769" x2="85267" y2="64734"/>
                        <a14:foregroundMark x1="85267" y1="64734" x2="89133" y2="55304"/>
                        <a14:foregroundMark x1="89133" y1="55304" x2="86967" y2="40217"/>
                        <a14:foregroundMark x1="86967" y1="40217" x2="81167" y2="33145"/>
                        <a14:foregroundMark x1="81167" y1="33145" x2="67867" y2="28100"/>
                        <a14:foregroundMark x1="67867" y1="28100" x2="25300" y2="28430"/>
                        <a14:foregroundMark x1="25300" y1="28430" x2="13867" y2="37105"/>
                        <a14:foregroundMark x1="13867" y1="37105" x2="11733" y2="429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03" y="2557134"/>
            <a:ext cx="698945" cy="49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407692-783D-4099-80B1-E64E8ECB8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336136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9" grpId="0" animBg="1"/>
      <p:bldP spid="2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9585AE36-79A3-3EDB-BAAE-2156CA085F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83"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3D6B40-9A89-FFC5-0CC4-092AAFC20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910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9750D-579B-1146-9756-456225932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 la chimie à la physique des particules</a:t>
            </a:r>
          </a:p>
        </p:txBody>
      </p:sp>
      <p:pic>
        <p:nvPicPr>
          <p:cNvPr id="9218" name="Picture 2" descr="Françaises, Français - Antoine Lavoisier">
            <a:extLst>
              <a:ext uri="{FF2B5EF4-FFF2-40B4-BE49-F238E27FC236}">
                <a16:creationId xmlns:a16="http://schemas.microsoft.com/office/drawing/2014/main" id="{238C39DD-421F-BB42-AF4D-0AA1662B14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105" y="1421507"/>
            <a:ext cx="2357142" cy="132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Ernest Rutherford — Wikipédia">
            <a:extLst>
              <a:ext uri="{FF2B5EF4-FFF2-40B4-BE49-F238E27FC236}">
                <a16:creationId xmlns:a16="http://schemas.microsoft.com/office/drawing/2014/main" id="{E4324DD4-6B1B-8E40-9DC4-AAD1BF3A3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0314" y="1471979"/>
            <a:ext cx="1087714" cy="1508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Steven Weinberg obituary | Particle physics | The Guardian">
            <a:extLst>
              <a:ext uri="{FF2B5EF4-FFF2-40B4-BE49-F238E27FC236}">
                <a16:creationId xmlns:a16="http://schemas.microsoft.com/office/drawing/2014/main" id="{C0D4B1BB-B8DE-F747-859C-25D3B7B8A2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3" t="-394" r="4859" b="394"/>
          <a:stretch/>
        </p:blipFill>
        <p:spPr bwMode="auto">
          <a:xfrm>
            <a:off x="7427313" y="3100582"/>
            <a:ext cx="1684123" cy="195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7326AF-6DF5-904E-A491-6F93F23A9201}"/>
              </a:ext>
            </a:extLst>
          </p:cNvPr>
          <p:cNvSpPr txBox="1"/>
          <p:nvPr/>
        </p:nvSpPr>
        <p:spPr>
          <a:xfrm>
            <a:off x="34909" y="1608365"/>
            <a:ext cx="471079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500" dirty="0"/>
              <a:t>18-19 </a:t>
            </a:r>
            <a:r>
              <a:rPr lang="fr-FR" sz="1500" dirty="0" err="1"/>
              <a:t>ème</a:t>
            </a:r>
            <a:r>
              <a:rPr lang="fr-FR" sz="1500" dirty="0"/>
              <a:t> siècle (chimiste)</a:t>
            </a:r>
            <a:br>
              <a:rPr lang="fr-FR" sz="1500" dirty="0"/>
            </a:br>
            <a:r>
              <a:rPr lang="fr-FR" sz="1500" dirty="0"/>
              <a:t>molécules faites d’atomes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fr-FR" sz="15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500" dirty="0"/>
              <a:t>19-20 </a:t>
            </a:r>
            <a:r>
              <a:rPr lang="fr-FR" sz="1500" dirty="0" err="1"/>
              <a:t>ème</a:t>
            </a:r>
            <a:r>
              <a:rPr lang="fr-FR" sz="1500" dirty="0"/>
              <a:t> siècle (physicien(ne) atomique &amp; nucléaire)</a:t>
            </a:r>
            <a:br>
              <a:rPr lang="fr-FR" sz="1500" dirty="0"/>
            </a:br>
            <a:r>
              <a:rPr lang="fr-FR" sz="1500" dirty="0"/>
              <a:t>électrons et noyaux atomiques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fr-FR" sz="15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500" dirty="0"/>
              <a:t>21 </a:t>
            </a:r>
            <a:r>
              <a:rPr lang="en-GB" sz="1500" dirty="0" err="1"/>
              <a:t>ème</a:t>
            </a:r>
            <a:r>
              <a:rPr lang="en-GB" sz="1500" dirty="0"/>
              <a:t> siècle</a:t>
            </a:r>
            <a:br>
              <a:rPr lang="en-GB" sz="1500" dirty="0"/>
            </a:br>
            <a:r>
              <a:rPr lang="en-GB" sz="1500" dirty="0"/>
              <a:t>(</a:t>
            </a:r>
            <a:r>
              <a:rPr lang="en-GB" sz="1500" dirty="0" err="1"/>
              <a:t>physicien</a:t>
            </a:r>
            <a:r>
              <a:rPr lang="en-GB" sz="1500" dirty="0"/>
              <a:t>(ne) des </a:t>
            </a:r>
            <a:r>
              <a:rPr lang="en-GB" sz="1500" dirty="0" err="1"/>
              <a:t>particules</a:t>
            </a:r>
            <a:r>
              <a:rPr lang="en-GB" sz="1500" dirty="0"/>
              <a:t>)</a:t>
            </a:r>
            <a:br>
              <a:rPr lang="en-GB" sz="1500" dirty="0"/>
            </a:br>
            <a:r>
              <a:rPr lang="en-GB" sz="1500" dirty="0" err="1"/>
              <a:t>particules</a:t>
            </a:r>
            <a:r>
              <a:rPr lang="en-GB" sz="1500" dirty="0"/>
              <a:t> </a:t>
            </a:r>
            <a:r>
              <a:rPr lang="en-GB" sz="1500" dirty="0" err="1"/>
              <a:t>élémentaires</a:t>
            </a:r>
            <a:endParaRPr lang="fr-FR" sz="1500" dirty="0"/>
          </a:p>
        </p:txBody>
      </p:sp>
      <p:pic>
        <p:nvPicPr>
          <p:cNvPr id="9224" name="Picture 8" descr="Lise Meitner | Biography &amp;amp; Facts | Britannica">
            <a:extLst>
              <a:ext uri="{FF2B5EF4-FFF2-40B4-BE49-F238E27FC236}">
                <a16:creationId xmlns:a16="http://schemas.microsoft.com/office/drawing/2014/main" id="{CC08E719-F27A-BB41-B64A-A7DA4EB98E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502" y="3152371"/>
            <a:ext cx="1415312" cy="184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Enrico Fermi crée le premier réacteur nucléaire - Les Héros du progrès (35)  - Contrepoints">
            <a:extLst>
              <a:ext uri="{FF2B5EF4-FFF2-40B4-BE49-F238E27FC236}">
                <a16:creationId xmlns:a16="http://schemas.microsoft.com/office/drawing/2014/main" id="{FEF0701D-8968-FE4A-9B34-DDBCBBDEBD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6" r="17398"/>
          <a:stretch/>
        </p:blipFill>
        <p:spPr bwMode="auto">
          <a:xfrm>
            <a:off x="4674551" y="2817768"/>
            <a:ext cx="1415238" cy="129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Molécule — Wikipédia">
            <a:extLst>
              <a:ext uri="{FF2B5EF4-FFF2-40B4-BE49-F238E27FC236}">
                <a16:creationId xmlns:a16="http://schemas.microsoft.com/office/drawing/2014/main" id="{917697B2-45A9-F342-97E2-76FAE08309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952" y="1196632"/>
            <a:ext cx="1133881" cy="823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Lord Rutherford - The History of the Atom">
            <a:extLst>
              <a:ext uri="{FF2B5EF4-FFF2-40B4-BE49-F238E27FC236}">
                <a16:creationId xmlns:a16="http://schemas.microsoft.com/office/drawing/2014/main" id="{A840F9BD-AA5C-6B42-910B-A35A249677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0314" y="317545"/>
            <a:ext cx="997755" cy="1001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Marie Curie : une intelligence irradiante">
            <a:extLst>
              <a:ext uri="{FF2B5EF4-FFF2-40B4-BE49-F238E27FC236}">
                <a16:creationId xmlns:a16="http://schemas.microsoft.com/office/drawing/2014/main" id="{C3D151E8-D4B5-1145-8490-D269D09B83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40" t="8889" r="17051" b="5324"/>
          <a:stretch/>
        </p:blipFill>
        <p:spPr bwMode="auto">
          <a:xfrm>
            <a:off x="3089441" y="2797915"/>
            <a:ext cx="1505129" cy="229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4" name="Picture 18" descr="Radioactive Decay: Kinds and Properties">
            <a:extLst>
              <a:ext uri="{FF2B5EF4-FFF2-40B4-BE49-F238E27FC236}">
                <a16:creationId xmlns:a16="http://schemas.microsoft.com/office/drawing/2014/main" id="{C41532BC-9A66-C449-B7B1-EF09A8616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880" y="4238848"/>
            <a:ext cx="1505129" cy="815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8" name="Picture 22">
            <a:extLst>
              <a:ext uri="{FF2B5EF4-FFF2-40B4-BE49-F238E27FC236}">
                <a16:creationId xmlns:a16="http://schemas.microsoft.com/office/drawing/2014/main" id="{DCF58928-4680-0A43-BEE6-BE623480E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312" y="4369275"/>
            <a:ext cx="736641" cy="736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F5D955-3A6F-C146-81F9-ED13E6BD7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4CA6B-E38C-074F-93E0-7467271B9FD1}" type="slidenum">
              <a:rPr lang="fr-FR" smtClean="0"/>
              <a:t>20</a:t>
            </a:fld>
            <a:endParaRPr lang="fr-FR"/>
          </a:p>
        </p:txBody>
      </p:sp>
      <p:pic>
        <p:nvPicPr>
          <p:cNvPr id="7" name="Picture 2" descr="J. J. Thomson - Wikipedia">
            <a:extLst>
              <a:ext uri="{FF2B5EF4-FFF2-40B4-BE49-F238E27FC236}">
                <a16:creationId xmlns:a16="http://schemas.microsoft.com/office/drawing/2014/main" id="{CBE79EFF-CBCE-CAEE-4AFE-FED6A848B8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9" b="4644"/>
          <a:stretch/>
        </p:blipFill>
        <p:spPr bwMode="auto">
          <a:xfrm>
            <a:off x="6737378" y="1482560"/>
            <a:ext cx="1031330" cy="149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A diagram of a cathode ray tube.">
            <a:extLst>
              <a:ext uri="{FF2B5EF4-FFF2-40B4-BE49-F238E27FC236}">
                <a16:creationId xmlns:a16="http://schemas.microsoft.com/office/drawing/2014/main" id="{95E3A232-4866-35A6-5E16-3D1052CD5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290" y="656167"/>
            <a:ext cx="2291549" cy="798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96C5C62-40B9-3240-A4C0-2EE2D4E8E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53388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9B0A0E4C-81B8-1D80-9010-6699354A5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442" y="0"/>
            <a:ext cx="7003908" cy="490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ADBAE8-D557-39A2-7EA1-B06D19D69485}"/>
              </a:ext>
            </a:extLst>
          </p:cNvPr>
          <p:cNvSpPr txBox="1"/>
          <p:nvPr/>
        </p:nvSpPr>
        <p:spPr>
          <a:xfrm>
            <a:off x="5013244" y="71147"/>
            <a:ext cx="3316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600" i="1" dirty="0"/>
              <a:t>Du tableau périodique des éléments…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729734-CFF0-A954-8658-9D49C97B1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AB38F9-CD53-13F6-6E5A-C0634C166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0417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imeline&#10;&#10;Description automatically generated">
            <a:extLst>
              <a:ext uri="{FF2B5EF4-FFF2-40B4-BE49-F238E27FC236}">
                <a16:creationId xmlns:a16="http://schemas.microsoft.com/office/drawing/2014/main" id="{DA9B34FE-EE0C-B07B-A386-B4A47B3512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94" t="33332" r="9570" b="5985"/>
          <a:stretch/>
        </p:blipFill>
        <p:spPr>
          <a:xfrm>
            <a:off x="1209346" y="874986"/>
            <a:ext cx="6869259" cy="38467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7852324-BB33-8C42-D0C8-E4715FC03D3A}"/>
              </a:ext>
            </a:extLst>
          </p:cNvPr>
          <p:cNvSpPr txBox="1"/>
          <p:nvPr/>
        </p:nvSpPr>
        <p:spPr>
          <a:xfrm>
            <a:off x="5405250" y="190895"/>
            <a:ext cx="2859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i="1" dirty="0"/>
              <a:t>… au “ zoo ” des particules 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0FCB90-DB68-5D49-822A-E39416C1AE15}"/>
              </a:ext>
            </a:extLst>
          </p:cNvPr>
          <p:cNvSpPr txBox="1"/>
          <p:nvPr/>
        </p:nvSpPr>
        <p:spPr>
          <a:xfrm>
            <a:off x="4792718" y="3739055"/>
            <a:ext cx="222819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… et </a:t>
            </a:r>
            <a:r>
              <a:rPr lang="it-IT" dirty="0" err="1"/>
              <a:t>bien</a:t>
            </a:r>
            <a:r>
              <a:rPr lang="it-IT" dirty="0"/>
              <a:t> d’</a:t>
            </a:r>
            <a:r>
              <a:rPr lang="it-IT" dirty="0" err="1"/>
              <a:t>autres</a:t>
            </a:r>
            <a:r>
              <a:rPr lang="it-IT" dirty="0"/>
              <a:t> encore !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83F8EE-23E4-ABD1-B2C7-2020ADB89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24039-EC4F-E101-86AE-0614D75E0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0503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387FF12-9BA3-50D6-49E7-8C2C30F91A51}"/>
              </a:ext>
            </a:extLst>
          </p:cNvPr>
          <p:cNvSpPr/>
          <p:nvPr/>
        </p:nvSpPr>
        <p:spPr>
          <a:xfrm>
            <a:off x="2792187" y="1786920"/>
            <a:ext cx="60089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Enrico Fermi (</a:t>
            </a:r>
            <a:r>
              <a:rPr lang="en-GB" sz="2400" dirty="0" err="1"/>
              <a:t>à</a:t>
            </a:r>
            <a:r>
              <a:rPr lang="en-GB" sz="2400" dirty="0"/>
              <a:t> son </a:t>
            </a:r>
            <a:r>
              <a:rPr lang="en-GB" sz="2400" dirty="0" err="1"/>
              <a:t>élève</a:t>
            </a:r>
            <a:r>
              <a:rPr lang="en-GB" sz="2400" dirty="0"/>
              <a:t> Léon Lederman) : </a:t>
            </a:r>
          </a:p>
          <a:p>
            <a:r>
              <a:rPr lang="en-GB" sz="2400" dirty="0"/>
              <a:t>“ </a:t>
            </a:r>
            <a:r>
              <a:rPr lang="en-GB" sz="2400" i="1" dirty="0" err="1"/>
              <a:t>Jeune</a:t>
            </a:r>
            <a:r>
              <a:rPr lang="en-GB" sz="2400" i="1" dirty="0"/>
              <a:t> homme, </a:t>
            </a:r>
            <a:r>
              <a:rPr lang="en-GB" sz="2400" i="1" dirty="0" err="1"/>
              <a:t>si</a:t>
            </a:r>
            <a:r>
              <a:rPr lang="en-GB" sz="2400" i="1" dirty="0"/>
              <a:t> je </a:t>
            </a:r>
            <a:r>
              <a:rPr lang="en-GB" sz="2400" i="1" dirty="0" err="1"/>
              <a:t>pouvais</a:t>
            </a:r>
            <a:r>
              <a:rPr lang="en-GB" sz="2400" i="1" dirty="0"/>
              <a:t> me souvenir des </a:t>
            </a:r>
            <a:r>
              <a:rPr lang="en-GB" sz="2400" i="1" dirty="0" err="1"/>
              <a:t>noms</a:t>
            </a:r>
            <a:r>
              <a:rPr lang="en-GB" sz="2400" i="1" dirty="0"/>
              <a:t> de </a:t>
            </a:r>
            <a:r>
              <a:rPr lang="en-GB" sz="2400" i="1" dirty="0" err="1"/>
              <a:t>ces</a:t>
            </a:r>
            <a:r>
              <a:rPr lang="en-GB" sz="2400" i="1" dirty="0"/>
              <a:t> </a:t>
            </a:r>
            <a:r>
              <a:rPr lang="en-GB" sz="2400" i="1" dirty="0" err="1"/>
              <a:t>particules</a:t>
            </a:r>
            <a:r>
              <a:rPr lang="en-GB" sz="2400" i="1" dirty="0"/>
              <a:t>, </a:t>
            </a:r>
            <a:r>
              <a:rPr lang="en-GB" sz="2400" i="1" dirty="0" err="1"/>
              <a:t>j'aurais</a:t>
            </a:r>
            <a:r>
              <a:rPr lang="en-GB" sz="2400" i="1" dirty="0"/>
              <a:t> </a:t>
            </a:r>
            <a:r>
              <a:rPr lang="en-GB" sz="2400" i="1" dirty="0" err="1"/>
              <a:t>été</a:t>
            </a:r>
            <a:r>
              <a:rPr lang="en-GB" sz="2400" i="1" dirty="0"/>
              <a:t> </a:t>
            </a:r>
            <a:r>
              <a:rPr lang="en-GB" sz="2400" i="1" dirty="0" err="1"/>
              <a:t>botaniste</a:t>
            </a:r>
            <a:r>
              <a:rPr lang="en-GB" sz="2400" i="1" dirty="0"/>
              <a:t>.</a:t>
            </a:r>
            <a:r>
              <a:rPr lang="en-GB" sz="2400" dirty="0"/>
              <a:t> “</a:t>
            </a:r>
            <a:r>
              <a:rPr lang="en-GB" sz="2400" i="1" dirty="0"/>
              <a:t> </a:t>
            </a:r>
            <a:endParaRPr lang="fr-FR" sz="2400" dirty="0"/>
          </a:p>
        </p:txBody>
      </p:sp>
      <p:pic>
        <p:nvPicPr>
          <p:cNvPr id="3" name="Picture 10" descr="Enrico Fermi crée le premier réacteur nucléaire - Les Héros du progrès (35)  - Contrepoints">
            <a:extLst>
              <a:ext uri="{FF2B5EF4-FFF2-40B4-BE49-F238E27FC236}">
                <a16:creationId xmlns:a16="http://schemas.microsoft.com/office/drawing/2014/main" id="{49CEF3A7-6674-AA2F-D72D-B607A0FF50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6" r="17398"/>
          <a:stretch/>
        </p:blipFill>
        <p:spPr bwMode="auto">
          <a:xfrm>
            <a:off x="114301" y="1308402"/>
            <a:ext cx="2677886" cy="2455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04B308-0960-A7A7-4DF5-78F3E883E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D35BE8-665B-04B4-9E82-8BF03A489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5814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E76964-F681-9A94-B04D-93AE56600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24</a:t>
            </a:fld>
            <a:endParaRPr lang="en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F290A1-7E1A-120C-4AE2-2D8692D79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724" y="33468"/>
            <a:ext cx="5027946" cy="480653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BC89EF1-486C-FB4A-53BF-5243DF6F608C}"/>
              </a:ext>
            </a:extLst>
          </p:cNvPr>
          <p:cNvSpPr txBox="1"/>
          <p:nvPr/>
        </p:nvSpPr>
        <p:spPr>
          <a:xfrm>
            <a:off x="197069" y="195003"/>
            <a:ext cx="2244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i="1" dirty="0"/>
              <a:t>…au Modèle Standard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DF6C18-CABD-8845-E9B0-6331461B7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36007608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E76964-F681-9A94-B04D-93AE56600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25</a:t>
            </a:fld>
            <a:endParaRPr lang="en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F290A1-7E1A-120C-4AE2-2D8692D79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724" y="33468"/>
            <a:ext cx="5027946" cy="480653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AA5781B-3EA1-457E-1691-ADC642D3DD56}"/>
              </a:ext>
            </a:extLst>
          </p:cNvPr>
          <p:cNvSpPr/>
          <p:nvPr/>
        </p:nvSpPr>
        <p:spPr>
          <a:xfrm>
            <a:off x="1901112" y="897564"/>
            <a:ext cx="1428750" cy="285543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C589F6-B713-F95A-8C61-5B33273E01CD}"/>
              </a:ext>
            </a:extLst>
          </p:cNvPr>
          <p:cNvSpPr txBox="1"/>
          <p:nvPr/>
        </p:nvSpPr>
        <p:spPr>
          <a:xfrm>
            <a:off x="86103" y="1789115"/>
            <a:ext cx="1731592" cy="5078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rgbClr val="FF0000"/>
                </a:solidFill>
              </a:rPr>
              <a:t>Les </a:t>
            </a:r>
            <a:r>
              <a:rPr lang="en-GB" sz="1350" b="1" dirty="0" err="1">
                <a:solidFill>
                  <a:srgbClr val="FF0000"/>
                </a:solidFill>
              </a:rPr>
              <a:t>briques</a:t>
            </a:r>
            <a:r>
              <a:rPr lang="en-GB" sz="1350" b="1" dirty="0">
                <a:solidFill>
                  <a:srgbClr val="FF0000"/>
                </a:solidFill>
              </a:rPr>
              <a:t> de </a:t>
            </a:r>
            <a:r>
              <a:rPr lang="en-GB" sz="1350" b="1" dirty="0" err="1">
                <a:solidFill>
                  <a:srgbClr val="FF0000"/>
                </a:solidFill>
              </a:rPr>
              <a:t>l’Univers</a:t>
            </a:r>
            <a:endParaRPr lang="en-GB" sz="135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188957-2839-BBF1-E0AB-F0C8DB1D4AE7}"/>
              </a:ext>
            </a:extLst>
          </p:cNvPr>
          <p:cNvSpPr txBox="1"/>
          <p:nvPr/>
        </p:nvSpPr>
        <p:spPr>
          <a:xfrm>
            <a:off x="197069" y="195003"/>
            <a:ext cx="2244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i="1" dirty="0"/>
              <a:t>…au Modèle Standard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4EE50C-8C7C-1002-872B-6F4F8E91B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21474796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E76964-F681-9A94-B04D-93AE56600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26</a:t>
            </a:fld>
            <a:endParaRPr lang="en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F290A1-7E1A-120C-4AE2-2D8692D79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724" y="33468"/>
            <a:ext cx="5027946" cy="480653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AA5781B-3EA1-457E-1691-ADC642D3DD56}"/>
              </a:ext>
            </a:extLst>
          </p:cNvPr>
          <p:cNvSpPr/>
          <p:nvPr/>
        </p:nvSpPr>
        <p:spPr>
          <a:xfrm>
            <a:off x="1901112" y="897564"/>
            <a:ext cx="1428750" cy="285543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C589F6-B713-F95A-8C61-5B33273E01CD}"/>
              </a:ext>
            </a:extLst>
          </p:cNvPr>
          <p:cNvSpPr txBox="1"/>
          <p:nvPr/>
        </p:nvSpPr>
        <p:spPr>
          <a:xfrm>
            <a:off x="86103" y="1789115"/>
            <a:ext cx="1731592" cy="5078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rgbClr val="FF0000"/>
                </a:solidFill>
              </a:rPr>
              <a:t>Les </a:t>
            </a:r>
            <a:r>
              <a:rPr lang="en-GB" sz="1350" b="1" dirty="0" err="1">
                <a:solidFill>
                  <a:srgbClr val="FF0000"/>
                </a:solidFill>
              </a:rPr>
              <a:t>briques</a:t>
            </a:r>
            <a:r>
              <a:rPr lang="en-GB" sz="1350" b="1" dirty="0">
                <a:solidFill>
                  <a:srgbClr val="FF0000"/>
                </a:solidFill>
              </a:rPr>
              <a:t> de </a:t>
            </a:r>
            <a:r>
              <a:rPr lang="en-GB" sz="1350" b="1" dirty="0" err="1">
                <a:solidFill>
                  <a:srgbClr val="FF0000"/>
                </a:solidFill>
              </a:rPr>
              <a:t>l’Univers</a:t>
            </a:r>
            <a:endParaRPr lang="en-GB" sz="135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188957-2839-BBF1-E0AB-F0C8DB1D4AE7}"/>
              </a:ext>
            </a:extLst>
          </p:cNvPr>
          <p:cNvSpPr txBox="1"/>
          <p:nvPr/>
        </p:nvSpPr>
        <p:spPr>
          <a:xfrm>
            <a:off x="197069" y="195003"/>
            <a:ext cx="2244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i="1" dirty="0"/>
              <a:t>…au Modèle Standard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4EE50C-8C7C-1002-872B-6F4F8E91B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pic>
        <p:nvPicPr>
          <p:cNvPr id="9" name="Picture 4" descr="screen-capture-1.jpg">
            <a:extLst>
              <a:ext uri="{FF2B5EF4-FFF2-40B4-BE49-F238E27FC236}">
                <a16:creationId xmlns:a16="http://schemas.microsoft.com/office/drawing/2014/main" id="{DE0E811E-7FE8-EE66-F16B-83E534CAB3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63" y="2549029"/>
            <a:ext cx="1509272" cy="223037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2934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E76964-F681-9A94-B04D-93AE56600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fr-FR" smtClean="0"/>
              <a:t>27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F290A1-7E1A-120C-4AE2-2D8692D79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724" y="33468"/>
            <a:ext cx="5027946" cy="480653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AA5781B-3EA1-457E-1691-ADC642D3DD56}"/>
              </a:ext>
            </a:extLst>
          </p:cNvPr>
          <p:cNvSpPr/>
          <p:nvPr/>
        </p:nvSpPr>
        <p:spPr>
          <a:xfrm>
            <a:off x="1901112" y="897564"/>
            <a:ext cx="1428750" cy="285543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C589F6-B713-F95A-8C61-5B33273E01CD}"/>
              </a:ext>
            </a:extLst>
          </p:cNvPr>
          <p:cNvSpPr txBox="1"/>
          <p:nvPr/>
        </p:nvSpPr>
        <p:spPr>
          <a:xfrm>
            <a:off x="86103" y="1789115"/>
            <a:ext cx="1731592" cy="5078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350" b="1">
                <a:solidFill>
                  <a:srgbClr val="FF0000"/>
                </a:solidFill>
              </a:rPr>
              <a:t>Les briques de l’Univers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F2BAC17-17E3-74FA-2E46-4AC84414CCD3}"/>
              </a:ext>
            </a:extLst>
          </p:cNvPr>
          <p:cNvSpPr/>
          <p:nvPr/>
        </p:nvSpPr>
        <p:spPr>
          <a:xfrm>
            <a:off x="5141472" y="951570"/>
            <a:ext cx="2076822" cy="3774132"/>
          </a:xfrm>
          <a:prstGeom prst="roundRect">
            <a:avLst/>
          </a:prstGeom>
          <a:noFill/>
          <a:ln w="28575"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7D2779-5E6F-A012-F398-47EC0DCA1B51}"/>
              </a:ext>
            </a:extLst>
          </p:cNvPr>
          <p:cNvSpPr txBox="1"/>
          <p:nvPr/>
        </p:nvSpPr>
        <p:spPr>
          <a:xfrm>
            <a:off x="7315351" y="1744238"/>
            <a:ext cx="1731592" cy="923330"/>
          </a:xfrm>
          <a:prstGeom prst="rect">
            <a:avLst/>
          </a:prstGeom>
          <a:noFill/>
          <a:ln w="28575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350" b="1" dirty="0">
                <a:solidFill>
                  <a:srgbClr val="0432FF"/>
                </a:solidFill>
              </a:rPr>
              <a:t>La colle et les instructions pour les interactions entre les particules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12C457-1469-99A1-9109-BCDEE4D3ECBD}"/>
              </a:ext>
            </a:extLst>
          </p:cNvPr>
          <p:cNvSpPr txBox="1"/>
          <p:nvPr/>
        </p:nvSpPr>
        <p:spPr>
          <a:xfrm>
            <a:off x="197069" y="195003"/>
            <a:ext cx="2244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/>
              <a:t>…au Modèle Standard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A21FF0C-0CAA-BA97-EA2A-CB4132F40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8458434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AFDE1F5-0DCA-2A8A-29C0-FC3206DFD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interactions fondamentales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C5751B-8E61-6E6A-35A7-63110DB29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28</a:t>
            </a:fld>
            <a:endParaRPr lang="en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8F9B85-6282-D35D-102A-74DAC3D5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252" b="23777"/>
          <a:stretch/>
        </p:blipFill>
        <p:spPr>
          <a:xfrm>
            <a:off x="230325" y="1352756"/>
            <a:ext cx="5066890" cy="2486148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80681-1957-1613-569D-2C563F2F8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36752025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AFDE1F5-0DCA-2A8A-29C0-FC3206DFD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interactions fondamentales</a:t>
            </a:r>
            <a:endParaRPr lang="it-IT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C5751B-8E61-6E6A-35A7-63110DB29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29</a:t>
            </a:fld>
            <a:endParaRPr lang="en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8F9B85-6282-D35D-102A-74DAC3D5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777"/>
          <a:stretch/>
        </p:blipFill>
        <p:spPr>
          <a:xfrm>
            <a:off x="230325" y="1352756"/>
            <a:ext cx="8480416" cy="24861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3A4C32-7AC7-B672-5747-C275E61BA2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792" r="30910" b="84076"/>
          <a:stretch/>
        </p:blipFill>
        <p:spPr>
          <a:xfrm>
            <a:off x="2118575" y="2052351"/>
            <a:ext cx="364494" cy="519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980D36F-8C20-E54A-C591-DD9CBFB00C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792" r="30910" b="84076"/>
          <a:stretch/>
        </p:blipFill>
        <p:spPr>
          <a:xfrm>
            <a:off x="3664540" y="2015338"/>
            <a:ext cx="364494" cy="519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8A0C26-DEE2-596F-2EB4-3C1AA8114C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730" t="28979" r="17901" b="63236"/>
          <a:stretch/>
        </p:blipFill>
        <p:spPr>
          <a:xfrm>
            <a:off x="2930971" y="2074330"/>
            <a:ext cx="285667" cy="253916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7D46D6F-4247-40A0-3537-2BA68993C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2534993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4">
            <a:extLst>
              <a:ext uri="{FF2B5EF4-FFF2-40B4-BE49-F238E27FC236}">
                <a16:creationId xmlns:a16="http://schemas.microsoft.com/office/drawing/2014/main" id="{30C1BE95-EC4D-5E4E-ACD1-D7C0C639F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Remerciements </a:t>
            </a:r>
          </a:p>
        </p:txBody>
      </p:sp>
      <p:sp>
        <p:nvSpPr>
          <p:cNvPr id="20482" name="Content Placeholder 5">
            <a:extLst>
              <a:ext uri="{FF2B5EF4-FFF2-40B4-BE49-F238E27FC236}">
                <a16:creationId xmlns:a16="http://schemas.microsoft.com/office/drawing/2014/main" id="{18ABC80F-7D32-B041-8361-0DD3FD4A6D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fr-FR" altLang="en-FR" dirty="0">
                <a:ea typeface="ＭＳ Ｐゴシック" panose="020B0600070205080204" pitchFamily="34" charset="-128"/>
              </a:rPr>
              <a:t>Je me suis basé sur le travail de plusieurs personnes, parmi eux :</a:t>
            </a:r>
          </a:p>
          <a:p>
            <a:pPr eaLnBrk="1" hangingPunct="1"/>
            <a:r>
              <a:rPr lang="fr-FR" altLang="en-FR" dirty="0">
                <a:ea typeface="ＭＳ Ｐゴシック" panose="020B0600070205080204" pitchFamily="34" charset="-128"/>
              </a:rPr>
              <a:t>Sandro De </a:t>
            </a:r>
            <a:r>
              <a:rPr lang="fr-FR" altLang="en-FR" dirty="0" err="1">
                <a:ea typeface="ＭＳ Ｐゴシック" panose="020B0600070205080204" pitchFamily="34" charset="-128"/>
              </a:rPr>
              <a:t>Cecco</a:t>
            </a:r>
            <a:r>
              <a:rPr lang="fr-FR" altLang="en-FR" dirty="0">
                <a:ea typeface="ＭＳ Ｐゴシック" panose="020B0600070205080204" pitchFamily="34" charset="-128"/>
              </a:rPr>
              <a:t> (</a:t>
            </a:r>
            <a:r>
              <a:rPr lang="fr-FR" altLang="en-FR" dirty="0" err="1">
                <a:ea typeface="ＭＳ Ｐゴシック" panose="020B0600070205080204" pitchFamily="34" charset="-128"/>
              </a:rPr>
              <a:t>Univ</a:t>
            </a:r>
            <a:r>
              <a:rPr lang="fr-FR" altLang="en-FR" dirty="0">
                <a:ea typeface="ＭＳ Ｐゴシック" panose="020B0600070205080204" pitchFamily="34" charset="-128"/>
              </a:rPr>
              <a:t>. de Rome)</a:t>
            </a:r>
          </a:p>
          <a:p>
            <a:pPr eaLnBrk="1" hangingPunct="1"/>
            <a:r>
              <a:rPr lang="fr-FR" altLang="en-FR" dirty="0">
                <a:ea typeface="ＭＳ Ｐゴシック" panose="020B0600070205080204" pitchFamily="34" charset="-128"/>
              </a:rPr>
              <a:t>Monica Pepe-</a:t>
            </a:r>
            <a:r>
              <a:rPr lang="fr-FR" altLang="en-FR" dirty="0" err="1">
                <a:ea typeface="ＭＳ Ｐゴシック" panose="020B0600070205080204" pitchFamily="34" charset="-128"/>
              </a:rPr>
              <a:t>Altarelli</a:t>
            </a:r>
            <a:r>
              <a:rPr lang="fr-FR" altLang="en-FR" dirty="0">
                <a:ea typeface="ＭＳ Ｐゴシック" panose="020B0600070205080204" pitchFamily="34" charset="-128"/>
              </a:rPr>
              <a:t> (CERN)</a:t>
            </a:r>
          </a:p>
          <a:p>
            <a:pPr eaLnBrk="1" hangingPunct="1"/>
            <a:r>
              <a:rPr lang="fr-FR" altLang="en-FR" dirty="0">
                <a:ea typeface="ＭＳ Ｐゴシック" panose="020B0600070205080204" pitchFamily="34" charset="-128"/>
              </a:rPr>
              <a:t>Alessandra </a:t>
            </a:r>
            <a:r>
              <a:rPr lang="fr-FR" altLang="en-FR" dirty="0" err="1">
                <a:ea typeface="ＭＳ Ｐゴシック" panose="020B0600070205080204" pitchFamily="34" charset="-128"/>
              </a:rPr>
              <a:t>Tonazzo</a:t>
            </a:r>
            <a:r>
              <a:rPr lang="fr-FR" altLang="en-FR" dirty="0">
                <a:ea typeface="ＭＳ Ｐゴシック" panose="020B0600070205080204" pitchFamily="34" charset="-128"/>
              </a:rPr>
              <a:t> (APC)</a:t>
            </a:r>
          </a:p>
          <a:p>
            <a:pPr eaLnBrk="1" hangingPunct="1"/>
            <a:r>
              <a:rPr lang="fr-FR" altLang="en-FR" dirty="0">
                <a:ea typeface="ＭＳ Ｐゴシック" panose="020B0600070205080204" pitchFamily="34" charset="-128"/>
              </a:rPr>
              <a:t>Nicolas Arnaud (IJCLAB)</a:t>
            </a:r>
          </a:p>
          <a:p>
            <a:pPr eaLnBrk="1" hangingPunct="1"/>
            <a:r>
              <a:rPr lang="fr-FR" altLang="en-FR" dirty="0">
                <a:ea typeface="ＭＳ Ｐゴシック" panose="020B0600070205080204" pitchFamily="34" charset="-128"/>
              </a:rPr>
              <a:t>Corinne Augier (IP2I)</a:t>
            </a:r>
          </a:p>
          <a:p>
            <a:pPr eaLnBrk="1" hangingPunct="1"/>
            <a:r>
              <a:rPr lang="fr-FR" altLang="en-FR" dirty="0">
                <a:ea typeface="ＭＳ Ｐゴシック" panose="020B0600070205080204" pitchFamily="34" charset="-128"/>
              </a:rPr>
              <a:t>Carlo Rubbia (CERN)</a:t>
            </a:r>
          </a:p>
          <a:p>
            <a:r>
              <a:rPr lang="en-GB" dirty="0"/>
              <a:t>Sébastien </a:t>
            </a:r>
            <a:r>
              <a:rPr lang="en-GB" dirty="0" err="1"/>
              <a:t>Descotes-Genon</a:t>
            </a:r>
            <a:r>
              <a:rPr lang="en-GB" dirty="0"/>
              <a:t> (LPT-Orsay)</a:t>
            </a:r>
            <a:endParaRPr lang="fr-FR" altLang="en-FR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fr-FR" altLang="en-FR" dirty="0">
                <a:ea typeface="ＭＳ Ｐゴシック" panose="020B0600070205080204" pitchFamily="34" charset="-128"/>
              </a:rPr>
              <a:t>et bien d’autre encore</a:t>
            </a:r>
          </a:p>
          <a:p>
            <a:pPr eaLnBrk="1" hangingPunct="1"/>
            <a:endParaRPr lang="fr-FR" altLang="en-FR" dirty="0">
              <a:ea typeface="ＭＳ Ｐゴシック" panose="020B0600070205080204" pitchFamily="34" charset="-128"/>
            </a:endParaRPr>
          </a:p>
        </p:txBody>
      </p:sp>
      <p:sp>
        <p:nvSpPr>
          <p:cNvPr id="20483" name="Slide Number Placeholder 6">
            <a:extLst>
              <a:ext uri="{FF2B5EF4-FFF2-40B4-BE49-F238E27FC236}">
                <a16:creationId xmlns:a16="http://schemas.microsoft.com/office/drawing/2014/main" id="{652C3CF8-47C8-E147-BB28-15D64B0D7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BAE3DDE-75F6-5141-AEAB-273EDA8D6FBA}" type="slidenum">
              <a:rPr lang="fr-FR" altLang="en-FR" sz="1200">
                <a:latin typeface="Calibri" panose="020F0502020204030204" pitchFamily="34" charset="0"/>
              </a:rPr>
              <a:pPr eaLnBrk="1" hangingPunct="1"/>
              <a:t>3</a:t>
            </a:fld>
            <a:endParaRPr lang="fr-FR" altLang="en-FR" sz="1200" dirty="0">
              <a:latin typeface="Calibri" panose="020F0502020204030204" pitchFamily="34" charset="0"/>
            </a:endParaRPr>
          </a:p>
        </p:txBody>
      </p:sp>
      <p:sp>
        <p:nvSpPr>
          <p:cNvPr id="20484" name="Footer Placeholder 7">
            <a:extLst>
              <a:ext uri="{FF2B5EF4-FFF2-40B4-BE49-F238E27FC236}">
                <a16:creationId xmlns:a16="http://schemas.microsoft.com/office/drawing/2014/main" id="{C3C762E4-5C6D-2F4E-B68C-13A0EFDF5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100" dirty="0">
                <a:latin typeface="Calibri" panose="020F0502020204030204" pitchFamily="34" charset="0"/>
              </a:rPr>
              <a:t>M. Bomben - </a:t>
            </a:r>
            <a:r>
              <a:rPr lang="en-US" altLang="en-FR" sz="1100" dirty="0" err="1">
                <a:latin typeface="Calibri" panose="020F0502020204030204" pitchFamily="34" charset="0"/>
              </a:rPr>
              <a:t>MasterClass</a:t>
            </a:r>
            <a:r>
              <a:rPr lang="en-US" altLang="en-FR" sz="1100" dirty="0">
                <a:latin typeface="Calibri" panose="020F0502020204030204" pitchFamily="34" charset="0"/>
              </a:rPr>
              <a:t> 2023</a:t>
            </a:r>
            <a:endParaRPr lang="fr-FR" altLang="en-FR" sz="11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87C98-2654-6FD5-9152-5CA44D2DE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Bosons et </a:t>
            </a:r>
            <a:r>
              <a:rPr lang="fr-FR" dirty="0" err="1"/>
              <a:t>intéractions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DA0D49-E1E1-5A47-A782-2E157B227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0AF0B9-09E8-D6AA-3E40-F25FAC562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30</a:t>
            </a:fld>
            <a:endParaRPr lang="en-GB"/>
          </a:p>
        </p:txBody>
      </p:sp>
      <p:pic>
        <p:nvPicPr>
          <p:cNvPr id="6" name="Picture 5" descr="A picture containing schematic&#10;&#10;Description automatically generated">
            <a:extLst>
              <a:ext uri="{FF2B5EF4-FFF2-40B4-BE49-F238E27FC236}">
                <a16:creationId xmlns:a16="http://schemas.microsoft.com/office/drawing/2014/main" id="{3870D433-6514-2C87-0D39-E553956F05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9376" y="1023112"/>
            <a:ext cx="4526094" cy="34147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50478E-6EFF-9F80-5A01-3BAFCE4F9CB6}"/>
              </a:ext>
            </a:extLst>
          </p:cNvPr>
          <p:cNvSpPr txBox="1"/>
          <p:nvPr/>
        </p:nvSpPr>
        <p:spPr>
          <a:xfrm>
            <a:off x="3523488" y="4114800"/>
            <a:ext cx="17129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Interaction forte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0027F-EA0B-B528-A439-2549600A9CF4}"/>
              </a:ext>
            </a:extLst>
          </p:cNvPr>
          <p:cNvSpPr txBox="1"/>
          <p:nvPr/>
        </p:nvSpPr>
        <p:spPr>
          <a:xfrm>
            <a:off x="1255776" y="2103120"/>
            <a:ext cx="35905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Interaction électromagnétique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2A0652-8D17-19A2-AD95-BF6A567B12E4}"/>
              </a:ext>
            </a:extLst>
          </p:cNvPr>
          <p:cNvSpPr txBox="1"/>
          <p:nvPr/>
        </p:nvSpPr>
        <p:spPr>
          <a:xfrm>
            <a:off x="4602480" y="2103120"/>
            <a:ext cx="35905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Interaction faible</a:t>
            </a:r>
          </a:p>
        </p:txBody>
      </p:sp>
    </p:spTree>
    <p:extLst>
      <p:ext uri="{BB962C8B-B14F-4D97-AF65-F5344CB8AC3E}">
        <p14:creationId xmlns:p14="http://schemas.microsoft.com/office/powerpoint/2010/main" val="4979402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>
            <a:extLst>
              <a:ext uri="{FF2B5EF4-FFF2-40B4-BE49-F238E27FC236}">
                <a16:creationId xmlns:a16="http://schemas.microsoft.com/office/drawing/2014/main" id="{3ED6AB9E-1D2E-1B42-867A-364238479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FR" dirty="0" err="1">
                <a:ea typeface="ＭＳ Ｐゴシック" panose="020B0600070205080204" pitchFamily="34" charset="-128"/>
              </a:rPr>
              <a:t>Modèle</a:t>
            </a:r>
            <a:r>
              <a:rPr lang="en-US" altLang="en-FR" dirty="0">
                <a:ea typeface="ＭＳ Ｐゴシック" panose="020B0600070205080204" pitchFamily="34" charset="-128"/>
              </a:rPr>
              <a:t> Standard des interactions</a:t>
            </a:r>
            <a:endParaRPr lang="fr-FR" altLang="en-FR" dirty="0">
              <a:ea typeface="ＭＳ Ｐゴシック" panose="020B0600070205080204" pitchFamily="34" charset="-128"/>
            </a:endParaRPr>
          </a:p>
        </p:txBody>
      </p:sp>
      <p:pic>
        <p:nvPicPr>
          <p:cNvPr id="31746" name="Picture 5" descr="sm_interactions1.png">
            <a:extLst>
              <a:ext uri="{FF2B5EF4-FFF2-40B4-BE49-F238E27FC236}">
                <a16:creationId xmlns:a16="http://schemas.microsoft.com/office/drawing/2014/main" id="{2AE3DBD8-27D3-A141-B732-B9FDE55425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316" y="809625"/>
            <a:ext cx="5644753" cy="4125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B2A5E3A7-9530-9644-A8E2-7BCE7B587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DB46FCF-86B6-6647-B243-D47F7FFBA559}" type="slidenum">
              <a:rPr lang="fr-FR" altLang="en-FR" sz="900">
                <a:latin typeface="Calibri" panose="020F0502020204030204" pitchFamily="34" charset="0"/>
              </a:rPr>
              <a:pPr eaLnBrk="1" hangingPunct="1"/>
              <a:t>31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31748" name="Footer Placeholder 4">
            <a:extLst>
              <a:ext uri="{FF2B5EF4-FFF2-40B4-BE49-F238E27FC236}">
                <a16:creationId xmlns:a16="http://schemas.microsoft.com/office/drawing/2014/main" id="{E9892BA4-A7B6-8C41-B443-5597B35BF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2" name="Pensées 1">
            <a:extLst>
              <a:ext uri="{FF2B5EF4-FFF2-40B4-BE49-F238E27FC236}">
                <a16:creationId xmlns:a16="http://schemas.microsoft.com/office/drawing/2014/main" id="{F66A2D67-FD4F-4246-A33F-C0DF9C8D08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4450" y="2934891"/>
            <a:ext cx="1312069" cy="864394"/>
          </a:xfrm>
          <a:prstGeom prst="cloudCallout">
            <a:avLst>
              <a:gd name="adj1" fmla="val 32167"/>
              <a:gd name="adj2" fmla="val 74306"/>
            </a:avLst>
          </a:prstGeom>
          <a:solidFill>
            <a:schemeClr val="bg1"/>
          </a:solidFill>
          <a:ln w="9525">
            <a:solidFill>
              <a:srgbClr val="0000F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FR" sz="1350">
                <a:solidFill>
                  <a:srgbClr val="0000FF"/>
                </a:solidFill>
                <a:latin typeface="Calibri" panose="020F0502020204030204" pitchFamily="34" charset="0"/>
              </a:rPr>
              <a:t>Mais on sait que m</a:t>
            </a:r>
            <a:r>
              <a:rPr lang="en-GB" altLang="en-FR" sz="1350" baseline="-25000">
                <a:solidFill>
                  <a:srgbClr val="0000FF"/>
                </a:solidFill>
                <a:latin typeface="Calibri" panose="020F0502020204030204" pitchFamily="34" charset="0"/>
              </a:rPr>
              <a:t>ν</a:t>
            </a:r>
            <a:r>
              <a:rPr lang="en-GB" altLang="en-FR" sz="1350">
                <a:solidFill>
                  <a:srgbClr val="0000FF"/>
                </a:solidFill>
                <a:latin typeface="Calibri" panose="020F0502020204030204" pitchFamily="34" charset="0"/>
              </a:rPr>
              <a:t>&gt;0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>
            <a:extLst>
              <a:ext uri="{FF2B5EF4-FFF2-40B4-BE49-F238E27FC236}">
                <a16:creationId xmlns:a16="http://schemas.microsoft.com/office/drawing/2014/main" id="{3ED6AB9E-1D2E-1B42-867A-364238479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FR" dirty="0" err="1">
                <a:ea typeface="ＭＳ Ｐゴシック" panose="020B0600070205080204" pitchFamily="34" charset="-128"/>
              </a:rPr>
              <a:t>Modèle</a:t>
            </a:r>
            <a:r>
              <a:rPr lang="en-US" altLang="en-FR" dirty="0">
                <a:ea typeface="ＭＳ Ｐゴシック" panose="020B0600070205080204" pitchFamily="34" charset="-128"/>
              </a:rPr>
              <a:t> Standard des interactions</a:t>
            </a:r>
            <a:endParaRPr lang="fr-FR" altLang="en-FR" dirty="0">
              <a:ea typeface="ＭＳ Ｐゴシック" panose="020B0600070205080204" pitchFamily="34" charset="-128"/>
            </a:endParaRPr>
          </a:p>
        </p:txBody>
      </p:sp>
      <p:pic>
        <p:nvPicPr>
          <p:cNvPr id="31746" name="Picture 5" descr="sm_interactions1.png">
            <a:extLst>
              <a:ext uri="{FF2B5EF4-FFF2-40B4-BE49-F238E27FC236}">
                <a16:creationId xmlns:a16="http://schemas.microsoft.com/office/drawing/2014/main" id="{2AE3DBD8-27D3-A141-B732-B9FDE55425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316" y="809625"/>
            <a:ext cx="5644753" cy="4125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B2A5E3A7-9530-9644-A8E2-7BCE7B587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DB46FCF-86B6-6647-B243-D47F7FFBA559}" type="slidenum">
              <a:rPr lang="fr-FR" altLang="en-FR" sz="900">
                <a:latin typeface="Calibri" panose="020F0502020204030204" pitchFamily="34" charset="0"/>
              </a:rPr>
              <a:pPr eaLnBrk="1" hangingPunct="1"/>
              <a:t>32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31748" name="Footer Placeholder 4">
            <a:extLst>
              <a:ext uri="{FF2B5EF4-FFF2-40B4-BE49-F238E27FC236}">
                <a16:creationId xmlns:a16="http://schemas.microsoft.com/office/drawing/2014/main" id="{E9892BA4-A7B6-8C41-B443-5597B35BF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2" name="Pensées 1">
            <a:extLst>
              <a:ext uri="{FF2B5EF4-FFF2-40B4-BE49-F238E27FC236}">
                <a16:creationId xmlns:a16="http://schemas.microsoft.com/office/drawing/2014/main" id="{F66A2D67-FD4F-4246-A33F-C0DF9C8D08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4450" y="2934891"/>
            <a:ext cx="1312069" cy="864394"/>
          </a:xfrm>
          <a:prstGeom prst="cloudCallout">
            <a:avLst>
              <a:gd name="adj1" fmla="val 32167"/>
              <a:gd name="adj2" fmla="val 74306"/>
            </a:avLst>
          </a:prstGeom>
          <a:solidFill>
            <a:schemeClr val="bg1"/>
          </a:solidFill>
          <a:ln w="9525">
            <a:solidFill>
              <a:srgbClr val="0000F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FR" sz="1350">
                <a:solidFill>
                  <a:srgbClr val="0000FF"/>
                </a:solidFill>
                <a:latin typeface="Calibri" panose="020F0502020204030204" pitchFamily="34" charset="0"/>
              </a:rPr>
              <a:t>Mais on sait que m</a:t>
            </a:r>
            <a:r>
              <a:rPr lang="en-GB" altLang="en-FR" sz="1350" baseline="-25000">
                <a:solidFill>
                  <a:srgbClr val="0000FF"/>
                </a:solidFill>
                <a:latin typeface="Calibri" panose="020F0502020204030204" pitchFamily="34" charset="0"/>
              </a:rPr>
              <a:t>ν</a:t>
            </a:r>
            <a:r>
              <a:rPr lang="en-GB" altLang="en-FR" sz="1350">
                <a:solidFill>
                  <a:srgbClr val="0000FF"/>
                </a:solidFill>
                <a:latin typeface="Calibri" panose="020F0502020204030204" pitchFamily="34" charset="0"/>
              </a:rPr>
              <a:t>&gt;0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A17C0C-A408-A3A5-0B12-F994422492DD}"/>
              </a:ext>
            </a:extLst>
          </p:cNvPr>
          <p:cNvSpPr txBox="1"/>
          <p:nvPr/>
        </p:nvSpPr>
        <p:spPr>
          <a:xfrm>
            <a:off x="7248144" y="1060704"/>
            <a:ext cx="1667256" cy="830997"/>
          </a:xfrm>
          <a:prstGeom prst="rect">
            <a:avLst/>
          </a:prstGeom>
          <a:solidFill>
            <a:srgbClr val="0C844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Le champs de Higgs est à l’origine de la masse des autres particules… et de la sienne !</a:t>
            </a:r>
          </a:p>
        </p:txBody>
      </p:sp>
    </p:spTree>
    <p:extLst>
      <p:ext uri="{BB962C8B-B14F-4D97-AF65-F5344CB8AC3E}">
        <p14:creationId xmlns:p14="http://schemas.microsoft.com/office/powerpoint/2010/main" val="27001816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E76964-F681-9A94-B04D-93AE56600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33</a:t>
            </a:fld>
            <a:endParaRPr lang="en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F290A1-7E1A-120C-4AE2-2D8692D79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724" y="33468"/>
            <a:ext cx="5027946" cy="480653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FB1046-6057-9FA6-B740-F4B3CA089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34083299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0CDD85E-F8A5-68EC-9E2D-74F3D01D4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Oval Callout 6">
            <a:extLst>
              <a:ext uri="{FF2B5EF4-FFF2-40B4-BE49-F238E27FC236}">
                <a16:creationId xmlns:a16="http://schemas.microsoft.com/office/drawing/2014/main" id="{7F3DA6F8-9916-A996-4939-122691983AEE}"/>
              </a:ext>
            </a:extLst>
          </p:cNvPr>
          <p:cNvSpPr/>
          <p:nvPr/>
        </p:nvSpPr>
        <p:spPr>
          <a:xfrm>
            <a:off x="239342" y="472966"/>
            <a:ext cx="3578244" cy="2433206"/>
          </a:xfrm>
          <a:prstGeom prst="wedgeEllipseCallout">
            <a:avLst>
              <a:gd name="adj1" fmla="val 45728"/>
              <a:gd name="adj2" fmla="val 42893"/>
            </a:avLst>
          </a:prstGeom>
          <a:solidFill>
            <a:srgbClr val="FFB90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b="1" dirty="0">
                <a:solidFill>
                  <a:srgbClr val="FFB902"/>
                </a:solidFill>
              </a:rPr>
              <a:t>Pourquoi s’interroger ?</a:t>
            </a:r>
          </a:p>
          <a:p>
            <a:pPr algn="ctr"/>
            <a:endParaRPr lang="en-FR" b="1" dirty="0">
              <a:solidFill>
                <a:srgbClr val="FFB902"/>
              </a:solidFill>
            </a:endParaRPr>
          </a:p>
          <a:p>
            <a:pPr algn="ctr"/>
            <a:r>
              <a:rPr lang="en-FR" b="1" dirty="0">
                <a:solidFill>
                  <a:srgbClr val="FFB902"/>
                </a:solidFill>
              </a:rPr>
              <a:t>Qu’est-ce que nous avons trouvé ?</a:t>
            </a:r>
          </a:p>
          <a:p>
            <a:pPr algn="ctr"/>
            <a:endParaRPr lang="en-FR" b="1" dirty="0">
              <a:solidFill>
                <a:srgbClr val="FFB902"/>
              </a:solidFill>
            </a:endParaRPr>
          </a:p>
          <a:p>
            <a:pPr algn="ctr"/>
            <a:r>
              <a:rPr lang="en-FR" b="1" dirty="0"/>
              <a:t>Et comment on l’a fait 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AAA99D-6F21-55E3-FE43-1B74FC1E5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34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41FAAC-9127-7288-B05C-5D4BD9252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8358129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Wood human figure">
            <a:extLst>
              <a:ext uri="{FF2B5EF4-FFF2-40B4-BE49-F238E27FC236}">
                <a16:creationId xmlns:a16="http://schemas.microsoft.com/office/drawing/2014/main" id="{8DBB0D6B-9A78-544E-A0AF-50A03C799D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16" t="45123" r="35589" b="15730"/>
          <a:stretch/>
        </p:blipFill>
        <p:spPr>
          <a:xfrm>
            <a:off x="4690241" y="2609559"/>
            <a:ext cx="3576402" cy="1663026"/>
          </a:xfrm>
          <a:prstGeom prst="rect">
            <a:avLst/>
          </a:prstGeom>
        </p:spPr>
      </p:pic>
      <p:sp>
        <p:nvSpPr>
          <p:cNvPr id="9" name="Cloud Callout 8">
            <a:extLst>
              <a:ext uri="{FF2B5EF4-FFF2-40B4-BE49-F238E27FC236}">
                <a16:creationId xmlns:a16="http://schemas.microsoft.com/office/drawing/2014/main" id="{A3F2E316-5D3E-C94D-92BA-DEF82B2BFB50}"/>
              </a:ext>
            </a:extLst>
          </p:cNvPr>
          <p:cNvSpPr/>
          <p:nvPr/>
        </p:nvSpPr>
        <p:spPr>
          <a:xfrm>
            <a:off x="4753303" y="686043"/>
            <a:ext cx="3594539" cy="1663026"/>
          </a:xfrm>
          <a:prstGeom prst="cloudCallout">
            <a:avLst>
              <a:gd name="adj1" fmla="val 7833"/>
              <a:gd name="adj2" fmla="val 67732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100" b="1" dirty="0">
                <a:solidFill>
                  <a:schemeClr val="tx1"/>
                </a:solidFill>
              </a:rPr>
              <a:t>Mais comment mesurer des choses si petites 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5740AD-B1C1-6A03-2F05-71BEEB8AA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35</a:t>
            </a:fld>
            <a:endParaRPr lang="en-FR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35131F5B-AC2C-1EC2-6F21-3A9F87E13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48" y="805573"/>
            <a:ext cx="2597318" cy="353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960AFC-121E-ABE2-F420-A4F6BA4A3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24578214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150AA66-E1F9-3037-BB0B-45D4A4D50EC1}"/>
              </a:ext>
            </a:extLst>
          </p:cNvPr>
          <p:cNvSpPr txBox="1"/>
          <p:nvPr/>
        </p:nvSpPr>
        <p:spPr>
          <a:xfrm>
            <a:off x="165538" y="1489842"/>
            <a:ext cx="881292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Réponse : cassant la matière et étudiant les fragments</a:t>
            </a:r>
          </a:p>
          <a:p>
            <a:endParaRPr lang="fr-FR" sz="2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1B9C96-8E99-1536-51E0-87B98B1E7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A982DE-DC60-AD29-A280-D6A0C5662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3916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150AA66-E1F9-3037-BB0B-45D4A4D50EC1}"/>
              </a:ext>
            </a:extLst>
          </p:cNvPr>
          <p:cNvSpPr txBox="1"/>
          <p:nvPr/>
        </p:nvSpPr>
        <p:spPr>
          <a:xfrm>
            <a:off x="165538" y="1489842"/>
            <a:ext cx="88129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Réponse : cassant la matière et étudiant les fragments</a:t>
            </a:r>
          </a:p>
          <a:p>
            <a:endParaRPr lang="fr-FR" sz="2600" dirty="0"/>
          </a:p>
          <a:p>
            <a:r>
              <a:rPr lang="fr-FR" sz="2600" i="1" dirty="0"/>
              <a:t>ou bien, cela est la technique de la physique des particules </a:t>
            </a:r>
            <a:r>
              <a:rPr lang="fr-FR" sz="2600" i="1" dirty="0">
                <a:sym typeface="Wingdings" pitchFamily="2" charset="2"/>
              </a:rPr>
              <a:t></a:t>
            </a:r>
            <a:endParaRPr lang="fr-FR" sz="2600" i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3CB338A-2800-619A-96C8-83E3F7B59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EC84F7-E411-A0EE-F932-FF251797F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9284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4B4B3-6A8F-58A2-D016-6FE70EA4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Physique de particules : les briques élémentaires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0438F3C-3608-947B-6DD9-18F2C30B1AB6}"/>
              </a:ext>
            </a:extLst>
          </p:cNvPr>
          <p:cNvSpPr txBox="1">
            <a:spLocks/>
          </p:cNvSpPr>
          <p:nvPr/>
        </p:nvSpPr>
        <p:spPr>
          <a:xfrm>
            <a:off x="0" y="688732"/>
            <a:ext cx="8915400" cy="41732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/>
              <a:t>Lego® : briques et règles pour les connecter   </a:t>
            </a:r>
          </a:p>
        </p:txBody>
      </p:sp>
      <p:pic>
        <p:nvPicPr>
          <p:cNvPr id="5" name="Picture 4" descr="Lego Learning: The Building Blocks of Data Visualization | The TIBCO Blog">
            <a:extLst>
              <a:ext uri="{FF2B5EF4-FFF2-40B4-BE49-F238E27FC236}">
                <a16:creationId xmlns:a16="http://schemas.microsoft.com/office/drawing/2014/main" id="{8D6478B0-C95D-63A0-A4B0-3081B5FB31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848" y="1730061"/>
            <a:ext cx="5005552" cy="2906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30E099-86A6-5BE0-E3A4-044EEC81F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D1EF7A-0CB2-89EF-EADA-77B6AE9FA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3932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4B4B3-6A8F-58A2-D016-6FE70EA4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Physique de particules : les briques élémentaires</a:t>
            </a:r>
          </a:p>
        </p:txBody>
      </p:sp>
      <p:pic>
        <p:nvPicPr>
          <p:cNvPr id="3" name="Picture 2" descr="Lego Learning: The Building Blocks of Data Visualization | The TIBCO Blog">
            <a:extLst>
              <a:ext uri="{FF2B5EF4-FFF2-40B4-BE49-F238E27FC236}">
                <a16:creationId xmlns:a16="http://schemas.microsoft.com/office/drawing/2014/main" id="{D63152A2-55E2-C44E-B51C-249A9EDCEF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848" y="1730061"/>
            <a:ext cx="5005552" cy="2906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0438F3C-3608-947B-6DD9-18F2C30B1AB6}"/>
              </a:ext>
            </a:extLst>
          </p:cNvPr>
          <p:cNvSpPr txBox="1">
            <a:spLocks/>
          </p:cNvSpPr>
          <p:nvPr/>
        </p:nvSpPr>
        <p:spPr>
          <a:xfrm>
            <a:off x="0" y="688732"/>
            <a:ext cx="8915400" cy="41732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/>
              <a:t>Physiques de particules : briques et règles pour les connecter 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6DECD-683C-57A5-D7A0-D58FDB251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CDD2A-94E4-D334-80DC-745CE127D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327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>
            <a:extLst>
              <a:ext uri="{FF2B5EF4-FFF2-40B4-BE49-F238E27FC236}">
                <a16:creationId xmlns:a16="http://schemas.microsoft.com/office/drawing/2014/main" id="{AD4C7762-11CE-BA47-967E-59D5ABB76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La physique des particules</a:t>
            </a:r>
          </a:p>
        </p:txBody>
      </p:sp>
      <p:sp>
        <p:nvSpPr>
          <p:cNvPr id="22530" name="Content Placeholder 2">
            <a:extLst>
              <a:ext uri="{FF2B5EF4-FFF2-40B4-BE49-F238E27FC236}">
                <a16:creationId xmlns:a16="http://schemas.microsoft.com/office/drawing/2014/main" id="{1AE37989-D530-8843-AEB8-268D0AA267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altLang="en-FR" dirty="0">
                <a:ea typeface="ＭＳ Ｐゴシック" panose="020B0600070205080204" pitchFamily="34" charset="-128"/>
              </a:rPr>
              <a:t>La physique des </a:t>
            </a:r>
            <a:r>
              <a:rPr lang="en-US" altLang="en-FR" dirty="0" err="1">
                <a:ea typeface="ＭＳ Ｐゴシック" panose="020B0600070205080204" pitchFamily="34" charset="-128"/>
              </a:rPr>
              <a:t>particules</a:t>
            </a:r>
            <a:r>
              <a:rPr lang="en-US" altLang="en-FR" dirty="0">
                <a:ea typeface="ＭＳ Ｐゴシック" panose="020B0600070205080204" pitchFamily="34" charset="-128"/>
              </a:rPr>
              <a:t> </a:t>
            </a:r>
            <a:r>
              <a:rPr lang="en-US" altLang="en-FR" dirty="0" err="1">
                <a:ea typeface="ＭＳ Ｐゴシック" panose="020B0600070205080204" pitchFamily="34" charset="-128"/>
              </a:rPr>
              <a:t>étudie</a:t>
            </a:r>
            <a:r>
              <a:rPr lang="en-US" altLang="en-FR" dirty="0">
                <a:ea typeface="ＭＳ Ｐゴシック" panose="020B0600070205080204" pitchFamily="34" charset="-128"/>
              </a:rPr>
              <a:t> les </a:t>
            </a:r>
            <a:r>
              <a:rPr lang="en-US" altLang="en-FR" dirty="0" err="1">
                <a:ea typeface="ＭＳ Ｐゴシック" panose="020B0600070205080204" pitchFamily="34" charset="-128"/>
              </a:rPr>
              <a:t>composantes</a:t>
            </a:r>
            <a:r>
              <a:rPr lang="en-US" altLang="en-FR" dirty="0">
                <a:ea typeface="ＭＳ Ｐゴシック" panose="020B0600070205080204" pitchFamily="34" charset="-128"/>
              </a:rPr>
              <a:t> les plus minuscules de la nature.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en-FR" dirty="0">
                <a:ea typeface="ＭＳ Ｐゴシック" panose="020B0600070205080204" pitchFamily="34" charset="-128"/>
              </a:rPr>
              <a:t>Elle s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 dirty="0" err="1">
                <a:ea typeface="ＭＳ Ｐゴシック" panose="020B0600070205080204" pitchFamily="34" charset="-128"/>
              </a:rPr>
              <a:t>intéresse</a:t>
            </a:r>
            <a:r>
              <a:rPr lang="en-US" altLang="ja-JP" dirty="0">
                <a:ea typeface="ＭＳ Ｐゴシック" panose="020B0600070205080204" pitchFamily="34" charset="-128"/>
              </a:rPr>
              <a:t> </a:t>
            </a:r>
            <a:r>
              <a:rPr lang="en-US" altLang="ja-JP" dirty="0" err="1">
                <a:ea typeface="ＭＳ Ｐゴシック" panose="020B0600070205080204" pitchFamily="34" charset="-128"/>
              </a:rPr>
              <a:t>à</a:t>
            </a:r>
            <a:r>
              <a:rPr lang="en-US" altLang="ja-JP" dirty="0">
                <a:ea typeface="ＭＳ Ｐゴシック" panose="020B0600070205080204" pitchFamily="34" charset="-128"/>
              </a:rPr>
              <a:t> l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 dirty="0" err="1">
                <a:ea typeface="ＭＳ Ｐゴシック" panose="020B0600070205080204" pitchFamily="34" charset="-128"/>
              </a:rPr>
              <a:t>infiniment</a:t>
            </a:r>
            <a:r>
              <a:rPr lang="en-US" altLang="ja-JP" dirty="0">
                <a:ea typeface="ＭＳ Ｐゴシック" panose="020B0600070205080204" pitchFamily="34" charset="-128"/>
              </a:rPr>
              <a:t> petit, aux </a:t>
            </a:r>
            <a:r>
              <a:rPr lang="en-US" altLang="ja-JP" dirty="0" err="1">
                <a:ea typeface="ＭＳ Ｐゴシック" panose="020B0600070205080204" pitchFamily="34" charset="-128"/>
              </a:rPr>
              <a:t>éléments</a:t>
            </a:r>
            <a:r>
              <a:rPr lang="en-US" altLang="ja-JP" dirty="0">
                <a:ea typeface="ＭＳ Ｐゴシック" panose="020B0600070205080204" pitchFamily="34" charset="-128"/>
              </a:rPr>
              <a:t> </a:t>
            </a:r>
            <a:r>
              <a:rPr lang="en-US" altLang="ja-JP" dirty="0" err="1">
                <a:ea typeface="ＭＳ Ｐゴシック" panose="020B0600070205080204" pitchFamily="34" charset="-128"/>
              </a:rPr>
              <a:t>fondamentaux</a:t>
            </a:r>
            <a:endParaRPr lang="en-US" altLang="ja-JP" dirty="0">
              <a:ea typeface="ＭＳ Ｐゴシック" panose="020B0600070205080204" pitchFamily="34" charset="-128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altLang="en-FR" dirty="0" err="1">
                <a:ea typeface="ＭＳ Ｐゴシック" panose="020B0600070205080204" pitchFamily="34" charset="-128"/>
              </a:rPr>
              <a:t>mais</a:t>
            </a:r>
            <a:r>
              <a:rPr lang="en-US" altLang="en-FR" dirty="0">
                <a:ea typeface="ＭＳ Ｐゴシック" panose="020B0600070205080204" pitchFamily="34" charset="-128"/>
              </a:rPr>
              <a:t> </a:t>
            </a:r>
            <a:r>
              <a:rPr lang="en-US" altLang="en-FR" dirty="0" err="1">
                <a:ea typeface="ＭＳ Ｐゴシック" panose="020B0600070205080204" pitchFamily="34" charset="-128"/>
              </a:rPr>
              <a:t>également</a:t>
            </a:r>
            <a:r>
              <a:rPr lang="en-US" altLang="en-FR" dirty="0">
                <a:ea typeface="ＭＳ Ｐゴシック" panose="020B0600070205080204" pitchFamily="34" charset="-128"/>
              </a:rPr>
              <a:t> </a:t>
            </a:r>
            <a:r>
              <a:rPr lang="en-US" altLang="en-FR" dirty="0" err="1">
                <a:ea typeface="ＭＳ Ｐゴシック" panose="020B0600070205080204" pitchFamily="34" charset="-128"/>
              </a:rPr>
              <a:t>à</a:t>
            </a:r>
            <a:r>
              <a:rPr lang="en-US" altLang="en-FR" dirty="0">
                <a:ea typeface="ＭＳ Ｐゴシック" panose="020B0600070205080204" pitchFamily="34" charset="-128"/>
              </a:rPr>
              <a:t> l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 dirty="0" err="1">
                <a:ea typeface="ＭＳ Ｐゴシック" panose="020B0600070205080204" pitchFamily="34" charset="-128"/>
              </a:rPr>
              <a:t>infiniment</a:t>
            </a:r>
            <a:r>
              <a:rPr lang="en-US" altLang="ja-JP" dirty="0">
                <a:ea typeface="ＭＳ Ｐゴシック" panose="020B0600070205080204" pitchFamily="34" charset="-128"/>
              </a:rPr>
              <a:t> </a:t>
            </a:r>
            <a:r>
              <a:rPr lang="en-US" altLang="ja-JP" dirty="0" err="1">
                <a:ea typeface="ＭＳ Ｐゴシック" panose="020B0600070205080204" pitchFamily="34" charset="-128"/>
              </a:rPr>
              <a:t>lointain</a:t>
            </a:r>
            <a:r>
              <a:rPr lang="en-US" altLang="ja-JP" dirty="0">
                <a:ea typeface="ＭＳ Ｐゴシック" panose="020B0600070205080204" pitchFamily="34" charset="-128"/>
              </a:rPr>
              <a:t> dans le temps, c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 dirty="0" err="1">
                <a:ea typeface="ＭＳ Ｐゴシック" panose="020B0600070205080204" pitchFamily="34" charset="-128"/>
              </a:rPr>
              <a:t>est</a:t>
            </a:r>
            <a:r>
              <a:rPr lang="en-US" altLang="ja-JP" dirty="0">
                <a:ea typeface="ＭＳ Ｐゴシック" panose="020B0600070205080204" pitchFamily="34" charset="-128"/>
              </a:rPr>
              <a:t>-</a:t>
            </a:r>
            <a:r>
              <a:rPr lang="en-US" altLang="ja-JP" dirty="0" err="1">
                <a:ea typeface="ＭＳ Ｐゴシック" panose="020B0600070205080204" pitchFamily="34" charset="-128"/>
              </a:rPr>
              <a:t>à</a:t>
            </a:r>
            <a:r>
              <a:rPr lang="en-US" altLang="ja-JP" dirty="0">
                <a:ea typeface="ＭＳ Ｐゴシック" panose="020B0600070205080204" pitchFamily="34" charset="-128"/>
              </a:rPr>
              <a:t>-dire </a:t>
            </a:r>
            <a:r>
              <a:rPr lang="en-US" altLang="ja-JP" dirty="0" err="1">
                <a:ea typeface="ＭＳ Ｐゴシック" panose="020B0600070205080204" pitchFamily="34" charset="-128"/>
              </a:rPr>
              <a:t>quelques</a:t>
            </a:r>
            <a:r>
              <a:rPr lang="en-US" altLang="ja-JP" dirty="0">
                <a:ea typeface="ＭＳ Ｐゴシック" panose="020B0600070205080204" pitchFamily="34" charset="-128"/>
              </a:rPr>
              <a:t> instants </a:t>
            </a:r>
            <a:r>
              <a:rPr lang="en-US" altLang="ja-JP" dirty="0" err="1">
                <a:ea typeface="ＭＳ Ｐゴシック" panose="020B0600070205080204" pitchFamily="34" charset="-128"/>
              </a:rPr>
              <a:t>seulement</a:t>
            </a:r>
            <a:r>
              <a:rPr lang="en-US" altLang="ja-JP" dirty="0">
                <a:ea typeface="ＭＳ Ｐゴシック" panose="020B0600070205080204" pitchFamily="34" charset="-128"/>
              </a:rPr>
              <a:t> après le Big Bang (</a:t>
            </a:r>
            <a:r>
              <a:rPr lang="fr-FR" altLang="ja-JP" dirty="0">
                <a:ea typeface="ＭＳ Ｐゴシック" panose="020B0600070205080204" pitchFamily="34" charset="-128"/>
              </a:rPr>
              <a:t>début de l</a:t>
            </a:r>
            <a:r>
              <a:rPr lang="fr-FR" altLang="en-US" dirty="0">
                <a:ea typeface="ＭＳ Ｐゴシック" panose="020B0600070205080204" pitchFamily="34" charset="-128"/>
              </a:rPr>
              <a:t>’</a:t>
            </a:r>
            <a:r>
              <a:rPr lang="fr-FR" altLang="ja-JP" dirty="0">
                <a:ea typeface="ＭＳ Ｐゴシック" panose="020B0600070205080204" pitchFamily="34" charset="-128"/>
              </a:rPr>
              <a:t>expansion de l</a:t>
            </a:r>
            <a:r>
              <a:rPr lang="fr-FR" altLang="en-US" dirty="0">
                <a:ea typeface="ＭＳ Ｐゴシック" panose="020B0600070205080204" pitchFamily="34" charset="-128"/>
              </a:rPr>
              <a:t>’</a:t>
            </a:r>
            <a:r>
              <a:rPr lang="fr-FR" altLang="ja-JP" dirty="0">
                <a:ea typeface="ＭＳ Ｐゴシック" panose="020B0600070205080204" pitchFamily="34" charset="-128"/>
              </a:rPr>
              <a:t>univers, </a:t>
            </a:r>
            <a:r>
              <a:rPr lang="en-US" altLang="ja-JP" dirty="0">
                <a:ea typeface="ＭＳ Ｐゴシック" panose="020B0600070205080204" pitchFamily="34" charset="-128"/>
              </a:rPr>
              <a:t>Il y a 13.7 milliards d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 dirty="0" err="1">
                <a:ea typeface="ＭＳ Ｐゴシック" panose="020B0600070205080204" pitchFamily="34" charset="-128"/>
              </a:rPr>
              <a:t>années</a:t>
            </a:r>
            <a:r>
              <a:rPr lang="fr-FR" altLang="ja-JP" dirty="0">
                <a:ea typeface="ＭＳ Ｐゴシック" panose="020B0600070205080204" pitchFamily="34" charset="-128"/>
              </a:rPr>
              <a:t>)</a:t>
            </a:r>
            <a:endParaRPr lang="en-US" altLang="en-FR" dirty="0">
              <a:ea typeface="ＭＳ Ｐゴシック" panose="020B0600070205080204" pitchFamily="34" charset="-128"/>
            </a:endParaRP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BE01E275-436A-E64F-B5DE-F65A5EF0F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34B973C-799B-394A-A4C0-01D6799DF61C}" type="slidenum">
              <a:rPr lang="fr-FR" altLang="en-FR" sz="1200">
                <a:latin typeface="Calibri" panose="020F0502020204030204" pitchFamily="34" charset="0"/>
              </a:rPr>
              <a:pPr eaLnBrk="1" hangingPunct="1"/>
              <a:t>4</a:t>
            </a:fld>
            <a:endParaRPr lang="fr-FR" altLang="en-FR" sz="1200">
              <a:latin typeface="Calibri" panose="020F0502020204030204" pitchFamily="34" charset="0"/>
            </a:endParaRPr>
          </a:p>
        </p:txBody>
      </p:sp>
      <p:sp>
        <p:nvSpPr>
          <p:cNvPr id="22532" name="Footer Placeholder 4">
            <a:extLst>
              <a:ext uri="{FF2B5EF4-FFF2-40B4-BE49-F238E27FC236}">
                <a16:creationId xmlns:a16="http://schemas.microsoft.com/office/drawing/2014/main" id="{91175305-A325-7841-AA74-71DAEAB33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 dirty="0">
                <a:latin typeface="Calibri" panose="020F0502020204030204" pitchFamily="34" charset="0"/>
              </a:rPr>
              <a:t>M. Bomben - </a:t>
            </a:r>
            <a:r>
              <a:rPr lang="en-US" altLang="en-FR" sz="1200" dirty="0" err="1">
                <a:latin typeface="Calibri" panose="020F0502020204030204" pitchFamily="34" charset="0"/>
              </a:rPr>
              <a:t>MasterClass</a:t>
            </a:r>
            <a:r>
              <a:rPr lang="en-US" altLang="en-FR" sz="1200" dirty="0">
                <a:latin typeface="Calibri" panose="020F0502020204030204" pitchFamily="34" charset="0"/>
              </a:rPr>
              <a:t> 2023</a:t>
            </a:r>
            <a:endParaRPr lang="fr-FR" altLang="en-FR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4B4B3-6A8F-58A2-D016-6FE70EA4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Physique de particules : les briques élémentaires</a:t>
            </a:r>
          </a:p>
        </p:txBody>
      </p:sp>
      <p:pic>
        <p:nvPicPr>
          <p:cNvPr id="3" name="Picture 2" descr="Lego Learning: The Building Blocks of Data Visualization | The TIBCO Blog">
            <a:extLst>
              <a:ext uri="{FF2B5EF4-FFF2-40B4-BE49-F238E27FC236}">
                <a16:creationId xmlns:a16="http://schemas.microsoft.com/office/drawing/2014/main" id="{D63152A2-55E2-C44E-B51C-249A9EDCEF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848" y="1730061"/>
            <a:ext cx="5005552" cy="2906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0438F3C-3608-947B-6DD9-18F2C30B1AB6}"/>
              </a:ext>
            </a:extLst>
          </p:cNvPr>
          <p:cNvSpPr txBox="1">
            <a:spLocks/>
          </p:cNvSpPr>
          <p:nvPr/>
        </p:nvSpPr>
        <p:spPr>
          <a:xfrm>
            <a:off x="0" y="688732"/>
            <a:ext cx="8915400" cy="41732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/>
              <a:t>Physiques de particules : briques et règles pour les connecter</a:t>
            </a:r>
          </a:p>
          <a:p>
            <a:pPr>
              <a:buFont typeface="Wingdings" pitchFamily="2" charset="2"/>
              <a:buChar char="Ø"/>
            </a:pPr>
            <a:r>
              <a:rPr lang="fr-FR" dirty="0"/>
              <a:t>Comment les étudier ?   </a:t>
            </a:r>
          </a:p>
          <a:p>
            <a:pPr marL="0" indent="0">
              <a:buNone/>
            </a:pPr>
            <a:r>
              <a:rPr lang="fr-FR" dirty="0"/>
              <a:t> 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A8F269-289F-B1A2-DBAE-DBD775B2E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2DDB3-3944-8168-D747-37665394B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6164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4B4B3-6A8F-58A2-D016-6FE70EA4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Physique de particules : les briques élémentaires</a:t>
            </a:r>
          </a:p>
        </p:txBody>
      </p:sp>
      <p:pic>
        <p:nvPicPr>
          <p:cNvPr id="3" name="Picture 2" descr="Lego Learning: The Building Blocks of Data Visualization | The TIBCO Blog">
            <a:extLst>
              <a:ext uri="{FF2B5EF4-FFF2-40B4-BE49-F238E27FC236}">
                <a16:creationId xmlns:a16="http://schemas.microsoft.com/office/drawing/2014/main" id="{D63152A2-55E2-C44E-B51C-249A9EDCEF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848" y="1730061"/>
            <a:ext cx="5005552" cy="2906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0438F3C-3608-947B-6DD9-18F2C30B1AB6}"/>
              </a:ext>
            </a:extLst>
          </p:cNvPr>
          <p:cNvSpPr txBox="1">
            <a:spLocks/>
          </p:cNvSpPr>
          <p:nvPr/>
        </p:nvSpPr>
        <p:spPr>
          <a:xfrm>
            <a:off x="0" y="688732"/>
            <a:ext cx="8915400" cy="41732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/>
              <a:t>Physiques de particules : briques et règles pour les connecter</a:t>
            </a:r>
          </a:p>
          <a:p>
            <a:pPr>
              <a:buFont typeface="Wingdings" pitchFamily="2" charset="2"/>
              <a:buChar char="Ø"/>
            </a:pPr>
            <a:r>
              <a:rPr lang="fr-FR" dirty="0"/>
              <a:t>Comment les étudier ?   </a:t>
            </a:r>
          </a:p>
          <a:p>
            <a:pPr marL="0" indent="0">
              <a:buNone/>
            </a:pPr>
            <a:r>
              <a:rPr lang="fr-FR" dirty="0"/>
              <a:t>   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FD59D91B-9CD4-5817-AAC5-6DEEB45A3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83" y="2504273"/>
            <a:ext cx="1184603" cy="118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F866EB01-839F-4D41-36DE-BCE2FB65A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174" y="1608084"/>
            <a:ext cx="4694181" cy="3129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xplosion 2 13">
            <a:extLst>
              <a:ext uri="{FF2B5EF4-FFF2-40B4-BE49-F238E27FC236}">
                <a16:creationId xmlns:a16="http://schemas.microsoft.com/office/drawing/2014/main" id="{6934B22E-523B-410E-6F9E-78D00A6E6E34}"/>
              </a:ext>
            </a:extLst>
          </p:cNvPr>
          <p:cNvSpPr/>
          <p:nvPr/>
        </p:nvSpPr>
        <p:spPr>
          <a:xfrm>
            <a:off x="2069881" y="1363262"/>
            <a:ext cx="5513333" cy="3581911"/>
          </a:xfrm>
          <a:prstGeom prst="irregularSeal2">
            <a:avLst/>
          </a:prstGeom>
          <a:solidFill>
            <a:srgbClr val="FFFF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BANG!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AD022DD8-4EC0-AEA8-4E60-E2E6698B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267A6029-B7C7-A763-8698-399C53BB0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6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0185 L 0.28437 -0.00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19" y="-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D7CA5-03EB-A12F-AC22-2998834E6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Pourquoi accélérer ? </a:t>
            </a: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ADEC7779-6B67-8189-0113-CB854FEC7E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11" y="973136"/>
            <a:ext cx="1866348" cy="1527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FF36704-1D4D-94CB-40C0-9D08D0E7F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5" t="56737" r="66016" b="22934"/>
          <a:stretch>
            <a:fillRect/>
          </a:stretch>
        </p:blipFill>
        <p:spPr bwMode="auto">
          <a:xfrm>
            <a:off x="640042" y="2846094"/>
            <a:ext cx="1040877" cy="806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3F329716-1C9C-ABB1-01EE-7F449C3C73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00" t="23416" r="3125" b="56902"/>
          <a:stretch>
            <a:fillRect/>
          </a:stretch>
        </p:blipFill>
        <p:spPr bwMode="auto">
          <a:xfrm>
            <a:off x="2231572" y="3144289"/>
            <a:ext cx="1029694" cy="1249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Albert_Einstein_(Nobel).png">
            <a:extLst>
              <a:ext uri="{FF2B5EF4-FFF2-40B4-BE49-F238E27FC236}">
                <a16:creationId xmlns:a16="http://schemas.microsoft.com/office/drawing/2014/main" id="{7D9C373C-4E2F-83B6-B5C2-AB52D18DD9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808" y="3098628"/>
            <a:ext cx="916434" cy="1294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99ABA1F-6A66-30DF-9607-28065C55B7DC}"/>
              </a:ext>
            </a:extLst>
          </p:cNvPr>
          <p:cNvSpPr/>
          <p:nvPr/>
        </p:nvSpPr>
        <p:spPr>
          <a:xfrm>
            <a:off x="4512991" y="3037775"/>
            <a:ext cx="15188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en-FR" sz="2800" dirty="0">
                <a:ea typeface="ＭＳ Ｐゴシック" panose="020B0600070205080204" pitchFamily="34" charset="-128"/>
              </a:rPr>
              <a:t>E = mc</a:t>
            </a:r>
            <a:r>
              <a:rPr lang="fr-FR" altLang="en-FR" sz="2800" baseline="30000" dirty="0">
                <a:ea typeface="ＭＳ Ｐゴシック" panose="020B0600070205080204" pitchFamily="34" charset="-128"/>
              </a:rPr>
              <a:t>2</a:t>
            </a:r>
            <a:endParaRPr lang="en-GB" sz="2800" dirty="0"/>
          </a:p>
        </p:txBody>
      </p:sp>
      <p:grpSp>
        <p:nvGrpSpPr>
          <p:cNvPr id="8" name="Group 5">
            <a:extLst>
              <a:ext uri="{FF2B5EF4-FFF2-40B4-BE49-F238E27FC236}">
                <a16:creationId xmlns:a16="http://schemas.microsoft.com/office/drawing/2014/main" id="{D4EF892E-EE8F-F407-43E2-2773BC3DDB4C}"/>
              </a:ext>
            </a:extLst>
          </p:cNvPr>
          <p:cNvGrpSpPr>
            <a:grpSpLocks/>
          </p:cNvGrpSpPr>
          <p:nvPr/>
        </p:nvGrpSpPr>
        <p:grpSpPr bwMode="auto">
          <a:xfrm>
            <a:off x="4565812" y="1065113"/>
            <a:ext cx="3245776" cy="661493"/>
            <a:chOff x="1960677" y="3082717"/>
            <a:chExt cx="7806772" cy="2291095"/>
          </a:xfrm>
        </p:grpSpPr>
        <p:sp>
          <p:nvSpPr>
            <p:cNvPr id="9" name="Text Box 13">
              <a:extLst>
                <a:ext uri="{FF2B5EF4-FFF2-40B4-BE49-F238E27FC236}">
                  <a16:creationId xmlns:a16="http://schemas.microsoft.com/office/drawing/2014/main" id="{A6A98B13-10C6-7325-CA5C-AB4B5B1EE5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80063" y="3783014"/>
              <a:ext cx="4187386" cy="1039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fr-FR" altLang="en-FR" sz="2100">
                  <a:solidFill>
                    <a:srgbClr val="000000"/>
                  </a:solidFill>
                  <a:latin typeface="Comic Sans MS" panose="030F0902030302020204" pitchFamily="66" charset="0"/>
                </a:rPr>
                <a:t>E</a:t>
              </a:r>
              <a:r>
                <a:rPr lang="fr-FR" altLang="en-FR" sz="2100">
                  <a:solidFill>
                    <a:srgbClr val="FF0000"/>
                  </a:solidFill>
                  <a:latin typeface="Comic Sans MS" panose="030F0902030302020204" pitchFamily="66" charset="0"/>
                </a:rPr>
                <a:t> </a:t>
              </a:r>
              <a:r>
                <a:rPr lang="fr-FR" altLang="en-FR" sz="2100">
                  <a:solidFill>
                    <a:srgbClr val="000000"/>
                  </a:solidFill>
                  <a:latin typeface="Comic Sans MS" panose="030F0902030302020204" pitchFamily="66" charset="0"/>
                </a:rPr>
                <a:t>=</a:t>
              </a:r>
              <a:r>
                <a:rPr lang="fr-FR" altLang="en-FR" sz="2100">
                  <a:solidFill>
                    <a:srgbClr val="FF0000"/>
                  </a:solidFill>
                  <a:latin typeface="Comic Sans MS" panose="030F0902030302020204" pitchFamily="66" charset="0"/>
                </a:rPr>
                <a:t> </a:t>
              </a:r>
              <a:r>
                <a:rPr lang="fr-FR" altLang="en-FR" sz="2100">
                  <a:solidFill>
                    <a:srgbClr val="D0D000"/>
                  </a:solidFill>
                  <a:latin typeface="Comic Sans MS" panose="030F0902030302020204" pitchFamily="66" charset="0"/>
                </a:rPr>
                <a:t>E</a:t>
              </a:r>
              <a:r>
                <a:rPr lang="fr-FR" altLang="en-FR" sz="2100" baseline="-25000">
                  <a:solidFill>
                    <a:srgbClr val="D0D000"/>
                  </a:solidFill>
                  <a:latin typeface="Comic Sans MS" panose="030F0902030302020204" pitchFamily="66" charset="0"/>
                </a:rPr>
                <a:t>1</a:t>
              </a:r>
              <a:r>
                <a:rPr lang="fr-FR" altLang="en-FR" sz="2100">
                  <a:latin typeface="Comic Sans MS" panose="030F0902030302020204" pitchFamily="66" charset="0"/>
                </a:rPr>
                <a:t> + </a:t>
              </a:r>
              <a:r>
                <a:rPr lang="fr-FR" altLang="en-FR" sz="2100">
                  <a:solidFill>
                    <a:srgbClr val="66FF99"/>
                  </a:solidFill>
                  <a:latin typeface="Comic Sans MS" panose="030F0902030302020204" pitchFamily="66" charset="0"/>
                </a:rPr>
                <a:t>E</a:t>
              </a:r>
              <a:r>
                <a:rPr lang="fr-FR" altLang="en-FR" sz="2100" baseline="-25000">
                  <a:solidFill>
                    <a:srgbClr val="66FF99"/>
                  </a:solidFill>
                  <a:latin typeface="Comic Sans MS" panose="030F0902030302020204" pitchFamily="66" charset="0"/>
                </a:rPr>
                <a:t>2</a:t>
              </a:r>
              <a:r>
                <a:rPr lang="fr-FR" altLang="en-FR" sz="2100">
                  <a:solidFill>
                    <a:schemeClr val="bg1"/>
                  </a:solidFill>
                  <a:latin typeface="Comic Sans MS" panose="030F0902030302020204" pitchFamily="66" charset="0"/>
                </a:rPr>
                <a:t> </a:t>
              </a:r>
              <a:r>
                <a:rPr lang="fr-FR" altLang="en-FR" sz="2100">
                  <a:solidFill>
                    <a:srgbClr val="000000"/>
                  </a:solidFill>
                  <a:latin typeface="Comic Sans MS" panose="030F0902030302020204" pitchFamily="66" charset="0"/>
                </a:rPr>
                <a:t>=</a:t>
              </a:r>
              <a:r>
                <a:rPr lang="fr-FR" altLang="en-FR" sz="2100">
                  <a:solidFill>
                    <a:srgbClr val="FF0000"/>
                  </a:solidFill>
                  <a:latin typeface="Comic Sans MS" panose="030F0902030302020204" pitchFamily="66" charset="0"/>
                </a:rPr>
                <a:t>  M c</a:t>
              </a:r>
              <a:r>
                <a:rPr lang="fr-FR" altLang="en-FR" sz="2100" baseline="30000">
                  <a:solidFill>
                    <a:srgbClr val="FF0000"/>
                  </a:solidFill>
                  <a:latin typeface="Comic Sans MS" panose="030F0902030302020204" pitchFamily="66" charset="0"/>
                </a:rPr>
                <a:t>2</a:t>
              </a:r>
              <a:endParaRPr lang="fr-FR" altLang="en-FR" sz="2100">
                <a:solidFill>
                  <a:srgbClr val="FF0000"/>
                </a:solidFill>
                <a:latin typeface="Comic Sans MS" panose="030F0902030302020204" pitchFamily="66" charset="0"/>
              </a:endParaRPr>
            </a:p>
          </p:txBody>
        </p:sp>
        <p:sp>
          <p:nvSpPr>
            <p:cNvPr id="10" name="Oval 14">
              <a:extLst>
                <a:ext uri="{FF2B5EF4-FFF2-40B4-BE49-F238E27FC236}">
                  <a16:creationId xmlns:a16="http://schemas.microsoft.com/office/drawing/2014/main" id="{9587F103-1DEB-A7CF-BC9F-5355E8B2C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9029" y="3659380"/>
              <a:ext cx="502775" cy="503520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fr-FR" sz="21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11" name="Oval 15">
              <a:extLst>
                <a:ext uri="{FF2B5EF4-FFF2-40B4-BE49-F238E27FC236}">
                  <a16:creationId xmlns:a16="http://schemas.microsoft.com/office/drawing/2014/main" id="{799A59D7-56B1-21CF-8712-8CA9244CA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3069" y="3659380"/>
              <a:ext cx="503239" cy="503238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rect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endParaRPr lang="fr-FR" altLang="en-FR" sz="1350">
                <a:solidFill>
                  <a:schemeClr val="bg1"/>
                </a:solidFill>
                <a:latin typeface="Comic Sans MS" panose="030F0902030302020204" pitchFamily="66" charset="0"/>
              </a:endParaRPr>
            </a:p>
          </p:txBody>
        </p:sp>
        <p:sp>
          <p:nvSpPr>
            <p:cNvPr id="12" name="AutoShape 16">
              <a:extLst>
                <a:ext uri="{FF2B5EF4-FFF2-40B4-BE49-F238E27FC236}">
                  <a16:creationId xmlns:a16="http://schemas.microsoft.com/office/drawing/2014/main" id="{DE14B936-A160-CFD9-8DA5-5EE052425E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085189">
              <a:off x="2518774" y="3082717"/>
              <a:ext cx="1582808" cy="1656556"/>
            </a:xfrm>
            <a:prstGeom prst="irregularSeal2">
              <a:avLst/>
            </a:prstGeom>
            <a:gradFill rotWithShape="1">
              <a:gsLst>
                <a:gs pos="0">
                  <a:srgbClr val="FF0066"/>
                </a:gs>
                <a:gs pos="100000">
                  <a:srgbClr val="FF0066">
                    <a:gamma/>
                    <a:shade val="46275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fr-FR" altLang="en-FR" sz="13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902030302020204" pitchFamily="66" charset="0"/>
                </a:rPr>
                <a:t>Energia</a:t>
              </a:r>
            </a:p>
          </p:txBody>
        </p:sp>
        <p:sp>
          <p:nvSpPr>
            <p:cNvPr id="13" name="Rectangle 10">
              <a:extLst>
                <a:ext uri="{FF2B5EF4-FFF2-40B4-BE49-F238E27FC236}">
                  <a16:creationId xmlns:a16="http://schemas.microsoft.com/office/drawing/2014/main" id="{78889FA4-F741-4671-FC65-F971C4E5A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0677" y="4198014"/>
              <a:ext cx="752683" cy="1039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fr-FR" altLang="en-FR" sz="2100" dirty="0">
                  <a:solidFill>
                    <a:srgbClr val="D0D000"/>
                  </a:solidFill>
                  <a:latin typeface="Comic Sans MS" panose="030F0902030302020204" pitchFamily="66" charset="0"/>
                </a:rPr>
                <a:t>E</a:t>
              </a:r>
              <a:r>
                <a:rPr lang="fr-FR" altLang="en-FR" sz="2100" baseline="-25000" dirty="0">
                  <a:solidFill>
                    <a:srgbClr val="D0D000"/>
                  </a:solidFill>
                  <a:latin typeface="Comic Sans MS" panose="030F0902030302020204" pitchFamily="66" charset="0"/>
                </a:rPr>
                <a:t>1</a:t>
              </a:r>
              <a:endParaRPr lang="fr-FR" altLang="en-FR" sz="2100" dirty="0">
                <a:solidFill>
                  <a:srgbClr val="D0D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" name="Rectangle 11">
              <a:extLst>
                <a:ext uri="{FF2B5EF4-FFF2-40B4-BE49-F238E27FC236}">
                  <a16:creationId xmlns:a16="http://schemas.microsoft.com/office/drawing/2014/main" id="{F17333B8-A5DE-5C1E-453C-09BA38C4B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3707" y="4334070"/>
              <a:ext cx="802825" cy="1039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fr-FR" altLang="en-FR" sz="2100" dirty="0">
                  <a:solidFill>
                    <a:srgbClr val="66FF99"/>
                  </a:solidFill>
                  <a:latin typeface="Comic Sans MS" panose="030F0902030302020204" pitchFamily="66" charset="0"/>
                </a:rPr>
                <a:t>E</a:t>
              </a:r>
              <a:r>
                <a:rPr lang="fr-FR" altLang="en-FR" sz="2100" baseline="-25000" dirty="0">
                  <a:solidFill>
                    <a:srgbClr val="66FF99"/>
                  </a:solidFill>
                  <a:latin typeface="Comic Sans MS" panose="030F0902030302020204" pitchFamily="66" charset="0"/>
                </a:rPr>
                <a:t>2</a:t>
              </a:r>
              <a:endParaRPr lang="fr-FR" altLang="en-FR" sz="2100" dirty="0">
                <a:latin typeface="Calibri" panose="020F0502020204030204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6C9DF48-95C6-276A-9570-0FBB77C8AEBF}"/>
              </a:ext>
            </a:extLst>
          </p:cNvPr>
          <p:cNvSpPr txBox="1"/>
          <p:nvPr/>
        </p:nvSpPr>
        <p:spPr>
          <a:xfrm>
            <a:off x="93715" y="4045461"/>
            <a:ext cx="1218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Louis De Broglie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5F2809-46DC-7787-08B4-0BD225A7F18E}"/>
              </a:ext>
            </a:extLst>
          </p:cNvPr>
          <p:cNvSpPr txBox="1"/>
          <p:nvPr/>
        </p:nvSpPr>
        <p:spPr>
          <a:xfrm>
            <a:off x="7750793" y="3568237"/>
            <a:ext cx="11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Albert Einstein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D43FE25-D96B-10CA-DDD2-8CF954E062DF}"/>
              </a:ext>
            </a:extLst>
          </p:cNvPr>
          <p:cNvSpPr txBox="1">
            <a:spLocks/>
          </p:cNvSpPr>
          <p:nvPr/>
        </p:nvSpPr>
        <p:spPr bwMode="auto">
          <a:xfrm>
            <a:off x="231211" y="37156"/>
            <a:ext cx="8686800" cy="601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FF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fr-FR" dirty="0"/>
              <a:t>Pourquoi </a:t>
            </a:r>
            <a:r>
              <a:rPr lang="fr-FR" b="1" i="1" dirty="0"/>
              <a:t>énergiser</a:t>
            </a:r>
            <a:r>
              <a:rPr lang="fr-FR" dirty="0"/>
              <a:t> ? </a:t>
            </a:r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927DD791-F992-9B6A-782A-176DD0548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DD875B8-3B11-02AE-D74B-42610F265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83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5" grpId="0"/>
      <p:bldP spid="16" grpId="0"/>
      <p:bldP spid="1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2936B059-93C3-5FD1-164C-92F290A4B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Échelle, énergies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72AC4B-FDD3-29A9-8487-013069E22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6F7124-4930-BBCD-82FA-91BEA60E1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43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1CF90A-3778-5115-3C4A-21DEAA270BCA}"/>
              </a:ext>
            </a:extLst>
          </p:cNvPr>
          <p:cNvSpPr txBox="1"/>
          <p:nvPr/>
        </p:nvSpPr>
        <p:spPr>
          <a:xfrm>
            <a:off x="2917213" y="3482616"/>
            <a:ext cx="2715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TeV = 1000 milliards de eV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393C94-32A7-4BD0-CB65-9FFB704A86CC}"/>
              </a:ext>
            </a:extLst>
          </p:cNvPr>
          <p:cNvSpPr txBox="1"/>
          <p:nvPr/>
        </p:nvSpPr>
        <p:spPr>
          <a:xfrm>
            <a:off x="2917213" y="2906543"/>
            <a:ext cx="2595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GeV = 1 milliard de 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A8C072-C06F-BF58-7078-B16D04BC00BA}"/>
              </a:ext>
            </a:extLst>
          </p:cNvPr>
          <p:cNvSpPr txBox="1"/>
          <p:nvPr/>
        </p:nvSpPr>
        <p:spPr>
          <a:xfrm>
            <a:off x="2917213" y="1930144"/>
            <a:ext cx="2440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MeV = 1 million de 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EAC4FE-B054-1DA5-5C95-89F970DA270C}"/>
              </a:ext>
            </a:extLst>
          </p:cNvPr>
          <p:cNvSpPr txBox="1"/>
          <p:nvPr/>
        </p:nvSpPr>
        <p:spPr>
          <a:xfrm>
            <a:off x="5983833" y="3502986"/>
            <a:ext cx="2595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~ Une moustique qui vole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74C95A1A-E172-68A0-D0FB-B2B202D14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633" y="1374334"/>
            <a:ext cx="1952483" cy="2655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9635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rte.jpg">
            <a:extLst>
              <a:ext uri="{FF2B5EF4-FFF2-40B4-BE49-F238E27FC236}">
                <a16:creationId xmlns:a16="http://schemas.microsoft.com/office/drawing/2014/main" id="{A82A91D0-D0E5-894B-AF88-019222E7AC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209550"/>
            <a:ext cx="62992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A15D40AA-9C6B-7A44-BB18-4E86C9D784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7350" y="521792"/>
            <a:ext cx="2443163" cy="84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fr-FR" altLang="en-FR" sz="4894" baseline="-25000" dirty="0">
                <a:solidFill>
                  <a:schemeClr val="bg1"/>
                </a:solidFill>
                <a:latin typeface="Calibri" panose="020F0502020204030204" pitchFamily="34" charset="0"/>
              </a:rPr>
              <a:t>Le</a:t>
            </a:r>
            <a:r>
              <a:rPr lang="fr-FR" altLang="en-FR" sz="4894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fr-FR" altLang="en-FR" sz="4894" baseline="-25000" dirty="0">
                <a:solidFill>
                  <a:schemeClr val="bg1"/>
                </a:solidFill>
                <a:latin typeface="Calibri" panose="020F0502020204030204" pitchFamily="34" charset="0"/>
              </a:rPr>
              <a:t>LHC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F065C7E-217C-6442-B177-E49AF36B3D0B}"/>
              </a:ext>
            </a:extLst>
          </p:cNvPr>
          <p:cNvSpPr txBox="1">
            <a:spLocks/>
          </p:cNvSpPr>
          <p:nvPr/>
        </p:nvSpPr>
        <p:spPr bwMode="auto">
          <a:xfrm>
            <a:off x="2171700" y="1344132"/>
            <a:ext cx="5143500" cy="2935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FR" sz="1575" b="1">
                <a:solidFill>
                  <a:srgbClr val="FF0000"/>
                </a:solidFill>
                <a:latin typeface="Calibri" panose="020F0502020204030204" pitchFamily="34" charset="0"/>
              </a:rPr>
              <a:t>Large</a:t>
            </a:r>
            <a:r>
              <a:rPr lang="en-US" altLang="en-FR" sz="1575">
                <a:latin typeface="Calibri" panose="020F0502020204030204" pitchFamily="34" charset="0"/>
              </a:rPr>
              <a:t> = </a:t>
            </a:r>
            <a:r>
              <a:rPr lang="ja-JP" altLang="en-US" sz="1575">
                <a:latin typeface="Calibri" panose="020F0502020204030204" pitchFamily="34" charset="0"/>
              </a:rPr>
              <a:t>‘</a:t>
            </a:r>
            <a:r>
              <a:rPr lang="en-US" altLang="ja-JP" sz="1575">
                <a:latin typeface="Calibri" panose="020F0502020204030204" pitchFamily="34" charset="0"/>
              </a:rPr>
              <a:t>Grand</a:t>
            </a:r>
            <a:r>
              <a:rPr lang="ja-JP" altLang="en-US" sz="1575">
                <a:latin typeface="Calibri" panose="020F0502020204030204" pitchFamily="34" charset="0"/>
              </a:rPr>
              <a:t>’</a:t>
            </a:r>
            <a:r>
              <a:rPr lang="en-US" altLang="ja-JP" sz="1575">
                <a:latin typeface="Calibri" panose="020F0502020204030204" pitchFamily="34" charset="0"/>
              </a:rPr>
              <a:t> en raison de ses dimensions (environ 27 km de circonférence )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FR" sz="1575" b="1">
                <a:solidFill>
                  <a:srgbClr val="FF0000"/>
                </a:solidFill>
                <a:latin typeface="Calibri" panose="020F0502020204030204" pitchFamily="34" charset="0"/>
              </a:rPr>
              <a:t>Hadron</a:t>
            </a:r>
            <a:r>
              <a:rPr lang="en-US" altLang="en-FR" sz="1575">
                <a:latin typeface="Calibri" panose="020F0502020204030204" pitchFamily="34" charset="0"/>
              </a:rPr>
              <a:t> = parce qu</a:t>
            </a:r>
            <a:r>
              <a:rPr lang="ja-JP" altLang="en-US" sz="1575">
                <a:latin typeface="Calibri" panose="020F0502020204030204" pitchFamily="34" charset="0"/>
              </a:rPr>
              <a:t>’</a:t>
            </a:r>
            <a:r>
              <a:rPr lang="en-US" altLang="ja-JP" sz="1575">
                <a:latin typeface="Calibri" panose="020F0502020204030204" pitchFamily="34" charset="0"/>
              </a:rPr>
              <a:t>il accélère des protons, c</a:t>
            </a:r>
            <a:r>
              <a:rPr lang="ja-JP" altLang="en-US" sz="1575">
                <a:latin typeface="Calibri" panose="020F0502020204030204" pitchFamily="34" charset="0"/>
              </a:rPr>
              <a:t>’</a:t>
            </a:r>
            <a:r>
              <a:rPr lang="en-US" altLang="ja-JP" sz="1575">
                <a:latin typeface="Calibri" panose="020F0502020204030204" pitchFamily="34" charset="0"/>
              </a:rPr>
              <a:t>est-à-dire des hadrons. Les hadrons sont des particules composées de quarks. Les protons et les neutrons, qui constituent les noyaux des atomes, appartiennent à cette famille.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FR" sz="1575" b="1">
                <a:solidFill>
                  <a:srgbClr val="FF0000"/>
                </a:solidFill>
                <a:latin typeface="Calibri" panose="020F0502020204030204" pitchFamily="34" charset="0"/>
              </a:rPr>
              <a:t>Collider </a:t>
            </a:r>
            <a:r>
              <a:rPr lang="en-US" altLang="en-FR" sz="1575">
                <a:latin typeface="Calibri" panose="020F0502020204030204" pitchFamily="34" charset="0"/>
              </a:rPr>
              <a:t>= </a:t>
            </a:r>
            <a:r>
              <a:rPr lang="ja-JP" altLang="en-US" sz="1575">
                <a:latin typeface="Calibri" panose="020F0502020204030204" pitchFamily="34" charset="0"/>
              </a:rPr>
              <a:t>‘</a:t>
            </a:r>
            <a:r>
              <a:rPr lang="en-US" altLang="ja-JP" sz="1575">
                <a:latin typeface="Calibri" panose="020F0502020204030204" pitchFamily="34" charset="0"/>
              </a:rPr>
              <a:t>Collisionneur</a:t>
            </a:r>
            <a:r>
              <a:rPr lang="ja-JP" altLang="en-US" sz="1575">
                <a:latin typeface="Calibri" panose="020F0502020204030204" pitchFamily="34" charset="0"/>
              </a:rPr>
              <a:t>’</a:t>
            </a:r>
            <a:r>
              <a:rPr lang="en-US" altLang="ja-JP" sz="1575">
                <a:latin typeface="Calibri" panose="020F0502020204030204" pitchFamily="34" charset="0"/>
              </a:rPr>
              <a:t> parce qu</a:t>
            </a:r>
            <a:r>
              <a:rPr lang="ja-JP" altLang="en-US" sz="1575">
                <a:latin typeface="Calibri" panose="020F0502020204030204" pitchFamily="34" charset="0"/>
              </a:rPr>
              <a:t>’</a:t>
            </a:r>
            <a:r>
              <a:rPr lang="en-US" altLang="ja-JP" sz="1575">
                <a:latin typeface="Calibri" panose="020F0502020204030204" pitchFamily="34" charset="0"/>
              </a:rPr>
              <a:t>il permet à deux faisceaux de particules se déplaçant en sens opposé d</a:t>
            </a:r>
            <a:r>
              <a:rPr lang="ja-JP" altLang="en-US" sz="1575">
                <a:latin typeface="Calibri" panose="020F0502020204030204" pitchFamily="34" charset="0"/>
              </a:rPr>
              <a:t>’</a:t>
            </a:r>
            <a:r>
              <a:rPr lang="en-US" altLang="ja-JP" sz="1575">
                <a:latin typeface="Calibri" panose="020F0502020204030204" pitchFamily="34" charset="0"/>
              </a:rPr>
              <a:t>entrer en collision en quatre points de la circonférence de la machine.</a:t>
            </a:r>
            <a:endParaRPr lang="en-US" altLang="en-FR" sz="1575">
              <a:latin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963644-BB55-2440-89F6-60E49D3D0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4CA6B-E38C-074F-93E0-7467271B9FD1}" type="slidenum">
              <a:rPr lang="fr-FR" smtClean="0"/>
              <a:t>44</a:t>
            </a:fld>
            <a:endParaRPr lang="fr-FR"/>
          </a:p>
        </p:txBody>
      </p:sp>
      <p:pic>
        <p:nvPicPr>
          <p:cNvPr id="6" name="Picture 5" descr="Logo, icon&#10;&#10;Description automatically generated">
            <a:extLst>
              <a:ext uri="{FF2B5EF4-FFF2-40B4-BE49-F238E27FC236}">
                <a16:creationId xmlns:a16="http://schemas.microsoft.com/office/drawing/2014/main" id="{E0D02022-B550-3342-A89B-E429968601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5" y="114300"/>
            <a:ext cx="775913" cy="775913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8326C0-B298-07B8-3E2E-F61C89D5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43784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Group 188">
            <a:extLst>
              <a:ext uri="{FF2B5EF4-FFF2-40B4-BE49-F238E27FC236}">
                <a16:creationId xmlns:a16="http://schemas.microsoft.com/office/drawing/2014/main" id="{30A9E141-027B-BD47-8BA5-6354EFC40E5A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114301"/>
            <a:ext cx="6858000" cy="4123135"/>
            <a:chOff x="0" y="584709"/>
            <a:chExt cx="9144000" cy="5497525"/>
          </a:xfrm>
        </p:grpSpPr>
        <p:grpSp>
          <p:nvGrpSpPr>
            <p:cNvPr id="35924" name="Group 187">
              <a:extLst>
                <a:ext uri="{FF2B5EF4-FFF2-40B4-BE49-F238E27FC236}">
                  <a16:creationId xmlns:a16="http://schemas.microsoft.com/office/drawing/2014/main" id="{A5253F46-FECD-F34D-B090-0164E5E08B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84709"/>
              <a:ext cx="9144000" cy="5497525"/>
              <a:chOff x="0" y="584709"/>
              <a:chExt cx="9144000" cy="5497525"/>
            </a:xfrm>
          </p:grpSpPr>
          <p:pic>
            <p:nvPicPr>
              <p:cNvPr id="35926" name="Picture 3">
                <a:extLst>
                  <a:ext uri="{FF2B5EF4-FFF2-40B4-BE49-F238E27FC236}">
                    <a16:creationId xmlns:a16="http://schemas.microsoft.com/office/drawing/2014/main" id="{D9B124E3-2928-C841-BB49-1B15F9FC610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584709"/>
                <a:ext cx="9144000" cy="54975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35927" name="Straight Connector 5">
                <a:extLst>
                  <a:ext uri="{FF2B5EF4-FFF2-40B4-BE49-F238E27FC236}">
                    <a16:creationId xmlns:a16="http://schemas.microsoft.com/office/drawing/2014/main" id="{463558E6-E2AE-174F-8E2C-65C3B1409FE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0800000">
                <a:off x="3505203" y="3920067"/>
                <a:ext cx="973665" cy="17780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pic>
          <p:nvPicPr>
            <p:cNvPr id="35925" name="Picture 17">
              <a:extLst>
                <a:ext uri="{FF2B5EF4-FFF2-40B4-BE49-F238E27FC236}">
                  <a16:creationId xmlns:a16="http://schemas.microsoft.com/office/drawing/2014/main" id="{CAC05B94-CDAD-BE42-BE56-0AACD121BC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2875" y="2440517"/>
              <a:ext cx="209550" cy="10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8" name="Freeform 37">
            <a:extLst>
              <a:ext uri="{FF2B5EF4-FFF2-40B4-BE49-F238E27FC236}">
                <a16:creationId xmlns:a16="http://schemas.microsoft.com/office/drawing/2014/main" id="{5E9AB22B-8888-C048-B56E-168AFD7D94E1}"/>
              </a:ext>
            </a:extLst>
          </p:cNvPr>
          <p:cNvSpPr>
            <a:spLocks/>
          </p:cNvSpPr>
          <p:nvPr/>
        </p:nvSpPr>
        <p:spPr bwMode="auto">
          <a:xfrm>
            <a:off x="5697141" y="2224089"/>
            <a:ext cx="102394" cy="75010"/>
          </a:xfrm>
          <a:custGeom>
            <a:avLst/>
            <a:gdLst>
              <a:gd name="T0" fmla="*/ 140767 w 136358"/>
              <a:gd name="T1" fmla="*/ 0 h 100263"/>
              <a:gd name="T2" fmla="*/ 41401 w 136358"/>
              <a:gd name="T3" fmla="*/ 52607 h 100263"/>
              <a:gd name="T4" fmla="*/ 0 w 136358"/>
              <a:gd name="T5" fmla="*/ 93942 h 100263"/>
              <a:gd name="T6" fmla="*/ 0 w 136358"/>
              <a:gd name="T7" fmla="*/ 93942 h 100263"/>
              <a:gd name="T8" fmla="*/ 0 60000 65536"/>
              <a:gd name="T9" fmla="*/ 0 60000 65536"/>
              <a:gd name="T10" fmla="*/ 0 60000 65536"/>
              <a:gd name="T11" fmla="*/ 0 60000 65536"/>
              <a:gd name="T12" fmla="*/ 0 w 136358"/>
              <a:gd name="T13" fmla="*/ 0 h 100263"/>
              <a:gd name="T14" fmla="*/ 136358 w 136358"/>
              <a:gd name="T15" fmla="*/ 100263 h 1002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6358" h="100263">
                <a:moveTo>
                  <a:pt x="136358" y="0"/>
                </a:moveTo>
                <a:cubicBezTo>
                  <a:pt x="99594" y="19718"/>
                  <a:pt x="62831" y="39437"/>
                  <a:pt x="40105" y="56147"/>
                </a:cubicBezTo>
                <a:cubicBezTo>
                  <a:pt x="17379" y="72857"/>
                  <a:pt x="0" y="100263"/>
                  <a:pt x="0" y="100263"/>
                </a:cubicBezTo>
              </a:path>
            </a:pathLst>
          </a:custGeom>
          <a:solidFill>
            <a:schemeClr val="accent1"/>
          </a:solidFill>
          <a:ln w="38100">
            <a:solidFill>
              <a:srgbClr val="FFE204"/>
            </a:solidFill>
            <a:round/>
            <a:headEnd/>
            <a:tailEnd/>
          </a:ln>
        </p:spPr>
        <p:txBody>
          <a:bodyPr/>
          <a:lstStyle/>
          <a:p>
            <a:endParaRPr lang="en-GB" sz="135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896D6512-0C04-9F46-A28A-1A2554D37132}"/>
              </a:ext>
            </a:extLst>
          </p:cNvPr>
          <p:cNvSpPr>
            <a:spLocks/>
          </p:cNvSpPr>
          <p:nvPr/>
        </p:nvSpPr>
        <p:spPr bwMode="auto">
          <a:xfrm>
            <a:off x="5659041" y="2299097"/>
            <a:ext cx="38100" cy="123825"/>
          </a:xfrm>
          <a:custGeom>
            <a:avLst/>
            <a:gdLst>
              <a:gd name="T0" fmla="*/ 70761 w 50131"/>
              <a:gd name="T1" fmla="*/ 0 h 164432"/>
              <a:gd name="T2" fmla="*/ 8491 w 50131"/>
              <a:gd name="T3" fmla="*/ 75759 h 164432"/>
              <a:gd name="T4" fmla="*/ 19817 w 50131"/>
              <a:gd name="T5" fmla="*/ 182709 h 164432"/>
              <a:gd name="T6" fmla="*/ 0 60000 65536"/>
              <a:gd name="T7" fmla="*/ 0 60000 65536"/>
              <a:gd name="T8" fmla="*/ 0 60000 65536"/>
              <a:gd name="T9" fmla="*/ 0 w 50131"/>
              <a:gd name="T10" fmla="*/ 0 h 164432"/>
              <a:gd name="T11" fmla="*/ 50131 w 50131"/>
              <a:gd name="T12" fmla="*/ 164432 h 1644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0131" h="164432">
                <a:moveTo>
                  <a:pt x="50131" y="0"/>
                </a:moveTo>
                <a:cubicBezTo>
                  <a:pt x="31081" y="20387"/>
                  <a:pt x="12032" y="40774"/>
                  <a:pt x="6016" y="68179"/>
                </a:cubicBezTo>
                <a:cubicBezTo>
                  <a:pt x="0" y="95584"/>
                  <a:pt x="7018" y="130008"/>
                  <a:pt x="14037" y="164432"/>
                </a:cubicBezTo>
              </a:path>
            </a:pathLst>
          </a:custGeom>
          <a:noFill/>
          <a:ln w="3810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529E6199-5069-2347-83BE-45D05E5AE938}"/>
              </a:ext>
            </a:extLst>
          </p:cNvPr>
          <p:cNvSpPr>
            <a:spLocks/>
          </p:cNvSpPr>
          <p:nvPr/>
        </p:nvSpPr>
        <p:spPr bwMode="auto">
          <a:xfrm>
            <a:off x="5663805" y="2422923"/>
            <a:ext cx="111919" cy="108347"/>
          </a:xfrm>
          <a:custGeom>
            <a:avLst/>
            <a:gdLst>
              <a:gd name="T0" fmla="*/ 0 w 128337"/>
              <a:gd name="T1" fmla="*/ 0 h 132348"/>
              <a:gd name="T2" fmla="*/ 3741990 w 128337"/>
              <a:gd name="T3" fmla="*/ 597195 h 132348"/>
              <a:gd name="T4" fmla="*/ 7484082 w 128337"/>
              <a:gd name="T5" fmla="*/ 1407693 h 132348"/>
              <a:gd name="T6" fmla="*/ 7484082 w 128337"/>
              <a:gd name="T7" fmla="*/ 1407693 h 132348"/>
              <a:gd name="T8" fmla="*/ 0 60000 65536"/>
              <a:gd name="T9" fmla="*/ 0 60000 65536"/>
              <a:gd name="T10" fmla="*/ 0 60000 65536"/>
              <a:gd name="T11" fmla="*/ 0 60000 65536"/>
              <a:gd name="T12" fmla="*/ 0 w 128337"/>
              <a:gd name="T13" fmla="*/ 0 h 132348"/>
              <a:gd name="T14" fmla="*/ 128337 w 128337"/>
              <a:gd name="T15" fmla="*/ 132348 h 1323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8337" h="132348">
                <a:moveTo>
                  <a:pt x="0" y="0"/>
                </a:moveTo>
                <a:cubicBezTo>
                  <a:pt x="21389" y="17045"/>
                  <a:pt x="42779" y="34090"/>
                  <a:pt x="64168" y="56148"/>
                </a:cubicBezTo>
                <a:cubicBezTo>
                  <a:pt x="85557" y="78206"/>
                  <a:pt x="128337" y="132348"/>
                  <a:pt x="128337" y="132348"/>
                </a:cubicBezTo>
              </a:path>
            </a:pathLst>
          </a:custGeom>
          <a:solidFill>
            <a:schemeClr val="accent1"/>
          </a:solidFill>
          <a:ln w="38100">
            <a:solidFill>
              <a:srgbClr val="FFE204"/>
            </a:solidFill>
            <a:round/>
            <a:headEnd/>
            <a:tailEnd/>
          </a:ln>
        </p:spPr>
        <p:txBody>
          <a:bodyPr/>
          <a:lstStyle/>
          <a:p>
            <a:endParaRPr lang="en-GB" sz="1350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66A66775-9160-7A44-9AE5-7A2E761DD854}"/>
              </a:ext>
            </a:extLst>
          </p:cNvPr>
          <p:cNvSpPr>
            <a:spLocks/>
          </p:cNvSpPr>
          <p:nvPr/>
        </p:nvSpPr>
        <p:spPr bwMode="auto">
          <a:xfrm>
            <a:off x="5745957" y="2527699"/>
            <a:ext cx="52388" cy="126206"/>
          </a:xfrm>
          <a:custGeom>
            <a:avLst/>
            <a:gdLst>
              <a:gd name="T0" fmla="*/ 52398 w 69138"/>
              <a:gd name="T1" fmla="*/ 0 h 169498"/>
              <a:gd name="T2" fmla="*/ 81506 w 69138"/>
              <a:gd name="T3" fmla="*/ 59118 h 169498"/>
              <a:gd name="T4" fmla="*/ 0 w 69138"/>
              <a:gd name="T5" fmla="*/ 140410 h 169498"/>
              <a:gd name="T6" fmla="*/ 0 60000 65536"/>
              <a:gd name="T7" fmla="*/ 0 60000 65536"/>
              <a:gd name="T8" fmla="*/ 0 60000 65536"/>
              <a:gd name="T9" fmla="*/ 0 w 69138"/>
              <a:gd name="T10" fmla="*/ 0 h 169498"/>
              <a:gd name="T11" fmla="*/ 69138 w 69138"/>
              <a:gd name="T12" fmla="*/ 169498 h 1694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138" h="169498">
                <a:moveTo>
                  <a:pt x="40145" y="0"/>
                </a:moveTo>
                <a:cubicBezTo>
                  <a:pt x="54641" y="21558"/>
                  <a:pt x="69138" y="43117"/>
                  <a:pt x="62447" y="71367"/>
                </a:cubicBezTo>
                <a:cubicBezTo>
                  <a:pt x="55756" y="99617"/>
                  <a:pt x="27878" y="134557"/>
                  <a:pt x="0" y="169498"/>
                </a:cubicBezTo>
              </a:path>
            </a:pathLst>
          </a:custGeom>
          <a:noFill/>
          <a:ln w="3810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241C9A80-6504-A04E-A873-4D4045F9D7C8}"/>
              </a:ext>
            </a:extLst>
          </p:cNvPr>
          <p:cNvSpPr>
            <a:spLocks/>
          </p:cNvSpPr>
          <p:nvPr/>
        </p:nvSpPr>
        <p:spPr bwMode="auto">
          <a:xfrm>
            <a:off x="5455444" y="2644380"/>
            <a:ext cx="297656" cy="116681"/>
          </a:xfrm>
          <a:custGeom>
            <a:avLst/>
            <a:gdLst>
              <a:gd name="T0" fmla="*/ 394183 w 396983"/>
              <a:gd name="T1" fmla="*/ 0 h 156117"/>
              <a:gd name="T2" fmla="*/ 212595 w 396983"/>
              <a:gd name="T3" fmla="*/ 97797 h 156117"/>
              <a:gd name="T4" fmla="*/ 0 w 396983"/>
              <a:gd name="T5" fmla="*/ 142620 h 156117"/>
              <a:gd name="T6" fmla="*/ 0 60000 65536"/>
              <a:gd name="T7" fmla="*/ 0 60000 65536"/>
              <a:gd name="T8" fmla="*/ 0 60000 65536"/>
              <a:gd name="T9" fmla="*/ 0 w 396983"/>
              <a:gd name="T10" fmla="*/ 0 h 156117"/>
              <a:gd name="T11" fmla="*/ 396983 w 396983"/>
              <a:gd name="T12" fmla="*/ 156117 h 1561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983" h="156117">
                <a:moveTo>
                  <a:pt x="396983" y="0"/>
                </a:moveTo>
                <a:cubicBezTo>
                  <a:pt x="338625" y="40516"/>
                  <a:pt x="280267" y="81033"/>
                  <a:pt x="214103" y="107052"/>
                </a:cubicBezTo>
                <a:cubicBezTo>
                  <a:pt x="147939" y="133072"/>
                  <a:pt x="73969" y="144594"/>
                  <a:pt x="0" y="156117"/>
                </a:cubicBezTo>
              </a:path>
            </a:pathLst>
          </a:custGeom>
          <a:noFill/>
          <a:ln w="3810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5" name="Freeform 44">
            <a:extLst>
              <a:ext uri="{FF2B5EF4-FFF2-40B4-BE49-F238E27FC236}">
                <a16:creationId xmlns:a16="http://schemas.microsoft.com/office/drawing/2014/main" id="{382FF088-52FE-544B-8F7C-476EE8CFE792}"/>
              </a:ext>
            </a:extLst>
          </p:cNvPr>
          <p:cNvSpPr>
            <a:spLocks/>
          </p:cNvSpPr>
          <p:nvPr/>
        </p:nvSpPr>
        <p:spPr bwMode="auto">
          <a:xfrm>
            <a:off x="5056586" y="2757488"/>
            <a:ext cx="398859" cy="42863"/>
          </a:xfrm>
          <a:custGeom>
            <a:avLst/>
            <a:gdLst>
              <a:gd name="T0" fmla="*/ 557800 w 530798"/>
              <a:gd name="T1" fmla="*/ 0 h 57244"/>
              <a:gd name="T2" fmla="*/ 267182 w 530798"/>
              <a:gd name="T3" fmla="*/ 47014 h 57244"/>
              <a:gd name="T4" fmla="*/ 0 w 530798"/>
              <a:gd name="T5" fmla="*/ 47014 h 57244"/>
              <a:gd name="T6" fmla="*/ 0 60000 65536"/>
              <a:gd name="T7" fmla="*/ 0 60000 65536"/>
              <a:gd name="T8" fmla="*/ 0 60000 65536"/>
              <a:gd name="T9" fmla="*/ 0 w 530798"/>
              <a:gd name="T10" fmla="*/ 0 h 57244"/>
              <a:gd name="T11" fmla="*/ 530798 w 530798"/>
              <a:gd name="T12" fmla="*/ 57244 h 572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30798" h="57244">
                <a:moveTo>
                  <a:pt x="530798" y="0"/>
                </a:moveTo>
                <a:cubicBezTo>
                  <a:pt x="436756" y="20444"/>
                  <a:pt x="342714" y="40888"/>
                  <a:pt x="254248" y="49066"/>
                </a:cubicBezTo>
                <a:cubicBezTo>
                  <a:pt x="165782" y="57244"/>
                  <a:pt x="82891" y="53155"/>
                  <a:pt x="0" y="49066"/>
                </a:cubicBezTo>
              </a:path>
            </a:pathLst>
          </a:custGeom>
          <a:noFill/>
          <a:ln w="3810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8438C473-8EBA-124A-9324-CDCCAD08EDB9}"/>
              </a:ext>
            </a:extLst>
          </p:cNvPr>
          <p:cNvSpPr>
            <a:spLocks/>
          </p:cNvSpPr>
          <p:nvPr/>
        </p:nvSpPr>
        <p:spPr bwMode="auto">
          <a:xfrm>
            <a:off x="4608911" y="2771776"/>
            <a:ext cx="451247" cy="27385"/>
          </a:xfrm>
          <a:custGeom>
            <a:avLst/>
            <a:gdLst>
              <a:gd name="T0" fmla="*/ 589198 w 602166"/>
              <a:gd name="T1" fmla="*/ 33154 h 36428"/>
              <a:gd name="T2" fmla="*/ 322967 w 602166"/>
              <a:gd name="T3" fmla="*/ 33154 h 36428"/>
              <a:gd name="T4" fmla="*/ 0 w 602166"/>
              <a:gd name="T5" fmla="*/ 0 h 36428"/>
              <a:gd name="T6" fmla="*/ 0 60000 65536"/>
              <a:gd name="T7" fmla="*/ 0 60000 65536"/>
              <a:gd name="T8" fmla="*/ 0 60000 65536"/>
              <a:gd name="T9" fmla="*/ 0 w 602166"/>
              <a:gd name="T10" fmla="*/ 0 h 36428"/>
              <a:gd name="T11" fmla="*/ 602166 w 602166"/>
              <a:gd name="T12" fmla="*/ 36428 h 364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02166" h="36428">
                <a:moveTo>
                  <a:pt x="602166" y="31224"/>
                </a:moveTo>
                <a:cubicBezTo>
                  <a:pt x="516301" y="33826"/>
                  <a:pt x="430437" y="36428"/>
                  <a:pt x="330076" y="31224"/>
                </a:cubicBezTo>
                <a:cubicBezTo>
                  <a:pt x="229715" y="26020"/>
                  <a:pt x="114857" y="13010"/>
                  <a:pt x="0" y="0"/>
                </a:cubicBezTo>
              </a:path>
            </a:pathLst>
          </a:custGeom>
          <a:noFill/>
          <a:ln w="3810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8" name="Freeform 47">
            <a:extLst>
              <a:ext uri="{FF2B5EF4-FFF2-40B4-BE49-F238E27FC236}">
                <a16:creationId xmlns:a16="http://schemas.microsoft.com/office/drawing/2014/main" id="{6D5BC3A5-387E-7E43-BE41-B1BEA4909860}"/>
              </a:ext>
            </a:extLst>
          </p:cNvPr>
          <p:cNvSpPr>
            <a:spLocks/>
          </p:cNvSpPr>
          <p:nvPr/>
        </p:nvSpPr>
        <p:spPr bwMode="auto">
          <a:xfrm>
            <a:off x="4254104" y="2668193"/>
            <a:ext cx="361950" cy="105965"/>
          </a:xfrm>
          <a:custGeom>
            <a:avLst/>
            <a:gdLst>
              <a:gd name="T0" fmla="*/ 504816 w 481732"/>
              <a:gd name="T1" fmla="*/ 109513 h 142735"/>
              <a:gd name="T2" fmla="*/ 219688 w 481732"/>
              <a:gd name="T3" fmla="*/ 68446 h 142735"/>
              <a:gd name="T4" fmla="*/ 0 w 481732"/>
              <a:gd name="T5" fmla="*/ 0 h 142735"/>
              <a:gd name="T6" fmla="*/ 0 60000 65536"/>
              <a:gd name="T7" fmla="*/ 0 60000 65536"/>
              <a:gd name="T8" fmla="*/ 0 60000 65536"/>
              <a:gd name="T9" fmla="*/ 0 w 481732"/>
              <a:gd name="T10" fmla="*/ 0 h 142735"/>
              <a:gd name="T11" fmla="*/ 481732 w 481732"/>
              <a:gd name="T12" fmla="*/ 142735 h 1427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1732" h="142735">
                <a:moveTo>
                  <a:pt x="481732" y="142735"/>
                </a:moveTo>
                <a:cubicBezTo>
                  <a:pt x="385832" y="127866"/>
                  <a:pt x="289932" y="112998"/>
                  <a:pt x="209643" y="89209"/>
                </a:cubicBezTo>
                <a:cubicBezTo>
                  <a:pt x="129354" y="65420"/>
                  <a:pt x="64677" y="32710"/>
                  <a:pt x="0" y="0"/>
                </a:cubicBezTo>
              </a:path>
            </a:pathLst>
          </a:custGeom>
          <a:noFill/>
          <a:ln w="3810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67785BF3-41C3-5D4B-84C4-EEC2BA162A5C}"/>
              </a:ext>
            </a:extLst>
          </p:cNvPr>
          <p:cNvSpPr>
            <a:spLocks/>
          </p:cNvSpPr>
          <p:nvPr/>
        </p:nvSpPr>
        <p:spPr bwMode="auto">
          <a:xfrm>
            <a:off x="4158855" y="2540794"/>
            <a:ext cx="91678" cy="133350"/>
          </a:xfrm>
          <a:custGeom>
            <a:avLst/>
            <a:gdLst>
              <a:gd name="T0" fmla="*/ 112053 w 122663"/>
              <a:gd name="T1" fmla="*/ 163006 h 178419"/>
              <a:gd name="T2" fmla="*/ 18336 w 122663"/>
              <a:gd name="T3" fmla="*/ 93727 h 178419"/>
              <a:gd name="T4" fmla="*/ 2039 w 122663"/>
              <a:gd name="T5" fmla="*/ 0 h 178419"/>
              <a:gd name="T6" fmla="*/ 0 60000 65536"/>
              <a:gd name="T7" fmla="*/ 0 60000 65536"/>
              <a:gd name="T8" fmla="*/ 0 60000 65536"/>
              <a:gd name="T9" fmla="*/ 0 w 122663"/>
              <a:gd name="T10" fmla="*/ 0 h 178419"/>
              <a:gd name="T11" fmla="*/ 122663 w 122663"/>
              <a:gd name="T12" fmla="*/ 178419 h 17841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2663" h="178419">
                <a:moveTo>
                  <a:pt x="122663" y="178419"/>
                </a:moveTo>
                <a:cubicBezTo>
                  <a:pt x="81403" y="155373"/>
                  <a:pt x="40144" y="132327"/>
                  <a:pt x="20072" y="102591"/>
                </a:cubicBezTo>
                <a:cubicBezTo>
                  <a:pt x="0" y="72855"/>
                  <a:pt x="1115" y="36427"/>
                  <a:pt x="2230" y="0"/>
                </a:cubicBezTo>
              </a:path>
            </a:pathLst>
          </a:custGeom>
          <a:noFill/>
          <a:ln w="3810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46C82CD3-5D2F-DF4C-8009-E3D0551E7EC9}"/>
              </a:ext>
            </a:extLst>
          </p:cNvPr>
          <p:cNvSpPr>
            <a:spLocks/>
          </p:cNvSpPr>
          <p:nvPr/>
        </p:nvSpPr>
        <p:spPr bwMode="auto">
          <a:xfrm>
            <a:off x="4163617" y="2443164"/>
            <a:ext cx="101203" cy="103585"/>
          </a:xfrm>
          <a:custGeom>
            <a:avLst/>
            <a:gdLst>
              <a:gd name="T0" fmla="*/ 0 w 133815"/>
              <a:gd name="T1" fmla="*/ 134080 h 138276"/>
              <a:gd name="T2" fmla="*/ 44340 w 133815"/>
              <a:gd name="T3" fmla="*/ 69201 h 138276"/>
              <a:gd name="T4" fmla="*/ 166261 w 133815"/>
              <a:gd name="T5" fmla="*/ 0 h 138276"/>
              <a:gd name="T6" fmla="*/ 0 60000 65536"/>
              <a:gd name="T7" fmla="*/ 0 60000 65536"/>
              <a:gd name="T8" fmla="*/ 0 60000 65536"/>
              <a:gd name="T9" fmla="*/ 0 w 133815"/>
              <a:gd name="T10" fmla="*/ 0 h 138276"/>
              <a:gd name="T11" fmla="*/ 133815 w 133815"/>
              <a:gd name="T12" fmla="*/ 138276 h 1382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3815" h="138276">
                <a:moveTo>
                  <a:pt x="0" y="138276"/>
                </a:moveTo>
                <a:cubicBezTo>
                  <a:pt x="6691" y="116345"/>
                  <a:pt x="13382" y="94414"/>
                  <a:pt x="35684" y="71368"/>
                </a:cubicBezTo>
                <a:cubicBezTo>
                  <a:pt x="57986" y="48322"/>
                  <a:pt x="95900" y="24161"/>
                  <a:pt x="133815" y="0"/>
                </a:cubicBezTo>
              </a:path>
            </a:pathLst>
          </a:custGeom>
          <a:noFill/>
          <a:ln w="3810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8D92E7B4-295D-7746-A00F-96354A60FBB6}"/>
              </a:ext>
            </a:extLst>
          </p:cNvPr>
          <p:cNvSpPr>
            <a:spLocks/>
          </p:cNvSpPr>
          <p:nvPr/>
        </p:nvSpPr>
        <p:spPr bwMode="auto">
          <a:xfrm>
            <a:off x="4261248" y="2363392"/>
            <a:ext cx="280988" cy="90488"/>
          </a:xfrm>
          <a:custGeom>
            <a:avLst/>
            <a:gdLst>
              <a:gd name="T0" fmla="*/ 0 w 374681"/>
              <a:gd name="T1" fmla="*/ 126205 h 120433"/>
              <a:gd name="T2" fmla="*/ 164674 w 374681"/>
              <a:gd name="T3" fmla="*/ 46743 h 120433"/>
              <a:gd name="T4" fmla="*/ 373875 w 374681"/>
              <a:gd name="T5" fmla="*/ 0 h 120433"/>
              <a:gd name="T6" fmla="*/ 0 60000 65536"/>
              <a:gd name="T7" fmla="*/ 0 60000 65536"/>
              <a:gd name="T8" fmla="*/ 0 60000 65536"/>
              <a:gd name="T9" fmla="*/ 0 w 374681"/>
              <a:gd name="T10" fmla="*/ 0 h 120433"/>
              <a:gd name="T11" fmla="*/ 374681 w 374681"/>
              <a:gd name="T12" fmla="*/ 120433 h 1204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74681" h="120433">
                <a:moveTo>
                  <a:pt x="0" y="120433"/>
                </a:moveTo>
                <a:cubicBezTo>
                  <a:pt x="51295" y="92555"/>
                  <a:pt x="102591" y="64677"/>
                  <a:pt x="165038" y="44605"/>
                </a:cubicBezTo>
                <a:cubicBezTo>
                  <a:pt x="227485" y="24533"/>
                  <a:pt x="301083" y="12266"/>
                  <a:pt x="374681" y="0"/>
                </a:cubicBezTo>
              </a:path>
            </a:pathLst>
          </a:custGeom>
          <a:noFill/>
          <a:ln w="3810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78F471C0-66F0-2D42-93DC-4F883C4BEEB2}"/>
              </a:ext>
            </a:extLst>
          </p:cNvPr>
          <p:cNvSpPr>
            <a:spLocks/>
          </p:cNvSpPr>
          <p:nvPr/>
        </p:nvSpPr>
        <p:spPr bwMode="auto">
          <a:xfrm>
            <a:off x="4545807" y="2333625"/>
            <a:ext cx="347663" cy="29766"/>
          </a:xfrm>
          <a:custGeom>
            <a:avLst/>
            <a:gdLst>
              <a:gd name="T0" fmla="*/ 0 w 463891"/>
              <a:gd name="T1" fmla="*/ 29793 h 40145"/>
              <a:gd name="T2" fmla="*/ 201298 w 463891"/>
              <a:gd name="T3" fmla="*/ 6618 h 40145"/>
              <a:gd name="T4" fmla="*/ 455105 w 463891"/>
              <a:gd name="T5" fmla="*/ 0 h 40145"/>
              <a:gd name="T6" fmla="*/ 0 60000 65536"/>
              <a:gd name="T7" fmla="*/ 0 60000 65536"/>
              <a:gd name="T8" fmla="*/ 0 60000 65536"/>
              <a:gd name="T9" fmla="*/ 0 w 463891"/>
              <a:gd name="T10" fmla="*/ 0 h 40145"/>
              <a:gd name="T11" fmla="*/ 463891 w 463891"/>
              <a:gd name="T12" fmla="*/ 40145 h 4014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63891" h="40145">
                <a:moveTo>
                  <a:pt x="0" y="40145"/>
                </a:moveTo>
                <a:cubicBezTo>
                  <a:pt x="63934" y="27878"/>
                  <a:pt x="127868" y="15612"/>
                  <a:pt x="205183" y="8921"/>
                </a:cubicBezTo>
                <a:cubicBezTo>
                  <a:pt x="282498" y="2230"/>
                  <a:pt x="373194" y="1115"/>
                  <a:pt x="463891" y="0"/>
                </a:cubicBezTo>
              </a:path>
            </a:pathLst>
          </a:custGeom>
          <a:noFill/>
          <a:ln w="3810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54" name="Freeform 53">
            <a:extLst>
              <a:ext uri="{FF2B5EF4-FFF2-40B4-BE49-F238E27FC236}">
                <a16:creationId xmlns:a16="http://schemas.microsoft.com/office/drawing/2014/main" id="{18AEFF8F-D503-E044-9E6D-D47C643DDBDD}"/>
              </a:ext>
            </a:extLst>
          </p:cNvPr>
          <p:cNvSpPr>
            <a:spLocks/>
          </p:cNvSpPr>
          <p:nvPr/>
        </p:nvSpPr>
        <p:spPr bwMode="auto">
          <a:xfrm>
            <a:off x="4893470" y="2333626"/>
            <a:ext cx="394097" cy="16669"/>
          </a:xfrm>
          <a:custGeom>
            <a:avLst/>
            <a:gdLst>
              <a:gd name="T0" fmla="*/ 0 w 526337"/>
              <a:gd name="T1" fmla="*/ 0 h 22302"/>
              <a:gd name="T2" fmla="*/ 234953 w 526337"/>
              <a:gd name="T3" fmla="*/ 4078 h 22302"/>
              <a:gd name="T4" fmla="*/ 504077 w 526337"/>
              <a:gd name="T5" fmla="*/ 20384 h 22302"/>
              <a:gd name="T6" fmla="*/ 0 60000 65536"/>
              <a:gd name="T7" fmla="*/ 0 60000 65536"/>
              <a:gd name="T8" fmla="*/ 0 60000 65536"/>
              <a:gd name="T9" fmla="*/ 0 w 526337"/>
              <a:gd name="T10" fmla="*/ 0 h 22302"/>
              <a:gd name="T11" fmla="*/ 526337 w 526337"/>
              <a:gd name="T12" fmla="*/ 22302 h 2230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6337" h="22302">
                <a:moveTo>
                  <a:pt x="0" y="0"/>
                </a:moveTo>
                <a:cubicBezTo>
                  <a:pt x="78802" y="371"/>
                  <a:pt x="157604" y="743"/>
                  <a:pt x="245327" y="4460"/>
                </a:cubicBezTo>
                <a:cubicBezTo>
                  <a:pt x="333050" y="8177"/>
                  <a:pt x="429693" y="15239"/>
                  <a:pt x="526337" y="22302"/>
                </a:cubicBezTo>
              </a:path>
            </a:pathLst>
          </a:custGeom>
          <a:noFill/>
          <a:ln w="3810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1BC5B64A-4170-B740-A6A7-0052ABC28D4D}"/>
              </a:ext>
            </a:extLst>
          </p:cNvPr>
          <p:cNvSpPr>
            <a:spLocks/>
          </p:cNvSpPr>
          <p:nvPr/>
        </p:nvSpPr>
        <p:spPr bwMode="auto">
          <a:xfrm>
            <a:off x="5278041" y="2346724"/>
            <a:ext cx="273844" cy="59531"/>
          </a:xfrm>
          <a:custGeom>
            <a:avLst/>
            <a:gdLst>
              <a:gd name="T0" fmla="*/ 0 w 365760"/>
              <a:gd name="T1" fmla="*/ 0 h 80289"/>
              <a:gd name="T2" fmla="*/ 243016 w 365760"/>
              <a:gd name="T3" fmla="*/ 36434 h 80289"/>
              <a:gd name="T4" fmla="*/ 349603 w 365760"/>
              <a:gd name="T5" fmla="*/ 59618 h 80289"/>
              <a:gd name="T6" fmla="*/ 0 60000 65536"/>
              <a:gd name="T7" fmla="*/ 0 60000 65536"/>
              <a:gd name="T8" fmla="*/ 0 60000 65536"/>
              <a:gd name="T9" fmla="*/ 0 w 365760"/>
              <a:gd name="T10" fmla="*/ 0 h 80289"/>
              <a:gd name="T11" fmla="*/ 365760 w 365760"/>
              <a:gd name="T12" fmla="*/ 80289 h 802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5760" h="80289">
                <a:moveTo>
                  <a:pt x="0" y="0"/>
                </a:moveTo>
                <a:lnTo>
                  <a:pt x="254248" y="49066"/>
                </a:lnTo>
                <a:cubicBezTo>
                  <a:pt x="315208" y="62447"/>
                  <a:pt x="340484" y="71368"/>
                  <a:pt x="365760" y="80289"/>
                </a:cubicBezTo>
              </a:path>
            </a:pathLst>
          </a:custGeom>
          <a:noFill/>
          <a:ln w="3810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0A01787B-7786-9744-B9A5-10C803E73127}"/>
              </a:ext>
            </a:extLst>
          </p:cNvPr>
          <p:cNvSpPr>
            <a:spLocks/>
          </p:cNvSpPr>
          <p:nvPr/>
        </p:nvSpPr>
        <p:spPr bwMode="auto">
          <a:xfrm>
            <a:off x="5551886" y="2403873"/>
            <a:ext cx="177403" cy="83344"/>
          </a:xfrm>
          <a:custGeom>
            <a:avLst/>
            <a:gdLst>
              <a:gd name="T0" fmla="*/ 0 w 236406"/>
              <a:gd name="T1" fmla="*/ 0 h 111512"/>
              <a:gd name="T2" fmla="*/ 131231 w 236406"/>
              <a:gd name="T3" fmla="*/ 44824 h 111512"/>
              <a:gd name="T4" fmla="*/ 239836 w 236406"/>
              <a:gd name="T5" fmla="*/ 101874 h 111512"/>
              <a:gd name="T6" fmla="*/ 239836 w 236406"/>
              <a:gd name="T7" fmla="*/ 101874 h 111512"/>
              <a:gd name="T8" fmla="*/ 239836 w 236406"/>
              <a:gd name="T9" fmla="*/ 101874 h 1115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6406"/>
              <a:gd name="T16" fmla="*/ 0 h 111512"/>
              <a:gd name="T17" fmla="*/ 236406 w 236406"/>
              <a:gd name="T18" fmla="*/ 111512 h 1115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6406" h="111512">
                <a:moveTo>
                  <a:pt x="0" y="0"/>
                </a:moveTo>
                <a:cubicBezTo>
                  <a:pt x="44976" y="15240"/>
                  <a:pt x="89953" y="30480"/>
                  <a:pt x="129354" y="49065"/>
                </a:cubicBezTo>
                <a:cubicBezTo>
                  <a:pt x="168755" y="67650"/>
                  <a:pt x="236406" y="111512"/>
                  <a:pt x="236406" y="111512"/>
                </a:cubicBezTo>
              </a:path>
            </a:pathLst>
          </a:custGeom>
          <a:noFill/>
          <a:ln w="3810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CDF15C0-D71E-4248-A790-706DBB03E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0519" y="2322911"/>
            <a:ext cx="1652588" cy="485775"/>
          </a:xfrm>
          <a:prstGeom prst="ellipse">
            <a:avLst/>
          </a:prstGeom>
          <a:noFill/>
          <a:ln w="5715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CH" altLang="en-FR" sz="1350">
              <a:latin typeface="Calibri" panose="020F0502020204030204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E420578-6CA7-3545-ADA2-72C1AE4140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9328" y="2320529"/>
            <a:ext cx="1652588" cy="484584"/>
          </a:xfrm>
          <a:prstGeom prst="ellipse">
            <a:avLst/>
          </a:prstGeom>
          <a:noFill/>
          <a:ln w="5715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CH" altLang="en-FR" sz="1350">
              <a:latin typeface="Calibri" panose="020F0502020204030204" pitchFamily="34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A75E46D-A856-C74C-8930-B0223980F4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4567" y="2320529"/>
            <a:ext cx="1652588" cy="484584"/>
          </a:xfrm>
          <a:prstGeom prst="ellipse">
            <a:avLst/>
          </a:prstGeom>
          <a:noFill/>
          <a:ln w="5715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CH" altLang="en-FR" sz="1350">
              <a:latin typeface="Calibri" panose="020F0502020204030204" pitchFamily="34" charset="0"/>
            </a:endParaRPr>
          </a:p>
        </p:txBody>
      </p:sp>
      <p:grpSp>
        <p:nvGrpSpPr>
          <p:cNvPr id="4" name="Group 63">
            <a:extLst>
              <a:ext uri="{FF2B5EF4-FFF2-40B4-BE49-F238E27FC236}">
                <a16:creationId xmlns:a16="http://schemas.microsoft.com/office/drawing/2014/main" id="{1F06806A-5BCF-0B45-9CFA-1C2E1B8D5EC5}"/>
              </a:ext>
            </a:extLst>
          </p:cNvPr>
          <p:cNvGrpSpPr>
            <a:grpSpLocks/>
          </p:cNvGrpSpPr>
          <p:nvPr/>
        </p:nvGrpSpPr>
        <p:grpSpPr bwMode="auto">
          <a:xfrm>
            <a:off x="3923110" y="2350295"/>
            <a:ext cx="1641872" cy="283369"/>
            <a:chOff x="3706665" y="3572851"/>
            <a:chExt cx="2190100" cy="379141"/>
          </a:xfrm>
        </p:grpSpPr>
        <p:sp>
          <p:nvSpPr>
            <p:cNvPr id="35922" name="Freeform 61">
              <a:extLst>
                <a:ext uri="{FF2B5EF4-FFF2-40B4-BE49-F238E27FC236}">
                  <a16:creationId xmlns:a16="http://schemas.microsoft.com/office/drawing/2014/main" id="{2E8F7A43-B421-8744-9469-A4D302AB9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3452" y="3572851"/>
              <a:ext cx="303313" cy="267629"/>
            </a:xfrm>
            <a:custGeom>
              <a:avLst/>
              <a:gdLst>
                <a:gd name="T0" fmla="*/ 0 w 236406"/>
                <a:gd name="T1" fmla="*/ 0 h 223024"/>
                <a:gd name="T2" fmla="*/ 137995207 w 236406"/>
                <a:gd name="T3" fmla="*/ 17157088 h 223024"/>
                <a:gd name="T4" fmla="*/ 197667987 w 236406"/>
                <a:gd name="T5" fmla="*/ 30637529 h 223024"/>
                <a:gd name="T6" fmla="*/ 0 60000 65536"/>
                <a:gd name="T7" fmla="*/ 0 60000 65536"/>
                <a:gd name="T8" fmla="*/ 0 60000 65536"/>
                <a:gd name="T9" fmla="*/ 0 w 236406"/>
                <a:gd name="T10" fmla="*/ 0 h 223024"/>
                <a:gd name="T11" fmla="*/ 236406 w 236406"/>
                <a:gd name="T12" fmla="*/ 223024 h 2230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06" h="223024">
                  <a:moveTo>
                    <a:pt x="0" y="0"/>
                  </a:moveTo>
                  <a:cubicBezTo>
                    <a:pt x="62818" y="43861"/>
                    <a:pt x="125637" y="87722"/>
                    <a:pt x="165038" y="124893"/>
                  </a:cubicBezTo>
                  <a:cubicBezTo>
                    <a:pt x="204439" y="162064"/>
                    <a:pt x="220422" y="192544"/>
                    <a:pt x="236406" y="223024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923" name="Freeform 62">
              <a:extLst>
                <a:ext uri="{FF2B5EF4-FFF2-40B4-BE49-F238E27FC236}">
                  <a16:creationId xmlns:a16="http://schemas.microsoft.com/office/drawing/2014/main" id="{1CFB2064-41E3-874B-8828-E644ABB11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65" y="3889545"/>
              <a:ext cx="330076" cy="62447"/>
            </a:xfrm>
            <a:custGeom>
              <a:avLst/>
              <a:gdLst>
                <a:gd name="T0" fmla="*/ 330076 w 330076"/>
                <a:gd name="T1" fmla="*/ 62447 h 62447"/>
                <a:gd name="T2" fmla="*/ 191801 w 330076"/>
                <a:gd name="T3" fmla="*/ 31224 h 62447"/>
                <a:gd name="T4" fmla="*/ 0 w 330076"/>
                <a:gd name="T5" fmla="*/ 0 h 62447"/>
                <a:gd name="T6" fmla="*/ 0 60000 65536"/>
                <a:gd name="T7" fmla="*/ 0 60000 65536"/>
                <a:gd name="T8" fmla="*/ 0 60000 65536"/>
                <a:gd name="T9" fmla="*/ 0 w 330076"/>
                <a:gd name="T10" fmla="*/ 0 h 62447"/>
                <a:gd name="T11" fmla="*/ 330076 w 330076"/>
                <a:gd name="T12" fmla="*/ 62447 h 6244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0076" h="62447">
                  <a:moveTo>
                    <a:pt x="330076" y="62447"/>
                  </a:moveTo>
                  <a:cubicBezTo>
                    <a:pt x="288445" y="52039"/>
                    <a:pt x="246814" y="41632"/>
                    <a:pt x="191801" y="31224"/>
                  </a:cubicBezTo>
                  <a:cubicBezTo>
                    <a:pt x="136788" y="20816"/>
                    <a:pt x="68394" y="10408"/>
                    <a:pt x="0" y="0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5" name="Group 66">
            <a:extLst>
              <a:ext uri="{FF2B5EF4-FFF2-40B4-BE49-F238E27FC236}">
                <a16:creationId xmlns:a16="http://schemas.microsoft.com/office/drawing/2014/main" id="{FD7BB8BA-E73E-614B-8DCC-9D723AEC7975}"/>
              </a:ext>
            </a:extLst>
          </p:cNvPr>
          <p:cNvGrpSpPr>
            <a:grpSpLocks/>
          </p:cNvGrpSpPr>
          <p:nvPr/>
        </p:nvGrpSpPr>
        <p:grpSpPr bwMode="auto">
          <a:xfrm>
            <a:off x="3629026" y="2546749"/>
            <a:ext cx="2120504" cy="173831"/>
            <a:chOff x="3314142" y="3836020"/>
            <a:chExt cx="2827950" cy="231945"/>
          </a:xfrm>
        </p:grpSpPr>
        <p:sp>
          <p:nvSpPr>
            <p:cNvPr id="35920" name="Freeform 64">
              <a:extLst>
                <a:ext uri="{FF2B5EF4-FFF2-40B4-BE49-F238E27FC236}">
                  <a16:creationId xmlns:a16="http://schemas.microsoft.com/office/drawing/2014/main" id="{1561DEA0-6CFC-FC4B-A097-B2D0BF1D9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1226" y="3836020"/>
              <a:ext cx="240866" cy="231945"/>
            </a:xfrm>
            <a:custGeom>
              <a:avLst/>
              <a:gdLst>
                <a:gd name="T0" fmla="*/ 0 w 240866"/>
                <a:gd name="T1" fmla="*/ 0 h 231945"/>
                <a:gd name="T2" fmla="*/ 57986 w 240866"/>
                <a:gd name="T3" fmla="*/ 93670 h 231945"/>
                <a:gd name="T4" fmla="*/ 240866 w 240866"/>
                <a:gd name="T5" fmla="*/ 231945 h 231945"/>
                <a:gd name="T6" fmla="*/ 0 60000 65536"/>
                <a:gd name="T7" fmla="*/ 0 60000 65536"/>
                <a:gd name="T8" fmla="*/ 0 60000 65536"/>
                <a:gd name="T9" fmla="*/ 0 w 240866"/>
                <a:gd name="T10" fmla="*/ 0 h 231945"/>
                <a:gd name="T11" fmla="*/ 240866 w 240866"/>
                <a:gd name="T12" fmla="*/ 231945 h 2319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866" h="231945">
                  <a:moveTo>
                    <a:pt x="0" y="0"/>
                  </a:moveTo>
                  <a:cubicBezTo>
                    <a:pt x="8921" y="27506"/>
                    <a:pt x="17842" y="55013"/>
                    <a:pt x="57986" y="93670"/>
                  </a:cubicBezTo>
                  <a:cubicBezTo>
                    <a:pt x="98130" y="132327"/>
                    <a:pt x="169498" y="182136"/>
                    <a:pt x="240866" y="231945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921" name="Freeform 65">
              <a:extLst>
                <a:ext uri="{FF2B5EF4-FFF2-40B4-BE49-F238E27FC236}">
                  <a16:creationId xmlns:a16="http://schemas.microsoft.com/office/drawing/2014/main" id="{9808AFC9-A660-3046-A0AD-876083C92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142" y="3894006"/>
              <a:ext cx="405905" cy="57986"/>
            </a:xfrm>
            <a:custGeom>
              <a:avLst/>
              <a:gdLst>
                <a:gd name="T0" fmla="*/ 405905 w 405905"/>
                <a:gd name="T1" fmla="*/ 0 h 57986"/>
                <a:gd name="T2" fmla="*/ 191801 w 405905"/>
                <a:gd name="T3" fmla="*/ 22302 h 57986"/>
                <a:gd name="T4" fmla="*/ 0 w 405905"/>
                <a:gd name="T5" fmla="*/ 57986 h 57986"/>
                <a:gd name="T6" fmla="*/ 0 60000 65536"/>
                <a:gd name="T7" fmla="*/ 0 60000 65536"/>
                <a:gd name="T8" fmla="*/ 0 60000 65536"/>
                <a:gd name="T9" fmla="*/ 0 w 405905"/>
                <a:gd name="T10" fmla="*/ 0 h 57986"/>
                <a:gd name="T11" fmla="*/ 405905 w 405905"/>
                <a:gd name="T12" fmla="*/ 57986 h 5798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5905" h="57986">
                  <a:moveTo>
                    <a:pt x="405905" y="0"/>
                  </a:moveTo>
                  <a:cubicBezTo>
                    <a:pt x="332678" y="6319"/>
                    <a:pt x="259452" y="12638"/>
                    <a:pt x="191801" y="22302"/>
                  </a:cubicBezTo>
                  <a:cubicBezTo>
                    <a:pt x="124150" y="31966"/>
                    <a:pt x="62075" y="44976"/>
                    <a:pt x="0" y="57986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6" name="Group 69">
            <a:extLst>
              <a:ext uri="{FF2B5EF4-FFF2-40B4-BE49-F238E27FC236}">
                <a16:creationId xmlns:a16="http://schemas.microsoft.com/office/drawing/2014/main" id="{1BE21DD7-97DA-4140-9D21-4F08F71D27B1}"/>
              </a:ext>
            </a:extLst>
          </p:cNvPr>
          <p:cNvGrpSpPr>
            <a:grpSpLocks/>
          </p:cNvGrpSpPr>
          <p:nvPr/>
        </p:nvGrpSpPr>
        <p:grpSpPr bwMode="auto">
          <a:xfrm>
            <a:off x="3196830" y="2631283"/>
            <a:ext cx="2850356" cy="207169"/>
            <a:chOff x="2738740" y="3947531"/>
            <a:chExt cx="3800337" cy="276552"/>
          </a:xfrm>
        </p:grpSpPr>
        <p:sp>
          <p:nvSpPr>
            <p:cNvPr id="35918" name="Freeform 67">
              <a:extLst>
                <a:ext uri="{FF2B5EF4-FFF2-40B4-BE49-F238E27FC236}">
                  <a16:creationId xmlns:a16="http://schemas.microsoft.com/office/drawing/2014/main" id="{DED13E2B-74BF-4B40-8663-F684A8CD0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633" y="4059045"/>
              <a:ext cx="401444" cy="165038"/>
            </a:xfrm>
            <a:custGeom>
              <a:avLst/>
              <a:gdLst>
                <a:gd name="T0" fmla="*/ 0 w 401444"/>
                <a:gd name="T1" fmla="*/ 0 h 165038"/>
                <a:gd name="T2" fmla="*/ 160577 w 401444"/>
                <a:gd name="T3" fmla="*/ 57986 h 165038"/>
                <a:gd name="T4" fmla="*/ 401444 w 401444"/>
                <a:gd name="T5" fmla="*/ 165038 h 165038"/>
                <a:gd name="T6" fmla="*/ 0 60000 65536"/>
                <a:gd name="T7" fmla="*/ 0 60000 65536"/>
                <a:gd name="T8" fmla="*/ 0 60000 65536"/>
                <a:gd name="T9" fmla="*/ 0 w 401444"/>
                <a:gd name="T10" fmla="*/ 0 h 165038"/>
                <a:gd name="T11" fmla="*/ 401444 w 401444"/>
                <a:gd name="T12" fmla="*/ 165038 h 16503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1444" h="165038">
                  <a:moveTo>
                    <a:pt x="0" y="0"/>
                  </a:moveTo>
                  <a:cubicBezTo>
                    <a:pt x="46835" y="15240"/>
                    <a:pt x="93670" y="30480"/>
                    <a:pt x="160577" y="57986"/>
                  </a:cubicBezTo>
                  <a:cubicBezTo>
                    <a:pt x="227484" y="85492"/>
                    <a:pt x="314464" y="125265"/>
                    <a:pt x="401444" y="165038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919" name="Freeform 68">
              <a:extLst>
                <a:ext uri="{FF2B5EF4-FFF2-40B4-BE49-F238E27FC236}">
                  <a16:creationId xmlns:a16="http://schemas.microsoft.com/office/drawing/2014/main" id="{DB97F4AE-159A-7641-AF01-B5326FECE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740" y="3947531"/>
              <a:ext cx="593244" cy="151657"/>
            </a:xfrm>
            <a:custGeom>
              <a:avLst/>
              <a:gdLst>
                <a:gd name="T0" fmla="*/ 593244 w 593244"/>
                <a:gd name="T1" fmla="*/ 0 h 151657"/>
                <a:gd name="T2" fmla="*/ 245326 w 593244"/>
                <a:gd name="T3" fmla="*/ 71368 h 151657"/>
                <a:gd name="T4" fmla="*/ 0 w 593244"/>
                <a:gd name="T5" fmla="*/ 151657 h 151657"/>
                <a:gd name="T6" fmla="*/ 0 60000 65536"/>
                <a:gd name="T7" fmla="*/ 0 60000 65536"/>
                <a:gd name="T8" fmla="*/ 0 60000 65536"/>
                <a:gd name="T9" fmla="*/ 0 w 593244"/>
                <a:gd name="T10" fmla="*/ 0 h 151657"/>
                <a:gd name="T11" fmla="*/ 593244 w 593244"/>
                <a:gd name="T12" fmla="*/ 151657 h 1516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3244" h="151657">
                  <a:moveTo>
                    <a:pt x="593244" y="0"/>
                  </a:moveTo>
                  <a:cubicBezTo>
                    <a:pt x="468722" y="23046"/>
                    <a:pt x="344200" y="46092"/>
                    <a:pt x="245326" y="71368"/>
                  </a:cubicBezTo>
                  <a:cubicBezTo>
                    <a:pt x="146452" y="96644"/>
                    <a:pt x="73226" y="124150"/>
                    <a:pt x="0" y="151657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7" name="Group 72">
            <a:extLst>
              <a:ext uri="{FF2B5EF4-FFF2-40B4-BE49-F238E27FC236}">
                <a16:creationId xmlns:a16="http://schemas.microsoft.com/office/drawing/2014/main" id="{8BDE8159-7DF7-3C46-878B-B1CEB7B27B1C}"/>
              </a:ext>
            </a:extLst>
          </p:cNvPr>
          <p:cNvGrpSpPr>
            <a:grpSpLocks/>
          </p:cNvGrpSpPr>
          <p:nvPr/>
        </p:nvGrpSpPr>
        <p:grpSpPr bwMode="auto">
          <a:xfrm>
            <a:off x="2836069" y="2738437"/>
            <a:ext cx="3462338" cy="310754"/>
            <a:chOff x="2257007" y="4090268"/>
            <a:chExt cx="4616605" cy="414825"/>
          </a:xfrm>
        </p:grpSpPr>
        <p:sp>
          <p:nvSpPr>
            <p:cNvPr id="35916" name="Freeform 70">
              <a:extLst>
                <a:ext uri="{FF2B5EF4-FFF2-40B4-BE49-F238E27FC236}">
                  <a16:creationId xmlns:a16="http://schemas.microsoft.com/office/drawing/2014/main" id="{A253AB5D-2A05-974B-A325-A429DD191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1233" y="4210701"/>
              <a:ext cx="352379" cy="294392"/>
            </a:xfrm>
            <a:custGeom>
              <a:avLst/>
              <a:gdLst>
                <a:gd name="T0" fmla="*/ 0 w 352379"/>
                <a:gd name="T1" fmla="*/ 0 h 294392"/>
                <a:gd name="T2" fmla="*/ 191801 w 352379"/>
                <a:gd name="T3" fmla="*/ 120433 h 294392"/>
                <a:gd name="T4" fmla="*/ 352379 w 352379"/>
                <a:gd name="T5" fmla="*/ 294392 h 294392"/>
                <a:gd name="T6" fmla="*/ 0 60000 65536"/>
                <a:gd name="T7" fmla="*/ 0 60000 65536"/>
                <a:gd name="T8" fmla="*/ 0 60000 65536"/>
                <a:gd name="T9" fmla="*/ 0 w 352379"/>
                <a:gd name="T10" fmla="*/ 0 h 294392"/>
                <a:gd name="T11" fmla="*/ 352379 w 352379"/>
                <a:gd name="T12" fmla="*/ 294392 h 2943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2379" h="294392">
                  <a:moveTo>
                    <a:pt x="0" y="0"/>
                  </a:moveTo>
                  <a:cubicBezTo>
                    <a:pt x="66535" y="35684"/>
                    <a:pt x="133071" y="71368"/>
                    <a:pt x="191801" y="120433"/>
                  </a:cubicBezTo>
                  <a:cubicBezTo>
                    <a:pt x="250531" y="169498"/>
                    <a:pt x="301455" y="231945"/>
                    <a:pt x="352379" y="294392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917" name="Freeform 71">
              <a:extLst>
                <a:ext uri="{FF2B5EF4-FFF2-40B4-BE49-F238E27FC236}">
                  <a16:creationId xmlns:a16="http://schemas.microsoft.com/office/drawing/2014/main" id="{4278646D-5AF0-964F-BC41-D7084BA76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007" y="4090268"/>
              <a:ext cx="490653" cy="227485"/>
            </a:xfrm>
            <a:custGeom>
              <a:avLst/>
              <a:gdLst>
                <a:gd name="T0" fmla="*/ 490653 w 490653"/>
                <a:gd name="T1" fmla="*/ 0 h 227485"/>
                <a:gd name="T2" fmla="*/ 205182 w 490653"/>
                <a:gd name="T3" fmla="*/ 115972 h 227485"/>
                <a:gd name="T4" fmla="*/ 0 w 490653"/>
                <a:gd name="T5" fmla="*/ 227485 h 227485"/>
                <a:gd name="T6" fmla="*/ 0 60000 65536"/>
                <a:gd name="T7" fmla="*/ 0 60000 65536"/>
                <a:gd name="T8" fmla="*/ 0 60000 65536"/>
                <a:gd name="T9" fmla="*/ 0 w 490653"/>
                <a:gd name="T10" fmla="*/ 0 h 227485"/>
                <a:gd name="T11" fmla="*/ 490653 w 490653"/>
                <a:gd name="T12" fmla="*/ 227485 h 2274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90653" h="227485">
                  <a:moveTo>
                    <a:pt x="490653" y="0"/>
                  </a:moveTo>
                  <a:cubicBezTo>
                    <a:pt x="388805" y="39029"/>
                    <a:pt x="286957" y="78058"/>
                    <a:pt x="205182" y="115972"/>
                  </a:cubicBezTo>
                  <a:cubicBezTo>
                    <a:pt x="123407" y="153886"/>
                    <a:pt x="61703" y="190685"/>
                    <a:pt x="0" y="227485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8" name="Group 76">
            <a:extLst>
              <a:ext uri="{FF2B5EF4-FFF2-40B4-BE49-F238E27FC236}">
                <a16:creationId xmlns:a16="http://schemas.microsoft.com/office/drawing/2014/main" id="{D4526DF6-2CD6-774C-9EFC-C2D3B9BB94A6}"/>
              </a:ext>
            </a:extLst>
          </p:cNvPr>
          <p:cNvGrpSpPr>
            <a:grpSpLocks/>
          </p:cNvGrpSpPr>
          <p:nvPr/>
        </p:nvGrpSpPr>
        <p:grpSpPr bwMode="auto">
          <a:xfrm>
            <a:off x="2678908" y="2908699"/>
            <a:ext cx="3661172" cy="340519"/>
            <a:chOff x="2047364" y="4317752"/>
            <a:chExt cx="4882748" cy="454970"/>
          </a:xfrm>
        </p:grpSpPr>
        <p:sp>
          <p:nvSpPr>
            <p:cNvPr id="35914" name="Freeform 73">
              <a:extLst>
                <a:ext uri="{FF2B5EF4-FFF2-40B4-BE49-F238E27FC236}">
                  <a16:creationId xmlns:a16="http://schemas.microsoft.com/office/drawing/2014/main" id="{43AA6ACE-5A31-004B-8F48-531287513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691" y="4487251"/>
              <a:ext cx="65421" cy="285471"/>
            </a:xfrm>
            <a:custGeom>
              <a:avLst/>
              <a:gdLst>
                <a:gd name="T0" fmla="*/ 0 w 65421"/>
                <a:gd name="T1" fmla="*/ 0 h 285471"/>
                <a:gd name="T2" fmla="*/ 57987 w 65421"/>
                <a:gd name="T3" fmla="*/ 124894 h 285471"/>
                <a:gd name="T4" fmla="*/ 44605 w 65421"/>
                <a:gd name="T5" fmla="*/ 285471 h 285471"/>
                <a:gd name="T6" fmla="*/ 0 60000 65536"/>
                <a:gd name="T7" fmla="*/ 0 60000 65536"/>
                <a:gd name="T8" fmla="*/ 0 60000 65536"/>
                <a:gd name="T9" fmla="*/ 0 w 65421"/>
                <a:gd name="T10" fmla="*/ 0 h 285471"/>
                <a:gd name="T11" fmla="*/ 65421 w 65421"/>
                <a:gd name="T12" fmla="*/ 285471 h 285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5421" h="285471">
                  <a:moveTo>
                    <a:pt x="0" y="0"/>
                  </a:moveTo>
                  <a:cubicBezTo>
                    <a:pt x="25276" y="38658"/>
                    <a:pt x="50553" y="77316"/>
                    <a:pt x="57987" y="124894"/>
                  </a:cubicBezTo>
                  <a:cubicBezTo>
                    <a:pt x="65421" y="172473"/>
                    <a:pt x="55013" y="228972"/>
                    <a:pt x="44605" y="285471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915" name="Freeform 74">
              <a:extLst>
                <a:ext uri="{FF2B5EF4-FFF2-40B4-BE49-F238E27FC236}">
                  <a16:creationId xmlns:a16="http://schemas.microsoft.com/office/drawing/2014/main" id="{B53D80CE-2132-5F42-A8F3-D0C2AC2FB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364" y="4317752"/>
              <a:ext cx="214103" cy="227485"/>
            </a:xfrm>
            <a:custGeom>
              <a:avLst/>
              <a:gdLst>
                <a:gd name="T0" fmla="*/ 214103 w 214103"/>
                <a:gd name="T1" fmla="*/ 0 h 227485"/>
                <a:gd name="T2" fmla="*/ 84749 w 214103"/>
                <a:gd name="T3" fmla="*/ 98131 h 227485"/>
                <a:gd name="T4" fmla="*/ 0 w 214103"/>
                <a:gd name="T5" fmla="*/ 227485 h 227485"/>
                <a:gd name="T6" fmla="*/ 0 60000 65536"/>
                <a:gd name="T7" fmla="*/ 0 60000 65536"/>
                <a:gd name="T8" fmla="*/ 0 60000 65536"/>
                <a:gd name="T9" fmla="*/ 0 w 214103"/>
                <a:gd name="T10" fmla="*/ 0 h 227485"/>
                <a:gd name="T11" fmla="*/ 214103 w 214103"/>
                <a:gd name="T12" fmla="*/ 227485 h 2274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103" h="227485">
                  <a:moveTo>
                    <a:pt x="214103" y="0"/>
                  </a:moveTo>
                  <a:cubicBezTo>
                    <a:pt x="167268" y="30108"/>
                    <a:pt x="120433" y="60217"/>
                    <a:pt x="84749" y="98131"/>
                  </a:cubicBezTo>
                  <a:cubicBezTo>
                    <a:pt x="49065" y="136045"/>
                    <a:pt x="24532" y="181765"/>
                    <a:pt x="0" y="227485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9" name="Group 79">
            <a:extLst>
              <a:ext uri="{FF2B5EF4-FFF2-40B4-BE49-F238E27FC236}">
                <a16:creationId xmlns:a16="http://schemas.microsoft.com/office/drawing/2014/main" id="{6D13EE6D-5AB5-4A4E-A98D-5842C52C63F6}"/>
              </a:ext>
            </a:extLst>
          </p:cNvPr>
          <p:cNvGrpSpPr>
            <a:grpSpLocks/>
          </p:cNvGrpSpPr>
          <p:nvPr/>
        </p:nvGrpSpPr>
        <p:grpSpPr bwMode="auto">
          <a:xfrm>
            <a:off x="2641997" y="3069433"/>
            <a:ext cx="3686175" cy="384572"/>
            <a:chOff x="1999042" y="4531856"/>
            <a:chExt cx="4914714" cy="512957"/>
          </a:xfrm>
        </p:grpSpPr>
        <p:sp>
          <p:nvSpPr>
            <p:cNvPr id="35912" name="Freeform 77">
              <a:extLst>
                <a:ext uri="{FF2B5EF4-FFF2-40B4-BE49-F238E27FC236}">
                  <a16:creationId xmlns:a16="http://schemas.microsoft.com/office/drawing/2014/main" id="{7B69509F-B9E7-3745-94E0-E2D36A04A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1811" y="4768262"/>
              <a:ext cx="231945" cy="276551"/>
            </a:xfrm>
            <a:custGeom>
              <a:avLst/>
              <a:gdLst>
                <a:gd name="T0" fmla="*/ 231945 w 231945"/>
                <a:gd name="T1" fmla="*/ 0 h 276551"/>
                <a:gd name="T2" fmla="*/ 178419 w 231945"/>
                <a:gd name="T3" fmla="*/ 115973 h 276551"/>
                <a:gd name="T4" fmla="*/ 0 w 231945"/>
                <a:gd name="T5" fmla="*/ 276551 h 276551"/>
                <a:gd name="T6" fmla="*/ 0 60000 65536"/>
                <a:gd name="T7" fmla="*/ 0 60000 65536"/>
                <a:gd name="T8" fmla="*/ 0 60000 65536"/>
                <a:gd name="T9" fmla="*/ 0 w 231945"/>
                <a:gd name="T10" fmla="*/ 0 h 276551"/>
                <a:gd name="T11" fmla="*/ 231945 w 231945"/>
                <a:gd name="T12" fmla="*/ 276551 h 2765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1945" h="276551">
                  <a:moveTo>
                    <a:pt x="231945" y="0"/>
                  </a:moveTo>
                  <a:cubicBezTo>
                    <a:pt x="224510" y="34940"/>
                    <a:pt x="217076" y="69881"/>
                    <a:pt x="178419" y="115973"/>
                  </a:cubicBezTo>
                  <a:cubicBezTo>
                    <a:pt x="139762" y="162065"/>
                    <a:pt x="69881" y="219308"/>
                    <a:pt x="0" y="276551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913" name="Freeform 78">
              <a:extLst>
                <a:ext uri="{FF2B5EF4-FFF2-40B4-BE49-F238E27FC236}">
                  <a16:creationId xmlns:a16="http://schemas.microsoft.com/office/drawing/2014/main" id="{CC427043-5002-4F4F-8485-315CCFEFD9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9042" y="4531856"/>
              <a:ext cx="52782" cy="294392"/>
            </a:xfrm>
            <a:custGeom>
              <a:avLst/>
              <a:gdLst>
                <a:gd name="T0" fmla="*/ 52782 w 52782"/>
                <a:gd name="T1" fmla="*/ 0 h 294392"/>
                <a:gd name="T2" fmla="*/ 3717 w 52782"/>
                <a:gd name="T3" fmla="*/ 129354 h 294392"/>
                <a:gd name="T4" fmla="*/ 30480 w 52782"/>
                <a:gd name="T5" fmla="*/ 294392 h 294392"/>
                <a:gd name="T6" fmla="*/ 0 60000 65536"/>
                <a:gd name="T7" fmla="*/ 0 60000 65536"/>
                <a:gd name="T8" fmla="*/ 0 60000 65536"/>
                <a:gd name="T9" fmla="*/ 0 w 52782"/>
                <a:gd name="T10" fmla="*/ 0 h 294392"/>
                <a:gd name="T11" fmla="*/ 52782 w 52782"/>
                <a:gd name="T12" fmla="*/ 294392 h 2943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782" h="294392">
                  <a:moveTo>
                    <a:pt x="52782" y="0"/>
                  </a:moveTo>
                  <a:cubicBezTo>
                    <a:pt x="30108" y="40144"/>
                    <a:pt x="7434" y="80289"/>
                    <a:pt x="3717" y="129354"/>
                  </a:cubicBezTo>
                  <a:cubicBezTo>
                    <a:pt x="0" y="178419"/>
                    <a:pt x="15240" y="236405"/>
                    <a:pt x="30480" y="294392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10" name="Group 82">
            <a:extLst>
              <a:ext uri="{FF2B5EF4-FFF2-40B4-BE49-F238E27FC236}">
                <a16:creationId xmlns:a16="http://schemas.microsoft.com/office/drawing/2014/main" id="{C2A41E08-2CD3-2A44-A4F6-14291A72258E}"/>
              </a:ext>
            </a:extLst>
          </p:cNvPr>
          <p:cNvGrpSpPr>
            <a:grpSpLocks/>
          </p:cNvGrpSpPr>
          <p:nvPr/>
        </p:nvGrpSpPr>
        <p:grpSpPr bwMode="auto">
          <a:xfrm>
            <a:off x="2664619" y="3280172"/>
            <a:ext cx="3496866" cy="314325"/>
            <a:chOff x="2029522" y="4812866"/>
            <a:chExt cx="4661210" cy="419286"/>
          </a:xfrm>
        </p:grpSpPr>
        <p:sp>
          <p:nvSpPr>
            <p:cNvPr id="35910" name="Freeform 80">
              <a:extLst>
                <a:ext uri="{FF2B5EF4-FFF2-40B4-BE49-F238E27FC236}">
                  <a16:creationId xmlns:a16="http://schemas.microsoft.com/office/drawing/2014/main" id="{68B6DA77-1717-D04A-91A7-BA4299F22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9522" y="4812866"/>
              <a:ext cx="276550" cy="289932"/>
            </a:xfrm>
            <a:custGeom>
              <a:avLst/>
              <a:gdLst>
                <a:gd name="T0" fmla="*/ 0 w 276550"/>
                <a:gd name="T1" fmla="*/ 0 h 289932"/>
                <a:gd name="T2" fmla="*/ 111512 w 276550"/>
                <a:gd name="T3" fmla="*/ 178420 h 289932"/>
                <a:gd name="T4" fmla="*/ 276550 w 276550"/>
                <a:gd name="T5" fmla="*/ 289932 h 289932"/>
                <a:gd name="T6" fmla="*/ 0 60000 65536"/>
                <a:gd name="T7" fmla="*/ 0 60000 65536"/>
                <a:gd name="T8" fmla="*/ 0 60000 65536"/>
                <a:gd name="T9" fmla="*/ 0 w 276550"/>
                <a:gd name="T10" fmla="*/ 0 h 289932"/>
                <a:gd name="T11" fmla="*/ 276550 w 276550"/>
                <a:gd name="T12" fmla="*/ 289932 h 2899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6550" h="289932">
                  <a:moveTo>
                    <a:pt x="0" y="0"/>
                  </a:moveTo>
                  <a:cubicBezTo>
                    <a:pt x="32710" y="65049"/>
                    <a:pt x="65420" y="130098"/>
                    <a:pt x="111512" y="178420"/>
                  </a:cubicBezTo>
                  <a:cubicBezTo>
                    <a:pt x="157604" y="226742"/>
                    <a:pt x="217077" y="258337"/>
                    <a:pt x="276550" y="289932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911" name="Freeform 81">
              <a:extLst>
                <a:ext uri="{FF2B5EF4-FFF2-40B4-BE49-F238E27FC236}">
                  <a16:creationId xmlns:a16="http://schemas.microsoft.com/office/drawing/2014/main" id="{E46EB18A-859A-BA4E-8024-A46C64308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353" y="5040351"/>
              <a:ext cx="352379" cy="191801"/>
            </a:xfrm>
            <a:custGeom>
              <a:avLst/>
              <a:gdLst>
                <a:gd name="T0" fmla="*/ 352379 w 352379"/>
                <a:gd name="T1" fmla="*/ 0 h 191801"/>
                <a:gd name="T2" fmla="*/ 196262 w 352379"/>
                <a:gd name="T3" fmla="*/ 107052 h 191801"/>
                <a:gd name="T4" fmla="*/ 0 w 352379"/>
                <a:gd name="T5" fmla="*/ 191801 h 191801"/>
                <a:gd name="T6" fmla="*/ 0 60000 65536"/>
                <a:gd name="T7" fmla="*/ 0 60000 65536"/>
                <a:gd name="T8" fmla="*/ 0 60000 65536"/>
                <a:gd name="T9" fmla="*/ 0 w 352379"/>
                <a:gd name="T10" fmla="*/ 0 h 191801"/>
                <a:gd name="T11" fmla="*/ 352379 w 352379"/>
                <a:gd name="T12" fmla="*/ 191801 h 1918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2379" h="191801">
                  <a:moveTo>
                    <a:pt x="352379" y="0"/>
                  </a:moveTo>
                  <a:cubicBezTo>
                    <a:pt x="303685" y="37542"/>
                    <a:pt x="254992" y="75085"/>
                    <a:pt x="196262" y="107052"/>
                  </a:cubicBezTo>
                  <a:cubicBezTo>
                    <a:pt x="137532" y="139019"/>
                    <a:pt x="68766" y="165410"/>
                    <a:pt x="0" y="191801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11" name="Group 85">
            <a:extLst>
              <a:ext uri="{FF2B5EF4-FFF2-40B4-BE49-F238E27FC236}">
                <a16:creationId xmlns:a16="http://schemas.microsoft.com/office/drawing/2014/main" id="{94FF8CB2-14BC-044A-849A-DF5B47B781F3}"/>
              </a:ext>
            </a:extLst>
          </p:cNvPr>
          <p:cNvGrpSpPr>
            <a:grpSpLocks/>
          </p:cNvGrpSpPr>
          <p:nvPr/>
        </p:nvGrpSpPr>
        <p:grpSpPr bwMode="auto">
          <a:xfrm>
            <a:off x="2869407" y="3496867"/>
            <a:ext cx="3027760" cy="227409"/>
            <a:chOff x="2301612" y="5102798"/>
            <a:chExt cx="4036741" cy="303313"/>
          </a:xfrm>
        </p:grpSpPr>
        <p:sp>
          <p:nvSpPr>
            <p:cNvPr id="35908" name="Freeform 83">
              <a:extLst>
                <a:ext uri="{FF2B5EF4-FFF2-40B4-BE49-F238E27FC236}">
                  <a16:creationId xmlns:a16="http://schemas.microsoft.com/office/drawing/2014/main" id="{D10E5631-C174-3B42-B996-FC3F7B8E0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1612" y="5102798"/>
              <a:ext cx="481732" cy="209643"/>
            </a:xfrm>
            <a:custGeom>
              <a:avLst/>
              <a:gdLst>
                <a:gd name="T0" fmla="*/ 0 w 481732"/>
                <a:gd name="T1" fmla="*/ 0 h 209643"/>
                <a:gd name="T2" fmla="*/ 254248 w 481732"/>
                <a:gd name="T3" fmla="*/ 133815 h 209643"/>
                <a:gd name="T4" fmla="*/ 481732 w 481732"/>
                <a:gd name="T5" fmla="*/ 209643 h 209643"/>
                <a:gd name="T6" fmla="*/ 0 60000 65536"/>
                <a:gd name="T7" fmla="*/ 0 60000 65536"/>
                <a:gd name="T8" fmla="*/ 0 60000 65536"/>
                <a:gd name="T9" fmla="*/ 0 w 481732"/>
                <a:gd name="T10" fmla="*/ 0 h 209643"/>
                <a:gd name="T11" fmla="*/ 481732 w 481732"/>
                <a:gd name="T12" fmla="*/ 209643 h 2096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1732" h="209643">
                  <a:moveTo>
                    <a:pt x="0" y="0"/>
                  </a:moveTo>
                  <a:cubicBezTo>
                    <a:pt x="86979" y="49437"/>
                    <a:pt x="173959" y="98875"/>
                    <a:pt x="254248" y="133815"/>
                  </a:cubicBezTo>
                  <a:cubicBezTo>
                    <a:pt x="334537" y="168755"/>
                    <a:pt x="408134" y="189199"/>
                    <a:pt x="481732" y="209643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909" name="Freeform 84">
              <a:extLst>
                <a:ext uri="{FF2B5EF4-FFF2-40B4-BE49-F238E27FC236}">
                  <a16:creationId xmlns:a16="http://schemas.microsoft.com/office/drawing/2014/main" id="{BA720039-F757-524D-A681-408FEC2B3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345" y="5232152"/>
              <a:ext cx="620008" cy="173959"/>
            </a:xfrm>
            <a:custGeom>
              <a:avLst/>
              <a:gdLst>
                <a:gd name="T0" fmla="*/ 620008 w 620008"/>
                <a:gd name="T1" fmla="*/ 0 h 173959"/>
                <a:gd name="T2" fmla="*/ 307774 w 620008"/>
                <a:gd name="T3" fmla="*/ 111512 h 173959"/>
                <a:gd name="T4" fmla="*/ 0 w 620008"/>
                <a:gd name="T5" fmla="*/ 173959 h 173959"/>
                <a:gd name="T6" fmla="*/ 0 60000 65536"/>
                <a:gd name="T7" fmla="*/ 0 60000 65536"/>
                <a:gd name="T8" fmla="*/ 0 60000 65536"/>
                <a:gd name="T9" fmla="*/ 0 w 620008"/>
                <a:gd name="T10" fmla="*/ 0 h 173959"/>
                <a:gd name="T11" fmla="*/ 620008 w 620008"/>
                <a:gd name="T12" fmla="*/ 173959 h 1739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0008" h="173959">
                  <a:moveTo>
                    <a:pt x="620008" y="0"/>
                  </a:moveTo>
                  <a:cubicBezTo>
                    <a:pt x="515558" y="41259"/>
                    <a:pt x="411109" y="82519"/>
                    <a:pt x="307774" y="111512"/>
                  </a:cubicBezTo>
                  <a:cubicBezTo>
                    <a:pt x="204439" y="140505"/>
                    <a:pt x="102219" y="157232"/>
                    <a:pt x="0" y="173959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12" name="Group 88">
            <a:extLst>
              <a:ext uri="{FF2B5EF4-FFF2-40B4-BE49-F238E27FC236}">
                <a16:creationId xmlns:a16="http://schemas.microsoft.com/office/drawing/2014/main" id="{0B09313E-5D10-9B4D-9EAD-79346BFF3CD4}"/>
              </a:ext>
            </a:extLst>
          </p:cNvPr>
          <p:cNvGrpSpPr>
            <a:grpSpLocks/>
          </p:cNvGrpSpPr>
          <p:nvPr/>
        </p:nvGrpSpPr>
        <p:grpSpPr bwMode="auto">
          <a:xfrm>
            <a:off x="3226595" y="3657601"/>
            <a:ext cx="2218135" cy="153591"/>
            <a:chOff x="2778884" y="5316901"/>
            <a:chExt cx="2957303" cy="205183"/>
          </a:xfrm>
        </p:grpSpPr>
        <p:sp>
          <p:nvSpPr>
            <p:cNvPr id="35906" name="Freeform 86">
              <a:extLst>
                <a:ext uri="{FF2B5EF4-FFF2-40B4-BE49-F238E27FC236}">
                  <a16:creationId xmlns:a16="http://schemas.microsoft.com/office/drawing/2014/main" id="{E6479296-01FC-AD48-B6D9-A3EFF2F00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884" y="5316901"/>
              <a:ext cx="709217" cy="142736"/>
            </a:xfrm>
            <a:custGeom>
              <a:avLst/>
              <a:gdLst>
                <a:gd name="T0" fmla="*/ 0 w 709217"/>
                <a:gd name="T1" fmla="*/ 0 h 142736"/>
                <a:gd name="T2" fmla="*/ 361299 w 709217"/>
                <a:gd name="T3" fmla="*/ 80289 h 142736"/>
                <a:gd name="T4" fmla="*/ 709217 w 709217"/>
                <a:gd name="T5" fmla="*/ 142736 h 142736"/>
                <a:gd name="T6" fmla="*/ 0 60000 65536"/>
                <a:gd name="T7" fmla="*/ 0 60000 65536"/>
                <a:gd name="T8" fmla="*/ 0 60000 65536"/>
                <a:gd name="T9" fmla="*/ 0 w 709217"/>
                <a:gd name="T10" fmla="*/ 0 h 142736"/>
                <a:gd name="T11" fmla="*/ 709217 w 709217"/>
                <a:gd name="T12" fmla="*/ 142736 h 1427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09217" h="142736">
                  <a:moveTo>
                    <a:pt x="0" y="0"/>
                  </a:moveTo>
                  <a:cubicBezTo>
                    <a:pt x="121548" y="28250"/>
                    <a:pt x="243096" y="56500"/>
                    <a:pt x="361299" y="80289"/>
                  </a:cubicBezTo>
                  <a:cubicBezTo>
                    <a:pt x="479502" y="104078"/>
                    <a:pt x="594359" y="123407"/>
                    <a:pt x="709217" y="142736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907" name="Freeform 87">
              <a:extLst>
                <a:ext uri="{FF2B5EF4-FFF2-40B4-BE49-F238E27FC236}">
                  <a16:creationId xmlns:a16="http://schemas.microsoft.com/office/drawing/2014/main" id="{B0D25B0F-3052-8545-ADA0-2738FCC24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8839" y="5406112"/>
              <a:ext cx="807348" cy="115972"/>
            </a:xfrm>
            <a:custGeom>
              <a:avLst/>
              <a:gdLst>
                <a:gd name="T0" fmla="*/ 807348 w 807348"/>
                <a:gd name="T1" fmla="*/ 0 h 115972"/>
                <a:gd name="T2" fmla="*/ 383602 w 807348"/>
                <a:gd name="T3" fmla="*/ 75828 h 115972"/>
                <a:gd name="T4" fmla="*/ 0 w 807348"/>
                <a:gd name="T5" fmla="*/ 115972 h 115972"/>
                <a:gd name="T6" fmla="*/ 0 60000 65536"/>
                <a:gd name="T7" fmla="*/ 0 60000 65536"/>
                <a:gd name="T8" fmla="*/ 0 60000 65536"/>
                <a:gd name="T9" fmla="*/ 0 w 807348"/>
                <a:gd name="T10" fmla="*/ 0 h 115972"/>
                <a:gd name="T11" fmla="*/ 807348 w 807348"/>
                <a:gd name="T12" fmla="*/ 115972 h 1159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07348" h="115972">
                  <a:moveTo>
                    <a:pt x="807348" y="0"/>
                  </a:moveTo>
                  <a:cubicBezTo>
                    <a:pt x="662754" y="28249"/>
                    <a:pt x="518160" y="56499"/>
                    <a:pt x="383602" y="75828"/>
                  </a:cubicBezTo>
                  <a:cubicBezTo>
                    <a:pt x="249044" y="95157"/>
                    <a:pt x="124522" y="105564"/>
                    <a:pt x="0" y="115972"/>
                  </a:cubicBezTo>
                </a:path>
              </a:pathLst>
            </a:custGeom>
            <a:solidFill>
              <a:schemeClr val="accent1"/>
            </a:solidFill>
            <a:ln w="38100">
              <a:solidFill>
                <a:srgbClr val="FFE204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13" name="Group 91">
            <a:extLst>
              <a:ext uri="{FF2B5EF4-FFF2-40B4-BE49-F238E27FC236}">
                <a16:creationId xmlns:a16="http://schemas.microsoft.com/office/drawing/2014/main" id="{C1EA97CE-FC33-C54E-B2A3-C5ABE2186474}"/>
              </a:ext>
            </a:extLst>
          </p:cNvPr>
          <p:cNvGrpSpPr>
            <a:grpSpLocks/>
          </p:cNvGrpSpPr>
          <p:nvPr/>
        </p:nvGrpSpPr>
        <p:grpSpPr bwMode="auto">
          <a:xfrm>
            <a:off x="3752851" y="3764757"/>
            <a:ext cx="1090613" cy="64294"/>
            <a:chOff x="3479180" y="5459637"/>
            <a:chExt cx="1454120" cy="85492"/>
          </a:xfrm>
        </p:grpSpPr>
        <p:sp>
          <p:nvSpPr>
            <p:cNvPr id="35904" name="Freeform 89">
              <a:extLst>
                <a:ext uri="{FF2B5EF4-FFF2-40B4-BE49-F238E27FC236}">
                  <a16:creationId xmlns:a16="http://schemas.microsoft.com/office/drawing/2014/main" id="{C9015220-9D7F-DE43-ABC6-FD1BC8E00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082" y="5531005"/>
              <a:ext cx="709218" cy="14124"/>
            </a:xfrm>
            <a:custGeom>
              <a:avLst/>
              <a:gdLst>
                <a:gd name="T0" fmla="*/ 709218 w 709218"/>
                <a:gd name="T1" fmla="*/ 0 h 14124"/>
                <a:gd name="T2" fmla="*/ 312234 w 709218"/>
                <a:gd name="T3" fmla="*/ 13381 h 14124"/>
                <a:gd name="T4" fmla="*/ 0 w 709218"/>
                <a:gd name="T5" fmla="*/ 4460 h 14124"/>
                <a:gd name="T6" fmla="*/ 0 60000 65536"/>
                <a:gd name="T7" fmla="*/ 0 60000 65536"/>
                <a:gd name="T8" fmla="*/ 0 60000 65536"/>
                <a:gd name="T9" fmla="*/ 0 w 709218"/>
                <a:gd name="T10" fmla="*/ 0 h 14124"/>
                <a:gd name="T11" fmla="*/ 709218 w 709218"/>
                <a:gd name="T12" fmla="*/ 14124 h 141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09218" h="14124">
                  <a:moveTo>
                    <a:pt x="709218" y="0"/>
                  </a:moveTo>
                  <a:cubicBezTo>
                    <a:pt x="569827" y="6319"/>
                    <a:pt x="430437" y="12638"/>
                    <a:pt x="312234" y="13381"/>
                  </a:cubicBezTo>
                  <a:cubicBezTo>
                    <a:pt x="194031" y="14124"/>
                    <a:pt x="97015" y="9292"/>
                    <a:pt x="0" y="4460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905" name="Freeform 90">
              <a:extLst>
                <a:ext uri="{FF2B5EF4-FFF2-40B4-BE49-F238E27FC236}">
                  <a16:creationId xmlns:a16="http://schemas.microsoft.com/office/drawing/2014/main" id="{F4089D48-FDBB-5A4D-AABA-1B067C5C6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9180" y="5459637"/>
              <a:ext cx="749362" cy="75828"/>
            </a:xfrm>
            <a:custGeom>
              <a:avLst/>
              <a:gdLst>
                <a:gd name="T0" fmla="*/ 0 w 749362"/>
                <a:gd name="T1" fmla="*/ 0 h 75828"/>
                <a:gd name="T2" fmla="*/ 352379 w 749362"/>
                <a:gd name="T3" fmla="*/ 49065 h 75828"/>
                <a:gd name="T4" fmla="*/ 749362 w 749362"/>
                <a:gd name="T5" fmla="*/ 75828 h 75828"/>
                <a:gd name="T6" fmla="*/ 0 60000 65536"/>
                <a:gd name="T7" fmla="*/ 0 60000 65536"/>
                <a:gd name="T8" fmla="*/ 0 60000 65536"/>
                <a:gd name="T9" fmla="*/ 0 w 749362"/>
                <a:gd name="T10" fmla="*/ 0 h 75828"/>
                <a:gd name="T11" fmla="*/ 749362 w 749362"/>
                <a:gd name="T12" fmla="*/ 75828 h 758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49362" h="75828">
                  <a:moveTo>
                    <a:pt x="0" y="0"/>
                  </a:moveTo>
                  <a:cubicBezTo>
                    <a:pt x="113742" y="18213"/>
                    <a:pt x="227485" y="36427"/>
                    <a:pt x="352379" y="49065"/>
                  </a:cubicBezTo>
                  <a:cubicBezTo>
                    <a:pt x="477273" y="61703"/>
                    <a:pt x="613317" y="68765"/>
                    <a:pt x="749362" y="75828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14" name="Group 92">
            <a:extLst>
              <a:ext uri="{FF2B5EF4-FFF2-40B4-BE49-F238E27FC236}">
                <a16:creationId xmlns:a16="http://schemas.microsoft.com/office/drawing/2014/main" id="{9834A3DC-0CD6-F54F-A027-F40E456FE380}"/>
              </a:ext>
            </a:extLst>
          </p:cNvPr>
          <p:cNvGrpSpPr>
            <a:grpSpLocks/>
          </p:cNvGrpSpPr>
          <p:nvPr/>
        </p:nvGrpSpPr>
        <p:grpSpPr bwMode="auto">
          <a:xfrm>
            <a:off x="3220641" y="3658792"/>
            <a:ext cx="2218134" cy="153590"/>
            <a:chOff x="2778884" y="5316901"/>
            <a:chExt cx="2957303" cy="205183"/>
          </a:xfrm>
        </p:grpSpPr>
        <p:sp>
          <p:nvSpPr>
            <p:cNvPr id="35902" name="Freeform 93">
              <a:extLst>
                <a:ext uri="{FF2B5EF4-FFF2-40B4-BE49-F238E27FC236}">
                  <a16:creationId xmlns:a16="http://schemas.microsoft.com/office/drawing/2014/main" id="{457EF7B2-6ADF-9742-BCCA-07107493A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884" y="5316901"/>
              <a:ext cx="709217" cy="142736"/>
            </a:xfrm>
            <a:custGeom>
              <a:avLst/>
              <a:gdLst>
                <a:gd name="T0" fmla="*/ 0 w 709217"/>
                <a:gd name="T1" fmla="*/ 0 h 142736"/>
                <a:gd name="T2" fmla="*/ 361299 w 709217"/>
                <a:gd name="T3" fmla="*/ 80289 h 142736"/>
                <a:gd name="T4" fmla="*/ 709217 w 709217"/>
                <a:gd name="T5" fmla="*/ 142736 h 142736"/>
                <a:gd name="T6" fmla="*/ 0 60000 65536"/>
                <a:gd name="T7" fmla="*/ 0 60000 65536"/>
                <a:gd name="T8" fmla="*/ 0 60000 65536"/>
                <a:gd name="T9" fmla="*/ 0 w 709217"/>
                <a:gd name="T10" fmla="*/ 0 h 142736"/>
                <a:gd name="T11" fmla="*/ 709217 w 709217"/>
                <a:gd name="T12" fmla="*/ 142736 h 1427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09217" h="142736">
                  <a:moveTo>
                    <a:pt x="0" y="0"/>
                  </a:moveTo>
                  <a:cubicBezTo>
                    <a:pt x="121548" y="28250"/>
                    <a:pt x="243096" y="56500"/>
                    <a:pt x="361299" y="80289"/>
                  </a:cubicBezTo>
                  <a:cubicBezTo>
                    <a:pt x="479502" y="104078"/>
                    <a:pt x="594359" y="123407"/>
                    <a:pt x="709217" y="142736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903" name="Freeform 94">
              <a:extLst>
                <a:ext uri="{FF2B5EF4-FFF2-40B4-BE49-F238E27FC236}">
                  <a16:creationId xmlns:a16="http://schemas.microsoft.com/office/drawing/2014/main" id="{B26AF863-14C8-E044-BD6A-F62E39AC3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8839" y="5406112"/>
              <a:ext cx="807348" cy="115972"/>
            </a:xfrm>
            <a:custGeom>
              <a:avLst/>
              <a:gdLst>
                <a:gd name="T0" fmla="*/ 807348 w 807348"/>
                <a:gd name="T1" fmla="*/ 0 h 115972"/>
                <a:gd name="T2" fmla="*/ 383602 w 807348"/>
                <a:gd name="T3" fmla="*/ 75828 h 115972"/>
                <a:gd name="T4" fmla="*/ 0 w 807348"/>
                <a:gd name="T5" fmla="*/ 115972 h 115972"/>
                <a:gd name="T6" fmla="*/ 0 60000 65536"/>
                <a:gd name="T7" fmla="*/ 0 60000 65536"/>
                <a:gd name="T8" fmla="*/ 0 60000 65536"/>
                <a:gd name="T9" fmla="*/ 0 w 807348"/>
                <a:gd name="T10" fmla="*/ 0 h 115972"/>
                <a:gd name="T11" fmla="*/ 807348 w 807348"/>
                <a:gd name="T12" fmla="*/ 115972 h 1159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07348" h="115972">
                  <a:moveTo>
                    <a:pt x="807348" y="0"/>
                  </a:moveTo>
                  <a:cubicBezTo>
                    <a:pt x="662754" y="28249"/>
                    <a:pt x="518160" y="56499"/>
                    <a:pt x="383602" y="75828"/>
                  </a:cubicBezTo>
                  <a:cubicBezTo>
                    <a:pt x="249044" y="95157"/>
                    <a:pt x="124522" y="105564"/>
                    <a:pt x="0" y="115972"/>
                  </a:cubicBezTo>
                </a:path>
              </a:pathLst>
            </a:custGeom>
            <a:solidFill>
              <a:schemeClr val="accent1"/>
            </a:solidFill>
            <a:ln w="38100">
              <a:solidFill>
                <a:srgbClr val="FFE204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15" name="Group 95">
            <a:extLst>
              <a:ext uri="{FF2B5EF4-FFF2-40B4-BE49-F238E27FC236}">
                <a16:creationId xmlns:a16="http://schemas.microsoft.com/office/drawing/2014/main" id="{5C0BF5DF-9D2A-AE4F-9C7C-326C10926EC0}"/>
              </a:ext>
            </a:extLst>
          </p:cNvPr>
          <p:cNvGrpSpPr>
            <a:grpSpLocks/>
          </p:cNvGrpSpPr>
          <p:nvPr/>
        </p:nvGrpSpPr>
        <p:grpSpPr bwMode="auto">
          <a:xfrm>
            <a:off x="2876550" y="3504010"/>
            <a:ext cx="3027760" cy="228600"/>
            <a:chOff x="2301612" y="5102798"/>
            <a:chExt cx="4036741" cy="303313"/>
          </a:xfrm>
        </p:grpSpPr>
        <p:sp>
          <p:nvSpPr>
            <p:cNvPr id="35900" name="Freeform 96">
              <a:extLst>
                <a:ext uri="{FF2B5EF4-FFF2-40B4-BE49-F238E27FC236}">
                  <a16:creationId xmlns:a16="http://schemas.microsoft.com/office/drawing/2014/main" id="{6BAB8E8A-9B68-7C42-B751-172442612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1612" y="5102798"/>
              <a:ext cx="481732" cy="209643"/>
            </a:xfrm>
            <a:custGeom>
              <a:avLst/>
              <a:gdLst>
                <a:gd name="T0" fmla="*/ 0 w 481732"/>
                <a:gd name="T1" fmla="*/ 0 h 209643"/>
                <a:gd name="T2" fmla="*/ 254248 w 481732"/>
                <a:gd name="T3" fmla="*/ 133815 h 209643"/>
                <a:gd name="T4" fmla="*/ 481732 w 481732"/>
                <a:gd name="T5" fmla="*/ 209643 h 209643"/>
                <a:gd name="T6" fmla="*/ 0 60000 65536"/>
                <a:gd name="T7" fmla="*/ 0 60000 65536"/>
                <a:gd name="T8" fmla="*/ 0 60000 65536"/>
                <a:gd name="T9" fmla="*/ 0 w 481732"/>
                <a:gd name="T10" fmla="*/ 0 h 209643"/>
                <a:gd name="T11" fmla="*/ 481732 w 481732"/>
                <a:gd name="T12" fmla="*/ 209643 h 2096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1732" h="209643">
                  <a:moveTo>
                    <a:pt x="0" y="0"/>
                  </a:moveTo>
                  <a:cubicBezTo>
                    <a:pt x="86979" y="49437"/>
                    <a:pt x="173959" y="98875"/>
                    <a:pt x="254248" y="133815"/>
                  </a:cubicBezTo>
                  <a:cubicBezTo>
                    <a:pt x="334537" y="168755"/>
                    <a:pt x="408134" y="189199"/>
                    <a:pt x="481732" y="209643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901" name="Freeform 97">
              <a:extLst>
                <a:ext uri="{FF2B5EF4-FFF2-40B4-BE49-F238E27FC236}">
                  <a16:creationId xmlns:a16="http://schemas.microsoft.com/office/drawing/2014/main" id="{3BF99836-9DAD-2A44-8B32-C7C99F2D2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345" y="5232152"/>
              <a:ext cx="620008" cy="173959"/>
            </a:xfrm>
            <a:custGeom>
              <a:avLst/>
              <a:gdLst>
                <a:gd name="T0" fmla="*/ 620008 w 620008"/>
                <a:gd name="T1" fmla="*/ 0 h 173959"/>
                <a:gd name="T2" fmla="*/ 307774 w 620008"/>
                <a:gd name="T3" fmla="*/ 111512 h 173959"/>
                <a:gd name="T4" fmla="*/ 0 w 620008"/>
                <a:gd name="T5" fmla="*/ 173959 h 173959"/>
                <a:gd name="T6" fmla="*/ 0 60000 65536"/>
                <a:gd name="T7" fmla="*/ 0 60000 65536"/>
                <a:gd name="T8" fmla="*/ 0 60000 65536"/>
                <a:gd name="T9" fmla="*/ 0 w 620008"/>
                <a:gd name="T10" fmla="*/ 0 h 173959"/>
                <a:gd name="T11" fmla="*/ 620008 w 620008"/>
                <a:gd name="T12" fmla="*/ 173959 h 1739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0008" h="173959">
                  <a:moveTo>
                    <a:pt x="620008" y="0"/>
                  </a:moveTo>
                  <a:cubicBezTo>
                    <a:pt x="515558" y="41259"/>
                    <a:pt x="411109" y="82519"/>
                    <a:pt x="307774" y="111512"/>
                  </a:cubicBezTo>
                  <a:cubicBezTo>
                    <a:pt x="204439" y="140505"/>
                    <a:pt x="102219" y="157232"/>
                    <a:pt x="0" y="173959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16" name="Group 98">
            <a:extLst>
              <a:ext uri="{FF2B5EF4-FFF2-40B4-BE49-F238E27FC236}">
                <a16:creationId xmlns:a16="http://schemas.microsoft.com/office/drawing/2014/main" id="{06B92164-194A-9E4C-95D8-7FA28A0A9218}"/>
              </a:ext>
            </a:extLst>
          </p:cNvPr>
          <p:cNvGrpSpPr>
            <a:grpSpLocks/>
          </p:cNvGrpSpPr>
          <p:nvPr/>
        </p:nvGrpSpPr>
        <p:grpSpPr bwMode="auto">
          <a:xfrm>
            <a:off x="2662238" y="3287317"/>
            <a:ext cx="3495675" cy="314325"/>
            <a:chOff x="2029522" y="4812866"/>
            <a:chExt cx="4661210" cy="419286"/>
          </a:xfrm>
        </p:grpSpPr>
        <p:sp>
          <p:nvSpPr>
            <p:cNvPr id="35898" name="Freeform 99">
              <a:extLst>
                <a:ext uri="{FF2B5EF4-FFF2-40B4-BE49-F238E27FC236}">
                  <a16:creationId xmlns:a16="http://schemas.microsoft.com/office/drawing/2014/main" id="{138AA7F1-5B61-5D41-BB77-65EC80C1D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9522" y="4812866"/>
              <a:ext cx="276550" cy="289932"/>
            </a:xfrm>
            <a:custGeom>
              <a:avLst/>
              <a:gdLst>
                <a:gd name="T0" fmla="*/ 0 w 276550"/>
                <a:gd name="T1" fmla="*/ 0 h 289932"/>
                <a:gd name="T2" fmla="*/ 111512 w 276550"/>
                <a:gd name="T3" fmla="*/ 178420 h 289932"/>
                <a:gd name="T4" fmla="*/ 276550 w 276550"/>
                <a:gd name="T5" fmla="*/ 289932 h 289932"/>
                <a:gd name="T6" fmla="*/ 0 60000 65536"/>
                <a:gd name="T7" fmla="*/ 0 60000 65536"/>
                <a:gd name="T8" fmla="*/ 0 60000 65536"/>
                <a:gd name="T9" fmla="*/ 0 w 276550"/>
                <a:gd name="T10" fmla="*/ 0 h 289932"/>
                <a:gd name="T11" fmla="*/ 276550 w 276550"/>
                <a:gd name="T12" fmla="*/ 289932 h 2899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6550" h="289932">
                  <a:moveTo>
                    <a:pt x="0" y="0"/>
                  </a:moveTo>
                  <a:cubicBezTo>
                    <a:pt x="32710" y="65049"/>
                    <a:pt x="65420" y="130098"/>
                    <a:pt x="111512" y="178420"/>
                  </a:cubicBezTo>
                  <a:cubicBezTo>
                    <a:pt x="157604" y="226742"/>
                    <a:pt x="217077" y="258337"/>
                    <a:pt x="276550" y="289932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899" name="Freeform 100">
              <a:extLst>
                <a:ext uri="{FF2B5EF4-FFF2-40B4-BE49-F238E27FC236}">
                  <a16:creationId xmlns:a16="http://schemas.microsoft.com/office/drawing/2014/main" id="{036F4E63-0C32-7D49-AE9E-A702D2381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353" y="5040351"/>
              <a:ext cx="352379" cy="191801"/>
            </a:xfrm>
            <a:custGeom>
              <a:avLst/>
              <a:gdLst>
                <a:gd name="T0" fmla="*/ 352379 w 352379"/>
                <a:gd name="T1" fmla="*/ 0 h 191801"/>
                <a:gd name="T2" fmla="*/ 196262 w 352379"/>
                <a:gd name="T3" fmla="*/ 107052 h 191801"/>
                <a:gd name="T4" fmla="*/ 0 w 352379"/>
                <a:gd name="T5" fmla="*/ 191801 h 191801"/>
                <a:gd name="T6" fmla="*/ 0 60000 65536"/>
                <a:gd name="T7" fmla="*/ 0 60000 65536"/>
                <a:gd name="T8" fmla="*/ 0 60000 65536"/>
                <a:gd name="T9" fmla="*/ 0 w 352379"/>
                <a:gd name="T10" fmla="*/ 0 h 191801"/>
                <a:gd name="T11" fmla="*/ 352379 w 352379"/>
                <a:gd name="T12" fmla="*/ 191801 h 1918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2379" h="191801">
                  <a:moveTo>
                    <a:pt x="352379" y="0"/>
                  </a:moveTo>
                  <a:cubicBezTo>
                    <a:pt x="303685" y="37542"/>
                    <a:pt x="254992" y="75085"/>
                    <a:pt x="196262" y="107052"/>
                  </a:cubicBezTo>
                  <a:cubicBezTo>
                    <a:pt x="137532" y="139019"/>
                    <a:pt x="68766" y="165410"/>
                    <a:pt x="0" y="191801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17" name="Group 101">
            <a:extLst>
              <a:ext uri="{FF2B5EF4-FFF2-40B4-BE49-F238E27FC236}">
                <a16:creationId xmlns:a16="http://schemas.microsoft.com/office/drawing/2014/main" id="{BC789AD6-3177-E747-BBF8-A6FA1CA379EC}"/>
              </a:ext>
            </a:extLst>
          </p:cNvPr>
          <p:cNvGrpSpPr>
            <a:grpSpLocks/>
          </p:cNvGrpSpPr>
          <p:nvPr/>
        </p:nvGrpSpPr>
        <p:grpSpPr bwMode="auto">
          <a:xfrm>
            <a:off x="2643188" y="3065860"/>
            <a:ext cx="3686175" cy="384572"/>
            <a:chOff x="1999042" y="4531856"/>
            <a:chExt cx="4914714" cy="512957"/>
          </a:xfrm>
        </p:grpSpPr>
        <p:sp>
          <p:nvSpPr>
            <p:cNvPr id="35896" name="Freeform 102">
              <a:extLst>
                <a:ext uri="{FF2B5EF4-FFF2-40B4-BE49-F238E27FC236}">
                  <a16:creationId xmlns:a16="http://schemas.microsoft.com/office/drawing/2014/main" id="{11E6F2F9-3140-424E-A6E2-0EA3A70AB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1811" y="4768262"/>
              <a:ext cx="231945" cy="276551"/>
            </a:xfrm>
            <a:custGeom>
              <a:avLst/>
              <a:gdLst>
                <a:gd name="T0" fmla="*/ 231945 w 231945"/>
                <a:gd name="T1" fmla="*/ 0 h 276551"/>
                <a:gd name="T2" fmla="*/ 178419 w 231945"/>
                <a:gd name="T3" fmla="*/ 115973 h 276551"/>
                <a:gd name="T4" fmla="*/ 0 w 231945"/>
                <a:gd name="T5" fmla="*/ 276551 h 276551"/>
                <a:gd name="T6" fmla="*/ 0 60000 65536"/>
                <a:gd name="T7" fmla="*/ 0 60000 65536"/>
                <a:gd name="T8" fmla="*/ 0 60000 65536"/>
                <a:gd name="T9" fmla="*/ 0 w 231945"/>
                <a:gd name="T10" fmla="*/ 0 h 276551"/>
                <a:gd name="T11" fmla="*/ 231945 w 231945"/>
                <a:gd name="T12" fmla="*/ 276551 h 2765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1945" h="276551">
                  <a:moveTo>
                    <a:pt x="231945" y="0"/>
                  </a:moveTo>
                  <a:cubicBezTo>
                    <a:pt x="224510" y="34940"/>
                    <a:pt x="217076" y="69881"/>
                    <a:pt x="178419" y="115973"/>
                  </a:cubicBezTo>
                  <a:cubicBezTo>
                    <a:pt x="139762" y="162065"/>
                    <a:pt x="69881" y="219308"/>
                    <a:pt x="0" y="276551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897" name="Freeform 103">
              <a:extLst>
                <a:ext uri="{FF2B5EF4-FFF2-40B4-BE49-F238E27FC236}">
                  <a16:creationId xmlns:a16="http://schemas.microsoft.com/office/drawing/2014/main" id="{02EB3AEA-88EE-9545-A14B-2DC5EA55D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9042" y="4531856"/>
              <a:ext cx="52782" cy="294392"/>
            </a:xfrm>
            <a:custGeom>
              <a:avLst/>
              <a:gdLst>
                <a:gd name="T0" fmla="*/ 52782 w 52782"/>
                <a:gd name="T1" fmla="*/ 0 h 294392"/>
                <a:gd name="T2" fmla="*/ 3717 w 52782"/>
                <a:gd name="T3" fmla="*/ 129354 h 294392"/>
                <a:gd name="T4" fmla="*/ 30480 w 52782"/>
                <a:gd name="T5" fmla="*/ 294392 h 294392"/>
                <a:gd name="T6" fmla="*/ 0 60000 65536"/>
                <a:gd name="T7" fmla="*/ 0 60000 65536"/>
                <a:gd name="T8" fmla="*/ 0 60000 65536"/>
                <a:gd name="T9" fmla="*/ 0 w 52782"/>
                <a:gd name="T10" fmla="*/ 0 h 294392"/>
                <a:gd name="T11" fmla="*/ 52782 w 52782"/>
                <a:gd name="T12" fmla="*/ 294392 h 2943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782" h="294392">
                  <a:moveTo>
                    <a:pt x="52782" y="0"/>
                  </a:moveTo>
                  <a:cubicBezTo>
                    <a:pt x="30108" y="40144"/>
                    <a:pt x="7434" y="80289"/>
                    <a:pt x="3717" y="129354"/>
                  </a:cubicBezTo>
                  <a:cubicBezTo>
                    <a:pt x="0" y="178419"/>
                    <a:pt x="15240" y="236405"/>
                    <a:pt x="30480" y="294392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18" name="Group 104">
            <a:extLst>
              <a:ext uri="{FF2B5EF4-FFF2-40B4-BE49-F238E27FC236}">
                <a16:creationId xmlns:a16="http://schemas.microsoft.com/office/drawing/2014/main" id="{6A2BEC2C-C4CA-FE40-804A-96CC223EA96E}"/>
              </a:ext>
            </a:extLst>
          </p:cNvPr>
          <p:cNvGrpSpPr>
            <a:grpSpLocks/>
          </p:cNvGrpSpPr>
          <p:nvPr/>
        </p:nvGrpSpPr>
        <p:grpSpPr bwMode="auto">
          <a:xfrm>
            <a:off x="2675336" y="2906317"/>
            <a:ext cx="3662363" cy="340519"/>
            <a:chOff x="2047364" y="4317752"/>
            <a:chExt cx="4882748" cy="454970"/>
          </a:xfrm>
        </p:grpSpPr>
        <p:sp>
          <p:nvSpPr>
            <p:cNvPr id="35894" name="Freeform 105">
              <a:extLst>
                <a:ext uri="{FF2B5EF4-FFF2-40B4-BE49-F238E27FC236}">
                  <a16:creationId xmlns:a16="http://schemas.microsoft.com/office/drawing/2014/main" id="{3D43F198-807C-6742-82B8-B41E19B77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691" y="4487251"/>
              <a:ext cx="65421" cy="285471"/>
            </a:xfrm>
            <a:custGeom>
              <a:avLst/>
              <a:gdLst>
                <a:gd name="T0" fmla="*/ 0 w 65421"/>
                <a:gd name="T1" fmla="*/ 0 h 285471"/>
                <a:gd name="T2" fmla="*/ 57987 w 65421"/>
                <a:gd name="T3" fmla="*/ 124894 h 285471"/>
                <a:gd name="T4" fmla="*/ 44605 w 65421"/>
                <a:gd name="T5" fmla="*/ 285471 h 285471"/>
                <a:gd name="T6" fmla="*/ 0 60000 65536"/>
                <a:gd name="T7" fmla="*/ 0 60000 65536"/>
                <a:gd name="T8" fmla="*/ 0 60000 65536"/>
                <a:gd name="T9" fmla="*/ 0 w 65421"/>
                <a:gd name="T10" fmla="*/ 0 h 285471"/>
                <a:gd name="T11" fmla="*/ 65421 w 65421"/>
                <a:gd name="T12" fmla="*/ 285471 h 285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5421" h="285471">
                  <a:moveTo>
                    <a:pt x="0" y="0"/>
                  </a:moveTo>
                  <a:cubicBezTo>
                    <a:pt x="25276" y="38658"/>
                    <a:pt x="50553" y="77316"/>
                    <a:pt x="57987" y="124894"/>
                  </a:cubicBezTo>
                  <a:cubicBezTo>
                    <a:pt x="65421" y="172473"/>
                    <a:pt x="55013" y="228972"/>
                    <a:pt x="44605" y="285471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895" name="Freeform 106">
              <a:extLst>
                <a:ext uri="{FF2B5EF4-FFF2-40B4-BE49-F238E27FC236}">
                  <a16:creationId xmlns:a16="http://schemas.microsoft.com/office/drawing/2014/main" id="{4A41CB33-09A7-FD4C-B83B-AABF906A4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364" y="4317752"/>
              <a:ext cx="214103" cy="227485"/>
            </a:xfrm>
            <a:custGeom>
              <a:avLst/>
              <a:gdLst>
                <a:gd name="T0" fmla="*/ 214103 w 214103"/>
                <a:gd name="T1" fmla="*/ 0 h 227485"/>
                <a:gd name="T2" fmla="*/ 84749 w 214103"/>
                <a:gd name="T3" fmla="*/ 98131 h 227485"/>
                <a:gd name="T4" fmla="*/ 0 w 214103"/>
                <a:gd name="T5" fmla="*/ 227485 h 227485"/>
                <a:gd name="T6" fmla="*/ 0 60000 65536"/>
                <a:gd name="T7" fmla="*/ 0 60000 65536"/>
                <a:gd name="T8" fmla="*/ 0 60000 65536"/>
                <a:gd name="T9" fmla="*/ 0 w 214103"/>
                <a:gd name="T10" fmla="*/ 0 h 227485"/>
                <a:gd name="T11" fmla="*/ 214103 w 214103"/>
                <a:gd name="T12" fmla="*/ 227485 h 2274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103" h="227485">
                  <a:moveTo>
                    <a:pt x="214103" y="0"/>
                  </a:moveTo>
                  <a:cubicBezTo>
                    <a:pt x="167268" y="30108"/>
                    <a:pt x="120433" y="60217"/>
                    <a:pt x="84749" y="98131"/>
                  </a:cubicBezTo>
                  <a:cubicBezTo>
                    <a:pt x="49065" y="136045"/>
                    <a:pt x="24532" y="181765"/>
                    <a:pt x="0" y="227485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19" name="Group 107">
            <a:extLst>
              <a:ext uri="{FF2B5EF4-FFF2-40B4-BE49-F238E27FC236}">
                <a16:creationId xmlns:a16="http://schemas.microsoft.com/office/drawing/2014/main" id="{029429DA-96C2-E64B-908A-DF47FC22026B}"/>
              </a:ext>
            </a:extLst>
          </p:cNvPr>
          <p:cNvGrpSpPr>
            <a:grpSpLocks/>
          </p:cNvGrpSpPr>
          <p:nvPr/>
        </p:nvGrpSpPr>
        <p:grpSpPr bwMode="auto">
          <a:xfrm>
            <a:off x="2839642" y="2738437"/>
            <a:ext cx="3462338" cy="310754"/>
            <a:chOff x="2257007" y="4090268"/>
            <a:chExt cx="4616605" cy="414825"/>
          </a:xfrm>
        </p:grpSpPr>
        <p:sp>
          <p:nvSpPr>
            <p:cNvPr id="35892" name="Freeform 108">
              <a:extLst>
                <a:ext uri="{FF2B5EF4-FFF2-40B4-BE49-F238E27FC236}">
                  <a16:creationId xmlns:a16="http://schemas.microsoft.com/office/drawing/2014/main" id="{FF9CA9A9-9E62-144D-9522-5F74F25A0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1233" y="4210701"/>
              <a:ext cx="352379" cy="294392"/>
            </a:xfrm>
            <a:custGeom>
              <a:avLst/>
              <a:gdLst>
                <a:gd name="T0" fmla="*/ 0 w 352379"/>
                <a:gd name="T1" fmla="*/ 0 h 294392"/>
                <a:gd name="T2" fmla="*/ 191801 w 352379"/>
                <a:gd name="T3" fmla="*/ 120433 h 294392"/>
                <a:gd name="T4" fmla="*/ 352379 w 352379"/>
                <a:gd name="T5" fmla="*/ 294392 h 294392"/>
                <a:gd name="T6" fmla="*/ 0 60000 65536"/>
                <a:gd name="T7" fmla="*/ 0 60000 65536"/>
                <a:gd name="T8" fmla="*/ 0 60000 65536"/>
                <a:gd name="T9" fmla="*/ 0 w 352379"/>
                <a:gd name="T10" fmla="*/ 0 h 294392"/>
                <a:gd name="T11" fmla="*/ 352379 w 352379"/>
                <a:gd name="T12" fmla="*/ 294392 h 2943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2379" h="294392">
                  <a:moveTo>
                    <a:pt x="0" y="0"/>
                  </a:moveTo>
                  <a:cubicBezTo>
                    <a:pt x="66535" y="35684"/>
                    <a:pt x="133071" y="71368"/>
                    <a:pt x="191801" y="120433"/>
                  </a:cubicBezTo>
                  <a:cubicBezTo>
                    <a:pt x="250531" y="169498"/>
                    <a:pt x="301455" y="231945"/>
                    <a:pt x="352379" y="294392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893" name="Freeform 109">
              <a:extLst>
                <a:ext uri="{FF2B5EF4-FFF2-40B4-BE49-F238E27FC236}">
                  <a16:creationId xmlns:a16="http://schemas.microsoft.com/office/drawing/2014/main" id="{57B994FD-EFA4-2041-BE58-C449E4799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007" y="4090268"/>
              <a:ext cx="490653" cy="227485"/>
            </a:xfrm>
            <a:custGeom>
              <a:avLst/>
              <a:gdLst>
                <a:gd name="T0" fmla="*/ 490653 w 490653"/>
                <a:gd name="T1" fmla="*/ 0 h 227485"/>
                <a:gd name="T2" fmla="*/ 205182 w 490653"/>
                <a:gd name="T3" fmla="*/ 115972 h 227485"/>
                <a:gd name="T4" fmla="*/ 0 w 490653"/>
                <a:gd name="T5" fmla="*/ 227485 h 227485"/>
                <a:gd name="T6" fmla="*/ 0 60000 65536"/>
                <a:gd name="T7" fmla="*/ 0 60000 65536"/>
                <a:gd name="T8" fmla="*/ 0 60000 65536"/>
                <a:gd name="T9" fmla="*/ 0 w 490653"/>
                <a:gd name="T10" fmla="*/ 0 h 227485"/>
                <a:gd name="T11" fmla="*/ 490653 w 490653"/>
                <a:gd name="T12" fmla="*/ 227485 h 2274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90653" h="227485">
                  <a:moveTo>
                    <a:pt x="490653" y="0"/>
                  </a:moveTo>
                  <a:cubicBezTo>
                    <a:pt x="388805" y="39029"/>
                    <a:pt x="286957" y="78058"/>
                    <a:pt x="205182" y="115972"/>
                  </a:cubicBezTo>
                  <a:cubicBezTo>
                    <a:pt x="123407" y="153886"/>
                    <a:pt x="61703" y="190685"/>
                    <a:pt x="0" y="227485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20" name="Group 110">
            <a:extLst>
              <a:ext uri="{FF2B5EF4-FFF2-40B4-BE49-F238E27FC236}">
                <a16:creationId xmlns:a16="http://schemas.microsoft.com/office/drawing/2014/main" id="{C75B22B4-45BA-1B48-A320-9452A377686D}"/>
              </a:ext>
            </a:extLst>
          </p:cNvPr>
          <p:cNvGrpSpPr>
            <a:grpSpLocks/>
          </p:cNvGrpSpPr>
          <p:nvPr/>
        </p:nvGrpSpPr>
        <p:grpSpPr bwMode="auto">
          <a:xfrm>
            <a:off x="3203974" y="2631283"/>
            <a:ext cx="2850356" cy="207169"/>
            <a:chOff x="2738740" y="3947531"/>
            <a:chExt cx="3800337" cy="276552"/>
          </a:xfrm>
        </p:grpSpPr>
        <p:sp>
          <p:nvSpPr>
            <p:cNvPr id="35890" name="Freeform 111">
              <a:extLst>
                <a:ext uri="{FF2B5EF4-FFF2-40B4-BE49-F238E27FC236}">
                  <a16:creationId xmlns:a16="http://schemas.microsoft.com/office/drawing/2014/main" id="{906E3DB9-7CCC-3C46-85DE-A40141DF5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633" y="4059045"/>
              <a:ext cx="401444" cy="165038"/>
            </a:xfrm>
            <a:custGeom>
              <a:avLst/>
              <a:gdLst>
                <a:gd name="T0" fmla="*/ 0 w 401444"/>
                <a:gd name="T1" fmla="*/ 0 h 165038"/>
                <a:gd name="T2" fmla="*/ 160577 w 401444"/>
                <a:gd name="T3" fmla="*/ 57986 h 165038"/>
                <a:gd name="T4" fmla="*/ 401444 w 401444"/>
                <a:gd name="T5" fmla="*/ 165038 h 165038"/>
                <a:gd name="T6" fmla="*/ 0 60000 65536"/>
                <a:gd name="T7" fmla="*/ 0 60000 65536"/>
                <a:gd name="T8" fmla="*/ 0 60000 65536"/>
                <a:gd name="T9" fmla="*/ 0 w 401444"/>
                <a:gd name="T10" fmla="*/ 0 h 165038"/>
                <a:gd name="T11" fmla="*/ 401444 w 401444"/>
                <a:gd name="T12" fmla="*/ 165038 h 16503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1444" h="165038">
                  <a:moveTo>
                    <a:pt x="0" y="0"/>
                  </a:moveTo>
                  <a:cubicBezTo>
                    <a:pt x="46835" y="15240"/>
                    <a:pt x="93670" y="30480"/>
                    <a:pt x="160577" y="57986"/>
                  </a:cubicBezTo>
                  <a:cubicBezTo>
                    <a:pt x="227484" y="85492"/>
                    <a:pt x="314464" y="125265"/>
                    <a:pt x="401444" y="165038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891" name="Freeform 112">
              <a:extLst>
                <a:ext uri="{FF2B5EF4-FFF2-40B4-BE49-F238E27FC236}">
                  <a16:creationId xmlns:a16="http://schemas.microsoft.com/office/drawing/2014/main" id="{55CB5199-66E5-CA47-8F91-BD743EE3F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740" y="3947531"/>
              <a:ext cx="593244" cy="151657"/>
            </a:xfrm>
            <a:custGeom>
              <a:avLst/>
              <a:gdLst>
                <a:gd name="T0" fmla="*/ 593244 w 593244"/>
                <a:gd name="T1" fmla="*/ 0 h 151657"/>
                <a:gd name="T2" fmla="*/ 245326 w 593244"/>
                <a:gd name="T3" fmla="*/ 71368 h 151657"/>
                <a:gd name="T4" fmla="*/ 0 w 593244"/>
                <a:gd name="T5" fmla="*/ 151657 h 151657"/>
                <a:gd name="T6" fmla="*/ 0 60000 65536"/>
                <a:gd name="T7" fmla="*/ 0 60000 65536"/>
                <a:gd name="T8" fmla="*/ 0 60000 65536"/>
                <a:gd name="T9" fmla="*/ 0 w 593244"/>
                <a:gd name="T10" fmla="*/ 0 h 151657"/>
                <a:gd name="T11" fmla="*/ 593244 w 593244"/>
                <a:gd name="T12" fmla="*/ 151657 h 1516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3244" h="151657">
                  <a:moveTo>
                    <a:pt x="593244" y="0"/>
                  </a:moveTo>
                  <a:cubicBezTo>
                    <a:pt x="468722" y="23046"/>
                    <a:pt x="344200" y="46092"/>
                    <a:pt x="245326" y="71368"/>
                  </a:cubicBezTo>
                  <a:cubicBezTo>
                    <a:pt x="146452" y="96644"/>
                    <a:pt x="73226" y="124150"/>
                    <a:pt x="0" y="151657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21" name="Group 115">
            <a:extLst>
              <a:ext uri="{FF2B5EF4-FFF2-40B4-BE49-F238E27FC236}">
                <a16:creationId xmlns:a16="http://schemas.microsoft.com/office/drawing/2014/main" id="{30ACCBEC-D121-B24F-8A00-E7803A8EB3D2}"/>
              </a:ext>
            </a:extLst>
          </p:cNvPr>
          <p:cNvGrpSpPr>
            <a:grpSpLocks/>
          </p:cNvGrpSpPr>
          <p:nvPr/>
        </p:nvGrpSpPr>
        <p:grpSpPr bwMode="auto">
          <a:xfrm>
            <a:off x="3936206" y="2561036"/>
            <a:ext cx="1829991" cy="170259"/>
            <a:chOff x="3724507" y="3853861"/>
            <a:chExt cx="2439887" cy="227485"/>
          </a:xfrm>
        </p:grpSpPr>
        <p:sp>
          <p:nvSpPr>
            <p:cNvPr id="35888" name="Freeform 113">
              <a:extLst>
                <a:ext uri="{FF2B5EF4-FFF2-40B4-BE49-F238E27FC236}">
                  <a16:creationId xmlns:a16="http://schemas.microsoft.com/office/drawing/2014/main" id="{5F21E04A-1034-8344-B730-B991B52F0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610" y="3938611"/>
              <a:ext cx="588784" cy="142735"/>
            </a:xfrm>
            <a:custGeom>
              <a:avLst/>
              <a:gdLst>
                <a:gd name="T0" fmla="*/ 588784 w 588784"/>
                <a:gd name="T1" fmla="*/ 142735 h 142735"/>
                <a:gd name="T2" fmla="*/ 294392 w 588784"/>
                <a:gd name="T3" fmla="*/ 57986 h 142735"/>
                <a:gd name="T4" fmla="*/ 0 w 588784"/>
                <a:gd name="T5" fmla="*/ 0 h 142735"/>
                <a:gd name="T6" fmla="*/ 0 60000 65536"/>
                <a:gd name="T7" fmla="*/ 0 60000 65536"/>
                <a:gd name="T8" fmla="*/ 0 60000 65536"/>
                <a:gd name="T9" fmla="*/ 0 w 588784"/>
                <a:gd name="T10" fmla="*/ 0 h 142735"/>
                <a:gd name="T11" fmla="*/ 588784 w 588784"/>
                <a:gd name="T12" fmla="*/ 142735 h 1427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88784" h="142735">
                  <a:moveTo>
                    <a:pt x="588784" y="142735"/>
                  </a:moveTo>
                  <a:cubicBezTo>
                    <a:pt x="490653" y="112255"/>
                    <a:pt x="392523" y="81775"/>
                    <a:pt x="294392" y="57986"/>
                  </a:cubicBezTo>
                  <a:cubicBezTo>
                    <a:pt x="196261" y="34197"/>
                    <a:pt x="98130" y="17098"/>
                    <a:pt x="0" y="0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889" name="Freeform 114">
              <a:extLst>
                <a:ext uri="{FF2B5EF4-FFF2-40B4-BE49-F238E27FC236}">
                  <a16:creationId xmlns:a16="http://schemas.microsoft.com/office/drawing/2014/main" id="{6A738994-2062-584E-9F41-C36C441C5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4507" y="3853861"/>
              <a:ext cx="602166" cy="35684"/>
            </a:xfrm>
            <a:custGeom>
              <a:avLst/>
              <a:gdLst>
                <a:gd name="T0" fmla="*/ 0 w 602166"/>
                <a:gd name="T1" fmla="*/ 35684 h 35684"/>
                <a:gd name="T2" fmla="*/ 294393 w 602166"/>
                <a:gd name="T3" fmla="*/ 8921 h 35684"/>
                <a:gd name="T4" fmla="*/ 602166 w 602166"/>
                <a:gd name="T5" fmla="*/ 0 h 35684"/>
                <a:gd name="T6" fmla="*/ 0 60000 65536"/>
                <a:gd name="T7" fmla="*/ 0 60000 65536"/>
                <a:gd name="T8" fmla="*/ 0 60000 65536"/>
                <a:gd name="T9" fmla="*/ 0 w 602166"/>
                <a:gd name="T10" fmla="*/ 0 h 35684"/>
                <a:gd name="T11" fmla="*/ 602166 w 602166"/>
                <a:gd name="T12" fmla="*/ 35684 h 356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02166" h="35684">
                  <a:moveTo>
                    <a:pt x="0" y="35684"/>
                  </a:moveTo>
                  <a:cubicBezTo>
                    <a:pt x="97016" y="25276"/>
                    <a:pt x="194032" y="14868"/>
                    <a:pt x="294393" y="8921"/>
                  </a:cubicBezTo>
                  <a:cubicBezTo>
                    <a:pt x="394754" y="2974"/>
                    <a:pt x="498460" y="1487"/>
                    <a:pt x="602166" y="0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grpSp>
        <p:nvGrpSpPr>
          <p:cNvPr id="22" name="Group 118">
            <a:extLst>
              <a:ext uri="{FF2B5EF4-FFF2-40B4-BE49-F238E27FC236}">
                <a16:creationId xmlns:a16="http://schemas.microsoft.com/office/drawing/2014/main" id="{CD1F0A9F-2003-294C-A1E3-31FC288C7D6A}"/>
              </a:ext>
            </a:extLst>
          </p:cNvPr>
          <p:cNvGrpSpPr>
            <a:grpSpLocks/>
          </p:cNvGrpSpPr>
          <p:nvPr/>
        </p:nvGrpSpPr>
        <p:grpSpPr bwMode="auto">
          <a:xfrm>
            <a:off x="4385072" y="2557463"/>
            <a:ext cx="942975" cy="66675"/>
            <a:chOff x="4322213" y="3849401"/>
            <a:chExt cx="1257857" cy="89210"/>
          </a:xfrm>
        </p:grpSpPr>
        <p:sp>
          <p:nvSpPr>
            <p:cNvPr id="35886" name="Freeform 116">
              <a:extLst>
                <a:ext uri="{FF2B5EF4-FFF2-40B4-BE49-F238E27FC236}">
                  <a16:creationId xmlns:a16="http://schemas.microsoft.com/office/drawing/2014/main" id="{4FE2A569-2C8C-2341-8448-95680E7EB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213" y="3849401"/>
              <a:ext cx="539719" cy="13381"/>
            </a:xfrm>
            <a:custGeom>
              <a:avLst/>
              <a:gdLst>
                <a:gd name="T0" fmla="*/ 0 w 539719"/>
                <a:gd name="T1" fmla="*/ 0 h 13381"/>
                <a:gd name="T2" fmla="*/ 343458 w 539719"/>
                <a:gd name="T3" fmla="*/ 4460 h 13381"/>
                <a:gd name="T4" fmla="*/ 539719 w 539719"/>
                <a:gd name="T5" fmla="*/ 13381 h 13381"/>
                <a:gd name="T6" fmla="*/ 0 60000 65536"/>
                <a:gd name="T7" fmla="*/ 0 60000 65536"/>
                <a:gd name="T8" fmla="*/ 0 60000 65536"/>
                <a:gd name="T9" fmla="*/ 0 w 539719"/>
                <a:gd name="T10" fmla="*/ 0 h 13381"/>
                <a:gd name="T11" fmla="*/ 539719 w 539719"/>
                <a:gd name="T12" fmla="*/ 13381 h 133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39719" h="13381">
                  <a:moveTo>
                    <a:pt x="0" y="0"/>
                  </a:moveTo>
                  <a:lnTo>
                    <a:pt x="343458" y="4460"/>
                  </a:lnTo>
                  <a:cubicBezTo>
                    <a:pt x="433411" y="6690"/>
                    <a:pt x="486565" y="10035"/>
                    <a:pt x="539719" y="13381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35887" name="Freeform 117">
              <a:extLst>
                <a:ext uri="{FF2B5EF4-FFF2-40B4-BE49-F238E27FC236}">
                  <a16:creationId xmlns:a16="http://schemas.microsoft.com/office/drawing/2014/main" id="{D395C18E-802F-9C40-B8B8-D1AB5656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932" y="3858322"/>
              <a:ext cx="718138" cy="80289"/>
            </a:xfrm>
            <a:custGeom>
              <a:avLst/>
              <a:gdLst>
                <a:gd name="T0" fmla="*/ 718138 w 718138"/>
                <a:gd name="T1" fmla="*/ 80289 h 80289"/>
                <a:gd name="T2" fmla="*/ 379141 w 718138"/>
                <a:gd name="T3" fmla="*/ 35684 h 80289"/>
                <a:gd name="T4" fmla="*/ 0 w 718138"/>
                <a:gd name="T5" fmla="*/ 0 h 80289"/>
                <a:gd name="T6" fmla="*/ 0 60000 65536"/>
                <a:gd name="T7" fmla="*/ 0 60000 65536"/>
                <a:gd name="T8" fmla="*/ 0 60000 65536"/>
                <a:gd name="T9" fmla="*/ 0 w 718138"/>
                <a:gd name="T10" fmla="*/ 0 h 80289"/>
                <a:gd name="T11" fmla="*/ 718138 w 718138"/>
                <a:gd name="T12" fmla="*/ 80289 h 8028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18138" h="80289">
                  <a:moveTo>
                    <a:pt x="718138" y="80289"/>
                  </a:moveTo>
                  <a:cubicBezTo>
                    <a:pt x="608484" y="64677"/>
                    <a:pt x="498831" y="49066"/>
                    <a:pt x="379141" y="35684"/>
                  </a:cubicBezTo>
                  <a:cubicBezTo>
                    <a:pt x="259451" y="22303"/>
                    <a:pt x="129725" y="11151"/>
                    <a:pt x="0" y="0"/>
                  </a:cubicBezTo>
                </a:path>
              </a:pathLst>
            </a:custGeom>
            <a:noFill/>
            <a:ln w="38100">
              <a:solidFill>
                <a:srgbClr val="FFE2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sp>
        <p:nvSpPr>
          <p:cNvPr id="120" name="Oval 119">
            <a:extLst>
              <a:ext uri="{FF2B5EF4-FFF2-40B4-BE49-F238E27FC236}">
                <a16:creationId xmlns:a16="http://schemas.microsoft.com/office/drawing/2014/main" id="{9B3092B6-8219-0046-8518-D6AE0C2DD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8426" y="2550320"/>
            <a:ext cx="3693319" cy="1264444"/>
          </a:xfrm>
          <a:prstGeom prst="ellipse">
            <a:avLst/>
          </a:prstGeom>
          <a:noFill/>
          <a:ln w="5715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CH" altLang="en-FR" sz="1350">
              <a:latin typeface="Calibri" panose="020F0502020204030204" pitchFamily="34" charset="0"/>
            </a:endParaRP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B6164D84-F988-E046-AE37-70AD251E2A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0808" y="2551511"/>
            <a:ext cx="3693319" cy="1264444"/>
          </a:xfrm>
          <a:prstGeom prst="ellipse">
            <a:avLst/>
          </a:prstGeom>
          <a:noFill/>
          <a:ln w="57150">
            <a:solidFill>
              <a:srgbClr val="FFE2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CH" altLang="en-FR" sz="1350">
              <a:latin typeface="Calibri" panose="020F0502020204030204" pitchFamily="34" charset="0"/>
            </a:endParaRPr>
          </a:p>
        </p:txBody>
      </p:sp>
      <p:sp>
        <p:nvSpPr>
          <p:cNvPr id="35882" name="TextBox 85">
            <a:extLst>
              <a:ext uri="{FF2B5EF4-FFF2-40B4-BE49-F238E27FC236}">
                <a16:creationId xmlns:a16="http://schemas.microsoft.com/office/drawing/2014/main" id="{FE34F8D2-4A5E-D84E-8A5C-488FD35BE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3981" y="4400551"/>
            <a:ext cx="63436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800">
                <a:latin typeface="Calibri" panose="020F0502020204030204" pitchFamily="34" charset="0"/>
              </a:rPr>
              <a:t>En provoquant des collisions de particules, on peut voir de quoi la matière est constituée</a:t>
            </a:r>
          </a:p>
        </p:txBody>
      </p:sp>
      <p:sp>
        <p:nvSpPr>
          <p:cNvPr id="87" name="Explosion 1 86">
            <a:extLst>
              <a:ext uri="{FF2B5EF4-FFF2-40B4-BE49-F238E27FC236}">
                <a16:creationId xmlns:a16="http://schemas.microsoft.com/office/drawing/2014/main" id="{EF050C04-8256-184A-B623-A48B200F76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6151" y="3662364"/>
            <a:ext cx="158354" cy="159544"/>
          </a:xfrm>
          <a:prstGeom prst="irregularSeal1">
            <a:avLst/>
          </a:prstGeom>
          <a:solidFill>
            <a:srgbClr val="FF66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endParaRPr lang="en-GB" sz="1350"/>
          </a:p>
        </p:txBody>
      </p:sp>
      <p:sp>
        <p:nvSpPr>
          <p:cNvPr id="35884" name="Slide Number Placeholder 87">
            <a:extLst>
              <a:ext uri="{FF2B5EF4-FFF2-40B4-BE49-F238E27FC236}">
                <a16:creationId xmlns:a16="http://schemas.microsoft.com/office/drawing/2014/main" id="{E27E536E-3EC4-F542-855D-BA733C6A7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199" indent="-214308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28" indent="-171446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20" indent="-171446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12" indent="-171446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03" indent="-171446" defTabSz="342892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795" indent="-171446" defTabSz="342892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686" indent="-171446" defTabSz="342892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577" indent="-171446" defTabSz="342892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4A8B92C-D204-2243-B7BA-5A4EA0BCF96F}" type="slidenum">
              <a:rPr lang="fr-FR" altLang="en-FR" sz="900">
                <a:latin typeface="Calibri" panose="020F0502020204030204" pitchFamily="34" charset="0"/>
              </a:rPr>
              <a:pPr eaLnBrk="1" hangingPunct="1"/>
              <a:t>45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186DD8-92C9-A8FB-B8B8-7B577B3E0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5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6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6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6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7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7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7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8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8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8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9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9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9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0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10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0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1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11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11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12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123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1" grpId="0" animBg="1"/>
      <p:bldP spid="120" grpId="0" animBg="1"/>
      <p:bldP spid="121" grpId="0" animBg="1"/>
      <p:bldP spid="121" grpId="1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 descr="jpg_11_003">
            <a:extLst>
              <a:ext uri="{FF2B5EF4-FFF2-40B4-BE49-F238E27FC236}">
                <a16:creationId xmlns:a16="http://schemas.microsoft.com/office/drawing/2014/main" id="{A416B8E3-6A68-CD44-A6B9-8A8784641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810" y="5954"/>
            <a:ext cx="6858001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15A5F4E-E2B5-8146-85FC-5BD6FDC3383D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2084189" y="2846189"/>
            <a:ext cx="1198959" cy="0"/>
          </a:xfrm>
          <a:prstGeom prst="straightConnector1">
            <a:avLst/>
          </a:prstGeom>
          <a:noFill/>
          <a:ln w="50800">
            <a:solidFill>
              <a:srgbClr val="FFFF00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D2F8600-83A6-E343-A5B4-898E443229BE}"/>
              </a:ext>
            </a:extLst>
          </p:cNvPr>
          <p:cNvSpPr txBox="1"/>
          <p:nvPr/>
        </p:nvSpPr>
        <p:spPr>
          <a:xfrm>
            <a:off x="2141935" y="2787253"/>
            <a:ext cx="776288" cy="300082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FR" sz="1350" dirty="0"/>
              <a:t>100 m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10AF3C-A4A3-B345-8C1E-32040AFD9A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0808" y="2903936"/>
            <a:ext cx="3693319" cy="1264444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CH" altLang="en-FR" sz="1350">
              <a:latin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DBFBD0-F1A3-7147-9456-07B29CCED44D}"/>
              </a:ext>
            </a:extLst>
          </p:cNvPr>
          <p:cNvSpPr txBox="1"/>
          <p:nvPr/>
        </p:nvSpPr>
        <p:spPr>
          <a:xfrm>
            <a:off x="5278042" y="4065985"/>
            <a:ext cx="776288" cy="30008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FR" sz="1350" dirty="0"/>
              <a:t>27 km</a:t>
            </a:r>
          </a:p>
        </p:txBody>
      </p:sp>
      <p:sp>
        <p:nvSpPr>
          <p:cNvPr id="37896" name="Slide Number Placeholder 10">
            <a:extLst>
              <a:ext uri="{FF2B5EF4-FFF2-40B4-BE49-F238E27FC236}">
                <a16:creationId xmlns:a16="http://schemas.microsoft.com/office/drawing/2014/main" id="{23CC7539-3E8F-3A44-99D5-CA867B62F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199" indent="-214308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28" indent="-171446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20" indent="-171446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12" indent="-171446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03" indent="-171446" defTabSz="342892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795" indent="-171446" defTabSz="342892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686" indent="-171446" defTabSz="342892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577" indent="-171446" defTabSz="342892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8CEA3AD-E22D-AE49-AC7C-5961C69547D2}" type="slidenum">
              <a:rPr lang="fr-FR" altLang="en-FR" sz="900">
                <a:latin typeface="Calibri" panose="020F0502020204030204" pitchFamily="34" charset="0"/>
              </a:rPr>
              <a:pPr eaLnBrk="1" hangingPunct="1"/>
              <a:t>46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8FD765-C5CA-BCDE-A162-F4507647CD7E}"/>
              </a:ext>
            </a:extLst>
          </p:cNvPr>
          <p:cNvSpPr/>
          <p:nvPr/>
        </p:nvSpPr>
        <p:spPr>
          <a:xfrm>
            <a:off x="89997" y="4534659"/>
            <a:ext cx="75405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FF0000"/>
                </a:solidFill>
              </a:rPr>
              <a:t>Le faisceau du LHC a une énergie équivalente à un tgv (400 tonnes !) lancé à 150 km/h 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2FFB10-DE03-2927-9B11-F7A699EAA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7">
            <a:extLst>
              <a:ext uri="{FF2B5EF4-FFF2-40B4-BE49-F238E27FC236}">
                <a16:creationId xmlns:a16="http://schemas.microsoft.com/office/drawing/2014/main" id="{F9E76D78-E55F-6040-90E7-13A6B9CEA4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287" y="0"/>
            <a:ext cx="6843713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itle 4">
            <a:extLst>
              <a:ext uri="{FF2B5EF4-FFF2-40B4-BE49-F238E27FC236}">
                <a16:creationId xmlns:a16="http://schemas.microsoft.com/office/drawing/2014/main" id="{49BCEED9-7FC1-0A4B-A4B4-06C767FFB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34529"/>
            <a:ext cx="6515100" cy="389334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Histoire de l</a:t>
            </a:r>
            <a:r>
              <a:rPr lang="fr-FR" altLang="en-US">
                <a:ea typeface="ＭＳ Ｐゴシック" panose="020B0600070205080204" pitchFamily="34" charset="-128"/>
              </a:rPr>
              <a:t>’</a:t>
            </a:r>
            <a:r>
              <a:rPr lang="fr-FR" altLang="en-FR">
                <a:ea typeface="ＭＳ Ｐゴシック" panose="020B0600070205080204" pitchFamily="34" charset="-128"/>
              </a:rPr>
              <a:t>univers</a:t>
            </a:r>
          </a:p>
        </p:txBody>
      </p:sp>
      <p:sp>
        <p:nvSpPr>
          <p:cNvPr id="23555" name="Slide Number Placeholder 5">
            <a:extLst>
              <a:ext uri="{FF2B5EF4-FFF2-40B4-BE49-F238E27FC236}">
                <a16:creationId xmlns:a16="http://schemas.microsoft.com/office/drawing/2014/main" id="{5190F4F1-22DE-A14E-B234-51295B041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9666E5F-BDE5-0A4D-9D76-4193017478A2}" type="slidenum">
              <a:rPr lang="fr-FR" altLang="en-FR" sz="900">
                <a:latin typeface="Calibri" panose="020F0502020204030204" pitchFamily="34" charset="0"/>
              </a:rPr>
              <a:pPr eaLnBrk="1" hangingPunct="1"/>
              <a:t>47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23556" name="Footer Placeholder 6">
            <a:extLst>
              <a:ext uri="{FF2B5EF4-FFF2-40B4-BE49-F238E27FC236}">
                <a16:creationId xmlns:a16="http://schemas.microsoft.com/office/drawing/2014/main" id="{E343CFFD-000E-024C-B178-B1E9EF37F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0CDD85E-F8A5-68EC-9E2D-74F3D01D4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"/>
            <a:ext cx="9144000" cy="5143500"/>
          </a:xfrm>
          <a:prstGeom prst="rect">
            <a:avLst/>
          </a:prstGeom>
        </p:spPr>
      </p:pic>
      <p:sp>
        <p:nvSpPr>
          <p:cNvPr id="7" name="Oval Callout 6">
            <a:extLst>
              <a:ext uri="{FF2B5EF4-FFF2-40B4-BE49-F238E27FC236}">
                <a16:creationId xmlns:a16="http://schemas.microsoft.com/office/drawing/2014/main" id="{7F3DA6F8-9916-A996-4939-122691983AEE}"/>
              </a:ext>
            </a:extLst>
          </p:cNvPr>
          <p:cNvSpPr/>
          <p:nvPr/>
        </p:nvSpPr>
        <p:spPr>
          <a:xfrm>
            <a:off x="239342" y="472966"/>
            <a:ext cx="3578244" cy="2433206"/>
          </a:xfrm>
          <a:prstGeom prst="wedgeEllipseCallout">
            <a:avLst>
              <a:gd name="adj1" fmla="val 45728"/>
              <a:gd name="adj2" fmla="val 42893"/>
            </a:avLst>
          </a:prstGeom>
          <a:solidFill>
            <a:srgbClr val="FFB90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b="1" dirty="0">
                <a:solidFill>
                  <a:schemeClr val="bg1"/>
                </a:solidFill>
              </a:rPr>
              <a:t>Intermezzo :</a:t>
            </a:r>
          </a:p>
          <a:p>
            <a:pPr algn="ctr"/>
            <a:endParaRPr lang="en-FR" b="1" dirty="0">
              <a:solidFill>
                <a:schemeClr val="bg1"/>
              </a:solidFill>
            </a:endParaRPr>
          </a:p>
          <a:p>
            <a:pPr algn="ctr"/>
            <a:r>
              <a:rPr lang="en-FR" b="1" dirty="0"/>
              <a:t>Qu’est-ce qu’est le CERN 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AAA99D-6F21-55E3-FE43-1B74FC1E5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48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41FAAC-9127-7288-B05C-5D4BD9252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391104248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outdoor, road, highway&#10;&#10;Description automatically generated">
            <a:extLst>
              <a:ext uri="{FF2B5EF4-FFF2-40B4-BE49-F238E27FC236}">
                <a16:creationId xmlns:a16="http://schemas.microsoft.com/office/drawing/2014/main" id="{433086EC-8D2B-C042-A187-3C39C5E56A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" y="114300"/>
            <a:ext cx="4572000" cy="2562975"/>
          </a:xfrm>
          <a:prstGeom prst="rect">
            <a:avLst/>
          </a:prstGeom>
        </p:spPr>
      </p:pic>
      <p:pic>
        <p:nvPicPr>
          <p:cNvPr id="9" name="Picture 8" descr="Logo, icon&#10;&#10;Description automatically generated">
            <a:extLst>
              <a:ext uri="{FF2B5EF4-FFF2-40B4-BE49-F238E27FC236}">
                <a16:creationId xmlns:a16="http://schemas.microsoft.com/office/drawing/2014/main" id="{0A556428-D8D8-0340-9EE2-59B00C91B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5" y="114300"/>
            <a:ext cx="775913" cy="77591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CB4A38D-1C31-3547-9C86-398FB0E11BCF}"/>
              </a:ext>
            </a:extLst>
          </p:cNvPr>
          <p:cNvSpPr/>
          <p:nvPr/>
        </p:nvSpPr>
        <p:spPr>
          <a:xfrm>
            <a:off x="4714875" y="114300"/>
            <a:ext cx="4362450" cy="489364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b="1" dirty="0"/>
              <a:t>Le CERN </a:t>
            </a:r>
            <a:r>
              <a:rPr lang="en-GB" sz="1200" b="1" dirty="0" err="1"/>
              <a:t>est</a:t>
            </a:r>
            <a:r>
              <a:rPr lang="en-GB" sz="1200" b="1" dirty="0"/>
              <a:t> le plus </a:t>
            </a:r>
            <a:r>
              <a:rPr lang="en-GB" sz="1200" b="1" dirty="0" err="1"/>
              <a:t>éminent</a:t>
            </a:r>
            <a:r>
              <a:rPr lang="en-GB" sz="1200" b="1" dirty="0"/>
              <a:t> </a:t>
            </a:r>
            <a:r>
              <a:rPr lang="en-GB" sz="1200" b="1" dirty="0" err="1"/>
              <a:t>laboratoire</a:t>
            </a:r>
            <a:br>
              <a:rPr lang="en-GB" sz="1200" b="1" dirty="0"/>
            </a:br>
            <a:r>
              <a:rPr lang="en-GB" sz="1200" b="1" dirty="0"/>
              <a:t>de recherche </a:t>
            </a:r>
            <a:r>
              <a:rPr lang="en-GB" sz="1200" b="1" dirty="0" err="1"/>
              <a:t>en</a:t>
            </a:r>
            <a:r>
              <a:rPr lang="en-GB" sz="1200" b="1" dirty="0"/>
              <a:t> physique des </a:t>
            </a:r>
            <a:r>
              <a:rPr lang="en-GB" sz="1200" b="1" dirty="0" err="1"/>
              <a:t>particules</a:t>
            </a:r>
            <a:r>
              <a:rPr lang="en-GB" sz="1200" b="1" dirty="0"/>
              <a:t> du monde. Il</a:t>
            </a:r>
            <a:br>
              <a:rPr lang="en-GB" sz="1200" b="1" dirty="0"/>
            </a:br>
            <a:r>
              <a:rPr lang="en-GB" sz="1200" b="1" dirty="0"/>
              <a:t>a </a:t>
            </a:r>
            <a:r>
              <a:rPr lang="en-GB" sz="1200" b="1" dirty="0" err="1"/>
              <a:t>été</a:t>
            </a:r>
            <a:r>
              <a:rPr lang="en-GB" sz="1200" b="1" dirty="0"/>
              <a:t> </a:t>
            </a:r>
            <a:r>
              <a:rPr lang="en-GB" sz="1200" b="1" dirty="0" err="1"/>
              <a:t>fondé</a:t>
            </a:r>
            <a:r>
              <a:rPr lang="en-GB" sz="1200" b="1" dirty="0"/>
              <a:t> </a:t>
            </a:r>
            <a:r>
              <a:rPr lang="en-GB" sz="1200" b="1" dirty="0" err="1"/>
              <a:t>en</a:t>
            </a:r>
            <a:r>
              <a:rPr lang="en-GB" sz="1200" b="1" dirty="0"/>
              <a:t> 1954</a:t>
            </a:r>
            <a:r>
              <a:rPr lang="en-GB" sz="1200" dirty="0"/>
              <a:t>.</a:t>
            </a:r>
          </a:p>
          <a:p>
            <a:endParaRPr lang="en-GB" sz="1200" dirty="0"/>
          </a:p>
          <a:p>
            <a:r>
              <a:rPr lang="en-GB" sz="1200" dirty="0"/>
              <a:t>Il </a:t>
            </a:r>
            <a:r>
              <a:rPr lang="en-GB" sz="1200" dirty="0" err="1"/>
              <a:t>compte</a:t>
            </a:r>
            <a:r>
              <a:rPr lang="en-GB" sz="1200" dirty="0"/>
              <a:t> </a:t>
            </a:r>
            <a:r>
              <a:rPr lang="en-GB" sz="1200" b="1" dirty="0"/>
              <a:t>20 </a:t>
            </a:r>
            <a:r>
              <a:rPr lang="en-GB" sz="1200" b="1" dirty="0" err="1"/>
              <a:t>États</a:t>
            </a:r>
            <a:r>
              <a:rPr lang="en-GB" sz="1200" b="1" dirty="0"/>
              <a:t> </a:t>
            </a:r>
            <a:r>
              <a:rPr lang="en-GB" sz="1200" b="1" dirty="0" err="1"/>
              <a:t>membres</a:t>
            </a:r>
            <a:r>
              <a:rPr lang="en-GB" sz="1200" b="1" dirty="0"/>
              <a:t> </a:t>
            </a:r>
            <a:r>
              <a:rPr lang="en-GB" sz="1200" dirty="0"/>
              <a:t>et </a:t>
            </a:r>
            <a:r>
              <a:rPr lang="en-GB" sz="1200" dirty="0" err="1"/>
              <a:t>plusieurs</a:t>
            </a:r>
            <a:r>
              <a:rPr lang="en-GB" sz="1200" dirty="0"/>
              <a:t> pays / organisations </a:t>
            </a:r>
            <a:r>
              <a:rPr lang="en-GB" sz="1200" dirty="0" err="1"/>
              <a:t>ont</a:t>
            </a:r>
            <a:r>
              <a:rPr lang="en-GB" sz="1200" dirty="0"/>
              <a:t> le </a:t>
            </a:r>
            <a:r>
              <a:rPr lang="en-GB" sz="1200" dirty="0" err="1"/>
              <a:t>statut</a:t>
            </a:r>
            <a:r>
              <a:rPr lang="en-GB" sz="1200" dirty="0"/>
              <a:t> </a:t>
            </a:r>
            <a:r>
              <a:rPr lang="en-GB" sz="1200" dirty="0" err="1"/>
              <a:t>d’observateurs</a:t>
            </a:r>
            <a:endParaRPr lang="en-GB" sz="1200" dirty="0"/>
          </a:p>
          <a:p>
            <a:endParaRPr lang="en-GB" sz="1200" dirty="0"/>
          </a:p>
          <a:p>
            <a:r>
              <a:rPr lang="en-GB" sz="1200" b="1" dirty="0"/>
              <a:t>2 500 </a:t>
            </a:r>
            <a:r>
              <a:rPr lang="en-GB" sz="1200" b="1" dirty="0" err="1"/>
              <a:t>employés</a:t>
            </a:r>
            <a:r>
              <a:rPr lang="en-GB" sz="1200" dirty="0"/>
              <a:t>, </a:t>
            </a:r>
            <a:r>
              <a:rPr lang="en-GB" sz="1200" dirty="0" err="1"/>
              <a:t>ressortissants</a:t>
            </a:r>
            <a:r>
              <a:rPr lang="en-GB" sz="1200" dirty="0"/>
              <a:t> des </a:t>
            </a:r>
            <a:r>
              <a:rPr lang="en-GB" sz="1200" dirty="0" err="1"/>
              <a:t>États</a:t>
            </a:r>
            <a:r>
              <a:rPr lang="en-GB" sz="1200" dirty="0"/>
              <a:t> </a:t>
            </a:r>
            <a:r>
              <a:rPr lang="en-GB" sz="1200" dirty="0" err="1"/>
              <a:t>membres</a:t>
            </a:r>
            <a:r>
              <a:rPr lang="en-GB" sz="1200" dirty="0"/>
              <a:t> et </a:t>
            </a:r>
            <a:r>
              <a:rPr lang="en-GB" sz="1200" b="1" dirty="0"/>
              <a:t>11 000</a:t>
            </a:r>
            <a:br>
              <a:rPr lang="en-GB" sz="1200" b="1" dirty="0"/>
            </a:br>
            <a:r>
              <a:rPr lang="en-GB" sz="1200" b="1" dirty="0" err="1"/>
              <a:t>utilisateurs</a:t>
            </a:r>
            <a:r>
              <a:rPr lang="en-GB" sz="1200" b="1" dirty="0"/>
              <a:t> </a:t>
            </a:r>
            <a:r>
              <a:rPr lang="en-GB" sz="1200" b="1" dirty="0" err="1"/>
              <a:t>scientifiques</a:t>
            </a:r>
            <a:r>
              <a:rPr lang="en-GB" sz="1200" b="1" dirty="0"/>
              <a:t> </a:t>
            </a:r>
            <a:r>
              <a:rPr lang="en-GB" sz="1200" b="1" dirty="0" err="1"/>
              <a:t>d’environ</a:t>
            </a:r>
            <a:r>
              <a:rPr lang="en-GB" sz="1200" b="1" dirty="0"/>
              <a:t> 100 </a:t>
            </a:r>
            <a:r>
              <a:rPr lang="en-GB" sz="1200" b="1" dirty="0" err="1"/>
              <a:t>nationalités</a:t>
            </a:r>
            <a:br>
              <a:rPr lang="en-GB" sz="1200" dirty="0"/>
            </a:br>
            <a:r>
              <a:rPr lang="en-GB" sz="1200" dirty="0" err="1"/>
              <a:t>effectuent</a:t>
            </a:r>
            <a:r>
              <a:rPr lang="en-GB" sz="1200" dirty="0"/>
              <a:t> des </a:t>
            </a:r>
            <a:r>
              <a:rPr lang="en-GB" sz="1200" dirty="0" err="1"/>
              <a:t>recherches</a:t>
            </a:r>
            <a:r>
              <a:rPr lang="en-GB" sz="1200" dirty="0"/>
              <a:t> </a:t>
            </a:r>
            <a:r>
              <a:rPr lang="en-GB" sz="1200" b="1" dirty="0" err="1"/>
              <a:t>à</a:t>
            </a:r>
            <a:r>
              <a:rPr lang="en-GB" sz="1200" b="1" dirty="0"/>
              <a:t> </a:t>
            </a:r>
            <a:r>
              <a:rPr lang="en-GB" sz="1200" b="1" dirty="0" err="1"/>
              <a:t>l’aide</a:t>
            </a:r>
            <a:r>
              <a:rPr lang="en-GB" sz="1200" b="1" dirty="0"/>
              <a:t> des </a:t>
            </a:r>
            <a:r>
              <a:rPr lang="en-GB" sz="1200" b="1" dirty="0" err="1"/>
              <a:t>outils</a:t>
            </a:r>
            <a:br>
              <a:rPr lang="en-GB" sz="1200" b="1" dirty="0"/>
            </a:br>
            <a:r>
              <a:rPr lang="en-GB" sz="1200" b="1" dirty="0" err="1"/>
              <a:t>scientifiques</a:t>
            </a:r>
            <a:r>
              <a:rPr lang="en-GB" sz="1200" b="1" dirty="0"/>
              <a:t> (</a:t>
            </a:r>
            <a:r>
              <a:rPr lang="en-GB" sz="1200" b="1" dirty="0" err="1"/>
              <a:t>accélérateurs</a:t>
            </a:r>
            <a:r>
              <a:rPr lang="en-GB" sz="1200" b="1" dirty="0"/>
              <a:t> et </a:t>
            </a:r>
            <a:r>
              <a:rPr lang="en-GB" sz="1200" b="1" dirty="0" err="1"/>
              <a:t>détecteurs</a:t>
            </a:r>
            <a:r>
              <a:rPr lang="en-GB" sz="1200" b="1" dirty="0"/>
              <a:t>) mis au</a:t>
            </a:r>
            <a:br>
              <a:rPr lang="en-GB" sz="1200" b="1" dirty="0"/>
            </a:br>
            <a:r>
              <a:rPr lang="en-GB" sz="1200" b="1" dirty="0"/>
              <a:t>point par le CERN</a:t>
            </a:r>
            <a:r>
              <a:rPr lang="en-GB" sz="1200" dirty="0"/>
              <a:t> et </a:t>
            </a:r>
            <a:r>
              <a:rPr lang="en-GB" sz="1200" dirty="0" err="1"/>
              <a:t>exploités</a:t>
            </a:r>
            <a:r>
              <a:rPr lang="en-GB" sz="1200" dirty="0"/>
              <a:t> au </a:t>
            </a:r>
            <a:r>
              <a:rPr lang="en-GB" sz="1200" dirty="0" err="1"/>
              <a:t>Laboratoire</a:t>
            </a:r>
            <a:r>
              <a:rPr lang="en-GB" sz="1200" dirty="0"/>
              <a:t>.</a:t>
            </a:r>
          </a:p>
          <a:p>
            <a:endParaRPr lang="en-GB" sz="1200" dirty="0"/>
          </a:p>
          <a:p>
            <a:r>
              <a:rPr lang="en-GB" sz="1200" dirty="0"/>
              <a:t>Budget : 1 200 millions de CHF </a:t>
            </a:r>
            <a:r>
              <a:rPr lang="en-GB" sz="1200" dirty="0" err="1"/>
              <a:t>en</a:t>
            </a:r>
            <a:r>
              <a:rPr lang="en-GB" sz="1200" dirty="0"/>
              <a:t> 2013</a:t>
            </a:r>
            <a:br>
              <a:rPr lang="en-GB" sz="1200" dirty="0"/>
            </a:br>
            <a:endParaRPr lang="en-GB" sz="1200" dirty="0"/>
          </a:p>
          <a:p>
            <a:r>
              <a:rPr lang="en-GB" sz="1200" dirty="0"/>
              <a:t>Le </a:t>
            </a:r>
            <a:r>
              <a:rPr lang="en-GB" sz="1200" b="1" dirty="0"/>
              <a:t>CERN</a:t>
            </a:r>
            <a:r>
              <a:rPr lang="en-GB" sz="1200" dirty="0"/>
              <a:t> fait </a:t>
            </a:r>
            <a:r>
              <a:rPr lang="en-GB" sz="1200" dirty="0" err="1"/>
              <a:t>fonctionner</a:t>
            </a:r>
            <a:r>
              <a:rPr lang="en-GB" sz="1200" dirty="0"/>
              <a:t> </a:t>
            </a:r>
            <a:r>
              <a:rPr lang="en-GB" sz="1200" b="1" dirty="0"/>
              <a:t>un </a:t>
            </a:r>
            <a:r>
              <a:rPr lang="en-GB" sz="1200" b="1" dirty="0" err="1"/>
              <a:t>complexe</a:t>
            </a:r>
            <a:r>
              <a:rPr lang="en-GB" sz="1200" b="1" dirty="0"/>
              <a:t> de</a:t>
            </a:r>
            <a:br>
              <a:rPr lang="en-GB" sz="1200" b="1" dirty="0"/>
            </a:br>
            <a:r>
              <a:rPr lang="en-GB" sz="1200" b="1" dirty="0"/>
              <a:t>8 </a:t>
            </a:r>
            <a:r>
              <a:rPr lang="en-GB" sz="1200" b="1" dirty="0" err="1"/>
              <a:t>accélérateurs</a:t>
            </a:r>
            <a:r>
              <a:rPr lang="en-GB" sz="1200" b="1" dirty="0"/>
              <a:t>, </a:t>
            </a:r>
            <a:r>
              <a:rPr lang="en-GB" sz="1200" b="1" dirty="0" err="1"/>
              <a:t>dont</a:t>
            </a:r>
            <a:r>
              <a:rPr lang="en-GB" sz="1200" b="1" dirty="0"/>
              <a:t> le plus </a:t>
            </a:r>
            <a:r>
              <a:rPr lang="en-GB" sz="1200" b="1" dirty="0" err="1"/>
              <a:t>gros</a:t>
            </a:r>
            <a:r>
              <a:rPr lang="en-GB" sz="1200" b="1" dirty="0"/>
              <a:t> </a:t>
            </a:r>
            <a:r>
              <a:rPr lang="en-GB" sz="1200" b="1" dirty="0" err="1"/>
              <a:t>est</a:t>
            </a:r>
            <a:r>
              <a:rPr lang="en-GB" sz="1200" b="1" dirty="0"/>
              <a:t> le LHC</a:t>
            </a:r>
            <a:r>
              <a:rPr lang="en-GB" sz="1200" dirty="0"/>
              <a:t>. </a:t>
            </a:r>
            <a:r>
              <a:rPr lang="en-GB" sz="1200" b="1" dirty="0" err="1"/>
              <a:t>Ces</a:t>
            </a:r>
            <a:br>
              <a:rPr lang="en-GB" sz="1200" b="1" dirty="0"/>
            </a:br>
            <a:r>
              <a:rPr lang="en-GB" sz="1200" b="1" dirty="0" err="1"/>
              <a:t>accélérateurs</a:t>
            </a:r>
            <a:r>
              <a:rPr lang="en-GB" sz="1200" b="1" dirty="0"/>
              <a:t> </a:t>
            </a:r>
            <a:r>
              <a:rPr lang="en-GB" sz="1200" b="1" dirty="0" err="1"/>
              <a:t>alimentent</a:t>
            </a:r>
            <a:r>
              <a:rPr lang="en-GB" sz="1200" b="1" dirty="0"/>
              <a:t> de </a:t>
            </a:r>
            <a:r>
              <a:rPr lang="en-GB" sz="1200" b="1" dirty="0" err="1"/>
              <a:t>nombreuses</a:t>
            </a:r>
            <a:r>
              <a:rPr lang="en-GB" sz="1200" b="1" dirty="0"/>
              <a:t> </a:t>
            </a:r>
            <a:r>
              <a:rPr lang="en-GB" sz="1200" b="1" dirty="0" err="1"/>
              <a:t>expériences</a:t>
            </a:r>
            <a:br>
              <a:rPr lang="en-GB" sz="1200" b="1" dirty="0"/>
            </a:br>
            <a:r>
              <a:rPr lang="en-GB" sz="1200" b="1" dirty="0" err="1"/>
              <a:t>dont</a:t>
            </a:r>
            <a:r>
              <a:rPr lang="en-GB" sz="1200" b="1" dirty="0"/>
              <a:t> les </a:t>
            </a:r>
            <a:r>
              <a:rPr lang="en-GB" sz="1200" b="1" dirty="0" err="1"/>
              <a:t>expériences</a:t>
            </a:r>
            <a:r>
              <a:rPr lang="en-GB" sz="1200" b="1" dirty="0"/>
              <a:t> </a:t>
            </a:r>
            <a:r>
              <a:rPr lang="en-GB" sz="1200" b="1" dirty="0" err="1"/>
              <a:t>auprès</a:t>
            </a:r>
            <a:r>
              <a:rPr lang="en-GB" sz="1200" b="1" dirty="0"/>
              <a:t> du LHC</a:t>
            </a:r>
            <a:r>
              <a:rPr lang="en-GB" sz="1200" dirty="0"/>
              <a:t>.</a:t>
            </a:r>
            <a:br>
              <a:rPr lang="en-GB" sz="1200" dirty="0"/>
            </a:br>
            <a:endParaRPr lang="en-GB" sz="1200" dirty="0"/>
          </a:p>
          <a:p>
            <a:r>
              <a:rPr lang="en-GB" sz="1200" dirty="0"/>
              <a:t>Les </a:t>
            </a:r>
            <a:r>
              <a:rPr lang="en-GB" sz="1200" b="1" dirty="0"/>
              <a:t>missions du CERN </a:t>
            </a:r>
            <a:r>
              <a:rPr lang="en-GB" sz="1200" dirty="0" err="1"/>
              <a:t>sont</a:t>
            </a:r>
            <a:r>
              <a:rPr lang="en-GB" sz="1200" dirty="0"/>
              <a:t> de </a:t>
            </a:r>
            <a:r>
              <a:rPr lang="en-GB" sz="1200" b="1" dirty="0" err="1"/>
              <a:t>repousser</a:t>
            </a:r>
            <a:r>
              <a:rPr lang="en-GB" sz="1200" b="1" dirty="0"/>
              <a:t> les</a:t>
            </a:r>
            <a:br>
              <a:rPr lang="en-GB" sz="1200" b="1" dirty="0"/>
            </a:br>
            <a:r>
              <a:rPr lang="en-GB" sz="1200" b="1" dirty="0" err="1"/>
              <a:t>limites</a:t>
            </a:r>
            <a:r>
              <a:rPr lang="en-GB" sz="1200" b="1" dirty="0"/>
              <a:t> de la </a:t>
            </a:r>
            <a:r>
              <a:rPr lang="en-GB" sz="1200" b="1" dirty="0" err="1"/>
              <a:t>connaissance</a:t>
            </a:r>
            <a:r>
              <a:rPr lang="en-GB" sz="1200" dirty="0"/>
              <a:t>, de </a:t>
            </a:r>
            <a:r>
              <a:rPr lang="en-GB" sz="1200" b="1" dirty="0" err="1"/>
              <a:t>développer</a:t>
            </a:r>
            <a:r>
              <a:rPr lang="en-GB" sz="1200" b="1" dirty="0"/>
              <a:t> de</a:t>
            </a:r>
            <a:br>
              <a:rPr lang="en-GB" sz="1200" b="1" dirty="0"/>
            </a:br>
            <a:r>
              <a:rPr lang="en-GB" sz="1200" b="1" dirty="0" err="1"/>
              <a:t>nouvelles</a:t>
            </a:r>
            <a:r>
              <a:rPr lang="en-GB" sz="1200" b="1" dirty="0"/>
              <a:t> technologies</a:t>
            </a:r>
            <a:r>
              <a:rPr lang="en-GB" sz="1200" dirty="0"/>
              <a:t>, de </a:t>
            </a:r>
            <a:r>
              <a:rPr lang="en-GB" sz="1200" b="1" dirty="0"/>
              <a:t>former</a:t>
            </a:r>
            <a:r>
              <a:rPr lang="en-GB" sz="1200" dirty="0"/>
              <a:t> les </a:t>
            </a:r>
            <a:r>
              <a:rPr lang="en-GB" sz="1200" b="1" dirty="0" err="1"/>
              <a:t>scientifiques</a:t>
            </a:r>
            <a:br>
              <a:rPr lang="en-GB" sz="1200" dirty="0"/>
            </a:br>
            <a:r>
              <a:rPr lang="en-GB" sz="1200" dirty="0"/>
              <a:t>et les </a:t>
            </a:r>
            <a:r>
              <a:rPr lang="en-GB" sz="1200" b="1" dirty="0" err="1"/>
              <a:t>ingénieurs</a:t>
            </a:r>
            <a:r>
              <a:rPr lang="en-GB" sz="1200" dirty="0"/>
              <a:t> de </a:t>
            </a:r>
            <a:r>
              <a:rPr lang="en-GB" sz="1200" dirty="0" err="1"/>
              <a:t>demain</a:t>
            </a:r>
            <a:r>
              <a:rPr lang="en-GB" sz="1200" dirty="0"/>
              <a:t> et </a:t>
            </a:r>
            <a:r>
              <a:rPr lang="en-GB" sz="1200" b="1" dirty="0" err="1"/>
              <a:t>d’unir</a:t>
            </a:r>
            <a:r>
              <a:rPr lang="en-GB" sz="1200" b="1" dirty="0"/>
              <a:t> des </a:t>
            </a:r>
            <a:r>
              <a:rPr lang="en-GB" sz="1200" b="1" dirty="0" err="1"/>
              <a:t>peuples</a:t>
            </a:r>
            <a:r>
              <a:rPr lang="en-GB" sz="1200" b="1" dirty="0"/>
              <a:t> de</a:t>
            </a:r>
            <a:br>
              <a:rPr lang="en-GB" sz="1200" b="1" dirty="0"/>
            </a:br>
            <a:r>
              <a:rPr lang="en-GB" sz="1200" b="1" dirty="0" err="1"/>
              <a:t>différentes</a:t>
            </a:r>
            <a:r>
              <a:rPr lang="en-GB" sz="1200" b="1" dirty="0"/>
              <a:t> nations et de </a:t>
            </a:r>
            <a:r>
              <a:rPr lang="en-GB" sz="1200" b="1" dirty="0" err="1"/>
              <a:t>différentes</a:t>
            </a:r>
            <a:r>
              <a:rPr lang="en-GB" sz="1200" b="1" dirty="0"/>
              <a:t> cultures </a:t>
            </a:r>
            <a:r>
              <a:rPr lang="en-GB" sz="1200" b="1" dirty="0" err="1"/>
              <a:t>à</a:t>
            </a:r>
            <a:r>
              <a:rPr lang="en-GB" sz="1200" b="1" dirty="0"/>
              <a:t> travers</a:t>
            </a:r>
            <a:br>
              <a:rPr lang="en-GB" sz="1200" b="1" dirty="0"/>
            </a:br>
            <a:r>
              <a:rPr lang="en-GB" sz="1200" b="1" dirty="0"/>
              <a:t>la science</a:t>
            </a:r>
            <a:endParaRPr lang="fr-FR" sz="1200" b="1" dirty="0"/>
          </a:p>
        </p:txBody>
      </p:sp>
      <p:pic>
        <p:nvPicPr>
          <p:cNvPr id="13" name="Picture 12" descr="An aerial view of a city&#10;&#10;Description automatically generated">
            <a:extLst>
              <a:ext uri="{FF2B5EF4-FFF2-40B4-BE49-F238E27FC236}">
                <a16:creationId xmlns:a16="http://schemas.microsoft.com/office/drawing/2014/main" id="{2F9745E2-6E26-B74B-9315-65D909021E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5850" y="2785540"/>
            <a:ext cx="2911899" cy="230081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E7497C-7878-B346-9484-B90D8BD1B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4CA6B-E38C-074F-93E0-7467271B9FD1}" type="slidenum">
              <a:rPr lang="fr-FR" smtClean="0"/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8660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598C7-5860-2F4A-9449-9112C679E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 descr="9808004.jpg">
            <a:extLst>
              <a:ext uri="{FF2B5EF4-FFF2-40B4-BE49-F238E27FC236}">
                <a16:creationId xmlns:a16="http://schemas.microsoft.com/office/drawing/2014/main" id="{9816A071-49D4-7041-BC1A-0094749A76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7552"/>
            <a:ext cx="7040880" cy="5150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4B5A801F-15EB-9145-B72F-6A54FE8DB96C}"/>
              </a:ext>
            </a:extLst>
          </p:cNvPr>
          <p:cNvSpPr/>
          <p:nvPr/>
        </p:nvSpPr>
        <p:spPr>
          <a:xfrm>
            <a:off x="841248" y="34529"/>
            <a:ext cx="3413760" cy="4958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A766E10-F032-0A4A-9A1B-949B9C060D37}"/>
              </a:ext>
            </a:extLst>
          </p:cNvPr>
          <p:cNvSpPr/>
          <p:nvPr/>
        </p:nvSpPr>
        <p:spPr>
          <a:xfrm>
            <a:off x="1286256" y="3283697"/>
            <a:ext cx="1572768" cy="92254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F992B43-EB32-3C4D-9A76-4E8FAEE91D91}"/>
              </a:ext>
            </a:extLst>
          </p:cNvPr>
          <p:cNvSpPr/>
          <p:nvPr/>
        </p:nvSpPr>
        <p:spPr>
          <a:xfrm>
            <a:off x="1554480" y="1095233"/>
            <a:ext cx="731520" cy="92254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A8DCB1-A8CD-7A41-9829-69E02F546B5E}"/>
              </a:ext>
            </a:extLst>
          </p:cNvPr>
          <p:cNvSpPr/>
          <p:nvPr/>
        </p:nvSpPr>
        <p:spPr>
          <a:xfrm>
            <a:off x="1389888" y="1885141"/>
            <a:ext cx="957072" cy="6495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154252-805D-63DF-E535-27103E0C3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Bomben - </a:t>
            </a:r>
            <a:r>
              <a:rPr lang="en-GB" dirty="0" err="1"/>
              <a:t>MasterClass</a:t>
            </a:r>
            <a:r>
              <a:rPr lang="en-GB" dirty="0"/>
              <a:t>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143526-9829-681E-E920-6BA65CCC3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91486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La naissance du web | CERN">
            <a:extLst>
              <a:ext uri="{FF2B5EF4-FFF2-40B4-BE49-F238E27FC236}">
                <a16:creationId xmlns:a16="http://schemas.microsoft.com/office/drawing/2014/main" id="{FE6D441F-1311-6540-BBC0-3034166B9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1" y="0"/>
            <a:ext cx="3590925" cy="230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ome.cern,Accelerators">
            <a:extLst>
              <a:ext uri="{FF2B5EF4-FFF2-40B4-BE49-F238E27FC236}">
                <a16:creationId xmlns:a16="http://schemas.microsoft.com/office/drawing/2014/main" id="{610C9221-8D83-1345-8703-DDD256006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2394145"/>
            <a:ext cx="4361260" cy="26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12681B7-7F86-1F4B-94C0-042D5412BF6C}"/>
              </a:ext>
            </a:extLst>
          </p:cNvPr>
          <p:cNvSpPr/>
          <p:nvPr/>
        </p:nvSpPr>
        <p:spPr>
          <a:xfrm>
            <a:off x="4505325" y="772418"/>
            <a:ext cx="4572000" cy="362406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sz="1350" dirty="0"/>
          </a:p>
          <a:p>
            <a:r>
              <a:rPr lang="fr-FR" sz="1350" dirty="0"/>
              <a:t>Tim </a:t>
            </a:r>
            <a:r>
              <a:rPr lang="fr-FR" sz="1350" dirty="0" err="1"/>
              <a:t>Berners</a:t>
            </a:r>
            <a:r>
              <a:rPr lang="fr-FR" sz="1350" dirty="0"/>
              <a:t>-Lee, chercheur britannique, a inventé le Web au CERN en 1989. À l’origine, le projet, baptisé « World Wide Web », a été conçu et développé pour que des scientifiques travaillant dans des universités et instituts du monde entier puissent s'échanger des informations instantanément.</a:t>
            </a:r>
          </a:p>
          <a:p>
            <a:endParaRPr lang="fr-FR" sz="1350" dirty="0"/>
          </a:p>
          <a:p>
            <a:r>
              <a:rPr lang="fr-FR" sz="1350" dirty="0"/>
              <a:t>Le premier site Web créé au CERN, et dans le monde, était destiné au projet World Wide Web lui-même. Il était hébergé sur l’ordinateur </a:t>
            </a:r>
            <a:r>
              <a:rPr lang="fr-FR" sz="1350" dirty="0" err="1"/>
              <a:t>NeXT</a:t>
            </a:r>
            <a:r>
              <a:rPr lang="fr-FR" sz="1350" dirty="0"/>
              <a:t> de Tim </a:t>
            </a:r>
            <a:r>
              <a:rPr lang="fr-FR" sz="1350" dirty="0" err="1"/>
              <a:t>Berners</a:t>
            </a:r>
            <a:r>
              <a:rPr lang="fr-FR" sz="1350" dirty="0"/>
              <a:t>-Lee.</a:t>
            </a:r>
          </a:p>
          <a:p>
            <a:endParaRPr lang="fr-FR" sz="1350" dirty="0"/>
          </a:p>
          <a:p>
            <a:r>
              <a:rPr lang="fr-FR" sz="1350" dirty="0"/>
              <a:t>Le 30 avril 1993, le CERN a mis le logiciel du World Wide Web dans le domaine public. Puis il a émis une version suivante de l’application sous licence libre, une façon plus sûre de maximiser sa diffusion. Ce faisant, il a permis à la Toile de se tisser.</a:t>
            </a:r>
          </a:p>
          <a:p>
            <a:endParaRPr lang="fr-FR" sz="135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1C5BB6-17CF-184A-97B4-812619305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4CA6B-E38C-074F-93E0-7467271B9FD1}" type="slidenum">
              <a:rPr lang="fr-FR" smtClean="0"/>
              <a:t>50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9D9B0D-60DC-8D4E-B711-0DBCDF945C55}"/>
              </a:ext>
            </a:extLst>
          </p:cNvPr>
          <p:cNvSpPr txBox="1"/>
          <p:nvPr/>
        </p:nvSpPr>
        <p:spPr>
          <a:xfrm>
            <a:off x="4074658" y="177433"/>
            <a:ext cx="50474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432FF"/>
                </a:solidFill>
              </a:rPr>
              <a:t>Le CERN et les retombées : un exemple</a:t>
            </a:r>
          </a:p>
        </p:txBody>
      </p:sp>
    </p:spTree>
    <p:extLst>
      <p:ext uri="{BB962C8B-B14F-4D97-AF65-F5344CB8AC3E}">
        <p14:creationId xmlns:p14="http://schemas.microsoft.com/office/powerpoint/2010/main" val="92837686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EAB81-E9FC-B745-8A86-351B50E82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Applications – imagerie médicale</a:t>
            </a:r>
          </a:p>
        </p:txBody>
      </p:sp>
      <p:pic>
        <p:nvPicPr>
          <p:cNvPr id="4" name="Picture 3" descr="Logo, icon&#10;&#10;Description automatically generated">
            <a:extLst>
              <a:ext uri="{FF2B5EF4-FFF2-40B4-BE49-F238E27FC236}">
                <a16:creationId xmlns:a16="http://schemas.microsoft.com/office/drawing/2014/main" id="{0BA3F561-C5B6-F945-A832-0F4A0A8D0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132" y="382973"/>
            <a:ext cx="775913" cy="7759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E7F522-6092-3C4A-9302-AFF1051E72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3768" y="425327"/>
            <a:ext cx="1819275" cy="723900"/>
          </a:xfrm>
          <a:prstGeom prst="rect">
            <a:avLst/>
          </a:prstGeom>
        </p:spPr>
      </p:pic>
      <p:pic>
        <p:nvPicPr>
          <p:cNvPr id="1030" name="Picture 6" descr="New 3D colour X-rays made possible with CERN technology">
            <a:extLst>
              <a:ext uri="{FF2B5EF4-FFF2-40B4-BE49-F238E27FC236}">
                <a16:creationId xmlns:a16="http://schemas.microsoft.com/office/drawing/2014/main" id="{11D5051D-C5C5-DD4E-A8A0-4742CF5C07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54" r="18556"/>
          <a:stretch/>
        </p:blipFill>
        <p:spPr bwMode="auto">
          <a:xfrm>
            <a:off x="3288061" y="1224760"/>
            <a:ext cx="3159197" cy="327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CE181F01-AD5A-B44E-BFA5-C1D1F6FD37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05" y="1158886"/>
            <a:ext cx="2553142" cy="1705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F5E4E8F0-9494-714A-92D4-1A8F8B1F96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05" y="2964044"/>
            <a:ext cx="2427573" cy="190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BEBD29-96C7-6F41-8D9A-F0C2E0824D17}"/>
              </a:ext>
            </a:extLst>
          </p:cNvPr>
          <p:cNvSpPr txBox="1"/>
          <p:nvPr/>
        </p:nvSpPr>
        <p:spPr>
          <a:xfrm>
            <a:off x="6614012" y="1321352"/>
            <a:ext cx="237858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Radiographie 3D en couleur </a:t>
            </a:r>
          </a:p>
          <a:p>
            <a:r>
              <a:rPr lang="fr-FR" sz="1200" dirty="0"/>
              <a:t>d’un poignet </a:t>
            </a:r>
            <a:r>
              <a:rPr lang="en-GB" sz="1200" dirty="0" err="1"/>
              <a:t>rendue</a:t>
            </a:r>
            <a:r>
              <a:rPr lang="en-GB" sz="1200" dirty="0"/>
              <a:t> possible par le scanner de MARS </a:t>
            </a:r>
            <a:r>
              <a:rPr lang="en-GB" sz="1200" dirty="0" err="1"/>
              <a:t>Bioimagin</a:t>
            </a:r>
            <a:r>
              <a:rPr lang="en-GB" sz="1200" dirty="0"/>
              <a:t> qui repose sur la </a:t>
            </a:r>
            <a:r>
              <a:rPr lang="en-GB" sz="1200" dirty="0" err="1"/>
              <a:t>technologie</a:t>
            </a:r>
            <a:r>
              <a:rPr lang="en-GB" sz="1200" dirty="0"/>
              <a:t> Medipix3 </a:t>
            </a:r>
            <a:r>
              <a:rPr lang="en-GB" sz="1200" dirty="0" err="1"/>
              <a:t>développée</a:t>
            </a:r>
            <a:r>
              <a:rPr lang="en-GB" sz="1200" dirty="0"/>
              <a:t> au CERN.</a:t>
            </a:r>
          </a:p>
          <a:p>
            <a:endParaRPr lang="en-GB" sz="1200" dirty="0"/>
          </a:p>
          <a:p>
            <a:r>
              <a:rPr lang="en-GB" sz="1200" dirty="0"/>
              <a:t>Sur </a:t>
            </a:r>
            <a:r>
              <a:rPr lang="en-GB" sz="1200" dirty="0" err="1"/>
              <a:t>ces</a:t>
            </a:r>
            <a:r>
              <a:rPr lang="en-GB" sz="1200" dirty="0"/>
              <a:t> images, on </a:t>
            </a:r>
            <a:r>
              <a:rPr lang="en-GB" sz="1200" dirty="0" err="1"/>
              <a:t>voit</a:t>
            </a:r>
            <a:r>
              <a:rPr lang="en-GB" sz="1200" dirty="0"/>
              <a:t> </a:t>
            </a:r>
            <a:r>
              <a:rPr lang="en-GB" sz="1200" dirty="0" err="1"/>
              <a:t>précisément</a:t>
            </a:r>
            <a:r>
              <a:rPr lang="en-GB" sz="1200" dirty="0"/>
              <a:t> comment le nouveau scanner </a:t>
            </a:r>
            <a:r>
              <a:rPr lang="en-GB" sz="1200" dirty="0" err="1"/>
              <a:t>permet</a:t>
            </a:r>
            <a:r>
              <a:rPr lang="en-GB" sz="1200" dirty="0"/>
              <a:t> de visualiser la consolidation </a:t>
            </a:r>
            <a:r>
              <a:rPr lang="en-GB" sz="1200" dirty="0" err="1"/>
              <a:t>osseuse</a:t>
            </a:r>
            <a:r>
              <a:rPr lang="en-GB" sz="1200" dirty="0"/>
              <a:t> après </a:t>
            </a:r>
            <a:r>
              <a:rPr lang="en-GB" sz="1200" dirty="0" err="1"/>
              <a:t>une</a:t>
            </a:r>
            <a:r>
              <a:rPr lang="en-GB" sz="1200" dirty="0"/>
              <a:t> fracture. </a:t>
            </a:r>
            <a:r>
              <a:rPr lang="en-GB" sz="1200" dirty="0" err="1"/>
              <a:t>Ces</a:t>
            </a:r>
            <a:r>
              <a:rPr lang="en-GB" sz="1200" dirty="0"/>
              <a:t> images </a:t>
            </a:r>
            <a:r>
              <a:rPr lang="en-GB" sz="1200" dirty="0" err="1"/>
              <a:t>permettent</a:t>
            </a:r>
            <a:r>
              <a:rPr lang="en-GB" sz="1200" dirty="0"/>
              <a:t> </a:t>
            </a:r>
            <a:r>
              <a:rPr lang="en-GB" sz="1200" dirty="0" err="1"/>
              <a:t>d'observer</a:t>
            </a:r>
            <a:r>
              <a:rPr lang="en-GB" sz="1200" dirty="0"/>
              <a:t> non </a:t>
            </a:r>
            <a:r>
              <a:rPr lang="en-GB" sz="1200" dirty="0" err="1"/>
              <a:t>seulement</a:t>
            </a:r>
            <a:r>
              <a:rPr lang="en-GB" sz="1200" dirty="0"/>
              <a:t> </a:t>
            </a:r>
            <a:r>
              <a:rPr lang="en-GB" sz="1200" dirty="0" err="1"/>
              <a:t>l'évolution</a:t>
            </a:r>
            <a:r>
              <a:rPr lang="en-GB" sz="1200" dirty="0"/>
              <a:t> des implants </a:t>
            </a:r>
            <a:r>
              <a:rPr lang="en-GB" sz="1200" dirty="0" err="1"/>
              <a:t>métalliques</a:t>
            </a:r>
            <a:r>
              <a:rPr lang="en-GB" sz="1200" dirty="0"/>
              <a:t>, </a:t>
            </a:r>
            <a:r>
              <a:rPr lang="en-GB" sz="1200" dirty="0" err="1"/>
              <a:t>mais</a:t>
            </a:r>
            <a:r>
              <a:rPr lang="en-GB" sz="1200" dirty="0"/>
              <a:t> </a:t>
            </a:r>
            <a:r>
              <a:rPr lang="en-GB" sz="1200" dirty="0" err="1"/>
              <a:t>également</a:t>
            </a:r>
            <a:r>
              <a:rPr lang="en-GB" sz="1200" dirty="0"/>
              <a:t> de visualiser les </a:t>
            </a:r>
            <a:r>
              <a:rPr lang="en-GB" sz="1200" dirty="0" err="1"/>
              <a:t>vaisseaux</a:t>
            </a:r>
            <a:r>
              <a:rPr lang="en-GB" sz="1200" dirty="0"/>
              <a:t> </a:t>
            </a:r>
            <a:r>
              <a:rPr lang="en-GB" sz="1200" dirty="0" err="1"/>
              <a:t>sanguins</a:t>
            </a:r>
            <a:r>
              <a:rPr lang="en-GB" sz="1200" dirty="0"/>
              <a:t>, sans </a:t>
            </a:r>
            <a:r>
              <a:rPr lang="en-GB" sz="1200" dirty="0" err="1"/>
              <a:t>recourir</a:t>
            </a:r>
            <a:r>
              <a:rPr lang="en-GB" sz="1200" dirty="0"/>
              <a:t> </a:t>
            </a:r>
            <a:r>
              <a:rPr lang="en-GB" sz="1200" dirty="0" err="1"/>
              <a:t>à</a:t>
            </a:r>
            <a:r>
              <a:rPr lang="en-GB" sz="1200" dirty="0"/>
              <a:t> des </a:t>
            </a:r>
            <a:r>
              <a:rPr lang="en-GB" sz="1200" dirty="0" err="1"/>
              <a:t>produits</a:t>
            </a:r>
            <a:r>
              <a:rPr lang="en-GB" sz="1200" dirty="0"/>
              <a:t> de </a:t>
            </a:r>
            <a:r>
              <a:rPr lang="en-GB" sz="1200" dirty="0" err="1"/>
              <a:t>contraste</a:t>
            </a:r>
            <a:r>
              <a:rPr lang="en-GB" sz="1200" dirty="0"/>
              <a:t>. </a:t>
            </a:r>
            <a:endParaRPr lang="fr-FR" sz="1200" dirty="0"/>
          </a:p>
        </p:txBody>
      </p:sp>
      <p:cxnSp>
        <p:nvCxnSpPr>
          <p:cNvPr id="9" name="Curved Connector 8">
            <a:extLst>
              <a:ext uri="{FF2B5EF4-FFF2-40B4-BE49-F238E27FC236}">
                <a16:creationId xmlns:a16="http://schemas.microsoft.com/office/drawing/2014/main" id="{4E8FDF66-6C9B-C146-BCDE-5FE8D3773B1C}"/>
              </a:ext>
            </a:extLst>
          </p:cNvPr>
          <p:cNvCxnSpPr>
            <a:cxnSpLocks/>
          </p:cNvCxnSpPr>
          <p:nvPr/>
        </p:nvCxnSpPr>
        <p:spPr>
          <a:xfrm rot="5400000">
            <a:off x="1951150" y="3012340"/>
            <a:ext cx="309092" cy="212501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57FFFA5E-D4F0-764D-97BF-C58C13C83067}"/>
              </a:ext>
            </a:extLst>
          </p:cNvPr>
          <p:cNvCxnSpPr>
            <a:cxnSpLocks/>
          </p:cNvCxnSpPr>
          <p:nvPr/>
        </p:nvCxnSpPr>
        <p:spPr>
          <a:xfrm rot="5400000">
            <a:off x="2209090" y="3012340"/>
            <a:ext cx="309092" cy="212501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>
            <a:extLst>
              <a:ext uri="{FF2B5EF4-FFF2-40B4-BE49-F238E27FC236}">
                <a16:creationId xmlns:a16="http://schemas.microsoft.com/office/drawing/2014/main" id="{A3DCAD65-3300-884D-B9A5-F2406EE82736}"/>
              </a:ext>
            </a:extLst>
          </p:cNvPr>
          <p:cNvCxnSpPr>
            <a:cxnSpLocks/>
          </p:cNvCxnSpPr>
          <p:nvPr/>
        </p:nvCxnSpPr>
        <p:spPr>
          <a:xfrm rot="5400000">
            <a:off x="2447714" y="3012340"/>
            <a:ext cx="309092" cy="212501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>
            <a:extLst>
              <a:ext uri="{FF2B5EF4-FFF2-40B4-BE49-F238E27FC236}">
                <a16:creationId xmlns:a16="http://schemas.microsoft.com/office/drawing/2014/main" id="{8EBD6098-7F11-E544-8356-1E1768526774}"/>
              </a:ext>
            </a:extLst>
          </p:cNvPr>
          <p:cNvCxnSpPr>
            <a:cxnSpLocks/>
          </p:cNvCxnSpPr>
          <p:nvPr/>
        </p:nvCxnSpPr>
        <p:spPr>
          <a:xfrm rot="5400000">
            <a:off x="2292467" y="3321432"/>
            <a:ext cx="309092" cy="212501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2FAE84-2C93-A644-BD0D-4E75A8067F92}"/>
              </a:ext>
            </a:extLst>
          </p:cNvPr>
          <p:cNvSpPr txBox="1"/>
          <p:nvPr/>
        </p:nvSpPr>
        <p:spPr>
          <a:xfrm>
            <a:off x="2649771" y="2997828"/>
            <a:ext cx="6022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X-rays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68227A3-F800-F841-A367-DF49128AD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4CA6B-E38C-074F-93E0-7467271B9FD1}" type="slidenum">
              <a:rPr lang="fr-FR" smtClean="0"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049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>
            <a:extLst>
              <a:ext uri="{FF2B5EF4-FFF2-40B4-BE49-F238E27FC236}">
                <a16:creationId xmlns:a16="http://schemas.microsoft.com/office/drawing/2014/main" id="{0A6F589C-4CF0-0242-854B-C292A4F4D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 dirty="0">
                <a:ea typeface="ＭＳ Ｐゴシック" panose="020B0600070205080204" pitchFamily="34" charset="-128"/>
              </a:rPr>
              <a:t>Dans le tunnel du LHC</a:t>
            </a:r>
          </a:p>
        </p:txBody>
      </p:sp>
      <p:pic>
        <p:nvPicPr>
          <p:cNvPr id="39939" name="Picture 12">
            <a:extLst>
              <a:ext uri="{FF2B5EF4-FFF2-40B4-BE49-F238E27FC236}">
                <a16:creationId xmlns:a16="http://schemas.microsoft.com/office/drawing/2014/main" id="{4651859D-CB68-F646-B97F-19E2D405A6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73894"/>
            <a:ext cx="6858000" cy="4469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 Box 6">
            <a:extLst>
              <a:ext uri="{FF2B5EF4-FFF2-40B4-BE49-F238E27FC236}">
                <a16:creationId xmlns:a16="http://schemas.microsoft.com/office/drawing/2014/main" id="{A80EE62A-C8A7-7E43-97C7-C54AE4D7A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2400300"/>
            <a:ext cx="2057400" cy="78483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fr-FR" altLang="en-FR" sz="1500">
                <a:solidFill>
                  <a:schemeClr val="bg1"/>
                </a:solidFill>
                <a:latin typeface="Tahoma" panose="020B0604030504040204" pitchFamily="34" charset="0"/>
              </a:rPr>
              <a:t>Aimants supra conducteurs temperature ~1.9K</a:t>
            </a:r>
          </a:p>
        </p:txBody>
      </p:sp>
      <p:sp>
        <p:nvSpPr>
          <p:cNvPr id="39941" name="Text Box 7">
            <a:extLst>
              <a:ext uri="{FF2B5EF4-FFF2-40B4-BE49-F238E27FC236}">
                <a16:creationId xmlns:a16="http://schemas.microsoft.com/office/drawing/2014/main" id="{4F3C937C-4CF6-FE43-89D3-A382DCB491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1" y="4324350"/>
            <a:ext cx="1593056" cy="55399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fr-FR" altLang="en-FR" sz="1500">
                <a:solidFill>
                  <a:schemeClr val="bg1"/>
                </a:solidFill>
                <a:latin typeface="Tahoma" panose="020B0604030504040204" pitchFamily="34" charset="0"/>
              </a:rPr>
              <a:t>et 12 Millions de litres de N</a:t>
            </a:r>
            <a:r>
              <a:rPr lang="fr-FR" altLang="en-FR" sz="90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39942" name="Text Box 8">
            <a:extLst>
              <a:ext uri="{FF2B5EF4-FFF2-40B4-BE49-F238E27FC236}">
                <a16:creationId xmlns:a16="http://schemas.microsoft.com/office/drawing/2014/main" id="{D15AA2CF-79B9-3F47-A461-03F380F68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638550"/>
            <a:ext cx="1445419" cy="55399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fr-FR" altLang="en-FR" sz="1500">
                <a:solidFill>
                  <a:schemeClr val="bg1"/>
                </a:solidFill>
                <a:latin typeface="Tahoma" panose="020B0604030504040204" pitchFamily="34" charset="0"/>
              </a:rPr>
              <a:t>700 000 litres Helium liquide</a:t>
            </a:r>
          </a:p>
        </p:txBody>
      </p:sp>
      <p:sp>
        <p:nvSpPr>
          <p:cNvPr id="39943" name="Text Box 9">
            <a:extLst>
              <a:ext uri="{FF2B5EF4-FFF2-40B4-BE49-F238E27FC236}">
                <a16:creationId xmlns:a16="http://schemas.microsoft.com/office/drawing/2014/main" id="{A2242706-ACB3-4B4F-AEE2-C44E56000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1143001"/>
            <a:ext cx="1885950" cy="1015663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fr-FR" altLang="en-FR" sz="1500">
                <a:solidFill>
                  <a:schemeClr val="bg1"/>
                </a:solidFill>
                <a:latin typeface="Tahoma" panose="020B0604030504040204" pitchFamily="34" charset="0"/>
              </a:rPr>
              <a:t>1232 Dipôles</a:t>
            </a:r>
          </a:p>
          <a:p>
            <a:pPr algn="ctr" eaLnBrk="1" hangingPunct="1"/>
            <a:r>
              <a:rPr lang="fr-FR" altLang="en-FR" sz="1500">
                <a:solidFill>
                  <a:schemeClr val="bg1"/>
                </a:solidFill>
                <a:latin typeface="Tahoma" panose="020B0604030504040204" pitchFamily="34" charset="0"/>
              </a:rPr>
              <a:t>(~14mlong)</a:t>
            </a:r>
          </a:p>
          <a:p>
            <a:pPr algn="ctr" eaLnBrk="1" hangingPunct="1"/>
            <a:r>
              <a:rPr lang="fr-FR" altLang="en-FR" sz="1500">
                <a:solidFill>
                  <a:schemeClr val="bg1"/>
                </a:solidFill>
                <a:latin typeface="Tahoma" panose="020B0604030504040204" pitchFamily="34" charset="0"/>
              </a:rPr>
              <a:t>8.4 T pour  courber les protons</a:t>
            </a:r>
          </a:p>
        </p:txBody>
      </p:sp>
      <p:pic>
        <p:nvPicPr>
          <p:cNvPr id="39944" name="Picture 13">
            <a:extLst>
              <a:ext uri="{FF2B5EF4-FFF2-40B4-BE49-F238E27FC236}">
                <a16:creationId xmlns:a16="http://schemas.microsoft.com/office/drawing/2014/main" id="{9F23782D-F6C5-A44C-B52B-173B52716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3429000"/>
            <a:ext cx="2121694" cy="158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5" name="Slide Number Placeholder 9">
            <a:extLst>
              <a:ext uri="{FF2B5EF4-FFF2-40B4-BE49-F238E27FC236}">
                <a16:creationId xmlns:a16="http://schemas.microsoft.com/office/drawing/2014/main" id="{63485264-B223-1545-A523-E5D3CA064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1F0209-6DB6-4F49-A403-B716B5B649E6}" type="slidenum">
              <a:rPr lang="fr-FR" altLang="en-FR" sz="900">
                <a:latin typeface="Calibri" panose="020F0502020204030204" pitchFamily="34" charset="0"/>
              </a:rPr>
              <a:pPr eaLnBrk="1" hangingPunct="1"/>
              <a:t>52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39946" name="Footer Placeholder 10">
            <a:extLst>
              <a:ext uri="{FF2B5EF4-FFF2-40B4-BE49-F238E27FC236}">
                <a16:creationId xmlns:a16="http://schemas.microsoft.com/office/drawing/2014/main" id="{CF105459-855B-1B42-891E-2044C1D2E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6">
            <a:extLst>
              <a:ext uri="{FF2B5EF4-FFF2-40B4-BE49-F238E27FC236}">
                <a16:creationId xmlns:a16="http://schemas.microsoft.com/office/drawing/2014/main" id="{ACB53995-90D5-4B42-BBF8-05D7CC971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Le LHC en quelques chiffres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601E31A6-A880-A041-87D5-EB2E76ED2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2778" y="857251"/>
            <a:ext cx="6632972" cy="3623072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69925" indent="-3254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22350" indent="-3508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FF0066"/>
              </a:buClr>
              <a:buSzPct val="140000"/>
              <a:buFont typeface="Wingdings" pitchFamily="2" charset="2"/>
              <a:buChar char="§"/>
            </a:pPr>
            <a:r>
              <a:rPr lang="fr-FR" altLang="en-FR" sz="1650" b="1" dirty="0">
                <a:latin typeface="Calibri" panose="020F0502020204030204" pitchFamily="34" charset="0"/>
              </a:rPr>
              <a:t>L</a:t>
            </a:r>
            <a:r>
              <a:rPr lang="fr-FR" altLang="en-US" sz="1650" b="1" dirty="0">
                <a:latin typeface="Calibri" panose="020F0502020204030204" pitchFamily="34" charset="0"/>
              </a:rPr>
              <a:t>’</a:t>
            </a:r>
            <a:r>
              <a:rPr lang="fr-FR" altLang="en-FR" sz="1650" b="1" dirty="0">
                <a:latin typeface="Calibri" panose="020F0502020204030204" pitchFamily="34" charset="0"/>
              </a:rPr>
              <a:t>accélérateur le plus puissant</a:t>
            </a:r>
          </a:p>
          <a:p>
            <a:pPr lvl="1"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CC0099"/>
              </a:buClr>
              <a:buSzPct val="115000"/>
              <a:buFont typeface="Wingdings" pitchFamily="2" charset="2"/>
              <a:buChar char="§"/>
            </a:pPr>
            <a:r>
              <a:rPr lang="fr-FR" altLang="en-FR" sz="1200" dirty="0">
                <a:latin typeface="Calibri" panose="020F0502020204030204" pitchFamily="34" charset="0"/>
              </a:rPr>
              <a:t>Energie Nominale: 14 </a:t>
            </a:r>
            <a:r>
              <a:rPr lang="fr-FR" altLang="en-FR" sz="1200" dirty="0" err="1">
                <a:latin typeface="Calibri" panose="020F0502020204030204" pitchFamily="34" charset="0"/>
              </a:rPr>
              <a:t>TeV</a:t>
            </a:r>
            <a:r>
              <a:rPr lang="fr-FR" altLang="en-FR" sz="1200" dirty="0">
                <a:latin typeface="Calibri" panose="020F0502020204030204" pitchFamily="34" charset="0"/>
              </a:rPr>
              <a:t> </a:t>
            </a:r>
          </a:p>
          <a:p>
            <a:pPr lvl="2" defTabSz="685800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</a:pPr>
            <a:r>
              <a:rPr lang="fr-FR" altLang="en-FR" sz="1200" dirty="0">
                <a:latin typeface="Calibri" panose="020F0502020204030204" pitchFamily="34" charset="0"/>
              </a:rPr>
              <a:t>En 2022 : 13.6 </a:t>
            </a:r>
            <a:r>
              <a:rPr lang="fr-FR" altLang="en-FR" sz="1200" dirty="0" err="1">
                <a:latin typeface="Calibri" panose="020F0502020204030204" pitchFamily="34" charset="0"/>
              </a:rPr>
              <a:t>TeV</a:t>
            </a:r>
            <a:endParaRPr lang="fr-FR" altLang="en-FR" sz="1200" dirty="0">
              <a:latin typeface="Calibri" panose="020F0502020204030204" pitchFamily="34" charset="0"/>
            </a:endParaRPr>
          </a:p>
          <a:p>
            <a:pPr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FF0066"/>
              </a:buClr>
              <a:buSzPct val="140000"/>
              <a:buFont typeface="Wingdings" pitchFamily="2" charset="2"/>
              <a:buChar char="§"/>
            </a:pPr>
            <a:r>
              <a:rPr lang="fr-FR" altLang="en-FR" sz="1650" b="1" dirty="0">
                <a:latin typeface="Calibri" panose="020F0502020204030204" pitchFamily="34" charset="0"/>
              </a:rPr>
              <a:t>La plus grande machine </a:t>
            </a:r>
          </a:p>
          <a:p>
            <a:pPr lvl="1"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CC0099"/>
              </a:buClr>
              <a:buSzPct val="115000"/>
              <a:buFont typeface="Wingdings" pitchFamily="2" charset="2"/>
              <a:buChar char="§"/>
            </a:pPr>
            <a:r>
              <a:rPr lang="fr-FR" altLang="en-FR" sz="1200" dirty="0">
                <a:latin typeface="Calibri" panose="020F0502020204030204" pitchFamily="34" charset="0"/>
              </a:rPr>
              <a:t>Circonférence : 26659m</a:t>
            </a:r>
          </a:p>
          <a:p>
            <a:pPr lvl="1"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CC0099"/>
              </a:buClr>
              <a:buSzPct val="115000"/>
              <a:buFont typeface="Wingdings" pitchFamily="2" charset="2"/>
              <a:buChar char="§"/>
            </a:pPr>
            <a:r>
              <a:rPr lang="fr-FR" altLang="en-FR" sz="1200" dirty="0">
                <a:latin typeface="Calibri" panose="020F0502020204030204" pitchFamily="34" charset="0"/>
              </a:rPr>
              <a:t>9300 aimants</a:t>
            </a:r>
            <a:endParaRPr lang="fr-FR" altLang="en-FR" sz="1650" dirty="0">
              <a:latin typeface="Calibri" panose="020F0502020204030204" pitchFamily="34" charset="0"/>
            </a:endParaRPr>
          </a:p>
          <a:p>
            <a:pPr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FF0066"/>
              </a:buClr>
              <a:buSzPct val="140000"/>
              <a:buFont typeface="Wingdings" pitchFamily="2" charset="2"/>
              <a:buChar char="§"/>
            </a:pPr>
            <a:r>
              <a:rPr lang="fr-FR" altLang="en-FR" sz="1650" b="1" dirty="0">
                <a:latin typeface="Calibri" panose="020F0502020204030204" pitchFamily="34" charset="0"/>
              </a:rPr>
              <a:t>Le circuit le plus rapide de la planète</a:t>
            </a:r>
          </a:p>
          <a:p>
            <a:pPr lvl="1"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CC0099"/>
              </a:buClr>
              <a:buSzPct val="115000"/>
              <a:buFont typeface="Wingdings" pitchFamily="2" charset="2"/>
              <a:buChar char="§"/>
            </a:pPr>
            <a:r>
              <a:rPr lang="fr-FR" altLang="en-FR" sz="1200" dirty="0">
                <a:latin typeface="Calibri" panose="020F0502020204030204" pitchFamily="34" charset="0"/>
              </a:rPr>
              <a:t>Proton: 99.9999993% de la vitesse de la lumière</a:t>
            </a:r>
            <a:endParaRPr lang="fr-FR" altLang="en-FR" sz="1650" dirty="0">
              <a:latin typeface="Calibri" panose="020F0502020204030204" pitchFamily="34" charset="0"/>
            </a:endParaRPr>
          </a:p>
          <a:p>
            <a:pPr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FF0066"/>
              </a:buClr>
              <a:buSzPct val="140000"/>
              <a:buFont typeface="Wingdings" pitchFamily="2" charset="2"/>
              <a:buChar char="§"/>
            </a:pPr>
            <a:r>
              <a:rPr lang="fr-FR" altLang="en-FR" sz="1650" b="1" dirty="0">
                <a:latin typeface="Calibri" panose="020F0502020204030204" pitchFamily="34" charset="0"/>
              </a:rPr>
              <a:t>L</a:t>
            </a:r>
            <a:r>
              <a:rPr lang="fr-FR" altLang="en-US" sz="1650" b="1" dirty="0">
                <a:latin typeface="Calibri" panose="020F0502020204030204" pitchFamily="34" charset="0"/>
              </a:rPr>
              <a:t>’</a:t>
            </a:r>
            <a:r>
              <a:rPr lang="fr-FR" altLang="en-FR" sz="1650" b="1" dirty="0">
                <a:latin typeface="Calibri" panose="020F0502020204030204" pitchFamily="34" charset="0"/>
              </a:rPr>
              <a:t>espace le plus vide du système </a:t>
            </a:r>
            <a:r>
              <a:rPr lang="fr-FR" altLang="en-FR" sz="1650" b="1">
                <a:latin typeface="Calibri" panose="020F0502020204030204" pitchFamily="34" charset="0"/>
              </a:rPr>
              <a:t>solaire </a:t>
            </a:r>
            <a:r>
              <a:rPr lang="fr-FR" altLang="en-FR" sz="1650">
                <a:solidFill>
                  <a:srgbClr val="000000"/>
                </a:solidFill>
                <a:latin typeface="Calibri" panose="020F0502020204030204" pitchFamily="34" charset="0"/>
              </a:rPr>
              <a:t>(10</a:t>
            </a:r>
            <a:r>
              <a:rPr lang="fr-FR" altLang="en-FR" sz="1650" baseline="30000">
                <a:solidFill>
                  <a:srgbClr val="000000"/>
                </a:solidFill>
                <a:latin typeface="Calibri" panose="020F0502020204030204" pitchFamily="34" charset="0"/>
              </a:rPr>
              <a:t>-13</a:t>
            </a:r>
            <a:r>
              <a:rPr lang="fr-FR" altLang="en-FR" sz="1650">
                <a:solidFill>
                  <a:srgbClr val="000000"/>
                </a:solidFill>
                <a:latin typeface="Calibri" panose="020F0502020204030204" pitchFamily="34" charset="0"/>
              </a:rPr>
              <a:t> atm)</a:t>
            </a:r>
            <a:endParaRPr lang="fr-FR" altLang="en-FR" sz="1650" b="1" dirty="0">
              <a:latin typeface="Calibri" panose="020F0502020204030204" pitchFamily="34" charset="0"/>
            </a:endParaRPr>
          </a:p>
          <a:p>
            <a:pPr lvl="1"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CC0099"/>
              </a:buClr>
              <a:buSzPct val="115000"/>
              <a:buFont typeface="Wingdings" pitchFamily="2" charset="2"/>
              <a:buChar char="§"/>
            </a:pPr>
            <a:r>
              <a:rPr lang="fr-FR" altLang="en-FR" sz="1200" dirty="0">
                <a:latin typeface="Calibri" panose="020F0502020204030204" pitchFamily="34" charset="0"/>
              </a:rPr>
              <a:t>Pression 10 fois plus faible que sur la lune</a:t>
            </a:r>
          </a:p>
          <a:p>
            <a:pPr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FF0066"/>
              </a:buClr>
              <a:buSzPct val="140000"/>
              <a:buFont typeface="Wingdings" pitchFamily="2" charset="2"/>
              <a:buChar char="§"/>
            </a:pPr>
            <a:r>
              <a:rPr lang="fr-FR" altLang="en-FR" sz="1650" b="1" dirty="0">
                <a:latin typeface="Calibri" panose="020F0502020204030204" pitchFamily="34" charset="0"/>
              </a:rPr>
              <a:t>Le plus grand réfrigérateur</a:t>
            </a:r>
          </a:p>
          <a:p>
            <a:pPr lvl="1"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CC0099"/>
              </a:buClr>
              <a:buSzPct val="115000"/>
              <a:buFont typeface="Wingdings" pitchFamily="2" charset="2"/>
              <a:buChar char="§"/>
            </a:pPr>
            <a:r>
              <a:rPr lang="fr-FR" altLang="en-FR" sz="1200" dirty="0">
                <a:latin typeface="Calibri" panose="020F0502020204030204" pitchFamily="34" charset="0"/>
              </a:rPr>
              <a:t>les aimants doivent être refroidis à -271°C (1.9K)</a:t>
            </a:r>
          </a:p>
          <a:p>
            <a:pPr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FF0066"/>
              </a:buClr>
              <a:buSzPct val="140000"/>
              <a:buFont typeface="Wingdings" pitchFamily="2" charset="2"/>
              <a:buChar char="§"/>
            </a:pPr>
            <a:r>
              <a:rPr lang="fr-FR" altLang="en-FR" sz="1500" b="1">
                <a:latin typeface="Calibri" panose="020F0502020204030204" pitchFamily="34" charset="0"/>
              </a:rPr>
              <a:t>Le LHC: un quart de siècle de travaux</a:t>
            </a:r>
          </a:p>
          <a:p>
            <a:pPr lvl="1"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CC0099"/>
              </a:buClr>
              <a:buSzPct val="115000"/>
              <a:buFont typeface="Wingdings" pitchFamily="2" charset="2"/>
              <a:buChar char="§"/>
            </a:pPr>
            <a:r>
              <a:rPr lang="fr-FR" altLang="en-FR" sz="1200" b="1">
                <a:latin typeface="Calibri" panose="020F0502020204030204" pitchFamily="34" charset="0"/>
              </a:rPr>
              <a:t>1984</a:t>
            </a:r>
            <a:r>
              <a:rPr lang="fr-FR" altLang="en-FR" sz="1200" b="1" dirty="0">
                <a:latin typeface="Calibri" panose="020F0502020204030204" pitchFamily="34" charset="0"/>
              </a:rPr>
              <a:t>	</a:t>
            </a:r>
            <a:r>
              <a:rPr lang="fr-FR" altLang="en-FR" sz="1200" dirty="0">
                <a:latin typeface="Calibri" panose="020F0502020204030204" pitchFamily="34" charset="0"/>
              </a:rPr>
              <a:t>Etude préliminaire 	</a:t>
            </a:r>
          </a:p>
          <a:p>
            <a:pPr lvl="1"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CC0099"/>
              </a:buClr>
              <a:buSzPct val="115000"/>
              <a:buFont typeface="Wingdings" pitchFamily="2" charset="2"/>
              <a:buChar char="§"/>
            </a:pPr>
            <a:r>
              <a:rPr lang="fr-FR" altLang="en-FR" sz="1200" b="1" dirty="0">
                <a:latin typeface="Calibri" panose="020F0502020204030204" pitchFamily="34" charset="0"/>
              </a:rPr>
              <a:t>1994	</a:t>
            </a:r>
            <a:r>
              <a:rPr lang="fr-FR" altLang="en-FR" sz="1200" dirty="0">
                <a:latin typeface="Calibri" panose="020F0502020204030204" pitchFamily="34" charset="0"/>
              </a:rPr>
              <a:t>Approbation par le conseil du </a:t>
            </a:r>
            <a:r>
              <a:rPr lang="fr-FR" altLang="en-FR" sz="1200" dirty="0" err="1">
                <a:latin typeface="Calibri" panose="020F0502020204030204" pitchFamily="34" charset="0"/>
              </a:rPr>
              <a:t>cern</a:t>
            </a:r>
            <a:endParaRPr lang="fr-FR" altLang="en-FR" sz="1200" dirty="0">
              <a:latin typeface="Calibri" panose="020F0502020204030204" pitchFamily="34" charset="0"/>
            </a:endParaRPr>
          </a:p>
          <a:p>
            <a:pPr lvl="1"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CC0099"/>
              </a:buClr>
              <a:buSzPct val="115000"/>
              <a:buFont typeface="Wingdings" pitchFamily="2" charset="2"/>
              <a:buChar char="§"/>
            </a:pPr>
            <a:r>
              <a:rPr lang="fr-FR" altLang="en-FR" sz="1200" b="1" dirty="0">
                <a:latin typeface="Calibri" panose="020F0502020204030204" pitchFamily="34" charset="0"/>
                <a:sym typeface="Wingdings" pitchFamily="2" charset="2"/>
              </a:rPr>
              <a:t>30 mars 2010	</a:t>
            </a:r>
            <a:r>
              <a:rPr lang="fr-FR" altLang="en-FR" sz="1200" dirty="0">
                <a:latin typeface="Calibri" panose="020F0502020204030204" pitchFamily="34" charset="0"/>
                <a:sym typeface="Wingdings" pitchFamily="2" charset="2"/>
              </a:rPr>
              <a:t>premières collisions à 7 </a:t>
            </a:r>
            <a:r>
              <a:rPr lang="fr-FR" altLang="en-FR" sz="1200" dirty="0" err="1">
                <a:latin typeface="Calibri" panose="020F0502020204030204" pitchFamily="34" charset="0"/>
                <a:sym typeface="Wingdings" pitchFamily="2" charset="2"/>
              </a:rPr>
              <a:t>TeV</a:t>
            </a:r>
            <a:endParaRPr lang="fr-FR" altLang="en-FR" sz="1200" dirty="0">
              <a:latin typeface="Calibri" panose="020F0502020204030204" pitchFamily="34" charset="0"/>
              <a:sym typeface="Wingdings" pitchFamily="2" charset="2"/>
            </a:endParaRPr>
          </a:p>
          <a:p>
            <a:pPr marL="0" marR="0" lvl="0" indent="0" algn="l" defTabSz="6858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FF0066"/>
              </a:buClr>
              <a:buSzPct val="140000"/>
              <a:buFont typeface="Wingdings" pitchFamily="2" charset="2"/>
              <a:buChar char="§"/>
              <a:tabLst/>
              <a:defRPr/>
            </a:pPr>
            <a:r>
              <a:rPr kumimoji="0" lang="fr-FR" altLang="en-FR" sz="15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   Encore 20 ans de fonctionnement prevus</a:t>
            </a:r>
          </a:p>
          <a:p>
            <a:pPr marL="0" indent="0"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CC0099"/>
              </a:buClr>
              <a:buSzPct val="115000"/>
            </a:pPr>
            <a:endParaRPr lang="fr-FR" altLang="en-FR" sz="1200" b="1" dirty="0">
              <a:latin typeface="Calibri" panose="020F0502020204030204" pitchFamily="34" charset="0"/>
              <a:sym typeface="Wingdings" pitchFamily="2" charset="2"/>
            </a:endParaRPr>
          </a:p>
          <a:p>
            <a:pPr lvl="1" defTabSz="685800" eaLnBrk="1" hangingPunct="1">
              <a:lnSpc>
                <a:spcPct val="80000"/>
              </a:lnSpc>
              <a:spcBef>
                <a:spcPct val="20000"/>
              </a:spcBef>
              <a:buClr>
                <a:srgbClr val="CC0099"/>
              </a:buClr>
              <a:buSzPct val="115000"/>
              <a:buFont typeface="Wingdings" pitchFamily="2" charset="2"/>
              <a:buChar char="§"/>
            </a:pPr>
            <a:endParaRPr lang="fr-FR" altLang="en-FR" sz="1200" dirty="0">
              <a:latin typeface="Calibri" panose="020F0502020204030204" pitchFamily="34" charset="0"/>
              <a:sym typeface="Wingdings" pitchFamily="2" charset="2"/>
            </a:endParaRPr>
          </a:p>
        </p:txBody>
      </p:sp>
      <p:pic>
        <p:nvPicPr>
          <p:cNvPr id="40963" name="Picture 5">
            <a:extLst>
              <a:ext uri="{FF2B5EF4-FFF2-40B4-BE49-F238E27FC236}">
                <a16:creationId xmlns:a16="http://schemas.microsoft.com/office/drawing/2014/main" id="{2B71E9DC-C981-7942-A53F-0A23B5085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776" y="579835"/>
            <a:ext cx="2402681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6">
            <a:extLst>
              <a:ext uri="{FF2B5EF4-FFF2-40B4-BE49-F238E27FC236}">
                <a16:creationId xmlns:a16="http://schemas.microsoft.com/office/drawing/2014/main" id="{EFEEC2C0-C338-194F-9F72-58EF040F0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975" y="3674269"/>
            <a:ext cx="1943100" cy="1296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5" name="Slide Number Placeholder 10">
            <a:extLst>
              <a:ext uri="{FF2B5EF4-FFF2-40B4-BE49-F238E27FC236}">
                <a16:creationId xmlns:a16="http://schemas.microsoft.com/office/drawing/2014/main" id="{49FF715F-8D5A-454A-8E8B-14E80AAFE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299713F-AC98-B045-819C-932AA0C52C91}" type="slidenum">
              <a:rPr lang="fr-FR" altLang="en-FR" sz="900">
                <a:latin typeface="Calibri" panose="020F0502020204030204" pitchFamily="34" charset="0"/>
              </a:rPr>
              <a:pPr eaLnBrk="1" hangingPunct="1"/>
              <a:t>53</a:t>
            </a:fld>
            <a:endParaRPr lang="fr-FR" altLang="en-FR" sz="900">
              <a:latin typeface="Calibri" panose="020F0502020204030204" pitchFamily="34" charset="0"/>
            </a:endParaRPr>
          </a:p>
        </p:txBody>
      </p:sp>
      <p:sp>
        <p:nvSpPr>
          <p:cNvPr id="40966" name="Footer Placeholder 11">
            <a:extLst>
              <a:ext uri="{FF2B5EF4-FFF2-40B4-BE49-F238E27FC236}">
                <a16:creationId xmlns:a16="http://schemas.microsoft.com/office/drawing/2014/main" id="{74FD4C45-4306-7C4B-9A84-DDB330BAC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fr-FR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>
            <a:extLst>
              <a:ext uri="{FF2B5EF4-FFF2-40B4-BE49-F238E27FC236}">
                <a16:creationId xmlns:a16="http://schemas.microsoft.com/office/drawing/2014/main" id="{270C3564-7411-014C-A471-A7A263333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Les collisions de protons au LHC</a:t>
            </a:r>
          </a:p>
        </p:txBody>
      </p:sp>
      <p:sp>
        <p:nvSpPr>
          <p:cNvPr id="41986" name="Rectangle 3">
            <a:extLst>
              <a:ext uri="{FF2B5EF4-FFF2-40B4-BE49-F238E27FC236}">
                <a16:creationId xmlns:a16="http://schemas.microsoft.com/office/drawing/2014/main" id="{30BCCE89-6D61-4240-8F8C-97DC47E26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4223" y="4292204"/>
            <a:ext cx="759823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Particules</a:t>
            </a:r>
            <a:endParaRPr lang="en-US" altLang="en-FR" sz="2100">
              <a:latin typeface="Times" pitchFamily="2" charset="0"/>
            </a:endParaRPr>
          </a:p>
        </p:txBody>
      </p:sp>
      <p:pic>
        <p:nvPicPr>
          <p:cNvPr id="41987" name="Picture 4">
            <a:extLst>
              <a:ext uri="{FF2B5EF4-FFF2-40B4-BE49-F238E27FC236}">
                <a16:creationId xmlns:a16="http://schemas.microsoft.com/office/drawing/2014/main" id="{85B608D2-D49F-794D-B23F-17568608C1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932" y="802482"/>
            <a:ext cx="2770585" cy="88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5">
            <a:extLst>
              <a:ext uri="{FF2B5EF4-FFF2-40B4-BE49-F238E27FC236}">
                <a16:creationId xmlns:a16="http://schemas.microsoft.com/office/drawing/2014/main" id="{22DB8E71-BEA1-B147-862D-B7055C2BB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232" y="3240881"/>
            <a:ext cx="2503885" cy="506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6">
            <a:extLst>
              <a:ext uri="{FF2B5EF4-FFF2-40B4-BE49-F238E27FC236}">
                <a16:creationId xmlns:a16="http://schemas.microsoft.com/office/drawing/2014/main" id="{3C279330-C4FC-7B4F-AE08-3A1A4CCB8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2411017"/>
            <a:ext cx="2782491" cy="658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0" name="Rectangle 7">
            <a:extLst>
              <a:ext uri="{FF2B5EF4-FFF2-40B4-BE49-F238E27FC236}">
                <a16:creationId xmlns:a16="http://schemas.microsoft.com/office/drawing/2014/main" id="{046A876C-2EA3-D342-9D1E-FA4ABD1256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8101" y="1314451"/>
            <a:ext cx="2381" cy="2381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1991" name="Oval 8">
            <a:extLst>
              <a:ext uri="{FF2B5EF4-FFF2-40B4-BE49-F238E27FC236}">
                <a16:creationId xmlns:a16="http://schemas.microsoft.com/office/drawing/2014/main" id="{07BF6595-64B9-4446-AB23-49529F43A0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0482" y="1440656"/>
            <a:ext cx="189310" cy="171450"/>
          </a:xfrm>
          <a:prstGeom prst="ellipse">
            <a:avLst/>
          </a:prstGeom>
          <a:noFill/>
          <a:ln w="15875">
            <a:solidFill>
              <a:srgbClr val="FFBB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1992" name="Oval 9">
            <a:extLst>
              <a:ext uri="{FF2B5EF4-FFF2-40B4-BE49-F238E27FC236}">
                <a16:creationId xmlns:a16="http://schemas.microsoft.com/office/drawing/2014/main" id="{F7E8C929-7DFB-484B-9FE5-0D98EF91F6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2862" y="1440656"/>
            <a:ext cx="185738" cy="171450"/>
          </a:xfrm>
          <a:prstGeom prst="ellipse">
            <a:avLst/>
          </a:prstGeom>
          <a:noFill/>
          <a:ln w="15875">
            <a:solidFill>
              <a:srgbClr val="FFBD0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1993" name="Oval 10">
            <a:extLst>
              <a:ext uri="{FF2B5EF4-FFF2-40B4-BE49-F238E27FC236}">
                <a16:creationId xmlns:a16="http://schemas.microsoft.com/office/drawing/2014/main" id="{2280E4A9-D040-CB4E-B6BF-76344A8361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5244" y="1443037"/>
            <a:ext cx="180975" cy="166688"/>
          </a:xfrm>
          <a:prstGeom prst="ellipse">
            <a:avLst/>
          </a:prstGeom>
          <a:noFill/>
          <a:ln w="15875">
            <a:solidFill>
              <a:srgbClr val="FFBE0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1994" name="Oval 11">
            <a:extLst>
              <a:ext uri="{FF2B5EF4-FFF2-40B4-BE49-F238E27FC236}">
                <a16:creationId xmlns:a16="http://schemas.microsoft.com/office/drawing/2014/main" id="{192E435C-8583-1F48-A8BC-7ADFCB643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7625" y="1445419"/>
            <a:ext cx="176213" cy="161925"/>
          </a:xfrm>
          <a:prstGeom prst="ellipse">
            <a:avLst/>
          </a:prstGeom>
          <a:noFill/>
          <a:ln w="15875">
            <a:solidFill>
              <a:srgbClr val="FFC0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1995" name="Oval 12">
            <a:extLst>
              <a:ext uri="{FF2B5EF4-FFF2-40B4-BE49-F238E27FC236}">
                <a16:creationId xmlns:a16="http://schemas.microsoft.com/office/drawing/2014/main" id="{856EE503-0BAA-8247-B5B1-73CEA6376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0006" y="1446610"/>
            <a:ext cx="171450" cy="158353"/>
          </a:xfrm>
          <a:prstGeom prst="ellipse">
            <a:avLst/>
          </a:prstGeom>
          <a:noFill/>
          <a:ln w="15875">
            <a:solidFill>
              <a:srgbClr val="FFC21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1996" name="Oval 13">
            <a:extLst>
              <a:ext uri="{FF2B5EF4-FFF2-40B4-BE49-F238E27FC236}">
                <a16:creationId xmlns:a16="http://schemas.microsoft.com/office/drawing/2014/main" id="{4660A317-CA71-8B49-B1E2-10CC988AB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2387" y="1448992"/>
            <a:ext cx="166688" cy="153590"/>
          </a:xfrm>
          <a:prstGeom prst="ellipse">
            <a:avLst/>
          </a:prstGeom>
          <a:noFill/>
          <a:ln w="15875">
            <a:solidFill>
              <a:srgbClr val="FFC41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1997" name="Oval 14">
            <a:extLst>
              <a:ext uri="{FF2B5EF4-FFF2-40B4-BE49-F238E27FC236}">
                <a16:creationId xmlns:a16="http://schemas.microsoft.com/office/drawing/2014/main" id="{4969E726-A4FE-8D49-AF5A-4A3C21318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4769" y="1451373"/>
            <a:ext cx="161925" cy="148828"/>
          </a:xfrm>
          <a:prstGeom prst="ellipse">
            <a:avLst/>
          </a:prstGeom>
          <a:noFill/>
          <a:ln w="15875">
            <a:solidFill>
              <a:srgbClr val="FFC5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1998" name="Oval 15">
            <a:extLst>
              <a:ext uri="{FF2B5EF4-FFF2-40B4-BE49-F238E27FC236}">
                <a16:creationId xmlns:a16="http://schemas.microsoft.com/office/drawing/2014/main" id="{7B68DC88-54C8-6949-AC79-980B06452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7150" y="1453754"/>
            <a:ext cx="157163" cy="144065"/>
          </a:xfrm>
          <a:prstGeom prst="ellipse">
            <a:avLst/>
          </a:prstGeom>
          <a:noFill/>
          <a:ln w="15875">
            <a:solidFill>
              <a:srgbClr val="FFC72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1999" name="Oval 16">
            <a:extLst>
              <a:ext uri="{FF2B5EF4-FFF2-40B4-BE49-F238E27FC236}">
                <a16:creationId xmlns:a16="http://schemas.microsoft.com/office/drawing/2014/main" id="{E93FC48C-6AC0-8342-80CC-EB36B2363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8342" y="1456135"/>
            <a:ext cx="153590" cy="139303"/>
          </a:xfrm>
          <a:prstGeom prst="ellipse">
            <a:avLst/>
          </a:prstGeom>
          <a:noFill/>
          <a:ln w="15875">
            <a:solidFill>
              <a:srgbClr val="FFC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00" name="Oval 17">
            <a:extLst>
              <a:ext uri="{FF2B5EF4-FFF2-40B4-BE49-F238E27FC236}">
                <a16:creationId xmlns:a16="http://schemas.microsoft.com/office/drawing/2014/main" id="{2B55803E-F034-4346-AB57-AB7D6105D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0723" y="1458517"/>
            <a:ext cx="148828" cy="134540"/>
          </a:xfrm>
          <a:prstGeom prst="ellipse">
            <a:avLst/>
          </a:prstGeom>
          <a:noFill/>
          <a:ln w="15875">
            <a:solidFill>
              <a:srgbClr val="FFCA3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01" name="Oval 18">
            <a:extLst>
              <a:ext uri="{FF2B5EF4-FFF2-40B4-BE49-F238E27FC236}">
                <a16:creationId xmlns:a16="http://schemas.microsoft.com/office/drawing/2014/main" id="{CAB9FDFD-FA35-5442-8368-8E2FEDABD3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3104" y="1460898"/>
            <a:ext cx="144065" cy="129778"/>
          </a:xfrm>
          <a:prstGeom prst="ellipse">
            <a:avLst/>
          </a:prstGeom>
          <a:noFill/>
          <a:ln w="15875">
            <a:solidFill>
              <a:srgbClr val="FFCC3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02" name="Oval 19">
            <a:extLst>
              <a:ext uri="{FF2B5EF4-FFF2-40B4-BE49-F238E27FC236}">
                <a16:creationId xmlns:a16="http://schemas.microsoft.com/office/drawing/2014/main" id="{D99C4D65-F6DC-9445-A7DB-65CDC6F92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5485" y="1460897"/>
            <a:ext cx="139303" cy="127397"/>
          </a:xfrm>
          <a:prstGeom prst="ellipse">
            <a:avLst/>
          </a:prstGeom>
          <a:noFill/>
          <a:ln w="15875">
            <a:solidFill>
              <a:srgbClr val="FFCE4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03" name="Oval 20">
            <a:extLst>
              <a:ext uri="{FF2B5EF4-FFF2-40B4-BE49-F238E27FC236}">
                <a16:creationId xmlns:a16="http://schemas.microsoft.com/office/drawing/2014/main" id="{1664E117-5159-3942-ABFA-E106A8E9A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7867" y="1463279"/>
            <a:ext cx="134540" cy="123825"/>
          </a:xfrm>
          <a:prstGeom prst="ellipse">
            <a:avLst/>
          </a:prstGeom>
          <a:noFill/>
          <a:ln w="15875">
            <a:solidFill>
              <a:srgbClr val="FFD04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04" name="Oval 21">
            <a:extLst>
              <a:ext uri="{FF2B5EF4-FFF2-40B4-BE49-F238E27FC236}">
                <a16:creationId xmlns:a16="http://schemas.microsoft.com/office/drawing/2014/main" id="{8CE99684-BA44-0046-99C2-6861E0FF6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0248" y="1465660"/>
            <a:ext cx="129778" cy="119063"/>
          </a:xfrm>
          <a:prstGeom prst="ellipse">
            <a:avLst/>
          </a:prstGeom>
          <a:noFill/>
          <a:ln w="15875">
            <a:solidFill>
              <a:srgbClr val="FFD15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05" name="Oval 22">
            <a:extLst>
              <a:ext uri="{FF2B5EF4-FFF2-40B4-BE49-F238E27FC236}">
                <a16:creationId xmlns:a16="http://schemas.microsoft.com/office/drawing/2014/main" id="{6FE68FA4-CB01-0148-9F6D-30ADBC0B5A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2629" y="1468042"/>
            <a:ext cx="126206" cy="116681"/>
          </a:xfrm>
          <a:prstGeom prst="ellipse">
            <a:avLst/>
          </a:prstGeom>
          <a:noFill/>
          <a:ln w="15875">
            <a:solidFill>
              <a:srgbClr val="FFD35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06" name="Oval 23">
            <a:extLst>
              <a:ext uri="{FF2B5EF4-FFF2-40B4-BE49-F238E27FC236}">
                <a16:creationId xmlns:a16="http://schemas.microsoft.com/office/drawing/2014/main" id="{57E21340-CE35-684A-ACA4-5B3C8D85AE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5010" y="1470423"/>
            <a:ext cx="121444" cy="111919"/>
          </a:xfrm>
          <a:prstGeom prst="ellipse">
            <a:avLst/>
          </a:prstGeom>
          <a:noFill/>
          <a:ln w="15875">
            <a:solidFill>
              <a:srgbClr val="FFD55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07" name="Oval 24">
            <a:extLst>
              <a:ext uri="{FF2B5EF4-FFF2-40B4-BE49-F238E27FC236}">
                <a16:creationId xmlns:a16="http://schemas.microsoft.com/office/drawing/2014/main" id="{CD00C1E6-2139-6F4C-94E5-228119A6BB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7392" y="1472804"/>
            <a:ext cx="116681" cy="107156"/>
          </a:xfrm>
          <a:prstGeom prst="ellipse">
            <a:avLst/>
          </a:prstGeom>
          <a:noFill/>
          <a:ln w="15875">
            <a:solidFill>
              <a:srgbClr val="FFD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08" name="Oval 25">
            <a:extLst>
              <a:ext uri="{FF2B5EF4-FFF2-40B4-BE49-F238E27FC236}">
                <a16:creationId xmlns:a16="http://schemas.microsoft.com/office/drawing/2014/main" id="{E313E01D-668E-014F-9969-2FA5FD82C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9773" y="1473994"/>
            <a:ext cx="111919" cy="103585"/>
          </a:xfrm>
          <a:prstGeom prst="ellipse">
            <a:avLst/>
          </a:prstGeom>
          <a:noFill/>
          <a:ln w="15875">
            <a:solidFill>
              <a:srgbClr val="FFD86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09" name="Oval 26">
            <a:extLst>
              <a:ext uri="{FF2B5EF4-FFF2-40B4-BE49-F238E27FC236}">
                <a16:creationId xmlns:a16="http://schemas.microsoft.com/office/drawing/2014/main" id="{543F52A9-FA06-FF49-8521-B9255180A9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2154" y="1476376"/>
            <a:ext cx="107156" cy="98822"/>
          </a:xfrm>
          <a:prstGeom prst="ellipse">
            <a:avLst/>
          </a:prstGeom>
          <a:noFill/>
          <a:ln w="15875">
            <a:solidFill>
              <a:srgbClr val="FFDA7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10" name="Oval 27">
            <a:extLst>
              <a:ext uri="{FF2B5EF4-FFF2-40B4-BE49-F238E27FC236}">
                <a16:creationId xmlns:a16="http://schemas.microsoft.com/office/drawing/2014/main" id="{DAB1E4DA-5D7A-B844-BC3A-BFE1161F3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4535" y="1478757"/>
            <a:ext cx="102394" cy="94060"/>
          </a:xfrm>
          <a:prstGeom prst="ellipse">
            <a:avLst/>
          </a:prstGeom>
          <a:noFill/>
          <a:ln w="15875">
            <a:solidFill>
              <a:srgbClr val="FFDC7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11" name="Oval 28">
            <a:extLst>
              <a:ext uri="{FF2B5EF4-FFF2-40B4-BE49-F238E27FC236}">
                <a16:creationId xmlns:a16="http://schemas.microsoft.com/office/drawing/2014/main" id="{07E52C51-5B86-4F4E-956B-4424705D8B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6" y="1481138"/>
            <a:ext cx="98822" cy="89297"/>
          </a:xfrm>
          <a:prstGeom prst="ellipse">
            <a:avLst/>
          </a:prstGeom>
          <a:noFill/>
          <a:ln w="15875">
            <a:solidFill>
              <a:srgbClr val="FFDD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12" name="Oval 29">
            <a:extLst>
              <a:ext uri="{FF2B5EF4-FFF2-40B4-BE49-F238E27FC236}">
                <a16:creationId xmlns:a16="http://schemas.microsoft.com/office/drawing/2014/main" id="{E80C5D15-9AB4-6446-907D-F3AAF7CA0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8107" y="1481138"/>
            <a:ext cx="94060" cy="86916"/>
          </a:xfrm>
          <a:prstGeom prst="ellipse">
            <a:avLst/>
          </a:prstGeom>
          <a:noFill/>
          <a:ln w="15875">
            <a:solidFill>
              <a:srgbClr val="FFDF8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13" name="Oval 30">
            <a:extLst>
              <a:ext uri="{FF2B5EF4-FFF2-40B4-BE49-F238E27FC236}">
                <a16:creationId xmlns:a16="http://schemas.microsoft.com/office/drawing/2014/main" id="{DDF48EAC-EAB4-734C-98A0-C76E36A7D3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488" y="1483519"/>
            <a:ext cx="89297" cy="82154"/>
          </a:xfrm>
          <a:prstGeom prst="ellipse">
            <a:avLst/>
          </a:prstGeom>
          <a:noFill/>
          <a:ln w="15875">
            <a:solidFill>
              <a:srgbClr val="FFE18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14" name="Oval 31">
            <a:extLst>
              <a:ext uri="{FF2B5EF4-FFF2-40B4-BE49-F238E27FC236}">
                <a16:creationId xmlns:a16="http://schemas.microsoft.com/office/drawing/2014/main" id="{B7C50BDF-F667-374D-AF45-BC8FA69D95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2869" y="1485900"/>
            <a:ext cx="84535" cy="77391"/>
          </a:xfrm>
          <a:prstGeom prst="ellipse">
            <a:avLst/>
          </a:prstGeom>
          <a:noFill/>
          <a:ln w="15875">
            <a:solidFill>
              <a:srgbClr val="FFE29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15" name="Oval 32">
            <a:extLst>
              <a:ext uri="{FF2B5EF4-FFF2-40B4-BE49-F238E27FC236}">
                <a16:creationId xmlns:a16="http://schemas.microsoft.com/office/drawing/2014/main" id="{2530DFF9-0140-094B-B135-96A88A788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51" y="1488281"/>
            <a:ext cx="79772" cy="72629"/>
          </a:xfrm>
          <a:prstGeom prst="ellipse">
            <a:avLst/>
          </a:prstGeom>
          <a:noFill/>
          <a:ln w="15875">
            <a:solidFill>
              <a:srgbClr val="FFE4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16" name="Oval 33">
            <a:extLst>
              <a:ext uri="{FF2B5EF4-FFF2-40B4-BE49-F238E27FC236}">
                <a16:creationId xmlns:a16="http://schemas.microsoft.com/office/drawing/2014/main" id="{6085F732-AF58-F94D-AC88-50C807BC4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7632" y="1490663"/>
            <a:ext cx="75010" cy="69056"/>
          </a:xfrm>
          <a:prstGeom prst="ellipse">
            <a:avLst/>
          </a:prstGeom>
          <a:noFill/>
          <a:ln w="15875">
            <a:solidFill>
              <a:srgbClr val="FFE6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17" name="Oval 34">
            <a:extLst>
              <a:ext uri="{FF2B5EF4-FFF2-40B4-BE49-F238E27FC236}">
                <a16:creationId xmlns:a16="http://schemas.microsoft.com/office/drawing/2014/main" id="{17B4001F-714C-C646-A6E1-4A596142EE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0012" y="1493044"/>
            <a:ext cx="71438" cy="64294"/>
          </a:xfrm>
          <a:prstGeom prst="ellipse">
            <a:avLst/>
          </a:prstGeom>
          <a:noFill/>
          <a:ln w="15875">
            <a:solidFill>
              <a:srgbClr val="FFE8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18" name="Oval 35">
            <a:extLst>
              <a:ext uri="{FF2B5EF4-FFF2-40B4-BE49-F238E27FC236}">
                <a16:creationId xmlns:a16="http://schemas.microsoft.com/office/drawing/2014/main" id="{FC08A049-DD66-3D4E-B2FE-44C0DDACF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2394" y="1495426"/>
            <a:ext cx="66675" cy="59531"/>
          </a:xfrm>
          <a:prstGeom prst="ellipse">
            <a:avLst/>
          </a:prstGeom>
          <a:noFill/>
          <a:ln w="15875">
            <a:solidFill>
              <a:srgbClr val="FFE9A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19" name="Oval 36">
            <a:extLst>
              <a:ext uri="{FF2B5EF4-FFF2-40B4-BE49-F238E27FC236}">
                <a16:creationId xmlns:a16="http://schemas.microsoft.com/office/drawing/2014/main" id="{157BD209-6ABB-4D47-8BA9-2D7013E997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4775" y="1497806"/>
            <a:ext cx="61913" cy="57150"/>
          </a:xfrm>
          <a:prstGeom prst="ellipse">
            <a:avLst/>
          </a:prstGeom>
          <a:noFill/>
          <a:ln w="15875">
            <a:solidFill>
              <a:srgbClr val="FFEB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20" name="Oval 37">
            <a:extLst>
              <a:ext uri="{FF2B5EF4-FFF2-40B4-BE49-F238E27FC236}">
                <a16:creationId xmlns:a16="http://schemas.microsoft.com/office/drawing/2014/main" id="{A268FB16-5972-1D4D-839A-F34A9FA7ED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7156" y="1500187"/>
            <a:ext cx="57150" cy="52388"/>
          </a:xfrm>
          <a:prstGeom prst="ellipse">
            <a:avLst/>
          </a:prstGeom>
          <a:noFill/>
          <a:ln w="15875">
            <a:solidFill>
              <a:srgbClr val="FFEDB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21" name="Oval 38">
            <a:extLst>
              <a:ext uri="{FF2B5EF4-FFF2-40B4-BE49-F238E27FC236}">
                <a16:creationId xmlns:a16="http://schemas.microsoft.com/office/drawing/2014/main" id="{B24532DF-E127-D340-8C6C-5D796085C7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9537" y="1502569"/>
            <a:ext cx="52388" cy="47625"/>
          </a:xfrm>
          <a:prstGeom prst="ellipse">
            <a:avLst/>
          </a:prstGeom>
          <a:noFill/>
          <a:ln w="15875">
            <a:solidFill>
              <a:srgbClr val="FFEE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22" name="Oval 39">
            <a:extLst>
              <a:ext uri="{FF2B5EF4-FFF2-40B4-BE49-F238E27FC236}">
                <a16:creationId xmlns:a16="http://schemas.microsoft.com/office/drawing/2014/main" id="{43F5E4A4-C9C3-564A-9F51-A7FE76A503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1919" y="1502569"/>
            <a:ext cx="47625" cy="45244"/>
          </a:xfrm>
          <a:prstGeom prst="ellipse">
            <a:avLst/>
          </a:prstGeom>
          <a:noFill/>
          <a:ln w="15875">
            <a:solidFill>
              <a:srgbClr val="FFF0C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23" name="Oval 40">
            <a:extLst>
              <a:ext uri="{FF2B5EF4-FFF2-40B4-BE49-F238E27FC236}">
                <a16:creationId xmlns:a16="http://schemas.microsoft.com/office/drawing/2014/main" id="{D5645A30-2664-E04C-BDA7-966F1FB519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1503760"/>
            <a:ext cx="42863" cy="41672"/>
          </a:xfrm>
          <a:prstGeom prst="ellipse">
            <a:avLst/>
          </a:prstGeom>
          <a:noFill/>
          <a:ln w="15875">
            <a:solidFill>
              <a:srgbClr val="FFF2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24" name="Oval 41">
            <a:extLst>
              <a:ext uri="{FF2B5EF4-FFF2-40B4-BE49-F238E27FC236}">
                <a16:creationId xmlns:a16="http://schemas.microsoft.com/office/drawing/2014/main" id="{CADC5605-8DA7-AD40-B0E3-F39F0FE25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5492" y="1506141"/>
            <a:ext cx="39290" cy="36909"/>
          </a:xfrm>
          <a:prstGeom prst="ellipse">
            <a:avLst/>
          </a:prstGeom>
          <a:noFill/>
          <a:ln w="15875">
            <a:solidFill>
              <a:srgbClr val="FFF4D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25" name="Oval 42">
            <a:extLst>
              <a:ext uri="{FF2B5EF4-FFF2-40B4-BE49-F238E27FC236}">
                <a16:creationId xmlns:a16="http://schemas.microsoft.com/office/drawing/2014/main" id="{424FC0AB-CED2-EC42-81F8-CF687352A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7873" y="1508522"/>
            <a:ext cx="34528" cy="32147"/>
          </a:xfrm>
          <a:prstGeom prst="ellipse">
            <a:avLst/>
          </a:prstGeom>
          <a:noFill/>
          <a:ln w="15875">
            <a:solidFill>
              <a:srgbClr val="FFF5D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26" name="Oval 43">
            <a:extLst>
              <a:ext uri="{FF2B5EF4-FFF2-40B4-BE49-F238E27FC236}">
                <a16:creationId xmlns:a16="http://schemas.microsoft.com/office/drawing/2014/main" id="{2B25E018-23F2-C041-BF76-BDF467B34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0254" y="1510904"/>
            <a:ext cx="29765" cy="27384"/>
          </a:xfrm>
          <a:prstGeom prst="ellipse">
            <a:avLst/>
          </a:prstGeom>
          <a:noFill/>
          <a:ln w="15875">
            <a:solidFill>
              <a:srgbClr val="FFF7D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27" name="Oval 44">
            <a:extLst>
              <a:ext uri="{FF2B5EF4-FFF2-40B4-BE49-F238E27FC236}">
                <a16:creationId xmlns:a16="http://schemas.microsoft.com/office/drawing/2014/main" id="{DF75914E-0D2D-A145-92A5-65A5FF0335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2635" y="1513285"/>
            <a:ext cx="25003" cy="22622"/>
          </a:xfrm>
          <a:prstGeom prst="ellipse">
            <a:avLst/>
          </a:prstGeom>
          <a:noFill/>
          <a:ln w="15875">
            <a:solidFill>
              <a:srgbClr val="FFF9E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28" name="Oval 45">
            <a:extLst>
              <a:ext uri="{FF2B5EF4-FFF2-40B4-BE49-F238E27FC236}">
                <a16:creationId xmlns:a16="http://schemas.microsoft.com/office/drawing/2014/main" id="{E1D2E08D-2F7B-3943-A6F0-5B17F4E58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5017" y="1515666"/>
            <a:ext cx="20240" cy="17859"/>
          </a:xfrm>
          <a:prstGeom prst="ellipse">
            <a:avLst/>
          </a:prstGeom>
          <a:noFill/>
          <a:ln w="15875">
            <a:solidFill>
              <a:srgbClr val="FFFAE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29" name="Oval 46">
            <a:extLst>
              <a:ext uri="{FF2B5EF4-FFF2-40B4-BE49-F238E27FC236}">
                <a16:creationId xmlns:a16="http://schemas.microsoft.com/office/drawing/2014/main" id="{8A717C6B-DCE9-3B45-BF91-824492F560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7398" y="1518047"/>
            <a:ext cx="15478" cy="13097"/>
          </a:xfrm>
          <a:prstGeom prst="ellipse">
            <a:avLst/>
          </a:prstGeom>
          <a:noFill/>
          <a:ln w="15875">
            <a:solidFill>
              <a:srgbClr val="FFFC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30" name="Oval 47">
            <a:extLst>
              <a:ext uri="{FF2B5EF4-FFF2-40B4-BE49-F238E27FC236}">
                <a16:creationId xmlns:a16="http://schemas.microsoft.com/office/drawing/2014/main" id="{1904427D-D401-3341-A977-7BA98CDC8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9779" y="1520429"/>
            <a:ext cx="11906" cy="9525"/>
          </a:xfrm>
          <a:prstGeom prst="ellipse">
            <a:avLst/>
          </a:prstGeom>
          <a:noFill/>
          <a:ln w="15875">
            <a:solidFill>
              <a:srgbClr val="FFFE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31" name="Oval 48">
            <a:extLst>
              <a:ext uri="{FF2B5EF4-FFF2-40B4-BE49-F238E27FC236}">
                <a16:creationId xmlns:a16="http://schemas.microsoft.com/office/drawing/2014/main" id="{27B9AF06-442B-A245-B568-E9AC5E8EC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2160" y="1522810"/>
            <a:ext cx="7144" cy="4763"/>
          </a:xfrm>
          <a:prstGeom prst="ellipse">
            <a:avLst/>
          </a:prstGeom>
          <a:noFill/>
          <a:ln w="158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32" name="Oval 49">
            <a:extLst>
              <a:ext uri="{FF2B5EF4-FFF2-40B4-BE49-F238E27FC236}">
                <a16:creationId xmlns:a16="http://schemas.microsoft.com/office/drawing/2014/main" id="{BAEF8B3D-F939-D342-B4C9-B6F74D49D4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0482" y="1440656"/>
            <a:ext cx="189310" cy="171450"/>
          </a:xfrm>
          <a:prstGeom prst="ellipse">
            <a:avLst/>
          </a:prstGeom>
          <a:noFill/>
          <a:ln w="3175">
            <a:solidFill>
              <a:srgbClr val="2F12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33" name="Rectangle 50">
            <a:extLst>
              <a:ext uri="{FF2B5EF4-FFF2-40B4-BE49-F238E27FC236}">
                <a16:creationId xmlns:a16="http://schemas.microsoft.com/office/drawing/2014/main" id="{74C8C921-39BC-5F49-A1D5-574411DB26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1476" y="1208485"/>
            <a:ext cx="2381" cy="2381"/>
          </a:xfrm>
          <a:prstGeom prst="rect">
            <a:avLst/>
          </a:prstGeom>
          <a:solidFill>
            <a:srgbClr val="2F12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34" name="Oval 51">
            <a:extLst>
              <a:ext uri="{FF2B5EF4-FFF2-40B4-BE49-F238E27FC236}">
                <a16:creationId xmlns:a16="http://schemas.microsoft.com/office/drawing/2014/main" id="{BCEBE343-C765-BA4B-872C-718A7A245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3856" y="1334691"/>
            <a:ext cx="190500" cy="133350"/>
          </a:xfrm>
          <a:prstGeom prst="ellipse">
            <a:avLst/>
          </a:prstGeom>
          <a:noFill/>
          <a:ln w="15875">
            <a:solidFill>
              <a:srgbClr val="FFBB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35" name="Oval 52">
            <a:extLst>
              <a:ext uri="{FF2B5EF4-FFF2-40B4-BE49-F238E27FC236}">
                <a16:creationId xmlns:a16="http://schemas.microsoft.com/office/drawing/2014/main" id="{42DC4B37-77A7-AC49-B5A3-422DCC1F09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6237" y="1334691"/>
            <a:ext cx="185738" cy="133350"/>
          </a:xfrm>
          <a:prstGeom prst="ellipse">
            <a:avLst/>
          </a:prstGeom>
          <a:noFill/>
          <a:ln w="15875">
            <a:solidFill>
              <a:srgbClr val="FFBD0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36" name="Oval 53">
            <a:extLst>
              <a:ext uri="{FF2B5EF4-FFF2-40B4-BE49-F238E27FC236}">
                <a16:creationId xmlns:a16="http://schemas.microsoft.com/office/drawing/2014/main" id="{A905E7FA-54D7-ED4C-898B-77A7F876F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8619" y="1337072"/>
            <a:ext cx="180975" cy="128588"/>
          </a:xfrm>
          <a:prstGeom prst="ellipse">
            <a:avLst/>
          </a:prstGeom>
          <a:noFill/>
          <a:ln w="15875">
            <a:solidFill>
              <a:srgbClr val="FFBE0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37" name="Oval 54">
            <a:extLst>
              <a:ext uri="{FF2B5EF4-FFF2-40B4-BE49-F238E27FC236}">
                <a16:creationId xmlns:a16="http://schemas.microsoft.com/office/drawing/2014/main" id="{364E6EB9-8E13-9740-A148-8C951D17C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1339454"/>
            <a:ext cx="176213" cy="123825"/>
          </a:xfrm>
          <a:prstGeom prst="ellipse">
            <a:avLst/>
          </a:prstGeom>
          <a:noFill/>
          <a:ln w="15875">
            <a:solidFill>
              <a:srgbClr val="FFC0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38" name="Oval 55">
            <a:extLst>
              <a:ext uri="{FF2B5EF4-FFF2-40B4-BE49-F238E27FC236}">
                <a16:creationId xmlns:a16="http://schemas.microsoft.com/office/drawing/2014/main" id="{3AE1A5B0-5237-2049-801F-1114AB5EC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3381" y="1339454"/>
            <a:ext cx="171450" cy="123825"/>
          </a:xfrm>
          <a:prstGeom prst="ellipse">
            <a:avLst/>
          </a:prstGeom>
          <a:noFill/>
          <a:ln w="15875">
            <a:solidFill>
              <a:srgbClr val="FFC21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39" name="Oval 56">
            <a:extLst>
              <a:ext uri="{FF2B5EF4-FFF2-40B4-BE49-F238E27FC236}">
                <a16:creationId xmlns:a16="http://schemas.microsoft.com/office/drawing/2014/main" id="{C0E54EB5-D938-7D43-871B-5A2CD3D2B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5762" y="1341835"/>
            <a:ext cx="166688" cy="119063"/>
          </a:xfrm>
          <a:prstGeom prst="ellipse">
            <a:avLst/>
          </a:prstGeom>
          <a:noFill/>
          <a:ln w="15875">
            <a:solidFill>
              <a:srgbClr val="FFC41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40" name="Oval 57">
            <a:extLst>
              <a:ext uri="{FF2B5EF4-FFF2-40B4-BE49-F238E27FC236}">
                <a16:creationId xmlns:a16="http://schemas.microsoft.com/office/drawing/2014/main" id="{07386C2E-4EF4-3E42-9611-1CE81B649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8144" y="1344216"/>
            <a:ext cx="161925" cy="114300"/>
          </a:xfrm>
          <a:prstGeom prst="ellipse">
            <a:avLst/>
          </a:prstGeom>
          <a:noFill/>
          <a:ln w="15875">
            <a:solidFill>
              <a:srgbClr val="FFC5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41" name="Oval 58">
            <a:extLst>
              <a:ext uri="{FF2B5EF4-FFF2-40B4-BE49-F238E27FC236}">
                <a16:creationId xmlns:a16="http://schemas.microsoft.com/office/drawing/2014/main" id="{F6AE1A3D-D0E7-9E46-BBC3-6F66E87AE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0525" y="1344216"/>
            <a:ext cx="157163" cy="114300"/>
          </a:xfrm>
          <a:prstGeom prst="ellipse">
            <a:avLst/>
          </a:prstGeom>
          <a:noFill/>
          <a:ln w="15875">
            <a:solidFill>
              <a:srgbClr val="FFC72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42" name="Oval 59">
            <a:extLst>
              <a:ext uri="{FF2B5EF4-FFF2-40B4-BE49-F238E27FC236}">
                <a16:creationId xmlns:a16="http://schemas.microsoft.com/office/drawing/2014/main" id="{6F23FEF6-6244-0F43-A347-556B154936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906" y="1346597"/>
            <a:ext cx="152400" cy="109538"/>
          </a:xfrm>
          <a:prstGeom prst="ellipse">
            <a:avLst/>
          </a:prstGeom>
          <a:noFill/>
          <a:ln w="15875">
            <a:solidFill>
              <a:srgbClr val="FFC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43" name="Oval 60">
            <a:extLst>
              <a:ext uri="{FF2B5EF4-FFF2-40B4-BE49-F238E27FC236}">
                <a16:creationId xmlns:a16="http://schemas.microsoft.com/office/drawing/2014/main" id="{BA71655E-0CFF-E047-B012-83FB1B36B6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5287" y="1348979"/>
            <a:ext cx="148829" cy="104775"/>
          </a:xfrm>
          <a:prstGeom prst="ellipse">
            <a:avLst/>
          </a:prstGeom>
          <a:noFill/>
          <a:ln w="15875">
            <a:solidFill>
              <a:srgbClr val="FFCA3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44" name="Oval 61">
            <a:extLst>
              <a:ext uri="{FF2B5EF4-FFF2-40B4-BE49-F238E27FC236}">
                <a16:creationId xmlns:a16="http://schemas.microsoft.com/office/drawing/2014/main" id="{4B76EBA1-E572-1940-813B-40DC383AEA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7669" y="1351360"/>
            <a:ext cx="144066" cy="100013"/>
          </a:xfrm>
          <a:prstGeom prst="ellipse">
            <a:avLst/>
          </a:prstGeom>
          <a:noFill/>
          <a:ln w="15875">
            <a:solidFill>
              <a:srgbClr val="FFCC3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45" name="Oval 62">
            <a:extLst>
              <a:ext uri="{FF2B5EF4-FFF2-40B4-BE49-F238E27FC236}">
                <a16:creationId xmlns:a16="http://schemas.microsoft.com/office/drawing/2014/main" id="{1DB6961A-DC56-9D4E-98C3-0D21F555E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0050" y="1351360"/>
            <a:ext cx="139304" cy="100013"/>
          </a:xfrm>
          <a:prstGeom prst="ellipse">
            <a:avLst/>
          </a:prstGeom>
          <a:noFill/>
          <a:ln w="15875">
            <a:solidFill>
              <a:srgbClr val="FFCE4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46" name="Oval 63">
            <a:extLst>
              <a:ext uri="{FF2B5EF4-FFF2-40B4-BE49-F238E27FC236}">
                <a16:creationId xmlns:a16="http://schemas.microsoft.com/office/drawing/2014/main" id="{8236B9A9-770A-4E4A-8C08-39AE343BF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242" y="1353741"/>
            <a:ext cx="135731" cy="95250"/>
          </a:xfrm>
          <a:prstGeom prst="ellipse">
            <a:avLst/>
          </a:prstGeom>
          <a:noFill/>
          <a:ln w="15875">
            <a:solidFill>
              <a:srgbClr val="FFD04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47" name="Oval 64">
            <a:extLst>
              <a:ext uri="{FF2B5EF4-FFF2-40B4-BE49-F238E27FC236}">
                <a16:creationId xmlns:a16="http://schemas.microsoft.com/office/drawing/2014/main" id="{4433378D-AC46-CE47-803E-F4C533DED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623" y="1356122"/>
            <a:ext cx="130969" cy="90488"/>
          </a:xfrm>
          <a:prstGeom prst="ellipse">
            <a:avLst/>
          </a:prstGeom>
          <a:noFill/>
          <a:ln w="15875">
            <a:solidFill>
              <a:srgbClr val="FFD15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48" name="Oval 65">
            <a:extLst>
              <a:ext uri="{FF2B5EF4-FFF2-40B4-BE49-F238E27FC236}">
                <a16:creationId xmlns:a16="http://schemas.microsoft.com/office/drawing/2014/main" id="{691AB7D9-FE65-674F-B6E3-B8AE2717A9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6004" y="1356122"/>
            <a:ext cx="126206" cy="90488"/>
          </a:xfrm>
          <a:prstGeom prst="ellipse">
            <a:avLst/>
          </a:prstGeom>
          <a:noFill/>
          <a:ln w="15875">
            <a:solidFill>
              <a:srgbClr val="FFD35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49" name="Oval 66">
            <a:extLst>
              <a:ext uri="{FF2B5EF4-FFF2-40B4-BE49-F238E27FC236}">
                <a16:creationId xmlns:a16="http://schemas.microsoft.com/office/drawing/2014/main" id="{556A7050-BDAE-D04D-A8D6-370B02B5F2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8385" y="1358504"/>
            <a:ext cx="121444" cy="86915"/>
          </a:xfrm>
          <a:prstGeom prst="ellipse">
            <a:avLst/>
          </a:prstGeom>
          <a:noFill/>
          <a:ln w="15875">
            <a:solidFill>
              <a:srgbClr val="FFD55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50" name="Oval 67">
            <a:extLst>
              <a:ext uri="{FF2B5EF4-FFF2-40B4-BE49-F238E27FC236}">
                <a16:creationId xmlns:a16="http://schemas.microsoft.com/office/drawing/2014/main" id="{0B160F5A-50C7-F944-82D8-F86E7B26C8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0767" y="1359694"/>
            <a:ext cx="116681" cy="83344"/>
          </a:xfrm>
          <a:prstGeom prst="ellipse">
            <a:avLst/>
          </a:prstGeom>
          <a:noFill/>
          <a:ln w="15875">
            <a:solidFill>
              <a:srgbClr val="FFD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51" name="Oval 68">
            <a:extLst>
              <a:ext uri="{FF2B5EF4-FFF2-40B4-BE49-F238E27FC236}">
                <a16:creationId xmlns:a16="http://schemas.microsoft.com/office/drawing/2014/main" id="{3749C998-8BBC-974A-AA1C-C749F8059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3148" y="1362076"/>
            <a:ext cx="111919" cy="78581"/>
          </a:xfrm>
          <a:prstGeom prst="ellipse">
            <a:avLst/>
          </a:prstGeom>
          <a:noFill/>
          <a:ln w="15875">
            <a:solidFill>
              <a:srgbClr val="FFD86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52" name="Oval 69">
            <a:extLst>
              <a:ext uri="{FF2B5EF4-FFF2-40B4-BE49-F238E27FC236}">
                <a16:creationId xmlns:a16="http://schemas.microsoft.com/office/drawing/2014/main" id="{99D68E5B-A927-614D-940C-BBE6EB804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5529" y="1362076"/>
            <a:ext cx="107156" cy="78581"/>
          </a:xfrm>
          <a:prstGeom prst="ellipse">
            <a:avLst/>
          </a:prstGeom>
          <a:noFill/>
          <a:ln w="15875">
            <a:solidFill>
              <a:srgbClr val="FFDA7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53" name="Oval 70">
            <a:extLst>
              <a:ext uri="{FF2B5EF4-FFF2-40B4-BE49-F238E27FC236}">
                <a16:creationId xmlns:a16="http://schemas.microsoft.com/office/drawing/2014/main" id="{C880687F-6F70-BD4A-A090-7C4C28467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7910" y="1364457"/>
            <a:ext cx="102394" cy="73819"/>
          </a:xfrm>
          <a:prstGeom prst="ellipse">
            <a:avLst/>
          </a:prstGeom>
          <a:noFill/>
          <a:ln w="15875">
            <a:solidFill>
              <a:srgbClr val="FFDC7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54" name="Oval 71">
            <a:extLst>
              <a:ext uri="{FF2B5EF4-FFF2-40B4-BE49-F238E27FC236}">
                <a16:creationId xmlns:a16="http://schemas.microsoft.com/office/drawing/2014/main" id="{19AEB3B2-F67C-DC40-9DE8-153664257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0292" y="1366838"/>
            <a:ext cx="97631" cy="69056"/>
          </a:xfrm>
          <a:prstGeom prst="ellipse">
            <a:avLst/>
          </a:prstGeom>
          <a:noFill/>
          <a:ln w="15875">
            <a:solidFill>
              <a:srgbClr val="FFDD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55" name="Oval 72">
            <a:extLst>
              <a:ext uri="{FF2B5EF4-FFF2-40B4-BE49-F238E27FC236}">
                <a16:creationId xmlns:a16="http://schemas.microsoft.com/office/drawing/2014/main" id="{E3175CCF-BD40-5540-96C8-DBA449E2E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673" y="1366838"/>
            <a:ext cx="92869" cy="69056"/>
          </a:xfrm>
          <a:prstGeom prst="ellipse">
            <a:avLst/>
          </a:prstGeom>
          <a:noFill/>
          <a:ln w="15875">
            <a:solidFill>
              <a:srgbClr val="FFDF8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56" name="Oval 73">
            <a:extLst>
              <a:ext uri="{FF2B5EF4-FFF2-40B4-BE49-F238E27FC236}">
                <a16:creationId xmlns:a16="http://schemas.microsoft.com/office/drawing/2014/main" id="{772E44D3-D555-0442-AC6A-904F82AFE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5053" y="1369219"/>
            <a:ext cx="89297" cy="64294"/>
          </a:xfrm>
          <a:prstGeom prst="ellipse">
            <a:avLst/>
          </a:prstGeom>
          <a:noFill/>
          <a:ln w="15875">
            <a:solidFill>
              <a:srgbClr val="FFE18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57" name="Oval 74">
            <a:extLst>
              <a:ext uri="{FF2B5EF4-FFF2-40B4-BE49-F238E27FC236}">
                <a16:creationId xmlns:a16="http://schemas.microsoft.com/office/drawing/2014/main" id="{C5DEAF18-9DF2-C342-93A7-152164611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7435" y="1371601"/>
            <a:ext cx="84534" cy="59531"/>
          </a:xfrm>
          <a:prstGeom prst="ellipse">
            <a:avLst/>
          </a:prstGeom>
          <a:noFill/>
          <a:ln w="15875">
            <a:solidFill>
              <a:srgbClr val="FFE29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58" name="Oval 75">
            <a:extLst>
              <a:ext uri="{FF2B5EF4-FFF2-40B4-BE49-F238E27FC236}">
                <a16:creationId xmlns:a16="http://schemas.microsoft.com/office/drawing/2014/main" id="{0DC072E3-B272-204C-85B0-E9A85211D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8625" y="1371601"/>
            <a:ext cx="80963" cy="59531"/>
          </a:xfrm>
          <a:prstGeom prst="ellipse">
            <a:avLst/>
          </a:prstGeom>
          <a:noFill/>
          <a:ln w="15875">
            <a:solidFill>
              <a:srgbClr val="FFE4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59" name="Oval 76">
            <a:extLst>
              <a:ext uri="{FF2B5EF4-FFF2-40B4-BE49-F238E27FC236}">
                <a16:creationId xmlns:a16="http://schemas.microsoft.com/office/drawing/2014/main" id="{4C93E203-EF3D-8E49-8D37-3F6B54ED84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1006" y="1373982"/>
            <a:ext cx="76200" cy="54769"/>
          </a:xfrm>
          <a:prstGeom prst="ellipse">
            <a:avLst/>
          </a:prstGeom>
          <a:noFill/>
          <a:ln w="15875">
            <a:solidFill>
              <a:srgbClr val="FFE6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60" name="Oval 77">
            <a:extLst>
              <a:ext uri="{FF2B5EF4-FFF2-40B4-BE49-F238E27FC236}">
                <a16:creationId xmlns:a16="http://schemas.microsoft.com/office/drawing/2014/main" id="{AB806A0A-F596-7D47-9275-C0690C24CD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3387" y="1376363"/>
            <a:ext cx="71438" cy="50006"/>
          </a:xfrm>
          <a:prstGeom prst="ellipse">
            <a:avLst/>
          </a:prstGeom>
          <a:noFill/>
          <a:ln w="15875">
            <a:solidFill>
              <a:srgbClr val="FFE8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61" name="Oval 78">
            <a:extLst>
              <a:ext uri="{FF2B5EF4-FFF2-40B4-BE49-F238E27FC236}">
                <a16:creationId xmlns:a16="http://schemas.microsoft.com/office/drawing/2014/main" id="{BA10A2D3-4C88-C24C-B65E-1250E9DA09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5769" y="1378744"/>
            <a:ext cx="66675" cy="45244"/>
          </a:xfrm>
          <a:prstGeom prst="ellipse">
            <a:avLst/>
          </a:prstGeom>
          <a:noFill/>
          <a:ln w="15875">
            <a:solidFill>
              <a:srgbClr val="FFE9A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62" name="Oval 79">
            <a:extLst>
              <a:ext uri="{FF2B5EF4-FFF2-40B4-BE49-F238E27FC236}">
                <a16:creationId xmlns:a16="http://schemas.microsoft.com/office/drawing/2014/main" id="{D5DBA723-AF04-6140-BB4F-CDC00C28D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8150" y="1378744"/>
            <a:ext cx="61913" cy="45244"/>
          </a:xfrm>
          <a:prstGeom prst="ellipse">
            <a:avLst/>
          </a:prstGeom>
          <a:noFill/>
          <a:ln w="15875">
            <a:solidFill>
              <a:srgbClr val="FFEB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63" name="Oval 80">
            <a:extLst>
              <a:ext uri="{FF2B5EF4-FFF2-40B4-BE49-F238E27FC236}">
                <a16:creationId xmlns:a16="http://schemas.microsoft.com/office/drawing/2014/main" id="{C609697A-AC78-F94D-B98A-8D82D9523C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0531" y="1381126"/>
            <a:ext cx="57150" cy="40481"/>
          </a:xfrm>
          <a:prstGeom prst="ellipse">
            <a:avLst/>
          </a:prstGeom>
          <a:noFill/>
          <a:ln w="15875">
            <a:solidFill>
              <a:srgbClr val="FFEDB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64" name="Oval 81">
            <a:extLst>
              <a:ext uri="{FF2B5EF4-FFF2-40B4-BE49-F238E27FC236}">
                <a16:creationId xmlns:a16="http://schemas.microsoft.com/office/drawing/2014/main" id="{64F75184-18F8-E648-A2AD-FBFD6E869D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912" y="1383507"/>
            <a:ext cx="52388" cy="35719"/>
          </a:xfrm>
          <a:prstGeom prst="ellipse">
            <a:avLst/>
          </a:prstGeom>
          <a:noFill/>
          <a:ln w="15875">
            <a:solidFill>
              <a:srgbClr val="FFEE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65" name="Oval 82">
            <a:extLst>
              <a:ext uri="{FF2B5EF4-FFF2-40B4-BE49-F238E27FC236}">
                <a16:creationId xmlns:a16="http://schemas.microsoft.com/office/drawing/2014/main" id="{4512ED7A-835D-0F47-8BE9-8335B5DA0D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5294" y="1383507"/>
            <a:ext cx="47625" cy="35719"/>
          </a:xfrm>
          <a:prstGeom prst="ellipse">
            <a:avLst/>
          </a:prstGeom>
          <a:noFill/>
          <a:ln w="15875">
            <a:solidFill>
              <a:srgbClr val="FFF0C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66" name="Oval 83">
            <a:extLst>
              <a:ext uri="{FF2B5EF4-FFF2-40B4-BE49-F238E27FC236}">
                <a16:creationId xmlns:a16="http://schemas.microsoft.com/office/drawing/2014/main" id="{28DDBB66-FBC0-BB48-877A-9203F3517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675" y="1385888"/>
            <a:ext cx="42863" cy="30956"/>
          </a:xfrm>
          <a:prstGeom prst="ellipse">
            <a:avLst/>
          </a:prstGeom>
          <a:noFill/>
          <a:ln w="15875">
            <a:solidFill>
              <a:srgbClr val="FFF2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67" name="Oval 84">
            <a:extLst>
              <a:ext uri="{FF2B5EF4-FFF2-40B4-BE49-F238E27FC236}">
                <a16:creationId xmlns:a16="http://schemas.microsoft.com/office/drawing/2014/main" id="{998C0A6B-AE66-3949-83A9-7503DAB608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0056" y="1388269"/>
            <a:ext cx="38100" cy="27385"/>
          </a:xfrm>
          <a:prstGeom prst="ellipse">
            <a:avLst/>
          </a:prstGeom>
          <a:noFill/>
          <a:ln w="15875">
            <a:solidFill>
              <a:srgbClr val="FFF4D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68" name="Oval 85">
            <a:extLst>
              <a:ext uri="{FF2B5EF4-FFF2-40B4-BE49-F238E27FC236}">
                <a16:creationId xmlns:a16="http://schemas.microsoft.com/office/drawing/2014/main" id="{64653D59-90A2-4B4E-A2A8-F494F257F4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2437" y="1389460"/>
            <a:ext cx="33338" cy="23813"/>
          </a:xfrm>
          <a:prstGeom prst="ellipse">
            <a:avLst/>
          </a:prstGeom>
          <a:noFill/>
          <a:ln w="15875">
            <a:solidFill>
              <a:srgbClr val="FFF5D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69" name="Oval 86">
            <a:extLst>
              <a:ext uri="{FF2B5EF4-FFF2-40B4-BE49-F238E27FC236}">
                <a16:creationId xmlns:a16="http://schemas.microsoft.com/office/drawing/2014/main" id="{3216D228-A622-E84E-BAB0-21C3EE83E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4819" y="1389460"/>
            <a:ext cx="29766" cy="23813"/>
          </a:xfrm>
          <a:prstGeom prst="ellipse">
            <a:avLst/>
          </a:prstGeom>
          <a:noFill/>
          <a:ln w="15875">
            <a:solidFill>
              <a:srgbClr val="FFF7D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70" name="Oval 87">
            <a:extLst>
              <a:ext uri="{FF2B5EF4-FFF2-40B4-BE49-F238E27FC236}">
                <a16:creationId xmlns:a16="http://schemas.microsoft.com/office/drawing/2014/main" id="{42D384EC-50F9-7142-A061-7B056112AF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1391841"/>
            <a:ext cx="25004" cy="19050"/>
          </a:xfrm>
          <a:prstGeom prst="ellipse">
            <a:avLst/>
          </a:prstGeom>
          <a:noFill/>
          <a:ln w="15875">
            <a:solidFill>
              <a:srgbClr val="FFF9E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71" name="Oval 88">
            <a:extLst>
              <a:ext uri="{FF2B5EF4-FFF2-40B4-BE49-F238E27FC236}">
                <a16:creationId xmlns:a16="http://schemas.microsoft.com/office/drawing/2014/main" id="{6E1E8C05-D2C5-EE47-96E2-8B2F319D64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8392" y="1394222"/>
            <a:ext cx="21431" cy="14288"/>
          </a:xfrm>
          <a:prstGeom prst="ellipse">
            <a:avLst/>
          </a:prstGeom>
          <a:noFill/>
          <a:ln w="15875">
            <a:solidFill>
              <a:srgbClr val="FFFAE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72" name="Oval 89">
            <a:extLst>
              <a:ext uri="{FF2B5EF4-FFF2-40B4-BE49-F238E27FC236}">
                <a16:creationId xmlns:a16="http://schemas.microsoft.com/office/drawing/2014/main" id="{C3011198-CE93-F84E-8DE2-B07D67E40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0773" y="1394222"/>
            <a:ext cx="16669" cy="14288"/>
          </a:xfrm>
          <a:prstGeom prst="ellipse">
            <a:avLst/>
          </a:prstGeom>
          <a:noFill/>
          <a:ln w="15875">
            <a:solidFill>
              <a:srgbClr val="FFFC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73" name="Oval 90">
            <a:extLst>
              <a:ext uri="{FF2B5EF4-FFF2-40B4-BE49-F238E27FC236}">
                <a16:creationId xmlns:a16="http://schemas.microsoft.com/office/drawing/2014/main" id="{E5715213-CEE5-2F46-9C87-7255F035C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3154" y="1396604"/>
            <a:ext cx="11906" cy="9525"/>
          </a:xfrm>
          <a:prstGeom prst="ellipse">
            <a:avLst/>
          </a:prstGeom>
          <a:noFill/>
          <a:ln w="15875">
            <a:solidFill>
              <a:srgbClr val="FFFE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74" name="Oval 91">
            <a:extLst>
              <a:ext uri="{FF2B5EF4-FFF2-40B4-BE49-F238E27FC236}">
                <a16:creationId xmlns:a16="http://schemas.microsoft.com/office/drawing/2014/main" id="{7F16F42F-B40D-274F-B9F0-19E591AC97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5535" y="1398985"/>
            <a:ext cx="7144" cy="4763"/>
          </a:xfrm>
          <a:prstGeom prst="ellipse">
            <a:avLst/>
          </a:prstGeom>
          <a:noFill/>
          <a:ln w="158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75" name="Oval 92">
            <a:extLst>
              <a:ext uri="{FF2B5EF4-FFF2-40B4-BE49-F238E27FC236}">
                <a16:creationId xmlns:a16="http://schemas.microsoft.com/office/drawing/2014/main" id="{1C19B143-5269-BA48-B8BC-400E06CF26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3856" y="1334691"/>
            <a:ext cx="190500" cy="133350"/>
          </a:xfrm>
          <a:prstGeom prst="ellipse">
            <a:avLst/>
          </a:prstGeom>
          <a:noFill/>
          <a:ln w="3175">
            <a:solidFill>
              <a:srgbClr val="2F12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76" name="Rectangle 93">
            <a:extLst>
              <a:ext uri="{FF2B5EF4-FFF2-40B4-BE49-F238E27FC236}">
                <a16:creationId xmlns:a16="http://schemas.microsoft.com/office/drawing/2014/main" id="{4404DA6C-6B22-0543-8B99-7AD8AED22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4350" y="1076326"/>
            <a:ext cx="1191" cy="2381"/>
          </a:xfrm>
          <a:prstGeom prst="rect">
            <a:avLst/>
          </a:prstGeom>
          <a:solidFill>
            <a:srgbClr val="2F12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77" name="Oval 94">
            <a:extLst>
              <a:ext uri="{FF2B5EF4-FFF2-40B4-BE49-F238E27FC236}">
                <a16:creationId xmlns:a16="http://schemas.microsoft.com/office/drawing/2014/main" id="{D03DD526-1F1C-E141-AB79-F508AD60FE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5542" y="1202532"/>
            <a:ext cx="105965" cy="102394"/>
          </a:xfrm>
          <a:prstGeom prst="ellipse">
            <a:avLst/>
          </a:prstGeom>
          <a:noFill/>
          <a:ln w="15875">
            <a:solidFill>
              <a:srgbClr val="FFBB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78" name="Oval 95">
            <a:extLst>
              <a:ext uri="{FF2B5EF4-FFF2-40B4-BE49-F238E27FC236}">
                <a16:creationId xmlns:a16="http://schemas.microsoft.com/office/drawing/2014/main" id="{3ADB8E78-B6CE-F645-B1EB-D3302A2BC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7923" y="1202531"/>
            <a:ext cx="101203" cy="100013"/>
          </a:xfrm>
          <a:prstGeom prst="ellipse">
            <a:avLst/>
          </a:prstGeom>
          <a:noFill/>
          <a:ln w="15875">
            <a:solidFill>
              <a:srgbClr val="FFBE0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79" name="Oval 96">
            <a:extLst>
              <a:ext uri="{FF2B5EF4-FFF2-40B4-BE49-F238E27FC236}">
                <a16:creationId xmlns:a16="http://schemas.microsoft.com/office/drawing/2014/main" id="{D5E691F2-B6F0-154D-8626-CFB80D3C22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0304" y="1204913"/>
            <a:ext cx="96440" cy="96441"/>
          </a:xfrm>
          <a:prstGeom prst="ellipse">
            <a:avLst/>
          </a:prstGeom>
          <a:noFill/>
          <a:ln w="15875">
            <a:solidFill>
              <a:srgbClr val="FFC11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80" name="Oval 97">
            <a:extLst>
              <a:ext uri="{FF2B5EF4-FFF2-40B4-BE49-F238E27FC236}">
                <a16:creationId xmlns:a16="http://schemas.microsoft.com/office/drawing/2014/main" id="{096B636C-0D9F-5247-B1A3-0ECEC5E19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2685" y="1207294"/>
            <a:ext cx="91678" cy="91679"/>
          </a:xfrm>
          <a:prstGeom prst="ellipse">
            <a:avLst/>
          </a:prstGeom>
          <a:noFill/>
          <a:ln w="15875">
            <a:solidFill>
              <a:srgbClr val="FFC42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81" name="Oval 98">
            <a:extLst>
              <a:ext uri="{FF2B5EF4-FFF2-40B4-BE49-F238E27FC236}">
                <a16:creationId xmlns:a16="http://schemas.microsoft.com/office/drawing/2014/main" id="{2072845D-AE77-2644-9BEC-B3D9E461B7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5067" y="1209675"/>
            <a:ext cx="86915" cy="86916"/>
          </a:xfrm>
          <a:prstGeom prst="ellipse">
            <a:avLst/>
          </a:prstGeom>
          <a:noFill/>
          <a:ln w="15875">
            <a:solidFill>
              <a:srgbClr val="FFC72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82" name="Oval 99">
            <a:extLst>
              <a:ext uri="{FF2B5EF4-FFF2-40B4-BE49-F238E27FC236}">
                <a16:creationId xmlns:a16="http://schemas.microsoft.com/office/drawing/2014/main" id="{4738990E-71DD-604D-9E5D-7B44E8E73E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7448" y="1212056"/>
            <a:ext cx="82153" cy="82154"/>
          </a:xfrm>
          <a:prstGeom prst="ellipse">
            <a:avLst/>
          </a:prstGeom>
          <a:noFill/>
          <a:ln w="15875">
            <a:solidFill>
              <a:srgbClr val="FFCB3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83" name="Oval 100">
            <a:extLst>
              <a:ext uri="{FF2B5EF4-FFF2-40B4-BE49-F238E27FC236}">
                <a16:creationId xmlns:a16="http://schemas.microsoft.com/office/drawing/2014/main" id="{F51C9650-3A4F-1B40-B77A-6F78839D0E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9829" y="1214438"/>
            <a:ext cx="77390" cy="77391"/>
          </a:xfrm>
          <a:prstGeom prst="ellipse">
            <a:avLst/>
          </a:prstGeom>
          <a:noFill/>
          <a:ln w="15875">
            <a:solidFill>
              <a:srgbClr val="FFCE4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84" name="Oval 101">
            <a:extLst>
              <a:ext uri="{FF2B5EF4-FFF2-40B4-BE49-F238E27FC236}">
                <a16:creationId xmlns:a16="http://schemas.microsoft.com/office/drawing/2014/main" id="{3D267D27-90C4-F24D-97C8-71977E54E5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2210" y="1216819"/>
            <a:ext cx="72628" cy="72629"/>
          </a:xfrm>
          <a:prstGeom prst="ellipse">
            <a:avLst/>
          </a:prstGeom>
          <a:noFill/>
          <a:ln w="15875">
            <a:solidFill>
              <a:srgbClr val="FFD15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85" name="Oval 102">
            <a:extLst>
              <a:ext uri="{FF2B5EF4-FFF2-40B4-BE49-F238E27FC236}">
                <a16:creationId xmlns:a16="http://schemas.microsoft.com/office/drawing/2014/main" id="{A9B6D4E0-184D-234C-AC90-A8C520B6D5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4592" y="1218010"/>
            <a:ext cx="67865" cy="69056"/>
          </a:xfrm>
          <a:prstGeom prst="ellipse">
            <a:avLst/>
          </a:prstGeom>
          <a:noFill/>
          <a:ln w="15875">
            <a:solidFill>
              <a:srgbClr val="FFD4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86" name="Oval 103">
            <a:extLst>
              <a:ext uri="{FF2B5EF4-FFF2-40B4-BE49-F238E27FC236}">
                <a16:creationId xmlns:a16="http://schemas.microsoft.com/office/drawing/2014/main" id="{D685B052-2088-7C46-AB93-1CB590BE9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6973" y="1220391"/>
            <a:ext cx="64294" cy="64294"/>
          </a:xfrm>
          <a:prstGeom prst="ellipse">
            <a:avLst/>
          </a:prstGeom>
          <a:noFill/>
          <a:ln w="15875">
            <a:solidFill>
              <a:srgbClr val="FFD76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87" name="Oval 104">
            <a:extLst>
              <a:ext uri="{FF2B5EF4-FFF2-40B4-BE49-F238E27FC236}">
                <a16:creationId xmlns:a16="http://schemas.microsoft.com/office/drawing/2014/main" id="{E54DD7B3-8057-DA49-8F96-D45EDBDC6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9354" y="1222773"/>
            <a:ext cx="59531" cy="59531"/>
          </a:xfrm>
          <a:prstGeom prst="ellipse">
            <a:avLst/>
          </a:prstGeom>
          <a:noFill/>
          <a:ln w="15875">
            <a:solidFill>
              <a:srgbClr val="FFDA7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88" name="Oval 105">
            <a:extLst>
              <a:ext uri="{FF2B5EF4-FFF2-40B4-BE49-F238E27FC236}">
                <a16:creationId xmlns:a16="http://schemas.microsoft.com/office/drawing/2014/main" id="{87EDA10B-3971-3B4E-8374-EEF817FFB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1735" y="1225154"/>
            <a:ext cx="54769" cy="54769"/>
          </a:xfrm>
          <a:prstGeom prst="ellipse">
            <a:avLst/>
          </a:prstGeom>
          <a:noFill/>
          <a:ln w="15875">
            <a:solidFill>
              <a:srgbClr val="FFDD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89" name="Oval 106">
            <a:extLst>
              <a:ext uri="{FF2B5EF4-FFF2-40B4-BE49-F238E27FC236}">
                <a16:creationId xmlns:a16="http://schemas.microsoft.com/office/drawing/2014/main" id="{83D8F1DE-EDA6-104F-9073-2FF3F5ECC5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117" y="1227535"/>
            <a:ext cx="50006" cy="50006"/>
          </a:xfrm>
          <a:prstGeom prst="ellipse">
            <a:avLst/>
          </a:prstGeom>
          <a:noFill/>
          <a:ln w="15875">
            <a:solidFill>
              <a:srgbClr val="FFE08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90" name="Oval 107">
            <a:extLst>
              <a:ext uri="{FF2B5EF4-FFF2-40B4-BE49-F238E27FC236}">
                <a16:creationId xmlns:a16="http://schemas.microsoft.com/office/drawing/2014/main" id="{077E3ECE-DF1A-3A4B-9F82-C5C545A57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5307" y="1229916"/>
            <a:ext cx="46435" cy="45244"/>
          </a:xfrm>
          <a:prstGeom prst="ellipse">
            <a:avLst/>
          </a:prstGeom>
          <a:noFill/>
          <a:ln w="15875">
            <a:solidFill>
              <a:srgbClr val="FFE39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91" name="Oval 108">
            <a:extLst>
              <a:ext uri="{FF2B5EF4-FFF2-40B4-BE49-F238E27FC236}">
                <a16:creationId xmlns:a16="http://schemas.microsoft.com/office/drawing/2014/main" id="{DC3B3F89-B417-D24A-9F87-6B1A184C9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7688" y="1232297"/>
            <a:ext cx="41672" cy="41672"/>
          </a:xfrm>
          <a:prstGeom prst="ellipse">
            <a:avLst/>
          </a:prstGeom>
          <a:noFill/>
          <a:ln w="15875">
            <a:solidFill>
              <a:srgbClr val="FFE7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92" name="Oval 109">
            <a:extLst>
              <a:ext uri="{FF2B5EF4-FFF2-40B4-BE49-F238E27FC236}">
                <a16:creationId xmlns:a16="http://schemas.microsoft.com/office/drawing/2014/main" id="{B7423CD9-1A3F-B941-974B-39893B9B8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0069" y="1234679"/>
            <a:ext cx="36910" cy="36909"/>
          </a:xfrm>
          <a:prstGeom prst="ellipse">
            <a:avLst/>
          </a:prstGeom>
          <a:noFill/>
          <a:ln w="15875">
            <a:solidFill>
              <a:srgbClr val="FFEAA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93" name="Oval 110">
            <a:extLst>
              <a:ext uri="{FF2B5EF4-FFF2-40B4-BE49-F238E27FC236}">
                <a16:creationId xmlns:a16="http://schemas.microsoft.com/office/drawing/2014/main" id="{5E9AC29C-E2AD-8141-A851-1529A4736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2451" y="1237060"/>
            <a:ext cx="32147" cy="32147"/>
          </a:xfrm>
          <a:prstGeom prst="ellipse">
            <a:avLst/>
          </a:prstGeom>
          <a:noFill/>
          <a:ln w="15875">
            <a:solidFill>
              <a:srgbClr val="FFED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94" name="Oval 111">
            <a:extLst>
              <a:ext uri="{FF2B5EF4-FFF2-40B4-BE49-F238E27FC236}">
                <a16:creationId xmlns:a16="http://schemas.microsoft.com/office/drawing/2014/main" id="{E3F6F42D-2486-A348-8FAE-32A8931F2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4832" y="1239441"/>
            <a:ext cx="27385" cy="27384"/>
          </a:xfrm>
          <a:prstGeom prst="ellipse">
            <a:avLst/>
          </a:prstGeom>
          <a:noFill/>
          <a:ln w="15875">
            <a:solidFill>
              <a:srgbClr val="FFF0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95" name="Oval 112">
            <a:extLst>
              <a:ext uri="{FF2B5EF4-FFF2-40B4-BE49-F238E27FC236}">
                <a16:creationId xmlns:a16="http://schemas.microsoft.com/office/drawing/2014/main" id="{7F4C1B80-AB66-AF47-9F0E-557AD7F845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213" y="1241822"/>
            <a:ext cx="22622" cy="22622"/>
          </a:xfrm>
          <a:prstGeom prst="ellipse">
            <a:avLst/>
          </a:prstGeom>
          <a:noFill/>
          <a:ln w="15875">
            <a:solidFill>
              <a:srgbClr val="FFF3D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96" name="Oval 113">
            <a:extLst>
              <a:ext uri="{FF2B5EF4-FFF2-40B4-BE49-F238E27FC236}">
                <a16:creationId xmlns:a16="http://schemas.microsoft.com/office/drawing/2014/main" id="{24FA6A4F-68C2-9749-A5C2-4092F68E61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9594" y="1244204"/>
            <a:ext cx="17860" cy="17859"/>
          </a:xfrm>
          <a:prstGeom prst="ellipse">
            <a:avLst/>
          </a:prstGeom>
          <a:noFill/>
          <a:ln w="15875">
            <a:solidFill>
              <a:srgbClr val="FFF6D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97" name="Oval 114">
            <a:extLst>
              <a:ext uri="{FF2B5EF4-FFF2-40B4-BE49-F238E27FC236}">
                <a16:creationId xmlns:a16="http://schemas.microsoft.com/office/drawing/2014/main" id="{E50BCFAF-D2B1-4A4B-AD8D-3FB8812957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1976" y="1245394"/>
            <a:ext cx="13097" cy="14288"/>
          </a:xfrm>
          <a:prstGeom prst="ellipse">
            <a:avLst/>
          </a:prstGeom>
          <a:noFill/>
          <a:ln w="15875">
            <a:solidFill>
              <a:srgbClr val="FFF9E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98" name="Oval 115">
            <a:extLst>
              <a:ext uri="{FF2B5EF4-FFF2-40B4-BE49-F238E27FC236}">
                <a16:creationId xmlns:a16="http://schemas.microsoft.com/office/drawing/2014/main" id="{F3C9B853-0603-E74B-9E2F-6A66058544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4357" y="1247775"/>
            <a:ext cx="8335" cy="9525"/>
          </a:xfrm>
          <a:prstGeom prst="ellipse">
            <a:avLst/>
          </a:prstGeom>
          <a:noFill/>
          <a:ln w="15875">
            <a:solidFill>
              <a:srgbClr val="FFFCF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099" name="Oval 116">
            <a:extLst>
              <a:ext uri="{FF2B5EF4-FFF2-40B4-BE49-F238E27FC236}">
                <a16:creationId xmlns:a16="http://schemas.microsoft.com/office/drawing/2014/main" id="{53C6B14A-88C6-814D-98CA-9D10D8517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6737" y="1250156"/>
            <a:ext cx="4763" cy="4763"/>
          </a:xfrm>
          <a:prstGeom prst="ellipse">
            <a:avLst/>
          </a:prstGeom>
          <a:noFill/>
          <a:ln w="158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00" name="Oval 117">
            <a:extLst>
              <a:ext uri="{FF2B5EF4-FFF2-40B4-BE49-F238E27FC236}">
                <a16:creationId xmlns:a16="http://schemas.microsoft.com/office/drawing/2014/main" id="{1EC5BF7F-C3E4-2849-9CAA-061A854738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5542" y="1202532"/>
            <a:ext cx="105965" cy="102394"/>
          </a:xfrm>
          <a:prstGeom prst="ellipse">
            <a:avLst/>
          </a:prstGeom>
          <a:noFill/>
          <a:ln w="3175">
            <a:solidFill>
              <a:srgbClr val="2F12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01" name="Rectangle 118">
            <a:extLst>
              <a:ext uri="{FF2B5EF4-FFF2-40B4-BE49-F238E27FC236}">
                <a16:creationId xmlns:a16="http://schemas.microsoft.com/office/drawing/2014/main" id="{95D7DB98-D758-D444-8DB8-DA37A032F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3360" y="1066801"/>
            <a:ext cx="2381" cy="2381"/>
          </a:xfrm>
          <a:prstGeom prst="rect">
            <a:avLst/>
          </a:prstGeom>
          <a:solidFill>
            <a:srgbClr val="2F12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02" name="Oval 119">
            <a:extLst>
              <a:ext uri="{FF2B5EF4-FFF2-40B4-BE49-F238E27FC236}">
                <a16:creationId xmlns:a16="http://schemas.microsoft.com/office/drawing/2014/main" id="{0FAC929F-ED79-1947-9871-4032D86D74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5741" y="1193007"/>
            <a:ext cx="209550" cy="141685"/>
          </a:xfrm>
          <a:prstGeom prst="ellipse">
            <a:avLst/>
          </a:prstGeom>
          <a:noFill/>
          <a:ln w="15875">
            <a:solidFill>
              <a:srgbClr val="FFBB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03" name="Oval 120">
            <a:extLst>
              <a:ext uri="{FF2B5EF4-FFF2-40B4-BE49-F238E27FC236}">
                <a16:creationId xmlns:a16="http://schemas.microsoft.com/office/drawing/2014/main" id="{86FBBEFA-10E5-964C-8BDA-6588CCEFD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8122" y="1193007"/>
            <a:ext cx="204788" cy="141685"/>
          </a:xfrm>
          <a:prstGeom prst="ellipse">
            <a:avLst/>
          </a:prstGeom>
          <a:noFill/>
          <a:ln w="15875">
            <a:solidFill>
              <a:srgbClr val="FFBD0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04" name="Oval 121">
            <a:extLst>
              <a:ext uri="{FF2B5EF4-FFF2-40B4-BE49-F238E27FC236}">
                <a16:creationId xmlns:a16="http://schemas.microsoft.com/office/drawing/2014/main" id="{9A77F494-FAAF-8847-A4B8-CB76D49F87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0504" y="1195388"/>
            <a:ext cx="201215" cy="136922"/>
          </a:xfrm>
          <a:prstGeom prst="ellipse">
            <a:avLst/>
          </a:prstGeom>
          <a:noFill/>
          <a:ln w="15875">
            <a:solidFill>
              <a:srgbClr val="FFBE0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05" name="Oval 122">
            <a:extLst>
              <a:ext uri="{FF2B5EF4-FFF2-40B4-BE49-F238E27FC236}">
                <a16:creationId xmlns:a16="http://schemas.microsoft.com/office/drawing/2014/main" id="{8EE4C68B-1339-2141-8323-1772A178B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1694" y="1197769"/>
            <a:ext cx="197644" cy="133350"/>
          </a:xfrm>
          <a:prstGeom prst="ellipse">
            <a:avLst/>
          </a:prstGeom>
          <a:noFill/>
          <a:ln w="15875">
            <a:solidFill>
              <a:srgbClr val="FFC01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06" name="Oval 123">
            <a:extLst>
              <a:ext uri="{FF2B5EF4-FFF2-40B4-BE49-F238E27FC236}">
                <a16:creationId xmlns:a16="http://schemas.microsoft.com/office/drawing/2014/main" id="{B415FE31-A433-404C-8656-57BF4D0376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4076" y="1197769"/>
            <a:ext cx="192881" cy="133350"/>
          </a:xfrm>
          <a:prstGeom prst="ellipse">
            <a:avLst/>
          </a:prstGeom>
          <a:noFill/>
          <a:ln w="15875">
            <a:solidFill>
              <a:srgbClr val="FFC11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07" name="Oval 124">
            <a:extLst>
              <a:ext uri="{FF2B5EF4-FFF2-40B4-BE49-F238E27FC236}">
                <a16:creationId xmlns:a16="http://schemas.microsoft.com/office/drawing/2014/main" id="{03414E76-9997-BD4E-9587-C8E248294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6457" y="1200150"/>
            <a:ext cx="188119" cy="128588"/>
          </a:xfrm>
          <a:prstGeom prst="ellipse">
            <a:avLst/>
          </a:prstGeom>
          <a:noFill/>
          <a:ln w="15875">
            <a:solidFill>
              <a:srgbClr val="FFC31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08" name="Oval 125">
            <a:extLst>
              <a:ext uri="{FF2B5EF4-FFF2-40B4-BE49-F238E27FC236}">
                <a16:creationId xmlns:a16="http://schemas.microsoft.com/office/drawing/2014/main" id="{D5D457C8-6ADF-F943-A998-567879F179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8838" y="1202531"/>
            <a:ext cx="183356" cy="123825"/>
          </a:xfrm>
          <a:prstGeom prst="ellipse">
            <a:avLst/>
          </a:prstGeom>
          <a:noFill/>
          <a:ln w="15875">
            <a:solidFill>
              <a:srgbClr val="FFC42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09" name="Oval 126">
            <a:extLst>
              <a:ext uri="{FF2B5EF4-FFF2-40B4-BE49-F238E27FC236}">
                <a16:creationId xmlns:a16="http://schemas.microsoft.com/office/drawing/2014/main" id="{95A4D21C-D8C4-F248-867B-36C51CD6D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1219" y="1202531"/>
            <a:ext cx="178594" cy="123825"/>
          </a:xfrm>
          <a:prstGeom prst="ellipse">
            <a:avLst/>
          </a:prstGeom>
          <a:noFill/>
          <a:ln w="15875">
            <a:solidFill>
              <a:srgbClr val="FFC62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10" name="Oval 127">
            <a:extLst>
              <a:ext uri="{FF2B5EF4-FFF2-40B4-BE49-F238E27FC236}">
                <a16:creationId xmlns:a16="http://schemas.microsoft.com/office/drawing/2014/main" id="{B94B3A9E-B04D-284D-8281-BD2C7C41FE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1" y="1204912"/>
            <a:ext cx="173831" cy="119063"/>
          </a:xfrm>
          <a:prstGeom prst="ellipse">
            <a:avLst/>
          </a:prstGeom>
          <a:noFill/>
          <a:ln w="15875">
            <a:solidFill>
              <a:srgbClr val="FFC7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11" name="Oval 128">
            <a:extLst>
              <a:ext uri="{FF2B5EF4-FFF2-40B4-BE49-F238E27FC236}">
                <a16:creationId xmlns:a16="http://schemas.microsoft.com/office/drawing/2014/main" id="{BC974EF0-04BA-454B-9DA6-0BA77B0E1A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982" y="1207294"/>
            <a:ext cx="169069" cy="114300"/>
          </a:xfrm>
          <a:prstGeom prst="ellipse">
            <a:avLst/>
          </a:prstGeom>
          <a:noFill/>
          <a:ln w="15875">
            <a:solidFill>
              <a:srgbClr val="FFC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12" name="Oval 129">
            <a:extLst>
              <a:ext uri="{FF2B5EF4-FFF2-40B4-BE49-F238E27FC236}">
                <a16:creationId xmlns:a16="http://schemas.microsoft.com/office/drawing/2014/main" id="{109C777A-5A04-394E-AA69-CDF7028C43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8363" y="1207294"/>
            <a:ext cx="164306" cy="114300"/>
          </a:xfrm>
          <a:prstGeom prst="ellipse">
            <a:avLst/>
          </a:prstGeom>
          <a:noFill/>
          <a:ln w="15875">
            <a:solidFill>
              <a:srgbClr val="FFCA3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13" name="Oval 130">
            <a:extLst>
              <a:ext uri="{FF2B5EF4-FFF2-40B4-BE49-F238E27FC236}">
                <a16:creationId xmlns:a16="http://schemas.microsoft.com/office/drawing/2014/main" id="{A6A8179E-E09C-1D45-ABB4-C323503454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0744" y="1209675"/>
            <a:ext cx="159544" cy="109538"/>
          </a:xfrm>
          <a:prstGeom prst="ellipse">
            <a:avLst/>
          </a:prstGeom>
          <a:noFill/>
          <a:ln w="15875">
            <a:solidFill>
              <a:srgbClr val="FFCC3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14" name="Oval 131">
            <a:extLst>
              <a:ext uri="{FF2B5EF4-FFF2-40B4-BE49-F238E27FC236}">
                <a16:creationId xmlns:a16="http://schemas.microsoft.com/office/drawing/2014/main" id="{CF0915AA-4162-0A45-BD39-247AD227AC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26" y="1212056"/>
            <a:ext cx="154781" cy="104775"/>
          </a:xfrm>
          <a:prstGeom prst="ellipse">
            <a:avLst/>
          </a:prstGeom>
          <a:noFill/>
          <a:ln w="15875">
            <a:solidFill>
              <a:srgbClr val="FFCD4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15" name="Oval 132">
            <a:extLst>
              <a:ext uri="{FF2B5EF4-FFF2-40B4-BE49-F238E27FC236}">
                <a16:creationId xmlns:a16="http://schemas.microsoft.com/office/drawing/2014/main" id="{14F9677F-C801-CF48-91BE-E451E2BCD1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507" y="1212056"/>
            <a:ext cx="150019" cy="104775"/>
          </a:xfrm>
          <a:prstGeom prst="ellipse">
            <a:avLst/>
          </a:prstGeom>
          <a:noFill/>
          <a:ln w="15875">
            <a:solidFill>
              <a:srgbClr val="FFCF4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16" name="Oval 133">
            <a:extLst>
              <a:ext uri="{FF2B5EF4-FFF2-40B4-BE49-F238E27FC236}">
                <a16:creationId xmlns:a16="http://schemas.microsoft.com/office/drawing/2014/main" id="{6555FE8D-1D16-FC42-B13F-4A179B7A95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7888" y="1214437"/>
            <a:ext cx="145256" cy="100013"/>
          </a:xfrm>
          <a:prstGeom prst="ellipse">
            <a:avLst/>
          </a:prstGeom>
          <a:noFill/>
          <a:ln w="15875">
            <a:solidFill>
              <a:srgbClr val="FFD04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17" name="Oval 134">
            <a:extLst>
              <a:ext uri="{FF2B5EF4-FFF2-40B4-BE49-F238E27FC236}">
                <a16:creationId xmlns:a16="http://schemas.microsoft.com/office/drawing/2014/main" id="{FC4432AB-1010-514B-BACB-ACBF47F76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0269" y="1216819"/>
            <a:ext cx="141685" cy="95250"/>
          </a:xfrm>
          <a:prstGeom prst="ellipse">
            <a:avLst/>
          </a:prstGeom>
          <a:noFill/>
          <a:ln w="15875">
            <a:solidFill>
              <a:srgbClr val="FFD2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18" name="Oval 135">
            <a:extLst>
              <a:ext uri="{FF2B5EF4-FFF2-40B4-BE49-F238E27FC236}">
                <a16:creationId xmlns:a16="http://schemas.microsoft.com/office/drawing/2014/main" id="{5793246E-B09D-D944-B14A-6C1FD9439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1460" y="1216819"/>
            <a:ext cx="138113" cy="95250"/>
          </a:xfrm>
          <a:prstGeom prst="ellipse">
            <a:avLst/>
          </a:prstGeom>
          <a:noFill/>
          <a:ln w="15875">
            <a:solidFill>
              <a:srgbClr val="FFD3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19" name="Oval 136">
            <a:extLst>
              <a:ext uri="{FF2B5EF4-FFF2-40B4-BE49-F238E27FC236}">
                <a16:creationId xmlns:a16="http://schemas.microsoft.com/office/drawing/2014/main" id="{DC91DC82-7DA8-B843-B8B3-8FEE46226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3841" y="1218010"/>
            <a:ext cx="133350" cy="91678"/>
          </a:xfrm>
          <a:prstGeom prst="ellipse">
            <a:avLst/>
          </a:prstGeom>
          <a:noFill/>
          <a:ln w="15875">
            <a:solidFill>
              <a:srgbClr val="FFD5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20" name="Oval 137">
            <a:extLst>
              <a:ext uri="{FF2B5EF4-FFF2-40B4-BE49-F238E27FC236}">
                <a16:creationId xmlns:a16="http://schemas.microsoft.com/office/drawing/2014/main" id="{EE1CDE62-F9A5-424B-A5DE-2FE9B8FE0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6222" y="1220392"/>
            <a:ext cx="128588" cy="86915"/>
          </a:xfrm>
          <a:prstGeom prst="ellipse">
            <a:avLst/>
          </a:prstGeom>
          <a:noFill/>
          <a:ln w="15875">
            <a:solidFill>
              <a:srgbClr val="FFD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21" name="Oval 138">
            <a:extLst>
              <a:ext uri="{FF2B5EF4-FFF2-40B4-BE49-F238E27FC236}">
                <a16:creationId xmlns:a16="http://schemas.microsoft.com/office/drawing/2014/main" id="{C72BB3A3-36EE-634A-B2CB-F6D7EC506C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604" y="1220392"/>
            <a:ext cx="123825" cy="86915"/>
          </a:xfrm>
          <a:prstGeom prst="ellipse">
            <a:avLst/>
          </a:prstGeom>
          <a:noFill/>
          <a:ln w="15875">
            <a:solidFill>
              <a:srgbClr val="FFD86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22" name="Oval 139">
            <a:extLst>
              <a:ext uri="{FF2B5EF4-FFF2-40B4-BE49-F238E27FC236}">
                <a16:creationId xmlns:a16="http://schemas.microsoft.com/office/drawing/2014/main" id="{4FE6CE4D-A4D7-F14A-BBC8-9DB6FA1BBF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985" y="1222773"/>
            <a:ext cx="119063" cy="82153"/>
          </a:xfrm>
          <a:prstGeom prst="ellipse">
            <a:avLst/>
          </a:prstGeom>
          <a:noFill/>
          <a:ln w="15875">
            <a:solidFill>
              <a:srgbClr val="FFD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23" name="Oval 140">
            <a:extLst>
              <a:ext uri="{FF2B5EF4-FFF2-40B4-BE49-F238E27FC236}">
                <a16:creationId xmlns:a16="http://schemas.microsoft.com/office/drawing/2014/main" id="{91B73BBB-79C8-DB49-B633-4DD04A9DF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3366" y="1225154"/>
            <a:ext cx="114300" cy="77390"/>
          </a:xfrm>
          <a:prstGeom prst="ellipse">
            <a:avLst/>
          </a:prstGeom>
          <a:noFill/>
          <a:ln w="15875">
            <a:solidFill>
              <a:srgbClr val="FFDB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24" name="Oval 141">
            <a:extLst>
              <a:ext uri="{FF2B5EF4-FFF2-40B4-BE49-F238E27FC236}">
                <a16:creationId xmlns:a16="http://schemas.microsoft.com/office/drawing/2014/main" id="{27C7040E-0B35-6A4F-9887-E333EC87BE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5747" y="1225154"/>
            <a:ext cx="109538" cy="77390"/>
          </a:xfrm>
          <a:prstGeom prst="ellipse">
            <a:avLst/>
          </a:prstGeom>
          <a:noFill/>
          <a:ln w="15875">
            <a:solidFill>
              <a:srgbClr val="FFDC7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25" name="Oval 142">
            <a:extLst>
              <a:ext uri="{FF2B5EF4-FFF2-40B4-BE49-F238E27FC236}">
                <a16:creationId xmlns:a16="http://schemas.microsoft.com/office/drawing/2014/main" id="{75DA02A5-8E32-4244-A7BB-BD35A46D6A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8129" y="1227535"/>
            <a:ext cx="104775" cy="73819"/>
          </a:xfrm>
          <a:prstGeom prst="ellipse">
            <a:avLst/>
          </a:prstGeom>
          <a:noFill/>
          <a:ln w="15875">
            <a:solidFill>
              <a:srgbClr val="FFDE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26" name="Oval 143">
            <a:extLst>
              <a:ext uri="{FF2B5EF4-FFF2-40B4-BE49-F238E27FC236}">
                <a16:creationId xmlns:a16="http://schemas.microsoft.com/office/drawing/2014/main" id="{62B69B4E-51C8-C144-8D69-A75BA48C58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0510" y="1229917"/>
            <a:ext cx="100013" cy="69056"/>
          </a:xfrm>
          <a:prstGeom prst="ellipse">
            <a:avLst/>
          </a:prstGeom>
          <a:noFill/>
          <a:ln w="15875">
            <a:solidFill>
              <a:srgbClr val="FFE08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27" name="Oval 144">
            <a:extLst>
              <a:ext uri="{FF2B5EF4-FFF2-40B4-BE49-F238E27FC236}">
                <a16:creationId xmlns:a16="http://schemas.microsoft.com/office/drawing/2014/main" id="{EECC5F31-0119-4345-AC3C-4E9B3F1800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891" y="1229917"/>
            <a:ext cx="95250" cy="69056"/>
          </a:xfrm>
          <a:prstGeom prst="ellipse">
            <a:avLst/>
          </a:prstGeom>
          <a:noFill/>
          <a:ln w="15875">
            <a:solidFill>
              <a:srgbClr val="FFE18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28" name="Oval 145">
            <a:extLst>
              <a:ext uri="{FF2B5EF4-FFF2-40B4-BE49-F238E27FC236}">
                <a16:creationId xmlns:a16="http://schemas.microsoft.com/office/drawing/2014/main" id="{15B2A363-18FA-574E-8BBC-B3B7AB6EA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5272" y="1232298"/>
            <a:ext cx="90488" cy="64294"/>
          </a:xfrm>
          <a:prstGeom prst="ellipse">
            <a:avLst/>
          </a:prstGeom>
          <a:noFill/>
          <a:ln w="15875">
            <a:solidFill>
              <a:srgbClr val="FFE39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29" name="Oval 146">
            <a:extLst>
              <a:ext uri="{FF2B5EF4-FFF2-40B4-BE49-F238E27FC236}">
                <a16:creationId xmlns:a16="http://schemas.microsoft.com/office/drawing/2014/main" id="{9D85DDDB-6374-CA45-B292-63354ECA9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7654" y="1234679"/>
            <a:ext cx="86915" cy="59531"/>
          </a:xfrm>
          <a:prstGeom prst="ellipse">
            <a:avLst/>
          </a:prstGeom>
          <a:noFill/>
          <a:ln w="15875">
            <a:solidFill>
              <a:srgbClr val="FFE4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30" name="Oval 147">
            <a:extLst>
              <a:ext uri="{FF2B5EF4-FFF2-40B4-BE49-F238E27FC236}">
                <a16:creationId xmlns:a16="http://schemas.microsoft.com/office/drawing/2014/main" id="{989539D6-C046-2344-BD84-462FFBD3D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8844" y="1234679"/>
            <a:ext cx="83344" cy="59531"/>
          </a:xfrm>
          <a:prstGeom prst="ellipse">
            <a:avLst/>
          </a:prstGeom>
          <a:noFill/>
          <a:ln w="15875">
            <a:solidFill>
              <a:srgbClr val="FFE6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31" name="Oval 148">
            <a:extLst>
              <a:ext uri="{FF2B5EF4-FFF2-40B4-BE49-F238E27FC236}">
                <a16:creationId xmlns:a16="http://schemas.microsoft.com/office/drawing/2014/main" id="{FBAA25E3-C3D2-7F40-9F1D-6B92DEC50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1226" y="1237060"/>
            <a:ext cx="78581" cy="54769"/>
          </a:xfrm>
          <a:prstGeom prst="ellipse">
            <a:avLst/>
          </a:prstGeom>
          <a:noFill/>
          <a:ln w="15875">
            <a:solidFill>
              <a:srgbClr val="FFE7A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32" name="Oval 149">
            <a:extLst>
              <a:ext uri="{FF2B5EF4-FFF2-40B4-BE49-F238E27FC236}">
                <a16:creationId xmlns:a16="http://schemas.microsoft.com/office/drawing/2014/main" id="{86147BCE-717E-5449-B209-E4F38704F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3607" y="1239442"/>
            <a:ext cx="73819" cy="50006"/>
          </a:xfrm>
          <a:prstGeom prst="ellipse">
            <a:avLst/>
          </a:prstGeom>
          <a:noFill/>
          <a:ln w="15875">
            <a:solidFill>
              <a:srgbClr val="FFE9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33" name="Oval 150">
            <a:extLst>
              <a:ext uri="{FF2B5EF4-FFF2-40B4-BE49-F238E27FC236}">
                <a16:creationId xmlns:a16="http://schemas.microsoft.com/office/drawing/2014/main" id="{3D4B9D20-E38D-4447-9A10-64EBA5124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5988" y="1239442"/>
            <a:ext cx="69056" cy="50006"/>
          </a:xfrm>
          <a:prstGeom prst="ellipse">
            <a:avLst/>
          </a:prstGeom>
          <a:noFill/>
          <a:ln w="15875">
            <a:solidFill>
              <a:srgbClr val="FFEAB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34" name="Oval 151">
            <a:extLst>
              <a:ext uri="{FF2B5EF4-FFF2-40B4-BE49-F238E27FC236}">
                <a16:creationId xmlns:a16="http://schemas.microsoft.com/office/drawing/2014/main" id="{99AB7E3F-4F81-BD46-AB55-D2516C719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8369" y="1241823"/>
            <a:ext cx="64294" cy="45244"/>
          </a:xfrm>
          <a:prstGeom prst="ellipse">
            <a:avLst/>
          </a:prstGeom>
          <a:noFill/>
          <a:ln w="15875">
            <a:solidFill>
              <a:srgbClr val="FFEC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35" name="Oval 152">
            <a:extLst>
              <a:ext uri="{FF2B5EF4-FFF2-40B4-BE49-F238E27FC236}">
                <a16:creationId xmlns:a16="http://schemas.microsoft.com/office/drawing/2014/main" id="{5A459433-559C-B246-98D2-191353CCB9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0751" y="1244204"/>
            <a:ext cx="59531" cy="40481"/>
          </a:xfrm>
          <a:prstGeom prst="ellipse">
            <a:avLst/>
          </a:prstGeom>
          <a:noFill/>
          <a:ln w="15875">
            <a:solidFill>
              <a:srgbClr val="FFED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36" name="Oval 153">
            <a:extLst>
              <a:ext uri="{FF2B5EF4-FFF2-40B4-BE49-F238E27FC236}">
                <a16:creationId xmlns:a16="http://schemas.microsoft.com/office/drawing/2014/main" id="{A494E3CD-8BFF-6143-B147-674A745AB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3132" y="1244204"/>
            <a:ext cx="54769" cy="40481"/>
          </a:xfrm>
          <a:prstGeom prst="ellipse">
            <a:avLst/>
          </a:prstGeom>
          <a:noFill/>
          <a:ln w="15875">
            <a:solidFill>
              <a:srgbClr val="FFEFC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37" name="Oval 154">
            <a:extLst>
              <a:ext uri="{FF2B5EF4-FFF2-40B4-BE49-F238E27FC236}">
                <a16:creationId xmlns:a16="http://schemas.microsoft.com/office/drawing/2014/main" id="{23991A4B-A60F-0A4D-A493-8F4BDB6BD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1245394"/>
            <a:ext cx="50006" cy="36910"/>
          </a:xfrm>
          <a:prstGeom prst="ellipse">
            <a:avLst/>
          </a:prstGeom>
          <a:noFill/>
          <a:ln w="15875">
            <a:solidFill>
              <a:srgbClr val="FFF0C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38" name="Oval 155">
            <a:extLst>
              <a:ext uri="{FF2B5EF4-FFF2-40B4-BE49-F238E27FC236}">
                <a16:creationId xmlns:a16="http://schemas.microsoft.com/office/drawing/2014/main" id="{7305686E-BB04-2D47-A8FB-D654423890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7894" y="1247776"/>
            <a:ext cx="45244" cy="32147"/>
          </a:xfrm>
          <a:prstGeom prst="ellipse">
            <a:avLst/>
          </a:prstGeom>
          <a:noFill/>
          <a:ln w="15875">
            <a:solidFill>
              <a:srgbClr val="FFF2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39" name="Oval 156">
            <a:extLst>
              <a:ext uri="{FF2B5EF4-FFF2-40B4-BE49-F238E27FC236}">
                <a16:creationId xmlns:a16="http://schemas.microsoft.com/office/drawing/2014/main" id="{DB53111E-AF96-A141-8ED6-6438C24F6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0276" y="1247776"/>
            <a:ext cx="40481" cy="32147"/>
          </a:xfrm>
          <a:prstGeom prst="ellipse">
            <a:avLst/>
          </a:prstGeom>
          <a:noFill/>
          <a:ln w="15875">
            <a:solidFill>
              <a:srgbClr val="FFF3D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40" name="Oval 157">
            <a:extLst>
              <a:ext uri="{FF2B5EF4-FFF2-40B4-BE49-F238E27FC236}">
                <a16:creationId xmlns:a16="http://schemas.microsoft.com/office/drawing/2014/main" id="{DFFEC602-5DBC-2347-BF9E-CD8CB0338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2657" y="1250157"/>
            <a:ext cx="35719" cy="27385"/>
          </a:xfrm>
          <a:prstGeom prst="ellipse">
            <a:avLst/>
          </a:prstGeom>
          <a:noFill/>
          <a:ln w="15875">
            <a:solidFill>
              <a:srgbClr val="FFF5D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41" name="Oval 158">
            <a:extLst>
              <a:ext uri="{FF2B5EF4-FFF2-40B4-BE49-F238E27FC236}">
                <a16:creationId xmlns:a16="http://schemas.microsoft.com/office/drawing/2014/main" id="{8BA68D39-FACE-354C-A9B2-E7084A5247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5038" y="1252538"/>
            <a:ext cx="30956" cy="22622"/>
          </a:xfrm>
          <a:prstGeom prst="ellipse">
            <a:avLst/>
          </a:prstGeom>
          <a:noFill/>
          <a:ln w="15875">
            <a:solidFill>
              <a:srgbClr val="FFF6D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42" name="Oval 159">
            <a:extLst>
              <a:ext uri="{FF2B5EF4-FFF2-40B4-BE49-F238E27FC236}">
                <a16:creationId xmlns:a16="http://schemas.microsoft.com/office/drawing/2014/main" id="{BE7FDD79-4937-7841-8E99-B4181A8DFD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7419" y="1252538"/>
            <a:ext cx="27385" cy="22622"/>
          </a:xfrm>
          <a:prstGeom prst="ellipse">
            <a:avLst/>
          </a:prstGeom>
          <a:noFill/>
          <a:ln w="15875">
            <a:solidFill>
              <a:srgbClr val="FFF8E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43" name="Oval 160">
            <a:extLst>
              <a:ext uri="{FF2B5EF4-FFF2-40B4-BE49-F238E27FC236}">
                <a16:creationId xmlns:a16="http://schemas.microsoft.com/office/drawing/2014/main" id="{59583B18-3BF0-FE4C-B59D-9FF110CEA9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610" y="1254919"/>
            <a:ext cx="23813" cy="19050"/>
          </a:xfrm>
          <a:prstGeom prst="ellipse">
            <a:avLst/>
          </a:prstGeom>
          <a:noFill/>
          <a:ln w="15875">
            <a:solidFill>
              <a:srgbClr val="FFF9E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44" name="Oval 161">
            <a:extLst>
              <a:ext uri="{FF2B5EF4-FFF2-40B4-BE49-F238E27FC236}">
                <a16:creationId xmlns:a16="http://schemas.microsoft.com/office/drawing/2014/main" id="{493AB381-6660-7E4E-9676-F6BFEC529D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0991" y="1257300"/>
            <a:ext cx="19050" cy="14288"/>
          </a:xfrm>
          <a:prstGeom prst="ellipse">
            <a:avLst/>
          </a:prstGeom>
          <a:noFill/>
          <a:ln w="15875">
            <a:solidFill>
              <a:srgbClr val="FFFBE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45" name="Oval 162">
            <a:extLst>
              <a:ext uri="{FF2B5EF4-FFF2-40B4-BE49-F238E27FC236}">
                <a16:creationId xmlns:a16="http://schemas.microsoft.com/office/drawing/2014/main" id="{CE26F712-952B-5943-A6D3-6C1B643A0C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3372" y="1257300"/>
            <a:ext cx="14288" cy="14288"/>
          </a:xfrm>
          <a:prstGeom prst="ellipse">
            <a:avLst/>
          </a:prstGeom>
          <a:noFill/>
          <a:ln w="15875">
            <a:solidFill>
              <a:srgbClr val="FFFCF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46" name="Oval 163">
            <a:extLst>
              <a:ext uri="{FF2B5EF4-FFF2-40B4-BE49-F238E27FC236}">
                <a16:creationId xmlns:a16="http://schemas.microsoft.com/office/drawing/2014/main" id="{9795F5ED-27B9-E340-B55C-2164EDD535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5754" y="1259681"/>
            <a:ext cx="9525" cy="9525"/>
          </a:xfrm>
          <a:prstGeom prst="ellipse">
            <a:avLst/>
          </a:prstGeom>
          <a:noFill/>
          <a:ln w="15875">
            <a:solidFill>
              <a:srgbClr val="FFFEF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47" name="Oval 164">
            <a:extLst>
              <a:ext uri="{FF2B5EF4-FFF2-40B4-BE49-F238E27FC236}">
                <a16:creationId xmlns:a16="http://schemas.microsoft.com/office/drawing/2014/main" id="{92E8A500-8880-6A4C-9673-8798B48090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8135" y="1262062"/>
            <a:ext cx="4763" cy="4763"/>
          </a:xfrm>
          <a:prstGeom prst="ellipse">
            <a:avLst/>
          </a:prstGeom>
          <a:noFill/>
          <a:ln w="158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48" name="Oval 165">
            <a:extLst>
              <a:ext uri="{FF2B5EF4-FFF2-40B4-BE49-F238E27FC236}">
                <a16:creationId xmlns:a16="http://schemas.microsoft.com/office/drawing/2014/main" id="{8FC8AFF9-9A56-2645-BD23-630F65279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5741" y="1193007"/>
            <a:ext cx="209550" cy="141685"/>
          </a:xfrm>
          <a:prstGeom prst="ellipse">
            <a:avLst/>
          </a:prstGeom>
          <a:noFill/>
          <a:ln w="3175">
            <a:solidFill>
              <a:srgbClr val="2F12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49" name="Rectangle 166">
            <a:extLst>
              <a:ext uri="{FF2B5EF4-FFF2-40B4-BE49-F238E27FC236}">
                <a16:creationId xmlns:a16="http://schemas.microsoft.com/office/drawing/2014/main" id="{BA88EB3B-466F-1149-998E-F27022828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4760" y="962026"/>
            <a:ext cx="2381" cy="2381"/>
          </a:xfrm>
          <a:prstGeom prst="rect">
            <a:avLst/>
          </a:prstGeom>
          <a:solidFill>
            <a:srgbClr val="2F12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50" name="Oval 167">
            <a:extLst>
              <a:ext uri="{FF2B5EF4-FFF2-40B4-BE49-F238E27FC236}">
                <a16:creationId xmlns:a16="http://schemas.microsoft.com/office/drawing/2014/main" id="{5AC35BE7-9BCD-6143-ADD7-87C22894B6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7141" y="1088232"/>
            <a:ext cx="171450" cy="141685"/>
          </a:xfrm>
          <a:prstGeom prst="ellipse">
            <a:avLst/>
          </a:prstGeom>
          <a:noFill/>
          <a:ln w="15875">
            <a:solidFill>
              <a:srgbClr val="FFBB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51" name="Oval 168">
            <a:extLst>
              <a:ext uri="{FF2B5EF4-FFF2-40B4-BE49-F238E27FC236}">
                <a16:creationId xmlns:a16="http://schemas.microsoft.com/office/drawing/2014/main" id="{E65FAF1B-136C-A642-9F33-60CB9B020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522" y="1088232"/>
            <a:ext cx="166688" cy="141685"/>
          </a:xfrm>
          <a:prstGeom prst="ellipse">
            <a:avLst/>
          </a:prstGeom>
          <a:noFill/>
          <a:ln w="15875">
            <a:solidFill>
              <a:srgbClr val="FFBD0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52" name="Oval 169">
            <a:extLst>
              <a:ext uri="{FF2B5EF4-FFF2-40B4-BE49-F238E27FC236}">
                <a16:creationId xmlns:a16="http://schemas.microsoft.com/office/drawing/2014/main" id="{730C86D3-F772-EF40-9A57-C6A39CA7A5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1904" y="1090613"/>
            <a:ext cx="161925" cy="136922"/>
          </a:xfrm>
          <a:prstGeom prst="ellipse">
            <a:avLst/>
          </a:prstGeom>
          <a:noFill/>
          <a:ln w="15875">
            <a:solidFill>
              <a:srgbClr val="FFBF0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53" name="Oval 170">
            <a:extLst>
              <a:ext uri="{FF2B5EF4-FFF2-40B4-BE49-F238E27FC236}">
                <a16:creationId xmlns:a16="http://schemas.microsoft.com/office/drawing/2014/main" id="{CBB0C58B-82B8-C946-8C5F-275E5B4D73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3094" y="1092994"/>
            <a:ext cx="158354" cy="132160"/>
          </a:xfrm>
          <a:prstGeom prst="ellipse">
            <a:avLst/>
          </a:prstGeom>
          <a:noFill/>
          <a:ln w="15875">
            <a:solidFill>
              <a:srgbClr val="FFC11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54" name="Oval 171">
            <a:extLst>
              <a:ext uri="{FF2B5EF4-FFF2-40B4-BE49-F238E27FC236}">
                <a16:creationId xmlns:a16="http://schemas.microsoft.com/office/drawing/2014/main" id="{540BA123-2C4D-9D4D-8D01-80E08BDA0F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5475" y="1095376"/>
            <a:ext cx="153591" cy="127397"/>
          </a:xfrm>
          <a:prstGeom prst="ellipse">
            <a:avLst/>
          </a:prstGeom>
          <a:noFill/>
          <a:ln w="15875">
            <a:solidFill>
              <a:srgbClr val="FFC31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55" name="Oval 172">
            <a:extLst>
              <a:ext uri="{FF2B5EF4-FFF2-40B4-BE49-F238E27FC236}">
                <a16:creationId xmlns:a16="http://schemas.microsoft.com/office/drawing/2014/main" id="{B0AE685A-93A0-F749-B229-DAF321475D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56" y="1097757"/>
            <a:ext cx="148829" cy="122635"/>
          </a:xfrm>
          <a:prstGeom prst="ellipse">
            <a:avLst/>
          </a:prstGeom>
          <a:noFill/>
          <a:ln w="15875">
            <a:solidFill>
              <a:srgbClr val="FFC52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56" name="Oval 173">
            <a:extLst>
              <a:ext uri="{FF2B5EF4-FFF2-40B4-BE49-F238E27FC236}">
                <a16:creationId xmlns:a16="http://schemas.microsoft.com/office/drawing/2014/main" id="{38799796-994A-8C4E-A24F-5D1D2FBA59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0238" y="1100138"/>
            <a:ext cx="144066" cy="117872"/>
          </a:xfrm>
          <a:prstGeom prst="ellipse">
            <a:avLst/>
          </a:prstGeom>
          <a:noFill/>
          <a:ln w="15875">
            <a:solidFill>
              <a:srgbClr val="FFC6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57" name="Oval 174">
            <a:extLst>
              <a:ext uri="{FF2B5EF4-FFF2-40B4-BE49-F238E27FC236}">
                <a16:creationId xmlns:a16="http://schemas.microsoft.com/office/drawing/2014/main" id="{D7505F3F-1F77-3D4D-9440-6AC89F9CA2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2619" y="1100138"/>
            <a:ext cx="139304" cy="117872"/>
          </a:xfrm>
          <a:prstGeom prst="ellipse">
            <a:avLst/>
          </a:prstGeom>
          <a:noFill/>
          <a:ln w="15875">
            <a:solidFill>
              <a:srgbClr val="FFC83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58" name="Oval 175">
            <a:extLst>
              <a:ext uri="{FF2B5EF4-FFF2-40B4-BE49-F238E27FC236}">
                <a16:creationId xmlns:a16="http://schemas.microsoft.com/office/drawing/2014/main" id="{0137269A-9C2C-3F42-91E7-F8201DF61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102519"/>
            <a:ext cx="134541" cy="114300"/>
          </a:xfrm>
          <a:prstGeom prst="ellipse">
            <a:avLst/>
          </a:prstGeom>
          <a:noFill/>
          <a:ln w="15875">
            <a:solidFill>
              <a:srgbClr val="FFCA3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59" name="Oval 176">
            <a:extLst>
              <a:ext uri="{FF2B5EF4-FFF2-40B4-BE49-F238E27FC236}">
                <a16:creationId xmlns:a16="http://schemas.microsoft.com/office/drawing/2014/main" id="{F5BD1F3A-33E7-A348-97B3-DEF83B945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381" y="1103710"/>
            <a:ext cx="129779" cy="110728"/>
          </a:xfrm>
          <a:prstGeom prst="ellipse">
            <a:avLst/>
          </a:prstGeom>
          <a:noFill/>
          <a:ln w="15875">
            <a:solidFill>
              <a:srgbClr val="FFCC3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60" name="Oval 177">
            <a:extLst>
              <a:ext uri="{FF2B5EF4-FFF2-40B4-BE49-F238E27FC236}">
                <a16:creationId xmlns:a16="http://schemas.microsoft.com/office/drawing/2014/main" id="{4F71EE00-2F05-6348-B503-9156E3447E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9763" y="1106092"/>
            <a:ext cx="125016" cy="105965"/>
          </a:xfrm>
          <a:prstGeom prst="ellipse">
            <a:avLst/>
          </a:prstGeom>
          <a:noFill/>
          <a:ln w="15875">
            <a:solidFill>
              <a:srgbClr val="FFCE4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61" name="Oval 178">
            <a:extLst>
              <a:ext uri="{FF2B5EF4-FFF2-40B4-BE49-F238E27FC236}">
                <a16:creationId xmlns:a16="http://schemas.microsoft.com/office/drawing/2014/main" id="{84F155C9-44CC-4548-B19C-8D15356B42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2144" y="1108473"/>
            <a:ext cx="121444" cy="101203"/>
          </a:xfrm>
          <a:prstGeom prst="ellipse">
            <a:avLst/>
          </a:prstGeom>
          <a:noFill/>
          <a:ln w="15875">
            <a:solidFill>
              <a:srgbClr val="FFD04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62" name="Oval 179">
            <a:extLst>
              <a:ext uri="{FF2B5EF4-FFF2-40B4-BE49-F238E27FC236}">
                <a16:creationId xmlns:a16="http://schemas.microsoft.com/office/drawing/2014/main" id="{9B639A4D-5D45-0246-8128-EB86ACF3F6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4526" y="1110854"/>
            <a:ext cx="116681" cy="96440"/>
          </a:xfrm>
          <a:prstGeom prst="ellipse">
            <a:avLst/>
          </a:prstGeom>
          <a:noFill/>
          <a:ln w="15875">
            <a:solidFill>
              <a:srgbClr val="FFD2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63" name="Oval 180">
            <a:extLst>
              <a:ext uri="{FF2B5EF4-FFF2-40B4-BE49-F238E27FC236}">
                <a16:creationId xmlns:a16="http://schemas.microsoft.com/office/drawing/2014/main" id="{D6D69F53-6246-DE47-AE48-01B096281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6907" y="1110854"/>
            <a:ext cx="111919" cy="96440"/>
          </a:xfrm>
          <a:prstGeom prst="ellipse">
            <a:avLst/>
          </a:prstGeom>
          <a:noFill/>
          <a:ln w="15875">
            <a:solidFill>
              <a:srgbClr val="FFD45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64" name="Oval 181">
            <a:extLst>
              <a:ext uri="{FF2B5EF4-FFF2-40B4-BE49-F238E27FC236}">
                <a16:creationId xmlns:a16="http://schemas.microsoft.com/office/drawing/2014/main" id="{1AB2F381-8803-CD49-9537-59203B5F8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8" y="1113235"/>
            <a:ext cx="107156" cy="91678"/>
          </a:xfrm>
          <a:prstGeom prst="ellipse">
            <a:avLst/>
          </a:prstGeom>
          <a:noFill/>
          <a:ln w="15875">
            <a:solidFill>
              <a:srgbClr val="FFD66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65" name="Oval 182">
            <a:extLst>
              <a:ext uri="{FF2B5EF4-FFF2-40B4-BE49-F238E27FC236}">
                <a16:creationId xmlns:a16="http://schemas.microsoft.com/office/drawing/2014/main" id="{7A0B3656-32F9-F545-BB6A-87825E9A57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0479" y="1115617"/>
            <a:ext cx="103584" cy="86915"/>
          </a:xfrm>
          <a:prstGeom prst="ellipse">
            <a:avLst/>
          </a:prstGeom>
          <a:noFill/>
          <a:ln w="15875">
            <a:solidFill>
              <a:srgbClr val="FFD86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66" name="Oval 183">
            <a:extLst>
              <a:ext uri="{FF2B5EF4-FFF2-40B4-BE49-F238E27FC236}">
                <a16:creationId xmlns:a16="http://schemas.microsoft.com/office/drawing/2014/main" id="{6251D2F2-9D0A-7D46-9761-E276613460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2860" y="1117998"/>
            <a:ext cx="98822" cy="82153"/>
          </a:xfrm>
          <a:prstGeom prst="ellipse">
            <a:avLst/>
          </a:prstGeom>
          <a:noFill/>
          <a:ln w="15875">
            <a:solidFill>
              <a:srgbClr val="FFD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67" name="Oval 184">
            <a:extLst>
              <a:ext uri="{FF2B5EF4-FFF2-40B4-BE49-F238E27FC236}">
                <a16:creationId xmlns:a16="http://schemas.microsoft.com/office/drawing/2014/main" id="{B59DF857-180B-DB44-88A0-734F2D909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5241" y="1120379"/>
            <a:ext cx="94059" cy="77390"/>
          </a:xfrm>
          <a:prstGeom prst="ellipse">
            <a:avLst/>
          </a:prstGeom>
          <a:noFill/>
          <a:ln w="15875">
            <a:solidFill>
              <a:srgbClr val="FFDB7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68" name="Oval 185">
            <a:extLst>
              <a:ext uri="{FF2B5EF4-FFF2-40B4-BE49-F238E27FC236}">
                <a16:creationId xmlns:a16="http://schemas.microsoft.com/office/drawing/2014/main" id="{E0A48B61-DE7D-B34B-86F8-F278C92FE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7622" y="1122760"/>
            <a:ext cx="89297" cy="72628"/>
          </a:xfrm>
          <a:prstGeom prst="ellipse">
            <a:avLst/>
          </a:prstGeom>
          <a:noFill/>
          <a:ln w="15875">
            <a:solidFill>
              <a:srgbClr val="FFDD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69" name="Oval 186">
            <a:extLst>
              <a:ext uri="{FF2B5EF4-FFF2-40B4-BE49-F238E27FC236}">
                <a16:creationId xmlns:a16="http://schemas.microsoft.com/office/drawing/2014/main" id="{A5D00DEA-085F-6F42-B310-DA036591A6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0004" y="1122760"/>
            <a:ext cx="84534" cy="72628"/>
          </a:xfrm>
          <a:prstGeom prst="ellipse">
            <a:avLst/>
          </a:prstGeom>
          <a:noFill/>
          <a:ln w="15875">
            <a:solidFill>
              <a:srgbClr val="FFDF8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70" name="Oval 187">
            <a:extLst>
              <a:ext uri="{FF2B5EF4-FFF2-40B4-BE49-F238E27FC236}">
                <a16:creationId xmlns:a16="http://schemas.microsoft.com/office/drawing/2014/main" id="{7D0275B7-0B68-DC4C-80A1-F84A1B25E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2385" y="1125142"/>
            <a:ext cx="79772" cy="67865"/>
          </a:xfrm>
          <a:prstGeom prst="ellipse">
            <a:avLst/>
          </a:prstGeom>
          <a:noFill/>
          <a:ln w="15875">
            <a:solidFill>
              <a:srgbClr val="FFE18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71" name="Oval 188">
            <a:extLst>
              <a:ext uri="{FF2B5EF4-FFF2-40B4-BE49-F238E27FC236}">
                <a16:creationId xmlns:a16="http://schemas.microsoft.com/office/drawing/2014/main" id="{3F499080-5354-E846-A78F-085439CD15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4766" y="1127523"/>
            <a:ext cx="75009" cy="63103"/>
          </a:xfrm>
          <a:prstGeom prst="ellipse">
            <a:avLst/>
          </a:prstGeom>
          <a:noFill/>
          <a:ln w="15875">
            <a:solidFill>
              <a:srgbClr val="FFE39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72" name="Oval 189">
            <a:extLst>
              <a:ext uri="{FF2B5EF4-FFF2-40B4-BE49-F238E27FC236}">
                <a16:creationId xmlns:a16="http://schemas.microsoft.com/office/drawing/2014/main" id="{8E17EB6D-1F50-6F4D-879D-34D47B044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7147" y="1129904"/>
            <a:ext cx="70247" cy="58340"/>
          </a:xfrm>
          <a:prstGeom prst="ellipse">
            <a:avLst/>
          </a:prstGeom>
          <a:noFill/>
          <a:ln w="15875">
            <a:solidFill>
              <a:srgbClr val="FFE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73" name="Oval 190">
            <a:extLst>
              <a:ext uri="{FF2B5EF4-FFF2-40B4-BE49-F238E27FC236}">
                <a16:creationId xmlns:a16="http://schemas.microsoft.com/office/drawing/2014/main" id="{08EC30D0-E1AC-364A-8860-98905DE5D1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9529" y="1131094"/>
            <a:ext cx="66675" cy="55960"/>
          </a:xfrm>
          <a:prstGeom prst="ellipse">
            <a:avLst/>
          </a:prstGeom>
          <a:noFill/>
          <a:ln w="15875">
            <a:solidFill>
              <a:srgbClr val="FFE7A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74" name="Oval 191">
            <a:extLst>
              <a:ext uri="{FF2B5EF4-FFF2-40B4-BE49-F238E27FC236}">
                <a16:creationId xmlns:a16="http://schemas.microsoft.com/office/drawing/2014/main" id="{8D23A028-DD32-1044-9EB7-42BBBB7B52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1910" y="1133476"/>
            <a:ext cx="61913" cy="51197"/>
          </a:xfrm>
          <a:prstGeom prst="ellipse">
            <a:avLst/>
          </a:prstGeom>
          <a:noFill/>
          <a:ln w="15875">
            <a:solidFill>
              <a:srgbClr val="FFE9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75" name="Oval 192">
            <a:extLst>
              <a:ext uri="{FF2B5EF4-FFF2-40B4-BE49-F238E27FC236}">
                <a16:creationId xmlns:a16="http://schemas.microsoft.com/office/drawing/2014/main" id="{42BD77C3-97C8-214B-B2F6-1F1145008C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4291" y="1133476"/>
            <a:ext cx="57150" cy="51197"/>
          </a:xfrm>
          <a:prstGeom prst="ellipse">
            <a:avLst/>
          </a:prstGeom>
          <a:noFill/>
          <a:ln w="15875">
            <a:solidFill>
              <a:srgbClr val="FFEBB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76" name="Oval 193">
            <a:extLst>
              <a:ext uri="{FF2B5EF4-FFF2-40B4-BE49-F238E27FC236}">
                <a16:creationId xmlns:a16="http://schemas.microsoft.com/office/drawing/2014/main" id="{23CC7D4B-734C-C548-9387-96A7132289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672" y="1135857"/>
            <a:ext cx="52388" cy="46435"/>
          </a:xfrm>
          <a:prstGeom prst="ellipse">
            <a:avLst/>
          </a:prstGeom>
          <a:noFill/>
          <a:ln w="15875">
            <a:solidFill>
              <a:srgbClr val="FFEC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77" name="Oval 194">
            <a:extLst>
              <a:ext uri="{FF2B5EF4-FFF2-40B4-BE49-F238E27FC236}">
                <a16:creationId xmlns:a16="http://schemas.microsoft.com/office/drawing/2014/main" id="{9024E464-7760-2F40-984F-037ED22047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9054" y="1138238"/>
            <a:ext cx="47625" cy="41672"/>
          </a:xfrm>
          <a:prstGeom prst="ellipse">
            <a:avLst/>
          </a:prstGeom>
          <a:noFill/>
          <a:ln w="15875">
            <a:solidFill>
              <a:srgbClr val="FFEE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78" name="Oval 195">
            <a:extLst>
              <a:ext uri="{FF2B5EF4-FFF2-40B4-BE49-F238E27FC236}">
                <a16:creationId xmlns:a16="http://schemas.microsoft.com/office/drawing/2014/main" id="{8A7D48F6-B94C-D142-8678-E24C323594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0244" y="1140619"/>
            <a:ext cx="44054" cy="36910"/>
          </a:xfrm>
          <a:prstGeom prst="ellipse">
            <a:avLst/>
          </a:prstGeom>
          <a:noFill/>
          <a:ln w="15875">
            <a:solidFill>
              <a:srgbClr val="FFF0C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79" name="Oval 196">
            <a:extLst>
              <a:ext uri="{FF2B5EF4-FFF2-40B4-BE49-F238E27FC236}">
                <a16:creationId xmlns:a16="http://schemas.microsoft.com/office/drawing/2014/main" id="{9A223D5A-AA15-A442-AA17-B699600BD8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2625" y="1143001"/>
            <a:ext cx="39291" cy="32147"/>
          </a:xfrm>
          <a:prstGeom prst="ellipse">
            <a:avLst/>
          </a:prstGeom>
          <a:noFill/>
          <a:ln w="15875">
            <a:solidFill>
              <a:srgbClr val="FFF2C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80" name="Oval 197">
            <a:extLst>
              <a:ext uri="{FF2B5EF4-FFF2-40B4-BE49-F238E27FC236}">
                <a16:creationId xmlns:a16="http://schemas.microsoft.com/office/drawing/2014/main" id="{175FD6FF-3027-894E-ACA1-1D589EB366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5006" y="1145382"/>
            <a:ext cx="34529" cy="27385"/>
          </a:xfrm>
          <a:prstGeom prst="ellipse">
            <a:avLst/>
          </a:prstGeom>
          <a:noFill/>
          <a:ln w="15875">
            <a:solidFill>
              <a:srgbClr val="FFF4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81" name="Oval 198">
            <a:extLst>
              <a:ext uri="{FF2B5EF4-FFF2-40B4-BE49-F238E27FC236}">
                <a16:creationId xmlns:a16="http://schemas.microsoft.com/office/drawing/2014/main" id="{AA49ACAB-927D-1647-9481-9E71D8197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7388" y="1145382"/>
            <a:ext cx="29766" cy="27385"/>
          </a:xfrm>
          <a:prstGeom prst="ellipse">
            <a:avLst/>
          </a:prstGeom>
          <a:noFill/>
          <a:ln w="15875">
            <a:solidFill>
              <a:srgbClr val="FFF6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82" name="Oval 199">
            <a:extLst>
              <a:ext uri="{FF2B5EF4-FFF2-40B4-BE49-F238E27FC236}">
                <a16:creationId xmlns:a16="http://schemas.microsoft.com/office/drawing/2014/main" id="{E84FEA3B-ECC8-914F-9403-D5074B28A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9769" y="1147763"/>
            <a:ext cx="25004" cy="22622"/>
          </a:xfrm>
          <a:prstGeom prst="ellipse">
            <a:avLst/>
          </a:prstGeom>
          <a:noFill/>
          <a:ln w="15875">
            <a:solidFill>
              <a:srgbClr val="FFF8E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83" name="Oval 200">
            <a:extLst>
              <a:ext uri="{FF2B5EF4-FFF2-40B4-BE49-F238E27FC236}">
                <a16:creationId xmlns:a16="http://schemas.microsoft.com/office/drawing/2014/main" id="{DAE29647-18B5-0E47-997B-D44588EAB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2150" y="1150144"/>
            <a:ext cx="20241" cy="17860"/>
          </a:xfrm>
          <a:prstGeom prst="ellipse">
            <a:avLst/>
          </a:prstGeom>
          <a:noFill/>
          <a:ln w="15875">
            <a:solidFill>
              <a:srgbClr val="FFFAE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84" name="Oval 201">
            <a:extLst>
              <a:ext uri="{FF2B5EF4-FFF2-40B4-BE49-F238E27FC236}">
                <a16:creationId xmlns:a16="http://schemas.microsoft.com/office/drawing/2014/main" id="{79F32E16-FC25-134B-A438-139A45D49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4531" y="1152526"/>
            <a:ext cx="15479" cy="13097"/>
          </a:xfrm>
          <a:prstGeom prst="ellipse">
            <a:avLst/>
          </a:prstGeom>
          <a:noFill/>
          <a:ln w="15875">
            <a:solidFill>
              <a:srgbClr val="FFFCF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85" name="Oval 202">
            <a:extLst>
              <a:ext uri="{FF2B5EF4-FFF2-40B4-BE49-F238E27FC236}">
                <a16:creationId xmlns:a16="http://schemas.microsoft.com/office/drawing/2014/main" id="{16CF910E-C0D9-4846-A3A6-E1F7B2B6C8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6913" y="1154907"/>
            <a:ext cx="10716" cy="8335"/>
          </a:xfrm>
          <a:prstGeom prst="ellipse">
            <a:avLst/>
          </a:prstGeom>
          <a:noFill/>
          <a:ln w="15875">
            <a:solidFill>
              <a:srgbClr val="FFFEF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86" name="Oval 203">
            <a:extLst>
              <a:ext uri="{FF2B5EF4-FFF2-40B4-BE49-F238E27FC236}">
                <a16:creationId xmlns:a16="http://schemas.microsoft.com/office/drawing/2014/main" id="{78025E83-9DF1-F444-87B8-FDDBEC763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9294" y="1157288"/>
            <a:ext cx="7144" cy="3572"/>
          </a:xfrm>
          <a:prstGeom prst="ellipse">
            <a:avLst/>
          </a:prstGeom>
          <a:noFill/>
          <a:ln w="158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87" name="Oval 204">
            <a:extLst>
              <a:ext uri="{FF2B5EF4-FFF2-40B4-BE49-F238E27FC236}">
                <a16:creationId xmlns:a16="http://schemas.microsoft.com/office/drawing/2014/main" id="{28EA528E-C323-8647-985E-72956C602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7141" y="1088232"/>
            <a:ext cx="171450" cy="141685"/>
          </a:xfrm>
          <a:prstGeom prst="ellipse">
            <a:avLst/>
          </a:prstGeom>
          <a:noFill/>
          <a:ln w="3175">
            <a:solidFill>
              <a:srgbClr val="2F12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88" name="Rectangle 205">
            <a:extLst>
              <a:ext uri="{FF2B5EF4-FFF2-40B4-BE49-F238E27FC236}">
                <a16:creationId xmlns:a16="http://schemas.microsoft.com/office/drawing/2014/main" id="{CF1FACF4-EDDE-054C-B029-F6B1199B4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3094" y="835819"/>
            <a:ext cx="2381" cy="2381"/>
          </a:xfrm>
          <a:prstGeom prst="rect">
            <a:avLst/>
          </a:prstGeom>
          <a:solidFill>
            <a:srgbClr val="2F12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89" name="Oval 206">
            <a:extLst>
              <a:ext uri="{FF2B5EF4-FFF2-40B4-BE49-F238E27FC236}">
                <a16:creationId xmlns:a16="http://schemas.microsoft.com/office/drawing/2014/main" id="{B92A6971-6757-744D-A7D3-36C37AB3E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5475" y="962026"/>
            <a:ext cx="123825" cy="78581"/>
          </a:xfrm>
          <a:prstGeom prst="ellipse">
            <a:avLst/>
          </a:prstGeom>
          <a:noFill/>
          <a:ln w="15875">
            <a:solidFill>
              <a:srgbClr val="FFBB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90" name="Oval 207">
            <a:extLst>
              <a:ext uri="{FF2B5EF4-FFF2-40B4-BE49-F238E27FC236}">
                <a16:creationId xmlns:a16="http://schemas.microsoft.com/office/drawing/2014/main" id="{D31C981D-B817-B34E-93E3-32D7DB3A81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56" y="962026"/>
            <a:ext cx="119063" cy="78581"/>
          </a:xfrm>
          <a:prstGeom prst="ellipse">
            <a:avLst/>
          </a:prstGeom>
          <a:noFill/>
          <a:ln w="15875">
            <a:solidFill>
              <a:srgbClr val="FFBE0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91" name="Oval 208">
            <a:extLst>
              <a:ext uri="{FF2B5EF4-FFF2-40B4-BE49-F238E27FC236}">
                <a16:creationId xmlns:a16="http://schemas.microsoft.com/office/drawing/2014/main" id="{FB074FCC-C180-C848-A6EF-B5F16FE650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0238" y="964407"/>
            <a:ext cx="114300" cy="73819"/>
          </a:xfrm>
          <a:prstGeom prst="ellipse">
            <a:avLst/>
          </a:prstGeom>
          <a:noFill/>
          <a:ln w="15875">
            <a:solidFill>
              <a:srgbClr val="FFC0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92" name="Oval 209">
            <a:extLst>
              <a:ext uri="{FF2B5EF4-FFF2-40B4-BE49-F238E27FC236}">
                <a16:creationId xmlns:a16="http://schemas.microsoft.com/office/drawing/2014/main" id="{17F08663-D05D-8643-B616-E25EBE2FA5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2619" y="964407"/>
            <a:ext cx="109538" cy="73819"/>
          </a:xfrm>
          <a:prstGeom prst="ellipse">
            <a:avLst/>
          </a:prstGeom>
          <a:noFill/>
          <a:ln w="15875">
            <a:solidFill>
              <a:srgbClr val="FFC31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93" name="Oval 210">
            <a:extLst>
              <a:ext uri="{FF2B5EF4-FFF2-40B4-BE49-F238E27FC236}">
                <a16:creationId xmlns:a16="http://schemas.microsoft.com/office/drawing/2014/main" id="{8506D882-46F8-F24B-AFF3-07C0E7490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966788"/>
            <a:ext cx="104775" cy="69056"/>
          </a:xfrm>
          <a:prstGeom prst="ellipse">
            <a:avLst/>
          </a:prstGeom>
          <a:noFill/>
          <a:ln w="15875">
            <a:solidFill>
              <a:srgbClr val="FFC62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94" name="Oval 211">
            <a:extLst>
              <a:ext uri="{FF2B5EF4-FFF2-40B4-BE49-F238E27FC236}">
                <a16:creationId xmlns:a16="http://schemas.microsoft.com/office/drawing/2014/main" id="{87C65A05-7778-5E4C-B273-4E14866261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381" y="969169"/>
            <a:ext cx="100013" cy="64294"/>
          </a:xfrm>
          <a:prstGeom prst="ellipse">
            <a:avLst/>
          </a:prstGeom>
          <a:noFill/>
          <a:ln w="15875">
            <a:solidFill>
              <a:srgbClr val="FFC83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95" name="Oval 212">
            <a:extLst>
              <a:ext uri="{FF2B5EF4-FFF2-40B4-BE49-F238E27FC236}">
                <a16:creationId xmlns:a16="http://schemas.microsoft.com/office/drawing/2014/main" id="{F18755FD-359C-D344-8DEC-C0F09E6A7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9763" y="969169"/>
            <a:ext cx="96441" cy="64294"/>
          </a:xfrm>
          <a:prstGeom prst="ellipse">
            <a:avLst/>
          </a:prstGeom>
          <a:noFill/>
          <a:ln w="15875">
            <a:solidFill>
              <a:srgbClr val="FFCB3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96" name="Oval 213">
            <a:extLst>
              <a:ext uri="{FF2B5EF4-FFF2-40B4-BE49-F238E27FC236}">
                <a16:creationId xmlns:a16="http://schemas.microsoft.com/office/drawing/2014/main" id="{D321FB5B-45F3-9641-BA79-F00143410B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2144" y="971551"/>
            <a:ext cx="91679" cy="59531"/>
          </a:xfrm>
          <a:prstGeom prst="ellipse">
            <a:avLst/>
          </a:prstGeom>
          <a:noFill/>
          <a:ln w="15875">
            <a:solidFill>
              <a:srgbClr val="FFCD4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97" name="Oval 214">
            <a:extLst>
              <a:ext uri="{FF2B5EF4-FFF2-40B4-BE49-F238E27FC236}">
                <a16:creationId xmlns:a16="http://schemas.microsoft.com/office/drawing/2014/main" id="{E6693217-B797-F84C-AA14-DF2778455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4525" y="973932"/>
            <a:ext cx="86916" cy="54769"/>
          </a:xfrm>
          <a:prstGeom prst="ellipse">
            <a:avLst/>
          </a:prstGeom>
          <a:noFill/>
          <a:ln w="15875">
            <a:solidFill>
              <a:srgbClr val="FFD04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98" name="Oval 215">
            <a:extLst>
              <a:ext uri="{FF2B5EF4-FFF2-40B4-BE49-F238E27FC236}">
                <a16:creationId xmlns:a16="http://schemas.microsoft.com/office/drawing/2014/main" id="{471E06D5-802E-7C46-9C14-1378AAC930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6906" y="973932"/>
            <a:ext cx="82154" cy="54769"/>
          </a:xfrm>
          <a:prstGeom prst="ellipse">
            <a:avLst/>
          </a:prstGeom>
          <a:noFill/>
          <a:ln w="15875">
            <a:solidFill>
              <a:srgbClr val="FFD35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199" name="Oval 216">
            <a:extLst>
              <a:ext uri="{FF2B5EF4-FFF2-40B4-BE49-F238E27FC236}">
                <a16:creationId xmlns:a16="http://schemas.microsoft.com/office/drawing/2014/main" id="{2FB8D0B7-7611-0D48-9A48-A06BE170FD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8" y="976313"/>
            <a:ext cx="77391" cy="50006"/>
          </a:xfrm>
          <a:prstGeom prst="ellipse">
            <a:avLst/>
          </a:prstGeom>
          <a:noFill/>
          <a:ln w="15875">
            <a:solidFill>
              <a:srgbClr val="FFD56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00" name="Oval 217">
            <a:extLst>
              <a:ext uri="{FF2B5EF4-FFF2-40B4-BE49-F238E27FC236}">
                <a16:creationId xmlns:a16="http://schemas.microsoft.com/office/drawing/2014/main" id="{955A9DA9-5928-214D-BF6B-4EBB1296DD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0479" y="976313"/>
            <a:ext cx="73819" cy="50006"/>
          </a:xfrm>
          <a:prstGeom prst="ellipse">
            <a:avLst/>
          </a:prstGeom>
          <a:noFill/>
          <a:ln w="15875">
            <a:solidFill>
              <a:srgbClr val="FFD86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01" name="Oval 218">
            <a:extLst>
              <a:ext uri="{FF2B5EF4-FFF2-40B4-BE49-F238E27FC236}">
                <a16:creationId xmlns:a16="http://schemas.microsoft.com/office/drawing/2014/main" id="{9A3D605F-F596-F04F-87B4-7721686800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2860" y="978694"/>
            <a:ext cx="69056" cy="45244"/>
          </a:xfrm>
          <a:prstGeom prst="ellipse">
            <a:avLst/>
          </a:prstGeom>
          <a:noFill/>
          <a:ln w="15875">
            <a:solidFill>
              <a:srgbClr val="FFDB7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02" name="Oval 219">
            <a:extLst>
              <a:ext uri="{FF2B5EF4-FFF2-40B4-BE49-F238E27FC236}">
                <a16:creationId xmlns:a16="http://schemas.microsoft.com/office/drawing/2014/main" id="{3D559C44-DAC4-5641-A162-A0D4A8631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5241" y="981076"/>
            <a:ext cx="64294" cy="40481"/>
          </a:xfrm>
          <a:prstGeom prst="ellipse">
            <a:avLst/>
          </a:prstGeom>
          <a:noFill/>
          <a:ln w="15875">
            <a:solidFill>
              <a:srgbClr val="FFDD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03" name="Oval 220">
            <a:extLst>
              <a:ext uri="{FF2B5EF4-FFF2-40B4-BE49-F238E27FC236}">
                <a16:creationId xmlns:a16="http://schemas.microsoft.com/office/drawing/2014/main" id="{E29044FF-2EAE-5746-950A-500CCD170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7623" y="981076"/>
            <a:ext cx="59531" cy="40481"/>
          </a:xfrm>
          <a:prstGeom prst="ellipse">
            <a:avLst/>
          </a:prstGeom>
          <a:noFill/>
          <a:ln w="15875">
            <a:solidFill>
              <a:srgbClr val="FFE08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04" name="Oval 221">
            <a:extLst>
              <a:ext uri="{FF2B5EF4-FFF2-40B4-BE49-F238E27FC236}">
                <a16:creationId xmlns:a16="http://schemas.microsoft.com/office/drawing/2014/main" id="{48FF28AC-1E2F-3549-8FB8-52ADD51F0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0004" y="983457"/>
            <a:ext cx="54769" cy="35719"/>
          </a:xfrm>
          <a:prstGeom prst="ellipse">
            <a:avLst/>
          </a:prstGeom>
          <a:noFill/>
          <a:ln w="15875">
            <a:solidFill>
              <a:srgbClr val="FFE39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05" name="Oval 222">
            <a:extLst>
              <a:ext uri="{FF2B5EF4-FFF2-40B4-BE49-F238E27FC236}">
                <a16:creationId xmlns:a16="http://schemas.microsoft.com/office/drawing/2014/main" id="{1301CBD5-7A92-D840-A361-CD4A8496FD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2385" y="985838"/>
            <a:ext cx="50006" cy="30956"/>
          </a:xfrm>
          <a:prstGeom prst="ellipse">
            <a:avLst/>
          </a:prstGeom>
          <a:noFill/>
          <a:ln w="15875">
            <a:solidFill>
              <a:srgbClr val="FFE59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06" name="Oval 223">
            <a:extLst>
              <a:ext uri="{FF2B5EF4-FFF2-40B4-BE49-F238E27FC236}">
                <a16:creationId xmlns:a16="http://schemas.microsoft.com/office/drawing/2014/main" id="{B34C780E-8899-C94C-9D68-35199BE545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4766" y="985838"/>
            <a:ext cx="45244" cy="30956"/>
          </a:xfrm>
          <a:prstGeom prst="ellipse">
            <a:avLst/>
          </a:prstGeom>
          <a:noFill/>
          <a:ln w="15875">
            <a:solidFill>
              <a:srgbClr val="FFE8A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07" name="Oval 224">
            <a:extLst>
              <a:ext uri="{FF2B5EF4-FFF2-40B4-BE49-F238E27FC236}">
                <a16:creationId xmlns:a16="http://schemas.microsoft.com/office/drawing/2014/main" id="{8ECEB440-E0B7-654C-93BF-18E4EE16AD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7148" y="987029"/>
            <a:ext cx="40481" cy="28575"/>
          </a:xfrm>
          <a:prstGeom prst="ellipse">
            <a:avLst/>
          </a:prstGeom>
          <a:noFill/>
          <a:ln w="15875">
            <a:solidFill>
              <a:srgbClr val="FFEAB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08" name="Oval 225">
            <a:extLst>
              <a:ext uri="{FF2B5EF4-FFF2-40B4-BE49-F238E27FC236}">
                <a16:creationId xmlns:a16="http://schemas.microsoft.com/office/drawing/2014/main" id="{F14613AF-40D9-4646-B9F5-F9EF7D3068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9529" y="987029"/>
            <a:ext cx="36909" cy="28575"/>
          </a:xfrm>
          <a:prstGeom prst="ellipse">
            <a:avLst/>
          </a:prstGeom>
          <a:noFill/>
          <a:ln w="15875">
            <a:solidFill>
              <a:srgbClr val="FFED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09" name="Oval 226">
            <a:extLst>
              <a:ext uri="{FF2B5EF4-FFF2-40B4-BE49-F238E27FC236}">
                <a16:creationId xmlns:a16="http://schemas.microsoft.com/office/drawing/2014/main" id="{EC65B8F4-6976-864E-8F77-09B0FB69D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1910" y="989410"/>
            <a:ext cx="32147" cy="23813"/>
          </a:xfrm>
          <a:prstGeom prst="ellipse">
            <a:avLst/>
          </a:prstGeom>
          <a:noFill/>
          <a:ln w="15875">
            <a:solidFill>
              <a:srgbClr val="FFF0C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10" name="Oval 227">
            <a:extLst>
              <a:ext uri="{FF2B5EF4-FFF2-40B4-BE49-F238E27FC236}">
                <a16:creationId xmlns:a16="http://schemas.microsoft.com/office/drawing/2014/main" id="{7C785AD4-8658-1D47-B3FF-F3C8391BBF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4291" y="991791"/>
            <a:ext cx="27384" cy="19050"/>
          </a:xfrm>
          <a:prstGeom prst="ellipse">
            <a:avLst/>
          </a:prstGeom>
          <a:noFill/>
          <a:ln w="15875">
            <a:solidFill>
              <a:srgbClr val="FFF2C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11" name="Oval 228">
            <a:extLst>
              <a:ext uri="{FF2B5EF4-FFF2-40B4-BE49-F238E27FC236}">
                <a16:creationId xmlns:a16="http://schemas.microsoft.com/office/drawing/2014/main" id="{D4AA699D-7C54-4741-88D9-6DEA3885A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672" y="991791"/>
            <a:ext cx="22622" cy="19050"/>
          </a:xfrm>
          <a:prstGeom prst="ellipse">
            <a:avLst/>
          </a:prstGeom>
          <a:noFill/>
          <a:ln w="15875">
            <a:solidFill>
              <a:srgbClr val="FFF5D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12" name="Oval 229">
            <a:extLst>
              <a:ext uri="{FF2B5EF4-FFF2-40B4-BE49-F238E27FC236}">
                <a16:creationId xmlns:a16="http://schemas.microsoft.com/office/drawing/2014/main" id="{F38F2B6A-8790-A14F-B49F-9B64889CFE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9054" y="994172"/>
            <a:ext cx="17859" cy="14288"/>
          </a:xfrm>
          <a:prstGeom prst="ellipse">
            <a:avLst/>
          </a:prstGeom>
          <a:noFill/>
          <a:ln w="15875">
            <a:solidFill>
              <a:srgbClr val="FFF8E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13" name="Oval 230">
            <a:extLst>
              <a:ext uri="{FF2B5EF4-FFF2-40B4-BE49-F238E27FC236}">
                <a16:creationId xmlns:a16="http://schemas.microsoft.com/office/drawing/2014/main" id="{33A58B6C-6BF5-324F-BB7B-CA12CEE60E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0244" y="996554"/>
            <a:ext cx="14288" cy="9525"/>
          </a:xfrm>
          <a:prstGeom prst="ellipse">
            <a:avLst/>
          </a:prstGeom>
          <a:noFill/>
          <a:ln w="15875">
            <a:solidFill>
              <a:srgbClr val="FFFAE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14" name="Oval 231">
            <a:extLst>
              <a:ext uri="{FF2B5EF4-FFF2-40B4-BE49-F238E27FC236}">
                <a16:creationId xmlns:a16="http://schemas.microsoft.com/office/drawing/2014/main" id="{5ABFCB1A-73CF-1F40-8CCB-9402F0C90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2625" y="996554"/>
            <a:ext cx="9525" cy="9525"/>
          </a:xfrm>
          <a:prstGeom prst="ellipse">
            <a:avLst/>
          </a:prstGeom>
          <a:noFill/>
          <a:ln w="15875">
            <a:solidFill>
              <a:srgbClr val="FFFDF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15" name="Oval 232">
            <a:extLst>
              <a:ext uri="{FF2B5EF4-FFF2-40B4-BE49-F238E27FC236}">
                <a16:creationId xmlns:a16="http://schemas.microsoft.com/office/drawing/2014/main" id="{5E043EFC-5EB2-7744-B51A-DAEBCDB11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5006" y="998935"/>
            <a:ext cx="4763" cy="4763"/>
          </a:xfrm>
          <a:prstGeom prst="ellipse">
            <a:avLst/>
          </a:prstGeom>
          <a:noFill/>
          <a:ln w="158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16" name="Oval 233">
            <a:extLst>
              <a:ext uri="{FF2B5EF4-FFF2-40B4-BE49-F238E27FC236}">
                <a16:creationId xmlns:a16="http://schemas.microsoft.com/office/drawing/2014/main" id="{55E5E011-FC71-FC42-85D2-99B5076A73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5475" y="962026"/>
            <a:ext cx="123825" cy="78581"/>
          </a:xfrm>
          <a:prstGeom prst="ellipse">
            <a:avLst/>
          </a:prstGeom>
          <a:noFill/>
          <a:ln w="3175">
            <a:solidFill>
              <a:srgbClr val="2F12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17" name="Rectangle 234">
            <a:extLst>
              <a:ext uri="{FF2B5EF4-FFF2-40B4-BE49-F238E27FC236}">
                <a16:creationId xmlns:a16="http://schemas.microsoft.com/office/drawing/2014/main" id="{17ABAB07-3B20-4749-A99F-8015741BD9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5392" y="4336257"/>
            <a:ext cx="2381" cy="2381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18" name="Rectangle 235">
            <a:extLst>
              <a:ext uri="{FF2B5EF4-FFF2-40B4-BE49-F238E27FC236}">
                <a16:creationId xmlns:a16="http://schemas.microsoft.com/office/drawing/2014/main" id="{1FADE510-7847-D646-B5E6-7451E13BB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5392" y="4336256"/>
            <a:ext cx="2381" cy="190500"/>
          </a:xfrm>
          <a:prstGeom prst="rect">
            <a:avLst/>
          </a:prstGeom>
          <a:solidFill>
            <a:srgbClr val="FF00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19" name="Rectangle 236">
            <a:extLst>
              <a:ext uri="{FF2B5EF4-FFF2-40B4-BE49-F238E27FC236}">
                <a16:creationId xmlns:a16="http://schemas.microsoft.com/office/drawing/2014/main" id="{F992C4AB-9EF5-8F42-A2AE-C381F67FA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7298" y="4336256"/>
            <a:ext cx="2381" cy="190500"/>
          </a:xfrm>
          <a:prstGeom prst="rect">
            <a:avLst/>
          </a:prstGeom>
          <a:solidFill>
            <a:srgbClr val="FF07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20" name="Rectangle 237">
            <a:extLst>
              <a:ext uri="{FF2B5EF4-FFF2-40B4-BE49-F238E27FC236}">
                <a16:creationId xmlns:a16="http://schemas.microsoft.com/office/drawing/2014/main" id="{B354299B-6538-AE41-B23B-55EA855AA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6823" y="4336256"/>
            <a:ext cx="2381" cy="190500"/>
          </a:xfrm>
          <a:prstGeom prst="rect">
            <a:avLst/>
          </a:prstGeom>
          <a:solidFill>
            <a:srgbClr val="FF0D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21" name="Rectangle 238">
            <a:extLst>
              <a:ext uri="{FF2B5EF4-FFF2-40B4-BE49-F238E27FC236}">
                <a16:creationId xmlns:a16="http://schemas.microsoft.com/office/drawing/2014/main" id="{55877A07-824F-1449-8F83-BC582A06C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2301" y="4336256"/>
            <a:ext cx="2381" cy="190500"/>
          </a:xfrm>
          <a:prstGeom prst="rect">
            <a:avLst/>
          </a:prstGeom>
          <a:solidFill>
            <a:srgbClr val="FF17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22" name="Rectangle 239">
            <a:extLst>
              <a:ext uri="{FF2B5EF4-FFF2-40B4-BE49-F238E27FC236}">
                <a16:creationId xmlns:a16="http://schemas.microsoft.com/office/drawing/2014/main" id="{23209645-19CF-1A43-8C4D-6BC6EC582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1826" y="4336256"/>
            <a:ext cx="2381" cy="190500"/>
          </a:xfrm>
          <a:prstGeom prst="rect">
            <a:avLst/>
          </a:prstGeom>
          <a:solidFill>
            <a:srgbClr val="FF1D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23" name="Rectangle 240">
            <a:extLst>
              <a:ext uri="{FF2B5EF4-FFF2-40B4-BE49-F238E27FC236}">
                <a16:creationId xmlns:a16="http://schemas.microsoft.com/office/drawing/2014/main" id="{EA3ADE45-BECE-9E42-81F5-E8B9A1DFA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4207" y="4336256"/>
            <a:ext cx="2381" cy="190500"/>
          </a:xfrm>
          <a:prstGeom prst="rect">
            <a:avLst/>
          </a:prstGeom>
          <a:solidFill>
            <a:srgbClr val="FF1E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24" name="Rectangle 241">
            <a:extLst>
              <a:ext uri="{FF2B5EF4-FFF2-40B4-BE49-F238E27FC236}">
                <a16:creationId xmlns:a16="http://schemas.microsoft.com/office/drawing/2014/main" id="{9BCEBBBA-12B5-D04A-B1DE-5F60409A7A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9926" y="4336256"/>
            <a:ext cx="2381" cy="190500"/>
          </a:xfrm>
          <a:prstGeom prst="rect">
            <a:avLst/>
          </a:prstGeom>
          <a:solidFill>
            <a:srgbClr val="FF360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25" name="Rectangle 242">
            <a:extLst>
              <a:ext uri="{FF2B5EF4-FFF2-40B4-BE49-F238E27FC236}">
                <a16:creationId xmlns:a16="http://schemas.microsoft.com/office/drawing/2014/main" id="{C284A494-294C-1A45-96C8-65549A62D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9451" y="4336256"/>
            <a:ext cx="2381" cy="190500"/>
          </a:xfrm>
          <a:prstGeom prst="rect">
            <a:avLst/>
          </a:prstGeom>
          <a:solidFill>
            <a:srgbClr val="FF3C0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26" name="Rectangle 243">
            <a:extLst>
              <a:ext uri="{FF2B5EF4-FFF2-40B4-BE49-F238E27FC236}">
                <a16:creationId xmlns:a16="http://schemas.microsoft.com/office/drawing/2014/main" id="{8448EC9C-0E93-4E41-A702-30D4F415C2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8976" y="4336256"/>
            <a:ext cx="2381" cy="190500"/>
          </a:xfrm>
          <a:prstGeom prst="rect">
            <a:avLst/>
          </a:prstGeom>
          <a:solidFill>
            <a:srgbClr val="FF410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27" name="Rectangle 244">
            <a:extLst>
              <a:ext uri="{FF2B5EF4-FFF2-40B4-BE49-F238E27FC236}">
                <a16:creationId xmlns:a16="http://schemas.microsoft.com/office/drawing/2014/main" id="{5C4518D2-9D53-A548-AE82-052CF29C76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9692" y="4336256"/>
            <a:ext cx="2381" cy="190500"/>
          </a:xfrm>
          <a:prstGeom prst="rect">
            <a:avLst/>
          </a:prstGeom>
          <a:solidFill>
            <a:srgbClr val="FF49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28" name="Rectangle 245">
            <a:extLst>
              <a:ext uri="{FF2B5EF4-FFF2-40B4-BE49-F238E27FC236}">
                <a16:creationId xmlns:a16="http://schemas.microsoft.com/office/drawing/2014/main" id="{3C2CC4A7-5702-924E-82CC-A567A51B89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1123" y="4336256"/>
            <a:ext cx="2381" cy="190500"/>
          </a:xfrm>
          <a:prstGeom prst="rect">
            <a:avLst/>
          </a:prstGeom>
          <a:solidFill>
            <a:srgbClr val="FF56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29" name="Rectangle 246">
            <a:extLst>
              <a:ext uri="{FF2B5EF4-FFF2-40B4-BE49-F238E27FC236}">
                <a16:creationId xmlns:a16="http://schemas.microsoft.com/office/drawing/2014/main" id="{E6FBB47B-F967-4849-8C51-07E5FF1837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7076" y="4336256"/>
            <a:ext cx="2381" cy="190500"/>
          </a:xfrm>
          <a:prstGeom prst="rect">
            <a:avLst/>
          </a:prstGeom>
          <a:solidFill>
            <a:srgbClr val="FF5A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30" name="Rectangle 247">
            <a:extLst>
              <a:ext uri="{FF2B5EF4-FFF2-40B4-BE49-F238E27FC236}">
                <a16:creationId xmlns:a16="http://schemas.microsoft.com/office/drawing/2014/main" id="{259FE74B-4747-B24B-A1ED-CB3038264B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1838" y="4336256"/>
            <a:ext cx="2381" cy="190500"/>
          </a:xfrm>
          <a:prstGeom prst="rect">
            <a:avLst/>
          </a:prstGeom>
          <a:solidFill>
            <a:srgbClr val="FF5D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31" name="Rectangle 248">
            <a:extLst>
              <a:ext uri="{FF2B5EF4-FFF2-40B4-BE49-F238E27FC236}">
                <a16:creationId xmlns:a16="http://schemas.microsoft.com/office/drawing/2014/main" id="{C3B59E7C-5013-B945-9B61-ED6945874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1" y="4336256"/>
            <a:ext cx="2381" cy="190500"/>
          </a:xfrm>
          <a:prstGeom prst="rect">
            <a:avLst/>
          </a:prstGeom>
          <a:solidFill>
            <a:srgbClr val="FF60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32" name="Rectangle 249">
            <a:extLst>
              <a:ext uri="{FF2B5EF4-FFF2-40B4-BE49-F238E27FC236}">
                <a16:creationId xmlns:a16="http://schemas.microsoft.com/office/drawing/2014/main" id="{08969962-F6F9-634D-B3A3-B873AFCD79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8507" y="4336256"/>
            <a:ext cx="2381" cy="190500"/>
          </a:xfrm>
          <a:prstGeom prst="rect">
            <a:avLst/>
          </a:prstGeom>
          <a:solidFill>
            <a:srgbClr val="FF68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33" name="Rectangle 250">
            <a:extLst>
              <a:ext uri="{FF2B5EF4-FFF2-40B4-BE49-F238E27FC236}">
                <a16:creationId xmlns:a16="http://schemas.microsoft.com/office/drawing/2014/main" id="{1F634BDE-04E8-164C-9D6B-7C42825CB0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9223" y="4336256"/>
            <a:ext cx="2381" cy="190500"/>
          </a:xfrm>
          <a:prstGeom prst="rect">
            <a:avLst/>
          </a:prstGeom>
          <a:solidFill>
            <a:srgbClr val="FF6F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34" name="Rectangle 251">
            <a:extLst>
              <a:ext uri="{FF2B5EF4-FFF2-40B4-BE49-F238E27FC236}">
                <a16:creationId xmlns:a16="http://schemas.microsoft.com/office/drawing/2014/main" id="{C8536EC9-AAEB-BF4D-B866-704CE421B9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8273" y="4336256"/>
            <a:ext cx="2381" cy="190500"/>
          </a:xfrm>
          <a:prstGeom prst="rect">
            <a:avLst/>
          </a:prstGeom>
          <a:solidFill>
            <a:srgbClr val="FF7B0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35" name="Rectangle 252">
            <a:extLst>
              <a:ext uri="{FF2B5EF4-FFF2-40B4-BE49-F238E27FC236}">
                <a16:creationId xmlns:a16="http://schemas.microsoft.com/office/drawing/2014/main" id="{7A4AF403-F920-3B40-A375-CA522359E0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6607" y="4336256"/>
            <a:ext cx="2381" cy="190500"/>
          </a:xfrm>
          <a:prstGeom prst="rect">
            <a:avLst/>
          </a:prstGeom>
          <a:solidFill>
            <a:srgbClr val="FF80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36" name="Rectangle 253">
            <a:extLst>
              <a:ext uri="{FF2B5EF4-FFF2-40B4-BE49-F238E27FC236}">
                <a16:creationId xmlns:a16="http://schemas.microsoft.com/office/drawing/2014/main" id="{29DDCD10-8687-9F45-A952-B2627470D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8988" y="4336256"/>
            <a:ext cx="2381" cy="190500"/>
          </a:xfrm>
          <a:prstGeom prst="rect">
            <a:avLst/>
          </a:prstGeom>
          <a:solidFill>
            <a:srgbClr val="FF82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37" name="Rectangle 254">
            <a:extLst>
              <a:ext uri="{FF2B5EF4-FFF2-40B4-BE49-F238E27FC236}">
                <a16:creationId xmlns:a16="http://schemas.microsoft.com/office/drawing/2014/main" id="{5B7670BA-1FE6-C849-A8E6-F022D3743A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6132" y="4336256"/>
            <a:ext cx="2381" cy="190500"/>
          </a:xfrm>
          <a:prstGeom prst="rect">
            <a:avLst/>
          </a:prstGeom>
          <a:solidFill>
            <a:srgbClr val="FF86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38" name="Rectangle 255">
            <a:extLst>
              <a:ext uri="{FF2B5EF4-FFF2-40B4-BE49-F238E27FC236}">
                <a16:creationId xmlns:a16="http://schemas.microsoft.com/office/drawing/2014/main" id="{47D08BA6-4B86-764C-B397-1079649CBC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6373" y="4336256"/>
            <a:ext cx="2381" cy="190500"/>
          </a:xfrm>
          <a:prstGeom prst="rect">
            <a:avLst/>
          </a:prstGeom>
          <a:solidFill>
            <a:srgbClr val="FF93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39" name="Rectangle 256">
            <a:extLst>
              <a:ext uri="{FF2B5EF4-FFF2-40B4-BE49-F238E27FC236}">
                <a16:creationId xmlns:a16="http://schemas.microsoft.com/office/drawing/2014/main" id="{AC430DA6-C892-5D43-96CE-F791D95711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5898" y="4336256"/>
            <a:ext cx="2381" cy="190500"/>
          </a:xfrm>
          <a:prstGeom prst="rect">
            <a:avLst/>
          </a:prstGeom>
          <a:solidFill>
            <a:srgbClr val="FF99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40" name="Rectangle 257">
            <a:extLst>
              <a:ext uri="{FF2B5EF4-FFF2-40B4-BE49-F238E27FC236}">
                <a16:creationId xmlns:a16="http://schemas.microsoft.com/office/drawing/2014/main" id="{93334D81-7E77-FF47-8221-54C823854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3042" y="4336256"/>
            <a:ext cx="2381" cy="190500"/>
          </a:xfrm>
          <a:prstGeom prst="rect">
            <a:avLst/>
          </a:prstGeom>
          <a:solidFill>
            <a:srgbClr val="FF9E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41" name="Rectangle 258">
            <a:extLst>
              <a:ext uri="{FF2B5EF4-FFF2-40B4-BE49-F238E27FC236}">
                <a16:creationId xmlns:a16="http://schemas.microsoft.com/office/drawing/2014/main" id="{61BADD81-26FD-AB47-8BC9-E42562FCA7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5423" y="4336256"/>
            <a:ext cx="2381" cy="190500"/>
          </a:xfrm>
          <a:prstGeom prst="rect">
            <a:avLst/>
          </a:prstGeom>
          <a:solidFill>
            <a:srgbClr val="FF9F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42" name="Rectangle 259">
            <a:extLst>
              <a:ext uri="{FF2B5EF4-FFF2-40B4-BE49-F238E27FC236}">
                <a16:creationId xmlns:a16="http://schemas.microsoft.com/office/drawing/2014/main" id="{6B03F28D-CB78-A84A-9136-C996DD65A9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376" y="4336256"/>
            <a:ext cx="2381" cy="190500"/>
          </a:xfrm>
          <a:prstGeom prst="rect">
            <a:avLst/>
          </a:prstGeom>
          <a:solidFill>
            <a:srgbClr val="FFA4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43" name="Rectangle 260">
            <a:extLst>
              <a:ext uri="{FF2B5EF4-FFF2-40B4-BE49-F238E27FC236}">
                <a16:creationId xmlns:a16="http://schemas.microsoft.com/office/drawing/2014/main" id="{EA84765A-303D-D041-A22B-8CE91B2C6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3757" y="4336256"/>
            <a:ext cx="2381" cy="190500"/>
          </a:xfrm>
          <a:prstGeom prst="rect">
            <a:avLst/>
          </a:prstGeom>
          <a:solidFill>
            <a:srgbClr val="FFA5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44" name="Rectangle 261">
            <a:extLst>
              <a:ext uri="{FF2B5EF4-FFF2-40B4-BE49-F238E27FC236}">
                <a16:creationId xmlns:a16="http://schemas.microsoft.com/office/drawing/2014/main" id="{957BE344-5632-7649-BB83-033AC8846B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6138" y="4336256"/>
            <a:ext cx="2381" cy="190500"/>
          </a:xfrm>
          <a:prstGeom prst="rect">
            <a:avLst/>
          </a:prstGeom>
          <a:solidFill>
            <a:srgbClr val="FFA6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45" name="Rectangle 262">
            <a:extLst>
              <a:ext uri="{FF2B5EF4-FFF2-40B4-BE49-F238E27FC236}">
                <a16:creationId xmlns:a16="http://schemas.microsoft.com/office/drawing/2014/main" id="{70CA4825-6BB2-AE43-B23C-B8E813FA74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901" y="4336256"/>
            <a:ext cx="2381" cy="190500"/>
          </a:xfrm>
          <a:prstGeom prst="rect">
            <a:avLst/>
          </a:prstGeom>
          <a:solidFill>
            <a:srgbClr val="FFA9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46" name="Rectangle 263">
            <a:extLst>
              <a:ext uri="{FF2B5EF4-FFF2-40B4-BE49-F238E27FC236}">
                <a16:creationId xmlns:a16="http://schemas.microsoft.com/office/drawing/2014/main" id="{2288E2EB-F3CC-6E40-878A-5D50836EE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3282" y="4336256"/>
            <a:ext cx="2381" cy="190500"/>
          </a:xfrm>
          <a:prstGeom prst="rect">
            <a:avLst/>
          </a:prstGeom>
          <a:solidFill>
            <a:srgbClr val="FFAB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47" name="Rectangle 264">
            <a:extLst>
              <a:ext uri="{FF2B5EF4-FFF2-40B4-BE49-F238E27FC236}">
                <a16:creationId xmlns:a16="http://schemas.microsoft.com/office/drawing/2014/main" id="{05D26B46-1DDF-FF4B-BFA4-3C15C9F392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0426" y="4336256"/>
            <a:ext cx="2381" cy="190500"/>
          </a:xfrm>
          <a:prstGeom prst="rect">
            <a:avLst/>
          </a:prstGeom>
          <a:solidFill>
            <a:srgbClr val="FFA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48" name="Rectangle 265">
            <a:extLst>
              <a:ext uri="{FF2B5EF4-FFF2-40B4-BE49-F238E27FC236}">
                <a16:creationId xmlns:a16="http://schemas.microsoft.com/office/drawing/2014/main" id="{107983D6-0FD8-9F4C-8720-E845DB41A3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5188" y="4336256"/>
            <a:ext cx="2381" cy="190500"/>
          </a:xfrm>
          <a:prstGeom prst="rect">
            <a:avLst/>
          </a:prstGeom>
          <a:solidFill>
            <a:srgbClr val="FFB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49" name="Rectangle 266">
            <a:extLst>
              <a:ext uri="{FF2B5EF4-FFF2-40B4-BE49-F238E27FC236}">
                <a16:creationId xmlns:a16="http://schemas.microsoft.com/office/drawing/2014/main" id="{5C63DAEF-4D38-4848-B3CD-D2DBEC5616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3523" y="4336256"/>
            <a:ext cx="2381" cy="190500"/>
          </a:xfrm>
          <a:prstGeom prst="rect">
            <a:avLst/>
          </a:prstGeom>
          <a:solidFill>
            <a:srgbClr val="FFB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50" name="Rectangle 267">
            <a:extLst>
              <a:ext uri="{FF2B5EF4-FFF2-40B4-BE49-F238E27FC236}">
                <a16:creationId xmlns:a16="http://schemas.microsoft.com/office/drawing/2014/main" id="{A0244519-6C1B-514C-9C3A-ACE586F7F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2772" y="757238"/>
            <a:ext cx="1173398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65FF"/>
                </a:solidFill>
                <a:latin typeface="Helvetica" pitchFamily="2" charset="0"/>
              </a:rPr>
              <a:t>Proton </a:t>
            </a:r>
            <a:r>
              <a:rPr lang="en-US" altLang="en-FR" sz="1350">
                <a:latin typeface="Helvetica" pitchFamily="2" charset="0"/>
              </a:rPr>
              <a:t>-</a:t>
            </a:r>
            <a:r>
              <a:rPr lang="en-US" altLang="en-FR" sz="1350">
                <a:solidFill>
                  <a:srgbClr val="0065FF"/>
                </a:solidFill>
                <a:latin typeface="Helvetica" pitchFamily="2" charset="0"/>
              </a:rPr>
              <a:t> </a:t>
            </a:r>
            <a:r>
              <a:rPr lang="en-US" altLang="en-FR" sz="1350">
                <a:solidFill>
                  <a:srgbClr val="FF1923"/>
                </a:solidFill>
              </a:rPr>
              <a:t>Proton</a:t>
            </a:r>
          </a:p>
        </p:txBody>
      </p:sp>
      <p:sp>
        <p:nvSpPr>
          <p:cNvPr id="42251" name="Rectangle 268">
            <a:extLst>
              <a:ext uri="{FF2B5EF4-FFF2-40B4-BE49-F238E27FC236}">
                <a16:creationId xmlns:a16="http://schemas.microsoft.com/office/drawing/2014/main" id="{FCE2FEB0-5171-984B-830F-332305F2A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1503" y="756048"/>
            <a:ext cx="1630254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1300 + 1300 paquets</a:t>
            </a:r>
            <a:endParaRPr lang="en-US" altLang="en-FR" sz="1350">
              <a:latin typeface="Times" pitchFamily="2" charset="0"/>
            </a:endParaRPr>
          </a:p>
        </p:txBody>
      </p:sp>
      <p:sp>
        <p:nvSpPr>
          <p:cNvPr id="42252" name="Rectangle 269">
            <a:extLst>
              <a:ext uri="{FF2B5EF4-FFF2-40B4-BE49-F238E27FC236}">
                <a16:creationId xmlns:a16="http://schemas.microsoft.com/office/drawing/2014/main" id="{8D15DF44-EE57-C347-980B-FBF77FFF9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5991" y="757238"/>
            <a:ext cx="480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 </a:t>
            </a:r>
            <a:endParaRPr lang="en-US" altLang="en-FR" sz="2100">
              <a:latin typeface="Times" pitchFamily="2" charset="0"/>
            </a:endParaRPr>
          </a:p>
        </p:txBody>
      </p:sp>
      <p:sp>
        <p:nvSpPr>
          <p:cNvPr id="42253" name="Rectangle 270">
            <a:extLst>
              <a:ext uri="{FF2B5EF4-FFF2-40B4-BE49-F238E27FC236}">
                <a16:creationId xmlns:a16="http://schemas.microsoft.com/office/drawing/2014/main" id="{8A040653-2391-4E4A-A331-51B6AAA831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2773" y="997744"/>
            <a:ext cx="1471557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Protons par paquet</a:t>
            </a:r>
            <a:endParaRPr lang="en-US" altLang="en-FR" sz="2100">
              <a:latin typeface="Times" pitchFamily="2" charset="0"/>
            </a:endParaRPr>
          </a:p>
        </p:txBody>
      </p:sp>
      <p:sp>
        <p:nvSpPr>
          <p:cNvPr id="42254" name="Rectangle 271">
            <a:extLst>
              <a:ext uri="{FF2B5EF4-FFF2-40B4-BE49-F238E27FC236}">
                <a16:creationId xmlns:a16="http://schemas.microsoft.com/office/drawing/2014/main" id="{89917954-3279-DA48-A23E-26934695C6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2978" y="997744"/>
            <a:ext cx="413062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~10</a:t>
            </a:r>
            <a:r>
              <a:rPr lang="en-US" altLang="en-FR" sz="1350" baseline="30000">
                <a:solidFill>
                  <a:srgbClr val="000000"/>
                </a:solidFill>
                <a:latin typeface="Helvetica" pitchFamily="2" charset="0"/>
              </a:rPr>
              <a:t>11</a:t>
            </a:r>
            <a:endParaRPr lang="en-US" altLang="en-FR" sz="2100" baseline="30000">
              <a:latin typeface="Times" pitchFamily="2" charset="0"/>
            </a:endParaRPr>
          </a:p>
        </p:txBody>
      </p:sp>
      <p:sp>
        <p:nvSpPr>
          <p:cNvPr id="42255" name="Rectangle 272">
            <a:extLst>
              <a:ext uri="{FF2B5EF4-FFF2-40B4-BE49-F238E27FC236}">
                <a16:creationId xmlns:a16="http://schemas.microsoft.com/office/drawing/2014/main" id="{81E783D5-9626-554B-8F30-04DF63DC22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291" y="1057275"/>
            <a:ext cx="6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GB" altLang="en-FR" sz="2100">
              <a:latin typeface="Times" pitchFamily="2" charset="0"/>
            </a:endParaRPr>
          </a:p>
        </p:txBody>
      </p:sp>
      <p:sp>
        <p:nvSpPr>
          <p:cNvPr id="42256" name="Rectangle 273">
            <a:extLst>
              <a:ext uri="{FF2B5EF4-FFF2-40B4-BE49-F238E27FC236}">
                <a16:creationId xmlns:a16="http://schemas.microsoft.com/office/drawing/2014/main" id="{A83F840B-AE9E-1748-9B21-6C5CA0846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1106" y="1574007"/>
            <a:ext cx="836768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Luminosité</a:t>
            </a:r>
            <a:endParaRPr lang="en-US" altLang="en-FR" sz="2100">
              <a:latin typeface="Times" pitchFamily="2" charset="0"/>
            </a:endParaRPr>
          </a:p>
        </p:txBody>
      </p:sp>
      <p:sp>
        <p:nvSpPr>
          <p:cNvPr id="42257" name="Rectangle 274">
            <a:extLst>
              <a:ext uri="{FF2B5EF4-FFF2-40B4-BE49-F238E27FC236}">
                <a16:creationId xmlns:a16="http://schemas.microsoft.com/office/drawing/2014/main" id="{462EF217-4773-F84E-B100-5107FBE09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660" y="1569244"/>
            <a:ext cx="1255152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~2 x 10</a:t>
            </a:r>
            <a:r>
              <a:rPr lang="en-US" altLang="en-FR" sz="1350" baseline="30000">
                <a:solidFill>
                  <a:srgbClr val="000000"/>
                </a:solidFill>
                <a:latin typeface="Helvetica" pitchFamily="2" charset="0"/>
              </a:rPr>
              <a:t>34 </a:t>
            </a:r>
            <a:r>
              <a:rPr lang="en-US" altLang="en-FR" sz="1350">
                <a:solidFill>
                  <a:srgbClr val="000000"/>
                </a:solidFill>
              </a:rPr>
              <a:t>cm</a:t>
            </a:r>
            <a:r>
              <a:rPr lang="en-US" altLang="en-FR" sz="1350" baseline="30000">
                <a:solidFill>
                  <a:srgbClr val="000000"/>
                </a:solidFill>
              </a:rPr>
              <a:t>-2</a:t>
            </a:r>
            <a:r>
              <a:rPr lang="en-US" altLang="en-FR" sz="1350">
                <a:solidFill>
                  <a:srgbClr val="000000"/>
                </a:solidFill>
              </a:rPr>
              <a:t>s</a:t>
            </a:r>
            <a:r>
              <a:rPr lang="en-US" altLang="en-FR" sz="1350" baseline="30000">
                <a:solidFill>
                  <a:srgbClr val="000000"/>
                </a:solidFill>
              </a:rPr>
              <a:t>-1</a:t>
            </a:r>
            <a:endParaRPr lang="en-US" altLang="en-FR" sz="1350" baseline="30000">
              <a:latin typeface="Times" pitchFamily="2" charset="0"/>
            </a:endParaRPr>
          </a:p>
        </p:txBody>
      </p:sp>
      <p:sp>
        <p:nvSpPr>
          <p:cNvPr id="42258" name="Rectangle 275">
            <a:extLst>
              <a:ext uri="{FF2B5EF4-FFF2-40B4-BE49-F238E27FC236}">
                <a16:creationId xmlns:a16="http://schemas.microsoft.com/office/drawing/2014/main" id="{DAE67730-39CB-6D49-9030-0AF54C02A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2991" y="1406129"/>
            <a:ext cx="480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 </a:t>
            </a:r>
            <a:endParaRPr lang="en-US" altLang="en-FR" sz="2100">
              <a:latin typeface="Times" pitchFamily="2" charset="0"/>
            </a:endParaRPr>
          </a:p>
        </p:txBody>
      </p:sp>
      <p:sp>
        <p:nvSpPr>
          <p:cNvPr id="42259" name="Rectangle 276">
            <a:extLst>
              <a:ext uri="{FF2B5EF4-FFF2-40B4-BE49-F238E27FC236}">
                <a16:creationId xmlns:a16="http://schemas.microsoft.com/office/drawing/2014/main" id="{37F03C1D-E58E-8D46-A4FE-4B76117BF5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885950"/>
            <a:ext cx="203902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latin typeface="Helvetica" pitchFamily="2" charset="0"/>
              </a:rPr>
              <a:t>Croisements de faisceaux:</a:t>
            </a:r>
          </a:p>
        </p:txBody>
      </p:sp>
      <p:sp>
        <p:nvSpPr>
          <p:cNvPr id="42260" name="Rectangle 277">
            <a:extLst>
              <a:ext uri="{FF2B5EF4-FFF2-40B4-BE49-F238E27FC236}">
                <a16:creationId xmlns:a16="http://schemas.microsoft.com/office/drawing/2014/main" id="{497CBA8C-4EAA-DD4F-96A2-6067ECC85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9782" y="1882379"/>
            <a:ext cx="6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GB" altLang="en-FR" sz="2100">
              <a:latin typeface="Times" pitchFamily="2" charset="0"/>
            </a:endParaRPr>
          </a:p>
        </p:txBody>
      </p:sp>
      <p:sp>
        <p:nvSpPr>
          <p:cNvPr id="42261" name="Rectangle 278">
            <a:extLst>
              <a:ext uri="{FF2B5EF4-FFF2-40B4-BE49-F238E27FC236}">
                <a16:creationId xmlns:a16="http://schemas.microsoft.com/office/drawing/2014/main" id="{E615A071-AC87-5249-892F-1709578D3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4935" y="1899047"/>
            <a:ext cx="69249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40 MHz, </a:t>
            </a:r>
          </a:p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(25 ns)</a:t>
            </a:r>
            <a:endParaRPr lang="en-US" altLang="en-FR" sz="2100">
              <a:latin typeface="Times" pitchFamily="2" charset="0"/>
            </a:endParaRPr>
          </a:p>
        </p:txBody>
      </p:sp>
      <p:sp>
        <p:nvSpPr>
          <p:cNvPr id="42262" name="Rectangle 279">
            <a:extLst>
              <a:ext uri="{FF2B5EF4-FFF2-40B4-BE49-F238E27FC236}">
                <a16:creationId xmlns:a16="http://schemas.microsoft.com/office/drawing/2014/main" id="{D095D83D-236B-0242-BCC9-3FCFE1D85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1566" y="1882379"/>
            <a:ext cx="6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GB" altLang="en-FR" sz="2100">
              <a:latin typeface="Times" pitchFamily="2" charset="0"/>
            </a:endParaRPr>
          </a:p>
        </p:txBody>
      </p:sp>
      <p:sp>
        <p:nvSpPr>
          <p:cNvPr id="42263" name="Rectangle 280">
            <a:extLst>
              <a:ext uri="{FF2B5EF4-FFF2-40B4-BE49-F238E27FC236}">
                <a16:creationId xmlns:a16="http://schemas.microsoft.com/office/drawing/2014/main" id="{405E91B6-D30B-6F43-8C3F-D2A1C75AEE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2773" y="2456260"/>
            <a:ext cx="1748877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Collisions de protons ≈</a:t>
            </a:r>
            <a:endParaRPr lang="en-US" altLang="en-FR" sz="2100">
              <a:latin typeface="Times" pitchFamily="2" charset="0"/>
            </a:endParaRPr>
          </a:p>
        </p:txBody>
      </p:sp>
      <p:sp>
        <p:nvSpPr>
          <p:cNvPr id="42264" name="Rectangle 281">
            <a:extLst>
              <a:ext uri="{FF2B5EF4-FFF2-40B4-BE49-F238E27FC236}">
                <a16:creationId xmlns:a16="http://schemas.microsoft.com/office/drawing/2014/main" id="{BC366FD2-0198-5D49-AFBB-1EA60A396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3341" y="2597944"/>
            <a:ext cx="6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GB" altLang="en-FR" sz="2100">
              <a:latin typeface="Times" pitchFamily="2" charset="0"/>
            </a:endParaRPr>
          </a:p>
        </p:txBody>
      </p:sp>
      <p:sp>
        <p:nvSpPr>
          <p:cNvPr id="42265" name="Rectangle 282">
            <a:extLst>
              <a:ext uri="{FF2B5EF4-FFF2-40B4-BE49-F238E27FC236}">
                <a16:creationId xmlns:a16="http://schemas.microsoft.com/office/drawing/2014/main" id="{317938CC-D961-8241-8DC6-0FA0733436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3485" y="2465785"/>
            <a:ext cx="919163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10</a:t>
            </a:r>
            <a:r>
              <a:rPr lang="en-US" altLang="en-FR" sz="1350" baseline="30000">
                <a:solidFill>
                  <a:srgbClr val="000000"/>
                </a:solidFill>
                <a:latin typeface="Helvetica" pitchFamily="2" charset="0"/>
              </a:rPr>
              <a:t>9 </a:t>
            </a:r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Hz</a:t>
            </a:r>
          </a:p>
        </p:txBody>
      </p:sp>
      <p:sp>
        <p:nvSpPr>
          <p:cNvPr id="42266" name="Rectangle 283">
            <a:extLst>
              <a:ext uri="{FF2B5EF4-FFF2-40B4-BE49-F238E27FC236}">
                <a16:creationId xmlns:a16="http://schemas.microsoft.com/office/drawing/2014/main" id="{B816B90C-B54E-1349-A010-9842ADC0D9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9407" y="4375547"/>
            <a:ext cx="2381" cy="400050"/>
          </a:xfrm>
          <a:prstGeom prst="rect">
            <a:avLst/>
          </a:prstGeom>
          <a:solidFill>
            <a:srgbClr val="FF22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67" name="Rectangle 284">
            <a:extLst>
              <a:ext uri="{FF2B5EF4-FFF2-40B4-BE49-F238E27FC236}">
                <a16:creationId xmlns:a16="http://schemas.microsoft.com/office/drawing/2014/main" id="{E442D053-191C-9142-BE2A-97E907C35C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6551" y="4375547"/>
            <a:ext cx="2381" cy="400050"/>
          </a:xfrm>
          <a:prstGeom prst="rect">
            <a:avLst/>
          </a:prstGeom>
          <a:solidFill>
            <a:srgbClr val="FF2D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68" name="Rectangle 285">
            <a:extLst>
              <a:ext uri="{FF2B5EF4-FFF2-40B4-BE49-F238E27FC236}">
                <a16:creationId xmlns:a16="http://schemas.microsoft.com/office/drawing/2014/main" id="{FD682FBB-D53B-5A4F-8E0D-E178C3FA5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8932" y="4375547"/>
            <a:ext cx="2381" cy="400050"/>
          </a:xfrm>
          <a:prstGeom prst="rect">
            <a:avLst/>
          </a:prstGeom>
          <a:solidFill>
            <a:srgbClr val="FF31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69" name="Rectangle 286">
            <a:extLst>
              <a:ext uri="{FF2B5EF4-FFF2-40B4-BE49-F238E27FC236}">
                <a16:creationId xmlns:a16="http://schemas.microsoft.com/office/drawing/2014/main" id="{0375736C-D8D5-6E48-9D16-242BF4112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6076" y="4375547"/>
            <a:ext cx="2381" cy="400050"/>
          </a:xfrm>
          <a:prstGeom prst="rect">
            <a:avLst/>
          </a:prstGeom>
          <a:solidFill>
            <a:srgbClr val="FF3D0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70" name="Rectangle 287">
            <a:extLst>
              <a:ext uri="{FF2B5EF4-FFF2-40B4-BE49-F238E27FC236}">
                <a16:creationId xmlns:a16="http://schemas.microsoft.com/office/drawing/2014/main" id="{D4492A13-371E-9E4D-B997-3325B951F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8938" y="4375547"/>
            <a:ext cx="2381" cy="400050"/>
          </a:xfrm>
          <a:prstGeom prst="rect">
            <a:avLst/>
          </a:prstGeom>
          <a:solidFill>
            <a:srgbClr val="FF85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71" name="Rectangle 288">
            <a:extLst>
              <a:ext uri="{FF2B5EF4-FFF2-40B4-BE49-F238E27FC236}">
                <a16:creationId xmlns:a16="http://schemas.microsoft.com/office/drawing/2014/main" id="{F51E919F-9711-D247-9357-19DEB50D2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3226" y="4375547"/>
            <a:ext cx="2381" cy="400050"/>
          </a:xfrm>
          <a:prstGeom prst="rect">
            <a:avLst/>
          </a:prstGeom>
          <a:solidFill>
            <a:srgbClr val="FF9C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72" name="Rectangle 289">
            <a:extLst>
              <a:ext uri="{FF2B5EF4-FFF2-40B4-BE49-F238E27FC236}">
                <a16:creationId xmlns:a16="http://schemas.microsoft.com/office/drawing/2014/main" id="{9B7BB1FF-6A7A-C14C-B066-359BDEA6FC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5888" y="3338513"/>
            <a:ext cx="596317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Partons</a:t>
            </a:r>
            <a:endParaRPr lang="en-US" altLang="en-FR" sz="2100">
              <a:latin typeface="Times" pitchFamily="2" charset="0"/>
            </a:endParaRPr>
          </a:p>
        </p:txBody>
      </p:sp>
      <p:sp>
        <p:nvSpPr>
          <p:cNvPr id="42273" name="Rectangle 290">
            <a:extLst>
              <a:ext uri="{FF2B5EF4-FFF2-40B4-BE49-F238E27FC236}">
                <a16:creationId xmlns:a16="http://schemas.microsoft.com/office/drawing/2014/main" id="{F7444590-E4DD-AF47-A40F-7B2EF50477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0448" y="3338513"/>
            <a:ext cx="6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GB" altLang="en-FR" sz="2100">
              <a:latin typeface="Times" pitchFamily="2" charset="0"/>
            </a:endParaRPr>
          </a:p>
        </p:txBody>
      </p:sp>
      <p:sp>
        <p:nvSpPr>
          <p:cNvPr id="42274" name="Rectangle 291">
            <a:extLst>
              <a:ext uri="{FF2B5EF4-FFF2-40B4-BE49-F238E27FC236}">
                <a16:creationId xmlns:a16="http://schemas.microsoft.com/office/drawing/2014/main" id="{2AD3D701-D1DE-E24E-8B03-3D1FF10ABC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5887" y="3539729"/>
            <a:ext cx="968214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050">
                <a:solidFill>
                  <a:srgbClr val="000000"/>
                </a:solidFill>
                <a:latin typeface="Helvetica" pitchFamily="2" charset="0"/>
              </a:rPr>
              <a:t>(quarks, gluons)</a:t>
            </a:r>
            <a:endParaRPr lang="en-US" altLang="en-FR" sz="2100">
              <a:latin typeface="Times" pitchFamily="2" charset="0"/>
            </a:endParaRPr>
          </a:p>
        </p:txBody>
      </p:sp>
      <p:sp>
        <p:nvSpPr>
          <p:cNvPr id="42275" name="Rectangle 292">
            <a:extLst>
              <a:ext uri="{FF2B5EF4-FFF2-40B4-BE49-F238E27FC236}">
                <a16:creationId xmlns:a16="http://schemas.microsoft.com/office/drawing/2014/main" id="{1E3AB40E-071C-6449-8302-521D3EB2AE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4223" y="2643188"/>
            <a:ext cx="596317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Protons</a:t>
            </a:r>
            <a:endParaRPr lang="en-US" altLang="en-FR" sz="2100">
              <a:latin typeface="Times" pitchFamily="2" charset="0"/>
            </a:endParaRPr>
          </a:p>
        </p:txBody>
      </p:sp>
      <p:sp>
        <p:nvSpPr>
          <p:cNvPr id="293" name="Rectangle 293">
            <a:extLst>
              <a:ext uri="{FF2B5EF4-FFF2-40B4-BE49-F238E27FC236}">
                <a16:creationId xmlns:a16="http://schemas.microsoft.com/office/drawing/2014/main" id="{B68108A2-0777-2D45-B72F-881326EA5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8004" y="4242198"/>
            <a:ext cx="2915840" cy="667940"/>
          </a:xfrm>
          <a:prstGeom prst="rect">
            <a:avLst/>
          </a:prstGeom>
          <a:solidFill>
            <a:srgbClr val="FFCC99"/>
          </a:solidFill>
          <a:ln w="3175">
            <a:solidFill>
              <a:srgbClr val="000000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800">
                <a:solidFill>
                  <a:srgbClr val="0000CC"/>
                </a:solidFill>
              </a:rPr>
              <a:t>Selection d</a:t>
            </a:r>
            <a:r>
              <a:rPr lang="ja-JP" altLang="en-US" sz="1800">
                <a:solidFill>
                  <a:srgbClr val="0000CC"/>
                </a:solidFill>
              </a:rPr>
              <a:t>’</a:t>
            </a:r>
            <a:r>
              <a:rPr lang="en-US" altLang="ja-JP" sz="1800">
                <a:solidFill>
                  <a:srgbClr val="0000CC"/>
                </a:solidFill>
              </a:rPr>
              <a:t>évenements:</a:t>
            </a:r>
          </a:p>
          <a:p>
            <a:r>
              <a:rPr lang="en-US" altLang="en-FR" sz="1800">
                <a:solidFill>
                  <a:schemeClr val="tx2"/>
                </a:solidFill>
              </a:rPr>
              <a:t>1</a:t>
            </a:r>
            <a:r>
              <a:rPr lang="en-US" altLang="en-FR" sz="1800">
                <a:solidFill>
                  <a:srgbClr val="AA0008"/>
                </a:solidFill>
              </a:rPr>
              <a:t> </a:t>
            </a:r>
            <a:r>
              <a:rPr lang="en-US" altLang="en-FR" sz="1800">
                <a:solidFill>
                  <a:schemeClr val="tx2"/>
                </a:solidFill>
              </a:rPr>
              <a:t>/</a:t>
            </a:r>
            <a:r>
              <a:rPr lang="en-US" altLang="en-FR" sz="1800">
                <a:solidFill>
                  <a:srgbClr val="AA0008"/>
                </a:solidFill>
              </a:rPr>
              <a:t> 10,000,000,000,000</a:t>
            </a:r>
            <a:endParaRPr kumimoji="1" lang="el-GR" altLang="en-FR" sz="1800"/>
          </a:p>
        </p:txBody>
      </p:sp>
      <p:sp>
        <p:nvSpPr>
          <p:cNvPr id="42277" name="Rectangle 294">
            <a:extLst>
              <a:ext uri="{FF2B5EF4-FFF2-40B4-BE49-F238E27FC236}">
                <a16:creationId xmlns:a16="http://schemas.microsoft.com/office/drawing/2014/main" id="{1D525206-19E5-7442-A8AF-32FAA841F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7366" y="3680222"/>
            <a:ext cx="6893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950">
                <a:solidFill>
                  <a:srgbClr val="AA0008"/>
                </a:solidFill>
                <a:latin typeface="Helvetica" pitchFamily="2" charset="0"/>
              </a:rPr>
              <a:t> </a:t>
            </a:r>
            <a:endParaRPr lang="en-US" altLang="en-FR" sz="2100">
              <a:latin typeface="Times" pitchFamily="2" charset="0"/>
            </a:endParaRPr>
          </a:p>
        </p:txBody>
      </p:sp>
      <p:pic>
        <p:nvPicPr>
          <p:cNvPr id="42278" name="Picture 295">
            <a:extLst>
              <a:ext uri="{FF2B5EF4-FFF2-40B4-BE49-F238E27FC236}">
                <a16:creationId xmlns:a16="http://schemas.microsoft.com/office/drawing/2014/main" id="{1F20087E-BDA5-D54C-B13A-DEEC1A1459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316" y="1754982"/>
            <a:ext cx="1209675" cy="560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279" name="Picture 296">
            <a:extLst>
              <a:ext uri="{FF2B5EF4-FFF2-40B4-BE49-F238E27FC236}">
                <a16:creationId xmlns:a16="http://schemas.microsoft.com/office/drawing/2014/main" id="{08FF6160-909B-784E-A459-20DCA770DB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156" y="1774031"/>
            <a:ext cx="1219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280" name="Line 297">
            <a:extLst>
              <a:ext uri="{FF2B5EF4-FFF2-40B4-BE49-F238E27FC236}">
                <a16:creationId xmlns:a16="http://schemas.microsoft.com/office/drawing/2014/main" id="{9C90B2F8-6D13-E74D-AD5A-D987ACB9A93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45556" y="2040731"/>
            <a:ext cx="104775" cy="6477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2281" name="Line 298">
            <a:extLst>
              <a:ext uri="{FF2B5EF4-FFF2-40B4-BE49-F238E27FC236}">
                <a16:creationId xmlns:a16="http://schemas.microsoft.com/office/drawing/2014/main" id="{3A8B9885-49EC-3742-9884-35D35881AB3C}"/>
              </a:ext>
            </a:extLst>
          </p:cNvPr>
          <p:cNvSpPr>
            <a:spLocks noChangeShapeType="1"/>
          </p:cNvSpPr>
          <p:nvPr/>
        </p:nvSpPr>
        <p:spPr bwMode="auto">
          <a:xfrm>
            <a:off x="2687242" y="2040732"/>
            <a:ext cx="305990" cy="54173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2282" name="Line 299">
            <a:extLst>
              <a:ext uri="{FF2B5EF4-FFF2-40B4-BE49-F238E27FC236}">
                <a16:creationId xmlns:a16="http://schemas.microsoft.com/office/drawing/2014/main" id="{75332ED1-69C6-AF46-BC41-75AEC3E94FD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01592" y="2040731"/>
            <a:ext cx="239315" cy="5524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2283" name="Line 300">
            <a:extLst>
              <a:ext uri="{FF2B5EF4-FFF2-40B4-BE49-F238E27FC236}">
                <a16:creationId xmlns:a16="http://schemas.microsoft.com/office/drawing/2014/main" id="{75BB7D03-9FC2-B049-9174-0C86CCC97FD1}"/>
              </a:ext>
            </a:extLst>
          </p:cNvPr>
          <p:cNvSpPr>
            <a:spLocks noChangeShapeType="1"/>
          </p:cNvSpPr>
          <p:nvPr/>
        </p:nvSpPr>
        <p:spPr bwMode="auto">
          <a:xfrm>
            <a:off x="3468292" y="2040731"/>
            <a:ext cx="144065" cy="563166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2284" name="Line 301">
            <a:extLst>
              <a:ext uri="{FF2B5EF4-FFF2-40B4-BE49-F238E27FC236}">
                <a16:creationId xmlns:a16="http://schemas.microsoft.com/office/drawing/2014/main" id="{AE61801D-6787-9445-8360-45B9DBC9DCD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49166" y="3632597"/>
            <a:ext cx="161925" cy="532209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2285" name="Line 302">
            <a:extLst>
              <a:ext uri="{FF2B5EF4-FFF2-40B4-BE49-F238E27FC236}">
                <a16:creationId xmlns:a16="http://schemas.microsoft.com/office/drawing/2014/main" id="{DABE4FB9-1759-4A4A-BE60-0228BA7E3145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9906" y="3632598"/>
            <a:ext cx="29766" cy="511969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2286" name="Rectangle 303">
            <a:extLst>
              <a:ext uri="{FF2B5EF4-FFF2-40B4-BE49-F238E27FC236}">
                <a16:creationId xmlns:a16="http://schemas.microsoft.com/office/drawing/2014/main" id="{4DD9B66F-6642-504F-B806-7DB3C51FDD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6785" y="4048126"/>
            <a:ext cx="2381" cy="2381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grpSp>
        <p:nvGrpSpPr>
          <p:cNvPr id="42287" name="Group 304">
            <a:extLst>
              <a:ext uri="{FF2B5EF4-FFF2-40B4-BE49-F238E27FC236}">
                <a16:creationId xmlns:a16="http://schemas.microsoft.com/office/drawing/2014/main" id="{0AC92A50-D0F8-8D45-A029-B78FD788B02D}"/>
              </a:ext>
            </a:extLst>
          </p:cNvPr>
          <p:cNvGrpSpPr>
            <a:grpSpLocks/>
          </p:cNvGrpSpPr>
          <p:nvPr/>
        </p:nvGrpSpPr>
        <p:grpSpPr bwMode="auto">
          <a:xfrm>
            <a:off x="2461023" y="3858816"/>
            <a:ext cx="1109039" cy="878058"/>
            <a:chOff x="1219" y="2948"/>
            <a:chExt cx="1262" cy="999"/>
          </a:xfrm>
        </p:grpSpPr>
        <p:sp>
          <p:nvSpPr>
            <p:cNvPr id="42514" name="Rectangle 305">
              <a:extLst>
                <a:ext uri="{FF2B5EF4-FFF2-40B4-BE49-F238E27FC236}">
                  <a16:creationId xmlns:a16="http://schemas.microsoft.com/office/drawing/2014/main" id="{211616E5-92F2-0941-BB7D-35E3246D4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7" y="3083"/>
              <a:ext cx="3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1050">
                  <a:solidFill>
                    <a:srgbClr val="000000"/>
                  </a:solidFill>
                  <a:latin typeface="Helvetica" pitchFamily="2" charset="0"/>
                </a:rPr>
                <a:t>l</a:t>
              </a:r>
              <a:endParaRPr lang="en-US" altLang="en-FR" sz="2100">
                <a:latin typeface="Times" pitchFamily="2" charset="0"/>
              </a:endParaRPr>
            </a:p>
          </p:txBody>
        </p:sp>
        <p:sp>
          <p:nvSpPr>
            <p:cNvPr id="42515" name="Rectangle 306">
              <a:extLst>
                <a:ext uri="{FF2B5EF4-FFF2-40B4-BE49-F238E27FC236}">
                  <a16:creationId xmlns:a16="http://schemas.microsoft.com/office/drawing/2014/main" id="{E7923DFD-BB3C-AC41-887E-688ABE7B3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8" y="2948"/>
              <a:ext cx="3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1050">
                  <a:solidFill>
                    <a:srgbClr val="000000"/>
                  </a:solidFill>
                  <a:latin typeface="Helvetica" pitchFamily="2" charset="0"/>
                </a:rPr>
                <a:t>l</a:t>
              </a:r>
              <a:endParaRPr lang="en-US" altLang="en-FR" sz="2100">
                <a:latin typeface="Times" pitchFamily="2" charset="0"/>
              </a:endParaRPr>
            </a:p>
          </p:txBody>
        </p:sp>
        <p:sp>
          <p:nvSpPr>
            <p:cNvPr id="42516" name="Rectangle 307">
              <a:extLst>
                <a:ext uri="{FF2B5EF4-FFF2-40B4-BE49-F238E27FC236}">
                  <a16:creationId xmlns:a16="http://schemas.microsoft.com/office/drawing/2014/main" id="{C31F69E3-2AAC-4F44-8D0E-9A933ACC96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9" y="3763"/>
              <a:ext cx="16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1050">
                  <a:solidFill>
                    <a:srgbClr val="000000"/>
                  </a:solidFill>
                  <a:latin typeface="Helvetica" pitchFamily="2" charset="0"/>
                </a:rPr>
                <a:t>jet</a:t>
              </a:r>
              <a:endParaRPr lang="en-US" altLang="en-FR" sz="2100">
                <a:latin typeface="Times" pitchFamily="2" charset="0"/>
              </a:endParaRPr>
            </a:p>
          </p:txBody>
        </p:sp>
        <p:sp>
          <p:nvSpPr>
            <p:cNvPr id="42517" name="Rectangle 308">
              <a:extLst>
                <a:ext uri="{FF2B5EF4-FFF2-40B4-BE49-F238E27FC236}">
                  <a16:creationId xmlns:a16="http://schemas.microsoft.com/office/drawing/2014/main" id="{D91FB911-3FFA-0347-A916-62092089E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8" y="3745"/>
              <a:ext cx="16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1050">
                  <a:solidFill>
                    <a:srgbClr val="000000"/>
                  </a:solidFill>
                  <a:latin typeface="Helvetica" pitchFamily="2" charset="0"/>
                </a:rPr>
                <a:t>jet</a:t>
              </a:r>
              <a:endParaRPr lang="en-US" altLang="en-FR" sz="2100">
                <a:latin typeface="Times" pitchFamily="2" charset="0"/>
              </a:endParaRPr>
            </a:p>
          </p:txBody>
        </p:sp>
        <p:sp>
          <p:nvSpPr>
            <p:cNvPr id="42518" name="Line 309">
              <a:extLst>
                <a:ext uri="{FF2B5EF4-FFF2-40B4-BE49-F238E27FC236}">
                  <a16:creationId xmlns:a16="http://schemas.microsoft.com/office/drawing/2014/main" id="{95622831-67C5-F547-B0BF-FCE8CD82E1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269" y="3214"/>
              <a:ext cx="320" cy="6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19" name="Freeform 310">
              <a:extLst>
                <a:ext uri="{FF2B5EF4-FFF2-40B4-BE49-F238E27FC236}">
                  <a16:creationId xmlns:a16="http://schemas.microsoft.com/office/drawing/2014/main" id="{8B994CB9-3EF2-B74D-A550-39F91BFCD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" y="3191"/>
              <a:ext cx="59" cy="54"/>
            </a:xfrm>
            <a:custGeom>
              <a:avLst/>
              <a:gdLst>
                <a:gd name="T0" fmla="*/ 59 w 59"/>
                <a:gd name="T1" fmla="*/ 27 h 54"/>
                <a:gd name="T2" fmla="*/ 59 w 59"/>
                <a:gd name="T3" fmla="*/ 0 h 54"/>
                <a:gd name="T4" fmla="*/ 0 w 59"/>
                <a:gd name="T5" fmla="*/ 15 h 54"/>
                <a:gd name="T6" fmla="*/ 48 w 59"/>
                <a:gd name="T7" fmla="*/ 54 h 54"/>
                <a:gd name="T8" fmla="*/ 59 w 59"/>
                <a:gd name="T9" fmla="*/ 2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54"/>
                <a:gd name="T17" fmla="*/ 59 w 59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54">
                  <a:moveTo>
                    <a:pt x="59" y="27"/>
                  </a:moveTo>
                  <a:lnTo>
                    <a:pt x="59" y="0"/>
                  </a:lnTo>
                  <a:lnTo>
                    <a:pt x="0" y="15"/>
                  </a:lnTo>
                  <a:lnTo>
                    <a:pt x="48" y="54"/>
                  </a:lnTo>
                  <a:lnTo>
                    <a:pt x="59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20" name="Freeform 311">
              <a:extLst>
                <a:ext uri="{FF2B5EF4-FFF2-40B4-BE49-F238E27FC236}">
                  <a16:creationId xmlns:a16="http://schemas.microsoft.com/office/drawing/2014/main" id="{B83BC2B7-5B2E-1847-9B8F-26AA7E4D1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6" y="3022"/>
              <a:ext cx="62" cy="54"/>
            </a:xfrm>
            <a:custGeom>
              <a:avLst/>
              <a:gdLst>
                <a:gd name="T0" fmla="*/ 12 w 62"/>
                <a:gd name="T1" fmla="*/ 35 h 54"/>
                <a:gd name="T2" fmla="*/ 31 w 62"/>
                <a:gd name="T3" fmla="*/ 54 h 54"/>
                <a:gd name="T4" fmla="*/ 62 w 62"/>
                <a:gd name="T5" fmla="*/ 0 h 54"/>
                <a:gd name="T6" fmla="*/ 0 w 62"/>
                <a:gd name="T7" fmla="*/ 8 h 54"/>
                <a:gd name="T8" fmla="*/ 12 w 62"/>
                <a:gd name="T9" fmla="*/ 35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54"/>
                <a:gd name="T17" fmla="*/ 62 w 62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54">
                  <a:moveTo>
                    <a:pt x="12" y="35"/>
                  </a:moveTo>
                  <a:lnTo>
                    <a:pt x="31" y="54"/>
                  </a:lnTo>
                  <a:lnTo>
                    <a:pt x="62" y="0"/>
                  </a:lnTo>
                  <a:lnTo>
                    <a:pt x="0" y="8"/>
                  </a:lnTo>
                  <a:lnTo>
                    <a:pt x="12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21" name="Line 312">
              <a:extLst>
                <a:ext uri="{FF2B5EF4-FFF2-40B4-BE49-F238E27FC236}">
                  <a16:creationId xmlns:a16="http://schemas.microsoft.com/office/drawing/2014/main" id="{793C99CA-F318-B84B-979F-9D3FE28820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50" y="3049"/>
              <a:ext cx="258" cy="17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22" name="Line 313">
              <a:extLst>
                <a:ext uri="{FF2B5EF4-FFF2-40B4-BE49-F238E27FC236}">
                  <a16:creationId xmlns:a16="http://schemas.microsoft.com/office/drawing/2014/main" id="{4624836C-818A-3E4C-BE53-CAB04913B1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31" y="3491"/>
              <a:ext cx="159" cy="30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23" name="Freeform 314">
              <a:extLst>
                <a:ext uri="{FF2B5EF4-FFF2-40B4-BE49-F238E27FC236}">
                  <a16:creationId xmlns:a16="http://schemas.microsoft.com/office/drawing/2014/main" id="{24DEBEFC-41F8-6548-AB8D-5FF81B1DF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9" y="3784"/>
              <a:ext cx="50" cy="62"/>
            </a:xfrm>
            <a:custGeom>
              <a:avLst/>
              <a:gdLst>
                <a:gd name="T0" fmla="*/ 21 w 50"/>
                <a:gd name="T1" fmla="*/ 8 h 62"/>
                <a:gd name="T2" fmla="*/ 0 w 50"/>
                <a:gd name="T3" fmla="*/ 25 h 62"/>
                <a:gd name="T4" fmla="*/ 50 w 50"/>
                <a:gd name="T5" fmla="*/ 62 h 62"/>
                <a:gd name="T6" fmla="*/ 48 w 50"/>
                <a:gd name="T7" fmla="*/ 0 h 62"/>
                <a:gd name="T8" fmla="*/ 21 w 50"/>
                <a:gd name="T9" fmla="*/ 8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62"/>
                <a:gd name="T17" fmla="*/ 50 w 50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62">
                  <a:moveTo>
                    <a:pt x="21" y="8"/>
                  </a:moveTo>
                  <a:lnTo>
                    <a:pt x="0" y="25"/>
                  </a:lnTo>
                  <a:lnTo>
                    <a:pt x="50" y="62"/>
                  </a:lnTo>
                  <a:lnTo>
                    <a:pt x="48" y="0"/>
                  </a:lnTo>
                  <a:lnTo>
                    <a:pt x="21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24" name="Freeform 315">
              <a:extLst>
                <a:ext uri="{FF2B5EF4-FFF2-40B4-BE49-F238E27FC236}">
                  <a16:creationId xmlns:a16="http://schemas.microsoft.com/office/drawing/2014/main" id="{3188F722-69EA-3A4C-8A1E-3ED968D20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" y="3671"/>
              <a:ext cx="62" cy="54"/>
            </a:xfrm>
            <a:custGeom>
              <a:avLst/>
              <a:gdLst>
                <a:gd name="T0" fmla="*/ 10 w 62"/>
                <a:gd name="T1" fmla="*/ 21 h 54"/>
                <a:gd name="T2" fmla="*/ 0 w 62"/>
                <a:gd name="T3" fmla="*/ 48 h 54"/>
                <a:gd name="T4" fmla="*/ 62 w 62"/>
                <a:gd name="T5" fmla="*/ 54 h 54"/>
                <a:gd name="T6" fmla="*/ 31 w 62"/>
                <a:gd name="T7" fmla="*/ 0 h 54"/>
                <a:gd name="T8" fmla="*/ 10 w 62"/>
                <a:gd name="T9" fmla="*/ 21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54"/>
                <a:gd name="T17" fmla="*/ 62 w 62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54">
                  <a:moveTo>
                    <a:pt x="10" y="21"/>
                  </a:moveTo>
                  <a:lnTo>
                    <a:pt x="0" y="48"/>
                  </a:lnTo>
                  <a:lnTo>
                    <a:pt x="62" y="54"/>
                  </a:lnTo>
                  <a:lnTo>
                    <a:pt x="31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25" name="Line 316">
              <a:extLst>
                <a:ext uri="{FF2B5EF4-FFF2-40B4-BE49-F238E27FC236}">
                  <a16:creationId xmlns:a16="http://schemas.microsoft.com/office/drawing/2014/main" id="{DD6676F8-5D42-1E42-B975-8FED96AFA0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71" y="3546"/>
              <a:ext cx="225" cy="1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26" name="Line 317">
              <a:extLst>
                <a:ext uri="{FF2B5EF4-FFF2-40B4-BE49-F238E27FC236}">
                  <a16:creationId xmlns:a16="http://schemas.microsoft.com/office/drawing/2014/main" id="{EA2E80ED-8DDA-C948-A59F-02809F8CB0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2" y="3514"/>
              <a:ext cx="259" cy="6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27" name="Freeform 318">
              <a:extLst>
                <a:ext uri="{FF2B5EF4-FFF2-40B4-BE49-F238E27FC236}">
                  <a16:creationId xmlns:a16="http://schemas.microsoft.com/office/drawing/2014/main" id="{CDCFE116-BC82-6246-88F6-E3AE28094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" y="3552"/>
              <a:ext cx="60" cy="52"/>
            </a:xfrm>
            <a:custGeom>
              <a:avLst/>
              <a:gdLst>
                <a:gd name="T0" fmla="*/ 0 w 60"/>
                <a:gd name="T1" fmla="*/ 25 h 52"/>
                <a:gd name="T2" fmla="*/ 0 w 60"/>
                <a:gd name="T3" fmla="*/ 52 h 52"/>
                <a:gd name="T4" fmla="*/ 60 w 60"/>
                <a:gd name="T5" fmla="*/ 38 h 52"/>
                <a:gd name="T6" fmla="*/ 12 w 60"/>
                <a:gd name="T7" fmla="*/ 0 h 52"/>
                <a:gd name="T8" fmla="*/ 0 w 60"/>
                <a:gd name="T9" fmla="*/ 25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2"/>
                <a:gd name="T17" fmla="*/ 60 w 60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2">
                  <a:moveTo>
                    <a:pt x="0" y="25"/>
                  </a:moveTo>
                  <a:lnTo>
                    <a:pt x="0" y="52"/>
                  </a:lnTo>
                  <a:lnTo>
                    <a:pt x="60" y="38"/>
                  </a:lnTo>
                  <a:lnTo>
                    <a:pt x="12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28" name="Freeform 319">
              <a:extLst>
                <a:ext uri="{FF2B5EF4-FFF2-40B4-BE49-F238E27FC236}">
                  <a16:creationId xmlns:a16="http://schemas.microsoft.com/office/drawing/2014/main" id="{9AA0797D-E83F-2A4D-94B1-79A82EFE6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" y="3408"/>
              <a:ext cx="240" cy="152"/>
            </a:xfrm>
            <a:custGeom>
              <a:avLst/>
              <a:gdLst>
                <a:gd name="T0" fmla="*/ 0 w 240"/>
                <a:gd name="T1" fmla="*/ 25 h 152"/>
                <a:gd name="T2" fmla="*/ 64 w 240"/>
                <a:gd name="T3" fmla="*/ 89 h 152"/>
                <a:gd name="T4" fmla="*/ 104 w 240"/>
                <a:gd name="T5" fmla="*/ 137 h 152"/>
                <a:gd name="T6" fmla="*/ 129 w 240"/>
                <a:gd name="T7" fmla="*/ 152 h 152"/>
                <a:gd name="T8" fmla="*/ 185 w 240"/>
                <a:gd name="T9" fmla="*/ 152 h 152"/>
                <a:gd name="T10" fmla="*/ 217 w 240"/>
                <a:gd name="T11" fmla="*/ 144 h 152"/>
                <a:gd name="T12" fmla="*/ 233 w 240"/>
                <a:gd name="T13" fmla="*/ 129 h 152"/>
                <a:gd name="T14" fmla="*/ 240 w 240"/>
                <a:gd name="T15" fmla="*/ 89 h 152"/>
                <a:gd name="T16" fmla="*/ 217 w 240"/>
                <a:gd name="T17" fmla="*/ 48 h 152"/>
                <a:gd name="T18" fmla="*/ 129 w 240"/>
                <a:gd name="T19" fmla="*/ 0 h 152"/>
                <a:gd name="T20" fmla="*/ 169 w 240"/>
                <a:gd name="T21" fmla="*/ 48 h 152"/>
                <a:gd name="T22" fmla="*/ 56 w 240"/>
                <a:gd name="T23" fmla="*/ 0 h 152"/>
                <a:gd name="T24" fmla="*/ 112 w 240"/>
                <a:gd name="T25" fmla="*/ 56 h 152"/>
                <a:gd name="T26" fmla="*/ 89 w 240"/>
                <a:gd name="T27" fmla="*/ 48 h 152"/>
                <a:gd name="T28" fmla="*/ 64 w 240"/>
                <a:gd name="T29" fmla="*/ 48 h 152"/>
                <a:gd name="T30" fmla="*/ 16 w 240"/>
                <a:gd name="T31" fmla="*/ 25 h 15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0"/>
                <a:gd name="T49" fmla="*/ 0 h 152"/>
                <a:gd name="T50" fmla="*/ 240 w 240"/>
                <a:gd name="T51" fmla="*/ 152 h 15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0" h="152">
                  <a:moveTo>
                    <a:pt x="0" y="25"/>
                  </a:moveTo>
                  <a:lnTo>
                    <a:pt x="64" y="89"/>
                  </a:lnTo>
                  <a:lnTo>
                    <a:pt x="104" y="137"/>
                  </a:lnTo>
                  <a:lnTo>
                    <a:pt x="129" y="152"/>
                  </a:lnTo>
                  <a:lnTo>
                    <a:pt x="185" y="152"/>
                  </a:lnTo>
                  <a:lnTo>
                    <a:pt x="217" y="144"/>
                  </a:lnTo>
                  <a:lnTo>
                    <a:pt x="233" y="129"/>
                  </a:lnTo>
                  <a:lnTo>
                    <a:pt x="240" y="89"/>
                  </a:lnTo>
                  <a:lnTo>
                    <a:pt x="217" y="48"/>
                  </a:lnTo>
                  <a:lnTo>
                    <a:pt x="129" y="0"/>
                  </a:lnTo>
                  <a:lnTo>
                    <a:pt x="169" y="48"/>
                  </a:lnTo>
                  <a:lnTo>
                    <a:pt x="56" y="0"/>
                  </a:lnTo>
                  <a:lnTo>
                    <a:pt x="112" y="56"/>
                  </a:lnTo>
                  <a:lnTo>
                    <a:pt x="89" y="48"/>
                  </a:lnTo>
                  <a:lnTo>
                    <a:pt x="64" y="48"/>
                  </a:lnTo>
                  <a:lnTo>
                    <a:pt x="16" y="25"/>
                  </a:lnTo>
                </a:path>
              </a:pathLst>
            </a:custGeom>
            <a:solidFill>
              <a:srgbClr val="FF6600"/>
            </a:solidFill>
            <a:ln w="3175">
              <a:solidFill>
                <a:srgbClr val="FF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29" name="Line 320">
              <a:extLst>
                <a:ext uri="{FF2B5EF4-FFF2-40B4-BE49-F238E27FC236}">
                  <a16:creationId xmlns:a16="http://schemas.microsoft.com/office/drawing/2014/main" id="{3A4490ED-37C0-0C4D-BF56-4FB60D48C8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47" y="3625"/>
              <a:ext cx="179" cy="20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30" name="Freeform 321">
              <a:extLst>
                <a:ext uri="{FF2B5EF4-FFF2-40B4-BE49-F238E27FC236}">
                  <a16:creationId xmlns:a16="http://schemas.microsoft.com/office/drawing/2014/main" id="{B5AB2C9C-5667-534F-9C04-5667DA61C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" y="3819"/>
              <a:ext cx="55" cy="59"/>
            </a:xfrm>
            <a:custGeom>
              <a:avLst/>
              <a:gdLst>
                <a:gd name="T0" fmla="*/ 40 w 55"/>
                <a:gd name="T1" fmla="*/ 13 h 59"/>
                <a:gd name="T2" fmla="*/ 15 w 55"/>
                <a:gd name="T3" fmla="*/ 0 h 59"/>
                <a:gd name="T4" fmla="*/ 0 w 55"/>
                <a:gd name="T5" fmla="*/ 59 h 59"/>
                <a:gd name="T6" fmla="*/ 55 w 55"/>
                <a:gd name="T7" fmla="*/ 36 h 59"/>
                <a:gd name="T8" fmla="*/ 40 w 55"/>
                <a:gd name="T9" fmla="*/ 13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59"/>
                <a:gd name="T17" fmla="*/ 55 w 55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59">
                  <a:moveTo>
                    <a:pt x="40" y="13"/>
                  </a:moveTo>
                  <a:lnTo>
                    <a:pt x="15" y="0"/>
                  </a:lnTo>
                  <a:lnTo>
                    <a:pt x="0" y="59"/>
                  </a:lnTo>
                  <a:lnTo>
                    <a:pt x="55" y="36"/>
                  </a:lnTo>
                  <a:lnTo>
                    <a:pt x="40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31" name="Freeform 322">
              <a:extLst>
                <a:ext uri="{FF2B5EF4-FFF2-40B4-BE49-F238E27FC236}">
                  <a16:creationId xmlns:a16="http://schemas.microsoft.com/office/drawing/2014/main" id="{775F6548-387C-FD49-A6F5-BDFC74D84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" y="3882"/>
              <a:ext cx="52" cy="59"/>
            </a:xfrm>
            <a:custGeom>
              <a:avLst/>
              <a:gdLst>
                <a:gd name="T0" fmla="*/ 27 w 52"/>
                <a:gd name="T1" fmla="*/ 2 h 59"/>
                <a:gd name="T2" fmla="*/ 0 w 52"/>
                <a:gd name="T3" fmla="*/ 0 h 59"/>
                <a:gd name="T4" fmla="*/ 10 w 52"/>
                <a:gd name="T5" fmla="*/ 59 h 59"/>
                <a:gd name="T6" fmla="*/ 52 w 52"/>
                <a:gd name="T7" fmla="*/ 15 h 59"/>
                <a:gd name="T8" fmla="*/ 27 w 52"/>
                <a:gd name="T9" fmla="*/ 2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59"/>
                <a:gd name="T17" fmla="*/ 52 w 52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59">
                  <a:moveTo>
                    <a:pt x="27" y="2"/>
                  </a:moveTo>
                  <a:lnTo>
                    <a:pt x="0" y="0"/>
                  </a:lnTo>
                  <a:lnTo>
                    <a:pt x="10" y="59"/>
                  </a:lnTo>
                  <a:lnTo>
                    <a:pt x="52" y="15"/>
                  </a:lnTo>
                  <a:lnTo>
                    <a:pt x="27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32" name="Line 323">
              <a:extLst>
                <a:ext uri="{FF2B5EF4-FFF2-40B4-BE49-F238E27FC236}">
                  <a16:creationId xmlns:a16="http://schemas.microsoft.com/office/drawing/2014/main" id="{9AB5AE56-D32D-AE42-9595-869EF84FE2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84" y="3673"/>
              <a:ext cx="101" cy="2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33" name="Line 324">
              <a:extLst>
                <a:ext uri="{FF2B5EF4-FFF2-40B4-BE49-F238E27FC236}">
                  <a16:creationId xmlns:a16="http://schemas.microsoft.com/office/drawing/2014/main" id="{11C4044D-EDBE-CE4D-89A1-E1F3F2F2BB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80" y="3665"/>
              <a:ext cx="23" cy="22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34" name="Freeform 325">
              <a:extLst>
                <a:ext uri="{FF2B5EF4-FFF2-40B4-BE49-F238E27FC236}">
                  <a16:creationId xmlns:a16="http://schemas.microsoft.com/office/drawing/2014/main" id="{4489044C-DB9E-E743-9D7A-DDD73F120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4" y="3864"/>
              <a:ext cx="54" cy="60"/>
            </a:xfrm>
            <a:custGeom>
              <a:avLst/>
              <a:gdLst>
                <a:gd name="T0" fmla="*/ 27 w 54"/>
                <a:gd name="T1" fmla="*/ 0 h 60"/>
                <a:gd name="T2" fmla="*/ 0 w 54"/>
                <a:gd name="T3" fmla="*/ 2 h 60"/>
                <a:gd name="T4" fmla="*/ 21 w 54"/>
                <a:gd name="T5" fmla="*/ 60 h 60"/>
                <a:gd name="T6" fmla="*/ 54 w 54"/>
                <a:gd name="T7" fmla="*/ 8 h 60"/>
                <a:gd name="T8" fmla="*/ 27 w 54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0"/>
                <a:gd name="T17" fmla="*/ 54 w 5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0">
                  <a:moveTo>
                    <a:pt x="27" y="0"/>
                  </a:moveTo>
                  <a:lnTo>
                    <a:pt x="0" y="2"/>
                  </a:lnTo>
                  <a:lnTo>
                    <a:pt x="21" y="60"/>
                  </a:lnTo>
                  <a:lnTo>
                    <a:pt x="54" y="8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35" name="Freeform 326">
              <a:extLst>
                <a:ext uri="{FF2B5EF4-FFF2-40B4-BE49-F238E27FC236}">
                  <a16:creationId xmlns:a16="http://schemas.microsoft.com/office/drawing/2014/main" id="{12689FB8-09D5-AE4F-BAFC-BCC4C18AC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0" y="3408"/>
              <a:ext cx="88" cy="328"/>
            </a:xfrm>
            <a:custGeom>
              <a:avLst/>
              <a:gdLst>
                <a:gd name="T0" fmla="*/ 81 w 88"/>
                <a:gd name="T1" fmla="*/ 0 h 328"/>
                <a:gd name="T2" fmla="*/ 33 w 88"/>
                <a:gd name="T3" fmla="*/ 88 h 328"/>
                <a:gd name="T4" fmla="*/ 8 w 88"/>
                <a:gd name="T5" fmla="*/ 129 h 328"/>
                <a:gd name="T6" fmla="*/ 0 w 88"/>
                <a:gd name="T7" fmla="*/ 167 h 328"/>
                <a:gd name="T8" fmla="*/ 0 w 88"/>
                <a:gd name="T9" fmla="*/ 240 h 328"/>
                <a:gd name="T10" fmla="*/ 0 w 88"/>
                <a:gd name="T11" fmla="*/ 273 h 328"/>
                <a:gd name="T12" fmla="*/ 8 w 88"/>
                <a:gd name="T13" fmla="*/ 313 h 328"/>
                <a:gd name="T14" fmla="*/ 33 w 88"/>
                <a:gd name="T15" fmla="*/ 328 h 328"/>
                <a:gd name="T16" fmla="*/ 63 w 88"/>
                <a:gd name="T17" fmla="*/ 280 h 328"/>
                <a:gd name="T18" fmla="*/ 88 w 88"/>
                <a:gd name="T19" fmla="*/ 167 h 328"/>
                <a:gd name="T20" fmla="*/ 63 w 88"/>
                <a:gd name="T21" fmla="*/ 215 h 328"/>
                <a:gd name="T22" fmla="*/ 88 w 88"/>
                <a:gd name="T23" fmla="*/ 71 h 328"/>
                <a:gd name="T24" fmla="*/ 56 w 88"/>
                <a:gd name="T25" fmla="*/ 144 h 328"/>
                <a:gd name="T26" fmla="*/ 63 w 88"/>
                <a:gd name="T27" fmla="*/ 111 h 328"/>
                <a:gd name="T28" fmla="*/ 63 w 88"/>
                <a:gd name="T29" fmla="*/ 88 h 328"/>
                <a:gd name="T30" fmla="*/ 81 w 88"/>
                <a:gd name="T31" fmla="*/ 8 h 3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8"/>
                <a:gd name="T49" fmla="*/ 0 h 328"/>
                <a:gd name="T50" fmla="*/ 88 w 88"/>
                <a:gd name="T51" fmla="*/ 328 h 3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8" h="328">
                  <a:moveTo>
                    <a:pt x="81" y="0"/>
                  </a:moveTo>
                  <a:lnTo>
                    <a:pt x="33" y="88"/>
                  </a:lnTo>
                  <a:lnTo>
                    <a:pt x="8" y="129"/>
                  </a:lnTo>
                  <a:lnTo>
                    <a:pt x="0" y="167"/>
                  </a:lnTo>
                  <a:lnTo>
                    <a:pt x="0" y="240"/>
                  </a:lnTo>
                  <a:lnTo>
                    <a:pt x="0" y="273"/>
                  </a:lnTo>
                  <a:lnTo>
                    <a:pt x="8" y="313"/>
                  </a:lnTo>
                  <a:lnTo>
                    <a:pt x="33" y="328"/>
                  </a:lnTo>
                  <a:lnTo>
                    <a:pt x="63" y="280"/>
                  </a:lnTo>
                  <a:lnTo>
                    <a:pt x="88" y="167"/>
                  </a:lnTo>
                  <a:lnTo>
                    <a:pt x="63" y="215"/>
                  </a:lnTo>
                  <a:lnTo>
                    <a:pt x="88" y="71"/>
                  </a:lnTo>
                  <a:lnTo>
                    <a:pt x="56" y="144"/>
                  </a:lnTo>
                  <a:lnTo>
                    <a:pt x="63" y="111"/>
                  </a:lnTo>
                  <a:lnTo>
                    <a:pt x="63" y="88"/>
                  </a:lnTo>
                  <a:lnTo>
                    <a:pt x="81" y="8"/>
                  </a:lnTo>
                </a:path>
              </a:pathLst>
            </a:custGeom>
            <a:solidFill>
              <a:srgbClr val="FF66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536" name="Oval 327">
              <a:extLst>
                <a:ext uri="{FF2B5EF4-FFF2-40B4-BE49-F238E27FC236}">
                  <a16:creationId xmlns:a16="http://schemas.microsoft.com/office/drawing/2014/main" id="{957D16FF-1183-0443-BCDC-845367FFE5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0" y="3185"/>
              <a:ext cx="265" cy="256"/>
            </a:xfrm>
            <a:prstGeom prst="ellipse">
              <a:avLst/>
            </a:prstGeom>
            <a:noFill/>
            <a:ln w="15875">
              <a:solidFill>
                <a:srgbClr val="FFBB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37" name="Oval 328">
              <a:extLst>
                <a:ext uri="{FF2B5EF4-FFF2-40B4-BE49-F238E27FC236}">
                  <a16:creationId xmlns:a16="http://schemas.microsoft.com/office/drawing/2014/main" id="{CA7EF5C5-1707-7045-9D77-E119884E0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2" y="3185"/>
              <a:ext cx="261" cy="256"/>
            </a:xfrm>
            <a:prstGeom prst="ellipse">
              <a:avLst/>
            </a:prstGeom>
            <a:noFill/>
            <a:ln w="15875">
              <a:solidFill>
                <a:srgbClr val="FFB8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38" name="Oval 329">
              <a:extLst>
                <a:ext uri="{FF2B5EF4-FFF2-40B4-BE49-F238E27FC236}">
                  <a16:creationId xmlns:a16="http://schemas.microsoft.com/office/drawing/2014/main" id="{2C5500E5-64BE-C047-996C-F77FBD18B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3187"/>
              <a:ext cx="257" cy="252"/>
            </a:xfrm>
            <a:prstGeom prst="ellipse">
              <a:avLst/>
            </a:prstGeom>
            <a:noFill/>
            <a:ln w="15875">
              <a:solidFill>
                <a:srgbClr val="FFB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39" name="Oval 330">
              <a:extLst>
                <a:ext uri="{FF2B5EF4-FFF2-40B4-BE49-F238E27FC236}">
                  <a16:creationId xmlns:a16="http://schemas.microsoft.com/office/drawing/2014/main" id="{E91721A5-678C-B542-84CF-5B316BEC3A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6" y="3189"/>
              <a:ext cx="253" cy="248"/>
            </a:xfrm>
            <a:prstGeom prst="ellipse">
              <a:avLst/>
            </a:prstGeom>
            <a:noFill/>
            <a:ln w="15875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40" name="Oval 331">
              <a:extLst>
                <a:ext uri="{FF2B5EF4-FFF2-40B4-BE49-F238E27FC236}">
                  <a16:creationId xmlns:a16="http://schemas.microsoft.com/office/drawing/2014/main" id="{A297B616-01E9-6042-A0C9-B81F49F4E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8" y="3191"/>
              <a:ext cx="249" cy="244"/>
            </a:xfrm>
            <a:prstGeom prst="ellipse">
              <a:avLst/>
            </a:prstGeom>
            <a:noFill/>
            <a:ln w="15875">
              <a:solidFill>
                <a:srgbClr val="FFB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41" name="Oval 332">
              <a:extLst>
                <a:ext uri="{FF2B5EF4-FFF2-40B4-BE49-F238E27FC236}">
                  <a16:creationId xmlns:a16="http://schemas.microsoft.com/office/drawing/2014/main" id="{47800A7C-3272-E444-8B2B-D38AB25BE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3193"/>
              <a:ext cx="245" cy="240"/>
            </a:xfrm>
            <a:prstGeom prst="ellipse">
              <a:avLst/>
            </a:prstGeom>
            <a:noFill/>
            <a:ln w="15875">
              <a:solidFill>
                <a:srgbClr val="FFAD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42" name="Oval 333">
              <a:extLst>
                <a:ext uri="{FF2B5EF4-FFF2-40B4-BE49-F238E27FC236}">
                  <a16:creationId xmlns:a16="http://schemas.microsoft.com/office/drawing/2014/main" id="{52C0E25D-28E8-FB4F-BAB8-C9FDA469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2" y="3195"/>
              <a:ext cx="242" cy="236"/>
            </a:xfrm>
            <a:prstGeom prst="ellipse">
              <a:avLst/>
            </a:prstGeom>
            <a:noFill/>
            <a:ln w="15875">
              <a:solidFill>
                <a:srgbClr val="FFAA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43" name="Oval 334">
              <a:extLst>
                <a:ext uri="{FF2B5EF4-FFF2-40B4-BE49-F238E27FC236}">
                  <a16:creationId xmlns:a16="http://schemas.microsoft.com/office/drawing/2014/main" id="{25C6A707-3888-6948-9E15-6A3855A5C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4" y="3197"/>
              <a:ext cx="238" cy="232"/>
            </a:xfrm>
            <a:prstGeom prst="ellipse">
              <a:avLst/>
            </a:prstGeom>
            <a:noFill/>
            <a:ln w="15875">
              <a:solidFill>
                <a:srgbClr val="FFA8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44" name="Oval 335">
              <a:extLst>
                <a:ext uri="{FF2B5EF4-FFF2-40B4-BE49-F238E27FC236}">
                  <a16:creationId xmlns:a16="http://schemas.microsoft.com/office/drawing/2014/main" id="{DBBC00BE-F252-7D43-8FF8-5B5A7C9C8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5" y="3199"/>
              <a:ext cx="235" cy="228"/>
            </a:xfrm>
            <a:prstGeom prst="ellipse">
              <a:avLst/>
            </a:prstGeom>
            <a:noFill/>
            <a:ln w="15875">
              <a:solidFill>
                <a:srgbClr val="FFA5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45" name="Oval 336">
              <a:extLst>
                <a:ext uri="{FF2B5EF4-FFF2-40B4-BE49-F238E27FC236}">
                  <a16:creationId xmlns:a16="http://schemas.microsoft.com/office/drawing/2014/main" id="{E4A5C649-3548-4F4E-ACFB-75BB001E3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7" y="3201"/>
              <a:ext cx="231" cy="224"/>
            </a:xfrm>
            <a:prstGeom prst="ellipse">
              <a:avLst/>
            </a:prstGeom>
            <a:noFill/>
            <a:ln w="15875">
              <a:solidFill>
                <a:srgbClr val="FFA2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46" name="Oval 337">
              <a:extLst>
                <a:ext uri="{FF2B5EF4-FFF2-40B4-BE49-F238E27FC236}">
                  <a16:creationId xmlns:a16="http://schemas.microsoft.com/office/drawing/2014/main" id="{0286F356-A64B-7744-8EF5-5F8B56B76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9" y="3202"/>
              <a:ext cx="227" cy="221"/>
            </a:xfrm>
            <a:prstGeom prst="ellipse">
              <a:avLst/>
            </a:prstGeom>
            <a:noFill/>
            <a:ln w="15875">
              <a:solidFill>
                <a:srgbClr val="FF9F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47" name="Oval 338">
              <a:extLst>
                <a:ext uri="{FF2B5EF4-FFF2-40B4-BE49-F238E27FC236}">
                  <a16:creationId xmlns:a16="http://schemas.microsoft.com/office/drawing/2014/main" id="{980015BF-9AB6-3B47-AAF2-9AB0AAC3E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" y="3204"/>
              <a:ext cx="223" cy="217"/>
            </a:xfrm>
            <a:prstGeom prst="ellipse">
              <a:avLst/>
            </a:prstGeom>
            <a:noFill/>
            <a:ln w="15875">
              <a:solidFill>
                <a:srgbClr val="FF9D0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48" name="Oval 339">
              <a:extLst>
                <a:ext uri="{FF2B5EF4-FFF2-40B4-BE49-F238E27FC236}">
                  <a16:creationId xmlns:a16="http://schemas.microsoft.com/office/drawing/2014/main" id="{1FE597DB-5B68-5B49-A780-03AF24160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3206"/>
              <a:ext cx="219" cy="213"/>
            </a:xfrm>
            <a:prstGeom prst="ellipse">
              <a:avLst/>
            </a:prstGeom>
            <a:noFill/>
            <a:ln w="15875">
              <a:solidFill>
                <a:srgbClr val="FF9A0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49" name="Oval 340">
              <a:extLst>
                <a:ext uri="{FF2B5EF4-FFF2-40B4-BE49-F238E27FC236}">
                  <a16:creationId xmlns:a16="http://schemas.microsoft.com/office/drawing/2014/main" id="{BF657C9D-74D1-BF45-8623-11355BB61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5" y="3208"/>
              <a:ext cx="215" cy="210"/>
            </a:xfrm>
            <a:prstGeom prst="ellipse">
              <a:avLst/>
            </a:prstGeom>
            <a:noFill/>
            <a:ln w="15875">
              <a:solidFill>
                <a:srgbClr val="FF970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50" name="Oval 341">
              <a:extLst>
                <a:ext uri="{FF2B5EF4-FFF2-40B4-BE49-F238E27FC236}">
                  <a16:creationId xmlns:a16="http://schemas.microsoft.com/office/drawing/2014/main" id="{4B77E569-C050-B947-AEA2-13461FBCA6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7" y="3210"/>
              <a:ext cx="211" cy="206"/>
            </a:xfrm>
            <a:prstGeom prst="ellipse">
              <a:avLst/>
            </a:prstGeom>
            <a:noFill/>
            <a:ln w="15875">
              <a:solidFill>
                <a:srgbClr val="FF940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51" name="Oval 342">
              <a:extLst>
                <a:ext uri="{FF2B5EF4-FFF2-40B4-BE49-F238E27FC236}">
                  <a16:creationId xmlns:a16="http://schemas.microsoft.com/office/drawing/2014/main" id="{29D7878E-1F10-DA46-A6EB-89CD5FEC1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9" y="3212"/>
              <a:ext cx="207" cy="202"/>
            </a:xfrm>
            <a:prstGeom prst="ellipse">
              <a:avLst/>
            </a:prstGeom>
            <a:noFill/>
            <a:ln w="15875">
              <a:solidFill>
                <a:srgbClr val="FF920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52" name="Oval 343">
              <a:extLst>
                <a:ext uri="{FF2B5EF4-FFF2-40B4-BE49-F238E27FC236}">
                  <a16:creationId xmlns:a16="http://schemas.microsoft.com/office/drawing/2014/main" id="{067BDA87-D34B-6643-B52B-D147576D0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3214"/>
              <a:ext cx="203" cy="198"/>
            </a:xfrm>
            <a:prstGeom prst="ellipse">
              <a:avLst/>
            </a:prstGeom>
            <a:noFill/>
            <a:ln w="15875">
              <a:solidFill>
                <a:srgbClr val="FF8F0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53" name="Oval 344">
              <a:extLst>
                <a:ext uri="{FF2B5EF4-FFF2-40B4-BE49-F238E27FC236}">
                  <a16:creationId xmlns:a16="http://schemas.microsoft.com/office/drawing/2014/main" id="{F8038CFF-1168-2149-8B11-E9B840F73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3216"/>
              <a:ext cx="199" cy="194"/>
            </a:xfrm>
            <a:prstGeom prst="ellipse">
              <a:avLst/>
            </a:prstGeom>
            <a:noFill/>
            <a:ln w="15875">
              <a:solidFill>
                <a:srgbClr val="FF8C0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54" name="Oval 345">
              <a:extLst>
                <a:ext uri="{FF2B5EF4-FFF2-40B4-BE49-F238E27FC236}">
                  <a16:creationId xmlns:a16="http://schemas.microsoft.com/office/drawing/2014/main" id="{102D8C39-3CDA-4C4D-8FBA-F5FAE9C5C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218"/>
              <a:ext cx="195" cy="190"/>
            </a:xfrm>
            <a:prstGeom prst="ellipse">
              <a:avLst/>
            </a:prstGeom>
            <a:noFill/>
            <a:ln w="15875">
              <a:solidFill>
                <a:srgbClr val="FF890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55" name="Oval 346">
              <a:extLst>
                <a:ext uri="{FF2B5EF4-FFF2-40B4-BE49-F238E27FC236}">
                  <a16:creationId xmlns:a16="http://schemas.microsoft.com/office/drawing/2014/main" id="{8B96D90A-A38E-0042-8279-3768DCC4AA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3220"/>
              <a:ext cx="192" cy="186"/>
            </a:xfrm>
            <a:prstGeom prst="ellipse">
              <a:avLst/>
            </a:prstGeom>
            <a:noFill/>
            <a:ln w="15875">
              <a:solidFill>
                <a:srgbClr val="FF870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56" name="Oval 347">
              <a:extLst>
                <a:ext uri="{FF2B5EF4-FFF2-40B4-BE49-F238E27FC236}">
                  <a16:creationId xmlns:a16="http://schemas.microsoft.com/office/drawing/2014/main" id="{8BE77B6F-E005-B941-A059-6805450B56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8" y="3222"/>
              <a:ext cx="189" cy="182"/>
            </a:xfrm>
            <a:prstGeom prst="ellipse">
              <a:avLst/>
            </a:prstGeom>
            <a:noFill/>
            <a:ln w="15875">
              <a:solidFill>
                <a:srgbClr val="FF840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57" name="Oval 348">
              <a:extLst>
                <a:ext uri="{FF2B5EF4-FFF2-40B4-BE49-F238E27FC236}">
                  <a16:creationId xmlns:a16="http://schemas.microsoft.com/office/drawing/2014/main" id="{AE4A1834-0960-724B-8FDB-F387F5C33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0" y="3224"/>
              <a:ext cx="185" cy="178"/>
            </a:xfrm>
            <a:prstGeom prst="ellipse">
              <a:avLst/>
            </a:prstGeom>
            <a:noFill/>
            <a:ln w="15875">
              <a:solidFill>
                <a:srgbClr val="FF810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58" name="Oval 349">
              <a:extLst>
                <a:ext uri="{FF2B5EF4-FFF2-40B4-BE49-F238E27FC236}">
                  <a16:creationId xmlns:a16="http://schemas.microsoft.com/office/drawing/2014/main" id="{999B21ED-9AEA-2D4E-B338-6A8B46F06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2" y="3226"/>
              <a:ext cx="181" cy="174"/>
            </a:xfrm>
            <a:prstGeom prst="ellipse">
              <a:avLst/>
            </a:prstGeom>
            <a:noFill/>
            <a:ln w="15875">
              <a:solidFill>
                <a:srgbClr val="FF7E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59" name="Oval 350">
              <a:extLst>
                <a:ext uri="{FF2B5EF4-FFF2-40B4-BE49-F238E27FC236}">
                  <a16:creationId xmlns:a16="http://schemas.microsoft.com/office/drawing/2014/main" id="{DB5DA926-58CF-0844-944D-52BF9EC295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227"/>
              <a:ext cx="177" cy="171"/>
            </a:xfrm>
            <a:prstGeom prst="ellipse">
              <a:avLst/>
            </a:prstGeom>
            <a:noFill/>
            <a:ln w="15875">
              <a:solidFill>
                <a:srgbClr val="FF7C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60" name="Oval 351">
              <a:extLst>
                <a:ext uri="{FF2B5EF4-FFF2-40B4-BE49-F238E27FC236}">
                  <a16:creationId xmlns:a16="http://schemas.microsoft.com/office/drawing/2014/main" id="{3E861FB0-88DE-1F4C-AC4B-84414D1B2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6" y="3227"/>
              <a:ext cx="173" cy="169"/>
            </a:xfrm>
            <a:prstGeom prst="ellipse">
              <a:avLst/>
            </a:prstGeom>
            <a:noFill/>
            <a:ln w="15875">
              <a:solidFill>
                <a:srgbClr val="FF79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61" name="Oval 352">
              <a:extLst>
                <a:ext uri="{FF2B5EF4-FFF2-40B4-BE49-F238E27FC236}">
                  <a16:creationId xmlns:a16="http://schemas.microsoft.com/office/drawing/2014/main" id="{A170549B-930F-974B-8D4C-1B1A347E1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" y="3229"/>
              <a:ext cx="169" cy="165"/>
            </a:xfrm>
            <a:prstGeom prst="ellipse">
              <a:avLst/>
            </a:prstGeom>
            <a:noFill/>
            <a:ln w="15875">
              <a:solidFill>
                <a:srgbClr val="FF76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62" name="Oval 353">
              <a:extLst>
                <a:ext uri="{FF2B5EF4-FFF2-40B4-BE49-F238E27FC236}">
                  <a16:creationId xmlns:a16="http://schemas.microsoft.com/office/drawing/2014/main" id="{39924481-E6FA-634E-AEE6-8ED87A8D5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0" y="3231"/>
              <a:ext cx="165" cy="162"/>
            </a:xfrm>
            <a:prstGeom prst="ellipse">
              <a:avLst/>
            </a:prstGeom>
            <a:noFill/>
            <a:ln w="15875">
              <a:solidFill>
                <a:srgbClr val="FF73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63" name="Oval 354">
              <a:extLst>
                <a:ext uri="{FF2B5EF4-FFF2-40B4-BE49-F238E27FC236}">
                  <a16:creationId xmlns:a16="http://schemas.microsoft.com/office/drawing/2014/main" id="{962304F5-98B0-954E-A230-31F11D31C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2" y="3233"/>
              <a:ext cx="161" cy="158"/>
            </a:xfrm>
            <a:prstGeom prst="ellipse">
              <a:avLst/>
            </a:prstGeom>
            <a:noFill/>
            <a:ln w="15875">
              <a:solidFill>
                <a:srgbClr val="FF710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64" name="Oval 355">
              <a:extLst>
                <a:ext uri="{FF2B5EF4-FFF2-40B4-BE49-F238E27FC236}">
                  <a16:creationId xmlns:a16="http://schemas.microsoft.com/office/drawing/2014/main" id="{335B472A-BDD8-CA45-A03B-17B46BDE9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4" y="3235"/>
              <a:ext cx="157" cy="154"/>
            </a:xfrm>
            <a:prstGeom prst="ellipse">
              <a:avLst/>
            </a:prstGeom>
            <a:noFill/>
            <a:ln w="15875">
              <a:solidFill>
                <a:srgbClr val="FF6E0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65" name="Oval 356">
              <a:extLst>
                <a:ext uri="{FF2B5EF4-FFF2-40B4-BE49-F238E27FC236}">
                  <a16:creationId xmlns:a16="http://schemas.microsoft.com/office/drawing/2014/main" id="{ADC8D913-A200-9E46-82D8-20C1C221C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6" y="3237"/>
              <a:ext cx="153" cy="150"/>
            </a:xfrm>
            <a:prstGeom prst="ellipse">
              <a:avLst/>
            </a:prstGeom>
            <a:noFill/>
            <a:ln w="15875">
              <a:solidFill>
                <a:srgbClr val="FF6B0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66" name="Oval 357">
              <a:extLst>
                <a:ext uri="{FF2B5EF4-FFF2-40B4-BE49-F238E27FC236}">
                  <a16:creationId xmlns:a16="http://schemas.microsoft.com/office/drawing/2014/main" id="{E800F4B2-C77D-1A4F-BFBF-34877F37F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3239"/>
              <a:ext cx="149" cy="146"/>
            </a:xfrm>
            <a:prstGeom prst="ellipse">
              <a:avLst/>
            </a:prstGeom>
            <a:noFill/>
            <a:ln w="15875">
              <a:solidFill>
                <a:srgbClr val="FF680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67" name="Oval 358">
              <a:extLst>
                <a:ext uri="{FF2B5EF4-FFF2-40B4-BE49-F238E27FC236}">
                  <a16:creationId xmlns:a16="http://schemas.microsoft.com/office/drawing/2014/main" id="{BDF1CAAF-07AE-4C4F-96E7-D84EDA9C2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0" y="3241"/>
              <a:ext cx="146" cy="142"/>
            </a:xfrm>
            <a:prstGeom prst="ellipse">
              <a:avLst/>
            </a:prstGeom>
            <a:noFill/>
            <a:ln w="15875">
              <a:solidFill>
                <a:srgbClr val="FF660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68" name="Oval 359">
              <a:extLst>
                <a:ext uri="{FF2B5EF4-FFF2-40B4-BE49-F238E27FC236}">
                  <a16:creationId xmlns:a16="http://schemas.microsoft.com/office/drawing/2014/main" id="{A8DA4DB0-B823-8F41-975D-294D22F28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2" y="3243"/>
              <a:ext cx="142" cy="138"/>
            </a:xfrm>
            <a:prstGeom prst="ellipse">
              <a:avLst/>
            </a:prstGeom>
            <a:noFill/>
            <a:ln w="15875">
              <a:solidFill>
                <a:srgbClr val="FF630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69" name="Oval 360">
              <a:extLst>
                <a:ext uri="{FF2B5EF4-FFF2-40B4-BE49-F238E27FC236}">
                  <a16:creationId xmlns:a16="http://schemas.microsoft.com/office/drawing/2014/main" id="{D1447DB9-9B1B-204D-9AA6-87D8A27C7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3" y="3245"/>
              <a:ext cx="139" cy="134"/>
            </a:xfrm>
            <a:prstGeom prst="ellipse">
              <a:avLst/>
            </a:prstGeom>
            <a:noFill/>
            <a:ln w="15875">
              <a:solidFill>
                <a:srgbClr val="FF60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70" name="Oval 361">
              <a:extLst>
                <a:ext uri="{FF2B5EF4-FFF2-40B4-BE49-F238E27FC236}">
                  <a16:creationId xmlns:a16="http://schemas.microsoft.com/office/drawing/2014/main" id="{82CAD915-4E60-6944-9762-A3CA009CB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5" y="3247"/>
              <a:ext cx="135" cy="130"/>
            </a:xfrm>
            <a:prstGeom prst="ellipse">
              <a:avLst/>
            </a:prstGeom>
            <a:noFill/>
            <a:ln w="15875">
              <a:solidFill>
                <a:srgbClr val="FF5D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71" name="Oval 362">
              <a:extLst>
                <a:ext uri="{FF2B5EF4-FFF2-40B4-BE49-F238E27FC236}">
                  <a16:creationId xmlns:a16="http://schemas.microsoft.com/office/drawing/2014/main" id="{1A81EEC1-1284-6C46-ABB7-547A02F9D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" y="3249"/>
              <a:ext cx="131" cy="128"/>
            </a:xfrm>
            <a:prstGeom prst="ellipse">
              <a:avLst/>
            </a:prstGeom>
            <a:noFill/>
            <a:ln w="15875">
              <a:solidFill>
                <a:srgbClr val="FF5A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72" name="Oval 363">
              <a:extLst>
                <a:ext uri="{FF2B5EF4-FFF2-40B4-BE49-F238E27FC236}">
                  <a16:creationId xmlns:a16="http://schemas.microsoft.com/office/drawing/2014/main" id="{D862DEB4-B00C-0D47-BC42-A340689BF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9" y="3250"/>
              <a:ext cx="127" cy="125"/>
            </a:xfrm>
            <a:prstGeom prst="ellipse">
              <a:avLst/>
            </a:prstGeom>
            <a:noFill/>
            <a:ln w="15875">
              <a:solidFill>
                <a:srgbClr val="FF58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73" name="Oval 364">
              <a:extLst>
                <a:ext uri="{FF2B5EF4-FFF2-40B4-BE49-F238E27FC236}">
                  <a16:creationId xmlns:a16="http://schemas.microsoft.com/office/drawing/2014/main" id="{32F0815F-7FAF-E74E-A4E8-E0EA4DDC9B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1" y="3252"/>
              <a:ext cx="123" cy="121"/>
            </a:xfrm>
            <a:prstGeom prst="ellipse">
              <a:avLst/>
            </a:prstGeom>
            <a:noFill/>
            <a:ln w="15875">
              <a:solidFill>
                <a:srgbClr val="FF55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74" name="Oval 365">
              <a:extLst>
                <a:ext uri="{FF2B5EF4-FFF2-40B4-BE49-F238E27FC236}">
                  <a16:creationId xmlns:a16="http://schemas.microsoft.com/office/drawing/2014/main" id="{E7A66A9A-8392-A64E-9C88-417CEB22B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3" y="3254"/>
              <a:ext cx="119" cy="117"/>
            </a:xfrm>
            <a:prstGeom prst="ellipse">
              <a:avLst/>
            </a:prstGeom>
            <a:noFill/>
            <a:ln w="15875">
              <a:solidFill>
                <a:srgbClr val="FF520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75" name="Oval 366">
              <a:extLst>
                <a:ext uri="{FF2B5EF4-FFF2-40B4-BE49-F238E27FC236}">
                  <a16:creationId xmlns:a16="http://schemas.microsoft.com/office/drawing/2014/main" id="{664DE5E6-5E20-ED4D-BF59-5FAAFFBD9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5" y="3256"/>
              <a:ext cx="115" cy="114"/>
            </a:xfrm>
            <a:prstGeom prst="ellipse">
              <a:avLst/>
            </a:prstGeom>
            <a:noFill/>
            <a:ln w="15875">
              <a:solidFill>
                <a:srgbClr val="FF4F0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76" name="Oval 367">
              <a:extLst>
                <a:ext uri="{FF2B5EF4-FFF2-40B4-BE49-F238E27FC236}">
                  <a16:creationId xmlns:a16="http://schemas.microsoft.com/office/drawing/2014/main" id="{024D07F6-E921-A34F-98F5-E9451B446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7" y="3258"/>
              <a:ext cx="111" cy="110"/>
            </a:xfrm>
            <a:prstGeom prst="ellipse">
              <a:avLst/>
            </a:prstGeom>
            <a:noFill/>
            <a:ln w="15875">
              <a:solidFill>
                <a:srgbClr val="FF4D0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77" name="Oval 368">
              <a:extLst>
                <a:ext uri="{FF2B5EF4-FFF2-40B4-BE49-F238E27FC236}">
                  <a16:creationId xmlns:a16="http://schemas.microsoft.com/office/drawing/2014/main" id="{FA416F08-33AC-5845-84D4-B6C475884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9" y="3260"/>
              <a:ext cx="107" cy="106"/>
            </a:xfrm>
            <a:prstGeom prst="ellipse">
              <a:avLst/>
            </a:prstGeom>
            <a:noFill/>
            <a:ln w="15875">
              <a:solidFill>
                <a:srgbClr val="FF4A0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78" name="Oval 369">
              <a:extLst>
                <a:ext uri="{FF2B5EF4-FFF2-40B4-BE49-F238E27FC236}">
                  <a16:creationId xmlns:a16="http://schemas.microsoft.com/office/drawing/2014/main" id="{7FBE83BA-0F66-4744-A685-D5DA2BD1E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1" y="3262"/>
              <a:ext cx="103" cy="102"/>
            </a:xfrm>
            <a:prstGeom prst="ellipse">
              <a:avLst/>
            </a:prstGeom>
            <a:noFill/>
            <a:ln w="15875">
              <a:solidFill>
                <a:srgbClr val="FF470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79" name="Oval 370">
              <a:extLst>
                <a:ext uri="{FF2B5EF4-FFF2-40B4-BE49-F238E27FC236}">
                  <a16:creationId xmlns:a16="http://schemas.microsoft.com/office/drawing/2014/main" id="{11FDAF80-2362-854E-8679-5796C66BF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3" y="3264"/>
              <a:ext cx="99" cy="98"/>
            </a:xfrm>
            <a:prstGeom prst="ellipse">
              <a:avLst/>
            </a:prstGeom>
            <a:noFill/>
            <a:ln w="15875">
              <a:solidFill>
                <a:srgbClr val="FF440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80" name="Oval 371">
              <a:extLst>
                <a:ext uri="{FF2B5EF4-FFF2-40B4-BE49-F238E27FC236}">
                  <a16:creationId xmlns:a16="http://schemas.microsoft.com/office/drawing/2014/main" id="{E4584BF2-9880-0D4A-ADF1-C5686FCEF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5" y="3266"/>
              <a:ext cx="96" cy="94"/>
            </a:xfrm>
            <a:prstGeom prst="ellipse">
              <a:avLst/>
            </a:prstGeom>
            <a:noFill/>
            <a:ln w="15875">
              <a:solidFill>
                <a:srgbClr val="FF42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81" name="Oval 372">
              <a:extLst>
                <a:ext uri="{FF2B5EF4-FFF2-40B4-BE49-F238E27FC236}">
                  <a16:creationId xmlns:a16="http://schemas.microsoft.com/office/drawing/2014/main" id="{6B9EA8A6-44D0-8F4C-9701-E27A5C8DF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" y="3268"/>
              <a:ext cx="93" cy="90"/>
            </a:xfrm>
            <a:prstGeom prst="ellipse">
              <a:avLst/>
            </a:prstGeom>
            <a:noFill/>
            <a:ln w="15875">
              <a:solidFill>
                <a:srgbClr val="FF3F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82" name="Oval 373">
              <a:extLst>
                <a:ext uri="{FF2B5EF4-FFF2-40B4-BE49-F238E27FC236}">
                  <a16:creationId xmlns:a16="http://schemas.microsoft.com/office/drawing/2014/main" id="{54B8C28E-3AAF-684C-BB62-B5010ADCE6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3270"/>
              <a:ext cx="89" cy="86"/>
            </a:xfrm>
            <a:prstGeom prst="ellipse">
              <a:avLst/>
            </a:prstGeom>
            <a:noFill/>
            <a:ln w="15875">
              <a:solidFill>
                <a:srgbClr val="FF3C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83" name="Oval 374">
              <a:extLst>
                <a:ext uri="{FF2B5EF4-FFF2-40B4-BE49-F238E27FC236}">
                  <a16:creationId xmlns:a16="http://schemas.microsoft.com/office/drawing/2014/main" id="{C6549264-EC4E-A149-9554-954883809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3270"/>
              <a:ext cx="85" cy="84"/>
            </a:xfrm>
            <a:prstGeom prst="ellipse">
              <a:avLst/>
            </a:prstGeom>
            <a:noFill/>
            <a:ln w="15875">
              <a:solidFill>
                <a:srgbClr val="FF39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84" name="Oval 375">
              <a:extLst>
                <a:ext uri="{FF2B5EF4-FFF2-40B4-BE49-F238E27FC236}">
                  <a16:creationId xmlns:a16="http://schemas.microsoft.com/office/drawing/2014/main" id="{D5D23DE6-9466-B346-BB6A-BF5292D77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2" y="3272"/>
              <a:ext cx="81" cy="80"/>
            </a:xfrm>
            <a:prstGeom prst="ellipse">
              <a:avLst/>
            </a:prstGeom>
            <a:noFill/>
            <a:ln w="15875">
              <a:solidFill>
                <a:srgbClr val="FF37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85" name="Oval 376">
              <a:extLst>
                <a:ext uri="{FF2B5EF4-FFF2-40B4-BE49-F238E27FC236}">
                  <a16:creationId xmlns:a16="http://schemas.microsoft.com/office/drawing/2014/main" id="{DADB5880-4431-204D-837B-009DB7AC0A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3274"/>
              <a:ext cx="77" cy="76"/>
            </a:xfrm>
            <a:prstGeom prst="ellipse">
              <a:avLst/>
            </a:prstGeom>
            <a:noFill/>
            <a:ln w="15875">
              <a:solidFill>
                <a:srgbClr val="FF340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86" name="Oval 377">
              <a:extLst>
                <a:ext uri="{FF2B5EF4-FFF2-40B4-BE49-F238E27FC236}">
                  <a16:creationId xmlns:a16="http://schemas.microsoft.com/office/drawing/2014/main" id="{2EC209F5-1B12-6B43-8328-70636712B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6" y="3275"/>
              <a:ext cx="73" cy="73"/>
            </a:xfrm>
            <a:prstGeom prst="ellipse">
              <a:avLst/>
            </a:prstGeom>
            <a:noFill/>
            <a:ln w="15875">
              <a:solidFill>
                <a:srgbClr val="FF310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87" name="Oval 378">
              <a:extLst>
                <a:ext uri="{FF2B5EF4-FFF2-40B4-BE49-F238E27FC236}">
                  <a16:creationId xmlns:a16="http://schemas.microsoft.com/office/drawing/2014/main" id="{4D03FCEE-35B0-9F40-87AC-7979C644D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8" y="3277"/>
              <a:ext cx="69" cy="69"/>
            </a:xfrm>
            <a:prstGeom prst="ellipse">
              <a:avLst/>
            </a:prstGeom>
            <a:noFill/>
            <a:ln w="15875">
              <a:solidFill>
                <a:srgbClr val="FF2E0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88" name="Oval 379">
              <a:extLst>
                <a:ext uri="{FF2B5EF4-FFF2-40B4-BE49-F238E27FC236}">
                  <a16:creationId xmlns:a16="http://schemas.microsoft.com/office/drawing/2014/main" id="{3B9F3649-F014-034D-9E96-441FEE372E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0" y="3279"/>
              <a:ext cx="65" cy="66"/>
            </a:xfrm>
            <a:prstGeom prst="ellipse">
              <a:avLst/>
            </a:prstGeom>
            <a:noFill/>
            <a:ln w="15875">
              <a:solidFill>
                <a:srgbClr val="FF2C0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89" name="Oval 380">
              <a:extLst>
                <a:ext uri="{FF2B5EF4-FFF2-40B4-BE49-F238E27FC236}">
                  <a16:creationId xmlns:a16="http://schemas.microsoft.com/office/drawing/2014/main" id="{12D6CBD4-2AAF-BF47-802E-348120B6E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2" y="3281"/>
              <a:ext cx="61" cy="62"/>
            </a:xfrm>
            <a:prstGeom prst="ellipse">
              <a:avLst/>
            </a:prstGeom>
            <a:noFill/>
            <a:ln w="15875">
              <a:solidFill>
                <a:srgbClr val="FF290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90" name="Oval 381">
              <a:extLst>
                <a:ext uri="{FF2B5EF4-FFF2-40B4-BE49-F238E27FC236}">
                  <a16:creationId xmlns:a16="http://schemas.microsoft.com/office/drawing/2014/main" id="{5AAF9A97-D517-CF47-A7A0-4E483442F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4" y="3283"/>
              <a:ext cx="57" cy="58"/>
            </a:xfrm>
            <a:prstGeom prst="ellipse">
              <a:avLst/>
            </a:prstGeom>
            <a:noFill/>
            <a:ln w="15875">
              <a:solidFill>
                <a:srgbClr val="FF260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91" name="Oval 382">
              <a:extLst>
                <a:ext uri="{FF2B5EF4-FFF2-40B4-BE49-F238E27FC236}">
                  <a16:creationId xmlns:a16="http://schemas.microsoft.com/office/drawing/2014/main" id="{25213BE8-1E9F-0649-A8EC-1A05F2BFB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6" y="3285"/>
              <a:ext cx="53" cy="54"/>
            </a:xfrm>
            <a:prstGeom prst="ellipse">
              <a:avLst/>
            </a:prstGeom>
            <a:noFill/>
            <a:ln w="15875">
              <a:solidFill>
                <a:srgbClr val="FF230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92" name="Oval 383">
              <a:extLst>
                <a:ext uri="{FF2B5EF4-FFF2-40B4-BE49-F238E27FC236}">
                  <a16:creationId xmlns:a16="http://schemas.microsoft.com/office/drawing/2014/main" id="{113DCEF7-E07D-FB4F-ABF5-8EF3FA32C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" y="3287"/>
              <a:ext cx="50" cy="50"/>
            </a:xfrm>
            <a:prstGeom prst="ellipse">
              <a:avLst/>
            </a:prstGeom>
            <a:noFill/>
            <a:ln w="15875">
              <a:solidFill>
                <a:srgbClr val="FF210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93" name="Oval 384">
              <a:extLst>
                <a:ext uri="{FF2B5EF4-FFF2-40B4-BE49-F238E27FC236}">
                  <a16:creationId xmlns:a16="http://schemas.microsoft.com/office/drawing/2014/main" id="{A9278AF1-1C2A-B340-B371-70714192E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289"/>
              <a:ext cx="46" cy="46"/>
            </a:xfrm>
            <a:prstGeom prst="ellipse">
              <a:avLst/>
            </a:prstGeom>
            <a:noFill/>
            <a:ln w="15875">
              <a:solidFill>
                <a:srgbClr val="FF1E0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94" name="Oval 385">
              <a:extLst>
                <a:ext uri="{FF2B5EF4-FFF2-40B4-BE49-F238E27FC236}">
                  <a16:creationId xmlns:a16="http://schemas.microsoft.com/office/drawing/2014/main" id="{9A19D059-E300-C844-8449-A32A53F55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1" y="3291"/>
              <a:ext cx="43" cy="42"/>
            </a:xfrm>
            <a:prstGeom prst="ellipse">
              <a:avLst/>
            </a:prstGeom>
            <a:noFill/>
            <a:ln w="15875">
              <a:solidFill>
                <a:srgbClr val="FF1B0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95" name="Oval 386">
              <a:extLst>
                <a:ext uri="{FF2B5EF4-FFF2-40B4-BE49-F238E27FC236}">
                  <a16:creationId xmlns:a16="http://schemas.microsoft.com/office/drawing/2014/main" id="{0FA364EF-F2E4-5B42-A246-F299D1DE47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3" y="3293"/>
              <a:ext cx="39" cy="38"/>
            </a:xfrm>
            <a:prstGeom prst="ellipse">
              <a:avLst/>
            </a:prstGeom>
            <a:noFill/>
            <a:ln w="15875">
              <a:solidFill>
                <a:srgbClr val="FF180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96" name="Oval 387">
              <a:extLst>
                <a:ext uri="{FF2B5EF4-FFF2-40B4-BE49-F238E27FC236}">
                  <a16:creationId xmlns:a16="http://schemas.microsoft.com/office/drawing/2014/main" id="{6EFFA02E-6D30-174F-A40B-BC657667B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5" y="3295"/>
              <a:ext cx="35" cy="34"/>
            </a:xfrm>
            <a:prstGeom prst="ellipse">
              <a:avLst/>
            </a:prstGeom>
            <a:noFill/>
            <a:ln w="15875">
              <a:solidFill>
                <a:srgbClr val="FF160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97" name="Oval 388">
              <a:extLst>
                <a:ext uri="{FF2B5EF4-FFF2-40B4-BE49-F238E27FC236}">
                  <a16:creationId xmlns:a16="http://schemas.microsoft.com/office/drawing/2014/main" id="{ADB61A96-DDA5-7D41-A85D-C32B2C5DD0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" y="3297"/>
              <a:ext cx="31" cy="30"/>
            </a:xfrm>
            <a:prstGeom prst="ellipse">
              <a:avLst/>
            </a:prstGeom>
            <a:noFill/>
            <a:ln w="15875">
              <a:solidFill>
                <a:srgbClr val="FF130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98" name="Oval 389">
              <a:extLst>
                <a:ext uri="{FF2B5EF4-FFF2-40B4-BE49-F238E27FC236}">
                  <a16:creationId xmlns:a16="http://schemas.microsoft.com/office/drawing/2014/main" id="{681F7A93-494F-6247-9E63-510339F69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9" y="3298"/>
              <a:ext cx="27" cy="27"/>
            </a:xfrm>
            <a:prstGeom prst="ellipse">
              <a:avLst/>
            </a:prstGeom>
            <a:noFill/>
            <a:ln w="15875">
              <a:solidFill>
                <a:srgbClr val="FF100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99" name="Oval 390">
              <a:extLst>
                <a:ext uri="{FF2B5EF4-FFF2-40B4-BE49-F238E27FC236}">
                  <a16:creationId xmlns:a16="http://schemas.microsoft.com/office/drawing/2014/main" id="{35653060-6130-054F-8194-40D5D06E7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" y="3300"/>
              <a:ext cx="23" cy="23"/>
            </a:xfrm>
            <a:prstGeom prst="ellipse">
              <a:avLst/>
            </a:prstGeom>
            <a:noFill/>
            <a:ln w="15875">
              <a:solidFill>
                <a:srgbClr val="FF0D0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600" name="Oval 391">
              <a:extLst>
                <a:ext uri="{FF2B5EF4-FFF2-40B4-BE49-F238E27FC236}">
                  <a16:creationId xmlns:a16="http://schemas.microsoft.com/office/drawing/2014/main" id="{85C0B472-E527-574E-BF0E-6F79BDF78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3" y="3302"/>
              <a:ext cx="19" cy="20"/>
            </a:xfrm>
            <a:prstGeom prst="ellipse">
              <a:avLst/>
            </a:prstGeom>
            <a:noFill/>
            <a:ln w="15875">
              <a:solidFill>
                <a:srgbClr val="FF0B0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601" name="Oval 392">
              <a:extLst>
                <a:ext uri="{FF2B5EF4-FFF2-40B4-BE49-F238E27FC236}">
                  <a16:creationId xmlns:a16="http://schemas.microsoft.com/office/drawing/2014/main" id="{5343097F-5C83-434E-BCCC-B76F3B97A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5" y="3304"/>
              <a:ext cx="15" cy="16"/>
            </a:xfrm>
            <a:prstGeom prst="ellipse">
              <a:avLst/>
            </a:prstGeom>
            <a:noFill/>
            <a:ln w="15875">
              <a:solidFill>
                <a:srgbClr val="FF080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602" name="Oval 393">
              <a:extLst>
                <a:ext uri="{FF2B5EF4-FFF2-40B4-BE49-F238E27FC236}">
                  <a16:creationId xmlns:a16="http://schemas.microsoft.com/office/drawing/2014/main" id="{B837DE8D-8D61-0C44-87C0-D66F208E1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7" y="3306"/>
              <a:ext cx="11" cy="12"/>
            </a:xfrm>
            <a:prstGeom prst="ellipse">
              <a:avLst/>
            </a:prstGeom>
            <a:noFill/>
            <a:ln w="15875">
              <a:solidFill>
                <a:srgbClr val="FF050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603" name="Oval 394">
              <a:extLst>
                <a:ext uri="{FF2B5EF4-FFF2-40B4-BE49-F238E27FC236}">
                  <a16:creationId xmlns:a16="http://schemas.microsoft.com/office/drawing/2014/main" id="{DFEF4215-C81E-E048-AA15-2AC9003D7B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9" y="3308"/>
              <a:ext cx="7" cy="8"/>
            </a:xfrm>
            <a:prstGeom prst="ellipse">
              <a:avLst/>
            </a:prstGeom>
            <a:noFill/>
            <a:ln w="15875">
              <a:solidFill>
                <a:srgbClr val="FF020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604" name="Oval 395">
              <a:extLst>
                <a:ext uri="{FF2B5EF4-FFF2-40B4-BE49-F238E27FC236}">
                  <a16:creationId xmlns:a16="http://schemas.microsoft.com/office/drawing/2014/main" id="{D9A3D37E-7E9C-074B-BDF6-695317E51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1" y="3310"/>
              <a:ext cx="3" cy="4"/>
            </a:xfrm>
            <a:prstGeom prst="ellipse">
              <a:avLst/>
            </a:prstGeom>
            <a:noFill/>
            <a:ln w="15875">
              <a:solidFill>
                <a:srgbClr val="FF000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</p:grpSp>
      <p:sp>
        <p:nvSpPr>
          <p:cNvPr id="42288" name="Line 396">
            <a:extLst>
              <a:ext uri="{FF2B5EF4-FFF2-40B4-BE49-F238E27FC236}">
                <a16:creationId xmlns:a16="http://schemas.microsoft.com/office/drawing/2014/main" id="{CBC2B573-52F8-9A4A-BACB-A9D59167F7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858691" y="2775347"/>
            <a:ext cx="95250" cy="808434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2289" name="Line 397">
            <a:extLst>
              <a:ext uri="{FF2B5EF4-FFF2-40B4-BE49-F238E27FC236}">
                <a16:creationId xmlns:a16="http://schemas.microsoft.com/office/drawing/2014/main" id="{2E3BD9D3-8E93-A845-BEAE-3D55851AD2D9}"/>
              </a:ext>
            </a:extLst>
          </p:cNvPr>
          <p:cNvSpPr>
            <a:spLocks noChangeShapeType="1"/>
          </p:cNvSpPr>
          <p:nvPr/>
        </p:nvSpPr>
        <p:spPr bwMode="auto">
          <a:xfrm>
            <a:off x="2867026" y="2783681"/>
            <a:ext cx="192881" cy="677466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2290" name="Line 398">
            <a:extLst>
              <a:ext uri="{FF2B5EF4-FFF2-40B4-BE49-F238E27FC236}">
                <a16:creationId xmlns:a16="http://schemas.microsoft.com/office/drawing/2014/main" id="{6AEE8E66-E300-B941-9860-6535E3EE510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11091" y="2726531"/>
            <a:ext cx="295275" cy="76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2291" name="Line 399">
            <a:extLst>
              <a:ext uri="{FF2B5EF4-FFF2-40B4-BE49-F238E27FC236}">
                <a16:creationId xmlns:a16="http://schemas.microsoft.com/office/drawing/2014/main" id="{C0C59894-1C4A-9C45-816C-301605F4F53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44441" y="2726531"/>
            <a:ext cx="161925" cy="8191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2292" name="Rectangle 401">
            <a:extLst>
              <a:ext uri="{FF2B5EF4-FFF2-40B4-BE49-F238E27FC236}">
                <a16:creationId xmlns:a16="http://schemas.microsoft.com/office/drawing/2014/main" id="{D04E57D5-8F0D-654D-9953-6378FE3438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3885" y="1103710"/>
            <a:ext cx="2381" cy="2381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93" name="Oval 402">
            <a:extLst>
              <a:ext uri="{FF2B5EF4-FFF2-40B4-BE49-F238E27FC236}">
                <a16:creationId xmlns:a16="http://schemas.microsoft.com/office/drawing/2014/main" id="{8EA3EBE6-3542-8C45-9827-BBE4D0624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6266" y="1229917"/>
            <a:ext cx="238125" cy="153590"/>
          </a:xfrm>
          <a:prstGeom prst="ellipse">
            <a:avLst/>
          </a:prstGeom>
          <a:noFill/>
          <a:ln w="15875">
            <a:solidFill>
              <a:srgbClr val="FFBB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94" name="Oval 403">
            <a:extLst>
              <a:ext uri="{FF2B5EF4-FFF2-40B4-BE49-F238E27FC236}">
                <a16:creationId xmlns:a16="http://schemas.microsoft.com/office/drawing/2014/main" id="{F8EDD8BF-732D-354E-A5E2-67CF0AF414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647" y="1229917"/>
            <a:ext cx="233363" cy="153590"/>
          </a:xfrm>
          <a:prstGeom prst="ellipse">
            <a:avLst/>
          </a:prstGeom>
          <a:noFill/>
          <a:ln w="15875">
            <a:solidFill>
              <a:srgbClr val="FFBC0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95" name="Oval 404">
            <a:extLst>
              <a:ext uri="{FF2B5EF4-FFF2-40B4-BE49-F238E27FC236}">
                <a16:creationId xmlns:a16="http://schemas.microsoft.com/office/drawing/2014/main" id="{26393096-1FD6-E441-B564-00416E510B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1029" y="1232298"/>
            <a:ext cx="228600" cy="148828"/>
          </a:xfrm>
          <a:prstGeom prst="ellipse">
            <a:avLst/>
          </a:prstGeom>
          <a:noFill/>
          <a:ln w="15875">
            <a:solidFill>
              <a:srgbClr val="FFBE0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96" name="Oval 405">
            <a:extLst>
              <a:ext uri="{FF2B5EF4-FFF2-40B4-BE49-F238E27FC236}">
                <a16:creationId xmlns:a16="http://schemas.microsoft.com/office/drawing/2014/main" id="{FA0B8E74-1892-9146-8C84-ED8B8987A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3410" y="1232298"/>
            <a:ext cx="223838" cy="148828"/>
          </a:xfrm>
          <a:prstGeom prst="ellipse">
            <a:avLst/>
          </a:prstGeom>
          <a:noFill/>
          <a:ln w="15875">
            <a:solidFill>
              <a:srgbClr val="FFBF0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97" name="Oval 406">
            <a:extLst>
              <a:ext uri="{FF2B5EF4-FFF2-40B4-BE49-F238E27FC236}">
                <a16:creationId xmlns:a16="http://schemas.microsoft.com/office/drawing/2014/main" id="{C081C5AD-3286-4C49-A782-4B769D350A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791" y="1234679"/>
            <a:ext cx="219075" cy="144065"/>
          </a:xfrm>
          <a:prstGeom prst="ellipse">
            <a:avLst/>
          </a:prstGeom>
          <a:noFill/>
          <a:ln w="15875">
            <a:solidFill>
              <a:srgbClr val="FFC01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98" name="Oval 407">
            <a:extLst>
              <a:ext uri="{FF2B5EF4-FFF2-40B4-BE49-F238E27FC236}">
                <a16:creationId xmlns:a16="http://schemas.microsoft.com/office/drawing/2014/main" id="{FBF6CCB8-2F0F-9842-B771-98B3C055D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8172" y="1237060"/>
            <a:ext cx="214313" cy="139303"/>
          </a:xfrm>
          <a:prstGeom prst="ellipse">
            <a:avLst/>
          </a:prstGeom>
          <a:noFill/>
          <a:ln w="15875">
            <a:solidFill>
              <a:srgbClr val="FFC21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299" name="Oval 408">
            <a:extLst>
              <a:ext uri="{FF2B5EF4-FFF2-40B4-BE49-F238E27FC236}">
                <a16:creationId xmlns:a16="http://schemas.microsoft.com/office/drawing/2014/main" id="{EEBFE205-BF94-C844-A6EF-2A0654F284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0554" y="1237060"/>
            <a:ext cx="209550" cy="139303"/>
          </a:xfrm>
          <a:prstGeom prst="ellipse">
            <a:avLst/>
          </a:prstGeom>
          <a:noFill/>
          <a:ln w="15875">
            <a:solidFill>
              <a:srgbClr val="FFC31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00" name="Oval 409">
            <a:extLst>
              <a:ext uri="{FF2B5EF4-FFF2-40B4-BE49-F238E27FC236}">
                <a16:creationId xmlns:a16="http://schemas.microsoft.com/office/drawing/2014/main" id="{1CBDF9CF-66D2-9646-B656-AECB864165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1744" y="1239442"/>
            <a:ext cx="205979" cy="134540"/>
          </a:xfrm>
          <a:prstGeom prst="ellipse">
            <a:avLst/>
          </a:prstGeom>
          <a:noFill/>
          <a:ln w="15875">
            <a:solidFill>
              <a:srgbClr val="FFC42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01" name="Oval 410">
            <a:extLst>
              <a:ext uri="{FF2B5EF4-FFF2-40B4-BE49-F238E27FC236}">
                <a16:creationId xmlns:a16="http://schemas.microsoft.com/office/drawing/2014/main" id="{E3AAB60C-00ED-D747-9119-41CDC0A2F9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25" y="1241823"/>
            <a:ext cx="201216" cy="129778"/>
          </a:xfrm>
          <a:prstGeom prst="ellipse">
            <a:avLst/>
          </a:prstGeom>
          <a:noFill/>
          <a:ln w="15875">
            <a:solidFill>
              <a:srgbClr val="FFC6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02" name="Oval 411">
            <a:extLst>
              <a:ext uri="{FF2B5EF4-FFF2-40B4-BE49-F238E27FC236}">
                <a16:creationId xmlns:a16="http://schemas.microsoft.com/office/drawing/2014/main" id="{3531DF78-CEE0-7D48-9E01-46D48059E7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6506" y="1241823"/>
            <a:ext cx="196454" cy="129778"/>
          </a:xfrm>
          <a:prstGeom prst="ellipse">
            <a:avLst/>
          </a:prstGeom>
          <a:noFill/>
          <a:ln w="15875">
            <a:solidFill>
              <a:srgbClr val="FFC7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03" name="Oval 412">
            <a:extLst>
              <a:ext uri="{FF2B5EF4-FFF2-40B4-BE49-F238E27FC236}">
                <a16:creationId xmlns:a16="http://schemas.microsoft.com/office/drawing/2014/main" id="{F8E68AF7-6DE9-B042-BA01-B23A3262E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8888" y="1244204"/>
            <a:ext cx="192881" cy="125015"/>
          </a:xfrm>
          <a:prstGeom prst="ellipse">
            <a:avLst/>
          </a:prstGeom>
          <a:noFill/>
          <a:ln w="15875">
            <a:solidFill>
              <a:srgbClr val="FFC83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04" name="Oval 413">
            <a:extLst>
              <a:ext uri="{FF2B5EF4-FFF2-40B4-BE49-F238E27FC236}">
                <a16:creationId xmlns:a16="http://schemas.microsoft.com/office/drawing/2014/main" id="{5FB16A9A-3A14-4F41-BCC0-85CE84F25F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1269" y="1244204"/>
            <a:ext cx="188119" cy="122634"/>
          </a:xfrm>
          <a:prstGeom prst="ellipse">
            <a:avLst/>
          </a:prstGeom>
          <a:noFill/>
          <a:ln w="15875">
            <a:solidFill>
              <a:srgbClr val="FFCA3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05" name="Oval 414">
            <a:extLst>
              <a:ext uri="{FF2B5EF4-FFF2-40B4-BE49-F238E27FC236}">
                <a16:creationId xmlns:a16="http://schemas.microsoft.com/office/drawing/2014/main" id="{7815E89D-D67D-3E46-AA26-7DD093166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3651" y="1245394"/>
            <a:ext cx="183356" cy="121444"/>
          </a:xfrm>
          <a:prstGeom prst="ellipse">
            <a:avLst/>
          </a:prstGeom>
          <a:noFill/>
          <a:ln w="15875">
            <a:solidFill>
              <a:srgbClr val="FFCB3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06" name="Oval 415">
            <a:extLst>
              <a:ext uri="{FF2B5EF4-FFF2-40B4-BE49-F238E27FC236}">
                <a16:creationId xmlns:a16="http://schemas.microsoft.com/office/drawing/2014/main" id="{F071E7FC-BEDF-8644-BC57-169E8040C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6032" y="1247776"/>
            <a:ext cx="178594" cy="116681"/>
          </a:xfrm>
          <a:prstGeom prst="ellipse">
            <a:avLst/>
          </a:prstGeom>
          <a:noFill/>
          <a:ln w="15875">
            <a:solidFill>
              <a:srgbClr val="FFCC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07" name="Oval 416">
            <a:extLst>
              <a:ext uri="{FF2B5EF4-FFF2-40B4-BE49-F238E27FC236}">
                <a16:creationId xmlns:a16="http://schemas.microsoft.com/office/drawing/2014/main" id="{B4DDAE3C-AABE-9541-BB9C-772E10B94B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8413" y="1247775"/>
            <a:ext cx="173831" cy="114300"/>
          </a:xfrm>
          <a:prstGeom prst="ellipse">
            <a:avLst/>
          </a:prstGeom>
          <a:noFill/>
          <a:ln w="15875">
            <a:solidFill>
              <a:srgbClr val="FFCE4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08" name="Oval 417">
            <a:extLst>
              <a:ext uri="{FF2B5EF4-FFF2-40B4-BE49-F238E27FC236}">
                <a16:creationId xmlns:a16="http://schemas.microsoft.com/office/drawing/2014/main" id="{07C2D531-0F4B-9149-9B74-1840EE1C39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0794" y="1250157"/>
            <a:ext cx="169069" cy="111919"/>
          </a:xfrm>
          <a:prstGeom prst="ellipse">
            <a:avLst/>
          </a:prstGeom>
          <a:noFill/>
          <a:ln w="15875">
            <a:solidFill>
              <a:srgbClr val="FFCF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09" name="Oval 418">
            <a:extLst>
              <a:ext uri="{FF2B5EF4-FFF2-40B4-BE49-F238E27FC236}">
                <a16:creationId xmlns:a16="http://schemas.microsoft.com/office/drawing/2014/main" id="{09D82746-1ED9-9E46-B049-1655EDD31B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3176" y="1252538"/>
            <a:ext cx="164306" cy="107156"/>
          </a:xfrm>
          <a:prstGeom prst="ellipse">
            <a:avLst/>
          </a:prstGeom>
          <a:noFill/>
          <a:ln w="15875">
            <a:solidFill>
              <a:srgbClr val="FF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10" name="Oval 419">
            <a:extLst>
              <a:ext uri="{FF2B5EF4-FFF2-40B4-BE49-F238E27FC236}">
                <a16:creationId xmlns:a16="http://schemas.microsoft.com/office/drawing/2014/main" id="{90C6A7CE-FC82-544C-8578-662EF2413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5557" y="1252538"/>
            <a:ext cx="159544" cy="105966"/>
          </a:xfrm>
          <a:prstGeom prst="ellipse">
            <a:avLst/>
          </a:prstGeom>
          <a:noFill/>
          <a:ln w="15875">
            <a:solidFill>
              <a:srgbClr val="FFD2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11" name="Oval 420">
            <a:extLst>
              <a:ext uri="{FF2B5EF4-FFF2-40B4-BE49-F238E27FC236}">
                <a16:creationId xmlns:a16="http://schemas.microsoft.com/office/drawing/2014/main" id="{CBE058D2-8CC4-7048-8BB6-1F35DD6CAF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7938" y="1254919"/>
            <a:ext cx="154781" cy="103585"/>
          </a:xfrm>
          <a:prstGeom prst="ellipse">
            <a:avLst/>
          </a:prstGeom>
          <a:noFill/>
          <a:ln w="15875">
            <a:solidFill>
              <a:srgbClr val="FFD3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12" name="Oval 421">
            <a:extLst>
              <a:ext uri="{FF2B5EF4-FFF2-40B4-BE49-F238E27FC236}">
                <a16:creationId xmlns:a16="http://schemas.microsoft.com/office/drawing/2014/main" id="{EE8C25C9-D43A-6145-B6A5-CFE9863B5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0319" y="1257301"/>
            <a:ext cx="150019" cy="98822"/>
          </a:xfrm>
          <a:prstGeom prst="ellipse">
            <a:avLst/>
          </a:prstGeom>
          <a:noFill/>
          <a:ln w="15875">
            <a:solidFill>
              <a:srgbClr val="FFD55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13" name="Oval 422">
            <a:extLst>
              <a:ext uri="{FF2B5EF4-FFF2-40B4-BE49-F238E27FC236}">
                <a16:creationId xmlns:a16="http://schemas.microsoft.com/office/drawing/2014/main" id="{F6AAE2EB-4C00-3E4A-A879-7BFB188A6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1510" y="1257300"/>
            <a:ext cx="146447" cy="96441"/>
          </a:xfrm>
          <a:prstGeom prst="ellipse">
            <a:avLst/>
          </a:prstGeom>
          <a:noFill/>
          <a:ln w="15875">
            <a:solidFill>
              <a:srgbClr val="FFD6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14" name="Oval 423">
            <a:extLst>
              <a:ext uri="{FF2B5EF4-FFF2-40B4-BE49-F238E27FC236}">
                <a16:creationId xmlns:a16="http://schemas.microsoft.com/office/drawing/2014/main" id="{9A1B7CDB-EB4F-BA48-BDB9-0B91B3E22D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3891" y="1259682"/>
            <a:ext cx="141684" cy="94060"/>
          </a:xfrm>
          <a:prstGeom prst="ellipse">
            <a:avLst/>
          </a:prstGeom>
          <a:noFill/>
          <a:ln w="15875">
            <a:solidFill>
              <a:srgbClr val="FFD76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15" name="Oval 424">
            <a:extLst>
              <a:ext uri="{FF2B5EF4-FFF2-40B4-BE49-F238E27FC236}">
                <a16:creationId xmlns:a16="http://schemas.microsoft.com/office/drawing/2014/main" id="{582DE61F-5503-B24D-AF62-D9797614C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6272" y="1259681"/>
            <a:ext cx="136922" cy="91679"/>
          </a:xfrm>
          <a:prstGeom prst="ellipse">
            <a:avLst/>
          </a:prstGeom>
          <a:noFill/>
          <a:ln w="15875">
            <a:solidFill>
              <a:srgbClr val="FFD9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16" name="Oval 425">
            <a:extLst>
              <a:ext uri="{FF2B5EF4-FFF2-40B4-BE49-F238E27FC236}">
                <a16:creationId xmlns:a16="http://schemas.microsoft.com/office/drawing/2014/main" id="{62FFCF86-DA68-0E4F-9C35-CCBA05D9E9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8654" y="1262063"/>
            <a:ext cx="133350" cy="86916"/>
          </a:xfrm>
          <a:prstGeom prst="ellipse">
            <a:avLst/>
          </a:prstGeom>
          <a:noFill/>
          <a:ln w="15875">
            <a:solidFill>
              <a:srgbClr val="FFDA7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17" name="Oval 426">
            <a:extLst>
              <a:ext uri="{FF2B5EF4-FFF2-40B4-BE49-F238E27FC236}">
                <a16:creationId xmlns:a16="http://schemas.microsoft.com/office/drawing/2014/main" id="{9E6187CF-CA60-2740-A618-E6A470B1C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1035" y="1264444"/>
            <a:ext cx="128588" cy="84535"/>
          </a:xfrm>
          <a:prstGeom prst="ellipse">
            <a:avLst/>
          </a:prstGeom>
          <a:noFill/>
          <a:ln w="15875">
            <a:solidFill>
              <a:srgbClr val="FFDB7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18" name="Oval 427">
            <a:extLst>
              <a:ext uri="{FF2B5EF4-FFF2-40B4-BE49-F238E27FC236}">
                <a16:creationId xmlns:a16="http://schemas.microsoft.com/office/drawing/2014/main" id="{2A4444B1-C1E1-1841-B79F-B63307412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3416" y="1264444"/>
            <a:ext cx="123825" cy="82154"/>
          </a:xfrm>
          <a:prstGeom prst="ellipse">
            <a:avLst/>
          </a:prstGeom>
          <a:noFill/>
          <a:ln w="15875">
            <a:solidFill>
              <a:srgbClr val="FFDD7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19" name="Oval 428">
            <a:extLst>
              <a:ext uri="{FF2B5EF4-FFF2-40B4-BE49-F238E27FC236}">
                <a16:creationId xmlns:a16="http://schemas.microsoft.com/office/drawing/2014/main" id="{A9B624D6-7AD4-F241-AC16-A8327393D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5797" y="1266825"/>
            <a:ext cx="119063" cy="77391"/>
          </a:xfrm>
          <a:prstGeom prst="ellipse">
            <a:avLst/>
          </a:prstGeom>
          <a:noFill/>
          <a:ln w="15875">
            <a:solidFill>
              <a:srgbClr val="FFDE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20" name="Oval 429">
            <a:extLst>
              <a:ext uri="{FF2B5EF4-FFF2-40B4-BE49-F238E27FC236}">
                <a16:creationId xmlns:a16="http://schemas.microsoft.com/office/drawing/2014/main" id="{A444EE74-AA4B-3E4C-A5BB-D337C6764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8179" y="1269207"/>
            <a:ext cx="114300" cy="75010"/>
          </a:xfrm>
          <a:prstGeom prst="ellipse">
            <a:avLst/>
          </a:prstGeom>
          <a:noFill/>
          <a:ln w="15875">
            <a:solidFill>
              <a:srgbClr val="FFDF8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21" name="Oval 430">
            <a:extLst>
              <a:ext uri="{FF2B5EF4-FFF2-40B4-BE49-F238E27FC236}">
                <a16:creationId xmlns:a16="http://schemas.microsoft.com/office/drawing/2014/main" id="{EFDB541A-FE91-DB47-BBC1-7527D1A92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0560" y="1269206"/>
            <a:ext cx="109538" cy="72629"/>
          </a:xfrm>
          <a:prstGeom prst="ellipse">
            <a:avLst/>
          </a:prstGeom>
          <a:noFill/>
          <a:ln w="15875">
            <a:solidFill>
              <a:srgbClr val="FFE18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22" name="Oval 431">
            <a:extLst>
              <a:ext uri="{FF2B5EF4-FFF2-40B4-BE49-F238E27FC236}">
                <a16:creationId xmlns:a16="http://schemas.microsoft.com/office/drawing/2014/main" id="{22313946-E324-264E-BB19-2C95EC5726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2941" y="1271588"/>
            <a:ext cx="104775" cy="70247"/>
          </a:xfrm>
          <a:prstGeom prst="ellipse">
            <a:avLst/>
          </a:prstGeom>
          <a:noFill/>
          <a:ln w="15875">
            <a:solidFill>
              <a:srgbClr val="FFE29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23" name="Oval 432">
            <a:extLst>
              <a:ext uri="{FF2B5EF4-FFF2-40B4-BE49-F238E27FC236}">
                <a16:creationId xmlns:a16="http://schemas.microsoft.com/office/drawing/2014/main" id="{69D58678-7059-B24B-88B9-33FD371591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5322" y="1273969"/>
            <a:ext cx="100013" cy="65485"/>
          </a:xfrm>
          <a:prstGeom prst="ellipse">
            <a:avLst/>
          </a:prstGeom>
          <a:noFill/>
          <a:ln w="15875">
            <a:solidFill>
              <a:srgbClr val="FFE3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24" name="Oval 433">
            <a:extLst>
              <a:ext uri="{FF2B5EF4-FFF2-40B4-BE49-F238E27FC236}">
                <a16:creationId xmlns:a16="http://schemas.microsoft.com/office/drawing/2014/main" id="{43B4DF8E-8827-0D42-B296-5C6578CFC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7704" y="1273969"/>
            <a:ext cx="95250" cy="63104"/>
          </a:xfrm>
          <a:prstGeom prst="ellipse">
            <a:avLst/>
          </a:prstGeom>
          <a:noFill/>
          <a:ln w="15875">
            <a:solidFill>
              <a:srgbClr val="FFE59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25" name="Oval 434">
            <a:extLst>
              <a:ext uri="{FF2B5EF4-FFF2-40B4-BE49-F238E27FC236}">
                <a16:creationId xmlns:a16="http://schemas.microsoft.com/office/drawing/2014/main" id="{449E53D7-9DED-BA47-8DD7-29C621142C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8894" y="1275160"/>
            <a:ext cx="91679" cy="61913"/>
          </a:xfrm>
          <a:prstGeom prst="ellipse">
            <a:avLst/>
          </a:prstGeom>
          <a:noFill/>
          <a:ln w="15875">
            <a:solidFill>
              <a:srgbClr val="FFE6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26" name="Oval 435">
            <a:extLst>
              <a:ext uri="{FF2B5EF4-FFF2-40B4-BE49-F238E27FC236}">
                <a16:creationId xmlns:a16="http://schemas.microsoft.com/office/drawing/2014/main" id="{0FEA50EF-D5FB-DE46-933A-C333DB5E0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1275" y="1275160"/>
            <a:ext cx="86916" cy="59531"/>
          </a:xfrm>
          <a:prstGeom prst="ellipse">
            <a:avLst/>
          </a:prstGeom>
          <a:noFill/>
          <a:ln w="15875">
            <a:solidFill>
              <a:srgbClr val="FFE7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27" name="Oval 436">
            <a:extLst>
              <a:ext uri="{FF2B5EF4-FFF2-40B4-BE49-F238E27FC236}">
                <a16:creationId xmlns:a16="http://schemas.microsoft.com/office/drawing/2014/main" id="{1E69129C-2FC5-054C-9CDC-C557D6A113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3656" y="1277541"/>
            <a:ext cx="82154" cy="54769"/>
          </a:xfrm>
          <a:prstGeom prst="ellipse">
            <a:avLst/>
          </a:prstGeom>
          <a:noFill/>
          <a:ln w="15875">
            <a:solidFill>
              <a:srgbClr val="FFE9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28" name="Oval 437">
            <a:extLst>
              <a:ext uri="{FF2B5EF4-FFF2-40B4-BE49-F238E27FC236}">
                <a16:creationId xmlns:a16="http://schemas.microsoft.com/office/drawing/2014/main" id="{52A7242F-5134-1F41-B042-954AF24C9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6038" y="1279922"/>
            <a:ext cx="78581" cy="52388"/>
          </a:xfrm>
          <a:prstGeom prst="ellipse">
            <a:avLst/>
          </a:prstGeom>
          <a:noFill/>
          <a:ln w="15875">
            <a:solidFill>
              <a:srgbClr val="FFEAA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29" name="Oval 438">
            <a:extLst>
              <a:ext uri="{FF2B5EF4-FFF2-40B4-BE49-F238E27FC236}">
                <a16:creationId xmlns:a16="http://schemas.microsoft.com/office/drawing/2014/main" id="{CE7FEC77-D849-A14D-92E2-12B6C20F63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8419" y="1279922"/>
            <a:ext cx="73819" cy="51197"/>
          </a:xfrm>
          <a:prstGeom prst="ellipse">
            <a:avLst/>
          </a:prstGeom>
          <a:noFill/>
          <a:ln w="15875">
            <a:solidFill>
              <a:srgbClr val="FFEBB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30" name="Oval 439">
            <a:extLst>
              <a:ext uri="{FF2B5EF4-FFF2-40B4-BE49-F238E27FC236}">
                <a16:creationId xmlns:a16="http://schemas.microsoft.com/office/drawing/2014/main" id="{6939A41B-8C05-F64F-96E7-80E1FD200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1" y="1282304"/>
            <a:ext cx="69056" cy="46434"/>
          </a:xfrm>
          <a:prstGeom prst="ellipse">
            <a:avLst/>
          </a:prstGeom>
          <a:noFill/>
          <a:ln w="15875">
            <a:solidFill>
              <a:srgbClr val="FFEDB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31" name="Oval 440">
            <a:extLst>
              <a:ext uri="{FF2B5EF4-FFF2-40B4-BE49-F238E27FC236}">
                <a16:creationId xmlns:a16="http://schemas.microsoft.com/office/drawing/2014/main" id="{0C8F9056-0B78-2841-B2F5-37387F6B7B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3182" y="1284685"/>
            <a:ext cx="64294" cy="44053"/>
          </a:xfrm>
          <a:prstGeom prst="ellipse">
            <a:avLst/>
          </a:prstGeom>
          <a:noFill/>
          <a:ln w="15875">
            <a:solidFill>
              <a:srgbClr val="FFEEB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32" name="Oval 441">
            <a:extLst>
              <a:ext uri="{FF2B5EF4-FFF2-40B4-BE49-F238E27FC236}">
                <a16:creationId xmlns:a16="http://schemas.microsoft.com/office/drawing/2014/main" id="{8F7B949B-3FC3-224B-8D64-7E8C6CAD9D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5563" y="1284685"/>
            <a:ext cx="59531" cy="41672"/>
          </a:xfrm>
          <a:prstGeom prst="ellipse">
            <a:avLst/>
          </a:prstGeom>
          <a:noFill/>
          <a:ln w="15875">
            <a:solidFill>
              <a:srgbClr val="FFEFC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33" name="Oval 442">
            <a:extLst>
              <a:ext uri="{FF2B5EF4-FFF2-40B4-BE49-F238E27FC236}">
                <a16:creationId xmlns:a16="http://schemas.microsoft.com/office/drawing/2014/main" id="{E7BA40DA-A730-8842-8A00-1AA59E6603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7944" y="1287066"/>
            <a:ext cx="54769" cy="36909"/>
          </a:xfrm>
          <a:prstGeom prst="ellipse">
            <a:avLst/>
          </a:prstGeom>
          <a:noFill/>
          <a:ln w="15875">
            <a:solidFill>
              <a:srgbClr val="FFF1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34" name="Oval 443">
            <a:extLst>
              <a:ext uri="{FF2B5EF4-FFF2-40B4-BE49-F238E27FC236}">
                <a16:creationId xmlns:a16="http://schemas.microsoft.com/office/drawing/2014/main" id="{91F7694A-4052-2B42-91D2-2DECBD3A3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0326" y="1289448"/>
            <a:ext cx="50006" cy="34528"/>
          </a:xfrm>
          <a:prstGeom prst="ellipse">
            <a:avLst/>
          </a:prstGeom>
          <a:noFill/>
          <a:ln w="15875">
            <a:solidFill>
              <a:srgbClr val="FFF2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35" name="Oval 444">
            <a:extLst>
              <a:ext uri="{FF2B5EF4-FFF2-40B4-BE49-F238E27FC236}">
                <a16:creationId xmlns:a16="http://schemas.microsoft.com/office/drawing/2014/main" id="{A213589F-F6DA-A94B-947C-FE44FA84D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2707" y="1289447"/>
            <a:ext cx="45244" cy="32147"/>
          </a:xfrm>
          <a:prstGeom prst="ellipse">
            <a:avLst/>
          </a:prstGeom>
          <a:noFill/>
          <a:ln w="15875">
            <a:solidFill>
              <a:srgbClr val="FFF3D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36" name="Oval 445">
            <a:extLst>
              <a:ext uri="{FF2B5EF4-FFF2-40B4-BE49-F238E27FC236}">
                <a16:creationId xmlns:a16="http://schemas.microsoft.com/office/drawing/2014/main" id="{780F02B9-AFB2-6843-9228-9B56F740D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5088" y="1291829"/>
            <a:ext cx="40481" cy="27384"/>
          </a:xfrm>
          <a:prstGeom prst="ellipse">
            <a:avLst/>
          </a:prstGeom>
          <a:noFill/>
          <a:ln w="15875">
            <a:solidFill>
              <a:srgbClr val="FFF5D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37" name="Oval 446">
            <a:extLst>
              <a:ext uri="{FF2B5EF4-FFF2-40B4-BE49-F238E27FC236}">
                <a16:creationId xmlns:a16="http://schemas.microsoft.com/office/drawing/2014/main" id="{6494BA2A-8AAB-D54D-9929-D51E8EA0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7469" y="1291829"/>
            <a:ext cx="35719" cy="27384"/>
          </a:xfrm>
          <a:prstGeom prst="ellipse">
            <a:avLst/>
          </a:prstGeom>
          <a:noFill/>
          <a:ln w="15875">
            <a:solidFill>
              <a:srgbClr val="FFF6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38" name="Oval 447">
            <a:extLst>
              <a:ext uri="{FF2B5EF4-FFF2-40B4-BE49-F238E27FC236}">
                <a16:creationId xmlns:a16="http://schemas.microsoft.com/office/drawing/2014/main" id="{A3400BBA-CE41-694C-A35E-159D6A5E17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8660" y="1294210"/>
            <a:ext cx="32147" cy="22622"/>
          </a:xfrm>
          <a:prstGeom prst="ellipse">
            <a:avLst/>
          </a:prstGeom>
          <a:noFill/>
          <a:ln w="15875">
            <a:solidFill>
              <a:srgbClr val="FFF7E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39" name="Oval 448">
            <a:extLst>
              <a:ext uri="{FF2B5EF4-FFF2-40B4-BE49-F238E27FC236}">
                <a16:creationId xmlns:a16="http://schemas.microsoft.com/office/drawing/2014/main" id="{F3D5D2CF-7D15-FC4E-A7DE-26A9A792C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1041" y="1296591"/>
            <a:ext cx="27384" cy="17859"/>
          </a:xfrm>
          <a:prstGeom prst="ellipse">
            <a:avLst/>
          </a:prstGeom>
          <a:noFill/>
          <a:ln w="15875">
            <a:solidFill>
              <a:srgbClr val="FFF9E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40" name="Oval 449">
            <a:extLst>
              <a:ext uri="{FF2B5EF4-FFF2-40B4-BE49-F238E27FC236}">
                <a16:creationId xmlns:a16="http://schemas.microsoft.com/office/drawing/2014/main" id="{B5547084-FF49-A44C-B32C-0438F8C22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3422" y="1296591"/>
            <a:ext cx="22622" cy="17859"/>
          </a:xfrm>
          <a:prstGeom prst="ellipse">
            <a:avLst/>
          </a:prstGeom>
          <a:noFill/>
          <a:ln w="15875">
            <a:solidFill>
              <a:srgbClr val="FFFAE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41" name="Oval 450">
            <a:extLst>
              <a:ext uri="{FF2B5EF4-FFF2-40B4-BE49-F238E27FC236}">
                <a16:creationId xmlns:a16="http://schemas.microsoft.com/office/drawing/2014/main" id="{80E9AD74-62EE-3241-9F1A-CA40CD2B1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5804" y="1298972"/>
            <a:ext cx="19050" cy="13097"/>
          </a:xfrm>
          <a:prstGeom prst="ellipse">
            <a:avLst/>
          </a:prstGeom>
          <a:noFill/>
          <a:ln w="15875">
            <a:solidFill>
              <a:srgbClr val="FFFB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42" name="Oval 451">
            <a:extLst>
              <a:ext uri="{FF2B5EF4-FFF2-40B4-BE49-F238E27FC236}">
                <a16:creationId xmlns:a16="http://schemas.microsoft.com/office/drawing/2014/main" id="{A681289D-929F-D940-AF63-B3FC7050E8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8185" y="1301354"/>
            <a:ext cx="14288" cy="8334"/>
          </a:xfrm>
          <a:prstGeom prst="ellipse">
            <a:avLst/>
          </a:prstGeom>
          <a:noFill/>
          <a:ln w="15875">
            <a:solidFill>
              <a:srgbClr val="FFFDF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43" name="Oval 452">
            <a:extLst>
              <a:ext uri="{FF2B5EF4-FFF2-40B4-BE49-F238E27FC236}">
                <a16:creationId xmlns:a16="http://schemas.microsoft.com/office/drawing/2014/main" id="{1539FA9D-CBB8-AB47-B448-CD3987377E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0566" y="1301354"/>
            <a:ext cx="9525" cy="8334"/>
          </a:xfrm>
          <a:prstGeom prst="ellipse">
            <a:avLst/>
          </a:prstGeom>
          <a:noFill/>
          <a:ln w="15875">
            <a:solidFill>
              <a:srgbClr val="FFFEF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44" name="Oval 453">
            <a:extLst>
              <a:ext uri="{FF2B5EF4-FFF2-40B4-BE49-F238E27FC236}">
                <a16:creationId xmlns:a16="http://schemas.microsoft.com/office/drawing/2014/main" id="{FD719D15-90FF-7D40-A806-3BD49F0C9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2947" y="1302544"/>
            <a:ext cx="4763" cy="4763"/>
          </a:xfrm>
          <a:prstGeom prst="ellipse">
            <a:avLst/>
          </a:prstGeom>
          <a:noFill/>
          <a:ln w="158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45" name="Oval 454">
            <a:extLst>
              <a:ext uri="{FF2B5EF4-FFF2-40B4-BE49-F238E27FC236}">
                <a16:creationId xmlns:a16="http://schemas.microsoft.com/office/drawing/2014/main" id="{4146189C-AD96-2646-A05F-8235C03F70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6266" y="1229917"/>
            <a:ext cx="238125" cy="153590"/>
          </a:xfrm>
          <a:prstGeom prst="ellipse">
            <a:avLst/>
          </a:prstGeom>
          <a:noFill/>
          <a:ln w="3175">
            <a:solidFill>
              <a:srgbClr val="2F12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46" name="Rectangle 456">
            <a:extLst>
              <a:ext uri="{FF2B5EF4-FFF2-40B4-BE49-F238E27FC236}">
                <a16:creationId xmlns:a16="http://schemas.microsoft.com/office/drawing/2014/main" id="{DD7673E1-16AF-C04A-85F9-13CDF0F8A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0660" y="1398985"/>
            <a:ext cx="2381" cy="2381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47" name="Oval 457">
            <a:extLst>
              <a:ext uri="{FF2B5EF4-FFF2-40B4-BE49-F238E27FC236}">
                <a16:creationId xmlns:a16="http://schemas.microsoft.com/office/drawing/2014/main" id="{810BFD64-D8B4-444A-9F4E-74D0E8245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3041" y="1525191"/>
            <a:ext cx="236934" cy="152400"/>
          </a:xfrm>
          <a:prstGeom prst="ellipse">
            <a:avLst/>
          </a:prstGeom>
          <a:noFill/>
          <a:ln w="15875">
            <a:solidFill>
              <a:srgbClr val="FFBB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48" name="Oval 458">
            <a:extLst>
              <a:ext uri="{FF2B5EF4-FFF2-40B4-BE49-F238E27FC236}">
                <a16:creationId xmlns:a16="http://schemas.microsoft.com/office/drawing/2014/main" id="{75C04B22-E728-4A4B-98D5-136A92974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5422" y="1525191"/>
            <a:ext cx="233363" cy="152400"/>
          </a:xfrm>
          <a:prstGeom prst="ellipse">
            <a:avLst/>
          </a:prstGeom>
          <a:noFill/>
          <a:ln w="15875">
            <a:solidFill>
              <a:srgbClr val="FFBC0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49" name="Oval 459">
            <a:extLst>
              <a:ext uri="{FF2B5EF4-FFF2-40B4-BE49-F238E27FC236}">
                <a16:creationId xmlns:a16="http://schemas.microsoft.com/office/drawing/2014/main" id="{163D7E22-1EFB-0F48-A4D3-9D81365934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7804" y="1527572"/>
            <a:ext cx="228600" cy="147638"/>
          </a:xfrm>
          <a:prstGeom prst="ellipse">
            <a:avLst/>
          </a:prstGeom>
          <a:noFill/>
          <a:ln w="15875">
            <a:solidFill>
              <a:srgbClr val="FFBE0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50" name="Oval 460">
            <a:extLst>
              <a:ext uri="{FF2B5EF4-FFF2-40B4-BE49-F238E27FC236}">
                <a16:creationId xmlns:a16="http://schemas.microsoft.com/office/drawing/2014/main" id="{994155B5-72EA-0445-873C-47AC007CF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0185" y="1527572"/>
            <a:ext cx="223838" cy="147638"/>
          </a:xfrm>
          <a:prstGeom prst="ellipse">
            <a:avLst/>
          </a:prstGeom>
          <a:noFill/>
          <a:ln w="15875">
            <a:solidFill>
              <a:srgbClr val="FFBF0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51" name="Oval 461">
            <a:extLst>
              <a:ext uri="{FF2B5EF4-FFF2-40B4-BE49-F238E27FC236}">
                <a16:creationId xmlns:a16="http://schemas.microsoft.com/office/drawing/2014/main" id="{973F838E-AEF6-D940-91C6-5AF170AED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375" y="1529954"/>
            <a:ext cx="220266" cy="144065"/>
          </a:xfrm>
          <a:prstGeom prst="ellipse">
            <a:avLst/>
          </a:prstGeom>
          <a:noFill/>
          <a:ln w="15875">
            <a:solidFill>
              <a:srgbClr val="FFC01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52" name="Oval 462">
            <a:extLst>
              <a:ext uri="{FF2B5EF4-FFF2-40B4-BE49-F238E27FC236}">
                <a16:creationId xmlns:a16="http://schemas.microsoft.com/office/drawing/2014/main" id="{D436AB50-D62C-CA41-A6DA-A9034BBF29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3756" y="1531144"/>
            <a:ext cx="215504" cy="140494"/>
          </a:xfrm>
          <a:prstGeom prst="ellipse">
            <a:avLst/>
          </a:prstGeom>
          <a:noFill/>
          <a:ln w="15875">
            <a:solidFill>
              <a:srgbClr val="FFC21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53" name="Oval 463">
            <a:extLst>
              <a:ext uri="{FF2B5EF4-FFF2-40B4-BE49-F238E27FC236}">
                <a16:creationId xmlns:a16="http://schemas.microsoft.com/office/drawing/2014/main" id="{276BF047-DC7E-EA48-9AF9-55722F35A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6138" y="1531144"/>
            <a:ext cx="210741" cy="140494"/>
          </a:xfrm>
          <a:prstGeom prst="ellipse">
            <a:avLst/>
          </a:prstGeom>
          <a:noFill/>
          <a:ln w="15875">
            <a:solidFill>
              <a:srgbClr val="FFC31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54" name="Oval 464">
            <a:extLst>
              <a:ext uri="{FF2B5EF4-FFF2-40B4-BE49-F238E27FC236}">
                <a16:creationId xmlns:a16="http://schemas.microsoft.com/office/drawing/2014/main" id="{556A5826-C73A-3D41-8678-CBC840540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8519" y="1533526"/>
            <a:ext cx="205979" cy="135731"/>
          </a:xfrm>
          <a:prstGeom prst="ellipse">
            <a:avLst/>
          </a:prstGeom>
          <a:noFill/>
          <a:ln w="15875">
            <a:solidFill>
              <a:srgbClr val="FFC42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55" name="Oval 465">
            <a:extLst>
              <a:ext uri="{FF2B5EF4-FFF2-40B4-BE49-F238E27FC236}">
                <a16:creationId xmlns:a16="http://schemas.microsoft.com/office/drawing/2014/main" id="{3EE6F931-E984-6E42-8B15-D6CA1B12F9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900" y="1535907"/>
            <a:ext cx="201216" cy="130969"/>
          </a:xfrm>
          <a:prstGeom prst="ellipse">
            <a:avLst/>
          </a:prstGeom>
          <a:noFill/>
          <a:ln w="15875">
            <a:solidFill>
              <a:srgbClr val="FFC6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56" name="Oval 466">
            <a:extLst>
              <a:ext uri="{FF2B5EF4-FFF2-40B4-BE49-F238E27FC236}">
                <a16:creationId xmlns:a16="http://schemas.microsoft.com/office/drawing/2014/main" id="{6AAC6683-2FA3-294F-933D-383E5CCE31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3281" y="1535907"/>
            <a:ext cx="196454" cy="130969"/>
          </a:xfrm>
          <a:prstGeom prst="ellipse">
            <a:avLst/>
          </a:prstGeom>
          <a:noFill/>
          <a:ln w="15875">
            <a:solidFill>
              <a:srgbClr val="FFC7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57" name="Oval 467">
            <a:extLst>
              <a:ext uri="{FF2B5EF4-FFF2-40B4-BE49-F238E27FC236}">
                <a16:creationId xmlns:a16="http://schemas.microsoft.com/office/drawing/2014/main" id="{06640F24-2091-1D45-A3D0-2C155A0A1B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5663" y="1538288"/>
            <a:ext cx="191691" cy="126206"/>
          </a:xfrm>
          <a:prstGeom prst="ellipse">
            <a:avLst/>
          </a:prstGeom>
          <a:noFill/>
          <a:ln w="15875">
            <a:solidFill>
              <a:srgbClr val="FFC83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58" name="Oval 468">
            <a:extLst>
              <a:ext uri="{FF2B5EF4-FFF2-40B4-BE49-F238E27FC236}">
                <a16:creationId xmlns:a16="http://schemas.microsoft.com/office/drawing/2014/main" id="{4C44CD1E-EB06-B94A-B25A-3801D716DB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8044" y="1538288"/>
            <a:ext cx="186929" cy="123825"/>
          </a:xfrm>
          <a:prstGeom prst="ellipse">
            <a:avLst/>
          </a:prstGeom>
          <a:noFill/>
          <a:ln w="15875">
            <a:solidFill>
              <a:srgbClr val="FFCA3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59" name="Oval 469">
            <a:extLst>
              <a:ext uri="{FF2B5EF4-FFF2-40B4-BE49-F238E27FC236}">
                <a16:creationId xmlns:a16="http://schemas.microsoft.com/office/drawing/2014/main" id="{9B2B98B1-D4ED-FA44-BD09-0D3B6AACD7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0425" y="1540669"/>
            <a:ext cx="182166" cy="121444"/>
          </a:xfrm>
          <a:prstGeom prst="ellipse">
            <a:avLst/>
          </a:prstGeom>
          <a:noFill/>
          <a:ln w="15875">
            <a:solidFill>
              <a:srgbClr val="FFCB3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60" name="Oval 470">
            <a:extLst>
              <a:ext uri="{FF2B5EF4-FFF2-40B4-BE49-F238E27FC236}">
                <a16:creationId xmlns:a16="http://schemas.microsoft.com/office/drawing/2014/main" id="{758A83F2-FDD7-F449-8847-AB80248A8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2806" y="1543051"/>
            <a:ext cx="177404" cy="116681"/>
          </a:xfrm>
          <a:prstGeom prst="ellipse">
            <a:avLst/>
          </a:prstGeom>
          <a:noFill/>
          <a:ln w="15875">
            <a:solidFill>
              <a:srgbClr val="FFCC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61" name="Oval 471">
            <a:extLst>
              <a:ext uri="{FF2B5EF4-FFF2-40B4-BE49-F238E27FC236}">
                <a16:creationId xmlns:a16="http://schemas.microsoft.com/office/drawing/2014/main" id="{FA1AE9B1-E4C1-2949-B368-E3565EFFC7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5188" y="1543050"/>
            <a:ext cx="173831" cy="114300"/>
          </a:xfrm>
          <a:prstGeom prst="ellipse">
            <a:avLst/>
          </a:prstGeom>
          <a:noFill/>
          <a:ln w="15875">
            <a:solidFill>
              <a:srgbClr val="FFCE4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62" name="Oval 472">
            <a:extLst>
              <a:ext uri="{FF2B5EF4-FFF2-40B4-BE49-F238E27FC236}">
                <a16:creationId xmlns:a16="http://schemas.microsoft.com/office/drawing/2014/main" id="{D02BEBD5-A290-B447-AB00-AB99B0C05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7569" y="1545432"/>
            <a:ext cx="169069" cy="111919"/>
          </a:xfrm>
          <a:prstGeom prst="ellipse">
            <a:avLst/>
          </a:prstGeom>
          <a:noFill/>
          <a:ln w="15875">
            <a:solidFill>
              <a:srgbClr val="FFCF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63" name="Oval 473">
            <a:extLst>
              <a:ext uri="{FF2B5EF4-FFF2-40B4-BE49-F238E27FC236}">
                <a16:creationId xmlns:a16="http://schemas.microsoft.com/office/drawing/2014/main" id="{8F756B17-D517-1746-8B43-C3B1FDC97D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8760" y="1547813"/>
            <a:ext cx="165497" cy="107156"/>
          </a:xfrm>
          <a:prstGeom prst="ellipse">
            <a:avLst/>
          </a:prstGeom>
          <a:noFill/>
          <a:ln w="15875">
            <a:solidFill>
              <a:srgbClr val="FF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64" name="Oval 474">
            <a:extLst>
              <a:ext uri="{FF2B5EF4-FFF2-40B4-BE49-F238E27FC236}">
                <a16:creationId xmlns:a16="http://schemas.microsoft.com/office/drawing/2014/main" id="{0DF9B3A9-FFF5-344A-830C-3DC137E9D5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1141" y="1547813"/>
            <a:ext cx="160734" cy="104775"/>
          </a:xfrm>
          <a:prstGeom prst="ellipse">
            <a:avLst/>
          </a:prstGeom>
          <a:noFill/>
          <a:ln w="15875">
            <a:solidFill>
              <a:srgbClr val="FFD2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65" name="Oval 475">
            <a:extLst>
              <a:ext uri="{FF2B5EF4-FFF2-40B4-BE49-F238E27FC236}">
                <a16:creationId xmlns:a16="http://schemas.microsoft.com/office/drawing/2014/main" id="{207925B9-0238-2942-B989-4880183125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3522" y="1550194"/>
            <a:ext cx="155972" cy="102394"/>
          </a:xfrm>
          <a:prstGeom prst="ellipse">
            <a:avLst/>
          </a:prstGeom>
          <a:noFill/>
          <a:ln w="15875">
            <a:solidFill>
              <a:srgbClr val="FFD3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66" name="Oval 476">
            <a:extLst>
              <a:ext uri="{FF2B5EF4-FFF2-40B4-BE49-F238E27FC236}">
                <a16:creationId xmlns:a16="http://schemas.microsoft.com/office/drawing/2014/main" id="{F21838A7-FC44-D640-AB7F-E14CF0D9D5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5904" y="1552576"/>
            <a:ext cx="151209" cy="97631"/>
          </a:xfrm>
          <a:prstGeom prst="ellipse">
            <a:avLst/>
          </a:prstGeom>
          <a:noFill/>
          <a:ln w="15875">
            <a:solidFill>
              <a:srgbClr val="FFD55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67" name="Oval 477">
            <a:extLst>
              <a:ext uri="{FF2B5EF4-FFF2-40B4-BE49-F238E27FC236}">
                <a16:creationId xmlns:a16="http://schemas.microsoft.com/office/drawing/2014/main" id="{9B426AF9-E889-BE44-94D5-401A30E3EF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8285" y="1552575"/>
            <a:ext cx="146447" cy="95250"/>
          </a:xfrm>
          <a:prstGeom prst="ellipse">
            <a:avLst/>
          </a:prstGeom>
          <a:noFill/>
          <a:ln w="15875">
            <a:solidFill>
              <a:srgbClr val="FFD6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68" name="Oval 478">
            <a:extLst>
              <a:ext uri="{FF2B5EF4-FFF2-40B4-BE49-F238E27FC236}">
                <a16:creationId xmlns:a16="http://schemas.microsoft.com/office/drawing/2014/main" id="{03C8E413-94BF-7046-BCD7-9271ACC257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0666" y="1554957"/>
            <a:ext cx="141684" cy="92869"/>
          </a:xfrm>
          <a:prstGeom prst="ellipse">
            <a:avLst/>
          </a:prstGeom>
          <a:noFill/>
          <a:ln w="15875">
            <a:solidFill>
              <a:srgbClr val="FFD76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69" name="Oval 479">
            <a:extLst>
              <a:ext uri="{FF2B5EF4-FFF2-40B4-BE49-F238E27FC236}">
                <a16:creationId xmlns:a16="http://schemas.microsoft.com/office/drawing/2014/main" id="{01787D6F-A64C-5942-9A9D-725D469D89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3047" y="1554956"/>
            <a:ext cx="136922" cy="91679"/>
          </a:xfrm>
          <a:prstGeom prst="ellipse">
            <a:avLst/>
          </a:prstGeom>
          <a:noFill/>
          <a:ln w="15875">
            <a:solidFill>
              <a:srgbClr val="FFD9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70" name="Oval 480">
            <a:extLst>
              <a:ext uri="{FF2B5EF4-FFF2-40B4-BE49-F238E27FC236}">
                <a16:creationId xmlns:a16="http://schemas.microsoft.com/office/drawing/2014/main" id="{E140D9EA-F5C5-3647-917A-9A8CFAAE9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5429" y="1557338"/>
            <a:ext cx="132159" cy="86916"/>
          </a:xfrm>
          <a:prstGeom prst="ellipse">
            <a:avLst/>
          </a:prstGeom>
          <a:noFill/>
          <a:ln w="15875">
            <a:solidFill>
              <a:srgbClr val="FFDA7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71" name="Oval 481">
            <a:extLst>
              <a:ext uri="{FF2B5EF4-FFF2-40B4-BE49-F238E27FC236}">
                <a16:creationId xmlns:a16="http://schemas.microsoft.com/office/drawing/2014/main" id="{7194699E-AA7D-EC48-AD61-02D4C522D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7810" y="1559719"/>
            <a:ext cx="127397" cy="84535"/>
          </a:xfrm>
          <a:prstGeom prst="ellipse">
            <a:avLst/>
          </a:prstGeom>
          <a:noFill/>
          <a:ln w="15875">
            <a:solidFill>
              <a:srgbClr val="FFDB7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72" name="Oval 482">
            <a:extLst>
              <a:ext uri="{FF2B5EF4-FFF2-40B4-BE49-F238E27FC236}">
                <a16:creationId xmlns:a16="http://schemas.microsoft.com/office/drawing/2014/main" id="{6B515B72-97F2-214A-B947-A0402CC7D1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0191" y="1559719"/>
            <a:ext cx="122634" cy="82154"/>
          </a:xfrm>
          <a:prstGeom prst="ellipse">
            <a:avLst/>
          </a:prstGeom>
          <a:noFill/>
          <a:ln w="15875">
            <a:solidFill>
              <a:srgbClr val="FFDD7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73" name="Oval 483">
            <a:extLst>
              <a:ext uri="{FF2B5EF4-FFF2-40B4-BE49-F238E27FC236}">
                <a16:creationId xmlns:a16="http://schemas.microsoft.com/office/drawing/2014/main" id="{520C551D-E557-F240-B571-79031E27B9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2572" y="1560910"/>
            <a:ext cx="119063" cy="78581"/>
          </a:xfrm>
          <a:prstGeom prst="ellipse">
            <a:avLst/>
          </a:prstGeom>
          <a:noFill/>
          <a:ln w="15875">
            <a:solidFill>
              <a:srgbClr val="FFDE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74" name="Oval 484">
            <a:extLst>
              <a:ext uri="{FF2B5EF4-FFF2-40B4-BE49-F238E27FC236}">
                <a16:creationId xmlns:a16="http://schemas.microsoft.com/office/drawing/2014/main" id="{5F3F9FD4-2BAC-6640-B364-F1EC941A0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4954" y="1563291"/>
            <a:ext cx="114300" cy="76200"/>
          </a:xfrm>
          <a:prstGeom prst="ellipse">
            <a:avLst/>
          </a:prstGeom>
          <a:noFill/>
          <a:ln w="15875">
            <a:solidFill>
              <a:srgbClr val="FFDF8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75" name="Oval 485">
            <a:extLst>
              <a:ext uri="{FF2B5EF4-FFF2-40B4-BE49-F238E27FC236}">
                <a16:creationId xmlns:a16="http://schemas.microsoft.com/office/drawing/2014/main" id="{528F9E06-8D7A-1E47-8F90-1CECD4D36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7335" y="1563291"/>
            <a:ext cx="109538" cy="73819"/>
          </a:xfrm>
          <a:prstGeom prst="ellipse">
            <a:avLst/>
          </a:prstGeom>
          <a:noFill/>
          <a:ln w="15875">
            <a:solidFill>
              <a:srgbClr val="FFE18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76" name="Oval 486">
            <a:extLst>
              <a:ext uri="{FF2B5EF4-FFF2-40B4-BE49-F238E27FC236}">
                <a16:creationId xmlns:a16="http://schemas.microsoft.com/office/drawing/2014/main" id="{577E09F7-4391-BB40-80C0-4F3A56065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8525" y="1565672"/>
            <a:ext cx="105966" cy="71438"/>
          </a:xfrm>
          <a:prstGeom prst="ellipse">
            <a:avLst/>
          </a:prstGeom>
          <a:noFill/>
          <a:ln w="15875">
            <a:solidFill>
              <a:srgbClr val="FFE29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77" name="Oval 487">
            <a:extLst>
              <a:ext uri="{FF2B5EF4-FFF2-40B4-BE49-F238E27FC236}">
                <a16:creationId xmlns:a16="http://schemas.microsoft.com/office/drawing/2014/main" id="{63EF450B-50F9-B34F-9CD1-3A9275E427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0906" y="1568054"/>
            <a:ext cx="101204" cy="66675"/>
          </a:xfrm>
          <a:prstGeom prst="ellipse">
            <a:avLst/>
          </a:prstGeom>
          <a:noFill/>
          <a:ln w="15875">
            <a:solidFill>
              <a:srgbClr val="FFE3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78" name="Oval 488">
            <a:extLst>
              <a:ext uri="{FF2B5EF4-FFF2-40B4-BE49-F238E27FC236}">
                <a16:creationId xmlns:a16="http://schemas.microsoft.com/office/drawing/2014/main" id="{969ED573-F0D2-BD45-9C53-47DC3E698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3288" y="1568054"/>
            <a:ext cx="96441" cy="64294"/>
          </a:xfrm>
          <a:prstGeom prst="ellipse">
            <a:avLst/>
          </a:prstGeom>
          <a:noFill/>
          <a:ln w="15875">
            <a:solidFill>
              <a:srgbClr val="FFE59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79" name="Oval 489">
            <a:extLst>
              <a:ext uri="{FF2B5EF4-FFF2-40B4-BE49-F238E27FC236}">
                <a16:creationId xmlns:a16="http://schemas.microsoft.com/office/drawing/2014/main" id="{D18E8543-D23F-D048-A23F-CD74AB6E33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5669" y="1570435"/>
            <a:ext cx="91679" cy="61913"/>
          </a:xfrm>
          <a:prstGeom prst="ellipse">
            <a:avLst/>
          </a:prstGeom>
          <a:noFill/>
          <a:ln w="15875">
            <a:solidFill>
              <a:srgbClr val="FFE6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80" name="Oval 490">
            <a:extLst>
              <a:ext uri="{FF2B5EF4-FFF2-40B4-BE49-F238E27FC236}">
                <a16:creationId xmlns:a16="http://schemas.microsoft.com/office/drawing/2014/main" id="{A43928B8-9512-4C4D-B843-ACDA3AA80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8050" y="1570435"/>
            <a:ext cx="86916" cy="59531"/>
          </a:xfrm>
          <a:prstGeom prst="ellipse">
            <a:avLst/>
          </a:prstGeom>
          <a:noFill/>
          <a:ln w="15875">
            <a:solidFill>
              <a:srgbClr val="FFE7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81" name="Oval 491">
            <a:extLst>
              <a:ext uri="{FF2B5EF4-FFF2-40B4-BE49-F238E27FC236}">
                <a16:creationId xmlns:a16="http://schemas.microsoft.com/office/drawing/2014/main" id="{DFB89399-1B70-E44A-8692-19FFCD671A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0431" y="1572816"/>
            <a:ext cx="82154" cy="54769"/>
          </a:xfrm>
          <a:prstGeom prst="ellipse">
            <a:avLst/>
          </a:prstGeom>
          <a:noFill/>
          <a:ln w="15875">
            <a:solidFill>
              <a:srgbClr val="FFE9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82" name="Oval 492">
            <a:extLst>
              <a:ext uri="{FF2B5EF4-FFF2-40B4-BE49-F238E27FC236}">
                <a16:creationId xmlns:a16="http://schemas.microsoft.com/office/drawing/2014/main" id="{66ED1018-10F8-564B-921F-7F07BBFEC1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2813" y="1575197"/>
            <a:ext cx="77391" cy="52388"/>
          </a:xfrm>
          <a:prstGeom prst="ellipse">
            <a:avLst/>
          </a:prstGeom>
          <a:noFill/>
          <a:ln w="15875">
            <a:solidFill>
              <a:srgbClr val="FFEAA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83" name="Oval 493">
            <a:extLst>
              <a:ext uri="{FF2B5EF4-FFF2-40B4-BE49-F238E27FC236}">
                <a16:creationId xmlns:a16="http://schemas.microsoft.com/office/drawing/2014/main" id="{9218F684-E79B-6941-AD7B-2B7C740278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5194" y="1575198"/>
            <a:ext cx="72629" cy="50006"/>
          </a:xfrm>
          <a:prstGeom prst="ellipse">
            <a:avLst/>
          </a:prstGeom>
          <a:noFill/>
          <a:ln w="15875">
            <a:solidFill>
              <a:srgbClr val="FFEBB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84" name="Oval 494">
            <a:extLst>
              <a:ext uri="{FF2B5EF4-FFF2-40B4-BE49-F238E27FC236}">
                <a16:creationId xmlns:a16="http://schemas.microsoft.com/office/drawing/2014/main" id="{DDECC721-F44E-D84E-A99F-003357DAE4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7575" y="1577579"/>
            <a:ext cx="67866" cy="45244"/>
          </a:xfrm>
          <a:prstGeom prst="ellipse">
            <a:avLst/>
          </a:prstGeom>
          <a:noFill/>
          <a:ln w="15875">
            <a:solidFill>
              <a:srgbClr val="FFEDB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85" name="Oval 495">
            <a:extLst>
              <a:ext uri="{FF2B5EF4-FFF2-40B4-BE49-F238E27FC236}">
                <a16:creationId xmlns:a16="http://schemas.microsoft.com/office/drawing/2014/main" id="{0A3F60A6-4ECE-7C45-8281-BD9BBCB96E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9956" y="1579960"/>
            <a:ext cx="63104" cy="42863"/>
          </a:xfrm>
          <a:prstGeom prst="ellipse">
            <a:avLst/>
          </a:prstGeom>
          <a:noFill/>
          <a:ln w="15875">
            <a:solidFill>
              <a:srgbClr val="FFEEB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86" name="Oval 496">
            <a:extLst>
              <a:ext uri="{FF2B5EF4-FFF2-40B4-BE49-F238E27FC236}">
                <a16:creationId xmlns:a16="http://schemas.microsoft.com/office/drawing/2014/main" id="{BED9CAFC-4BC0-084D-836E-B4AA8CD85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2338" y="1579960"/>
            <a:ext cx="59531" cy="40481"/>
          </a:xfrm>
          <a:prstGeom prst="ellipse">
            <a:avLst/>
          </a:prstGeom>
          <a:noFill/>
          <a:ln w="15875">
            <a:solidFill>
              <a:srgbClr val="FFEFC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87" name="Oval 497">
            <a:extLst>
              <a:ext uri="{FF2B5EF4-FFF2-40B4-BE49-F238E27FC236}">
                <a16:creationId xmlns:a16="http://schemas.microsoft.com/office/drawing/2014/main" id="{369BE217-CCD3-3A41-A571-C648CB4D13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4719" y="1582341"/>
            <a:ext cx="54769" cy="35719"/>
          </a:xfrm>
          <a:prstGeom prst="ellipse">
            <a:avLst/>
          </a:prstGeom>
          <a:noFill/>
          <a:ln w="15875">
            <a:solidFill>
              <a:srgbClr val="FFF1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88" name="Oval 498">
            <a:extLst>
              <a:ext uri="{FF2B5EF4-FFF2-40B4-BE49-F238E27FC236}">
                <a16:creationId xmlns:a16="http://schemas.microsoft.com/office/drawing/2014/main" id="{8899D725-BE12-7C4E-B733-88F3D07DF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5910" y="1584722"/>
            <a:ext cx="51197" cy="33338"/>
          </a:xfrm>
          <a:prstGeom prst="ellipse">
            <a:avLst/>
          </a:prstGeom>
          <a:noFill/>
          <a:ln w="15875">
            <a:solidFill>
              <a:srgbClr val="FFF2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89" name="Oval 499">
            <a:extLst>
              <a:ext uri="{FF2B5EF4-FFF2-40B4-BE49-F238E27FC236}">
                <a16:creationId xmlns:a16="http://schemas.microsoft.com/office/drawing/2014/main" id="{32D63DAF-6AA5-C74E-A75A-BB19047F6C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291" y="1584722"/>
            <a:ext cx="46434" cy="32147"/>
          </a:xfrm>
          <a:prstGeom prst="ellipse">
            <a:avLst/>
          </a:prstGeom>
          <a:noFill/>
          <a:ln w="15875">
            <a:solidFill>
              <a:srgbClr val="FFF3D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90" name="Oval 500">
            <a:extLst>
              <a:ext uri="{FF2B5EF4-FFF2-40B4-BE49-F238E27FC236}">
                <a16:creationId xmlns:a16="http://schemas.microsoft.com/office/drawing/2014/main" id="{2E523C8A-0171-A14E-A567-8F3B4EEE3D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0672" y="1587104"/>
            <a:ext cx="41672" cy="27384"/>
          </a:xfrm>
          <a:prstGeom prst="ellipse">
            <a:avLst/>
          </a:prstGeom>
          <a:noFill/>
          <a:ln w="15875">
            <a:solidFill>
              <a:srgbClr val="FFF5D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91" name="Oval 501">
            <a:extLst>
              <a:ext uri="{FF2B5EF4-FFF2-40B4-BE49-F238E27FC236}">
                <a16:creationId xmlns:a16="http://schemas.microsoft.com/office/drawing/2014/main" id="{0625F37C-200F-ED4C-8094-D4712265C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3054" y="1587104"/>
            <a:ext cx="36909" cy="27384"/>
          </a:xfrm>
          <a:prstGeom prst="ellipse">
            <a:avLst/>
          </a:prstGeom>
          <a:noFill/>
          <a:ln w="15875">
            <a:solidFill>
              <a:srgbClr val="FFF6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92" name="Oval 502">
            <a:extLst>
              <a:ext uri="{FF2B5EF4-FFF2-40B4-BE49-F238E27FC236}">
                <a16:creationId xmlns:a16="http://schemas.microsoft.com/office/drawing/2014/main" id="{6EAFC7B1-8541-194D-97EF-3AD9E182E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5435" y="1588294"/>
            <a:ext cx="32147" cy="23813"/>
          </a:xfrm>
          <a:prstGeom prst="ellipse">
            <a:avLst/>
          </a:prstGeom>
          <a:noFill/>
          <a:ln w="15875">
            <a:solidFill>
              <a:srgbClr val="FFF7E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93" name="Oval 503">
            <a:extLst>
              <a:ext uri="{FF2B5EF4-FFF2-40B4-BE49-F238E27FC236}">
                <a16:creationId xmlns:a16="http://schemas.microsoft.com/office/drawing/2014/main" id="{EE5AD316-67F6-4A4F-950C-F80865375D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7816" y="1590675"/>
            <a:ext cx="27384" cy="19050"/>
          </a:xfrm>
          <a:prstGeom prst="ellipse">
            <a:avLst/>
          </a:prstGeom>
          <a:noFill/>
          <a:ln w="15875">
            <a:solidFill>
              <a:srgbClr val="FFF9E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94" name="Oval 504">
            <a:extLst>
              <a:ext uri="{FF2B5EF4-FFF2-40B4-BE49-F238E27FC236}">
                <a16:creationId xmlns:a16="http://schemas.microsoft.com/office/drawing/2014/main" id="{0F2AC809-F81D-4D4F-A6F6-7506AF68A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0197" y="1590675"/>
            <a:ext cx="22622" cy="19050"/>
          </a:xfrm>
          <a:prstGeom prst="ellipse">
            <a:avLst/>
          </a:prstGeom>
          <a:noFill/>
          <a:ln w="15875">
            <a:solidFill>
              <a:srgbClr val="FFFAE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95" name="Oval 505">
            <a:extLst>
              <a:ext uri="{FF2B5EF4-FFF2-40B4-BE49-F238E27FC236}">
                <a16:creationId xmlns:a16="http://schemas.microsoft.com/office/drawing/2014/main" id="{430D9207-4A33-5443-80BF-8E9E27AAA5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79" y="1593056"/>
            <a:ext cx="17859" cy="14288"/>
          </a:xfrm>
          <a:prstGeom prst="ellipse">
            <a:avLst/>
          </a:prstGeom>
          <a:noFill/>
          <a:ln w="15875">
            <a:solidFill>
              <a:srgbClr val="FFFB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96" name="Oval 506">
            <a:extLst>
              <a:ext uri="{FF2B5EF4-FFF2-40B4-BE49-F238E27FC236}">
                <a16:creationId xmlns:a16="http://schemas.microsoft.com/office/drawing/2014/main" id="{5928CA12-74ED-1448-AD4B-B716CAC23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4960" y="1595438"/>
            <a:ext cx="13097" cy="9525"/>
          </a:xfrm>
          <a:prstGeom prst="ellipse">
            <a:avLst/>
          </a:prstGeom>
          <a:noFill/>
          <a:ln w="15875">
            <a:solidFill>
              <a:srgbClr val="FFFDF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97" name="Oval 507">
            <a:extLst>
              <a:ext uri="{FF2B5EF4-FFF2-40B4-BE49-F238E27FC236}">
                <a16:creationId xmlns:a16="http://schemas.microsoft.com/office/drawing/2014/main" id="{C0374193-11A3-0049-BFE4-F0FB285FF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7341" y="1595438"/>
            <a:ext cx="8334" cy="9525"/>
          </a:xfrm>
          <a:prstGeom prst="ellipse">
            <a:avLst/>
          </a:prstGeom>
          <a:noFill/>
          <a:ln w="15875">
            <a:solidFill>
              <a:srgbClr val="FFFEF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98" name="Oval 508">
            <a:extLst>
              <a:ext uri="{FF2B5EF4-FFF2-40B4-BE49-F238E27FC236}">
                <a16:creationId xmlns:a16="http://schemas.microsoft.com/office/drawing/2014/main" id="{E456317C-6298-1B4B-8E59-1C012F647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9722" y="1597819"/>
            <a:ext cx="4763" cy="4763"/>
          </a:xfrm>
          <a:prstGeom prst="ellipse">
            <a:avLst/>
          </a:prstGeom>
          <a:noFill/>
          <a:ln w="158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399" name="Oval 509">
            <a:extLst>
              <a:ext uri="{FF2B5EF4-FFF2-40B4-BE49-F238E27FC236}">
                <a16:creationId xmlns:a16="http://schemas.microsoft.com/office/drawing/2014/main" id="{9993582A-0F82-234F-82F3-C5B319B240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3041" y="1525191"/>
            <a:ext cx="236934" cy="152400"/>
          </a:xfrm>
          <a:prstGeom prst="ellipse">
            <a:avLst/>
          </a:prstGeom>
          <a:noFill/>
          <a:ln w="3175">
            <a:solidFill>
              <a:srgbClr val="2F12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2400" name="Rectangle 510">
            <a:extLst>
              <a:ext uri="{FF2B5EF4-FFF2-40B4-BE49-F238E27FC236}">
                <a16:creationId xmlns:a16="http://schemas.microsoft.com/office/drawing/2014/main" id="{DBEAAF38-FC53-B040-AE3E-3B8B9FFE83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748" y="1958579"/>
            <a:ext cx="634789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Paquets</a:t>
            </a:r>
            <a:endParaRPr lang="en-US" altLang="en-FR" sz="2100">
              <a:latin typeface="Times" pitchFamily="2" charset="0"/>
            </a:endParaRPr>
          </a:p>
        </p:txBody>
      </p:sp>
      <p:sp>
        <p:nvSpPr>
          <p:cNvPr id="42401" name="Line 511">
            <a:extLst>
              <a:ext uri="{FF2B5EF4-FFF2-40B4-BE49-F238E27FC236}">
                <a16:creationId xmlns:a16="http://schemas.microsoft.com/office/drawing/2014/main" id="{ABA8EAB5-4400-F04B-902E-F367490A03D5}"/>
              </a:ext>
            </a:extLst>
          </p:cNvPr>
          <p:cNvSpPr>
            <a:spLocks noChangeShapeType="1"/>
          </p:cNvSpPr>
          <p:nvPr/>
        </p:nvSpPr>
        <p:spPr bwMode="auto">
          <a:xfrm>
            <a:off x="2536032" y="1182292"/>
            <a:ext cx="208360" cy="119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2402" name="Freeform 512">
            <a:extLst>
              <a:ext uri="{FF2B5EF4-FFF2-40B4-BE49-F238E27FC236}">
                <a16:creationId xmlns:a16="http://schemas.microsoft.com/office/drawing/2014/main" id="{44F36E34-C245-DB47-AF4C-34D7ED45040C}"/>
              </a:ext>
            </a:extLst>
          </p:cNvPr>
          <p:cNvSpPr>
            <a:spLocks/>
          </p:cNvSpPr>
          <p:nvPr/>
        </p:nvSpPr>
        <p:spPr bwMode="auto">
          <a:xfrm>
            <a:off x="2742010" y="1154906"/>
            <a:ext cx="72628" cy="63104"/>
          </a:xfrm>
          <a:custGeom>
            <a:avLst/>
            <a:gdLst>
              <a:gd name="T0" fmla="*/ 0 w 61"/>
              <a:gd name="T1" fmla="*/ 2147483647 h 53"/>
              <a:gd name="T2" fmla="*/ 2147483647 w 61"/>
              <a:gd name="T3" fmla="*/ 2147483647 h 53"/>
              <a:gd name="T4" fmla="*/ 2147483647 w 61"/>
              <a:gd name="T5" fmla="*/ 2147483647 h 53"/>
              <a:gd name="T6" fmla="*/ 2147483647 w 61"/>
              <a:gd name="T7" fmla="*/ 0 h 53"/>
              <a:gd name="T8" fmla="*/ 0 w 61"/>
              <a:gd name="T9" fmla="*/ 2147483647 h 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1"/>
              <a:gd name="T16" fmla="*/ 0 h 53"/>
              <a:gd name="T17" fmla="*/ 61 w 61"/>
              <a:gd name="T18" fmla="*/ 53 h 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1" h="53">
                <a:moveTo>
                  <a:pt x="0" y="27"/>
                </a:moveTo>
                <a:lnTo>
                  <a:pt x="6" y="53"/>
                </a:lnTo>
                <a:lnTo>
                  <a:pt x="61" y="27"/>
                </a:lnTo>
                <a:lnTo>
                  <a:pt x="6" y="0"/>
                </a:lnTo>
                <a:lnTo>
                  <a:pt x="0" y="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2403" name="Freeform 513">
            <a:extLst>
              <a:ext uri="{FF2B5EF4-FFF2-40B4-BE49-F238E27FC236}">
                <a16:creationId xmlns:a16="http://schemas.microsoft.com/office/drawing/2014/main" id="{34CB2023-3D3E-894F-B4E4-E37606F39AB3}"/>
              </a:ext>
            </a:extLst>
          </p:cNvPr>
          <p:cNvSpPr>
            <a:spLocks/>
          </p:cNvSpPr>
          <p:nvPr/>
        </p:nvSpPr>
        <p:spPr bwMode="auto">
          <a:xfrm>
            <a:off x="3340894" y="1451373"/>
            <a:ext cx="72629" cy="64294"/>
          </a:xfrm>
          <a:custGeom>
            <a:avLst/>
            <a:gdLst>
              <a:gd name="T0" fmla="*/ 2147483647 w 61"/>
              <a:gd name="T1" fmla="*/ 2147483647 h 54"/>
              <a:gd name="T2" fmla="*/ 2147483647 w 61"/>
              <a:gd name="T3" fmla="*/ 0 h 54"/>
              <a:gd name="T4" fmla="*/ 0 w 61"/>
              <a:gd name="T5" fmla="*/ 2147483647 h 54"/>
              <a:gd name="T6" fmla="*/ 2147483647 w 61"/>
              <a:gd name="T7" fmla="*/ 2147483647 h 54"/>
              <a:gd name="T8" fmla="*/ 2147483647 w 61"/>
              <a:gd name="T9" fmla="*/ 2147483647 h 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1"/>
              <a:gd name="T16" fmla="*/ 0 h 54"/>
              <a:gd name="T17" fmla="*/ 61 w 61"/>
              <a:gd name="T18" fmla="*/ 54 h 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1" h="54">
                <a:moveTo>
                  <a:pt x="61" y="27"/>
                </a:moveTo>
                <a:lnTo>
                  <a:pt x="56" y="0"/>
                </a:lnTo>
                <a:lnTo>
                  <a:pt x="0" y="27"/>
                </a:lnTo>
                <a:lnTo>
                  <a:pt x="56" y="54"/>
                </a:lnTo>
                <a:lnTo>
                  <a:pt x="61" y="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2404" name="Line 514">
            <a:extLst>
              <a:ext uri="{FF2B5EF4-FFF2-40B4-BE49-F238E27FC236}">
                <a16:creationId xmlns:a16="http://schemas.microsoft.com/office/drawing/2014/main" id="{60C7A89F-E4B0-CE43-AA35-56AE3869422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02806" y="1478756"/>
            <a:ext cx="219075" cy="1191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2405" name="Rectangle 515">
            <a:extLst>
              <a:ext uri="{FF2B5EF4-FFF2-40B4-BE49-F238E27FC236}">
                <a16:creationId xmlns:a16="http://schemas.microsoft.com/office/drawing/2014/main" id="{0C3F2CC2-2BE0-EE4A-9EE0-102127C229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6985" y="4298156"/>
            <a:ext cx="2381" cy="1191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grpSp>
        <p:nvGrpSpPr>
          <p:cNvPr id="42406" name="Group 516">
            <a:extLst>
              <a:ext uri="{FF2B5EF4-FFF2-40B4-BE49-F238E27FC236}">
                <a16:creationId xmlns:a16="http://schemas.microsoft.com/office/drawing/2014/main" id="{7899F8CD-3D1D-3F4D-9319-812E9F259187}"/>
              </a:ext>
            </a:extLst>
          </p:cNvPr>
          <p:cNvGrpSpPr>
            <a:grpSpLocks/>
          </p:cNvGrpSpPr>
          <p:nvPr/>
        </p:nvGrpSpPr>
        <p:grpSpPr bwMode="auto">
          <a:xfrm>
            <a:off x="3604022" y="3801666"/>
            <a:ext cx="1342972" cy="1076853"/>
            <a:chOff x="2519" y="3036"/>
            <a:chExt cx="1180" cy="1017"/>
          </a:xfrm>
        </p:grpSpPr>
        <p:sp>
          <p:nvSpPr>
            <p:cNvPr id="42412" name="Rectangle 517">
              <a:extLst>
                <a:ext uri="{FF2B5EF4-FFF2-40B4-BE49-F238E27FC236}">
                  <a16:creationId xmlns:a16="http://schemas.microsoft.com/office/drawing/2014/main" id="{F3391031-0F8B-C34E-844D-AC9F89F9D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841"/>
              <a:ext cx="606" cy="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1350">
                  <a:solidFill>
                    <a:srgbClr val="004EFF"/>
                  </a:solidFill>
                  <a:latin typeface="Helvetica" pitchFamily="2" charset="0"/>
                </a:rPr>
                <a:t>SUSY.....</a:t>
              </a:r>
              <a:endParaRPr lang="en-US" altLang="en-FR" sz="1350">
                <a:latin typeface="Times" pitchFamily="2" charset="0"/>
              </a:endParaRPr>
            </a:p>
          </p:txBody>
        </p:sp>
        <p:sp>
          <p:nvSpPr>
            <p:cNvPr id="42413" name="Rectangle 518">
              <a:extLst>
                <a:ext uri="{FF2B5EF4-FFF2-40B4-BE49-F238E27FC236}">
                  <a16:creationId xmlns:a16="http://schemas.microsoft.com/office/drawing/2014/main" id="{196E1EA5-30DB-BF4E-B020-9300E4236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138"/>
              <a:ext cx="389" cy="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1350">
                  <a:solidFill>
                    <a:srgbClr val="004EFF"/>
                  </a:solidFill>
                  <a:latin typeface="Helvetica" pitchFamily="2" charset="0"/>
                </a:rPr>
                <a:t>Higgs</a:t>
              </a:r>
              <a:endParaRPr lang="en-US" altLang="en-FR" sz="1350">
                <a:latin typeface="Times" pitchFamily="2" charset="0"/>
              </a:endParaRPr>
            </a:p>
          </p:txBody>
        </p:sp>
        <p:sp>
          <p:nvSpPr>
            <p:cNvPr id="42414" name="Rectangle 519">
              <a:extLst>
                <a:ext uri="{FF2B5EF4-FFF2-40B4-BE49-F238E27FC236}">
                  <a16:creationId xmlns:a16="http://schemas.microsoft.com/office/drawing/2014/main" id="{DB47AC06-AA6E-BA43-B03C-C41A757445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7" y="3539"/>
              <a:ext cx="72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1050">
                  <a:solidFill>
                    <a:srgbClr val="000000"/>
                  </a:solidFill>
                  <a:latin typeface="Helvetica" pitchFamily="2" charset="0"/>
                </a:rPr>
                <a:t>Z</a:t>
              </a:r>
              <a:endParaRPr lang="en-US" altLang="en-FR" sz="2100">
                <a:latin typeface="Times" pitchFamily="2" charset="0"/>
              </a:endParaRPr>
            </a:p>
          </p:txBody>
        </p:sp>
        <p:sp>
          <p:nvSpPr>
            <p:cNvPr id="42415" name="Rectangle 520">
              <a:extLst>
                <a:ext uri="{FF2B5EF4-FFF2-40B4-BE49-F238E27FC236}">
                  <a16:creationId xmlns:a16="http://schemas.microsoft.com/office/drawing/2014/main" id="{D6639BA1-B86B-7F49-9116-8B3846A4B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3547"/>
              <a:ext cx="3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600">
                  <a:solidFill>
                    <a:srgbClr val="000000"/>
                  </a:solidFill>
                  <a:latin typeface="Helvetica" pitchFamily="2" charset="0"/>
                </a:rPr>
                <a:t>o</a:t>
              </a:r>
              <a:endParaRPr lang="en-US" altLang="en-FR" sz="2100">
                <a:latin typeface="Times" pitchFamily="2" charset="0"/>
              </a:endParaRPr>
            </a:p>
          </p:txBody>
        </p:sp>
        <p:sp>
          <p:nvSpPr>
            <p:cNvPr id="42416" name="Rectangle 521">
              <a:extLst>
                <a:ext uri="{FF2B5EF4-FFF2-40B4-BE49-F238E27FC236}">
                  <a16:creationId xmlns:a16="http://schemas.microsoft.com/office/drawing/2014/main" id="{C0DA64A9-815A-694C-A8CD-788DCF66C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4" y="3724"/>
              <a:ext cx="72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1050">
                  <a:solidFill>
                    <a:srgbClr val="000000"/>
                  </a:solidFill>
                  <a:latin typeface="Helvetica" pitchFamily="2" charset="0"/>
                </a:rPr>
                <a:t>Z</a:t>
              </a:r>
              <a:endParaRPr lang="en-US" altLang="en-FR" sz="2100">
                <a:latin typeface="Times" pitchFamily="2" charset="0"/>
              </a:endParaRPr>
            </a:p>
          </p:txBody>
        </p:sp>
        <p:sp>
          <p:nvSpPr>
            <p:cNvPr id="42417" name="Rectangle 522">
              <a:extLst>
                <a:ext uri="{FF2B5EF4-FFF2-40B4-BE49-F238E27FC236}">
                  <a16:creationId xmlns:a16="http://schemas.microsoft.com/office/drawing/2014/main" id="{7E8ACFBE-67BA-D540-9D32-20FB640F5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2" y="3732"/>
              <a:ext cx="3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600">
                  <a:solidFill>
                    <a:srgbClr val="000000"/>
                  </a:solidFill>
                  <a:latin typeface="Helvetica" pitchFamily="2" charset="0"/>
                </a:rPr>
                <a:t>o</a:t>
              </a:r>
              <a:endParaRPr lang="en-US" altLang="en-FR" sz="2100">
                <a:latin typeface="Times" pitchFamily="2" charset="0"/>
              </a:endParaRPr>
            </a:p>
          </p:txBody>
        </p:sp>
        <p:sp>
          <p:nvSpPr>
            <p:cNvPr id="42418" name="Oval 523">
              <a:extLst>
                <a:ext uri="{FF2B5EF4-FFF2-40B4-BE49-F238E27FC236}">
                  <a16:creationId xmlns:a16="http://schemas.microsoft.com/office/drawing/2014/main" id="{1BE04BAF-6D62-5246-8926-BA1CDF831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1" y="3346"/>
              <a:ext cx="183" cy="168"/>
            </a:xfrm>
            <a:prstGeom prst="ellipse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19" name="Oval 524">
              <a:extLst>
                <a:ext uri="{FF2B5EF4-FFF2-40B4-BE49-F238E27FC236}">
                  <a16:creationId xmlns:a16="http://schemas.microsoft.com/office/drawing/2014/main" id="{FCD13DD9-F2AD-0D4D-82EF-F3082C1B0B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9" y="3554"/>
              <a:ext cx="183" cy="167"/>
            </a:xfrm>
            <a:prstGeom prst="ellipse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20" name="Line 525">
              <a:extLst>
                <a:ext uri="{FF2B5EF4-FFF2-40B4-BE49-F238E27FC236}">
                  <a16:creationId xmlns:a16="http://schemas.microsoft.com/office/drawing/2014/main" id="{EC5FD48F-E997-6345-90C6-2957E6F180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50" y="3435"/>
              <a:ext cx="175" cy="8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421" name="Freeform 526">
              <a:extLst>
                <a:ext uri="{FF2B5EF4-FFF2-40B4-BE49-F238E27FC236}">
                  <a16:creationId xmlns:a16="http://schemas.microsoft.com/office/drawing/2014/main" id="{35401FDA-E751-A348-882B-80BEBFF0A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3414"/>
              <a:ext cx="61" cy="48"/>
            </a:xfrm>
            <a:custGeom>
              <a:avLst/>
              <a:gdLst>
                <a:gd name="T0" fmla="*/ 7 w 61"/>
                <a:gd name="T1" fmla="*/ 27 h 48"/>
                <a:gd name="T2" fmla="*/ 24 w 61"/>
                <a:gd name="T3" fmla="*/ 48 h 48"/>
                <a:gd name="T4" fmla="*/ 61 w 61"/>
                <a:gd name="T5" fmla="*/ 0 h 48"/>
                <a:gd name="T6" fmla="*/ 0 w 61"/>
                <a:gd name="T7" fmla="*/ 0 h 48"/>
                <a:gd name="T8" fmla="*/ 7 w 61"/>
                <a:gd name="T9" fmla="*/ 27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48"/>
                <a:gd name="T17" fmla="*/ 61 w 61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48">
                  <a:moveTo>
                    <a:pt x="7" y="27"/>
                  </a:moveTo>
                  <a:lnTo>
                    <a:pt x="24" y="48"/>
                  </a:lnTo>
                  <a:lnTo>
                    <a:pt x="61" y="0"/>
                  </a:lnTo>
                  <a:lnTo>
                    <a:pt x="0" y="0"/>
                  </a:lnTo>
                  <a:lnTo>
                    <a:pt x="7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422" name="Freeform 527">
              <a:extLst>
                <a:ext uri="{FF2B5EF4-FFF2-40B4-BE49-F238E27FC236}">
                  <a16:creationId xmlns:a16="http://schemas.microsoft.com/office/drawing/2014/main" id="{A7A615F2-2C84-5E4F-AA2A-218A35C2E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9" y="3598"/>
              <a:ext cx="61" cy="48"/>
            </a:xfrm>
            <a:custGeom>
              <a:avLst/>
              <a:gdLst>
                <a:gd name="T0" fmla="*/ 54 w 61"/>
                <a:gd name="T1" fmla="*/ 21 h 48"/>
                <a:gd name="T2" fmla="*/ 36 w 61"/>
                <a:gd name="T3" fmla="*/ 0 h 48"/>
                <a:gd name="T4" fmla="*/ 0 w 61"/>
                <a:gd name="T5" fmla="*/ 48 h 48"/>
                <a:gd name="T6" fmla="*/ 61 w 61"/>
                <a:gd name="T7" fmla="*/ 48 h 48"/>
                <a:gd name="T8" fmla="*/ 54 w 61"/>
                <a:gd name="T9" fmla="*/ 21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48"/>
                <a:gd name="T17" fmla="*/ 61 w 61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48">
                  <a:moveTo>
                    <a:pt x="54" y="21"/>
                  </a:moveTo>
                  <a:lnTo>
                    <a:pt x="36" y="0"/>
                  </a:lnTo>
                  <a:lnTo>
                    <a:pt x="0" y="48"/>
                  </a:lnTo>
                  <a:lnTo>
                    <a:pt x="61" y="48"/>
                  </a:lnTo>
                  <a:lnTo>
                    <a:pt x="54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423" name="Line 528">
              <a:extLst>
                <a:ext uri="{FF2B5EF4-FFF2-40B4-BE49-F238E27FC236}">
                  <a16:creationId xmlns:a16="http://schemas.microsoft.com/office/drawing/2014/main" id="{637DD08D-5917-2749-A512-F2EB07A759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45" y="3521"/>
              <a:ext cx="198" cy="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424" name="Line 529">
              <a:extLst>
                <a:ext uri="{FF2B5EF4-FFF2-40B4-BE49-F238E27FC236}">
                  <a16:creationId xmlns:a16="http://schemas.microsoft.com/office/drawing/2014/main" id="{573BA26E-A6EA-614D-A2EE-A1EEB36567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67" y="3220"/>
              <a:ext cx="158" cy="1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425" name="Freeform 530">
              <a:extLst>
                <a:ext uri="{FF2B5EF4-FFF2-40B4-BE49-F238E27FC236}">
                  <a16:creationId xmlns:a16="http://schemas.microsoft.com/office/drawing/2014/main" id="{AAC26CD6-0231-104D-B4D5-CBFECCF2F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" y="3181"/>
              <a:ext cx="55" cy="60"/>
            </a:xfrm>
            <a:custGeom>
              <a:avLst/>
              <a:gdLst>
                <a:gd name="T0" fmla="*/ 17 w 55"/>
                <a:gd name="T1" fmla="*/ 48 h 60"/>
                <a:gd name="T2" fmla="*/ 42 w 55"/>
                <a:gd name="T3" fmla="*/ 60 h 60"/>
                <a:gd name="T4" fmla="*/ 55 w 55"/>
                <a:gd name="T5" fmla="*/ 0 h 60"/>
                <a:gd name="T6" fmla="*/ 0 w 55"/>
                <a:gd name="T7" fmla="*/ 25 h 60"/>
                <a:gd name="T8" fmla="*/ 17 w 55"/>
                <a:gd name="T9" fmla="*/ 48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60"/>
                <a:gd name="T17" fmla="*/ 55 w 55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60">
                  <a:moveTo>
                    <a:pt x="17" y="48"/>
                  </a:moveTo>
                  <a:lnTo>
                    <a:pt x="42" y="60"/>
                  </a:lnTo>
                  <a:lnTo>
                    <a:pt x="55" y="0"/>
                  </a:lnTo>
                  <a:lnTo>
                    <a:pt x="0" y="25"/>
                  </a:lnTo>
                  <a:lnTo>
                    <a:pt x="17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426" name="Freeform 531">
              <a:extLst>
                <a:ext uri="{FF2B5EF4-FFF2-40B4-BE49-F238E27FC236}">
                  <a16:creationId xmlns:a16="http://schemas.microsoft.com/office/drawing/2014/main" id="{5B1E679C-0985-4F45-A2C8-BA29E13AF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" y="3375"/>
              <a:ext cx="60" cy="54"/>
            </a:xfrm>
            <a:custGeom>
              <a:avLst/>
              <a:gdLst>
                <a:gd name="T0" fmla="*/ 0 w 60"/>
                <a:gd name="T1" fmla="*/ 27 h 54"/>
                <a:gd name="T2" fmla="*/ 8 w 60"/>
                <a:gd name="T3" fmla="*/ 54 h 54"/>
                <a:gd name="T4" fmla="*/ 60 w 60"/>
                <a:gd name="T5" fmla="*/ 23 h 54"/>
                <a:gd name="T6" fmla="*/ 2 w 60"/>
                <a:gd name="T7" fmla="*/ 0 h 54"/>
                <a:gd name="T8" fmla="*/ 0 w 60"/>
                <a:gd name="T9" fmla="*/ 2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4"/>
                <a:gd name="T17" fmla="*/ 60 w 60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4">
                  <a:moveTo>
                    <a:pt x="0" y="27"/>
                  </a:moveTo>
                  <a:lnTo>
                    <a:pt x="8" y="54"/>
                  </a:lnTo>
                  <a:lnTo>
                    <a:pt x="60" y="23"/>
                  </a:lnTo>
                  <a:lnTo>
                    <a:pt x="2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427" name="Line 532">
              <a:extLst>
                <a:ext uri="{FF2B5EF4-FFF2-40B4-BE49-F238E27FC236}">
                  <a16:creationId xmlns:a16="http://schemas.microsoft.com/office/drawing/2014/main" id="{9E5E4B25-2FAE-8C43-8790-9ED5EB3636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75" y="3398"/>
              <a:ext cx="263" cy="2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428" name="Line 533">
              <a:extLst>
                <a:ext uri="{FF2B5EF4-FFF2-40B4-BE49-F238E27FC236}">
                  <a16:creationId xmlns:a16="http://schemas.microsoft.com/office/drawing/2014/main" id="{C9854232-9032-3F4F-AA8E-A9FF44BCDC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82" y="3642"/>
              <a:ext cx="128" cy="18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429" name="Freeform 534">
              <a:extLst>
                <a:ext uri="{FF2B5EF4-FFF2-40B4-BE49-F238E27FC236}">
                  <a16:creationId xmlns:a16="http://schemas.microsoft.com/office/drawing/2014/main" id="{9739F2C0-EBBD-7244-AF51-3549DC10A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" y="3817"/>
              <a:ext cx="54" cy="61"/>
            </a:xfrm>
            <a:custGeom>
              <a:avLst/>
              <a:gdLst>
                <a:gd name="T0" fmla="*/ 34 w 54"/>
                <a:gd name="T1" fmla="*/ 11 h 61"/>
                <a:gd name="T2" fmla="*/ 8 w 54"/>
                <a:gd name="T3" fmla="*/ 0 h 61"/>
                <a:gd name="T4" fmla="*/ 0 w 54"/>
                <a:gd name="T5" fmla="*/ 61 h 61"/>
                <a:gd name="T6" fmla="*/ 54 w 54"/>
                <a:gd name="T7" fmla="*/ 33 h 61"/>
                <a:gd name="T8" fmla="*/ 34 w 54"/>
                <a:gd name="T9" fmla="*/ 11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1"/>
                <a:gd name="T17" fmla="*/ 54 w 54"/>
                <a:gd name="T18" fmla="*/ 61 h 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1">
                  <a:moveTo>
                    <a:pt x="34" y="11"/>
                  </a:moveTo>
                  <a:lnTo>
                    <a:pt x="8" y="0"/>
                  </a:lnTo>
                  <a:lnTo>
                    <a:pt x="0" y="61"/>
                  </a:lnTo>
                  <a:lnTo>
                    <a:pt x="54" y="33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430" name="Freeform 535">
              <a:extLst>
                <a:ext uri="{FF2B5EF4-FFF2-40B4-BE49-F238E27FC236}">
                  <a16:creationId xmlns:a16="http://schemas.microsoft.com/office/drawing/2014/main" id="{D9787CD9-9F6C-654B-A405-E4ECCFF12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3" y="3638"/>
              <a:ext cx="60" cy="54"/>
            </a:xfrm>
            <a:custGeom>
              <a:avLst/>
              <a:gdLst>
                <a:gd name="T0" fmla="*/ 60 w 60"/>
                <a:gd name="T1" fmla="*/ 27 h 54"/>
                <a:gd name="T2" fmla="*/ 52 w 60"/>
                <a:gd name="T3" fmla="*/ 0 h 54"/>
                <a:gd name="T4" fmla="*/ 0 w 60"/>
                <a:gd name="T5" fmla="*/ 31 h 54"/>
                <a:gd name="T6" fmla="*/ 58 w 60"/>
                <a:gd name="T7" fmla="*/ 54 h 54"/>
                <a:gd name="T8" fmla="*/ 60 w 60"/>
                <a:gd name="T9" fmla="*/ 2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4"/>
                <a:gd name="T17" fmla="*/ 60 w 60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4">
                  <a:moveTo>
                    <a:pt x="60" y="27"/>
                  </a:moveTo>
                  <a:lnTo>
                    <a:pt x="52" y="0"/>
                  </a:lnTo>
                  <a:lnTo>
                    <a:pt x="0" y="31"/>
                  </a:lnTo>
                  <a:lnTo>
                    <a:pt x="58" y="54"/>
                  </a:lnTo>
                  <a:lnTo>
                    <a:pt x="60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431" name="Line 536">
              <a:extLst>
                <a:ext uri="{FF2B5EF4-FFF2-40B4-BE49-F238E27FC236}">
                  <a16:creationId xmlns:a16="http://schemas.microsoft.com/office/drawing/2014/main" id="{FA44E035-3D8A-6E4A-BD68-32A108B509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53" y="3642"/>
              <a:ext cx="250" cy="1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2432" name="Oval 537">
              <a:extLst>
                <a:ext uri="{FF2B5EF4-FFF2-40B4-BE49-F238E27FC236}">
                  <a16:creationId xmlns:a16="http://schemas.microsoft.com/office/drawing/2014/main" id="{C7043537-508C-2A45-A3BC-2DF1DAFE0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4" y="3394"/>
              <a:ext cx="280" cy="271"/>
            </a:xfrm>
            <a:prstGeom prst="ellipse">
              <a:avLst/>
            </a:prstGeom>
            <a:noFill/>
            <a:ln w="15875">
              <a:solidFill>
                <a:srgbClr val="FF0C7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33" name="Oval 538">
              <a:extLst>
                <a:ext uri="{FF2B5EF4-FFF2-40B4-BE49-F238E27FC236}">
                  <a16:creationId xmlns:a16="http://schemas.microsoft.com/office/drawing/2014/main" id="{A6EC11E4-C448-EE40-85B6-1345C4C428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" y="3394"/>
              <a:ext cx="277" cy="271"/>
            </a:xfrm>
            <a:prstGeom prst="ellipse">
              <a:avLst/>
            </a:prstGeom>
            <a:noFill/>
            <a:ln w="15875">
              <a:solidFill>
                <a:srgbClr val="FF10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34" name="Oval 539">
              <a:extLst>
                <a:ext uri="{FF2B5EF4-FFF2-40B4-BE49-F238E27FC236}">
                  <a16:creationId xmlns:a16="http://schemas.microsoft.com/office/drawing/2014/main" id="{E6B70F83-BE71-804D-AF06-3036C6D31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8" y="3396"/>
              <a:ext cx="273" cy="267"/>
            </a:xfrm>
            <a:prstGeom prst="ellipse">
              <a:avLst/>
            </a:prstGeom>
            <a:noFill/>
            <a:ln w="15875">
              <a:solidFill>
                <a:srgbClr val="FF137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35" name="Oval 540">
              <a:extLst>
                <a:ext uri="{FF2B5EF4-FFF2-40B4-BE49-F238E27FC236}">
                  <a16:creationId xmlns:a16="http://schemas.microsoft.com/office/drawing/2014/main" id="{0DC0BE7E-79A2-FB43-B0B8-0FE9FA7A9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0" y="3398"/>
              <a:ext cx="269" cy="263"/>
            </a:xfrm>
            <a:prstGeom prst="ellipse">
              <a:avLst/>
            </a:prstGeom>
            <a:noFill/>
            <a:ln w="15875">
              <a:solidFill>
                <a:srgbClr val="FF167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36" name="Oval 541">
              <a:extLst>
                <a:ext uri="{FF2B5EF4-FFF2-40B4-BE49-F238E27FC236}">
                  <a16:creationId xmlns:a16="http://schemas.microsoft.com/office/drawing/2014/main" id="{A6DD0AC6-A35D-3148-8E63-6C7719669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2" y="3400"/>
              <a:ext cx="265" cy="259"/>
            </a:xfrm>
            <a:prstGeom prst="ellipse">
              <a:avLst/>
            </a:prstGeom>
            <a:noFill/>
            <a:ln w="15875">
              <a:solidFill>
                <a:srgbClr val="FF1A7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37" name="Oval 542">
              <a:extLst>
                <a:ext uri="{FF2B5EF4-FFF2-40B4-BE49-F238E27FC236}">
                  <a16:creationId xmlns:a16="http://schemas.microsoft.com/office/drawing/2014/main" id="{9199699B-FD7C-6D46-84A0-0246E222D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402"/>
              <a:ext cx="261" cy="256"/>
            </a:xfrm>
            <a:prstGeom prst="ellipse">
              <a:avLst/>
            </a:prstGeom>
            <a:noFill/>
            <a:ln w="15875">
              <a:solidFill>
                <a:srgbClr val="FF1D7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38" name="Oval 543">
              <a:extLst>
                <a:ext uri="{FF2B5EF4-FFF2-40B4-BE49-F238E27FC236}">
                  <a16:creationId xmlns:a16="http://schemas.microsoft.com/office/drawing/2014/main" id="{33F44375-1FCC-624B-A798-050D1A2FF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6" y="3404"/>
              <a:ext cx="257" cy="252"/>
            </a:xfrm>
            <a:prstGeom prst="ellipse">
              <a:avLst/>
            </a:prstGeom>
            <a:noFill/>
            <a:ln w="15875">
              <a:solidFill>
                <a:srgbClr val="FF216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39" name="Oval 544">
              <a:extLst>
                <a:ext uri="{FF2B5EF4-FFF2-40B4-BE49-F238E27FC236}">
                  <a16:creationId xmlns:a16="http://schemas.microsoft.com/office/drawing/2014/main" id="{6D77A778-53BD-C94E-AC7A-B2B5A9176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8" y="3406"/>
              <a:ext cx="253" cy="248"/>
            </a:xfrm>
            <a:prstGeom prst="ellipse">
              <a:avLst/>
            </a:prstGeom>
            <a:noFill/>
            <a:ln w="15875">
              <a:solidFill>
                <a:srgbClr val="FF246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40" name="Oval 545">
              <a:extLst>
                <a:ext uri="{FF2B5EF4-FFF2-40B4-BE49-F238E27FC236}">
                  <a16:creationId xmlns:a16="http://schemas.microsoft.com/office/drawing/2014/main" id="{E53BBFDD-E64E-114F-90FD-4CD88187A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3408"/>
              <a:ext cx="249" cy="244"/>
            </a:xfrm>
            <a:prstGeom prst="ellipse">
              <a:avLst/>
            </a:prstGeom>
            <a:noFill/>
            <a:ln w="15875">
              <a:solidFill>
                <a:srgbClr val="FF276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41" name="Oval 546">
              <a:extLst>
                <a:ext uri="{FF2B5EF4-FFF2-40B4-BE49-F238E27FC236}">
                  <a16:creationId xmlns:a16="http://schemas.microsoft.com/office/drawing/2014/main" id="{835014EB-9F0C-CF40-92AE-D7678F9C7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1" y="3410"/>
              <a:ext cx="246" cy="240"/>
            </a:xfrm>
            <a:prstGeom prst="ellipse">
              <a:avLst/>
            </a:prstGeom>
            <a:noFill/>
            <a:ln w="15875">
              <a:solidFill>
                <a:srgbClr val="FF2B6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42" name="Oval 547">
              <a:extLst>
                <a:ext uri="{FF2B5EF4-FFF2-40B4-BE49-F238E27FC236}">
                  <a16:creationId xmlns:a16="http://schemas.microsoft.com/office/drawing/2014/main" id="{DC0D1F80-B378-E445-8FD5-20F8B460C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3" y="3412"/>
              <a:ext cx="242" cy="236"/>
            </a:xfrm>
            <a:prstGeom prst="ellipse">
              <a:avLst/>
            </a:prstGeom>
            <a:noFill/>
            <a:ln w="15875">
              <a:solidFill>
                <a:srgbClr val="FF2E6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43" name="Oval 548">
              <a:extLst>
                <a:ext uri="{FF2B5EF4-FFF2-40B4-BE49-F238E27FC236}">
                  <a16:creationId xmlns:a16="http://schemas.microsoft.com/office/drawing/2014/main" id="{B668EF0E-5045-1A46-871A-1DF4CF42D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" y="3414"/>
              <a:ext cx="238" cy="232"/>
            </a:xfrm>
            <a:prstGeom prst="ellipse">
              <a:avLst/>
            </a:prstGeom>
            <a:noFill/>
            <a:ln w="15875">
              <a:solidFill>
                <a:srgbClr val="FF326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44" name="Oval 549">
              <a:extLst>
                <a:ext uri="{FF2B5EF4-FFF2-40B4-BE49-F238E27FC236}">
                  <a16:creationId xmlns:a16="http://schemas.microsoft.com/office/drawing/2014/main" id="{074D104A-8DA2-3B42-956E-7EC5E9BC2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7" y="3416"/>
              <a:ext cx="234" cy="228"/>
            </a:xfrm>
            <a:prstGeom prst="ellipse">
              <a:avLst/>
            </a:prstGeom>
            <a:noFill/>
            <a:ln w="15875">
              <a:solidFill>
                <a:srgbClr val="FF356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45" name="Oval 550">
              <a:extLst>
                <a:ext uri="{FF2B5EF4-FFF2-40B4-BE49-F238E27FC236}">
                  <a16:creationId xmlns:a16="http://schemas.microsoft.com/office/drawing/2014/main" id="{683E6ADA-080F-0B43-A5BD-D83FA66F4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9" y="3418"/>
              <a:ext cx="231" cy="224"/>
            </a:xfrm>
            <a:prstGeom prst="ellipse">
              <a:avLst/>
            </a:prstGeom>
            <a:noFill/>
            <a:ln w="15875">
              <a:solidFill>
                <a:srgbClr val="FF386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46" name="Oval 551">
              <a:extLst>
                <a:ext uri="{FF2B5EF4-FFF2-40B4-BE49-F238E27FC236}">
                  <a16:creationId xmlns:a16="http://schemas.microsoft.com/office/drawing/2014/main" id="{B749A24A-44AB-684E-8669-CFB6B7367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1" y="3419"/>
              <a:ext cx="227" cy="221"/>
            </a:xfrm>
            <a:prstGeom prst="ellipse">
              <a:avLst/>
            </a:prstGeom>
            <a:noFill/>
            <a:ln w="15875">
              <a:solidFill>
                <a:srgbClr val="FF3C6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47" name="Oval 552">
              <a:extLst>
                <a:ext uri="{FF2B5EF4-FFF2-40B4-BE49-F238E27FC236}">
                  <a16:creationId xmlns:a16="http://schemas.microsoft.com/office/drawing/2014/main" id="{55E54EBD-31BC-9D46-A7AA-D0000D25B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3" y="3421"/>
              <a:ext cx="223" cy="217"/>
            </a:xfrm>
            <a:prstGeom prst="ellipse">
              <a:avLst/>
            </a:prstGeom>
            <a:noFill/>
            <a:ln w="15875">
              <a:solidFill>
                <a:srgbClr val="FF3F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48" name="Oval 553">
              <a:extLst>
                <a:ext uri="{FF2B5EF4-FFF2-40B4-BE49-F238E27FC236}">
                  <a16:creationId xmlns:a16="http://schemas.microsoft.com/office/drawing/2014/main" id="{270F40ED-9221-EB4E-BDE0-91DEABBCF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5" y="3423"/>
              <a:ext cx="219" cy="213"/>
            </a:xfrm>
            <a:prstGeom prst="ellipse">
              <a:avLst/>
            </a:prstGeom>
            <a:noFill/>
            <a:ln w="15875">
              <a:solidFill>
                <a:srgbClr val="FF426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49" name="Oval 554">
              <a:extLst>
                <a:ext uri="{FF2B5EF4-FFF2-40B4-BE49-F238E27FC236}">
                  <a16:creationId xmlns:a16="http://schemas.microsoft.com/office/drawing/2014/main" id="{6171500F-0447-FB48-AC16-8C725ACE5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7" y="3425"/>
              <a:ext cx="215" cy="210"/>
            </a:xfrm>
            <a:prstGeom prst="ellipse">
              <a:avLst/>
            </a:prstGeom>
            <a:noFill/>
            <a:ln w="15875">
              <a:solidFill>
                <a:srgbClr val="FF46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50" name="Oval 555">
              <a:extLst>
                <a:ext uri="{FF2B5EF4-FFF2-40B4-BE49-F238E27FC236}">
                  <a16:creationId xmlns:a16="http://schemas.microsoft.com/office/drawing/2014/main" id="{49338B61-00DA-E746-8751-F1DCC7F4E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9" y="3427"/>
              <a:ext cx="211" cy="206"/>
            </a:xfrm>
            <a:prstGeom prst="ellipse">
              <a:avLst/>
            </a:prstGeom>
            <a:noFill/>
            <a:ln w="15875">
              <a:solidFill>
                <a:srgbClr val="FF496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51" name="Oval 556">
              <a:extLst>
                <a:ext uri="{FF2B5EF4-FFF2-40B4-BE49-F238E27FC236}">
                  <a16:creationId xmlns:a16="http://schemas.microsoft.com/office/drawing/2014/main" id="{CFB95542-7CC9-CD40-A070-77AB7603F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1" y="3429"/>
              <a:ext cx="207" cy="202"/>
            </a:xfrm>
            <a:prstGeom prst="ellipse">
              <a:avLst/>
            </a:prstGeom>
            <a:noFill/>
            <a:ln w="15875">
              <a:solidFill>
                <a:srgbClr val="FF4D6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52" name="Oval 557">
              <a:extLst>
                <a:ext uri="{FF2B5EF4-FFF2-40B4-BE49-F238E27FC236}">
                  <a16:creationId xmlns:a16="http://schemas.microsoft.com/office/drawing/2014/main" id="{8DBAF7E9-3D9E-AD48-BAB6-DCE3DBA7A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3" y="3431"/>
              <a:ext cx="203" cy="198"/>
            </a:xfrm>
            <a:prstGeom prst="ellipse">
              <a:avLst/>
            </a:prstGeom>
            <a:noFill/>
            <a:ln w="15875">
              <a:solidFill>
                <a:srgbClr val="FF506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53" name="Oval 558">
              <a:extLst>
                <a:ext uri="{FF2B5EF4-FFF2-40B4-BE49-F238E27FC236}">
                  <a16:creationId xmlns:a16="http://schemas.microsoft.com/office/drawing/2014/main" id="{E7E3970B-C3D7-CC4B-BF5F-9396ADDF03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4" y="3433"/>
              <a:ext cx="200" cy="194"/>
            </a:xfrm>
            <a:prstGeom prst="ellipse">
              <a:avLst/>
            </a:prstGeom>
            <a:noFill/>
            <a:ln w="15875">
              <a:solidFill>
                <a:srgbClr val="FF53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54" name="Oval 559">
              <a:extLst>
                <a:ext uri="{FF2B5EF4-FFF2-40B4-BE49-F238E27FC236}">
                  <a16:creationId xmlns:a16="http://schemas.microsoft.com/office/drawing/2014/main" id="{C08D8279-2FD5-E448-8360-424B755F1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6" y="3435"/>
              <a:ext cx="196" cy="190"/>
            </a:xfrm>
            <a:prstGeom prst="ellipse">
              <a:avLst/>
            </a:prstGeom>
            <a:noFill/>
            <a:ln w="15875">
              <a:solidFill>
                <a:srgbClr val="FF575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55" name="Oval 560">
              <a:extLst>
                <a:ext uri="{FF2B5EF4-FFF2-40B4-BE49-F238E27FC236}">
                  <a16:creationId xmlns:a16="http://schemas.microsoft.com/office/drawing/2014/main" id="{2E68CD0A-712B-AE46-ABE0-0D640BC1E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8" y="3437"/>
              <a:ext cx="192" cy="186"/>
            </a:xfrm>
            <a:prstGeom prst="ellipse">
              <a:avLst/>
            </a:prstGeom>
            <a:noFill/>
            <a:ln w="15875">
              <a:solidFill>
                <a:srgbClr val="FF5A5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56" name="Oval 561">
              <a:extLst>
                <a:ext uri="{FF2B5EF4-FFF2-40B4-BE49-F238E27FC236}">
                  <a16:creationId xmlns:a16="http://schemas.microsoft.com/office/drawing/2014/main" id="{9C9C90F5-8776-D74B-9D2B-C92C00833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0" y="3439"/>
              <a:ext cx="188" cy="182"/>
            </a:xfrm>
            <a:prstGeom prst="ellipse">
              <a:avLst/>
            </a:prstGeom>
            <a:noFill/>
            <a:ln w="15875">
              <a:solidFill>
                <a:srgbClr val="FF5D5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57" name="Oval 562">
              <a:extLst>
                <a:ext uri="{FF2B5EF4-FFF2-40B4-BE49-F238E27FC236}">
                  <a16:creationId xmlns:a16="http://schemas.microsoft.com/office/drawing/2014/main" id="{DAB6F32C-1C84-0E43-84C2-DA338F06A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2" y="3439"/>
              <a:ext cx="184" cy="180"/>
            </a:xfrm>
            <a:prstGeom prst="ellipse">
              <a:avLst/>
            </a:prstGeom>
            <a:noFill/>
            <a:ln w="15875">
              <a:solidFill>
                <a:srgbClr val="FF61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58" name="Oval 563">
              <a:extLst>
                <a:ext uri="{FF2B5EF4-FFF2-40B4-BE49-F238E27FC236}">
                  <a16:creationId xmlns:a16="http://schemas.microsoft.com/office/drawing/2014/main" id="{B2F0AA6B-FCEB-8747-A9A2-17E1F2F31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" y="3441"/>
              <a:ext cx="181" cy="176"/>
            </a:xfrm>
            <a:prstGeom prst="ellipse">
              <a:avLst/>
            </a:prstGeom>
            <a:noFill/>
            <a:ln w="15875">
              <a:solidFill>
                <a:srgbClr val="FF645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59" name="Oval 564">
              <a:extLst>
                <a:ext uri="{FF2B5EF4-FFF2-40B4-BE49-F238E27FC236}">
                  <a16:creationId xmlns:a16="http://schemas.microsoft.com/office/drawing/2014/main" id="{A22DD3DE-7EEA-6D48-9BE5-8E8AEF57B5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6" y="3442"/>
              <a:ext cx="177" cy="173"/>
            </a:xfrm>
            <a:prstGeom prst="ellipse">
              <a:avLst/>
            </a:prstGeom>
            <a:noFill/>
            <a:ln w="15875">
              <a:solidFill>
                <a:srgbClr val="FF685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60" name="Oval 565">
              <a:extLst>
                <a:ext uri="{FF2B5EF4-FFF2-40B4-BE49-F238E27FC236}">
                  <a16:creationId xmlns:a16="http://schemas.microsoft.com/office/drawing/2014/main" id="{66C909A1-6B57-2F4A-8D63-06AD636205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8" y="3444"/>
              <a:ext cx="173" cy="169"/>
            </a:xfrm>
            <a:prstGeom prst="ellipse">
              <a:avLst/>
            </a:prstGeom>
            <a:noFill/>
            <a:ln w="15875">
              <a:solidFill>
                <a:srgbClr val="FF6B5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61" name="Oval 566">
              <a:extLst>
                <a:ext uri="{FF2B5EF4-FFF2-40B4-BE49-F238E27FC236}">
                  <a16:creationId xmlns:a16="http://schemas.microsoft.com/office/drawing/2014/main" id="{619EA085-1BF0-ED4C-9C31-8ED9B95C7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0" y="3446"/>
              <a:ext cx="169" cy="165"/>
            </a:xfrm>
            <a:prstGeom prst="ellipse">
              <a:avLst/>
            </a:prstGeom>
            <a:noFill/>
            <a:ln w="15875">
              <a:solidFill>
                <a:srgbClr val="FF6E5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62" name="Oval 567">
              <a:extLst>
                <a:ext uri="{FF2B5EF4-FFF2-40B4-BE49-F238E27FC236}">
                  <a16:creationId xmlns:a16="http://schemas.microsoft.com/office/drawing/2014/main" id="{D09B2543-19C0-D141-94EB-4903F3149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3448"/>
              <a:ext cx="165" cy="162"/>
            </a:xfrm>
            <a:prstGeom prst="ellipse">
              <a:avLst/>
            </a:prstGeom>
            <a:noFill/>
            <a:ln w="15875">
              <a:solidFill>
                <a:srgbClr val="FF725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63" name="Oval 568">
              <a:extLst>
                <a:ext uri="{FF2B5EF4-FFF2-40B4-BE49-F238E27FC236}">
                  <a16:creationId xmlns:a16="http://schemas.microsoft.com/office/drawing/2014/main" id="{E9B2EB1E-A0F8-6241-8985-EBBB5560C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" y="3450"/>
              <a:ext cx="161" cy="158"/>
            </a:xfrm>
            <a:prstGeom prst="ellipse">
              <a:avLst/>
            </a:prstGeom>
            <a:noFill/>
            <a:ln w="15875">
              <a:solidFill>
                <a:srgbClr val="FF755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64" name="Oval 569">
              <a:extLst>
                <a:ext uri="{FF2B5EF4-FFF2-40B4-BE49-F238E27FC236}">
                  <a16:creationId xmlns:a16="http://schemas.microsoft.com/office/drawing/2014/main" id="{F4DF55E4-3D58-D048-BABC-5297B0B1A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6" y="3452"/>
              <a:ext cx="157" cy="154"/>
            </a:xfrm>
            <a:prstGeom prst="ellipse">
              <a:avLst/>
            </a:prstGeom>
            <a:noFill/>
            <a:ln w="15875">
              <a:solidFill>
                <a:srgbClr val="FF785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65" name="Oval 570">
              <a:extLst>
                <a:ext uri="{FF2B5EF4-FFF2-40B4-BE49-F238E27FC236}">
                  <a16:creationId xmlns:a16="http://schemas.microsoft.com/office/drawing/2014/main" id="{29143689-543B-DB41-ABAB-E0C73765D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8" y="3454"/>
              <a:ext cx="153" cy="150"/>
            </a:xfrm>
            <a:prstGeom prst="ellipse">
              <a:avLst/>
            </a:prstGeom>
            <a:noFill/>
            <a:ln w="15875">
              <a:solidFill>
                <a:srgbClr val="FF7C5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66" name="Oval 571">
              <a:extLst>
                <a:ext uri="{FF2B5EF4-FFF2-40B4-BE49-F238E27FC236}">
                  <a16:creationId xmlns:a16="http://schemas.microsoft.com/office/drawing/2014/main" id="{9C5A213C-63A5-7942-9A21-60BD9EC51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9" y="3456"/>
              <a:ext cx="150" cy="146"/>
            </a:xfrm>
            <a:prstGeom prst="ellipse">
              <a:avLst/>
            </a:prstGeom>
            <a:noFill/>
            <a:ln w="15875">
              <a:solidFill>
                <a:srgbClr val="FF7F5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67" name="Oval 572">
              <a:extLst>
                <a:ext uri="{FF2B5EF4-FFF2-40B4-BE49-F238E27FC236}">
                  <a16:creationId xmlns:a16="http://schemas.microsoft.com/office/drawing/2014/main" id="{5862E1CF-CF58-D54D-954B-403E0B95C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1" y="3458"/>
              <a:ext cx="146" cy="142"/>
            </a:xfrm>
            <a:prstGeom prst="ellipse">
              <a:avLst/>
            </a:prstGeom>
            <a:noFill/>
            <a:ln w="15875">
              <a:solidFill>
                <a:srgbClr val="FF835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68" name="Oval 573">
              <a:extLst>
                <a:ext uri="{FF2B5EF4-FFF2-40B4-BE49-F238E27FC236}">
                  <a16:creationId xmlns:a16="http://schemas.microsoft.com/office/drawing/2014/main" id="{90CFF2BE-CE69-F041-957C-F99345A6C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" y="3460"/>
              <a:ext cx="142" cy="138"/>
            </a:xfrm>
            <a:prstGeom prst="ellipse">
              <a:avLst/>
            </a:prstGeom>
            <a:noFill/>
            <a:ln w="15875">
              <a:solidFill>
                <a:srgbClr val="FF86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69" name="Oval 574">
              <a:extLst>
                <a:ext uri="{FF2B5EF4-FFF2-40B4-BE49-F238E27FC236}">
                  <a16:creationId xmlns:a16="http://schemas.microsoft.com/office/drawing/2014/main" id="{60281321-7CB0-F448-B00A-5BE81DC2E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5" y="3462"/>
              <a:ext cx="138" cy="136"/>
            </a:xfrm>
            <a:prstGeom prst="ellipse">
              <a:avLst/>
            </a:prstGeom>
            <a:noFill/>
            <a:ln w="15875">
              <a:solidFill>
                <a:srgbClr val="FF894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70" name="Oval 575">
              <a:extLst>
                <a:ext uri="{FF2B5EF4-FFF2-40B4-BE49-F238E27FC236}">
                  <a16:creationId xmlns:a16="http://schemas.microsoft.com/office/drawing/2014/main" id="{2E42CE9A-78F0-C546-9D29-F5961A6DE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7" y="3464"/>
              <a:ext cx="135" cy="132"/>
            </a:xfrm>
            <a:prstGeom prst="ellipse">
              <a:avLst/>
            </a:prstGeom>
            <a:noFill/>
            <a:ln w="15875">
              <a:solidFill>
                <a:srgbClr val="FF8D4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71" name="Oval 576">
              <a:extLst>
                <a:ext uri="{FF2B5EF4-FFF2-40B4-BE49-F238E27FC236}">
                  <a16:creationId xmlns:a16="http://schemas.microsoft.com/office/drawing/2014/main" id="{84A2B319-ABA5-FA42-A5F0-5213E047F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9" y="3466"/>
              <a:ext cx="131" cy="128"/>
            </a:xfrm>
            <a:prstGeom prst="ellipse">
              <a:avLst/>
            </a:prstGeom>
            <a:noFill/>
            <a:ln w="15875">
              <a:solidFill>
                <a:srgbClr val="FF9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72" name="Oval 577">
              <a:extLst>
                <a:ext uri="{FF2B5EF4-FFF2-40B4-BE49-F238E27FC236}">
                  <a16:creationId xmlns:a16="http://schemas.microsoft.com/office/drawing/2014/main" id="{EF35072A-F4FF-0740-A614-426B485B1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1" y="3467"/>
              <a:ext cx="127" cy="125"/>
            </a:xfrm>
            <a:prstGeom prst="ellipse">
              <a:avLst/>
            </a:prstGeom>
            <a:noFill/>
            <a:ln w="15875">
              <a:solidFill>
                <a:srgbClr val="FF934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73" name="Oval 578">
              <a:extLst>
                <a:ext uri="{FF2B5EF4-FFF2-40B4-BE49-F238E27FC236}">
                  <a16:creationId xmlns:a16="http://schemas.microsoft.com/office/drawing/2014/main" id="{835189C0-6D8A-CB41-A2DC-1936FC37A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3" y="3469"/>
              <a:ext cx="123" cy="121"/>
            </a:xfrm>
            <a:prstGeom prst="ellipse">
              <a:avLst/>
            </a:prstGeom>
            <a:noFill/>
            <a:ln w="15875">
              <a:solidFill>
                <a:srgbClr val="FF974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74" name="Oval 579">
              <a:extLst>
                <a:ext uri="{FF2B5EF4-FFF2-40B4-BE49-F238E27FC236}">
                  <a16:creationId xmlns:a16="http://schemas.microsoft.com/office/drawing/2014/main" id="{95C10CF2-1D03-CB42-9122-546B5415CE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5" y="3471"/>
              <a:ext cx="119" cy="117"/>
            </a:xfrm>
            <a:prstGeom prst="ellipse">
              <a:avLst/>
            </a:prstGeom>
            <a:noFill/>
            <a:ln w="15875">
              <a:solidFill>
                <a:srgbClr val="FF9A4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75" name="Oval 580">
              <a:extLst>
                <a:ext uri="{FF2B5EF4-FFF2-40B4-BE49-F238E27FC236}">
                  <a16:creationId xmlns:a16="http://schemas.microsoft.com/office/drawing/2014/main" id="{6BA061CB-79FE-AD4F-B8BF-B55A0D059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7" y="3473"/>
              <a:ext cx="115" cy="114"/>
            </a:xfrm>
            <a:prstGeom prst="ellipse">
              <a:avLst/>
            </a:prstGeom>
            <a:noFill/>
            <a:ln w="15875">
              <a:solidFill>
                <a:srgbClr val="FF9E4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76" name="Oval 581">
              <a:extLst>
                <a:ext uri="{FF2B5EF4-FFF2-40B4-BE49-F238E27FC236}">
                  <a16:creationId xmlns:a16="http://schemas.microsoft.com/office/drawing/2014/main" id="{C19B74CA-6C80-7247-A1CD-8CDD995D5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9" y="3475"/>
              <a:ext cx="111" cy="110"/>
            </a:xfrm>
            <a:prstGeom prst="ellipse">
              <a:avLst/>
            </a:prstGeom>
            <a:noFill/>
            <a:ln w="15875">
              <a:solidFill>
                <a:srgbClr val="FFA1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77" name="Oval 582">
              <a:extLst>
                <a:ext uri="{FF2B5EF4-FFF2-40B4-BE49-F238E27FC236}">
                  <a16:creationId xmlns:a16="http://schemas.microsoft.com/office/drawing/2014/main" id="{81451E30-CFF9-0D49-866D-136EB2F0A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1" y="3477"/>
              <a:ext cx="107" cy="106"/>
            </a:xfrm>
            <a:prstGeom prst="ellipse">
              <a:avLst/>
            </a:prstGeom>
            <a:noFill/>
            <a:ln w="15875">
              <a:solidFill>
                <a:srgbClr val="FFA4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78" name="Oval 583">
              <a:extLst>
                <a:ext uri="{FF2B5EF4-FFF2-40B4-BE49-F238E27FC236}">
                  <a16:creationId xmlns:a16="http://schemas.microsoft.com/office/drawing/2014/main" id="{8871FE79-8970-2247-9DB7-691FDE80A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2" y="3479"/>
              <a:ext cx="104" cy="102"/>
            </a:xfrm>
            <a:prstGeom prst="ellipse">
              <a:avLst/>
            </a:prstGeom>
            <a:noFill/>
            <a:ln w="15875">
              <a:solidFill>
                <a:srgbClr val="FFA84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79" name="Oval 584">
              <a:extLst>
                <a:ext uri="{FF2B5EF4-FFF2-40B4-BE49-F238E27FC236}">
                  <a16:creationId xmlns:a16="http://schemas.microsoft.com/office/drawing/2014/main" id="{949357C8-CD92-B74F-BB0D-165C61304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4" y="3481"/>
              <a:ext cx="100" cy="98"/>
            </a:xfrm>
            <a:prstGeom prst="ellipse">
              <a:avLst/>
            </a:prstGeom>
            <a:noFill/>
            <a:ln w="15875">
              <a:solidFill>
                <a:srgbClr val="FFAB4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80" name="Oval 585">
              <a:extLst>
                <a:ext uri="{FF2B5EF4-FFF2-40B4-BE49-F238E27FC236}">
                  <a16:creationId xmlns:a16="http://schemas.microsoft.com/office/drawing/2014/main" id="{07419E82-6EAA-8340-9D81-BC1609E54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6" y="3483"/>
              <a:ext cx="96" cy="94"/>
            </a:xfrm>
            <a:prstGeom prst="ellipse">
              <a:avLst/>
            </a:prstGeom>
            <a:noFill/>
            <a:ln w="15875">
              <a:solidFill>
                <a:srgbClr val="FEAE4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81" name="Oval 586">
              <a:extLst>
                <a:ext uri="{FF2B5EF4-FFF2-40B4-BE49-F238E27FC236}">
                  <a16:creationId xmlns:a16="http://schemas.microsoft.com/office/drawing/2014/main" id="{043EAEEB-27CF-404D-A322-6D6838D42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" y="3483"/>
              <a:ext cx="92" cy="92"/>
            </a:xfrm>
            <a:prstGeom prst="ellipse">
              <a:avLst/>
            </a:prstGeom>
            <a:noFill/>
            <a:ln w="15875">
              <a:solidFill>
                <a:srgbClr val="FEB24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82" name="Oval 587">
              <a:extLst>
                <a:ext uri="{FF2B5EF4-FFF2-40B4-BE49-F238E27FC236}">
                  <a16:creationId xmlns:a16="http://schemas.microsoft.com/office/drawing/2014/main" id="{B33B3440-F651-0A4E-895A-B80109B06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0" y="3485"/>
              <a:ext cx="88" cy="88"/>
            </a:xfrm>
            <a:prstGeom prst="ellipse">
              <a:avLst/>
            </a:prstGeom>
            <a:noFill/>
            <a:ln w="15875">
              <a:solidFill>
                <a:srgbClr val="FEB54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83" name="Oval 588">
              <a:extLst>
                <a:ext uri="{FF2B5EF4-FFF2-40B4-BE49-F238E27FC236}">
                  <a16:creationId xmlns:a16="http://schemas.microsoft.com/office/drawing/2014/main" id="{5DE80839-A2AD-F34B-868D-FE4C0CBC0C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2" y="3487"/>
              <a:ext cx="85" cy="84"/>
            </a:xfrm>
            <a:prstGeom prst="ellipse">
              <a:avLst/>
            </a:prstGeom>
            <a:noFill/>
            <a:ln w="15875">
              <a:solidFill>
                <a:srgbClr val="FEB94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84" name="Oval 589">
              <a:extLst>
                <a:ext uri="{FF2B5EF4-FFF2-40B4-BE49-F238E27FC236}">
                  <a16:creationId xmlns:a16="http://schemas.microsoft.com/office/drawing/2014/main" id="{5F7A2197-A573-BF40-AEE9-B97D2F584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4" y="3489"/>
              <a:ext cx="81" cy="80"/>
            </a:xfrm>
            <a:prstGeom prst="ellipse">
              <a:avLst/>
            </a:prstGeom>
            <a:noFill/>
            <a:ln w="15875">
              <a:solidFill>
                <a:srgbClr val="FEBC3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85" name="Oval 590">
              <a:extLst>
                <a:ext uri="{FF2B5EF4-FFF2-40B4-BE49-F238E27FC236}">
                  <a16:creationId xmlns:a16="http://schemas.microsoft.com/office/drawing/2014/main" id="{510CCA29-23C1-884B-A79B-E5E0FD558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6" y="3491"/>
              <a:ext cx="77" cy="76"/>
            </a:xfrm>
            <a:prstGeom prst="ellipse">
              <a:avLst/>
            </a:prstGeom>
            <a:noFill/>
            <a:ln w="15875">
              <a:solidFill>
                <a:srgbClr val="FEBF3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86" name="Oval 591">
              <a:extLst>
                <a:ext uri="{FF2B5EF4-FFF2-40B4-BE49-F238E27FC236}">
                  <a16:creationId xmlns:a16="http://schemas.microsoft.com/office/drawing/2014/main" id="{8950CF99-8FED-8B47-88BD-63D5E5A49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8" y="3492"/>
              <a:ext cx="73" cy="73"/>
            </a:xfrm>
            <a:prstGeom prst="ellipse">
              <a:avLst/>
            </a:prstGeom>
            <a:noFill/>
            <a:ln w="15875">
              <a:solidFill>
                <a:srgbClr val="FEC33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87" name="Oval 592">
              <a:extLst>
                <a:ext uri="{FF2B5EF4-FFF2-40B4-BE49-F238E27FC236}">
                  <a16:creationId xmlns:a16="http://schemas.microsoft.com/office/drawing/2014/main" id="{7EAC1CC7-07C0-7D48-A495-27F4244AD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94"/>
              <a:ext cx="69" cy="69"/>
            </a:xfrm>
            <a:prstGeom prst="ellipse">
              <a:avLst/>
            </a:prstGeom>
            <a:noFill/>
            <a:ln w="15875">
              <a:solidFill>
                <a:srgbClr val="FEC63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88" name="Oval 593">
              <a:extLst>
                <a:ext uri="{FF2B5EF4-FFF2-40B4-BE49-F238E27FC236}">
                  <a16:creationId xmlns:a16="http://schemas.microsoft.com/office/drawing/2014/main" id="{50AB345A-FDB4-1746-83AE-2F2A258DE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2" y="3496"/>
              <a:ext cx="65" cy="66"/>
            </a:xfrm>
            <a:prstGeom prst="ellipse">
              <a:avLst/>
            </a:prstGeom>
            <a:noFill/>
            <a:ln w="15875">
              <a:solidFill>
                <a:srgbClr val="FEC93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89" name="Oval 594">
              <a:extLst>
                <a:ext uri="{FF2B5EF4-FFF2-40B4-BE49-F238E27FC236}">
                  <a16:creationId xmlns:a16="http://schemas.microsoft.com/office/drawing/2014/main" id="{15A00CE1-C724-C942-AEAD-7822C3F74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4" y="3498"/>
              <a:ext cx="61" cy="62"/>
            </a:xfrm>
            <a:prstGeom prst="ellipse">
              <a:avLst/>
            </a:prstGeom>
            <a:noFill/>
            <a:ln w="15875">
              <a:solidFill>
                <a:srgbClr val="FECD3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90" name="Oval 595">
              <a:extLst>
                <a:ext uri="{FF2B5EF4-FFF2-40B4-BE49-F238E27FC236}">
                  <a16:creationId xmlns:a16="http://schemas.microsoft.com/office/drawing/2014/main" id="{69932D48-80D2-F143-9B3A-A704A96A3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" y="3500"/>
              <a:ext cx="57" cy="58"/>
            </a:xfrm>
            <a:prstGeom prst="ellipse">
              <a:avLst/>
            </a:prstGeom>
            <a:noFill/>
            <a:ln w="15875">
              <a:solidFill>
                <a:srgbClr val="FED03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91" name="Oval 596">
              <a:extLst>
                <a:ext uri="{FF2B5EF4-FFF2-40B4-BE49-F238E27FC236}">
                  <a16:creationId xmlns:a16="http://schemas.microsoft.com/office/drawing/2014/main" id="{05A75547-6FC5-3141-879E-3FEE165FA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7" y="3502"/>
              <a:ext cx="54" cy="54"/>
            </a:xfrm>
            <a:prstGeom prst="ellipse">
              <a:avLst/>
            </a:prstGeom>
            <a:noFill/>
            <a:ln w="15875">
              <a:solidFill>
                <a:srgbClr val="FED43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92" name="Oval 597">
              <a:extLst>
                <a:ext uri="{FF2B5EF4-FFF2-40B4-BE49-F238E27FC236}">
                  <a16:creationId xmlns:a16="http://schemas.microsoft.com/office/drawing/2014/main" id="{9F1C4D24-7465-0144-BA24-B4EB5B406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9" y="3504"/>
              <a:ext cx="50" cy="50"/>
            </a:xfrm>
            <a:prstGeom prst="ellipse">
              <a:avLst/>
            </a:prstGeom>
            <a:noFill/>
            <a:ln w="15875">
              <a:solidFill>
                <a:srgbClr val="FED7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93" name="Oval 598">
              <a:extLst>
                <a:ext uri="{FF2B5EF4-FFF2-40B4-BE49-F238E27FC236}">
                  <a16:creationId xmlns:a16="http://schemas.microsoft.com/office/drawing/2014/main" id="{D87EDF03-6BCD-F543-B25A-5BE744921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1" y="3506"/>
              <a:ext cx="46" cy="46"/>
            </a:xfrm>
            <a:prstGeom prst="ellipse">
              <a:avLst/>
            </a:prstGeom>
            <a:noFill/>
            <a:ln w="15875">
              <a:solidFill>
                <a:srgbClr val="FEDA3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94" name="Oval 599">
              <a:extLst>
                <a:ext uri="{FF2B5EF4-FFF2-40B4-BE49-F238E27FC236}">
                  <a16:creationId xmlns:a16="http://schemas.microsoft.com/office/drawing/2014/main" id="{DC2E89F6-DB4A-AF41-877B-A69209A4B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" y="3508"/>
              <a:ext cx="42" cy="42"/>
            </a:xfrm>
            <a:prstGeom prst="ellipse">
              <a:avLst/>
            </a:prstGeom>
            <a:noFill/>
            <a:ln w="15875">
              <a:solidFill>
                <a:srgbClr val="FEDE3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95" name="Oval 600">
              <a:extLst>
                <a:ext uri="{FF2B5EF4-FFF2-40B4-BE49-F238E27FC236}">
                  <a16:creationId xmlns:a16="http://schemas.microsoft.com/office/drawing/2014/main" id="{F7B64FC7-2682-464E-93CC-31332CF24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5" y="3510"/>
              <a:ext cx="39" cy="38"/>
            </a:xfrm>
            <a:prstGeom prst="ellipse">
              <a:avLst/>
            </a:prstGeom>
            <a:noFill/>
            <a:ln w="15875">
              <a:solidFill>
                <a:srgbClr val="FEE13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96" name="Oval 601">
              <a:extLst>
                <a:ext uri="{FF2B5EF4-FFF2-40B4-BE49-F238E27FC236}">
                  <a16:creationId xmlns:a16="http://schemas.microsoft.com/office/drawing/2014/main" id="{323332B3-F997-B14F-9747-1FE8B16737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3512"/>
              <a:ext cx="35" cy="34"/>
            </a:xfrm>
            <a:prstGeom prst="ellipse">
              <a:avLst/>
            </a:prstGeom>
            <a:noFill/>
            <a:ln w="15875">
              <a:solidFill>
                <a:srgbClr val="FEE4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97" name="Oval 602">
              <a:extLst>
                <a:ext uri="{FF2B5EF4-FFF2-40B4-BE49-F238E27FC236}">
                  <a16:creationId xmlns:a16="http://schemas.microsoft.com/office/drawing/2014/main" id="{8DD3E7F9-14E2-0B45-A5A8-AB67D6FB36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9" y="3514"/>
              <a:ext cx="31" cy="30"/>
            </a:xfrm>
            <a:prstGeom prst="ellipse">
              <a:avLst/>
            </a:prstGeom>
            <a:noFill/>
            <a:ln w="15875">
              <a:solidFill>
                <a:srgbClr val="FEE83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98" name="Oval 603">
              <a:extLst>
                <a:ext uri="{FF2B5EF4-FFF2-40B4-BE49-F238E27FC236}">
                  <a16:creationId xmlns:a16="http://schemas.microsoft.com/office/drawing/2014/main" id="{1DBA2248-3FF0-A94C-A194-6E14B3F51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1" y="3515"/>
              <a:ext cx="27" cy="27"/>
            </a:xfrm>
            <a:prstGeom prst="ellipse">
              <a:avLst/>
            </a:prstGeom>
            <a:noFill/>
            <a:ln w="15875">
              <a:solidFill>
                <a:srgbClr val="FEEB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499" name="Oval 604">
              <a:extLst>
                <a:ext uri="{FF2B5EF4-FFF2-40B4-BE49-F238E27FC236}">
                  <a16:creationId xmlns:a16="http://schemas.microsoft.com/office/drawing/2014/main" id="{539B1AED-FBF4-C04E-818D-DD5CBA2CE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" y="3517"/>
              <a:ext cx="23" cy="23"/>
            </a:xfrm>
            <a:prstGeom prst="ellipse">
              <a:avLst/>
            </a:prstGeom>
            <a:noFill/>
            <a:ln w="15875">
              <a:solidFill>
                <a:srgbClr val="FEEF2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00" name="Oval 605">
              <a:extLst>
                <a:ext uri="{FF2B5EF4-FFF2-40B4-BE49-F238E27FC236}">
                  <a16:creationId xmlns:a16="http://schemas.microsoft.com/office/drawing/2014/main" id="{65865EAC-DBA9-6A44-9E03-3C956B079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5" y="3519"/>
              <a:ext cx="19" cy="20"/>
            </a:xfrm>
            <a:prstGeom prst="ellipse">
              <a:avLst/>
            </a:prstGeom>
            <a:noFill/>
            <a:ln w="15875">
              <a:solidFill>
                <a:srgbClr val="FEF22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01" name="Oval 606">
              <a:extLst>
                <a:ext uri="{FF2B5EF4-FFF2-40B4-BE49-F238E27FC236}">
                  <a16:creationId xmlns:a16="http://schemas.microsoft.com/office/drawing/2014/main" id="{FF27DC26-9D64-5342-8B2F-00711D2DE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" y="3521"/>
              <a:ext cx="15" cy="16"/>
            </a:xfrm>
            <a:prstGeom prst="ellipse">
              <a:avLst/>
            </a:prstGeom>
            <a:noFill/>
            <a:ln w="15875">
              <a:solidFill>
                <a:srgbClr val="FEF52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02" name="Oval 607">
              <a:extLst>
                <a:ext uri="{FF2B5EF4-FFF2-40B4-BE49-F238E27FC236}">
                  <a16:creationId xmlns:a16="http://schemas.microsoft.com/office/drawing/2014/main" id="{E96D53BB-6D94-2D40-AA2C-8548168BA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9" y="3523"/>
              <a:ext cx="11" cy="12"/>
            </a:xfrm>
            <a:prstGeom prst="ellipse">
              <a:avLst/>
            </a:prstGeom>
            <a:noFill/>
            <a:ln w="15875">
              <a:solidFill>
                <a:srgbClr val="FEF92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03" name="Oval 608">
              <a:extLst>
                <a:ext uri="{FF2B5EF4-FFF2-40B4-BE49-F238E27FC236}">
                  <a16:creationId xmlns:a16="http://schemas.microsoft.com/office/drawing/2014/main" id="{EC451F7B-F66D-5C44-A5E2-D3C20532D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0" y="3525"/>
              <a:ext cx="8" cy="8"/>
            </a:xfrm>
            <a:prstGeom prst="ellipse">
              <a:avLst/>
            </a:prstGeom>
            <a:noFill/>
            <a:ln w="15875">
              <a:solidFill>
                <a:srgbClr val="FEFC2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04" name="Oval 609">
              <a:extLst>
                <a:ext uri="{FF2B5EF4-FFF2-40B4-BE49-F238E27FC236}">
                  <a16:creationId xmlns:a16="http://schemas.microsoft.com/office/drawing/2014/main" id="{20FED89E-AE28-4942-9851-5FBB68F1E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2" y="3527"/>
              <a:ext cx="4" cy="4"/>
            </a:xfrm>
            <a:prstGeom prst="ellipse">
              <a:avLst/>
            </a:prstGeom>
            <a:noFill/>
            <a:ln w="15875">
              <a:solidFill>
                <a:srgbClr val="FEFF2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FR" sz="1350">
                <a:latin typeface="Calibri" panose="020F0502020204030204" pitchFamily="34" charset="0"/>
              </a:endParaRPr>
            </a:p>
          </p:txBody>
        </p:sp>
        <p:sp>
          <p:nvSpPr>
            <p:cNvPr id="42505" name="Rectangle 610">
              <a:extLst>
                <a:ext uri="{FF2B5EF4-FFF2-40B4-BE49-F238E27FC236}">
                  <a16:creationId xmlns:a16="http://schemas.microsoft.com/office/drawing/2014/main" id="{8E8004CF-A2E2-7A4A-BC79-86E573872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2" y="3357"/>
              <a:ext cx="0" cy="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GB" altLang="en-FR" sz="2100">
                <a:latin typeface="Times" pitchFamily="2" charset="0"/>
              </a:endParaRPr>
            </a:p>
          </p:txBody>
        </p:sp>
        <p:sp>
          <p:nvSpPr>
            <p:cNvPr id="42506" name="Rectangle 611">
              <a:extLst>
                <a:ext uri="{FF2B5EF4-FFF2-40B4-BE49-F238E27FC236}">
                  <a16:creationId xmlns:a16="http://schemas.microsoft.com/office/drawing/2014/main" id="{6F18F5BD-3D68-B245-944E-8D48B9306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9" y="3558"/>
              <a:ext cx="6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1050">
                  <a:solidFill>
                    <a:srgbClr val="000000"/>
                  </a:solidFill>
                  <a:latin typeface="Helvetica" pitchFamily="2" charset="0"/>
                </a:rPr>
                <a:t>e</a:t>
              </a:r>
              <a:endParaRPr lang="en-US" altLang="en-FR" sz="2100">
                <a:latin typeface="Times" pitchFamily="2" charset="0"/>
              </a:endParaRPr>
            </a:p>
          </p:txBody>
        </p:sp>
        <p:sp>
          <p:nvSpPr>
            <p:cNvPr id="42507" name="Rectangle 612">
              <a:extLst>
                <a:ext uri="{FF2B5EF4-FFF2-40B4-BE49-F238E27FC236}">
                  <a16:creationId xmlns:a16="http://schemas.microsoft.com/office/drawing/2014/main" id="{6E116F6D-D025-AF4F-9E9D-49C4FE1D7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1" y="3565"/>
              <a:ext cx="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600">
                  <a:solidFill>
                    <a:srgbClr val="000000"/>
                  </a:solidFill>
                  <a:latin typeface="Helvetica" pitchFamily="2" charset="0"/>
                </a:rPr>
                <a:t>+</a:t>
              </a:r>
              <a:endParaRPr lang="en-US" altLang="en-FR" sz="2100">
                <a:latin typeface="Times" pitchFamily="2" charset="0"/>
              </a:endParaRPr>
            </a:p>
          </p:txBody>
        </p:sp>
        <p:sp>
          <p:nvSpPr>
            <p:cNvPr id="42508" name="Rectangle 613">
              <a:extLst>
                <a:ext uri="{FF2B5EF4-FFF2-40B4-BE49-F238E27FC236}">
                  <a16:creationId xmlns:a16="http://schemas.microsoft.com/office/drawing/2014/main" id="{EF13E73F-3B5B-5644-867C-4A953C3A3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2" y="3036"/>
              <a:ext cx="6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1050">
                  <a:solidFill>
                    <a:srgbClr val="000000"/>
                  </a:solidFill>
                  <a:latin typeface="Helvetica" pitchFamily="2" charset="0"/>
                </a:rPr>
                <a:t>e</a:t>
              </a:r>
              <a:endParaRPr lang="en-US" altLang="en-FR" sz="2100">
                <a:latin typeface="Times" pitchFamily="2" charset="0"/>
              </a:endParaRPr>
            </a:p>
          </p:txBody>
        </p:sp>
        <p:sp>
          <p:nvSpPr>
            <p:cNvPr id="42509" name="Rectangle 614">
              <a:extLst>
                <a:ext uri="{FF2B5EF4-FFF2-40B4-BE49-F238E27FC236}">
                  <a16:creationId xmlns:a16="http://schemas.microsoft.com/office/drawing/2014/main" id="{BF3ED25B-7926-974A-81C1-A165388E86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3" y="3043"/>
              <a:ext cx="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600">
                  <a:solidFill>
                    <a:srgbClr val="000000"/>
                  </a:solidFill>
                  <a:latin typeface="Helvetica" pitchFamily="2" charset="0"/>
                </a:rPr>
                <a:t>+</a:t>
              </a:r>
              <a:endParaRPr lang="en-US" altLang="en-FR" sz="2100">
                <a:latin typeface="Times" pitchFamily="2" charset="0"/>
              </a:endParaRPr>
            </a:p>
          </p:txBody>
        </p:sp>
        <p:sp>
          <p:nvSpPr>
            <p:cNvPr id="42510" name="Rectangle 615">
              <a:extLst>
                <a:ext uri="{FF2B5EF4-FFF2-40B4-BE49-F238E27FC236}">
                  <a16:creationId xmlns:a16="http://schemas.microsoft.com/office/drawing/2014/main" id="{7CD915E2-321E-EF4F-B4BF-F683979CD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7" y="3900"/>
              <a:ext cx="6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1050">
                  <a:solidFill>
                    <a:srgbClr val="000000"/>
                  </a:solidFill>
                  <a:latin typeface="Helvetica" pitchFamily="2" charset="0"/>
                </a:rPr>
                <a:t>e</a:t>
              </a:r>
              <a:endParaRPr lang="en-US" altLang="en-FR" sz="2100">
                <a:latin typeface="Times" pitchFamily="2" charset="0"/>
              </a:endParaRPr>
            </a:p>
          </p:txBody>
        </p:sp>
        <p:sp>
          <p:nvSpPr>
            <p:cNvPr id="42511" name="Rectangle 616">
              <a:extLst>
                <a:ext uri="{FF2B5EF4-FFF2-40B4-BE49-F238E27FC236}">
                  <a16:creationId xmlns:a16="http://schemas.microsoft.com/office/drawing/2014/main" id="{DA6974BC-041D-D44A-B213-656E99D58D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8" y="3908"/>
              <a:ext cx="23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600">
                  <a:solidFill>
                    <a:srgbClr val="000000"/>
                  </a:solidFill>
                  <a:latin typeface="Helvetica" pitchFamily="2" charset="0"/>
                </a:rPr>
                <a:t>-</a:t>
              </a:r>
              <a:endParaRPr lang="en-US" altLang="en-FR" sz="2100">
                <a:latin typeface="Times" pitchFamily="2" charset="0"/>
              </a:endParaRPr>
            </a:p>
          </p:txBody>
        </p:sp>
        <p:sp>
          <p:nvSpPr>
            <p:cNvPr id="42512" name="Rectangle 617">
              <a:extLst>
                <a:ext uri="{FF2B5EF4-FFF2-40B4-BE49-F238E27FC236}">
                  <a16:creationId xmlns:a16="http://schemas.microsoft.com/office/drawing/2014/main" id="{3370B95F-6A41-0C4C-9CAC-A40F2F7D3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6" y="3443"/>
              <a:ext cx="6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1050">
                  <a:solidFill>
                    <a:srgbClr val="000000"/>
                  </a:solidFill>
                  <a:latin typeface="Helvetica" pitchFamily="2" charset="0"/>
                </a:rPr>
                <a:t>e</a:t>
              </a:r>
              <a:endParaRPr lang="en-US" altLang="en-FR" sz="2100">
                <a:latin typeface="Times" pitchFamily="2" charset="0"/>
              </a:endParaRPr>
            </a:p>
          </p:txBody>
        </p:sp>
        <p:sp>
          <p:nvSpPr>
            <p:cNvPr id="42513" name="Rectangle 618">
              <a:extLst>
                <a:ext uri="{FF2B5EF4-FFF2-40B4-BE49-F238E27FC236}">
                  <a16:creationId xmlns:a16="http://schemas.microsoft.com/office/drawing/2014/main" id="{7BA37F05-9E36-BA42-9058-C87FDC810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6" y="3451"/>
              <a:ext cx="23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FR" sz="600">
                  <a:solidFill>
                    <a:srgbClr val="000000"/>
                  </a:solidFill>
                  <a:latin typeface="Helvetica" pitchFamily="2" charset="0"/>
                </a:rPr>
                <a:t>-</a:t>
              </a:r>
              <a:endParaRPr lang="en-US" altLang="en-FR" sz="2100">
                <a:latin typeface="Times" pitchFamily="2" charset="0"/>
              </a:endParaRPr>
            </a:p>
          </p:txBody>
        </p:sp>
      </p:grpSp>
      <p:sp>
        <p:nvSpPr>
          <p:cNvPr id="42407" name="Rectangle 619">
            <a:extLst>
              <a:ext uri="{FF2B5EF4-FFF2-40B4-BE49-F238E27FC236}">
                <a16:creationId xmlns:a16="http://schemas.microsoft.com/office/drawing/2014/main" id="{2116E4E5-D8FB-EE4A-B5CC-386D980F1B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2747" y="3729037"/>
            <a:ext cx="327974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     </a:t>
            </a:r>
            <a:r>
              <a:rPr lang="en-US" altLang="en-FR" sz="1350">
                <a:solidFill>
                  <a:srgbClr val="FF0000"/>
                </a:solidFill>
                <a:latin typeface="Helvetica" pitchFamily="2" charset="0"/>
              </a:rPr>
              <a:t>Physique intéressante ≈ 10 </a:t>
            </a:r>
            <a:r>
              <a:rPr lang="en-US" altLang="en-FR" sz="1350" baseline="30000">
                <a:solidFill>
                  <a:srgbClr val="FF0000"/>
                </a:solidFill>
                <a:latin typeface="Helvetica" pitchFamily="2" charset="0"/>
              </a:rPr>
              <a:t>-5</a:t>
            </a:r>
            <a:r>
              <a:rPr lang="en-US" altLang="en-FR" sz="1350">
                <a:solidFill>
                  <a:srgbClr val="FF0000"/>
                </a:solidFill>
                <a:latin typeface="Helvetica" pitchFamily="2" charset="0"/>
              </a:rPr>
              <a:t> Hz</a:t>
            </a:r>
          </a:p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    (bosons W, Z, quark Top, Higgs, …)	 </a:t>
            </a:r>
            <a:endParaRPr lang="en-US" altLang="en-FR" sz="2100">
              <a:latin typeface="Times" pitchFamily="2" charset="0"/>
            </a:endParaRPr>
          </a:p>
        </p:txBody>
      </p:sp>
      <p:sp>
        <p:nvSpPr>
          <p:cNvPr id="42408" name="Rectangle 280">
            <a:extLst>
              <a:ext uri="{FF2B5EF4-FFF2-40B4-BE49-F238E27FC236}">
                <a16:creationId xmlns:a16="http://schemas.microsoft.com/office/drawing/2014/main" id="{3E9B2F55-E787-214D-A59E-E477799CBE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2772" y="2974181"/>
            <a:ext cx="273248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~ </a:t>
            </a:r>
            <a:r>
              <a:rPr lang="en-US" altLang="en-FR" sz="1350">
                <a:solidFill>
                  <a:srgbClr val="FF0000"/>
                </a:solidFill>
                <a:latin typeface="Helvetica" pitchFamily="2" charset="0"/>
              </a:rPr>
              <a:t>40-60 collisions de protons </a:t>
            </a:r>
            <a:r>
              <a:rPr lang="en-US" altLang="en-FR" sz="1350">
                <a:solidFill>
                  <a:srgbClr val="000000"/>
                </a:solidFill>
                <a:latin typeface="Helvetica" pitchFamily="2" charset="0"/>
              </a:rPr>
              <a:t>par croisement des faisceaux</a:t>
            </a:r>
            <a:endParaRPr lang="en-US" altLang="en-FR" sz="2100">
              <a:latin typeface="Times" pitchFamily="2" charset="0"/>
            </a:endParaRPr>
          </a:p>
        </p:txBody>
      </p:sp>
      <p:sp>
        <p:nvSpPr>
          <p:cNvPr id="42409" name="Rectangle 276">
            <a:extLst>
              <a:ext uri="{FF2B5EF4-FFF2-40B4-BE49-F238E27FC236}">
                <a16:creationId xmlns:a16="http://schemas.microsoft.com/office/drawing/2014/main" id="{5F60E3EE-22C8-9648-942A-22F7C7FCE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1" y="1334691"/>
            <a:ext cx="2531399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350">
                <a:latin typeface="Helvetica" pitchFamily="2" charset="0"/>
              </a:rPr>
              <a:t>Energie des faisceaux: </a:t>
            </a:r>
            <a:r>
              <a:rPr lang="en-US" altLang="en-FR" sz="1350">
                <a:solidFill>
                  <a:srgbClr val="FF0000"/>
                </a:solidFill>
                <a:latin typeface="Helvetica" pitchFamily="2" charset="0"/>
              </a:rPr>
              <a:t>7 + 7 TeV</a:t>
            </a:r>
          </a:p>
        </p:txBody>
      </p:sp>
      <p:sp>
        <p:nvSpPr>
          <p:cNvPr id="42410" name="Slide Number Placeholder 619">
            <a:extLst>
              <a:ext uri="{FF2B5EF4-FFF2-40B4-BE49-F238E27FC236}">
                <a16:creationId xmlns:a16="http://schemas.microsoft.com/office/drawing/2014/main" id="{78BD0FEC-C848-8549-9631-00C9CFA47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CB4B167-8DEB-2A4F-AC96-821AD19DDCB7}" type="slidenum">
              <a:rPr lang="fr-FR" altLang="en-FR" sz="1200">
                <a:latin typeface="Calibri" panose="020F0502020204030204" pitchFamily="34" charset="0"/>
              </a:rPr>
              <a:pPr eaLnBrk="1" hangingPunct="1"/>
              <a:t>54</a:t>
            </a:fld>
            <a:endParaRPr lang="fr-FR" altLang="en-FR" sz="1200">
              <a:latin typeface="Calibri" panose="020F0502020204030204" pitchFamily="34" charset="0"/>
            </a:endParaRPr>
          </a:p>
        </p:txBody>
      </p:sp>
      <p:sp>
        <p:nvSpPr>
          <p:cNvPr id="42411" name="Footer Placeholder 620">
            <a:extLst>
              <a:ext uri="{FF2B5EF4-FFF2-40B4-BE49-F238E27FC236}">
                <a16:creationId xmlns:a16="http://schemas.microsoft.com/office/drawing/2014/main" id="{AEDA9D97-A2FC-B649-982B-65DAF8831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 dirty="0">
                <a:latin typeface="Calibri" panose="020F0502020204030204" pitchFamily="34" charset="0"/>
              </a:rPr>
              <a:t>M. Bomben - </a:t>
            </a:r>
            <a:r>
              <a:rPr lang="en-US" altLang="en-FR" sz="1200" dirty="0" err="1">
                <a:latin typeface="Calibri" panose="020F0502020204030204" pitchFamily="34" charset="0"/>
              </a:rPr>
              <a:t>MasterClass</a:t>
            </a:r>
            <a:r>
              <a:rPr lang="en-US" altLang="en-FR" sz="1200" dirty="0">
                <a:latin typeface="Calibri" panose="020F0502020204030204" pitchFamily="34" charset="0"/>
              </a:rPr>
              <a:t> 2023</a:t>
            </a:r>
            <a:endParaRPr lang="fr-FR" altLang="en-FR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8BE20-B35D-FEF3-F7BE-E68CC639B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Mais comment « voir » les particules ?</a:t>
            </a:r>
          </a:p>
        </p:txBody>
      </p:sp>
      <p:pic>
        <p:nvPicPr>
          <p:cNvPr id="4" name="Picture 6" descr="Untitled.png">
            <a:extLst>
              <a:ext uri="{FF2B5EF4-FFF2-40B4-BE49-F238E27FC236}">
                <a16:creationId xmlns:a16="http://schemas.microsoft.com/office/drawing/2014/main" id="{25A7AF31-B95C-4507-7E3D-6D60F5BC0A03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76" y="734472"/>
            <a:ext cx="7620148" cy="35510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E2DFAA-6E4C-ADBE-5505-4E12975559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914" y="1041991"/>
            <a:ext cx="5778572" cy="36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CB88BD4-B8DD-AED7-F4B8-BE90FE01A315}"/>
              </a:ext>
            </a:extLst>
          </p:cNvPr>
          <p:cNvSpPr txBox="1"/>
          <p:nvPr/>
        </p:nvSpPr>
        <p:spPr>
          <a:xfrm>
            <a:off x="6452594" y="2004235"/>
            <a:ext cx="5405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000" dirty="0"/>
              <a:t>?</a:t>
            </a: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BC35C701-0A58-5D79-E6C3-781A032DC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" y="4304224"/>
            <a:ext cx="914931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fr-FR" altLang="en-FR" sz="1800" b="1" dirty="0">
                <a:latin typeface="+mn-lt"/>
              </a:rPr>
              <a:t>Evènement enregistré par Atlas, expérience au LHC,</a:t>
            </a:r>
          </a:p>
          <a:p>
            <a:pPr algn="ctr" eaLnBrk="1" hangingPunct="1"/>
            <a:r>
              <a:rPr lang="fr-FR" altLang="en-FR" sz="1800" b="1" dirty="0">
                <a:latin typeface="+mn-lt"/>
              </a:rPr>
              <a:t>avec 25 collisions de paires de protons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04B1E0-9568-BA98-DAF4-06800EBDC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CA5EB2-5EC5-03B9-D198-461DD7CCC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605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>
            <a:extLst>
              <a:ext uri="{FF2B5EF4-FFF2-40B4-BE49-F238E27FC236}">
                <a16:creationId xmlns:a16="http://schemas.microsoft.com/office/drawing/2014/main" id="{8A28EA00-D329-4648-B8F5-99D753236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FR" dirty="0">
                <a:ea typeface="ＭＳ Ｐゴシック" panose="020B0600070205080204" pitchFamily="34" charset="-128"/>
              </a:rPr>
              <a:t> Comment « </a:t>
            </a:r>
            <a:r>
              <a:rPr lang="en-US" altLang="en-FR" dirty="0" err="1">
                <a:ea typeface="ＭＳ Ｐゴシック" panose="020B0600070205080204" pitchFamily="34" charset="-128"/>
              </a:rPr>
              <a:t>voir</a:t>
            </a:r>
            <a:r>
              <a:rPr lang="en-US" altLang="en-FR" dirty="0">
                <a:ea typeface="ＭＳ Ｐゴシック" panose="020B0600070205080204" pitchFamily="34" charset="-128"/>
              </a:rPr>
              <a:t> » les </a:t>
            </a:r>
            <a:r>
              <a:rPr lang="en-US" altLang="en-FR" dirty="0" err="1">
                <a:ea typeface="ＭＳ Ｐゴシック" panose="020B0600070205080204" pitchFamily="34" charset="-128"/>
              </a:rPr>
              <a:t>particules</a:t>
            </a:r>
            <a:r>
              <a:rPr lang="en-US" altLang="en-FR" dirty="0">
                <a:ea typeface="ＭＳ Ｐゴシック" panose="020B0600070205080204" pitchFamily="34" charset="-128"/>
              </a:rPr>
              <a:t> ?</a:t>
            </a:r>
            <a:endParaRPr lang="fr-FR" altLang="en-FR" dirty="0">
              <a:ea typeface="ＭＳ Ｐゴシック" panose="020B0600070205080204" pitchFamily="3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45E97-A04D-224F-9020-4B0D18FAF6C1}"/>
              </a:ext>
            </a:extLst>
          </p:cNvPr>
          <p:cNvSpPr txBox="1">
            <a:spLocks/>
          </p:cNvSpPr>
          <p:nvPr/>
        </p:nvSpPr>
        <p:spPr bwMode="auto">
          <a:xfrm>
            <a:off x="1142999" y="695545"/>
            <a:ext cx="7299251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FR" sz="1800" dirty="0">
                <a:latin typeface="Calibri" panose="020F0502020204030204" pitchFamily="34" charset="0"/>
              </a:rPr>
              <a:t>Le but </a:t>
            </a:r>
            <a:r>
              <a:rPr lang="en-US" altLang="en-FR" sz="1800" dirty="0" err="1">
                <a:latin typeface="Calibri" panose="020F0502020204030204" pitchFamily="34" charset="0"/>
              </a:rPr>
              <a:t>est</a:t>
            </a:r>
            <a:r>
              <a:rPr lang="en-US" altLang="en-FR" sz="1800" dirty="0">
                <a:latin typeface="Calibri" panose="020F0502020204030204" pitchFamily="34" charset="0"/>
              </a:rPr>
              <a:t> de </a:t>
            </a:r>
            <a:r>
              <a:rPr lang="en-US" altLang="en-FR" sz="1800" dirty="0" err="1">
                <a:latin typeface="Calibri" panose="020F0502020204030204" pitchFamily="34" charset="0"/>
              </a:rPr>
              <a:t>mesurer</a:t>
            </a:r>
            <a:r>
              <a:rPr lang="en-US" altLang="en-FR" sz="1800" dirty="0">
                <a:latin typeface="Calibri" panose="020F0502020204030204" pitchFamily="34" charset="0"/>
              </a:rPr>
              <a:t> la position dans l</a:t>
            </a:r>
            <a:r>
              <a:rPr lang="ja-JP" altLang="en-US" sz="1800">
                <a:latin typeface="Calibri" panose="020F0502020204030204" pitchFamily="34" charset="0"/>
              </a:rPr>
              <a:t>’</a:t>
            </a:r>
            <a:r>
              <a:rPr lang="en-US" altLang="ja-JP" sz="1800" dirty="0" err="1">
                <a:latin typeface="Calibri" panose="020F0502020204030204" pitchFamily="34" charset="0"/>
              </a:rPr>
              <a:t>espace</a:t>
            </a:r>
            <a:r>
              <a:rPr lang="en-US" altLang="ja-JP" sz="1800" dirty="0">
                <a:latin typeface="Calibri" panose="020F0502020204030204" pitchFamily="34" charset="0"/>
              </a:rPr>
              <a:t>, la  charge, </a:t>
            </a:r>
            <a:r>
              <a:rPr lang="en-US" altLang="ja-JP" sz="1800" dirty="0" err="1">
                <a:latin typeface="Calibri" panose="020F0502020204030204" pitchFamily="34" charset="0"/>
              </a:rPr>
              <a:t>vitesse</a:t>
            </a:r>
            <a:r>
              <a:rPr lang="en-US" altLang="ja-JP" sz="1800" dirty="0">
                <a:latin typeface="Calibri" panose="020F0502020204030204" pitchFamily="34" charset="0"/>
              </a:rPr>
              <a:t>,  masse et  </a:t>
            </a:r>
            <a:r>
              <a:rPr lang="en-US" altLang="ja-JP" sz="1800" dirty="0" err="1">
                <a:latin typeface="Calibri" panose="020F0502020204030204" pitchFamily="34" charset="0"/>
              </a:rPr>
              <a:t>énergie</a:t>
            </a:r>
            <a:r>
              <a:rPr lang="en-US" altLang="ja-JP" sz="1800" dirty="0">
                <a:latin typeface="Calibri" panose="020F0502020204030204" pitchFamily="34" charset="0"/>
              </a:rPr>
              <a:t> des </a:t>
            </a:r>
            <a:r>
              <a:rPr lang="en-US" altLang="ja-JP" sz="1800" dirty="0" err="1">
                <a:latin typeface="Calibri" panose="020F0502020204030204" pitchFamily="34" charset="0"/>
              </a:rPr>
              <a:t>particules</a:t>
            </a:r>
            <a:r>
              <a:rPr lang="en-US" altLang="ja-JP" sz="1800" dirty="0">
                <a:latin typeface="Calibri" panose="020F0502020204030204" pitchFamily="34" charset="0"/>
              </a:rPr>
              <a:t> </a:t>
            </a:r>
            <a:r>
              <a:rPr lang="en-US" altLang="ja-JP" sz="1800" dirty="0" err="1">
                <a:latin typeface="Calibri" panose="020F0502020204030204" pitchFamily="34" charset="0"/>
              </a:rPr>
              <a:t>produites</a:t>
            </a:r>
            <a:r>
              <a:rPr lang="en-US" altLang="ja-JP" sz="1800" dirty="0">
                <a:latin typeface="Calibri" panose="020F0502020204030204" pitchFamily="34" charset="0"/>
              </a:rPr>
              <a:t> </a:t>
            </a:r>
            <a:r>
              <a:rPr lang="en-US" altLang="ja-JP" sz="1800" dirty="0" err="1">
                <a:latin typeface="Calibri" panose="020F0502020204030204" pitchFamily="34" charset="0"/>
              </a:rPr>
              <a:t>lors</a:t>
            </a:r>
            <a:r>
              <a:rPr lang="en-US" altLang="ja-JP" sz="1800" dirty="0">
                <a:latin typeface="Calibri" panose="020F0502020204030204" pitchFamily="34" charset="0"/>
              </a:rPr>
              <a:t> des collisions .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FR" sz="1800" dirty="0">
                <a:latin typeface="Calibri" panose="020F0502020204030204" pitchFamily="34" charset="0"/>
              </a:rPr>
              <a:t>Pour </a:t>
            </a:r>
            <a:r>
              <a:rPr lang="en-US" altLang="en-FR" sz="1800" dirty="0" err="1">
                <a:latin typeface="Calibri" panose="020F0502020204030204" pitchFamily="34" charset="0"/>
              </a:rPr>
              <a:t>ce</a:t>
            </a:r>
            <a:r>
              <a:rPr lang="en-US" altLang="en-FR" sz="1800" dirty="0">
                <a:latin typeface="Calibri" panose="020F0502020204030204" pitchFamily="34" charset="0"/>
              </a:rPr>
              <a:t> faire, les </a:t>
            </a:r>
            <a:r>
              <a:rPr lang="en-US" altLang="en-FR" sz="1800" dirty="0" err="1">
                <a:latin typeface="Calibri" panose="020F0502020204030204" pitchFamily="34" charset="0"/>
              </a:rPr>
              <a:t>détecteurs</a:t>
            </a:r>
            <a:r>
              <a:rPr lang="en-US" altLang="en-FR" sz="1800" dirty="0">
                <a:latin typeface="Calibri" panose="020F0502020204030204" pitchFamily="34" charset="0"/>
              </a:rPr>
              <a:t> </a:t>
            </a:r>
            <a:r>
              <a:rPr lang="en-US" altLang="en-FR" sz="1800" dirty="0" err="1">
                <a:latin typeface="Calibri" panose="020F0502020204030204" pitchFamily="34" charset="0"/>
              </a:rPr>
              <a:t>comportent</a:t>
            </a:r>
            <a:r>
              <a:rPr lang="en-US" altLang="en-FR" sz="1800" dirty="0">
                <a:latin typeface="Calibri" panose="020F0502020204030204" pitchFamily="34" charset="0"/>
              </a:rPr>
              <a:t> de </a:t>
            </a:r>
            <a:r>
              <a:rPr lang="en-US" altLang="en-FR" sz="1800" dirty="0" err="1">
                <a:latin typeface="Calibri" panose="020F0502020204030204" pitchFamily="34" charset="0"/>
              </a:rPr>
              <a:t>nombreuses</a:t>
            </a:r>
            <a:r>
              <a:rPr lang="en-US" altLang="en-FR" sz="1800" dirty="0">
                <a:latin typeface="Calibri" panose="020F0502020204030204" pitchFamily="34" charset="0"/>
              </a:rPr>
              <a:t> « couches», </a:t>
            </a:r>
            <a:r>
              <a:rPr lang="en-US" altLang="en-FR" sz="1800" dirty="0" err="1">
                <a:latin typeface="Calibri" panose="020F0502020204030204" pitchFamily="34" charset="0"/>
              </a:rPr>
              <a:t>dont</a:t>
            </a:r>
            <a:r>
              <a:rPr lang="en-US" altLang="en-FR" sz="1800" dirty="0">
                <a:latin typeface="Calibri" panose="020F0502020204030204" pitchFamily="34" charset="0"/>
              </a:rPr>
              <a:t> </a:t>
            </a:r>
            <a:r>
              <a:rPr lang="en-US" altLang="en-FR" sz="1800" dirty="0" err="1">
                <a:latin typeface="Calibri" panose="020F0502020204030204" pitchFamily="34" charset="0"/>
              </a:rPr>
              <a:t>chacun</a:t>
            </a:r>
            <a:r>
              <a:rPr lang="en-US" altLang="en-FR" sz="1800" dirty="0">
                <a:latin typeface="Calibri" panose="020F0502020204030204" pitchFamily="34" charset="0"/>
              </a:rPr>
              <a:t> a un </a:t>
            </a:r>
            <a:r>
              <a:rPr lang="en-US" altLang="en-FR" sz="1800" dirty="0" err="1">
                <a:latin typeface="Calibri" panose="020F0502020204030204" pitchFamily="34" charset="0"/>
              </a:rPr>
              <a:t>rôle</a:t>
            </a:r>
            <a:r>
              <a:rPr lang="en-US" altLang="en-FR" sz="1800" dirty="0">
                <a:latin typeface="Calibri" panose="020F0502020204030204" pitchFamily="34" charset="0"/>
              </a:rPr>
              <a:t> précis dans la reconstitution des collisions. </a:t>
            </a:r>
          </a:p>
        </p:txBody>
      </p:sp>
      <p:pic>
        <p:nvPicPr>
          <p:cNvPr id="4" name="Picture 3" descr="decay_chart">
            <a:extLst>
              <a:ext uri="{FF2B5EF4-FFF2-40B4-BE49-F238E27FC236}">
                <a16:creationId xmlns:a16="http://schemas.microsoft.com/office/drawing/2014/main" id="{E86E4A3D-796F-494E-82E9-0523EA954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483" y="2019300"/>
            <a:ext cx="49720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Slide Number Placeholder 4">
            <a:extLst>
              <a:ext uri="{FF2B5EF4-FFF2-40B4-BE49-F238E27FC236}">
                <a16:creationId xmlns:a16="http://schemas.microsoft.com/office/drawing/2014/main" id="{5435B405-39CA-0A4D-BBC0-C1AE393B7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36ED2A1-AA48-FD40-ABC5-7E94CAA8AEC3}" type="slidenum">
              <a:rPr lang="fr-FR" altLang="en-FR" sz="1200">
                <a:latin typeface="Calibri" panose="020F0502020204030204" pitchFamily="34" charset="0"/>
              </a:rPr>
              <a:pPr eaLnBrk="1" hangingPunct="1"/>
              <a:t>56</a:t>
            </a:fld>
            <a:endParaRPr lang="fr-FR" altLang="en-FR" sz="1200">
              <a:latin typeface="Calibri" panose="020F0502020204030204" pitchFamily="34" charset="0"/>
            </a:endParaRPr>
          </a:p>
        </p:txBody>
      </p:sp>
      <p:sp>
        <p:nvSpPr>
          <p:cNvPr id="49157" name="Footer Placeholder 5">
            <a:extLst>
              <a:ext uri="{FF2B5EF4-FFF2-40B4-BE49-F238E27FC236}">
                <a16:creationId xmlns:a16="http://schemas.microsoft.com/office/drawing/2014/main" id="{4B2BE17C-FF7F-044F-B59E-2B991CDCF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 dirty="0">
                <a:latin typeface="Calibri" panose="020F0502020204030204" pitchFamily="34" charset="0"/>
              </a:rPr>
              <a:t>M. Bomben - </a:t>
            </a:r>
            <a:r>
              <a:rPr lang="en-US" altLang="en-FR" sz="1200" dirty="0" err="1">
                <a:latin typeface="Calibri" panose="020F0502020204030204" pitchFamily="34" charset="0"/>
              </a:rPr>
              <a:t>MasterClass</a:t>
            </a:r>
            <a:r>
              <a:rPr lang="en-US" altLang="en-FR" sz="1200" dirty="0">
                <a:latin typeface="Calibri" panose="020F0502020204030204" pitchFamily="34" charset="0"/>
              </a:rPr>
              <a:t> 2023</a:t>
            </a:r>
            <a:endParaRPr lang="fr-FR" altLang="en-FR" sz="1200" dirty="0">
              <a:latin typeface="Calibri" panose="020F0502020204030204" pitchFamily="34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47CAD28-0891-12C8-A244-5E619EF5379F}"/>
              </a:ext>
            </a:extLst>
          </p:cNvPr>
          <p:cNvCxnSpPr/>
          <p:nvPr/>
        </p:nvCxnSpPr>
        <p:spPr>
          <a:xfrm>
            <a:off x="1307805" y="2455234"/>
            <a:ext cx="0" cy="10003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FF0E7BB-D1FB-B79F-0691-BBA5A6422F99}"/>
              </a:ext>
            </a:extLst>
          </p:cNvPr>
          <p:cNvCxnSpPr>
            <a:cxnSpLocks/>
          </p:cNvCxnSpPr>
          <p:nvPr/>
        </p:nvCxnSpPr>
        <p:spPr>
          <a:xfrm flipV="1">
            <a:off x="1307805" y="3597349"/>
            <a:ext cx="0" cy="11766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xplosion 2 7">
            <a:extLst>
              <a:ext uri="{FF2B5EF4-FFF2-40B4-BE49-F238E27FC236}">
                <a16:creationId xmlns:a16="http://schemas.microsoft.com/office/drawing/2014/main" id="{DEE7A46D-1E8B-F3CF-3E2D-F327566D75C8}"/>
              </a:ext>
            </a:extLst>
          </p:cNvPr>
          <p:cNvSpPr/>
          <p:nvPr/>
        </p:nvSpPr>
        <p:spPr>
          <a:xfrm>
            <a:off x="480536" y="2955407"/>
            <a:ext cx="1654537" cy="1074922"/>
          </a:xfrm>
          <a:prstGeom prst="irregularSeal2">
            <a:avLst/>
          </a:prstGeom>
          <a:solidFill>
            <a:srgbClr val="FFFF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BANG!</a:t>
            </a:r>
          </a:p>
        </p:txBody>
      </p:sp>
      <p:pic>
        <p:nvPicPr>
          <p:cNvPr id="9" name="Picture 8" descr="decay_chart">
            <a:extLst>
              <a:ext uri="{FF2B5EF4-FFF2-40B4-BE49-F238E27FC236}">
                <a16:creationId xmlns:a16="http://schemas.microsoft.com/office/drawing/2014/main" id="{10DFB894-4523-3E94-B7F8-B5B75CB678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166"/>
          <a:stretch/>
        </p:blipFill>
        <p:spPr bwMode="auto">
          <a:xfrm>
            <a:off x="2200495" y="2001576"/>
            <a:ext cx="787252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8D16E3-A90E-D0B7-6AB5-D22E8A76EBB0}"/>
              </a:ext>
            </a:extLst>
          </p:cNvPr>
          <p:cNvSpPr txBox="1"/>
          <p:nvPr/>
        </p:nvSpPr>
        <p:spPr>
          <a:xfrm>
            <a:off x="1190845" y="208590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BD5213-AF49-20FA-477A-29C98AD8C74B}"/>
              </a:ext>
            </a:extLst>
          </p:cNvPr>
          <p:cNvSpPr txBox="1"/>
          <p:nvPr/>
        </p:nvSpPr>
        <p:spPr>
          <a:xfrm>
            <a:off x="1181954" y="465059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10" grpId="0"/>
      <p:bldP spid="10" grpId="1"/>
      <p:bldP spid="11" grpId="0"/>
      <p:bldP spid="11" grpId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>
            <a:extLst>
              <a:ext uri="{FF2B5EF4-FFF2-40B4-BE49-F238E27FC236}">
                <a16:creationId xmlns:a16="http://schemas.microsoft.com/office/drawing/2014/main" id="{BFA67A53-7C6C-8146-AD93-F91186E0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ATLAS, le géant</a:t>
            </a:r>
          </a:p>
        </p:txBody>
      </p:sp>
      <p:grpSp>
        <p:nvGrpSpPr>
          <p:cNvPr id="50178" name="Group 3">
            <a:extLst>
              <a:ext uri="{FF2B5EF4-FFF2-40B4-BE49-F238E27FC236}">
                <a16:creationId xmlns:a16="http://schemas.microsoft.com/office/drawing/2014/main" id="{86CF5380-D340-4546-86A6-0A78123C8950}"/>
              </a:ext>
            </a:extLst>
          </p:cNvPr>
          <p:cNvGrpSpPr>
            <a:grpSpLocks/>
          </p:cNvGrpSpPr>
          <p:nvPr/>
        </p:nvGrpSpPr>
        <p:grpSpPr bwMode="auto">
          <a:xfrm>
            <a:off x="1645444" y="1029891"/>
            <a:ext cx="5438775" cy="2947988"/>
            <a:chOff x="422" y="865"/>
            <a:chExt cx="4568" cy="2476"/>
          </a:xfrm>
        </p:grpSpPr>
        <p:pic>
          <p:nvPicPr>
            <p:cNvPr id="50185" name="Picture 4">
              <a:extLst>
                <a:ext uri="{FF2B5EF4-FFF2-40B4-BE49-F238E27FC236}">
                  <a16:creationId xmlns:a16="http://schemas.microsoft.com/office/drawing/2014/main" id="{56DE6A63-5004-8C46-95E1-D03D448308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" y="865"/>
              <a:ext cx="4569" cy="2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50186" name="Text Box 5">
              <a:extLst>
                <a:ext uri="{FF2B5EF4-FFF2-40B4-BE49-F238E27FC236}">
                  <a16:creationId xmlns:a16="http://schemas.microsoft.com/office/drawing/2014/main" id="{D8DB29B3-4C2D-6B4A-A776-CC6D1556BB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" y="865"/>
              <a:ext cx="4569" cy="2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fr-FR" altLang="en-FR" sz="135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 Box 6">
            <a:extLst>
              <a:ext uri="{FF2B5EF4-FFF2-40B4-BE49-F238E27FC236}">
                <a16:creationId xmlns:a16="http://schemas.microsoft.com/office/drawing/2014/main" id="{79375B51-9A1D-AA45-B570-4AFEDF684E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4850" y="3943351"/>
            <a:ext cx="2560828" cy="27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en-FR" sz="1350">
                <a:solidFill>
                  <a:srgbClr val="000000"/>
                </a:solidFill>
                <a:latin typeface="Calibri" panose="020F0502020204030204" pitchFamily="34" charset="0"/>
              </a:rPr>
              <a:t>Personnages à l</a:t>
            </a:r>
            <a:r>
              <a:rPr lang="fr-FR" altLang="en-US" sz="1350">
                <a:solidFill>
                  <a:srgbClr val="000000"/>
                </a:solidFill>
                <a:latin typeface="Calibri" panose="020F0502020204030204" pitchFamily="34" charset="0"/>
              </a:rPr>
              <a:t>’</a:t>
            </a:r>
            <a:r>
              <a:rPr lang="fr-FR" altLang="en-FR" sz="1350">
                <a:solidFill>
                  <a:srgbClr val="000000"/>
                </a:solidFill>
                <a:latin typeface="Calibri" panose="020F0502020204030204" pitchFamily="34" charset="0"/>
              </a:rPr>
              <a:t>échelle du dessin !</a:t>
            </a:r>
          </a:p>
        </p:txBody>
      </p:sp>
      <p:sp>
        <p:nvSpPr>
          <p:cNvPr id="7" name="Line 7">
            <a:extLst>
              <a:ext uri="{FF2B5EF4-FFF2-40B4-BE49-F238E27FC236}">
                <a16:creationId xmlns:a16="http://schemas.microsoft.com/office/drawing/2014/main" id="{2CC55911-F37C-5940-B0E0-809C4452F80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85110" y="3656410"/>
            <a:ext cx="402431" cy="288131"/>
          </a:xfrm>
          <a:prstGeom prst="line">
            <a:avLst/>
          </a:prstGeom>
          <a:noFill/>
          <a:ln w="3168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8" name="Line 8">
            <a:extLst>
              <a:ext uri="{FF2B5EF4-FFF2-40B4-BE49-F238E27FC236}">
                <a16:creationId xmlns:a16="http://schemas.microsoft.com/office/drawing/2014/main" id="{4757D85A-BE20-8F49-A82D-048CEA0AC07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86350" y="3542110"/>
            <a:ext cx="285750" cy="402431"/>
          </a:xfrm>
          <a:prstGeom prst="line">
            <a:avLst/>
          </a:prstGeom>
          <a:noFill/>
          <a:ln w="3168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50183" name="Slide Number Placeholder 9">
            <a:extLst>
              <a:ext uri="{FF2B5EF4-FFF2-40B4-BE49-F238E27FC236}">
                <a16:creationId xmlns:a16="http://schemas.microsoft.com/office/drawing/2014/main" id="{A0CABA71-E8A7-B544-B1E9-773F1D8C3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799D130-A38A-4C44-8E47-2B39627504F7}" type="slidenum">
              <a:rPr lang="fr-FR" altLang="en-FR" sz="1200">
                <a:latin typeface="Calibri" panose="020F0502020204030204" pitchFamily="34" charset="0"/>
              </a:rPr>
              <a:pPr eaLnBrk="1" hangingPunct="1"/>
              <a:t>57</a:t>
            </a:fld>
            <a:endParaRPr lang="fr-FR" altLang="en-FR" sz="1200">
              <a:latin typeface="Calibri" panose="020F0502020204030204" pitchFamily="34" charset="0"/>
            </a:endParaRPr>
          </a:p>
        </p:txBody>
      </p:sp>
      <p:sp>
        <p:nvSpPr>
          <p:cNvPr id="50184" name="Footer Placeholder 10">
            <a:extLst>
              <a:ext uri="{FF2B5EF4-FFF2-40B4-BE49-F238E27FC236}">
                <a16:creationId xmlns:a16="http://schemas.microsoft.com/office/drawing/2014/main" id="{B96D09DB-9670-2A4D-A68A-4D86DA693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 dirty="0">
                <a:latin typeface="Calibri" panose="020F0502020204030204" pitchFamily="34" charset="0"/>
              </a:rPr>
              <a:t>M. Bomben - </a:t>
            </a:r>
            <a:r>
              <a:rPr lang="en-US" altLang="en-FR" sz="1200" dirty="0" err="1">
                <a:latin typeface="Calibri" panose="020F0502020204030204" pitchFamily="34" charset="0"/>
              </a:rPr>
              <a:t>MasterClass</a:t>
            </a:r>
            <a:r>
              <a:rPr lang="en-US" altLang="en-FR" sz="1200" dirty="0">
                <a:latin typeface="Calibri" panose="020F0502020204030204" pitchFamily="34" charset="0"/>
              </a:rPr>
              <a:t> 2023</a:t>
            </a:r>
            <a:endParaRPr lang="fr-FR" altLang="en-FR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03123E68-21AE-9646-8730-2EA430F40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FR" altLang="en-FR">
              <a:ea typeface="ＭＳ Ｐゴシック" panose="020B0600070205080204" pitchFamily="34" charset="-128"/>
            </a:endParaRPr>
          </a:p>
        </p:txBody>
      </p:sp>
      <p:pic>
        <p:nvPicPr>
          <p:cNvPr id="51202" name="Picture 2">
            <a:extLst>
              <a:ext uri="{FF2B5EF4-FFF2-40B4-BE49-F238E27FC236}">
                <a16:creationId xmlns:a16="http://schemas.microsoft.com/office/drawing/2014/main" id="{3CBCF2BE-8109-B545-97E2-D0C96D32CD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-13097"/>
            <a:ext cx="6878241" cy="5156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Slide Number Placeholder 3">
            <a:extLst>
              <a:ext uri="{FF2B5EF4-FFF2-40B4-BE49-F238E27FC236}">
                <a16:creationId xmlns:a16="http://schemas.microsoft.com/office/drawing/2014/main" id="{48D731CF-8EFD-2C45-87C9-9517671F5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90DAAA3-9BB6-E04C-BD0D-4A28DED44C6E}" type="slidenum">
              <a:rPr lang="fr-FR" altLang="en-FR" sz="1200">
                <a:latin typeface="Calibri" panose="020F0502020204030204" pitchFamily="34" charset="0"/>
              </a:rPr>
              <a:pPr eaLnBrk="1" hangingPunct="1"/>
              <a:t>58</a:t>
            </a:fld>
            <a:endParaRPr lang="fr-FR" altLang="en-FR" sz="1200">
              <a:latin typeface="Calibri" panose="020F0502020204030204" pitchFamily="34" charset="0"/>
            </a:endParaRPr>
          </a:p>
        </p:txBody>
      </p:sp>
      <p:sp>
        <p:nvSpPr>
          <p:cNvPr id="51204" name="Footer Placeholder 4">
            <a:extLst>
              <a:ext uri="{FF2B5EF4-FFF2-40B4-BE49-F238E27FC236}">
                <a16:creationId xmlns:a16="http://schemas.microsoft.com/office/drawing/2014/main" id="{67BE1707-6946-1342-9B72-B096D7B55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 dirty="0">
                <a:latin typeface="Calibri" panose="020F0502020204030204" pitchFamily="34" charset="0"/>
              </a:rPr>
              <a:t>M. Bomben - </a:t>
            </a:r>
            <a:r>
              <a:rPr lang="en-US" altLang="en-FR" sz="1200" dirty="0" err="1">
                <a:latin typeface="Calibri" panose="020F0502020204030204" pitchFamily="34" charset="0"/>
              </a:rPr>
              <a:t>MasterClass</a:t>
            </a:r>
            <a:r>
              <a:rPr lang="en-US" altLang="en-FR" sz="1200" dirty="0">
                <a:latin typeface="Calibri" panose="020F0502020204030204" pitchFamily="34" charset="0"/>
              </a:rPr>
              <a:t> 2023</a:t>
            </a:r>
            <a:endParaRPr lang="fr-FR" altLang="en-FR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>
            <a:extLst>
              <a:ext uri="{FF2B5EF4-FFF2-40B4-BE49-F238E27FC236}">
                <a16:creationId xmlns:a16="http://schemas.microsoft.com/office/drawing/2014/main" id="{C5BAE875-1971-0049-87EE-02AFE4205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FR" altLang="en-FR">
              <a:ea typeface="ＭＳ Ｐゴシック" panose="020B0600070205080204" pitchFamily="34" charset="-128"/>
            </a:endParaRPr>
          </a:p>
        </p:txBody>
      </p:sp>
      <p:pic>
        <p:nvPicPr>
          <p:cNvPr id="52226" name="Picture 2">
            <a:extLst>
              <a:ext uri="{FF2B5EF4-FFF2-40B4-BE49-F238E27FC236}">
                <a16:creationId xmlns:a16="http://schemas.microsoft.com/office/drawing/2014/main" id="{0F9208B2-B9B4-8942-9654-014373B607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759" y="1"/>
            <a:ext cx="6878241" cy="5156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Slide Number Placeholder 3">
            <a:extLst>
              <a:ext uri="{FF2B5EF4-FFF2-40B4-BE49-F238E27FC236}">
                <a16:creationId xmlns:a16="http://schemas.microsoft.com/office/drawing/2014/main" id="{2BB0D35D-C9E7-BA48-BB04-20845FBEF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1490067-D40E-CC4C-AB5C-7A53624069BE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59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52228" name="Footer Placeholder 4">
            <a:extLst>
              <a:ext uri="{FF2B5EF4-FFF2-40B4-BE49-F238E27FC236}">
                <a16:creationId xmlns:a16="http://schemas.microsoft.com/office/drawing/2014/main" id="{4C27C826-4B2B-494C-B1B3-CA10ECFF8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>
                <a:latin typeface="Calibri" panose="020F0502020204030204" pitchFamily="34" charset="0"/>
              </a:rPr>
              <a:t>M. Bomben - MasterClass 2023</a:t>
            </a:r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92B5F1-7189-1B4A-E2B7-91610171603A}"/>
              </a:ext>
            </a:extLst>
          </p:cNvPr>
          <p:cNvSpPr txBox="1"/>
          <p:nvPr/>
        </p:nvSpPr>
        <p:spPr>
          <a:xfrm>
            <a:off x="1182624" y="2437364"/>
            <a:ext cx="340158" cy="461665"/>
          </a:xfrm>
          <a:prstGeom prst="rect">
            <a:avLst/>
          </a:prstGeom>
          <a:solidFill>
            <a:srgbClr val="FFD321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0CDD85E-F8A5-68EC-9E2D-74F3D01D4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Oval Callout 6">
            <a:extLst>
              <a:ext uri="{FF2B5EF4-FFF2-40B4-BE49-F238E27FC236}">
                <a16:creationId xmlns:a16="http://schemas.microsoft.com/office/drawing/2014/main" id="{7F3DA6F8-9916-A996-4939-122691983AEE}"/>
              </a:ext>
            </a:extLst>
          </p:cNvPr>
          <p:cNvSpPr/>
          <p:nvPr/>
        </p:nvSpPr>
        <p:spPr>
          <a:xfrm>
            <a:off x="239342" y="472966"/>
            <a:ext cx="3578244" cy="2433206"/>
          </a:xfrm>
          <a:prstGeom prst="wedgeEllipseCallout">
            <a:avLst>
              <a:gd name="adj1" fmla="val 45728"/>
              <a:gd name="adj2" fmla="val 42893"/>
            </a:avLst>
          </a:prstGeom>
          <a:solidFill>
            <a:srgbClr val="FFB90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b="1" dirty="0"/>
              <a:t>Pourquoi s’interroger ?</a:t>
            </a:r>
          </a:p>
          <a:p>
            <a:pPr algn="ctr"/>
            <a:endParaRPr lang="en-FR" b="1" dirty="0"/>
          </a:p>
          <a:p>
            <a:pPr algn="ctr"/>
            <a:r>
              <a:rPr lang="en-FR" b="1" dirty="0"/>
              <a:t>Qu’est-ce que nous avons trouvé ?</a:t>
            </a:r>
          </a:p>
          <a:p>
            <a:pPr algn="ctr"/>
            <a:endParaRPr lang="en-FR" b="1" dirty="0"/>
          </a:p>
          <a:p>
            <a:pPr algn="ctr"/>
            <a:r>
              <a:rPr lang="en-FR" b="1" dirty="0"/>
              <a:t>Et comment on l’a fait 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AAA99D-6F21-55E3-FE43-1B74FC1E5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6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F855CC-30EF-00B1-048F-E620A979D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37078496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>
            <a:extLst>
              <a:ext uri="{FF2B5EF4-FFF2-40B4-BE49-F238E27FC236}">
                <a16:creationId xmlns:a16="http://schemas.microsoft.com/office/drawing/2014/main" id="{6F548FF2-262C-1A43-8365-3A74DE84E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FR" altLang="en-FR">
              <a:ea typeface="ＭＳ Ｐゴシック" panose="020B0600070205080204" pitchFamily="34" charset="-128"/>
            </a:endParaRPr>
          </a:p>
        </p:txBody>
      </p:sp>
      <p:pic>
        <p:nvPicPr>
          <p:cNvPr id="53250" name="Picture 2">
            <a:extLst>
              <a:ext uri="{FF2B5EF4-FFF2-40B4-BE49-F238E27FC236}">
                <a16:creationId xmlns:a16="http://schemas.microsoft.com/office/drawing/2014/main" id="{1C32CD77-B5F5-2A41-8DA8-6C3FFC2CDE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759" y="-13097"/>
            <a:ext cx="6878241" cy="5156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Slide Number Placeholder 3">
            <a:extLst>
              <a:ext uri="{FF2B5EF4-FFF2-40B4-BE49-F238E27FC236}">
                <a16:creationId xmlns:a16="http://schemas.microsoft.com/office/drawing/2014/main" id="{3DBACAA1-911F-6B4F-BA08-5BC5A6F3C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B305A30-55D3-724B-8104-64FFC9D8A527}" type="slidenum">
              <a:rPr lang="en-GB" altLang="en-FR" sz="900">
                <a:latin typeface="Calibri" panose="020F0502020204030204" pitchFamily="34" charset="0"/>
              </a:rPr>
              <a:pPr eaLnBrk="1" hangingPunct="1"/>
              <a:t>60</a:t>
            </a:fld>
            <a:endParaRPr lang="en-GB" altLang="en-FR" sz="900">
              <a:latin typeface="Calibri" panose="020F0502020204030204" pitchFamily="34" charset="0"/>
            </a:endParaRPr>
          </a:p>
        </p:txBody>
      </p:sp>
      <p:sp>
        <p:nvSpPr>
          <p:cNvPr id="53252" name="Footer Placeholder 4">
            <a:extLst>
              <a:ext uri="{FF2B5EF4-FFF2-40B4-BE49-F238E27FC236}">
                <a16:creationId xmlns:a16="http://schemas.microsoft.com/office/drawing/2014/main" id="{13418A61-2A5E-6345-BCD0-5BA7BC4F8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en-GB" altLang="en-FR" sz="900">
              <a:latin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433C08-7D39-B64E-90E9-CA4ECED3B551}"/>
              </a:ext>
            </a:extLst>
          </p:cNvPr>
          <p:cNvSpPr txBox="1"/>
          <p:nvPr/>
        </p:nvSpPr>
        <p:spPr>
          <a:xfrm>
            <a:off x="1853184" y="871728"/>
            <a:ext cx="340158" cy="461665"/>
          </a:xfrm>
          <a:prstGeom prst="rect">
            <a:avLst/>
          </a:prstGeom>
          <a:solidFill>
            <a:srgbClr val="FFD321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1B67E4-CEB0-E84D-C036-C2D8E0E9213D}"/>
              </a:ext>
            </a:extLst>
          </p:cNvPr>
          <p:cNvSpPr txBox="1"/>
          <p:nvPr/>
        </p:nvSpPr>
        <p:spPr>
          <a:xfrm>
            <a:off x="1182624" y="2437364"/>
            <a:ext cx="340158" cy="461665"/>
          </a:xfrm>
          <a:prstGeom prst="rect">
            <a:avLst/>
          </a:prstGeom>
          <a:solidFill>
            <a:srgbClr val="FFD321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4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>
            <a:extLst>
              <a:ext uri="{FF2B5EF4-FFF2-40B4-BE49-F238E27FC236}">
                <a16:creationId xmlns:a16="http://schemas.microsoft.com/office/drawing/2014/main" id="{D67EA6B1-AD21-5849-9E37-19EB172F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La structure du détecteur ATLAS</a:t>
            </a:r>
          </a:p>
        </p:txBody>
      </p:sp>
      <p:pic>
        <p:nvPicPr>
          <p:cNvPr id="54274" name="Picture 2">
            <a:extLst>
              <a:ext uri="{FF2B5EF4-FFF2-40B4-BE49-F238E27FC236}">
                <a16:creationId xmlns:a16="http://schemas.microsoft.com/office/drawing/2014/main" id="{6C6C80FD-CBB4-BA40-8345-D184FBDAA7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978" y="981076"/>
            <a:ext cx="6480572" cy="3783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Slide Number Placeholder 3">
            <a:extLst>
              <a:ext uri="{FF2B5EF4-FFF2-40B4-BE49-F238E27FC236}">
                <a16:creationId xmlns:a16="http://schemas.microsoft.com/office/drawing/2014/main" id="{6B5D7640-A021-F04E-A258-87351E9E1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DD7AEEA-560D-0A45-B9D3-A88FBE7B2435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61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54276" name="Footer Placeholder 4">
            <a:extLst>
              <a:ext uri="{FF2B5EF4-FFF2-40B4-BE49-F238E27FC236}">
                <a16:creationId xmlns:a16="http://schemas.microsoft.com/office/drawing/2014/main" id="{CCD02252-BA21-1641-A5CE-C603FAE55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>
                <a:latin typeface="Calibri" panose="020F0502020204030204" pitchFamily="34" charset="0"/>
              </a:rPr>
              <a:t>M. Bomben - MasterClass 2023</a:t>
            </a:r>
            <a:endParaRPr lang="en-GB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>
            <a:extLst>
              <a:ext uri="{FF2B5EF4-FFF2-40B4-BE49-F238E27FC236}">
                <a16:creationId xmlns:a16="http://schemas.microsoft.com/office/drawing/2014/main" id="{E51B8EBA-A129-C24B-90A7-AE32C33F4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La structure du détecteur ATLAS</a:t>
            </a:r>
          </a:p>
        </p:txBody>
      </p:sp>
      <p:pic>
        <p:nvPicPr>
          <p:cNvPr id="55298" name="Picture 2">
            <a:extLst>
              <a:ext uri="{FF2B5EF4-FFF2-40B4-BE49-F238E27FC236}">
                <a16:creationId xmlns:a16="http://schemas.microsoft.com/office/drawing/2014/main" id="{A2E04547-28E7-9B40-B953-E153F4D2CE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978" y="981076"/>
            <a:ext cx="6480572" cy="3783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B494C95-6B06-494B-A6BB-0E9C849CE1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4162" y="3775472"/>
            <a:ext cx="5005388" cy="952500"/>
          </a:xfrm>
          <a:prstGeom prst="rect">
            <a:avLst/>
          </a:prstGeom>
          <a:noFill/>
          <a:ln w="10160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fr-FR" sz="1350">
              <a:solidFill>
                <a:schemeClr val="lt1"/>
              </a:solidFill>
            </a:endParaRPr>
          </a:p>
        </p:txBody>
      </p:sp>
      <p:sp>
        <p:nvSpPr>
          <p:cNvPr id="55300" name="Slide Number Placeholder 4">
            <a:extLst>
              <a:ext uri="{FF2B5EF4-FFF2-40B4-BE49-F238E27FC236}">
                <a16:creationId xmlns:a16="http://schemas.microsoft.com/office/drawing/2014/main" id="{FF8DD767-B31D-4041-AB62-8C8C8BDAA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5845499-B211-B746-BF78-7A4C1E30B103}" type="slidenum">
              <a:rPr lang="en-GB" altLang="en-FR" sz="900">
                <a:latin typeface="Calibri" panose="020F0502020204030204" pitchFamily="34" charset="0"/>
              </a:rPr>
              <a:pPr eaLnBrk="1" hangingPunct="1"/>
              <a:t>62</a:t>
            </a:fld>
            <a:endParaRPr lang="en-GB" altLang="en-FR" sz="900">
              <a:latin typeface="Calibri" panose="020F0502020204030204" pitchFamily="34" charset="0"/>
            </a:endParaRPr>
          </a:p>
        </p:txBody>
      </p:sp>
      <p:sp>
        <p:nvSpPr>
          <p:cNvPr id="55301" name="Footer Placeholder 5">
            <a:extLst>
              <a:ext uri="{FF2B5EF4-FFF2-40B4-BE49-F238E27FC236}">
                <a16:creationId xmlns:a16="http://schemas.microsoft.com/office/drawing/2014/main" id="{DBDE4960-64F6-C349-91BD-44FA8EC5D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en-GB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>
            <a:extLst>
              <a:ext uri="{FF2B5EF4-FFF2-40B4-BE49-F238E27FC236}">
                <a16:creationId xmlns:a16="http://schemas.microsoft.com/office/drawing/2014/main" id="{537F9668-41C6-FF43-A564-E8DC5D3C3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Le trajectographe : principe</a:t>
            </a:r>
          </a:p>
        </p:txBody>
      </p:sp>
      <p:pic>
        <p:nvPicPr>
          <p:cNvPr id="56322" name="Picture 2">
            <a:extLst>
              <a:ext uri="{FF2B5EF4-FFF2-40B4-BE49-F238E27FC236}">
                <a16:creationId xmlns:a16="http://schemas.microsoft.com/office/drawing/2014/main" id="{14EC6E6A-E23F-9843-8549-16BFA2B51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001316"/>
            <a:ext cx="653415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Slide Number Placeholder 3">
            <a:extLst>
              <a:ext uri="{FF2B5EF4-FFF2-40B4-BE49-F238E27FC236}">
                <a16:creationId xmlns:a16="http://schemas.microsoft.com/office/drawing/2014/main" id="{0EFE987C-7A7D-A647-B822-CAA1E17D8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EAF301C-21E0-F343-9C86-3A7C572139ED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63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56324" name="Footer Placeholder 4">
            <a:extLst>
              <a:ext uri="{FF2B5EF4-FFF2-40B4-BE49-F238E27FC236}">
                <a16:creationId xmlns:a16="http://schemas.microsoft.com/office/drawing/2014/main" id="{0ED23F99-74E1-F642-A014-9DCCD2A3A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>
                <a:latin typeface="Calibri" panose="020F0502020204030204" pitchFamily="34" charset="0"/>
              </a:rPr>
              <a:t>M. Bomben - MasterClass 2023</a:t>
            </a:r>
            <a:endParaRPr lang="en-GB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>
            <a:extLst>
              <a:ext uri="{FF2B5EF4-FFF2-40B4-BE49-F238E27FC236}">
                <a16:creationId xmlns:a16="http://schemas.microsoft.com/office/drawing/2014/main" id="{78608CF3-D8EB-9A49-AA90-54EE5F123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FR">
                <a:solidFill>
                  <a:srgbClr val="4F81BD"/>
                </a:solidFill>
                <a:ea typeface="ＭＳ Ｐゴシック" panose="020B0600070205080204" pitchFamily="34" charset="-128"/>
              </a:rPr>
              <a:t>Mesure de l</a:t>
            </a:r>
            <a:r>
              <a:rPr lang="ja-JP" altLang="en-US">
                <a:solidFill>
                  <a:srgbClr val="4F81BD"/>
                </a:solidFill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solidFill>
                  <a:srgbClr val="4F81BD"/>
                </a:solidFill>
                <a:ea typeface="ＭＳ Ｐゴシック" panose="020B0600070205080204" pitchFamily="34" charset="-128"/>
              </a:rPr>
              <a:t>impulsion des particules</a:t>
            </a:r>
            <a:endParaRPr lang="fr-FR" altLang="en-FR">
              <a:solidFill>
                <a:srgbClr val="4F81BD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57346" name="Picture 15">
            <a:extLst>
              <a:ext uri="{FF2B5EF4-FFF2-40B4-BE49-F238E27FC236}">
                <a16:creationId xmlns:a16="http://schemas.microsoft.com/office/drawing/2014/main" id="{6F3F9BC2-62A9-664E-B72C-0A6320853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119" y="1101328"/>
            <a:ext cx="5459016" cy="3356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7" name="Picture 3" descr="JiveXML_4020_10001-win_W-proj_YX-2005-09-16-17-38-38">
            <a:extLst>
              <a:ext uri="{FF2B5EF4-FFF2-40B4-BE49-F238E27FC236}">
                <a16:creationId xmlns:a16="http://schemas.microsoft.com/office/drawing/2014/main" id="{9B5E9E42-E848-7448-83D1-3706B71DC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1" y="2914650"/>
            <a:ext cx="1965722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8" name="Slide Number Placeholder 5">
            <a:extLst>
              <a:ext uri="{FF2B5EF4-FFF2-40B4-BE49-F238E27FC236}">
                <a16:creationId xmlns:a16="http://schemas.microsoft.com/office/drawing/2014/main" id="{6E3997C3-0F93-8747-A3C6-49CA17A65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0A37D83-1516-AD4A-916F-2D50FB78620F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64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57349" name="Footer Placeholder 6">
            <a:extLst>
              <a:ext uri="{FF2B5EF4-FFF2-40B4-BE49-F238E27FC236}">
                <a16:creationId xmlns:a16="http://schemas.microsoft.com/office/drawing/2014/main" id="{0839CB06-9288-C64C-8B9A-50BB9BDFA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>
                <a:latin typeface="Calibri" panose="020F0502020204030204" pitchFamily="34" charset="0"/>
              </a:rPr>
              <a:t>M. Bomben - MasterClass 2023</a:t>
            </a:r>
            <a:endParaRPr lang="en-GB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>
            <a:extLst>
              <a:ext uri="{FF2B5EF4-FFF2-40B4-BE49-F238E27FC236}">
                <a16:creationId xmlns:a16="http://schemas.microsoft.com/office/drawing/2014/main" id="{1C48202D-44AC-5A4E-B29D-A1F102074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Structure du trajectographe d</a:t>
            </a:r>
            <a:r>
              <a:rPr lang="fr-FR" altLang="en-US">
                <a:ea typeface="ＭＳ Ｐゴシック" panose="020B0600070205080204" pitchFamily="34" charset="-128"/>
              </a:rPr>
              <a:t>’</a:t>
            </a:r>
            <a:r>
              <a:rPr lang="fr-FR" altLang="en-FR">
                <a:ea typeface="ＭＳ Ｐゴシック" panose="020B0600070205080204" pitchFamily="34" charset="-128"/>
              </a:rPr>
              <a:t>Atlas</a:t>
            </a:r>
          </a:p>
        </p:txBody>
      </p:sp>
      <p:pic>
        <p:nvPicPr>
          <p:cNvPr id="58370" name="Picture 2">
            <a:extLst>
              <a:ext uri="{FF2B5EF4-FFF2-40B4-BE49-F238E27FC236}">
                <a16:creationId xmlns:a16="http://schemas.microsoft.com/office/drawing/2014/main" id="{26C4D64C-145A-1B4C-A3DD-68ECED695A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581" y="823913"/>
            <a:ext cx="5938838" cy="406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Slide Number Placeholder 3">
            <a:extLst>
              <a:ext uri="{FF2B5EF4-FFF2-40B4-BE49-F238E27FC236}">
                <a16:creationId xmlns:a16="http://schemas.microsoft.com/office/drawing/2014/main" id="{2AAF2CDB-46EE-C54D-97C1-9EA7FD83F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F337D4A-B5FA-F84A-9E46-86CC99B7B384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65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58372" name="Footer Placeholder 4">
            <a:extLst>
              <a:ext uri="{FF2B5EF4-FFF2-40B4-BE49-F238E27FC236}">
                <a16:creationId xmlns:a16="http://schemas.microsoft.com/office/drawing/2014/main" id="{009B2D92-376F-9849-83D5-D568FEAB2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>
                <a:latin typeface="Calibri" panose="020F0502020204030204" pitchFamily="34" charset="0"/>
              </a:rPr>
              <a:t>M. Bomben - MasterClass 2023</a:t>
            </a:r>
            <a:endParaRPr lang="en-GB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B598B-9487-1E66-9BC5-2970E98E7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détecteur à pixels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AECEE9-DA26-F0E6-91E9-E8F4960A1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482A9E-6886-976D-B705-058357AE4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66</a:t>
            </a:fld>
            <a:endParaRPr lang="en-GB"/>
          </a:p>
        </p:txBody>
      </p:sp>
      <p:pic>
        <p:nvPicPr>
          <p:cNvPr id="6" name="Picture 5" descr="A group of men in hardhats working in a factory&#10;&#10;Description automatically generated with medium confidence">
            <a:extLst>
              <a:ext uri="{FF2B5EF4-FFF2-40B4-BE49-F238E27FC236}">
                <a16:creationId xmlns:a16="http://schemas.microsoft.com/office/drawing/2014/main" id="{D77C2CD7-C557-698F-9012-CB686141B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776" y="1071871"/>
            <a:ext cx="5168513" cy="346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55382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>
            <a:extLst>
              <a:ext uri="{FF2B5EF4-FFF2-40B4-BE49-F238E27FC236}">
                <a16:creationId xmlns:a16="http://schemas.microsoft.com/office/drawing/2014/main" id="{5038995F-7305-7F4D-9FC5-7BC7836E3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 dirty="0">
                <a:ea typeface="ＭＳ Ｐゴシック" panose="020B0600070205080204" pitchFamily="34" charset="-128"/>
              </a:rPr>
              <a:t>Le détecteur à </a:t>
            </a:r>
            <a:r>
              <a:rPr lang="fr-FR" altLang="en-FR" dirty="0" err="1">
                <a:ea typeface="ＭＳ Ｐゴシック" panose="020B0600070205080204" pitchFamily="34" charset="-128"/>
              </a:rPr>
              <a:t>micropistes</a:t>
            </a:r>
            <a:endParaRPr lang="fr-FR" altLang="en-FR" dirty="0">
              <a:ea typeface="ＭＳ Ｐゴシック" panose="020B0600070205080204" pitchFamily="34" charset="-128"/>
            </a:endParaRPr>
          </a:p>
        </p:txBody>
      </p:sp>
      <p:pic>
        <p:nvPicPr>
          <p:cNvPr id="59394" name="Picture 2" descr="atlas_id.jpg">
            <a:extLst>
              <a:ext uri="{FF2B5EF4-FFF2-40B4-BE49-F238E27FC236}">
                <a16:creationId xmlns:a16="http://schemas.microsoft.com/office/drawing/2014/main" id="{8EBEEF68-5613-1C41-BB25-8CD9896486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581" y="928688"/>
            <a:ext cx="5938838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Slide Number Placeholder 3">
            <a:extLst>
              <a:ext uri="{FF2B5EF4-FFF2-40B4-BE49-F238E27FC236}">
                <a16:creationId xmlns:a16="http://schemas.microsoft.com/office/drawing/2014/main" id="{FF25AB00-B9CF-BC4E-A1E9-24CB68E4C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2D1F971-72B8-5743-AFDC-698F71AA1BA9}" type="slidenum">
              <a:rPr lang="en-GB" altLang="en-FR" sz="900">
                <a:latin typeface="Calibri" panose="020F0502020204030204" pitchFamily="34" charset="0"/>
              </a:rPr>
              <a:pPr eaLnBrk="1" hangingPunct="1"/>
              <a:t>67</a:t>
            </a:fld>
            <a:endParaRPr lang="en-GB" altLang="en-FR" sz="900">
              <a:latin typeface="Calibri" panose="020F0502020204030204" pitchFamily="34" charset="0"/>
            </a:endParaRPr>
          </a:p>
        </p:txBody>
      </p:sp>
      <p:sp>
        <p:nvSpPr>
          <p:cNvPr id="59396" name="Footer Placeholder 4">
            <a:extLst>
              <a:ext uri="{FF2B5EF4-FFF2-40B4-BE49-F238E27FC236}">
                <a16:creationId xmlns:a16="http://schemas.microsoft.com/office/drawing/2014/main" id="{CEFB6399-9ED2-9E46-9914-4844493ED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en-GB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>
            <a:extLst>
              <a:ext uri="{FF2B5EF4-FFF2-40B4-BE49-F238E27FC236}">
                <a16:creationId xmlns:a16="http://schemas.microsoft.com/office/drawing/2014/main" id="{4693EB2D-B93F-3C42-B7CC-C53E409FE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La structure du détecteur ATLAS</a:t>
            </a:r>
          </a:p>
        </p:txBody>
      </p:sp>
      <p:pic>
        <p:nvPicPr>
          <p:cNvPr id="60418" name="Picture 2">
            <a:extLst>
              <a:ext uri="{FF2B5EF4-FFF2-40B4-BE49-F238E27FC236}">
                <a16:creationId xmlns:a16="http://schemas.microsoft.com/office/drawing/2014/main" id="{6D315D1A-0BC9-214A-8EE1-94484DB174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978" y="981076"/>
            <a:ext cx="6480572" cy="3783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679B49D-CA8E-1544-AC4F-241A9FB81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3816" y="1728788"/>
            <a:ext cx="5875734" cy="2305050"/>
          </a:xfrm>
          <a:prstGeom prst="rect">
            <a:avLst/>
          </a:prstGeom>
          <a:noFill/>
          <a:ln w="10160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fr-FR" sz="1350">
              <a:solidFill>
                <a:schemeClr val="lt1"/>
              </a:solidFill>
            </a:endParaRPr>
          </a:p>
        </p:txBody>
      </p:sp>
      <p:sp>
        <p:nvSpPr>
          <p:cNvPr id="60420" name="Slide Number Placeholder 4">
            <a:extLst>
              <a:ext uri="{FF2B5EF4-FFF2-40B4-BE49-F238E27FC236}">
                <a16:creationId xmlns:a16="http://schemas.microsoft.com/office/drawing/2014/main" id="{D91F63A8-3B9F-B94F-B891-16725A967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24997FA-1211-4A47-8D9F-91F7DDE92C86}" type="slidenum">
              <a:rPr lang="en-GB" altLang="en-FR" sz="900">
                <a:latin typeface="Calibri" panose="020F0502020204030204" pitchFamily="34" charset="0"/>
              </a:rPr>
              <a:pPr eaLnBrk="1" hangingPunct="1"/>
              <a:t>68</a:t>
            </a:fld>
            <a:endParaRPr lang="en-GB" altLang="en-FR" sz="900">
              <a:latin typeface="Calibri" panose="020F0502020204030204" pitchFamily="34" charset="0"/>
            </a:endParaRPr>
          </a:p>
        </p:txBody>
      </p:sp>
      <p:sp>
        <p:nvSpPr>
          <p:cNvPr id="60421" name="Footer Placeholder 5">
            <a:extLst>
              <a:ext uri="{FF2B5EF4-FFF2-40B4-BE49-F238E27FC236}">
                <a16:creationId xmlns:a16="http://schemas.microsoft.com/office/drawing/2014/main" id="{9BCF143D-45AB-E74A-9FE3-E5E5EC781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900">
                <a:latin typeface="Calibri" panose="020F0502020204030204" pitchFamily="34" charset="0"/>
              </a:rPr>
              <a:t>M. Bomben - MasterClass 2023</a:t>
            </a:r>
            <a:endParaRPr lang="en-GB" altLang="en-FR" sz="9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>
            <a:extLst>
              <a:ext uri="{FF2B5EF4-FFF2-40B4-BE49-F238E27FC236}">
                <a16:creationId xmlns:a16="http://schemas.microsoft.com/office/drawing/2014/main" id="{32AED8D7-8388-7948-B63C-7403834B3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FR">
                <a:ea typeface="ＭＳ Ｐゴシック" panose="020B0600070205080204" pitchFamily="34" charset="-128"/>
              </a:rPr>
              <a:t>Calorimètre</a:t>
            </a:r>
            <a:endParaRPr lang="fr-FR" altLang="en-FR">
              <a:ea typeface="ＭＳ Ｐゴシック" panose="020B0600070205080204" pitchFamily="34" charset="-128"/>
            </a:endParaRPr>
          </a:p>
        </p:txBody>
      </p:sp>
      <p:sp>
        <p:nvSpPr>
          <p:cNvPr id="61442" name="Rectangle 11">
            <a:extLst>
              <a:ext uri="{FF2B5EF4-FFF2-40B4-BE49-F238E27FC236}">
                <a16:creationId xmlns:a16="http://schemas.microsoft.com/office/drawing/2014/main" id="{EFEFC492-684A-9942-B217-8D90C28D26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2857500"/>
            <a:ext cx="57150" cy="57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61443" name="Rectangle 12">
            <a:extLst>
              <a:ext uri="{FF2B5EF4-FFF2-40B4-BE49-F238E27FC236}">
                <a16:creationId xmlns:a16="http://schemas.microsoft.com/office/drawing/2014/main" id="{36576438-EADA-4C4C-BB84-FE71D33AB1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1650" y="2057400"/>
            <a:ext cx="4229100" cy="211455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61444" name="Line 13">
            <a:extLst>
              <a:ext uri="{FF2B5EF4-FFF2-40B4-BE49-F238E27FC236}">
                <a16:creationId xmlns:a16="http://schemas.microsoft.com/office/drawing/2014/main" id="{B08A24EA-25D1-8643-9E66-7370B1EAC405}"/>
              </a:ext>
            </a:extLst>
          </p:cNvPr>
          <p:cNvSpPr>
            <a:spLocks noChangeShapeType="1"/>
          </p:cNvSpPr>
          <p:nvPr/>
        </p:nvSpPr>
        <p:spPr bwMode="auto">
          <a:xfrm>
            <a:off x="1314450" y="3086100"/>
            <a:ext cx="165735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" name="Text Box 14">
            <a:extLst>
              <a:ext uri="{FF2B5EF4-FFF2-40B4-BE49-F238E27FC236}">
                <a16:creationId xmlns:a16="http://schemas.microsoft.com/office/drawing/2014/main" id="{F5B2818B-2873-3C44-A047-84E6A3F517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051" y="2057400"/>
            <a:ext cx="1822847" cy="113107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FR" sz="1350" b="1">
                <a:latin typeface="Calibri" panose="020F0502020204030204" pitchFamily="34" charset="0"/>
              </a:rPr>
              <a:t> La particule de haute énergie (un </a:t>
            </a:r>
            <a:r>
              <a:rPr lang="en-US" altLang="en-FR" sz="1350" b="1">
                <a:solidFill>
                  <a:srgbClr val="FF0000"/>
                </a:solidFill>
                <a:latin typeface="Calibri" panose="020F0502020204030204" pitchFamily="34" charset="0"/>
              </a:rPr>
              <a:t>électron</a:t>
            </a:r>
            <a:r>
              <a:rPr lang="en-US" altLang="en-FR" sz="1350" b="1">
                <a:latin typeface="Calibri" panose="020F0502020204030204" pitchFamily="34" charset="0"/>
              </a:rPr>
              <a:t> par exemple) pénètre la matière avant d</a:t>
            </a:r>
            <a:r>
              <a:rPr lang="en-US" altLang="en-US" sz="1350" b="1">
                <a:latin typeface="Calibri" panose="020F0502020204030204" pitchFamily="34" charset="0"/>
              </a:rPr>
              <a:t>’</a:t>
            </a:r>
            <a:r>
              <a:rPr lang="en-US" altLang="en-FR" sz="1350" b="1">
                <a:latin typeface="Calibri" panose="020F0502020204030204" pitchFamily="34" charset="0"/>
              </a:rPr>
              <a:t>intéragir</a:t>
            </a:r>
          </a:p>
        </p:txBody>
      </p:sp>
      <p:sp>
        <p:nvSpPr>
          <p:cNvPr id="61446" name="Slide Number Placeholder 6">
            <a:extLst>
              <a:ext uri="{FF2B5EF4-FFF2-40B4-BE49-F238E27FC236}">
                <a16:creationId xmlns:a16="http://schemas.microsoft.com/office/drawing/2014/main" id="{8DE434D5-9BDC-D241-8086-83363C4FC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28426B7-1785-5844-B5FF-C24E0F2C2CD4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69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61447" name="Footer Placeholder 7">
            <a:extLst>
              <a:ext uri="{FF2B5EF4-FFF2-40B4-BE49-F238E27FC236}">
                <a16:creationId xmlns:a16="http://schemas.microsoft.com/office/drawing/2014/main" id="{CF5F79C8-6111-E946-B8C0-C9984AE4C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>
                <a:latin typeface="Calibri" panose="020F0502020204030204" pitchFamily="34" charset="0"/>
              </a:rPr>
              <a:t>M. Bomben - MasterClass 2023</a:t>
            </a:r>
            <a:endParaRPr lang="en-GB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0CDD85E-F8A5-68EC-9E2D-74F3D01D4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AAA99D-6F21-55E3-FE43-1B74FC1E5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7</a:t>
            </a:fld>
            <a:endParaRPr lang="en-FR"/>
          </a:p>
        </p:txBody>
      </p:sp>
      <p:sp>
        <p:nvSpPr>
          <p:cNvPr id="3" name="Oval Callout 2">
            <a:extLst>
              <a:ext uri="{FF2B5EF4-FFF2-40B4-BE49-F238E27FC236}">
                <a16:creationId xmlns:a16="http://schemas.microsoft.com/office/drawing/2014/main" id="{6F33BAC4-8104-08E6-2AEC-47E97C48397A}"/>
              </a:ext>
            </a:extLst>
          </p:cNvPr>
          <p:cNvSpPr/>
          <p:nvPr/>
        </p:nvSpPr>
        <p:spPr>
          <a:xfrm>
            <a:off x="239342" y="472966"/>
            <a:ext cx="3578244" cy="2433206"/>
          </a:xfrm>
          <a:prstGeom prst="wedgeEllipseCallout">
            <a:avLst>
              <a:gd name="adj1" fmla="val 45728"/>
              <a:gd name="adj2" fmla="val 42893"/>
            </a:avLst>
          </a:prstGeom>
          <a:solidFill>
            <a:srgbClr val="FFB90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b="1" dirty="0"/>
              <a:t>Pourquoi s’interroger ?</a:t>
            </a:r>
          </a:p>
          <a:p>
            <a:pPr algn="ctr"/>
            <a:endParaRPr lang="en-FR" b="1" dirty="0"/>
          </a:p>
          <a:p>
            <a:pPr algn="ctr"/>
            <a:r>
              <a:rPr lang="en-FR" b="1" dirty="0">
                <a:solidFill>
                  <a:srgbClr val="FFB902"/>
                </a:solidFill>
              </a:rPr>
              <a:t>Qu’est-ce que nous avons trouvé ?</a:t>
            </a:r>
          </a:p>
          <a:p>
            <a:pPr algn="ctr"/>
            <a:endParaRPr lang="en-FR" b="1" dirty="0">
              <a:solidFill>
                <a:srgbClr val="FFB902"/>
              </a:solidFill>
            </a:endParaRPr>
          </a:p>
          <a:p>
            <a:pPr algn="ctr"/>
            <a:r>
              <a:rPr lang="en-FR" b="1" dirty="0">
                <a:solidFill>
                  <a:srgbClr val="FFB902"/>
                </a:solidFill>
              </a:rPr>
              <a:t>Et comment on l’a fait 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FF0BD0-00CD-F9A7-1EBB-20A0C3F15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10687695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>
            <a:extLst>
              <a:ext uri="{FF2B5EF4-FFF2-40B4-BE49-F238E27FC236}">
                <a16:creationId xmlns:a16="http://schemas.microsoft.com/office/drawing/2014/main" id="{1EDD16F5-D062-C942-9ABB-CB60408D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FR">
                <a:ea typeface="ＭＳ Ｐゴシック" panose="020B0600070205080204" pitchFamily="34" charset="-128"/>
              </a:rPr>
              <a:t>Interaction particules-matière</a:t>
            </a:r>
            <a:endParaRPr lang="fr-FR" altLang="en-FR">
              <a:ea typeface="ＭＳ Ｐゴシック" panose="020B0600070205080204" pitchFamily="34" charset="-128"/>
            </a:endParaRPr>
          </a:p>
        </p:txBody>
      </p:sp>
      <p:sp>
        <p:nvSpPr>
          <p:cNvPr id="62466" name="Rectangle 5">
            <a:extLst>
              <a:ext uri="{FF2B5EF4-FFF2-40B4-BE49-F238E27FC236}">
                <a16:creationId xmlns:a16="http://schemas.microsoft.com/office/drawing/2014/main" id="{916465B4-9131-1E40-9168-A92ACE27C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2857500"/>
            <a:ext cx="57150" cy="57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62467" name="Rectangle 6">
            <a:extLst>
              <a:ext uri="{FF2B5EF4-FFF2-40B4-BE49-F238E27FC236}">
                <a16:creationId xmlns:a16="http://schemas.microsoft.com/office/drawing/2014/main" id="{94712E12-A09B-6C43-9293-A06F6D6BC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1650" y="2057400"/>
            <a:ext cx="4229100" cy="211455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62468" name="Line 7">
            <a:extLst>
              <a:ext uri="{FF2B5EF4-FFF2-40B4-BE49-F238E27FC236}">
                <a16:creationId xmlns:a16="http://schemas.microsoft.com/office/drawing/2014/main" id="{B1CDF80E-397E-924E-B264-0FFC96CF982E}"/>
              </a:ext>
            </a:extLst>
          </p:cNvPr>
          <p:cNvSpPr>
            <a:spLocks noChangeShapeType="1"/>
          </p:cNvSpPr>
          <p:nvPr/>
        </p:nvSpPr>
        <p:spPr bwMode="auto">
          <a:xfrm>
            <a:off x="1314450" y="3086100"/>
            <a:ext cx="165735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2469" name="Line 9">
            <a:extLst>
              <a:ext uri="{FF2B5EF4-FFF2-40B4-BE49-F238E27FC236}">
                <a16:creationId xmlns:a16="http://schemas.microsoft.com/office/drawing/2014/main" id="{20EE4D56-B99B-2B4E-9255-90CEE3B054A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71800" y="2857500"/>
            <a:ext cx="285750" cy="22860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2470" name="Line 10">
            <a:extLst>
              <a:ext uri="{FF2B5EF4-FFF2-40B4-BE49-F238E27FC236}">
                <a16:creationId xmlns:a16="http://schemas.microsoft.com/office/drawing/2014/main" id="{FD887957-4BC7-654C-8282-483B8872595C}"/>
              </a:ext>
            </a:extLst>
          </p:cNvPr>
          <p:cNvSpPr>
            <a:spLocks noChangeShapeType="1"/>
          </p:cNvSpPr>
          <p:nvPr/>
        </p:nvSpPr>
        <p:spPr bwMode="auto">
          <a:xfrm>
            <a:off x="2971800" y="3086100"/>
            <a:ext cx="457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2471" name="Text Box 12">
            <a:extLst>
              <a:ext uri="{FF2B5EF4-FFF2-40B4-BE49-F238E27FC236}">
                <a16:creationId xmlns:a16="http://schemas.microsoft.com/office/drawing/2014/main" id="{30B701C0-499A-EF4F-8A05-DC68A12713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0" y="3028950"/>
            <a:ext cx="17145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675" b="1">
                <a:latin typeface="Comic Sans MS" panose="030F0902030302020204" pitchFamily="66" charset="0"/>
                <a:sym typeface="Wingdings" pitchFamily="2" charset="2"/>
              </a:rPr>
              <a:t>e</a:t>
            </a:r>
            <a:endParaRPr lang="en-US" altLang="en-FR" sz="675" b="1">
              <a:latin typeface="Comic Sans MS" panose="030F0902030302020204" pitchFamily="66" charset="0"/>
            </a:endParaRPr>
          </a:p>
        </p:txBody>
      </p:sp>
      <p:sp>
        <p:nvSpPr>
          <p:cNvPr id="62472" name="Text Box 13">
            <a:extLst>
              <a:ext uri="{FF2B5EF4-FFF2-40B4-BE49-F238E27FC236}">
                <a16:creationId xmlns:a16="http://schemas.microsoft.com/office/drawing/2014/main" id="{E80466FC-8006-B443-94CB-AB5E2C816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800350"/>
            <a:ext cx="17145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675" b="1">
                <a:latin typeface="Comic Sans MS" panose="030F0902030302020204" pitchFamily="66" charset="0"/>
                <a:sym typeface="Wingdings" pitchFamily="2" charset="2"/>
              </a:rPr>
              <a:t></a:t>
            </a:r>
            <a:endParaRPr lang="en-US" altLang="en-FR" sz="675" b="1">
              <a:latin typeface="Comic Sans MS" panose="030F0902030302020204" pitchFamily="66" charset="0"/>
            </a:endParaRP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C495207-1333-2444-BB2B-2AA5F6056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050" y="2057400"/>
            <a:ext cx="1771650" cy="9233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FR" sz="1350" b="1">
                <a:latin typeface="Calibri" panose="020F0502020204030204" pitchFamily="34" charset="0"/>
              </a:rPr>
              <a:t> Une première intéraction avec les noyaux atomiques: un photon est radié</a:t>
            </a:r>
          </a:p>
        </p:txBody>
      </p:sp>
      <p:sp>
        <p:nvSpPr>
          <p:cNvPr id="62474" name="Slide Number Placeholder 10">
            <a:extLst>
              <a:ext uri="{FF2B5EF4-FFF2-40B4-BE49-F238E27FC236}">
                <a16:creationId xmlns:a16="http://schemas.microsoft.com/office/drawing/2014/main" id="{49602720-EA37-2C4A-85B5-5727CD44A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460BBFA-F887-A748-9E4A-693C53723150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70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62475" name="Footer Placeholder 11">
            <a:extLst>
              <a:ext uri="{FF2B5EF4-FFF2-40B4-BE49-F238E27FC236}">
                <a16:creationId xmlns:a16="http://schemas.microsoft.com/office/drawing/2014/main" id="{48C9BED6-28AD-DC44-BD45-A7DC4CD69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>
                <a:latin typeface="Calibri" panose="020F0502020204030204" pitchFamily="34" charset="0"/>
              </a:rPr>
              <a:t>M. Bomben - MasterClass 2023</a:t>
            </a:r>
            <a:endParaRPr lang="en-GB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>
            <a:extLst>
              <a:ext uri="{FF2B5EF4-FFF2-40B4-BE49-F238E27FC236}">
                <a16:creationId xmlns:a16="http://schemas.microsoft.com/office/drawing/2014/main" id="{E2C0BDEC-2372-4342-BC50-FA52544D0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FR">
                <a:ea typeface="ＭＳ Ｐゴシック" panose="020B0600070205080204" pitchFamily="34" charset="-128"/>
              </a:rPr>
              <a:t>Interaction particules-matière</a:t>
            </a:r>
            <a:endParaRPr lang="fr-FR" altLang="en-FR">
              <a:ea typeface="ＭＳ Ｐゴシック" panose="020B0600070205080204" pitchFamily="34" charset="-128"/>
            </a:endParaRPr>
          </a:p>
        </p:txBody>
      </p:sp>
      <p:sp>
        <p:nvSpPr>
          <p:cNvPr id="63490" name="Rectangle 4">
            <a:extLst>
              <a:ext uri="{FF2B5EF4-FFF2-40B4-BE49-F238E27FC236}">
                <a16:creationId xmlns:a16="http://schemas.microsoft.com/office/drawing/2014/main" id="{7717A2D7-22E0-DA4A-96AF-1CCB82B44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2857500"/>
            <a:ext cx="57150" cy="57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63491" name="Rectangle 5">
            <a:extLst>
              <a:ext uri="{FF2B5EF4-FFF2-40B4-BE49-F238E27FC236}">
                <a16:creationId xmlns:a16="http://schemas.microsoft.com/office/drawing/2014/main" id="{3C46BCAB-B163-A641-962C-2A2D5DDA03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1650" y="2057400"/>
            <a:ext cx="4229100" cy="211455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63492" name="Line 6">
            <a:extLst>
              <a:ext uri="{FF2B5EF4-FFF2-40B4-BE49-F238E27FC236}">
                <a16:creationId xmlns:a16="http://schemas.microsoft.com/office/drawing/2014/main" id="{DA22A879-98D0-694A-91E2-C21E9AFD6B6F}"/>
              </a:ext>
            </a:extLst>
          </p:cNvPr>
          <p:cNvSpPr>
            <a:spLocks noChangeShapeType="1"/>
          </p:cNvSpPr>
          <p:nvPr/>
        </p:nvSpPr>
        <p:spPr bwMode="auto">
          <a:xfrm>
            <a:off x="1314450" y="3086100"/>
            <a:ext cx="165735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3493" name="Line 8">
            <a:extLst>
              <a:ext uri="{FF2B5EF4-FFF2-40B4-BE49-F238E27FC236}">
                <a16:creationId xmlns:a16="http://schemas.microsoft.com/office/drawing/2014/main" id="{60D3AFD6-07B4-B648-80F5-EB01E5490E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71800" y="2857500"/>
            <a:ext cx="285750" cy="22860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3494" name="Line 9">
            <a:extLst>
              <a:ext uri="{FF2B5EF4-FFF2-40B4-BE49-F238E27FC236}">
                <a16:creationId xmlns:a16="http://schemas.microsoft.com/office/drawing/2014/main" id="{D42DDE51-20BD-0B4F-9608-5678484EA576}"/>
              </a:ext>
            </a:extLst>
          </p:cNvPr>
          <p:cNvSpPr>
            <a:spLocks noChangeShapeType="1"/>
          </p:cNvSpPr>
          <p:nvPr/>
        </p:nvSpPr>
        <p:spPr bwMode="auto">
          <a:xfrm>
            <a:off x="2971800" y="3086100"/>
            <a:ext cx="457200" cy="2286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3495" name="Text Box 11">
            <a:extLst>
              <a:ext uri="{FF2B5EF4-FFF2-40B4-BE49-F238E27FC236}">
                <a16:creationId xmlns:a16="http://schemas.microsoft.com/office/drawing/2014/main" id="{AB9B464A-EA8F-1449-B25E-891C4C0286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0" y="3028950"/>
            <a:ext cx="17145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675" b="1">
                <a:latin typeface="Comic Sans MS" panose="030F0902030302020204" pitchFamily="66" charset="0"/>
              </a:rPr>
              <a:t>e</a:t>
            </a:r>
          </a:p>
        </p:txBody>
      </p:sp>
      <p:sp>
        <p:nvSpPr>
          <p:cNvPr id="63496" name="Text Box 12">
            <a:extLst>
              <a:ext uri="{FF2B5EF4-FFF2-40B4-BE49-F238E27FC236}">
                <a16:creationId xmlns:a16="http://schemas.microsoft.com/office/drawing/2014/main" id="{68F8B142-1C83-1142-A294-981A95632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800350"/>
            <a:ext cx="17145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675" b="1">
                <a:latin typeface="Comic Sans MS" panose="030F0902030302020204" pitchFamily="66" charset="0"/>
                <a:sym typeface="Wingdings" pitchFamily="2" charset="2"/>
              </a:rPr>
              <a:t></a:t>
            </a:r>
            <a:endParaRPr lang="en-US" altLang="en-FR" sz="675" b="1">
              <a:latin typeface="Comic Sans MS" panose="030F0902030302020204" pitchFamily="66" charset="0"/>
            </a:endParaRPr>
          </a:p>
        </p:txBody>
      </p:sp>
      <p:sp>
        <p:nvSpPr>
          <p:cNvPr id="63497" name="Line 14">
            <a:extLst>
              <a:ext uri="{FF2B5EF4-FFF2-40B4-BE49-F238E27FC236}">
                <a16:creationId xmlns:a16="http://schemas.microsoft.com/office/drawing/2014/main" id="{C57BA7A6-80E9-EE4A-A6AF-540AF5BF26D9}"/>
              </a:ext>
            </a:extLst>
          </p:cNvPr>
          <p:cNvSpPr>
            <a:spLocks noChangeShapeType="1"/>
          </p:cNvSpPr>
          <p:nvPr/>
        </p:nvSpPr>
        <p:spPr bwMode="auto">
          <a:xfrm>
            <a:off x="3429000" y="3314700"/>
            <a:ext cx="2286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3498" name="Line 16">
            <a:extLst>
              <a:ext uri="{FF2B5EF4-FFF2-40B4-BE49-F238E27FC236}">
                <a16:creationId xmlns:a16="http://schemas.microsoft.com/office/drawing/2014/main" id="{AC896883-D25F-B547-8019-96299C8FD7D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29000" y="3143250"/>
            <a:ext cx="457200" cy="17145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3499" name="Line 18">
            <a:extLst>
              <a:ext uri="{FF2B5EF4-FFF2-40B4-BE49-F238E27FC236}">
                <a16:creationId xmlns:a16="http://schemas.microsoft.com/office/drawing/2014/main" id="{A806C98B-0137-B444-BB3C-24BB68696D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57550" y="2628900"/>
            <a:ext cx="28575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3500" name="Line 19">
            <a:extLst>
              <a:ext uri="{FF2B5EF4-FFF2-40B4-BE49-F238E27FC236}">
                <a16:creationId xmlns:a16="http://schemas.microsoft.com/office/drawing/2014/main" id="{14600146-023A-7D48-903F-52D916B84B87}"/>
              </a:ext>
            </a:extLst>
          </p:cNvPr>
          <p:cNvSpPr>
            <a:spLocks noChangeShapeType="1"/>
          </p:cNvSpPr>
          <p:nvPr/>
        </p:nvSpPr>
        <p:spPr bwMode="auto">
          <a:xfrm>
            <a:off x="3257550" y="2857500"/>
            <a:ext cx="51435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3501" name="Text Box 21">
            <a:extLst>
              <a:ext uri="{FF2B5EF4-FFF2-40B4-BE49-F238E27FC236}">
                <a16:creationId xmlns:a16="http://schemas.microsoft.com/office/drawing/2014/main" id="{2CFC8FDF-5138-3A42-8BEA-0E4C023D75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914650"/>
            <a:ext cx="28575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750" b="1">
                <a:latin typeface="Comic Sans MS" panose="030F0902030302020204" pitchFamily="66" charset="0"/>
              </a:rPr>
              <a:t>e</a:t>
            </a:r>
            <a:r>
              <a:rPr lang="en-US" altLang="en-FR" sz="750" b="1" baseline="30000">
                <a:latin typeface="Comic Sans MS" panose="030F0902030302020204" pitchFamily="66" charset="0"/>
              </a:rPr>
              <a:t>-</a:t>
            </a:r>
            <a:endParaRPr lang="en-US" altLang="en-FR" sz="750" b="1">
              <a:latin typeface="Comic Sans MS" panose="030F0902030302020204" pitchFamily="66" charset="0"/>
            </a:endParaRPr>
          </a:p>
        </p:txBody>
      </p:sp>
      <p:sp>
        <p:nvSpPr>
          <p:cNvPr id="63502" name="Text Box 22">
            <a:extLst>
              <a:ext uri="{FF2B5EF4-FFF2-40B4-BE49-F238E27FC236}">
                <a16:creationId xmlns:a16="http://schemas.microsoft.com/office/drawing/2014/main" id="{80093BF7-4F10-8C4E-B8AC-977AC78587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1900" y="3143250"/>
            <a:ext cx="457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600" b="1">
                <a:latin typeface="Comic Sans MS" panose="030F0902030302020204" pitchFamily="66" charset="0"/>
                <a:sym typeface="Wingdings" pitchFamily="2" charset="2"/>
              </a:rPr>
              <a:t></a:t>
            </a:r>
            <a:endParaRPr lang="en-US" altLang="en-FR" sz="750" b="1">
              <a:latin typeface="Comic Sans MS" panose="030F0902030302020204" pitchFamily="66" charset="0"/>
            </a:endParaRPr>
          </a:p>
        </p:txBody>
      </p:sp>
      <p:sp>
        <p:nvSpPr>
          <p:cNvPr id="63503" name="Text Box 23">
            <a:extLst>
              <a:ext uri="{FF2B5EF4-FFF2-40B4-BE49-F238E27FC236}">
                <a16:creationId xmlns:a16="http://schemas.microsoft.com/office/drawing/2014/main" id="{BBFF13A6-D704-E146-8334-17AB92B0B7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3486150"/>
            <a:ext cx="91440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675" b="1" baseline="30000">
                <a:latin typeface="Comic Sans MS" panose="030F0902030302020204" pitchFamily="66" charset="0"/>
              </a:rPr>
              <a:t> </a:t>
            </a:r>
            <a:r>
              <a:rPr lang="en-US" altLang="en-FR" sz="675" b="1">
                <a:latin typeface="Comic Sans MS" panose="030F0902030302020204" pitchFamily="66" charset="0"/>
              </a:rPr>
              <a:t>e</a:t>
            </a:r>
            <a:r>
              <a:rPr lang="en-US" altLang="en-FR" sz="675" b="1" baseline="30000">
                <a:latin typeface="Comic Sans MS" panose="030F0902030302020204" pitchFamily="66" charset="0"/>
              </a:rPr>
              <a:t>+ </a:t>
            </a:r>
            <a:endParaRPr lang="en-US" altLang="en-FR" sz="1500" b="1">
              <a:latin typeface="Comic Sans MS" panose="030F0902030302020204" pitchFamily="66" charset="0"/>
            </a:endParaRPr>
          </a:p>
        </p:txBody>
      </p:sp>
      <p:sp>
        <p:nvSpPr>
          <p:cNvPr id="63504" name="Text Box 25">
            <a:extLst>
              <a:ext uri="{FF2B5EF4-FFF2-40B4-BE49-F238E27FC236}">
                <a16:creationId xmlns:a16="http://schemas.microsoft.com/office/drawing/2014/main" id="{A3F71617-5DCB-2247-B203-D23D903140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1850" y="2457450"/>
            <a:ext cx="108585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675" b="1" baseline="30000">
                <a:latin typeface="Comic Sans MS" panose="030F0902030302020204" pitchFamily="66" charset="0"/>
              </a:rPr>
              <a:t> </a:t>
            </a:r>
            <a:r>
              <a:rPr lang="en-US" altLang="en-FR" sz="675" b="1">
                <a:latin typeface="Comic Sans MS" panose="030F0902030302020204" pitchFamily="66" charset="0"/>
              </a:rPr>
              <a:t>e</a:t>
            </a:r>
            <a:r>
              <a:rPr lang="en-US" altLang="en-FR" sz="675" b="1" baseline="30000">
                <a:latin typeface="Comic Sans MS" panose="030F0902030302020204" pitchFamily="66" charset="0"/>
              </a:rPr>
              <a:t>+ </a:t>
            </a:r>
            <a:endParaRPr lang="en-US" altLang="en-FR" sz="1500" b="1">
              <a:latin typeface="Comic Sans MS" panose="030F0902030302020204" pitchFamily="66" charset="0"/>
            </a:endParaRPr>
          </a:p>
        </p:txBody>
      </p:sp>
      <p:sp>
        <p:nvSpPr>
          <p:cNvPr id="63505" name="Text Box 14">
            <a:extLst>
              <a:ext uri="{FF2B5EF4-FFF2-40B4-BE49-F238E27FC236}">
                <a16:creationId xmlns:a16="http://schemas.microsoft.com/office/drawing/2014/main" id="{9236A7EB-22CB-B146-9D42-9D65504C79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050" y="2057400"/>
            <a:ext cx="1771650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FR" sz="1350" b="1">
                <a:latin typeface="Verdana" panose="020B0604030504040204" pitchFamily="34" charset="0"/>
              </a:rPr>
              <a:t> Le photon passe proche d</a:t>
            </a:r>
            <a:r>
              <a:rPr lang="ja-JP" altLang="en-US" sz="1350" b="1">
                <a:latin typeface="Verdana" panose="020B0604030504040204" pitchFamily="34" charset="0"/>
              </a:rPr>
              <a:t>’</a:t>
            </a:r>
            <a:r>
              <a:rPr lang="en-US" altLang="ja-JP" sz="1350" b="1">
                <a:latin typeface="Verdana" panose="020B0604030504040204" pitchFamily="34" charset="0"/>
              </a:rPr>
              <a:t>un noyau et produit une paire d</a:t>
            </a:r>
            <a:r>
              <a:rPr lang="ja-JP" altLang="en-US" sz="1350" b="1">
                <a:latin typeface="Verdana" panose="020B0604030504040204" pitchFamily="34" charset="0"/>
              </a:rPr>
              <a:t>’</a:t>
            </a:r>
            <a:r>
              <a:rPr lang="en-US" altLang="ja-JP" sz="1350" b="1">
                <a:latin typeface="Verdana" panose="020B0604030504040204" pitchFamily="34" charset="0"/>
              </a:rPr>
              <a:t>électron-positron</a:t>
            </a:r>
            <a:endParaRPr lang="en-US" altLang="en-FR" sz="1350" b="1">
              <a:latin typeface="Verdana" panose="020B0604030504040204" pitchFamily="34" charset="0"/>
            </a:endParaRPr>
          </a:p>
        </p:txBody>
      </p:sp>
      <p:sp>
        <p:nvSpPr>
          <p:cNvPr id="63506" name="Slide Number Placeholder 19">
            <a:extLst>
              <a:ext uri="{FF2B5EF4-FFF2-40B4-BE49-F238E27FC236}">
                <a16:creationId xmlns:a16="http://schemas.microsoft.com/office/drawing/2014/main" id="{472F28E5-5956-0349-BEC2-72793F271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AA11A06-BCAD-424E-A5D8-1C3645394509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71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63507" name="Footer Placeholder 20">
            <a:extLst>
              <a:ext uri="{FF2B5EF4-FFF2-40B4-BE49-F238E27FC236}">
                <a16:creationId xmlns:a16="http://schemas.microsoft.com/office/drawing/2014/main" id="{FAD6BCB0-5C97-D74B-90B4-EC0BD5E0E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>
                <a:latin typeface="Calibri" panose="020F0502020204030204" pitchFamily="34" charset="0"/>
              </a:rPr>
              <a:t>M. Bomben - MasterClass 2023</a:t>
            </a:r>
            <a:endParaRPr lang="en-GB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>
            <a:extLst>
              <a:ext uri="{FF2B5EF4-FFF2-40B4-BE49-F238E27FC236}">
                <a16:creationId xmlns:a16="http://schemas.microsoft.com/office/drawing/2014/main" id="{7874384A-CC62-8F4D-9410-BDADE3725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FR">
                <a:ea typeface="ＭＳ Ｐゴシック" panose="020B0600070205080204" pitchFamily="34" charset="-128"/>
              </a:rPr>
              <a:t>Cascade de particules électro-magnétiques</a:t>
            </a:r>
            <a:endParaRPr lang="fr-FR" altLang="en-FR">
              <a:ea typeface="ＭＳ Ｐゴシック" panose="020B0600070205080204" pitchFamily="34" charset="-128"/>
            </a:endParaRPr>
          </a:p>
        </p:txBody>
      </p:sp>
      <p:sp>
        <p:nvSpPr>
          <p:cNvPr id="64514" name="Rectangle 4">
            <a:extLst>
              <a:ext uri="{FF2B5EF4-FFF2-40B4-BE49-F238E27FC236}">
                <a16:creationId xmlns:a16="http://schemas.microsoft.com/office/drawing/2014/main" id="{F1388253-67AA-E246-A372-F049468F0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2857500"/>
            <a:ext cx="57150" cy="57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64515" name="Rectangle 5">
            <a:extLst>
              <a:ext uri="{FF2B5EF4-FFF2-40B4-BE49-F238E27FC236}">
                <a16:creationId xmlns:a16="http://schemas.microsoft.com/office/drawing/2014/main" id="{69A80779-70CB-FD43-BDA7-650999E99C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1650" y="2057400"/>
            <a:ext cx="4229100" cy="211455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64516" name="Line 6">
            <a:extLst>
              <a:ext uri="{FF2B5EF4-FFF2-40B4-BE49-F238E27FC236}">
                <a16:creationId xmlns:a16="http://schemas.microsoft.com/office/drawing/2014/main" id="{874713DF-E7A2-D344-A452-D582F2930288}"/>
              </a:ext>
            </a:extLst>
          </p:cNvPr>
          <p:cNvSpPr>
            <a:spLocks noChangeShapeType="1"/>
          </p:cNvSpPr>
          <p:nvPr/>
        </p:nvSpPr>
        <p:spPr bwMode="auto">
          <a:xfrm>
            <a:off x="1314450" y="3086100"/>
            <a:ext cx="165735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4517" name="Text Box 10">
            <a:extLst>
              <a:ext uri="{FF2B5EF4-FFF2-40B4-BE49-F238E27FC236}">
                <a16:creationId xmlns:a16="http://schemas.microsoft.com/office/drawing/2014/main" id="{77EBF6C0-91E4-F045-B112-70E37DC01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1700" y="1371600"/>
            <a:ext cx="497205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fr-FR" altLang="en-FR" sz="1500" b="1">
              <a:latin typeface="Comic Sans MS" panose="030F0902030302020204" pitchFamily="66" charset="0"/>
            </a:endParaRPr>
          </a:p>
        </p:txBody>
      </p:sp>
      <p:grpSp>
        <p:nvGrpSpPr>
          <p:cNvPr id="64518" name="Group 21">
            <a:extLst>
              <a:ext uri="{FF2B5EF4-FFF2-40B4-BE49-F238E27FC236}">
                <a16:creationId xmlns:a16="http://schemas.microsoft.com/office/drawing/2014/main" id="{F1986875-8A3C-1941-9DCD-A66C3F3BDFCB}"/>
              </a:ext>
            </a:extLst>
          </p:cNvPr>
          <p:cNvGrpSpPr>
            <a:grpSpLocks/>
          </p:cNvGrpSpPr>
          <p:nvPr/>
        </p:nvGrpSpPr>
        <p:grpSpPr bwMode="auto">
          <a:xfrm>
            <a:off x="3543300" y="2000251"/>
            <a:ext cx="1485900" cy="1225154"/>
            <a:chOff x="1536" y="2064"/>
            <a:chExt cx="1248" cy="1029"/>
          </a:xfrm>
        </p:grpSpPr>
        <p:sp>
          <p:nvSpPr>
            <p:cNvPr id="64600" name="Line 8">
              <a:extLst>
                <a:ext uri="{FF2B5EF4-FFF2-40B4-BE49-F238E27FC236}">
                  <a16:creationId xmlns:a16="http://schemas.microsoft.com/office/drawing/2014/main" id="{CC6DA991-8A4A-C84F-B7EB-7491D64ADB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36" y="2400"/>
              <a:ext cx="240" cy="1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601" name="Line 9">
              <a:extLst>
                <a:ext uri="{FF2B5EF4-FFF2-40B4-BE49-F238E27FC236}">
                  <a16:creationId xmlns:a16="http://schemas.microsoft.com/office/drawing/2014/main" id="{FAD33E70-9E43-0143-BF5A-2C7214541C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2592"/>
              <a:ext cx="384" cy="1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602" name="Text Box 11">
              <a:extLst>
                <a:ext uri="{FF2B5EF4-FFF2-40B4-BE49-F238E27FC236}">
                  <a16:creationId xmlns:a16="http://schemas.microsoft.com/office/drawing/2014/main" id="{F82782CA-907B-4A4F-BEC2-EEB789CC17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0" y="2544"/>
              <a:ext cx="14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Wingdings" pitchFamily="2" charset="2"/>
                </a:rPr>
                <a:t></a:t>
              </a:r>
              <a:endParaRPr lang="en-US" altLang="en-FR" sz="675" b="1">
                <a:latin typeface="Comic Sans MS" panose="030F0902030302020204" pitchFamily="66" charset="0"/>
              </a:endParaRPr>
            </a:p>
          </p:txBody>
        </p:sp>
        <p:sp>
          <p:nvSpPr>
            <p:cNvPr id="64603" name="Text Box 12">
              <a:extLst>
                <a:ext uri="{FF2B5EF4-FFF2-40B4-BE49-F238E27FC236}">
                  <a16:creationId xmlns:a16="http://schemas.microsoft.com/office/drawing/2014/main" id="{A0DD32C7-1BE9-8944-9424-2F4E811D6B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" y="2352"/>
              <a:ext cx="14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Wingdings" pitchFamily="2" charset="2"/>
                </a:rPr>
                <a:t></a:t>
              </a:r>
              <a:endParaRPr lang="en-US" altLang="en-FR" sz="675" b="1">
                <a:latin typeface="Comic Sans MS" panose="030F0902030302020204" pitchFamily="66" charset="0"/>
              </a:endParaRPr>
            </a:p>
          </p:txBody>
        </p:sp>
        <p:sp>
          <p:nvSpPr>
            <p:cNvPr id="64604" name="Line 13">
              <a:extLst>
                <a:ext uri="{FF2B5EF4-FFF2-40B4-BE49-F238E27FC236}">
                  <a16:creationId xmlns:a16="http://schemas.microsoft.com/office/drawing/2014/main" id="{887CB27D-79C4-F349-B30E-7F21F1BEF5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2784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605" name="Line 14">
              <a:extLst>
                <a:ext uri="{FF2B5EF4-FFF2-40B4-BE49-F238E27FC236}">
                  <a16:creationId xmlns:a16="http://schemas.microsoft.com/office/drawing/2014/main" id="{B03CF0E0-347F-5D45-BF43-8CDE434568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0" y="2640"/>
              <a:ext cx="384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606" name="Line 15">
              <a:extLst>
                <a:ext uri="{FF2B5EF4-FFF2-40B4-BE49-F238E27FC236}">
                  <a16:creationId xmlns:a16="http://schemas.microsoft.com/office/drawing/2014/main" id="{035C54C9-114C-384C-91E6-77DCF0BF11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76" y="2208"/>
              <a:ext cx="24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607" name="Line 16">
              <a:extLst>
                <a:ext uri="{FF2B5EF4-FFF2-40B4-BE49-F238E27FC236}">
                  <a16:creationId xmlns:a16="http://schemas.microsoft.com/office/drawing/2014/main" id="{BAD1330B-D354-4648-BBD1-57823D00E8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400"/>
              <a:ext cx="43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608" name="Text Box 17">
              <a:extLst>
                <a:ext uri="{FF2B5EF4-FFF2-40B4-BE49-F238E27FC236}">
                  <a16:creationId xmlns:a16="http://schemas.microsoft.com/office/drawing/2014/main" id="{E26C5B1C-7212-9B47-BC60-C19FDC60E3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2" y="2448"/>
              <a:ext cx="24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</a:rPr>
                <a:t>e</a:t>
              </a:r>
              <a:r>
                <a:rPr lang="en-US" altLang="en-FR" sz="750" b="1" baseline="30000">
                  <a:latin typeface="Comic Sans MS" panose="030F0902030302020204" pitchFamily="66" charset="0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4609" name="Text Box 18">
              <a:extLst>
                <a:ext uri="{FF2B5EF4-FFF2-40B4-BE49-F238E27FC236}">
                  <a16:creationId xmlns:a16="http://schemas.microsoft.com/office/drawing/2014/main" id="{3715319E-4745-4747-8D4A-A8782C13CD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2640"/>
              <a:ext cx="38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</a:rPr>
                <a:t>e</a:t>
              </a:r>
              <a:r>
                <a:rPr lang="en-US" altLang="en-FR" sz="750" b="1" baseline="30000">
                  <a:latin typeface="Comic Sans MS" panose="030F0902030302020204" pitchFamily="66" charset="0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4610" name="Text Box 19">
              <a:extLst>
                <a:ext uri="{FF2B5EF4-FFF2-40B4-BE49-F238E27FC236}">
                  <a16:creationId xmlns:a16="http://schemas.microsoft.com/office/drawing/2014/main" id="{5272A87C-5D2C-3F4E-90E3-CAB1ACA248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2928"/>
              <a:ext cx="76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 baseline="30000">
                  <a:latin typeface="Comic Sans MS" panose="030F0902030302020204" pitchFamily="66" charset="0"/>
                </a:rPr>
                <a:t> </a:t>
              </a:r>
              <a:r>
                <a:rPr lang="en-US" altLang="en-FR" sz="675" b="1">
                  <a:latin typeface="Comic Sans MS" panose="030F0902030302020204" pitchFamily="66" charset="0"/>
                </a:rPr>
                <a:t>e</a:t>
              </a:r>
              <a:r>
                <a:rPr lang="en-US" altLang="en-FR" sz="675" b="1" baseline="30000">
                  <a:latin typeface="Comic Sans MS" panose="030F0902030302020204" pitchFamily="66" charset="0"/>
                </a:rPr>
                <a:t>+ </a:t>
              </a:r>
              <a:endParaRPr lang="en-US" altLang="en-FR" sz="1500" b="1">
                <a:latin typeface="Comic Sans MS" panose="030F0902030302020204" pitchFamily="66" charset="0"/>
              </a:endParaRPr>
            </a:p>
          </p:txBody>
        </p:sp>
        <p:sp>
          <p:nvSpPr>
            <p:cNvPr id="64611" name="Text Box 20">
              <a:extLst>
                <a:ext uri="{FF2B5EF4-FFF2-40B4-BE49-F238E27FC236}">
                  <a16:creationId xmlns:a16="http://schemas.microsoft.com/office/drawing/2014/main" id="{17307441-9A4A-A348-8DDE-79F4D3046B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2" y="2064"/>
              <a:ext cx="91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 baseline="30000">
                  <a:latin typeface="Comic Sans MS" panose="030F0902030302020204" pitchFamily="66" charset="0"/>
                </a:rPr>
                <a:t> </a:t>
              </a:r>
              <a:r>
                <a:rPr lang="en-US" altLang="en-FR" sz="675" b="1">
                  <a:latin typeface="Comic Sans MS" panose="030F0902030302020204" pitchFamily="66" charset="0"/>
                </a:rPr>
                <a:t>e</a:t>
              </a:r>
              <a:r>
                <a:rPr lang="en-US" altLang="en-FR" sz="675" b="1" baseline="30000">
                  <a:latin typeface="Comic Sans MS" panose="030F0902030302020204" pitchFamily="66" charset="0"/>
                </a:rPr>
                <a:t>+ </a:t>
              </a:r>
              <a:endParaRPr lang="en-US" altLang="en-FR" sz="1500" b="1">
                <a:latin typeface="Comic Sans MS" panose="030F0902030302020204" pitchFamily="66" charset="0"/>
              </a:endParaRPr>
            </a:p>
          </p:txBody>
        </p:sp>
      </p:grpSp>
      <p:sp>
        <p:nvSpPr>
          <p:cNvPr id="64519" name="Line 23">
            <a:extLst>
              <a:ext uri="{FF2B5EF4-FFF2-40B4-BE49-F238E27FC236}">
                <a16:creationId xmlns:a16="http://schemas.microsoft.com/office/drawing/2014/main" id="{1096FB1C-3AEF-CE49-9EFD-96DA55CF8D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71800" y="2857500"/>
            <a:ext cx="285750" cy="22860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4520" name="Line 24">
            <a:extLst>
              <a:ext uri="{FF2B5EF4-FFF2-40B4-BE49-F238E27FC236}">
                <a16:creationId xmlns:a16="http://schemas.microsoft.com/office/drawing/2014/main" id="{2ED3997C-CE00-1447-A46E-39CD2DCB8E26}"/>
              </a:ext>
            </a:extLst>
          </p:cNvPr>
          <p:cNvSpPr>
            <a:spLocks noChangeShapeType="1"/>
          </p:cNvSpPr>
          <p:nvPr/>
        </p:nvSpPr>
        <p:spPr bwMode="auto">
          <a:xfrm>
            <a:off x="2971800" y="3086100"/>
            <a:ext cx="457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4521" name="Text Box 25">
            <a:extLst>
              <a:ext uri="{FF2B5EF4-FFF2-40B4-BE49-F238E27FC236}">
                <a16:creationId xmlns:a16="http://schemas.microsoft.com/office/drawing/2014/main" id="{E6563D1F-F4DC-9E49-B2DC-464ABDCE7E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0" y="3028950"/>
            <a:ext cx="17145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675" b="1">
                <a:latin typeface="Comic Sans MS" panose="030F0902030302020204" pitchFamily="66" charset="0"/>
                <a:sym typeface="Wingdings" pitchFamily="2" charset="2"/>
              </a:rPr>
              <a:t>e</a:t>
            </a:r>
            <a:endParaRPr lang="en-US" altLang="en-FR" sz="675" b="1">
              <a:latin typeface="Comic Sans MS" panose="030F0902030302020204" pitchFamily="66" charset="0"/>
            </a:endParaRPr>
          </a:p>
        </p:txBody>
      </p:sp>
      <p:sp>
        <p:nvSpPr>
          <p:cNvPr id="64522" name="Text Box 26">
            <a:extLst>
              <a:ext uri="{FF2B5EF4-FFF2-40B4-BE49-F238E27FC236}">
                <a16:creationId xmlns:a16="http://schemas.microsoft.com/office/drawing/2014/main" id="{F19A9D73-834E-CB47-B9D3-39F5DB541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800350"/>
            <a:ext cx="17145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675" b="1">
                <a:latin typeface="Comic Sans MS" panose="030F0902030302020204" pitchFamily="66" charset="0"/>
                <a:sym typeface="Wingdings" pitchFamily="2" charset="2"/>
              </a:rPr>
              <a:t></a:t>
            </a:r>
            <a:endParaRPr lang="en-US" altLang="en-FR" sz="675" b="1">
              <a:latin typeface="Comic Sans MS" panose="030F0902030302020204" pitchFamily="66" charset="0"/>
            </a:endParaRPr>
          </a:p>
        </p:txBody>
      </p:sp>
      <p:sp>
        <p:nvSpPr>
          <p:cNvPr id="64523" name="Line 27">
            <a:extLst>
              <a:ext uri="{FF2B5EF4-FFF2-40B4-BE49-F238E27FC236}">
                <a16:creationId xmlns:a16="http://schemas.microsoft.com/office/drawing/2014/main" id="{1B6EEF5C-0DED-A642-B816-0F467EF2AE3A}"/>
              </a:ext>
            </a:extLst>
          </p:cNvPr>
          <p:cNvSpPr>
            <a:spLocks noChangeShapeType="1"/>
          </p:cNvSpPr>
          <p:nvPr/>
        </p:nvSpPr>
        <p:spPr bwMode="auto">
          <a:xfrm>
            <a:off x="3429000" y="3314700"/>
            <a:ext cx="2286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4524" name="Line 28">
            <a:extLst>
              <a:ext uri="{FF2B5EF4-FFF2-40B4-BE49-F238E27FC236}">
                <a16:creationId xmlns:a16="http://schemas.microsoft.com/office/drawing/2014/main" id="{F44BEFF6-71B1-9445-8C9F-12734D4400F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29000" y="3143250"/>
            <a:ext cx="457200" cy="17145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4525" name="Line 29">
            <a:extLst>
              <a:ext uri="{FF2B5EF4-FFF2-40B4-BE49-F238E27FC236}">
                <a16:creationId xmlns:a16="http://schemas.microsoft.com/office/drawing/2014/main" id="{C9269049-1149-8A40-9C9D-318FD80CDB0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57550" y="2628900"/>
            <a:ext cx="28575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4526" name="Line 30">
            <a:extLst>
              <a:ext uri="{FF2B5EF4-FFF2-40B4-BE49-F238E27FC236}">
                <a16:creationId xmlns:a16="http://schemas.microsoft.com/office/drawing/2014/main" id="{64DAF50F-4C9C-AB4D-B7B1-D2033BC66F6E}"/>
              </a:ext>
            </a:extLst>
          </p:cNvPr>
          <p:cNvSpPr>
            <a:spLocks noChangeShapeType="1"/>
          </p:cNvSpPr>
          <p:nvPr/>
        </p:nvSpPr>
        <p:spPr bwMode="auto">
          <a:xfrm>
            <a:off x="3257550" y="2857500"/>
            <a:ext cx="51435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4527" name="Text Box 31">
            <a:extLst>
              <a:ext uri="{FF2B5EF4-FFF2-40B4-BE49-F238E27FC236}">
                <a16:creationId xmlns:a16="http://schemas.microsoft.com/office/drawing/2014/main" id="{F4804117-D665-5F4E-9248-5B95D2EBE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914650"/>
            <a:ext cx="28575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750" b="1">
                <a:latin typeface="Comic Sans MS" panose="030F0902030302020204" pitchFamily="66" charset="0"/>
              </a:rPr>
              <a:t>e</a:t>
            </a:r>
            <a:r>
              <a:rPr lang="en-US" altLang="en-FR" sz="750" b="1" baseline="30000">
                <a:latin typeface="Comic Sans MS" panose="030F0902030302020204" pitchFamily="66" charset="0"/>
              </a:rPr>
              <a:t>-</a:t>
            </a:r>
            <a:endParaRPr lang="en-US" altLang="en-FR" sz="750" b="1">
              <a:latin typeface="Comic Sans MS" panose="030F0902030302020204" pitchFamily="66" charset="0"/>
            </a:endParaRPr>
          </a:p>
        </p:txBody>
      </p:sp>
      <p:sp>
        <p:nvSpPr>
          <p:cNvPr id="64528" name="Text Box 32">
            <a:extLst>
              <a:ext uri="{FF2B5EF4-FFF2-40B4-BE49-F238E27FC236}">
                <a16:creationId xmlns:a16="http://schemas.microsoft.com/office/drawing/2014/main" id="{D13286EB-9924-E648-A039-8D6175E6B1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1900" y="3143250"/>
            <a:ext cx="45720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750" b="1">
                <a:latin typeface="Comic Sans MS" panose="030F0902030302020204" pitchFamily="66" charset="0"/>
              </a:rPr>
              <a:t>e</a:t>
            </a:r>
            <a:r>
              <a:rPr lang="en-US" altLang="en-FR" sz="750" b="1" baseline="30000">
                <a:latin typeface="Comic Sans MS" panose="030F0902030302020204" pitchFamily="66" charset="0"/>
              </a:rPr>
              <a:t>-</a:t>
            </a:r>
            <a:endParaRPr lang="en-US" altLang="en-FR" sz="750" b="1">
              <a:latin typeface="Comic Sans MS" panose="030F0902030302020204" pitchFamily="66" charset="0"/>
            </a:endParaRPr>
          </a:p>
        </p:txBody>
      </p:sp>
      <p:sp>
        <p:nvSpPr>
          <p:cNvPr id="64529" name="Text Box 33">
            <a:extLst>
              <a:ext uri="{FF2B5EF4-FFF2-40B4-BE49-F238E27FC236}">
                <a16:creationId xmlns:a16="http://schemas.microsoft.com/office/drawing/2014/main" id="{534932C1-D35C-7A4F-94A9-B4FFA15618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3486150"/>
            <a:ext cx="91440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675" b="1" baseline="30000">
                <a:latin typeface="Comic Sans MS" panose="030F0902030302020204" pitchFamily="66" charset="0"/>
              </a:rPr>
              <a:t> </a:t>
            </a:r>
            <a:r>
              <a:rPr lang="en-US" altLang="en-FR" sz="675" b="1">
                <a:latin typeface="Comic Sans MS" panose="030F0902030302020204" pitchFamily="66" charset="0"/>
              </a:rPr>
              <a:t>e</a:t>
            </a:r>
            <a:r>
              <a:rPr lang="en-US" altLang="en-FR" sz="675" b="1" baseline="30000">
                <a:latin typeface="Comic Sans MS" panose="030F0902030302020204" pitchFamily="66" charset="0"/>
              </a:rPr>
              <a:t>+ </a:t>
            </a:r>
            <a:endParaRPr lang="en-US" altLang="en-FR" sz="1500" b="1">
              <a:latin typeface="Comic Sans MS" panose="030F0902030302020204" pitchFamily="66" charset="0"/>
            </a:endParaRPr>
          </a:p>
        </p:txBody>
      </p:sp>
      <p:sp>
        <p:nvSpPr>
          <p:cNvPr id="64530" name="Text Box 34">
            <a:extLst>
              <a:ext uri="{FF2B5EF4-FFF2-40B4-BE49-F238E27FC236}">
                <a16:creationId xmlns:a16="http://schemas.microsoft.com/office/drawing/2014/main" id="{8BAFA01B-EAD7-FE42-963A-7DE1673BB6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1850" y="2457450"/>
            <a:ext cx="108585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675" b="1" baseline="30000">
                <a:latin typeface="Comic Sans MS" panose="030F0902030302020204" pitchFamily="66" charset="0"/>
              </a:rPr>
              <a:t> </a:t>
            </a:r>
            <a:r>
              <a:rPr lang="en-US" altLang="en-FR" sz="675" b="1">
                <a:latin typeface="Comic Sans MS" panose="030F0902030302020204" pitchFamily="66" charset="0"/>
              </a:rPr>
              <a:t>e</a:t>
            </a:r>
            <a:r>
              <a:rPr lang="en-US" altLang="en-FR" sz="675" b="1" baseline="30000">
                <a:latin typeface="Comic Sans MS" panose="030F0902030302020204" pitchFamily="66" charset="0"/>
              </a:rPr>
              <a:t>+ </a:t>
            </a:r>
            <a:endParaRPr lang="en-US" altLang="en-FR" sz="1500" b="1">
              <a:latin typeface="Comic Sans MS" panose="030F0902030302020204" pitchFamily="66" charset="0"/>
            </a:endParaRPr>
          </a:p>
        </p:txBody>
      </p:sp>
      <p:grpSp>
        <p:nvGrpSpPr>
          <p:cNvPr id="64531" name="Group 35">
            <a:extLst>
              <a:ext uri="{FF2B5EF4-FFF2-40B4-BE49-F238E27FC236}">
                <a16:creationId xmlns:a16="http://schemas.microsoft.com/office/drawing/2014/main" id="{DD884544-A6FC-D649-9848-D6A1B5095245}"/>
              </a:ext>
            </a:extLst>
          </p:cNvPr>
          <p:cNvGrpSpPr>
            <a:grpSpLocks/>
          </p:cNvGrpSpPr>
          <p:nvPr/>
        </p:nvGrpSpPr>
        <p:grpSpPr bwMode="auto">
          <a:xfrm>
            <a:off x="3657600" y="2914651"/>
            <a:ext cx="1485900" cy="1225154"/>
            <a:chOff x="1536" y="2064"/>
            <a:chExt cx="1248" cy="1029"/>
          </a:xfrm>
        </p:grpSpPr>
        <p:sp>
          <p:nvSpPr>
            <p:cNvPr id="64588" name="Line 36">
              <a:extLst>
                <a:ext uri="{FF2B5EF4-FFF2-40B4-BE49-F238E27FC236}">
                  <a16:creationId xmlns:a16="http://schemas.microsoft.com/office/drawing/2014/main" id="{66769166-24B6-7A4A-82E3-46E7B205BF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36" y="2400"/>
              <a:ext cx="240" cy="1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89" name="Line 37">
              <a:extLst>
                <a:ext uri="{FF2B5EF4-FFF2-40B4-BE49-F238E27FC236}">
                  <a16:creationId xmlns:a16="http://schemas.microsoft.com/office/drawing/2014/main" id="{8D15CF19-9246-0C42-9814-A1B95FDF0F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2592"/>
              <a:ext cx="384" cy="1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90" name="Text Box 38">
              <a:extLst>
                <a:ext uri="{FF2B5EF4-FFF2-40B4-BE49-F238E27FC236}">
                  <a16:creationId xmlns:a16="http://schemas.microsoft.com/office/drawing/2014/main" id="{30885DB0-AA66-9B40-9553-F96DC3DE8D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0" y="2544"/>
              <a:ext cx="14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Wingdings" pitchFamily="2" charset="2"/>
                </a:rPr>
                <a:t></a:t>
              </a:r>
              <a:endParaRPr lang="en-US" altLang="en-FR" sz="675" b="1">
                <a:latin typeface="Comic Sans MS" panose="030F0902030302020204" pitchFamily="66" charset="0"/>
              </a:endParaRPr>
            </a:p>
          </p:txBody>
        </p:sp>
        <p:sp>
          <p:nvSpPr>
            <p:cNvPr id="64591" name="Text Box 39">
              <a:extLst>
                <a:ext uri="{FF2B5EF4-FFF2-40B4-BE49-F238E27FC236}">
                  <a16:creationId xmlns:a16="http://schemas.microsoft.com/office/drawing/2014/main" id="{1BF56DDE-E2FF-0A4A-BA3C-4E746D2C5D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" y="2352"/>
              <a:ext cx="14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Wingdings" pitchFamily="2" charset="2"/>
                </a:rPr>
                <a:t></a:t>
              </a:r>
              <a:endParaRPr lang="en-US" altLang="en-FR" sz="675" b="1">
                <a:latin typeface="Comic Sans MS" panose="030F0902030302020204" pitchFamily="66" charset="0"/>
              </a:endParaRPr>
            </a:p>
          </p:txBody>
        </p:sp>
        <p:sp>
          <p:nvSpPr>
            <p:cNvPr id="64592" name="Line 40">
              <a:extLst>
                <a:ext uri="{FF2B5EF4-FFF2-40B4-BE49-F238E27FC236}">
                  <a16:creationId xmlns:a16="http://schemas.microsoft.com/office/drawing/2014/main" id="{540BA4E7-6286-E244-A2F0-7619C2D48E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2784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93" name="Line 41">
              <a:extLst>
                <a:ext uri="{FF2B5EF4-FFF2-40B4-BE49-F238E27FC236}">
                  <a16:creationId xmlns:a16="http://schemas.microsoft.com/office/drawing/2014/main" id="{CC71494F-009F-9943-A6B5-6E5066B9DF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0" y="2640"/>
              <a:ext cx="384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94" name="Line 42">
              <a:extLst>
                <a:ext uri="{FF2B5EF4-FFF2-40B4-BE49-F238E27FC236}">
                  <a16:creationId xmlns:a16="http://schemas.microsoft.com/office/drawing/2014/main" id="{F17653E4-9B45-5B49-AE89-3E7D099034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76" y="2208"/>
              <a:ext cx="24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95" name="Line 43">
              <a:extLst>
                <a:ext uri="{FF2B5EF4-FFF2-40B4-BE49-F238E27FC236}">
                  <a16:creationId xmlns:a16="http://schemas.microsoft.com/office/drawing/2014/main" id="{C4268CDF-8146-784D-9575-3FE2EB6036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400"/>
              <a:ext cx="43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96" name="Text Box 44">
              <a:extLst>
                <a:ext uri="{FF2B5EF4-FFF2-40B4-BE49-F238E27FC236}">
                  <a16:creationId xmlns:a16="http://schemas.microsoft.com/office/drawing/2014/main" id="{CBE40D8D-6601-5845-93F4-7E5B088B67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2" y="2448"/>
              <a:ext cx="24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</a:rPr>
                <a:t>e</a:t>
              </a:r>
              <a:r>
                <a:rPr lang="en-US" altLang="en-FR" sz="750" b="1" baseline="30000">
                  <a:latin typeface="Comic Sans MS" panose="030F0902030302020204" pitchFamily="66" charset="0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4597" name="Text Box 45">
              <a:extLst>
                <a:ext uri="{FF2B5EF4-FFF2-40B4-BE49-F238E27FC236}">
                  <a16:creationId xmlns:a16="http://schemas.microsoft.com/office/drawing/2014/main" id="{0DCDC174-3C99-EF46-9EEE-9B03124A8B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2640"/>
              <a:ext cx="38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</a:rPr>
                <a:t>e</a:t>
              </a:r>
              <a:r>
                <a:rPr lang="en-US" altLang="en-FR" sz="750" b="1" baseline="30000">
                  <a:latin typeface="Comic Sans MS" panose="030F0902030302020204" pitchFamily="66" charset="0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4598" name="Text Box 46">
              <a:extLst>
                <a:ext uri="{FF2B5EF4-FFF2-40B4-BE49-F238E27FC236}">
                  <a16:creationId xmlns:a16="http://schemas.microsoft.com/office/drawing/2014/main" id="{B44B9AD8-406B-1E47-A13A-A3167933B7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2928"/>
              <a:ext cx="76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 baseline="30000">
                  <a:latin typeface="Comic Sans MS" panose="030F0902030302020204" pitchFamily="66" charset="0"/>
                </a:rPr>
                <a:t> </a:t>
              </a:r>
              <a:r>
                <a:rPr lang="en-US" altLang="en-FR" sz="675" b="1">
                  <a:latin typeface="Comic Sans MS" panose="030F0902030302020204" pitchFamily="66" charset="0"/>
                </a:rPr>
                <a:t>e</a:t>
              </a:r>
              <a:r>
                <a:rPr lang="en-US" altLang="en-FR" sz="675" b="1" baseline="30000">
                  <a:latin typeface="Comic Sans MS" panose="030F0902030302020204" pitchFamily="66" charset="0"/>
                </a:rPr>
                <a:t>+ </a:t>
              </a:r>
              <a:endParaRPr lang="en-US" altLang="en-FR" sz="1500" b="1">
                <a:latin typeface="Comic Sans MS" panose="030F0902030302020204" pitchFamily="66" charset="0"/>
              </a:endParaRPr>
            </a:p>
          </p:txBody>
        </p:sp>
        <p:sp>
          <p:nvSpPr>
            <p:cNvPr id="64599" name="Text Box 47">
              <a:extLst>
                <a:ext uri="{FF2B5EF4-FFF2-40B4-BE49-F238E27FC236}">
                  <a16:creationId xmlns:a16="http://schemas.microsoft.com/office/drawing/2014/main" id="{666EFD79-E50F-964C-B82D-4CAFEF3357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2" y="2064"/>
              <a:ext cx="91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 baseline="30000">
                  <a:latin typeface="Comic Sans MS" panose="030F0902030302020204" pitchFamily="66" charset="0"/>
                </a:rPr>
                <a:t> </a:t>
              </a:r>
              <a:r>
                <a:rPr lang="en-US" altLang="en-FR" sz="675" b="1">
                  <a:latin typeface="Comic Sans MS" panose="030F0902030302020204" pitchFamily="66" charset="0"/>
                </a:rPr>
                <a:t>e</a:t>
              </a:r>
              <a:r>
                <a:rPr lang="en-US" altLang="en-FR" sz="675" b="1" baseline="30000">
                  <a:latin typeface="Comic Sans MS" panose="030F0902030302020204" pitchFamily="66" charset="0"/>
                </a:rPr>
                <a:t>+ </a:t>
              </a:r>
              <a:endParaRPr lang="en-US" altLang="en-FR" sz="1500" b="1">
                <a:latin typeface="Comic Sans MS" panose="030F0902030302020204" pitchFamily="66" charset="0"/>
              </a:endParaRPr>
            </a:p>
          </p:txBody>
        </p:sp>
      </p:grpSp>
      <p:grpSp>
        <p:nvGrpSpPr>
          <p:cNvPr id="64532" name="Group 48">
            <a:extLst>
              <a:ext uri="{FF2B5EF4-FFF2-40B4-BE49-F238E27FC236}">
                <a16:creationId xmlns:a16="http://schemas.microsoft.com/office/drawing/2014/main" id="{1DB7F7CA-8169-A342-BC9C-BD2742C88EEC}"/>
              </a:ext>
            </a:extLst>
          </p:cNvPr>
          <p:cNvGrpSpPr>
            <a:grpSpLocks/>
          </p:cNvGrpSpPr>
          <p:nvPr/>
        </p:nvGrpSpPr>
        <p:grpSpPr bwMode="auto">
          <a:xfrm>
            <a:off x="4343400" y="2000251"/>
            <a:ext cx="1485900" cy="1225154"/>
            <a:chOff x="1536" y="2064"/>
            <a:chExt cx="1248" cy="1029"/>
          </a:xfrm>
        </p:grpSpPr>
        <p:sp>
          <p:nvSpPr>
            <p:cNvPr id="64576" name="Line 49">
              <a:extLst>
                <a:ext uri="{FF2B5EF4-FFF2-40B4-BE49-F238E27FC236}">
                  <a16:creationId xmlns:a16="http://schemas.microsoft.com/office/drawing/2014/main" id="{39F1382F-A68E-7648-9CE8-8E1AF837F3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36" y="2400"/>
              <a:ext cx="240" cy="1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77" name="Line 50">
              <a:extLst>
                <a:ext uri="{FF2B5EF4-FFF2-40B4-BE49-F238E27FC236}">
                  <a16:creationId xmlns:a16="http://schemas.microsoft.com/office/drawing/2014/main" id="{2147D370-C888-004B-AF28-CC61E1F6DF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2592"/>
              <a:ext cx="384" cy="1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78" name="Text Box 51">
              <a:extLst>
                <a:ext uri="{FF2B5EF4-FFF2-40B4-BE49-F238E27FC236}">
                  <a16:creationId xmlns:a16="http://schemas.microsoft.com/office/drawing/2014/main" id="{727B4571-61AD-534C-8888-EB2A49A1AE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0" y="2544"/>
              <a:ext cx="14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Wingdings" pitchFamily="2" charset="2"/>
                </a:rPr>
                <a:t></a:t>
              </a:r>
              <a:endParaRPr lang="en-US" altLang="en-FR" sz="675" b="1">
                <a:latin typeface="Comic Sans MS" panose="030F0902030302020204" pitchFamily="66" charset="0"/>
              </a:endParaRPr>
            </a:p>
          </p:txBody>
        </p:sp>
        <p:sp>
          <p:nvSpPr>
            <p:cNvPr id="64579" name="Text Box 52">
              <a:extLst>
                <a:ext uri="{FF2B5EF4-FFF2-40B4-BE49-F238E27FC236}">
                  <a16:creationId xmlns:a16="http://schemas.microsoft.com/office/drawing/2014/main" id="{8A947120-010F-8541-B608-68997A34A6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" y="2352"/>
              <a:ext cx="14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Wingdings" pitchFamily="2" charset="2"/>
                </a:rPr>
                <a:t></a:t>
              </a:r>
              <a:endParaRPr lang="en-US" altLang="en-FR" sz="675" b="1">
                <a:latin typeface="Comic Sans MS" panose="030F0902030302020204" pitchFamily="66" charset="0"/>
              </a:endParaRPr>
            </a:p>
          </p:txBody>
        </p:sp>
        <p:sp>
          <p:nvSpPr>
            <p:cNvPr id="64580" name="Line 53">
              <a:extLst>
                <a:ext uri="{FF2B5EF4-FFF2-40B4-BE49-F238E27FC236}">
                  <a16:creationId xmlns:a16="http://schemas.microsoft.com/office/drawing/2014/main" id="{A0F39863-D44A-1E48-B527-A88C1100DC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2784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81" name="Line 54">
              <a:extLst>
                <a:ext uri="{FF2B5EF4-FFF2-40B4-BE49-F238E27FC236}">
                  <a16:creationId xmlns:a16="http://schemas.microsoft.com/office/drawing/2014/main" id="{8F985445-BCDD-E543-80DF-7AE44A18AB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0" y="2640"/>
              <a:ext cx="384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82" name="Line 55">
              <a:extLst>
                <a:ext uri="{FF2B5EF4-FFF2-40B4-BE49-F238E27FC236}">
                  <a16:creationId xmlns:a16="http://schemas.microsoft.com/office/drawing/2014/main" id="{374A54CF-D8CE-BA4A-B2AA-F4A80D62A6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76" y="2208"/>
              <a:ext cx="24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83" name="Line 56">
              <a:extLst>
                <a:ext uri="{FF2B5EF4-FFF2-40B4-BE49-F238E27FC236}">
                  <a16:creationId xmlns:a16="http://schemas.microsoft.com/office/drawing/2014/main" id="{B89A5816-1B42-D24E-95B7-09038B0E58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400"/>
              <a:ext cx="43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84" name="Text Box 57">
              <a:extLst>
                <a:ext uri="{FF2B5EF4-FFF2-40B4-BE49-F238E27FC236}">
                  <a16:creationId xmlns:a16="http://schemas.microsoft.com/office/drawing/2014/main" id="{D9227170-3FC8-FC4F-A209-150AD54523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2" y="2448"/>
              <a:ext cx="24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</a:rPr>
                <a:t>e</a:t>
              </a:r>
              <a:r>
                <a:rPr lang="en-US" altLang="en-FR" sz="750" b="1" baseline="30000">
                  <a:latin typeface="Comic Sans MS" panose="030F0902030302020204" pitchFamily="66" charset="0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4585" name="Text Box 58">
              <a:extLst>
                <a:ext uri="{FF2B5EF4-FFF2-40B4-BE49-F238E27FC236}">
                  <a16:creationId xmlns:a16="http://schemas.microsoft.com/office/drawing/2014/main" id="{52078DD1-4C27-0F4B-AA33-C7DB582471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2640"/>
              <a:ext cx="38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</a:rPr>
                <a:t>e</a:t>
              </a:r>
              <a:r>
                <a:rPr lang="en-US" altLang="en-FR" sz="750" b="1" baseline="30000">
                  <a:latin typeface="Comic Sans MS" panose="030F0902030302020204" pitchFamily="66" charset="0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4586" name="Text Box 59">
              <a:extLst>
                <a:ext uri="{FF2B5EF4-FFF2-40B4-BE49-F238E27FC236}">
                  <a16:creationId xmlns:a16="http://schemas.microsoft.com/office/drawing/2014/main" id="{429E8746-B8B0-CA4A-B7AE-009DCF2FCF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2928"/>
              <a:ext cx="76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 baseline="30000">
                  <a:latin typeface="Comic Sans MS" panose="030F0902030302020204" pitchFamily="66" charset="0"/>
                </a:rPr>
                <a:t> </a:t>
              </a:r>
              <a:r>
                <a:rPr lang="en-US" altLang="en-FR" sz="675" b="1">
                  <a:latin typeface="Comic Sans MS" panose="030F0902030302020204" pitchFamily="66" charset="0"/>
                </a:rPr>
                <a:t>e</a:t>
              </a:r>
              <a:r>
                <a:rPr lang="en-US" altLang="en-FR" sz="675" b="1" baseline="30000">
                  <a:latin typeface="Comic Sans MS" panose="030F0902030302020204" pitchFamily="66" charset="0"/>
                </a:rPr>
                <a:t>+ </a:t>
              </a:r>
              <a:endParaRPr lang="en-US" altLang="en-FR" sz="1500" b="1">
                <a:latin typeface="Comic Sans MS" panose="030F0902030302020204" pitchFamily="66" charset="0"/>
              </a:endParaRPr>
            </a:p>
          </p:txBody>
        </p:sp>
        <p:sp>
          <p:nvSpPr>
            <p:cNvPr id="64587" name="Text Box 60">
              <a:extLst>
                <a:ext uri="{FF2B5EF4-FFF2-40B4-BE49-F238E27FC236}">
                  <a16:creationId xmlns:a16="http://schemas.microsoft.com/office/drawing/2014/main" id="{57246DD8-8924-6648-8E21-C785D18D1C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2" y="2064"/>
              <a:ext cx="91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 baseline="30000">
                  <a:latin typeface="Comic Sans MS" panose="030F0902030302020204" pitchFamily="66" charset="0"/>
                </a:rPr>
                <a:t> </a:t>
              </a:r>
              <a:r>
                <a:rPr lang="en-US" altLang="en-FR" sz="675" b="1">
                  <a:latin typeface="Comic Sans MS" panose="030F0902030302020204" pitchFamily="66" charset="0"/>
                </a:rPr>
                <a:t>e</a:t>
              </a:r>
              <a:r>
                <a:rPr lang="en-US" altLang="en-FR" sz="675" b="1" baseline="30000">
                  <a:latin typeface="Comic Sans MS" panose="030F0902030302020204" pitchFamily="66" charset="0"/>
                </a:rPr>
                <a:t>+ </a:t>
              </a:r>
              <a:endParaRPr lang="en-US" altLang="en-FR" sz="1500" b="1">
                <a:latin typeface="Comic Sans MS" panose="030F0902030302020204" pitchFamily="66" charset="0"/>
              </a:endParaRPr>
            </a:p>
          </p:txBody>
        </p:sp>
      </p:grpSp>
      <p:grpSp>
        <p:nvGrpSpPr>
          <p:cNvPr id="64533" name="Group 61">
            <a:extLst>
              <a:ext uri="{FF2B5EF4-FFF2-40B4-BE49-F238E27FC236}">
                <a16:creationId xmlns:a16="http://schemas.microsoft.com/office/drawing/2014/main" id="{748543E5-F34C-6E42-B148-9BA7D967C6AB}"/>
              </a:ext>
            </a:extLst>
          </p:cNvPr>
          <p:cNvGrpSpPr>
            <a:grpSpLocks/>
          </p:cNvGrpSpPr>
          <p:nvPr/>
        </p:nvGrpSpPr>
        <p:grpSpPr bwMode="auto">
          <a:xfrm>
            <a:off x="3771900" y="2457451"/>
            <a:ext cx="1485900" cy="1225154"/>
            <a:chOff x="1536" y="2064"/>
            <a:chExt cx="1248" cy="1029"/>
          </a:xfrm>
        </p:grpSpPr>
        <p:sp>
          <p:nvSpPr>
            <p:cNvPr id="64564" name="Line 62">
              <a:extLst>
                <a:ext uri="{FF2B5EF4-FFF2-40B4-BE49-F238E27FC236}">
                  <a16:creationId xmlns:a16="http://schemas.microsoft.com/office/drawing/2014/main" id="{3C246B70-15CE-9F4A-9E07-E3F654C7C0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36" y="2400"/>
              <a:ext cx="240" cy="1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65" name="Line 63">
              <a:extLst>
                <a:ext uri="{FF2B5EF4-FFF2-40B4-BE49-F238E27FC236}">
                  <a16:creationId xmlns:a16="http://schemas.microsoft.com/office/drawing/2014/main" id="{59B70850-A537-3044-80F5-0A73E9C755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2592"/>
              <a:ext cx="384" cy="1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66" name="Text Box 64">
              <a:extLst>
                <a:ext uri="{FF2B5EF4-FFF2-40B4-BE49-F238E27FC236}">
                  <a16:creationId xmlns:a16="http://schemas.microsoft.com/office/drawing/2014/main" id="{420C7C18-91CE-4049-83DB-A272CE4086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0" y="2544"/>
              <a:ext cx="14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Wingdings" pitchFamily="2" charset="2"/>
                </a:rPr>
                <a:t></a:t>
              </a:r>
              <a:endParaRPr lang="en-US" altLang="en-FR" sz="675" b="1">
                <a:latin typeface="Comic Sans MS" panose="030F0902030302020204" pitchFamily="66" charset="0"/>
              </a:endParaRPr>
            </a:p>
          </p:txBody>
        </p:sp>
        <p:sp>
          <p:nvSpPr>
            <p:cNvPr id="64567" name="Text Box 65">
              <a:extLst>
                <a:ext uri="{FF2B5EF4-FFF2-40B4-BE49-F238E27FC236}">
                  <a16:creationId xmlns:a16="http://schemas.microsoft.com/office/drawing/2014/main" id="{258F0FC7-07B4-B642-85A8-312BA85678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" y="2352"/>
              <a:ext cx="14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Wingdings" pitchFamily="2" charset="2"/>
                </a:rPr>
                <a:t></a:t>
              </a:r>
              <a:endParaRPr lang="en-US" altLang="en-FR" sz="675" b="1">
                <a:latin typeface="Comic Sans MS" panose="030F0902030302020204" pitchFamily="66" charset="0"/>
              </a:endParaRPr>
            </a:p>
          </p:txBody>
        </p:sp>
        <p:sp>
          <p:nvSpPr>
            <p:cNvPr id="64568" name="Line 66">
              <a:extLst>
                <a:ext uri="{FF2B5EF4-FFF2-40B4-BE49-F238E27FC236}">
                  <a16:creationId xmlns:a16="http://schemas.microsoft.com/office/drawing/2014/main" id="{4D5DED84-F625-9448-87DF-00DD5B5351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2784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69" name="Line 67">
              <a:extLst>
                <a:ext uri="{FF2B5EF4-FFF2-40B4-BE49-F238E27FC236}">
                  <a16:creationId xmlns:a16="http://schemas.microsoft.com/office/drawing/2014/main" id="{D906145D-28A9-B844-81E8-AF7E54590A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0" y="2640"/>
              <a:ext cx="384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70" name="Line 68">
              <a:extLst>
                <a:ext uri="{FF2B5EF4-FFF2-40B4-BE49-F238E27FC236}">
                  <a16:creationId xmlns:a16="http://schemas.microsoft.com/office/drawing/2014/main" id="{321F872E-574A-3F42-9219-B7F62319FB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76" y="2208"/>
              <a:ext cx="24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71" name="Line 69">
              <a:extLst>
                <a:ext uri="{FF2B5EF4-FFF2-40B4-BE49-F238E27FC236}">
                  <a16:creationId xmlns:a16="http://schemas.microsoft.com/office/drawing/2014/main" id="{E08AC88B-D89B-8E43-B807-1CB093611B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400"/>
              <a:ext cx="43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72" name="Text Box 70">
              <a:extLst>
                <a:ext uri="{FF2B5EF4-FFF2-40B4-BE49-F238E27FC236}">
                  <a16:creationId xmlns:a16="http://schemas.microsoft.com/office/drawing/2014/main" id="{C1CE59EB-5123-5A46-A877-0CD9FA91AA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2" y="2448"/>
              <a:ext cx="24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</a:rPr>
                <a:t>e</a:t>
              </a:r>
              <a:r>
                <a:rPr lang="en-US" altLang="en-FR" sz="750" b="1" baseline="30000">
                  <a:latin typeface="Comic Sans MS" panose="030F0902030302020204" pitchFamily="66" charset="0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4573" name="Text Box 71">
              <a:extLst>
                <a:ext uri="{FF2B5EF4-FFF2-40B4-BE49-F238E27FC236}">
                  <a16:creationId xmlns:a16="http://schemas.microsoft.com/office/drawing/2014/main" id="{EEDD0E13-2599-D541-9BDC-D1C77140F0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2640"/>
              <a:ext cx="38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</a:rPr>
                <a:t>e</a:t>
              </a:r>
              <a:r>
                <a:rPr lang="en-US" altLang="en-FR" sz="750" b="1" baseline="30000">
                  <a:latin typeface="Comic Sans MS" panose="030F0902030302020204" pitchFamily="66" charset="0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4574" name="Text Box 72">
              <a:extLst>
                <a:ext uri="{FF2B5EF4-FFF2-40B4-BE49-F238E27FC236}">
                  <a16:creationId xmlns:a16="http://schemas.microsoft.com/office/drawing/2014/main" id="{A10D4881-B80B-C446-883B-E27613D20E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2928"/>
              <a:ext cx="76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 baseline="30000">
                  <a:latin typeface="Comic Sans MS" panose="030F0902030302020204" pitchFamily="66" charset="0"/>
                </a:rPr>
                <a:t> </a:t>
              </a:r>
              <a:r>
                <a:rPr lang="en-US" altLang="en-FR" sz="675" b="1">
                  <a:latin typeface="Comic Sans MS" panose="030F0902030302020204" pitchFamily="66" charset="0"/>
                </a:rPr>
                <a:t>e</a:t>
              </a:r>
              <a:r>
                <a:rPr lang="en-US" altLang="en-FR" sz="675" b="1" baseline="30000">
                  <a:latin typeface="Comic Sans MS" panose="030F0902030302020204" pitchFamily="66" charset="0"/>
                </a:rPr>
                <a:t>+ </a:t>
              </a:r>
              <a:endParaRPr lang="en-US" altLang="en-FR" sz="1500" b="1">
                <a:latin typeface="Comic Sans MS" panose="030F0902030302020204" pitchFamily="66" charset="0"/>
              </a:endParaRPr>
            </a:p>
          </p:txBody>
        </p:sp>
        <p:sp>
          <p:nvSpPr>
            <p:cNvPr id="64575" name="Text Box 73">
              <a:extLst>
                <a:ext uri="{FF2B5EF4-FFF2-40B4-BE49-F238E27FC236}">
                  <a16:creationId xmlns:a16="http://schemas.microsoft.com/office/drawing/2014/main" id="{281759B4-1DAF-4E47-8287-8A58636CB9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2" y="2064"/>
              <a:ext cx="91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 baseline="30000">
                  <a:latin typeface="Comic Sans MS" panose="030F0902030302020204" pitchFamily="66" charset="0"/>
                </a:rPr>
                <a:t> </a:t>
              </a:r>
              <a:r>
                <a:rPr lang="en-US" altLang="en-FR" sz="675" b="1">
                  <a:latin typeface="Comic Sans MS" panose="030F0902030302020204" pitchFamily="66" charset="0"/>
                </a:rPr>
                <a:t>e</a:t>
              </a:r>
              <a:r>
                <a:rPr lang="en-US" altLang="en-FR" sz="675" b="1" baseline="30000">
                  <a:latin typeface="Comic Sans MS" panose="030F0902030302020204" pitchFamily="66" charset="0"/>
                </a:rPr>
                <a:t>+ </a:t>
              </a:r>
              <a:endParaRPr lang="en-US" altLang="en-FR" sz="1500" b="1">
                <a:latin typeface="Comic Sans MS" panose="030F0902030302020204" pitchFamily="66" charset="0"/>
              </a:endParaRPr>
            </a:p>
          </p:txBody>
        </p:sp>
      </p:grpSp>
      <p:grpSp>
        <p:nvGrpSpPr>
          <p:cNvPr id="64534" name="Group 74">
            <a:extLst>
              <a:ext uri="{FF2B5EF4-FFF2-40B4-BE49-F238E27FC236}">
                <a16:creationId xmlns:a16="http://schemas.microsoft.com/office/drawing/2014/main" id="{8CC1EA79-702C-1E4D-B58D-C6A9E6C50A7B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2971801"/>
            <a:ext cx="1485900" cy="1225154"/>
            <a:chOff x="1536" y="2064"/>
            <a:chExt cx="1248" cy="1029"/>
          </a:xfrm>
        </p:grpSpPr>
        <p:sp>
          <p:nvSpPr>
            <p:cNvPr id="64552" name="Line 75">
              <a:extLst>
                <a:ext uri="{FF2B5EF4-FFF2-40B4-BE49-F238E27FC236}">
                  <a16:creationId xmlns:a16="http://schemas.microsoft.com/office/drawing/2014/main" id="{B0436132-321D-474B-816F-4C972AE7E5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36" y="2400"/>
              <a:ext cx="240" cy="1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53" name="Line 76">
              <a:extLst>
                <a:ext uri="{FF2B5EF4-FFF2-40B4-BE49-F238E27FC236}">
                  <a16:creationId xmlns:a16="http://schemas.microsoft.com/office/drawing/2014/main" id="{C1E660C3-4720-4944-94C3-9344F32243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2592"/>
              <a:ext cx="384" cy="1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54" name="Text Box 77">
              <a:extLst>
                <a:ext uri="{FF2B5EF4-FFF2-40B4-BE49-F238E27FC236}">
                  <a16:creationId xmlns:a16="http://schemas.microsoft.com/office/drawing/2014/main" id="{0D6482B1-8E90-4A49-9123-C07681E09B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0" y="2544"/>
              <a:ext cx="14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Wingdings" pitchFamily="2" charset="2"/>
                </a:rPr>
                <a:t></a:t>
              </a:r>
              <a:endParaRPr lang="en-US" altLang="en-FR" sz="675" b="1">
                <a:latin typeface="Comic Sans MS" panose="030F0902030302020204" pitchFamily="66" charset="0"/>
              </a:endParaRPr>
            </a:p>
          </p:txBody>
        </p:sp>
        <p:sp>
          <p:nvSpPr>
            <p:cNvPr id="64555" name="Text Box 78">
              <a:extLst>
                <a:ext uri="{FF2B5EF4-FFF2-40B4-BE49-F238E27FC236}">
                  <a16:creationId xmlns:a16="http://schemas.microsoft.com/office/drawing/2014/main" id="{AE4CE406-81BC-A245-84B2-E93FC5A32B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" y="2352"/>
              <a:ext cx="14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Wingdings" pitchFamily="2" charset="2"/>
                </a:rPr>
                <a:t></a:t>
              </a:r>
              <a:endParaRPr lang="en-US" altLang="en-FR" sz="675" b="1">
                <a:latin typeface="Comic Sans MS" panose="030F0902030302020204" pitchFamily="66" charset="0"/>
              </a:endParaRPr>
            </a:p>
          </p:txBody>
        </p:sp>
        <p:sp>
          <p:nvSpPr>
            <p:cNvPr id="64556" name="Line 79">
              <a:extLst>
                <a:ext uri="{FF2B5EF4-FFF2-40B4-BE49-F238E27FC236}">
                  <a16:creationId xmlns:a16="http://schemas.microsoft.com/office/drawing/2014/main" id="{E45620C0-9B65-1D4A-B612-ECD69D4FC6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2784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57" name="Line 80">
              <a:extLst>
                <a:ext uri="{FF2B5EF4-FFF2-40B4-BE49-F238E27FC236}">
                  <a16:creationId xmlns:a16="http://schemas.microsoft.com/office/drawing/2014/main" id="{72D0A1C6-F567-A940-B161-CC804CF9E6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0" y="2640"/>
              <a:ext cx="384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58" name="Line 81">
              <a:extLst>
                <a:ext uri="{FF2B5EF4-FFF2-40B4-BE49-F238E27FC236}">
                  <a16:creationId xmlns:a16="http://schemas.microsoft.com/office/drawing/2014/main" id="{5B6865BD-8A03-AC45-9400-B252DAC725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76" y="2208"/>
              <a:ext cx="24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59" name="Line 82">
              <a:extLst>
                <a:ext uri="{FF2B5EF4-FFF2-40B4-BE49-F238E27FC236}">
                  <a16:creationId xmlns:a16="http://schemas.microsoft.com/office/drawing/2014/main" id="{BC7659E0-D303-0B42-989A-ECB23BC314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400"/>
              <a:ext cx="43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60" name="Text Box 83">
              <a:extLst>
                <a:ext uri="{FF2B5EF4-FFF2-40B4-BE49-F238E27FC236}">
                  <a16:creationId xmlns:a16="http://schemas.microsoft.com/office/drawing/2014/main" id="{E23C01E9-4DBC-CD45-9B71-1DA76597D3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2" y="2448"/>
              <a:ext cx="24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</a:rPr>
                <a:t>e</a:t>
              </a:r>
              <a:r>
                <a:rPr lang="en-US" altLang="en-FR" sz="750" b="1" baseline="30000">
                  <a:latin typeface="Comic Sans MS" panose="030F0902030302020204" pitchFamily="66" charset="0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4561" name="Text Box 84">
              <a:extLst>
                <a:ext uri="{FF2B5EF4-FFF2-40B4-BE49-F238E27FC236}">
                  <a16:creationId xmlns:a16="http://schemas.microsoft.com/office/drawing/2014/main" id="{E888E10D-94C7-1E4A-8172-3508DDE27B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2640"/>
              <a:ext cx="38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</a:rPr>
                <a:t>e</a:t>
              </a:r>
              <a:r>
                <a:rPr lang="en-US" altLang="en-FR" sz="750" b="1" baseline="30000">
                  <a:latin typeface="Comic Sans MS" panose="030F0902030302020204" pitchFamily="66" charset="0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4562" name="Text Box 85">
              <a:extLst>
                <a:ext uri="{FF2B5EF4-FFF2-40B4-BE49-F238E27FC236}">
                  <a16:creationId xmlns:a16="http://schemas.microsoft.com/office/drawing/2014/main" id="{F719DA92-EFFC-A14F-9299-F2559EEE86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2928"/>
              <a:ext cx="76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 baseline="30000">
                  <a:latin typeface="Comic Sans MS" panose="030F0902030302020204" pitchFamily="66" charset="0"/>
                </a:rPr>
                <a:t> </a:t>
              </a:r>
              <a:r>
                <a:rPr lang="en-US" altLang="en-FR" sz="675" b="1">
                  <a:latin typeface="Comic Sans MS" panose="030F0902030302020204" pitchFamily="66" charset="0"/>
                </a:rPr>
                <a:t>e</a:t>
              </a:r>
              <a:r>
                <a:rPr lang="en-US" altLang="en-FR" sz="675" b="1" baseline="30000">
                  <a:latin typeface="Comic Sans MS" panose="030F0902030302020204" pitchFamily="66" charset="0"/>
                </a:rPr>
                <a:t>+ </a:t>
              </a:r>
              <a:endParaRPr lang="en-US" altLang="en-FR" sz="1500" b="1">
                <a:latin typeface="Comic Sans MS" panose="030F0902030302020204" pitchFamily="66" charset="0"/>
              </a:endParaRPr>
            </a:p>
          </p:txBody>
        </p:sp>
        <p:sp>
          <p:nvSpPr>
            <p:cNvPr id="64563" name="Text Box 86">
              <a:extLst>
                <a:ext uri="{FF2B5EF4-FFF2-40B4-BE49-F238E27FC236}">
                  <a16:creationId xmlns:a16="http://schemas.microsoft.com/office/drawing/2014/main" id="{B2D046ED-9475-E045-AD4D-20217AD530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2" y="2064"/>
              <a:ext cx="91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 baseline="30000">
                  <a:latin typeface="Comic Sans MS" panose="030F0902030302020204" pitchFamily="66" charset="0"/>
                </a:rPr>
                <a:t> </a:t>
              </a:r>
              <a:r>
                <a:rPr lang="en-US" altLang="en-FR" sz="675" b="1">
                  <a:latin typeface="Comic Sans MS" panose="030F0902030302020204" pitchFamily="66" charset="0"/>
                </a:rPr>
                <a:t>e</a:t>
              </a:r>
              <a:r>
                <a:rPr lang="en-US" altLang="en-FR" sz="675" b="1" baseline="30000">
                  <a:latin typeface="Comic Sans MS" panose="030F0902030302020204" pitchFamily="66" charset="0"/>
                </a:rPr>
                <a:t>+ </a:t>
              </a:r>
              <a:endParaRPr lang="en-US" altLang="en-FR" sz="1500" b="1">
                <a:latin typeface="Comic Sans MS" panose="030F0902030302020204" pitchFamily="66" charset="0"/>
              </a:endParaRPr>
            </a:p>
          </p:txBody>
        </p:sp>
      </p:grpSp>
      <p:grpSp>
        <p:nvGrpSpPr>
          <p:cNvPr id="64535" name="Group 87">
            <a:extLst>
              <a:ext uri="{FF2B5EF4-FFF2-40B4-BE49-F238E27FC236}">
                <a16:creationId xmlns:a16="http://schemas.microsoft.com/office/drawing/2014/main" id="{5F35F86B-FD9A-9044-B18D-8515A67B97B9}"/>
              </a:ext>
            </a:extLst>
          </p:cNvPr>
          <p:cNvGrpSpPr>
            <a:grpSpLocks/>
          </p:cNvGrpSpPr>
          <p:nvPr/>
        </p:nvGrpSpPr>
        <p:grpSpPr bwMode="auto">
          <a:xfrm>
            <a:off x="5143500" y="2514601"/>
            <a:ext cx="1485900" cy="1225154"/>
            <a:chOff x="1536" y="2064"/>
            <a:chExt cx="1248" cy="1029"/>
          </a:xfrm>
        </p:grpSpPr>
        <p:sp>
          <p:nvSpPr>
            <p:cNvPr id="64540" name="Line 88">
              <a:extLst>
                <a:ext uri="{FF2B5EF4-FFF2-40B4-BE49-F238E27FC236}">
                  <a16:creationId xmlns:a16="http://schemas.microsoft.com/office/drawing/2014/main" id="{C48748B9-F9D6-5C49-83EA-A623ECADB6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36" y="2400"/>
              <a:ext cx="240" cy="1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41" name="Line 89">
              <a:extLst>
                <a:ext uri="{FF2B5EF4-FFF2-40B4-BE49-F238E27FC236}">
                  <a16:creationId xmlns:a16="http://schemas.microsoft.com/office/drawing/2014/main" id="{0C5C9943-331F-B447-AF37-C151ADD768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2592"/>
              <a:ext cx="384" cy="1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42" name="Text Box 90">
              <a:extLst>
                <a:ext uri="{FF2B5EF4-FFF2-40B4-BE49-F238E27FC236}">
                  <a16:creationId xmlns:a16="http://schemas.microsoft.com/office/drawing/2014/main" id="{E8BB72DE-ECB2-384F-9680-E16335C153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0" y="2544"/>
              <a:ext cx="14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Wingdings" pitchFamily="2" charset="2"/>
                </a:rPr>
                <a:t></a:t>
              </a:r>
              <a:endParaRPr lang="en-US" altLang="en-FR" sz="675" b="1">
                <a:latin typeface="Comic Sans MS" panose="030F0902030302020204" pitchFamily="66" charset="0"/>
              </a:endParaRPr>
            </a:p>
          </p:txBody>
        </p:sp>
        <p:sp>
          <p:nvSpPr>
            <p:cNvPr id="64543" name="Text Box 91">
              <a:extLst>
                <a:ext uri="{FF2B5EF4-FFF2-40B4-BE49-F238E27FC236}">
                  <a16:creationId xmlns:a16="http://schemas.microsoft.com/office/drawing/2014/main" id="{E30C5805-D8A8-A94E-8E87-CBA4C2D77C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" y="2352"/>
              <a:ext cx="14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Wingdings" pitchFamily="2" charset="2"/>
                </a:rPr>
                <a:t></a:t>
              </a:r>
              <a:endParaRPr lang="en-US" altLang="en-FR" sz="675" b="1">
                <a:latin typeface="Comic Sans MS" panose="030F0902030302020204" pitchFamily="66" charset="0"/>
              </a:endParaRPr>
            </a:p>
          </p:txBody>
        </p:sp>
        <p:sp>
          <p:nvSpPr>
            <p:cNvPr id="64544" name="Line 92">
              <a:extLst>
                <a:ext uri="{FF2B5EF4-FFF2-40B4-BE49-F238E27FC236}">
                  <a16:creationId xmlns:a16="http://schemas.microsoft.com/office/drawing/2014/main" id="{D21ADA73-D326-5949-A7C7-77CCFA521B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2784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45" name="Line 93">
              <a:extLst>
                <a:ext uri="{FF2B5EF4-FFF2-40B4-BE49-F238E27FC236}">
                  <a16:creationId xmlns:a16="http://schemas.microsoft.com/office/drawing/2014/main" id="{98509C76-8E23-5841-BF89-C54E59ACE2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0" y="2640"/>
              <a:ext cx="384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46" name="Line 94">
              <a:extLst>
                <a:ext uri="{FF2B5EF4-FFF2-40B4-BE49-F238E27FC236}">
                  <a16:creationId xmlns:a16="http://schemas.microsoft.com/office/drawing/2014/main" id="{24FCB393-3810-6647-B4F6-8888FBE9B0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76" y="2208"/>
              <a:ext cx="24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47" name="Line 95">
              <a:extLst>
                <a:ext uri="{FF2B5EF4-FFF2-40B4-BE49-F238E27FC236}">
                  <a16:creationId xmlns:a16="http://schemas.microsoft.com/office/drawing/2014/main" id="{A5A93AA9-F868-7542-8FFD-44E1501B18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400"/>
              <a:ext cx="43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4548" name="Text Box 96">
              <a:extLst>
                <a:ext uri="{FF2B5EF4-FFF2-40B4-BE49-F238E27FC236}">
                  <a16:creationId xmlns:a16="http://schemas.microsoft.com/office/drawing/2014/main" id="{96AB6E29-A892-EB4F-B468-F260310C90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2" y="2448"/>
              <a:ext cx="24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</a:rPr>
                <a:t>e</a:t>
              </a:r>
              <a:r>
                <a:rPr lang="en-US" altLang="en-FR" sz="750" b="1" baseline="30000">
                  <a:latin typeface="Comic Sans MS" panose="030F0902030302020204" pitchFamily="66" charset="0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4549" name="Text Box 97">
              <a:extLst>
                <a:ext uri="{FF2B5EF4-FFF2-40B4-BE49-F238E27FC236}">
                  <a16:creationId xmlns:a16="http://schemas.microsoft.com/office/drawing/2014/main" id="{65AE3B47-CAC9-7A49-AE6D-E4876F1A01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2640"/>
              <a:ext cx="38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</a:rPr>
                <a:t>e</a:t>
              </a:r>
              <a:r>
                <a:rPr lang="en-US" altLang="en-FR" sz="750" b="1" baseline="30000">
                  <a:latin typeface="Comic Sans MS" panose="030F0902030302020204" pitchFamily="66" charset="0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4550" name="Text Box 98">
              <a:extLst>
                <a:ext uri="{FF2B5EF4-FFF2-40B4-BE49-F238E27FC236}">
                  <a16:creationId xmlns:a16="http://schemas.microsoft.com/office/drawing/2014/main" id="{FD4E9D60-1997-F342-8378-74E067F62B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2928"/>
              <a:ext cx="76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 baseline="30000">
                  <a:latin typeface="Comic Sans MS" panose="030F0902030302020204" pitchFamily="66" charset="0"/>
                </a:rPr>
                <a:t> </a:t>
              </a:r>
              <a:r>
                <a:rPr lang="en-US" altLang="en-FR" sz="675" b="1">
                  <a:latin typeface="Comic Sans MS" panose="030F0902030302020204" pitchFamily="66" charset="0"/>
                </a:rPr>
                <a:t>e</a:t>
              </a:r>
              <a:r>
                <a:rPr lang="en-US" altLang="en-FR" sz="675" b="1" baseline="30000">
                  <a:latin typeface="Comic Sans MS" panose="030F0902030302020204" pitchFamily="66" charset="0"/>
                </a:rPr>
                <a:t>+ </a:t>
              </a:r>
              <a:endParaRPr lang="en-US" altLang="en-FR" sz="1500" b="1">
                <a:latin typeface="Comic Sans MS" panose="030F0902030302020204" pitchFamily="66" charset="0"/>
              </a:endParaRPr>
            </a:p>
          </p:txBody>
        </p:sp>
        <p:sp>
          <p:nvSpPr>
            <p:cNvPr id="64551" name="Text Box 99">
              <a:extLst>
                <a:ext uri="{FF2B5EF4-FFF2-40B4-BE49-F238E27FC236}">
                  <a16:creationId xmlns:a16="http://schemas.microsoft.com/office/drawing/2014/main" id="{15BCE073-A26F-254C-80C3-C409C39017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2" y="2064"/>
              <a:ext cx="91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 baseline="30000">
                  <a:latin typeface="Comic Sans MS" panose="030F0902030302020204" pitchFamily="66" charset="0"/>
                </a:rPr>
                <a:t> </a:t>
              </a:r>
              <a:r>
                <a:rPr lang="en-US" altLang="en-FR" sz="675" b="1">
                  <a:latin typeface="Comic Sans MS" panose="030F0902030302020204" pitchFamily="66" charset="0"/>
                </a:rPr>
                <a:t>e</a:t>
              </a:r>
              <a:r>
                <a:rPr lang="en-US" altLang="en-FR" sz="675" b="1" baseline="30000">
                  <a:latin typeface="Comic Sans MS" panose="030F0902030302020204" pitchFamily="66" charset="0"/>
                </a:rPr>
                <a:t>+ </a:t>
              </a:r>
              <a:endParaRPr lang="en-US" altLang="en-FR" sz="1500" b="1">
                <a:latin typeface="Comic Sans MS" panose="030F0902030302020204" pitchFamily="66" charset="0"/>
              </a:endParaRPr>
            </a:p>
          </p:txBody>
        </p:sp>
      </p:grpSp>
      <p:sp>
        <p:nvSpPr>
          <p:cNvPr id="64536" name="Text Box 14">
            <a:extLst>
              <a:ext uri="{FF2B5EF4-FFF2-40B4-BE49-F238E27FC236}">
                <a16:creationId xmlns:a16="http://schemas.microsoft.com/office/drawing/2014/main" id="{292DCBAB-83FA-2642-85AF-9794BDB47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050" y="2057400"/>
            <a:ext cx="1771650" cy="196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FR" sz="1350" b="1">
                <a:latin typeface="Verdana" panose="020B0604030504040204" pitchFamily="34" charset="0"/>
              </a:rPr>
              <a:t> Ces processus se répètent en </a:t>
            </a:r>
            <a:r>
              <a:rPr lang="ja-JP" altLang="en-US" sz="1350" b="1">
                <a:latin typeface="Verdana" panose="020B0604030504040204" pitchFamily="34" charset="0"/>
              </a:rPr>
              <a:t>“</a:t>
            </a:r>
            <a:r>
              <a:rPr lang="en-US" altLang="ja-JP" sz="1350" b="1">
                <a:latin typeface="Verdana" panose="020B0604030504040204" pitchFamily="34" charset="0"/>
              </a:rPr>
              <a:t>cascade</a:t>
            </a:r>
            <a:r>
              <a:rPr lang="ja-JP" altLang="en-US" sz="1350" b="1">
                <a:latin typeface="Verdana" panose="020B0604030504040204" pitchFamily="34" charset="0"/>
              </a:rPr>
              <a:t>”</a:t>
            </a:r>
            <a:r>
              <a:rPr lang="en-US" altLang="ja-JP" sz="1350" b="1">
                <a:latin typeface="Verdana" panose="020B0604030504040204" pitchFamily="34" charset="0"/>
              </a:rPr>
              <a:t> jusqu</a:t>
            </a:r>
            <a:r>
              <a:rPr lang="ja-JP" altLang="en-US" sz="1350" b="1">
                <a:latin typeface="Verdana" panose="020B0604030504040204" pitchFamily="34" charset="0"/>
              </a:rPr>
              <a:t>’</a:t>
            </a:r>
            <a:r>
              <a:rPr lang="en-US" altLang="ja-JP" sz="1350" b="1">
                <a:latin typeface="Verdana" panose="020B0604030504040204" pitchFamily="34" charset="0"/>
              </a:rPr>
              <a:t>au point ou les particules n</a:t>
            </a:r>
            <a:r>
              <a:rPr lang="ja-JP" altLang="en-US" sz="1350" b="1">
                <a:latin typeface="Verdana" panose="020B0604030504040204" pitchFamily="34" charset="0"/>
              </a:rPr>
              <a:t>’</a:t>
            </a:r>
            <a:r>
              <a:rPr lang="en-US" altLang="ja-JP" sz="1350" b="1">
                <a:latin typeface="Verdana" panose="020B0604030504040204" pitchFamily="34" charset="0"/>
              </a:rPr>
              <a:t>ont plus assez d</a:t>
            </a:r>
            <a:r>
              <a:rPr lang="ja-JP" altLang="en-US" sz="1350" b="1">
                <a:latin typeface="Verdana" panose="020B0604030504040204" pitchFamily="34" charset="0"/>
              </a:rPr>
              <a:t>’</a:t>
            </a:r>
            <a:r>
              <a:rPr lang="en-US" altLang="ja-JP" sz="1350" b="1">
                <a:latin typeface="Verdana" panose="020B0604030504040204" pitchFamily="34" charset="0"/>
              </a:rPr>
              <a:t>énergie pour resortir de la matière</a:t>
            </a:r>
            <a:endParaRPr lang="en-US" altLang="en-FR" sz="1350" b="1">
              <a:latin typeface="Verdana" panose="020B0604030504040204" pitchFamily="34" charset="0"/>
            </a:endParaRPr>
          </a:p>
        </p:txBody>
      </p:sp>
      <p:sp>
        <p:nvSpPr>
          <p:cNvPr id="64537" name="Title 2">
            <a:extLst>
              <a:ext uri="{FF2B5EF4-FFF2-40B4-BE49-F238E27FC236}">
                <a16:creationId xmlns:a16="http://schemas.microsoft.com/office/drawing/2014/main" id="{822F0D03-F9EE-CF49-9CD8-7AE5A87A14BD}"/>
              </a:ext>
            </a:extLst>
          </p:cNvPr>
          <p:cNvSpPr txBox="1">
            <a:spLocks/>
          </p:cNvSpPr>
          <p:nvPr/>
        </p:nvSpPr>
        <p:spPr bwMode="auto">
          <a:xfrm>
            <a:off x="1209676" y="4185223"/>
            <a:ext cx="6755606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800" b="1">
                <a:solidFill>
                  <a:srgbClr val="FF0000"/>
                </a:solidFill>
                <a:latin typeface="Verdana" panose="020B0604030504040204" pitchFamily="34" charset="0"/>
              </a:rPr>
              <a:t>Mesure d</a:t>
            </a:r>
            <a:r>
              <a:rPr lang="ja-JP" altLang="en-US" sz="1800" b="1">
                <a:solidFill>
                  <a:srgbClr val="FF0000"/>
                </a:solidFill>
                <a:latin typeface="Verdana" panose="020B0604030504040204" pitchFamily="34" charset="0"/>
              </a:rPr>
              <a:t>’</a:t>
            </a:r>
            <a:r>
              <a:rPr lang="en-US" altLang="ja-JP" sz="1800" b="1">
                <a:solidFill>
                  <a:srgbClr val="FF0000"/>
                </a:solidFill>
                <a:latin typeface="Verdana" panose="020B0604030504040204" pitchFamily="34" charset="0"/>
              </a:rPr>
              <a:t>énergie: </a:t>
            </a:r>
            <a:r>
              <a:rPr lang="en-US" altLang="ja-JP" sz="1350" b="1">
                <a:latin typeface="Verdana" panose="020B0604030504040204" pitchFamily="34" charset="0"/>
              </a:rPr>
              <a:t>le materiel absorbeur est aussi un détecteur </a:t>
            </a:r>
            <a:r>
              <a:rPr lang="en-US" altLang="ja-JP" sz="1350" b="1">
                <a:latin typeface="Verdana" panose="020B0604030504040204" pitchFamily="34" charset="0"/>
                <a:sym typeface="Wingdings" pitchFamily="2" charset="2"/>
              </a:rPr>
              <a:t> énergie de la cascade ~ énergie de la particule entrante</a:t>
            </a:r>
            <a:endParaRPr lang="en-US" altLang="en-FR" sz="2100" b="1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64538" name="Slide Number Placeholder 98">
            <a:extLst>
              <a:ext uri="{FF2B5EF4-FFF2-40B4-BE49-F238E27FC236}">
                <a16:creationId xmlns:a16="http://schemas.microsoft.com/office/drawing/2014/main" id="{EE124E4C-7407-8049-89B0-343ADF1B5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1563FE4-BA72-9C4F-94A3-78F5CC87ACEE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72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64539" name="Footer Placeholder 99">
            <a:extLst>
              <a:ext uri="{FF2B5EF4-FFF2-40B4-BE49-F238E27FC236}">
                <a16:creationId xmlns:a16="http://schemas.microsoft.com/office/drawing/2014/main" id="{AF3E7B11-FF39-C646-B8B1-39D8454D2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>
                <a:latin typeface="Calibri" panose="020F0502020204030204" pitchFamily="34" charset="0"/>
              </a:rPr>
              <a:t>M. Bomben - MasterClass 2023</a:t>
            </a:r>
            <a:endParaRPr lang="en-GB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>
            <a:extLst>
              <a:ext uri="{FF2B5EF4-FFF2-40B4-BE49-F238E27FC236}">
                <a16:creationId xmlns:a16="http://schemas.microsoft.com/office/drawing/2014/main" id="{CC2CB90C-FBDB-3B41-A5B3-DDAE8589D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FR">
                <a:ea typeface="ＭＳ Ｐゴシック" panose="020B0600070205080204" pitchFamily="34" charset="-128"/>
              </a:rPr>
              <a:t>Cascade de hadrons</a:t>
            </a:r>
            <a:endParaRPr lang="fr-FR" altLang="en-FR">
              <a:ea typeface="ＭＳ Ｐゴシック" panose="020B0600070205080204" pitchFamily="34" charset="-128"/>
            </a:endParaRPr>
          </a:p>
        </p:txBody>
      </p:sp>
      <p:sp>
        <p:nvSpPr>
          <p:cNvPr id="65538" name="Rectangle 4">
            <a:extLst>
              <a:ext uri="{FF2B5EF4-FFF2-40B4-BE49-F238E27FC236}">
                <a16:creationId xmlns:a16="http://schemas.microsoft.com/office/drawing/2014/main" id="{7C27B323-40EF-EB46-AD59-09BE1B7FCB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2857500"/>
            <a:ext cx="57150" cy="57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65539" name="Rectangle 5">
            <a:extLst>
              <a:ext uri="{FF2B5EF4-FFF2-40B4-BE49-F238E27FC236}">
                <a16:creationId xmlns:a16="http://schemas.microsoft.com/office/drawing/2014/main" id="{75277811-7E95-0E41-8F1C-27FEAE5DC6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2057400"/>
            <a:ext cx="4229100" cy="211455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65540" name="Line 6">
            <a:extLst>
              <a:ext uri="{FF2B5EF4-FFF2-40B4-BE49-F238E27FC236}">
                <a16:creationId xmlns:a16="http://schemas.microsoft.com/office/drawing/2014/main" id="{86186A9F-F576-1749-B0D0-B94207A0DC6B}"/>
              </a:ext>
            </a:extLst>
          </p:cNvPr>
          <p:cNvSpPr>
            <a:spLocks noChangeShapeType="1"/>
          </p:cNvSpPr>
          <p:nvPr/>
        </p:nvSpPr>
        <p:spPr bwMode="auto">
          <a:xfrm>
            <a:off x="1314450" y="3086100"/>
            <a:ext cx="165735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5541" name="Line 9">
            <a:extLst>
              <a:ext uri="{FF2B5EF4-FFF2-40B4-BE49-F238E27FC236}">
                <a16:creationId xmlns:a16="http://schemas.microsoft.com/office/drawing/2014/main" id="{53704DA6-8A28-DD44-A54A-1019263DFF6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71800" y="2628900"/>
            <a:ext cx="5715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5542" name="Text Box 10">
            <a:extLst>
              <a:ext uri="{FF2B5EF4-FFF2-40B4-BE49-F238E27FC236}">
                <a16:creationId xmlns:a16="http://schemas.microsoft.com/office/drawing/2014/main" id="{E5610167-1B18-C942-9F8B-CEC91F7C8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686050"/>
            <a:ext cx="22860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750" b="1">
                <a:latin typeface="Comic Sans MS" panose="030F0902030302020204" pitchFamily="66" charset="0"/>
              </a:rPr>
              <a:t>p</a:t>
            </a:r>
          </a:p>
        </p:txBody>
      </p:sp>
      <p:sp>
        <p:nvSpPr>
          <p:cNvPr id="65543" name="Line 11">
            <a:extLst>
              <a:ext uri="{FF2B5EF4-FFF2-40B4-BE49-F238E27FC236}">
                <a16:creationId xmlns:a16="http://schemas.microsoft.com/office/drawing/2014/main" id="{B50D65E8-BC61-D343-89F2-D44C7DA09D6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71800" y="2857500"/>
            <a:ext cx="800100" cy="228600"/>
          </a:xfrm>
          <a:prstGeom prst="line">
            <a:avLst/>
          </a:prstGeom>
          <a:noFill/>
          <a:ln w="28575">
            <a:solidFill>
              <a:srgbClr val="CC99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5544" name="Text Box 12">
            <a:extLst>
              <a:ext uri="{FF2B5EF4-FFF2-40B4-BE49-F238E27FC236}">
                <a16:creationId xmlns:a16="http://schemas.microsoft.com/office/drawing/2014/main" id="{07C34060-4A60-9B4A-A3CB-96B9FBF6A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2800350"/>
            <a:ext cx="17145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675" b="1">
                <a:latin typeface="Comic Sans MS" panose="030F0902030302020204" pitchFamily="66" charset="0"/>
              </a:rPr>
              <a:t>n</a:t>
            </a:r>
          </a:p>
        </p:txBody>
      </p:sp>
      <p:sp>
        <p:nvSpPr>
          <p:cNvPr id="65545" name="Line 13">
            <a:extLst>
              <a:ext uri="{FF2B5EF4-FFF2-40B4-BE49-F238E27FC236}">
                <a16:creationId xmlns:a16="http://schemas.microsoft.com/office/drawing/2014/main" id="{24E4092C-38AA-0943-BDC4-FF1591576C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971800" y="3086100"/>
            <a:ext cx="457200" cy="571500"/>
          </a:xfrm>
          <a:prstGeom prst="line">
            <a:avLst/>
          </a:prstGeom>
          <a:noFill/>
          <a:ln w="28575">
            <a:solidFill>
              <a:srgbClr val="FF66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5546" name="Text Box 14">
            <a:extLst>
              <a:ext uri="{FF2B5EF4-FFF2-40B4-BE49-F238E27FC236}">
                <a16:creationId xmlns:a16="http://schemas.microsoft.com/office/drawing/2014/main" id="{5EAFE05F-ACDB-7149-881B-EFD09CADF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4700" y="3429000"/>
            <a:ext cx="28575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750" b="1">
                <a:latin typeface="Comic Sans MS" panose="030F0902030302020204" pitchFamily="66" charset="0"/>
                <a:sym typeface="Symbol" pitchFamily="2" charset="2"/>
              </a:rPr>
              <a:t></a:t>
            </a:r>
            <a:r>
              <a:rPr lang="en-US" altLang="en-FR" sz="750" b="1" baseline="30000">
                <a:latin typeface="Comic Sans MS" panose="030F0902030302020204" pitchFamily="66" charset="0"/>
                <a:sym typeface="Symbol" pitchFamily="2" charset="2"/>
              </a:rPr>
              <a:t>-</a:t>
            </a:r>
            <a:endParaRPr lang="en-US" altLang="en-FR" sz="750" b="1">
              <a:latin typeface="Comic Sans MS" panose="030F0902030302020204" pitchFamily="66" charset="0"/>
            </a:endParaRPr>
          </a:p>
        </p:txBody>
      </p:sp>
      <p:sp>
        <p:nvSpPr>
          <p:cNvPr id="65547" name="Line 15">
            <a:extLst>
              <a:ext uri="{FF2B5EF4-FFF2-40B4-BE49-F238E27FC236}">
                <a16:creationId xmlns:a16="http://schemas.microsoft.com/office/drawing/2014/main" id="{9AF0AF97-7E28-764C-8F20-23B95A202C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971800" y="3086100"/>
            <a:ext cx="971550" cy="457200"/>
          </a:xfrm>
          <a:prstGeom prst="line">
            <a:avLst/>
          </a:prstGeom>
          <a:noFill/>
          <a:ln w="19050">
            <a:solidFill>
              <a:srgbClr val="CC3399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5548" name="Text Box 16">
            <a:extLst>
              <a:ext uri="{FF2B5EF4-FFF2-40B4-BE49-F238E27FC236}">
                <a16:creationId xmlns:a16="http://schemas.microsoft.com/office/drawing/2014/main" id="{5715E605-19CC-FA43-8057-2F98EDFEC9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4750" y="3314700"/>
            <a:ext cx="34290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675" b="1">
                <a:latin typeface="Comic Sans MS" panose="030F0902030302020204" pitchFamily="66" charset="0"/>
                <a:sym typeface="Symbol" pitchFamily="2" charset="2"/>
              </a:rPr>
              <a:t></a:t>
            </a:r>
            <a:r>
              <a:rPr lang="en-US" altLang="en-FR" sz="675" b="1" baseline="30000">
                <a:latin typeface="Comic Sans MS" panose="030F0902030302020204" pitchFamily="66" charset="0"/>
                <a:sym typeface="Symbol" pitchFamily="2" charset="2"/>
              </a:rPr>
              <a:t>+</a:t>
            </a:r>
            <a:endParaRPr lang="en-US" altLang="en-FR" sz="750" b="1">
              <a:latin typeface="Comic Sans MS" panose="030F0902030302020204" pitchFamily="66" charset="0"/>
            </a:endParaRPr>
          </a:p>
        </p:txBody>
      </p:sp>
      <p:sp>
        <p:nvSpPr>
          <p:cNvPr id="65549" name="Line 17">
            <a:extLst>
              <a:ext uri="{FF2B5EF4-FFF2-40B4-BE49-F238E27FC236}">
                <a16:creationId xmlns:a16="http://schemas.microsoft.com/office/drawing/2014/main" id="{896F2436-E7DB-B34D-BF2F-C6BEF1036A14}"/>
              </a:ext>
            </a:extLst>
          </p:cNvPr>
          <p:cNvSpPr>
            <a:spLocks noChangeShapeType="1"/>
          </p:cNvSpPr>
          <p:nvPr/>
        </p:nvSpPr>
        <p:spPr bwMode="auto">
          <a:xfrm>
            <a:off x="2971800" y="3086100"/>
            <a:ext cx="1200150" cy="685800"/>
          </a:xfrm>
          <a:prstGeom prst="line">
            <a:avLst/>
          </a:prstGeom>
          <a:noFill/>
          <a:ln w="19050">
            <a:solidFill>
              <a:srgbClr val="990099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5550" name="Text Box 18">
            <a:extLst>
              <a:ext uri="{FF2B5EF4-FFF2-40B4-BE49-F238E27FC236}">
                <a16:creationId xmlns:a16="http://schemas.microsoft.com/office/drawing/2014/main" id="{CE8F0823-CC6D-6442-BEB3-9C20FF22E8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0500" y="3543300"/>
            <a:ext cx="28575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750" b="1">
                <a:latin typeface="Comic Sans MS" panose="030F0902030302020204" pitchFamily="66" charset="0"/>
                <a:sym typeface="Symbol" pitchFamily="2" charset="2"/>
              </a:rPr>
              <a:t></a:t>
            </a:r>
            <a:r>
              <a:rPr lang="en-US" altLang="en-FR" sz="750" b="1" baseline="30000">
                <a:latin typeface="Comic Sans MS" panose="030F0902030302020204" pitchFamily="66" charset="0"/>
                <a:sym typeface="Symbol" pitchFamily="2" charset="2"/>
              </a:rPr>
              <a:t>-</a:t>
            </a:r>
            <a:endParaRPr lang="en-US" altLang="en-FR" sz="750" b="1">
              <a:latin typeface="Comic Sans MS" panose="030F0902030302020204" pitchFamily="66" charset="0"/>
            </a:endParaRPr>
          </a:p>
        </p:txBody>
      </p:sp>
      <p:grpSp>
        <p:nvGrpSpPr>
          <p:cNvPr id="65551" name="Group 21">
            <a:extLst>
              <a:ext uri="{FF2B5EF4-FFF2-40B4-BE49-F238E27FC236}">
                <a16:creationId xmlns:a16="http://schemas.microsoft.com/office/drawing/2014/main" id="{90094A0D-EF32-2F45-9466-318F4EB05657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2457450"/>
            <a:ext cx="514350" cy="628650"/>
            <a:chOff x="144" y="720"/>
            <a:chExt cx="432" cy="528"/>
          </a:xfrm>
        </p:grpSpPr>
        <p:sp>
          <p:nvSpPr>
            <p:cNvPr id="65555" name="Line 22">
              <a:extLst>
                <a:ext uri="{FF2B5EF4-FFF2-40B4-BE49-F238E27FC236}">
                  <a16:creationId xmlns:a16="http://schemas.microsoft.com/office/drawing/2014/main" id="{4C5D0A82-BF72-504D-B478-49FEF0C574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" y="768"/>
              <a:ext cx="384" cy="480"/>
            </a:xfrm>
            <a:prstGeom prst="line">
              <a:avLst/>
            </a:prstGeom>
            <a:noFill/>
            <a:ln w="28575">
              <a:solidFill>
                <a:srgbClr val="808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5556" name="Text Box 23">
              <a:extLst>
                <a:ext uri="{FF2B5EF4-FFF2-40B4-BE49-F238E27FC236}">
                  <a16:creationId xmlns:a16="http://schemas.microsoft.com/office/drawing/2014/main" id="{D2CBE3EC-BFDE-9F4B-9B35-8D4F76936D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" y="720"/>
              <a:ext cx="288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</a:rPr>
                <a:t>K</a:t>
              </a:r>
              <a:r>
                <a:rPr lang="en-US" altLang="en-FR" sz="750" b="1" baseline="30000">
                  <a:latin typeface="Comic Sans MS" panose="030F0902030302020204" pitchFamily="66" charset="0"/>
                </a:rPr>
                <a:t>+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</p:grpSp>
      <p:sp>
        <p:nvSpPr>
          <p:cNvPr id="19" name="Text Box 14">
            <a:extLst>
              <a:ext uri="{FF2B5EF4-FFF2-40B4-BE49-F238E27FC236}">
                <a16:creationId xmlns:a16="http://schemas.microsoft.com/office/drawing/2014/main" id="{47641413-6C1A-F74B-868A-5A286D6BB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051" y="2057400"/>
            <a:ext cx="1822847" cy="133882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FR" sz="1350" b="1">
                <a:latin typeface="Calibri" panose="020F0502020204030204" pitchFamily="34" charset="0"/>
              </a:rPr>
              <a:t> La particule hadronique de haute énergie (un </a:t>
            </a:r>
            <a:r>
              <a:rPr lang="en-US" altLang="en-FR" sz="1350" b="1">
                <a:solidFill>
                  <a:srgbClr val="FF0000"/>
                </a:solidFill>
                <a:latin typeface="Calibri" panose="020F0502020204030204" pitchFamily="34" charset="0"/>
              </a:rPr>
              <a:t>proton</a:t>
            </a:r>
            <a:r>
              <a:rPr lang="en-US" altLang="en-FR" sz="1350" b="1">
                <a:latin typeface="Calibri" panose="020F0502020204030204" pitchFamily="34" charset="0"/>
              </a:rPr>
              <a:t> par exemple) pénètre la matière et fissionne un noyau</a:t>
            </a:r>
          </a:p>
        </p:txBody>
      </p:sp>
      <p:sp>
        <p:nvSpPr>
          <p:cNvPr id="65553" name="Slide Number Placeholder 19">
            <a:extLst>
              <a:ext uri="{FF2B5EF4-FFF2-40B4-BE49-F238E27FC236}">
                <a16:creationId xmlns:a16="http://schemas.microsoft.com/office/drawing/2014/main" id="{455D0C03-C1EB-A947-8839-0E819C6F4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4177F5F-1D0C-7E40-B15A-65B60C616B29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73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65554" name="Footer Placeholder 20">
            <a:extLst>
              <a:ext uri="{FF2B5EF4-FFF2-40B4-BE49-F238E27FC236}">
                <a16:creationId xmlns:a16="http://schemas.microsoft.com/office/drawing/2014/main" id="{73A98DBD-FCC9-7343-8919-83E7E4073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 dirty="0">
                <a:latin typeface="Calibri" panose="020F0502020204030204" pitchFamily="34" charset="0"/>
              </a:rPr>
              <a:t>M. Bomben - </a:t>
            </a:r>
            <a:r>
              <a:rPr lang="en-US" altLang="en-FR" sz="1200" dirty="0" err="1">
                <a:latin typeface="Calibri" panose="020F0502020204030204" pitchFamily="34" charset="0"/>
              </a:rPr>
              <a:t>MasterClass</a:t>
            </a:r>
            <a:r>
              <a:rPr lang="en-US" altLang="en-FR" sz="1200" dirty="0">
                <a:latin typeface="Calibri" panose="020F0502020204030204" pitchFamily="34" charset="0"/>
              </a:rPr>
              <a:t> 2023</a:t>
            </a:r>
            <a:endParaRPr lang="en-GB" altLang="en-FR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>
            <a:extLst>
              <a:ext uri="{FF2B5EF4-FFF2-40B4-BE49-F238E27FC236}">
                <a16:creationId xmlns:a16="http://schemas.microsoft.com/office/drawing/2014/main" id="{7741FEC0-8C29-9D49-9050-FFDC4E34D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FR">
                <a:ea typeface="ＭＳ Ｐゴシック" panose="020B0600070205080204" pitchFamily="34" charset="-128"/>
              </a:rPr>
              <a:t>Cascade de hadrons</a:t>
            </a:r>
            <a:endParaRPr lang="fr-FR" altLang="en-FR">
              <a:ea typeface="ＭＳ Ｐゴシック" panose="020B0600070205080204" pitchFamily="34" charset="-128"/>
            </a:endParaRPr>
          </a:p>
        </p:txBody>
      </p:sp>
      <p:sp>
        <p:nvSpPr>
          <p:cNvPr id="66562" name="Rectangle 4">
            <a:extLst>
              <a:ext uri="{FF2B5EF4-FFF2-40B4-BE49-F238E27FC236}">
                <a16:creationId xmlns:a16="http://schemas.microsoft.com/office/drawing/2014/main" id="{D18065CE-3F49-1D42-ABD2-56C60C6833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2857500"/>
            <a:ext cx="57150" cy="57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66563" name="Rectangle 5">
            <a:extLst>
              <a:ext uri="{FF2B5EF4-FFF2-40B4-BE49-F238E27FC236}">
                <a16:creationId xmlns:a16="http://schemas.microsoft.com/office/drawing/2014/main" id="{613588CF-FEFC-1344-9B4F-86FF5922E4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2057400"/>
            <a:ext cx="4229100" cy="211455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en-FR" sz="1350">
              <a:latin typeface="Calibri" panose="020F0502020204030204" pitchFamily="34" charset="0"/>
            </a:endParaRPr>
          </a:p>
        </p:txBody>
      </p:sp>
      <p:sp>
        <p:nvSpPr>
          <p:cNvPr id="66564" name="Line 6">
            <a:extLst>
              <a:ext uri="{FF2B5EF4-FFF2-40B4-BE49-F238E27FC236}">
                <a16:creationId xmlns:a16="http://schemas.microsoft.com/office/drawing/2014/main" id="{E95CD6B6-C6B8-F446-A4A3-934EDE84EF0B}"/>
              </a:ext>
            </a:extLst>
          </p:cNvPr>
          <p:cNvSpPr>
            <a:spLocks noChangeShapeType="1"/>
          </p:cNvSpPr>
          <p:nvPr/>
        </p:nvSpPr>
        <p:spPr bwMode="auto">
          <a:xfrm>
            <a:off x="1314450" y="3086100"/>
            <a:ext cx="165735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6565" name="Text Box 8">
            <a:extLst>
              <a:ext uri="{FF2B5EF4-FFF2-40B4-BE49-F238E27FC236}">
                <a16:creationId xmlns:a16="http://schemas.microsoft.com/office/drawing/2014/main" id="{965E0B82-8806-C748-B1F0-1684E8CCE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1371600"/>
            <a:ext cx="480060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fr-FR" altLang="en-FR" sz="1500" b="1">
              <a:latin typeface="Comic Sans MS" panose="030F0902030302020204" pitchFamily="66" charset="0"/>
            </a:endParaRPr>
          </a:p>
        </p:txBody>
      </p:sp>
      <p:sp>
        <p:nvSpPr>
          <p:cNvPr id="66566" name="Line 9">
            <a:extLst>
              <a:ext uri="{FF2B5EF4-FFF2-40B4-BE49-F238E27FC236}">
                <a16:creationId xmlns:a16="http://schemas.microsoft.com/office/drawing/2014/main" id="{81B91DB4-FE7F-864D-AA32-67F1FBC4F36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71800" y="2628900"/>
            <a:ext cx="5715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6567" name="Text Box 10">
            <a:extLst>
              <a:ext uri="{FF2B5EF4-FFF2-40B4-BE49-F238E27FC236}">
                <a16:creationId xmlns:a16="http://schemas.microsoft.com/office/drawing/2014/main" id="{69772DAA-A422-A742-890D-624C54F2C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686050"/>
            <a:ext cx="22860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750" b="1">
                <a:latin typeface="Comic Sans MS" panose="030F0902030302020204" pitchFamily="66" charset="0"/>
              </a:rPr>
              <a:t>p</a:t>
            </a:r>
          </a:p>
        </p:txBody>
      </p:sp>
      <p:sp>
        <p:nvSpPr>
          <p:cNvPr id="66568" name="Line 11">
            <a:extLst>
              <a:ext uri="{FF2B5EF4-FFF2-40B4-BE49-F238E27FC236}">
                <a16:creationId xmlns:a16="http://schemas.microsoft.com/office/drawing/2014/main" id="{01464D7B-C287-6840-9DFC-B1130D68C17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71800" y="2857500"/>
            <a:ext cx="800100" cy="228600"/>
          </a:xfrm>
          <a:prstGeom prst="line">
            <a:avLst/>
          </a:prstGeom>
          <a:noFill/>
          <a:ln w="28575">
            <a:solidFill>
              <a:srgbClr val="CC99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6569" name="Text Box 12">
            <a:extLst>
              <a:ext uri="{FF2B5EF4-FFF2-40B4-BE49-F238E27FC236}">
                <a16:creationId xmlns:a16="http://schemas.microsoft.com/office/drawing/2014/main" id="{D67A541C-1205-FA4A-85F8-4CFBCA5D53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2800350"/>
            <a:ext cx="17145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675" b="1">
                <a:latin typeface="Comic Sans MS" panose="030F0902030302020204" pitchFamily="66" charset="0"/>
              </a:rPr>
              <a:t>n</a:t>
            </a:r>
          </a:p>
        </p:txBody>
      </p:sp>
      <p:sp>
        <p:nvSpPr>
          <p:cNvPr id="66570" name="Text Box 20">
            <a:extLst>
              <a:ext uri="{FF2B5EF4-FFF2-40B4-BE49-F238E27FC236}">
                <a16:creationId xmlns:a16="http://schemas.microsoft.com/office/drawing/2014/main" id="{4121B134-002F-4E41-860A-BCA6405E8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2150" y="2914650"/>
            <a:ext cx="22860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675" b="1">
                <a:latin typeface="Comic Sans MS" panose="030F0902030302020204" pitchFamily="66" charset="0"/>
                <a:sym typeface="Symbol" pitchFamily="2" charset="2"/>
              </a:rPr>
              <a:t></a:t>
            </a:r>
            <a:endParaRPr lang="en-US" altLang="en-FR" sz="675" b="1">
              <a:latin typeface="Comic Sans MS" panose="030F0902030302020204" pitchFamily="66" charset="0"/>
            </a:endParaRPr>
          </a:p>
        </p:txBody>
      </p:sp>
      <p:grpSp>
        <p:nvGrpSpPr>
          <p:cNvPr id="66571" name="Group 107">
            <a:extLst>
              <a:ext uri="{FF2B5EF4-FFF2-40B4-BE49-F238E27FC236}">
                <a16:creationId xmlns:a16="http://schemas.microsoft.com/office/drawing/2014/main" id="{080E39C0-5092-1B40-94D1-97DF87CDB711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3086100"/>
            <a:ext cx="2571750" cy="1371600"/>
            <a:chOff x="1536" y="2592"/>
            <a:chExt cx="2160" cy="1152"/>
          </a:xfrm>
        </p:grpSpPr>
        <p:sp>
          <p:nvSpPr>
            <p:cNvPr id="66646" name="Line 13">
              <a:extLst>
                <a:ext uri="{FF2B5EF4-FFF2-40B4-BE49-F238E27FC236}">
                  <a16:creationId xmlns:a16="http://schemas.microsoft.com/office/drawing/2014/main" id="{3E19D5FF-D514-2B47-A664-4A4333180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2592"/>
              <a:ext cx="384" cy="480"/>
            </a:xfrm>
            <a:prstGeom prst="line">
              <a:avLst/>
            </a:prstGeom>
            <a:noFill/>
            <a:ln w="28575">
              <a:solidFill>
                <a:srgbClr val="FF66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47" name="Text Box 14">
              <a:extLst>
                <a:ext uri="{FF2B5EF4-FFF2-40B4-BE49-F238E27FC236}">
                  <a16:creationId xmlns:a16="http://schemas.microsoft.com/office/drawing/2014/main" id="{CC913E75-48DE-BF40-9A7B-7631AF93BC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2880"/>
              <a:ext cx="24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  <a:sym typeface="Symbol" pitchFamily="2" charset="2"/>
                </a:rPr>
                <a:t></a:t>
              </a:r>
              <a:r>
                <a:rPr lang="en-US" altLang="en-FR" sz="750" b="1" baseline="30000">
                  <a:latin typeface="Comic Sans MS" panose="030F0902030302020204" pitchFamily="66" charset="0"/>
                  <a:sym typeface="Symbol" pitchFamily="2" charset="2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6648" name="Line 15">
              <a:extLst>
                <a:ext uri="{FF2B5EF4-FFF2-40B4-BE49-F238E27FC236}">
                  <a16:creationId xmlns:a16="http://schemas.microsoft.com/office/drawing/2014/main" id="{F12F1B67-D355-6A48-9FB3-86793DCDBF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2592"/>
              <a:ext cx="816" cy="384"/>
            </a:xfrm>
            <a:prstGeom prst="line">
              <a:avLst/>
            </a:prstGeom>
            <a:noFill/>
            <a:ln w="19050">
              <a:solidFill>
                <a:srgbClr val="CC3399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49" name="Text Box 16">
              <a:extLst>
                <a:ext uri="{FF2B5EF4-FFF2-40B4-BE49-F238E27FC236}">
                  <a16:creationId xmlns:a16="http://schemas.microsoft.com/office/drawing/2014/main" id="{654F7A35-09AA-BE49-8B9B-65828DAB91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0" y="2784"/>
              <a:ext cx="28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Symbol" pitchFamily="2" charset="2"/>
                </a:rPr>
                <a:t></a:t>
              </a:r>
              <a:r>
                <a:rPr lang="en-US" altLang="en-FR" sz="675" b="1" baseline="30000">
                  <a:latin typeface="Comic Sans MS" panose="030F0902030302020204" pitchFamily="66" charset="0"/>
                  <a:sym typeface="Symbol" pitchFamily="2" charset="2"/>
                </a:rPr>
                <a:t>+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6650" name="Line 17">
              <a:extLst>
                <a:ext uri="{FF2B5EF4-FFF2-40B4-BE49-F238E27FC236}">
                  <a16:creationId xmlns:a16="http://schemas.microsoft.com/office/drawing/2014/main" id="{AF4AA9E3-D713-AA4F-AAF6-60D188800B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2592"/>
              <a:ext cx="1008" cy="576"/>
            </a:xfrm>
            <a:prstGeom prst="line">
              <a:avLst/>
            </a:prstGeom>
            <a:noFill/>
            <a:ln w="19050">
              <a:solidFill>
                <a:srgbClr val="990099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51" name="Text Box 18">
              <a:extLst>
                <a:ext uri="{FF2B5EF4-FFF2-40B4-BE49-F238E27FC236}">
                  <a16:creationId xmlns:a16="http://schemas.microsoft.com/office/drawing/2014/main" id="{33FE25F1-6CB0-5E48-A183-A32D31A47B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0" y="2976"/>
              <a:ext cx="24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  <a:sym typeface="Symbol" pitchFamily="2" charset="2"/>
                </a:rPr>
                <a:t></a:t>
              </a:r>
              <a:r>
                <a:rPr lang="en-US" altLang="en-FR" sz="750" b="1" baseline="30000">
                  <a:latin typeface="Comic Sans MS" panose="030F0902030302020204" pitchFamily="66" charset="0"/>
                  <a:sym typeface="Symbol" pitchFamily="2" charset="2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6652" name="Line 22">
              <a:extLst>
                <a:ext uri="{FF2B5EF4-FFF2-40B4-BE49-F238E27FC236}">
                  <a16:creationId xmlns:a16="http://schemas.microsoft.com/office/drawing/2014/main" id="{81D87405-3200-B148-B959-F1CE4D00C1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3072"/>
              <a:ext cx="240" cy="4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53" name="Line 23">
              <a:extLst>
                <a:ext uri="{FF2B5EF4-FFF2-40B4-BE49-F238E27FC236}">
                  <a16:creationId xmlns:a16="http://schemas.microsoft.com/office/drawing/2014/main" id="{149DB6A5-D3D5-7F4A-BA28-96DAF3A2F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3072"/>
              <a:ext cx="48" cy="1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54" name="Text Box 24">
              <a:extLst>
                <a:ext uri="{FF2B5EF4-FFF2-40B4-BE49-F238E27FC236}">
                  <a16:creationId xmlns:a16="http://schemas.microsoft.com/office/drawing/2014/main" id="{92B55168-E8C6-224C-A39F-583DB0A34E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8" y="3168"/>
              <a:ext cx="11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00" b="1">
                  <a:latin typeface="Comic Sans MS" panose="030F0902030302020204" pitchFamily="66" charset="0"/>
                  <a:sym typeface="Wingdings" pitchFamily="2" charset="2"/>
                </a:rPr>
                <a:t></a:t>
              </a:r>
              <a:endParaRPr lang="en-US" altLang="en-FR" sz="600" b="1">
                <a:latin typeface="Comic Sans MS" panose="030F0902030302020204" pitchFamily="66" charset="0"/>
              </a:endParaRPr>
            </a:p>
          </p:txBody>
        </p:sp>
        <p:sp>
          <p:nvSpPr>
            <p:cNvPr id="66655" name="Line 82">
              <a:extLst>
                <a:ext uri="{FF2B5EF4-FFF2-40B4-BE49-F238E27FC236}">
                  <a16:creationId xmlns:a16="http://schemas.microsoft.com/office/drawing/2014/main" id="{998608BB-8953-F342-9064-AB4590C095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60" y="2880"/>
              <a:ext cx="432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56" name="Text Box 83">
              <a:extLst>
                <a:ext uri="{FF2B5EF4-FFF2-40B4-BE49-F238E27FC236}">
                  <a16:creationId xmlns:a16="http://schemas.microsoft.com/office/drawing/2014/main" id="{D40E60CD-63C6-6143-A2CA-871EA21CAC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0" y="2880"/>
              <a:ext cx="11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00" b="1">
                  <a:latin typeface="Comic Sans MS" panose="030F0902030302020204" pitchFamily="66" charset="0"/>
                </a:rPr>
                <a:t>e</a:t>
              </a:r>
            </a:p>
          </p:txBody>
        </p:sp>
        <p:sp>
          <p:nvSpPr>
            <p:cNvPr id="66657" name="Line 84">
              <a:extLst>
                <a:ext uri="{FF2B5EF4-FFF2-40B4-BE49-F238E27FC236}">
                  <a16:creationId xmlns:a16="http://schemas.microsoft.com/office/drawing/2014/main" id="{378497F8-96D2-5B4C-B68A-56B3764A05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" y="3120"/>
              <a:ext cx="288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58" name="Line 86">
              <a:extLst>
                <a:ext uri="{FF2B5EF4-FFF2-40B4-BE49-F238E27FC236}">
                  <a16:creationId xmlns:a16="http://schemas.microsoft.com/office/drawing/2014/main" id="{A35D4EE5-99A3-0742-9B44-DB920607FC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264"/>
              <a:ext cx="3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59" name="Line 87">
              <a:extLst>
                <a:ext uri="{FF2B5EF4-FFF2-40B4-BE49-F238E27FC236}">
                  <a16:creationId xmlns:a16="http://schemas.microsoft.com/office/drawing/2014/main" id="{FD652836-8769-DE45-B375-C76262EA76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264"/>
              <a:ext cx="0" cy="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60" name="Line 88">
              <a:extLst>
                <a:ext uri="{FF2B5EF4-FFF2-40B4-BE49-F238E27FC236}">
                  <a16:creationId xmlns:a16="http://schemas.microsoft.com/office/drawing/2014/main" id="{C0A78061-6749-E746-8BBC-9838902A1A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44" y="2688"/>
              <a:ext cx="528" cy="480"/>
            </a:xfrm>
            <a:prstGeom prst="line">
              <a:avLst/>
            </a:prstGeom>
            <a:noFill/>
            <a:ln w="19050">
              <a:solidFill>
                <a:srgbClr val="CCCC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61" name="Text Box 89">
              <a:extLst>
                <a:ext uri="{FF2B5EF4-FFF2-40B4-BE49-F238E27FC236}">
                  <a16:creationId xmlns:a16="http://schemas.microsoft.com/office/drawing/2014/main" id="{2C1A2F6C-EC96-B94C-9610-1D53016B89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4" y="2688"/>
              <a:ext cx="14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Symbol" pitchFamily="2" charset="2"/>
                </a:rPr>
                <a:t></a:t>
              </a:r>
              <a:endParaRPr lang="en-US" altLang="en-FR" sz="675" b="1">
                <a:latin typeface="Comic Sans MS" panose="030F0902030302020204" pitchFamily="66" charset="0"/>
              </a:endParaRPr>
            </a:p>
          </p:txBody>
        </p:sp>
        <p:sp>
          <p:nvSpPr>
            <p:cNvPr id="66662" name="Line 90">
              <a:extLst>
                <a:ext uri="{FF2B5EF4-FFF2-40B4-BE49-F238E27FC236}">
                  <a16:creationId xmlns:a16="http://schemas.microsoft.com/office/drawing/2014/main" id="{0D8AFD83-A838-E94D-A416-85508B6DE7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2" y="2976"/>
              <a:ext cx="576" cy="768"/>
            </a:xfrm>
            <a:prstGeom prst="line">
              <a:avLst/>
            </a:prstGeom>
            <a:noFill/>
            <a:ln w="12700">
              <a:solidFill>
                <a:srgbClr val="CCCC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63" name="Text Box 91">
              <a:extLst>
                <a:ext uri="{FF2B5EF4-FFF2-40B4-BE49-F238E27FC236}">
                  <a16:creationId xmlns:a16="http://schemas.microsoft.com/office/drawing/2014/main" id="{5147C484-13FF-BB4A-9F3C-8104F1CDFB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4" y="3360"/>
              <a:ext cx="19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  <a:sym typeface="Symbol" pitchFamily="2" charset="2"/>
                </a:rPr>
                <a:t>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6664" name="Line 92">
              <a:extLst>
                <a:ext uri="{FF2B5EF4-FFF2-40B4-BE49-F238E27FC236}">
                  <a16:creationId xmlns:a16="http://schemas.microsoft.com/office/drawing/2014/main" id="{44CB051B-E7D3-1C4D-9087-4F0119A9B1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2" y="2688"/>
              <a:ext cx="48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65" name="Text Box 93">
              <a:extLst>
                <a:ext uri="{FF2B5EF4-FFF2-40B4-BE49-F238E27FC236}">
                  <a16:creationId xmlns:a16="http://schemas.microsoft.com/office/drawing/2014/main" id="{8506649D-43E1-D941-BAE0-AD7C614E1D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4" y="2736"/>
              <a:ext cx="19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</a:rPr>
                <a:t>e</a:t>
              </a:r>
            </a:p>
          </p:txBody>
        </p:sp>
      </p:grpSp>
      <p:grpSp>
        <p:nvGrpSpPr>
          <p:cNvPr id="66572" name="Group 98">
            <a:extLst>
              <a:ext uri="{FF2B5EF4-FFF2-40B4-BE49-F238E27FC236}">
                <a16:creationId xmlns:a16="http://schemas.microsoft.com/office/drawing/2014/main" id="{07B02F4A-4B83-B742-B9C5-1B5E8605BFFB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2457450"/>
            <a:ext cx="514350" cy="628650"/>
            <a:chOff x="144" y="720"/>
            <a:chExt cx="432" cy="528"/>
          </a:xfrm>
        </p:grpSpPr>
        <p:sp>
          <p:nvSpPr>
            <p:cNvPr id="66644" name="Line 99">
              <a:extLst>
                <a:ext uri="{FF2B5EF4-FFF2-40B4-BE49-F238E27FC236}">
                  <a16:creationId xmlns:a16="http://schemas.microsoft.com/office/drawing/2014/main" id="{2C91B4DA-CE45-5D46-AE67-28F86F63AA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" y="768"/>
              <a:ext cx="384" cy="480"/>
            </a:xfrm>
            <a:prstGeom prst="line">
              <a:avLst/>
            </a:prstGeom>
            <a:noFill/>
            <a:ln w="28575">
              <a:solidFill>
                <a:srgbClr val="808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45" name="Text Box 100">
              <a:extLst>
                <a:ext uri="{FF2B5EF4-FFF2-40B4-BE49-F238E27FC236}">
                  <a16:creationId xmlns:a16="http://schemas.microsoft.com/office/drawing/2014/main" id="{92376820-472E-A440-A72F-4D6139E686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" y="720"/>
              <a:ext cx="288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</a:rPr>
                <a:t>K</a:t>
              </a:r>
              <a:r>
                <a:rPr lang="en-US" altLang="en-FR" sz="750" b="1" baseline="30000">
                  <a:latin typeface="Comic Sans MS" panose="030F0902030302020204" pitchFamily="66" charset="0"/>
                </a:rPr>
                <a:t>+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</p:grpSp>
      <p:grpSp>
        <p:nvGrpSpPr>
          <p:cNvPr id="66573" name="Group 101">
            <a:extLst>
              <a:ext uri="{FF2B5EF4-FFF2-40B4-BE49-F238E27FC236}">
                <a16:creationId xmlns:a16="http://schemas.microsoft.com/office/drawing/2014/main" id="{B4BFA93D-196C-034A-8DCB-AAD46BD4685D}"/>
              </a:ext>
            </a:extLst>
          </p:cNvPr>
          <p:cNvGrpSpPr>
            <a:grpSpLocks/>
          </p:cNvGrpSpPr>
          <p:nvPr/>
        </p:nvGrpSpPr>
        <p:grpSpPr bwMode="auto">
          <a:xfrm>
            <a:off x="3771900" y="2228850"/>
            <a:ext cx="514350" cy="628650"/>
            <a:chOff x="144" y="720"/>
            <a:chExt cx="432" cy="528"/>
          </a:xfrm>
        </p:grpSpPr>
        <p:sp>
          <p:nvSpPr>
            <p:cNvPr id="66642" name="Line 102">
              <a:extLst>
                <a:ext uri="{FF2B5EF4-FFF2-40B4-BE49-F238E27FC236}">
                  <a16:creationId xmlns:a16="http://schemas.microsoft.com/office/drawing/2014/main" id="{87B30A4F-EE9C-B541-ADB8-B6D8E8E071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" y="768"/>
              <a:ext cx="384" cy="480"/>
            </a:xfrm>
            <a:prstGeom prst="line">
              <a:avLst/>
            </a:prstGeom>
            <a:noFill/>
            <a:ln w="28575">
              <a:solidFill>
                <a:srgbClr val="808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43" name="Text Box 103">
              <a:extLst>
                <a:ext uri="{FF2B5EF4-FFF2-40B4-BE49-F238E27FC236}">
                  <a16:creationId xmlns:a16="http://schemas.microsoft.com/office/drawing/2014/main" id="{D31E7544-082E-3547-A40E-20EFE1725B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" y="720"/>
              <a:ext cx="288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</a:rPr>
                <a:t>K</a:t>
              </a:r>
              <a:r>
                <a:rPr lang="en-US" altLang="en-FR" sz="750" b="1" baseline="30000">
                  <a:latin typeface="Comic Sans MS" panose="030F0902030302020204" pitchFamily="66" charset="0"/>
                </a:rPr>
                <a:t>+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</p:grpSp>
      <p:sp>
        <p:nvSpPr>
          <p:cNvPr id="66574" name="Line 105">
            <a:extLst>
              <a:ext uri="{FF2B5EF4-FFF2-40B4-BE49-F238E27FC236}">
                <a16:creationId xmlns:a16="http://schemas.microsoft.com/office/drawing/2014/main" id="{D297495F-32BF-5347-84D3-DC54987CC921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1900" y="2857500"/>
            <a:ext cx="742950" cy="114300"/>
          </a:xfrm>
          <a:prstGeom prst="line">
            <a:avLst/>
          </a:prstGeom>
          <a:noFill/>
          <a:ln w="12700">
            <a:solidFill>
              <a:srgbClr val="0099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6575" name="Text Box 106">
            <a:extLst>
              <a:ext uri="{FF2B5EF4-FFF2-40B4-BE49-F238E27FC236}">
                <a16:creationId xmlns:a16="http://schemas.microsoft.com/office/drawing/2014/main" id="{34ED891C-EF1B-6942-86EC-81AA437DAD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2800350"/>
            <a:ext cx="34290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675" b="1">
                <a:latin typeface="Comic Sans MS" panose="030F0902030302020204" pitchFamily="66" charset="0"/>
              </a:rPr>
              <a:t>K</a:t>
            </a:r>
            <a:r>
              <a:rPr lang="en-US" altLang="en-FR" sz="675" b="1" baseline="30000">
                <a:latin typeface="Comic Sans MS" panose="030F0902030302020204" pitchFamily="66" charset="0"/>
              </a:rPr>
              <a:t>-</a:t>
            </a:r>
            <a:endParaRPr lang="en-US" altLang="en-FR" sz="675" b="1">
              <a:latin typeface="Comic Sans MS" panose="030F0902030302020204" pitchFamily="66" charset="0"/>
            </a:endParaRPr>
          </a:p>
        </p:txBody>
      </p:sp>
      <p:grpSp>
        <p:nvGrpSpPr>
          <p:cNvPr id="66576" name="Group 108">
            <a:extLst>
              <a:ext uri="{FF2B5EF4-FFF2-40B4-BE49-F238E27FC236}">
                <a16:creationId xmlns:a16="http://schemas.microsoft.com/office/drawing/2014/main" id="{721B4EFB-A612-5342-A973-883708F0FD28}"/>
              </a:ext>
            </a:extLst>
          </p:cNvPr>
          <p:cNvGrpSpPr>
            <a:grpSpLocks/>
          </p:cNvGrpSpPr>
          <p:nvPr/>
        </p:nvGrpSpPr>
        <p:grpSpPr bwMode="auto">
          <a:xfrm rot="-1835867">
            <a:off x="4400550" y="1543050"/>
            <a:ext cx="2571750" cy="1371600"/>
            <a:chOff x="1536" y="2592"/>
            <a:chExt cx="2160" cy="1152"/>
          </a:xfrm>
        </p:grpSpPr>
        <p:sp>
          <p:nvSpPr>
            <p:cNvPr id="66622" name="Line 109">
              <a:extLst>
                <a:ext uri="{FF2B5EF4-FFF2-40B4-BE49-F238E27FC236}">
                  <a16:creationId xmlns:a16="http://schemas.microsoft.com/office/drawing/2014/main" id="{196FA241-9D56-4B4F-82EE-9B60FFD0A3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2592"/>
              <a:ext cx="384" cy="480"/>
            </a:xfrm>
            <a:prstGeom prst="line">
              <a:avLst/>
            </a:prstGeom>
            <a:noFill/>
            <a:ln w="28575">
              <a:solidFill>
                <a:srgbClr val="FF66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23" name="Text Box 110">
              <a:extLst>
                <a:ext uri="{FF2B5EF4-FFF2-40B4-BE49-F238E27FC236}">
                  <a16:creationId xmlns:a16="http://schemas.microsoft.com/office/drawing/2014/main" id="{16E5D882-CA43-1348-AAFA-0EABA7751D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2870"/>
              <a:ext cx="24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  <a:sym typeface="Symbol" pitchFamily="2" charset="2"/>
                </a:rPr>
                <a:t></a:t>
              </a:r>
              <a:r>
                <a:rPr lang="en-US" altLang="en-FR" sz="750" b="1" baseline="30000">
                  <a:latin typeface="Comic Sans MS" panose="030F0902030302020204" pitchFamily="66" charset="0"/>
                  <a:sym typeface="Symbol" pitchFamily="2" charset="2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6624" name="Line 111">
              <a:extLst>
                <a:ext uri="{FF2B5EF4-FFF2-40B4-BE49-F238E27FC236}">
                  <a16:creationId xmlns:a16="http://schemas.microsoft.com/office/drawing/2014/main" id="{C3C6F739-653A-7A41-B5F4-E19333CA83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2592"/>
              <a:ext cx="816" cy="384"/>
            </a:xfrm>
            <a:prstGeom prst="line">
              <a:avLst/>
            </a:prstGeom>
            <a:noFill/>
            <a:ln w="19050">
              <a:solidFill>
                <a:srgbClr val="CC3399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25" name="Text Box 112">
              <a:extLst>
                <a:ext uri="{FF2B5EF4-FFF2-40B4-BE49-F238E27FC236}">
                  <a16:creationId xmlns:a16="http://schemas.microsoft.com/office/drawing/2014/main" id="{C48122AA-7AF8-BC4D-B518-ADFA3E416F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0" y="2774"/>
              <a:ext cx="28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Symbol" pitchFamily="2" charset="2"/>
                </a:rPr>
                <a:t></a:t>
              </a:r>
              <a:r>
                <a:rPr lang="en-US" altLang="en-FR" sz="675" b="1" baseline="30000">
                  <a:latin typeface="Comic Sans MS" panose="030F0902030302020204" pitchFamily="66" charset="0"/>
                  <a:sym typeface="Symbol" pitchFamily="2" charset="2"/>
                </a:rPr>
                <a:t>+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6626" name="Line 113">
              <a:extLst>
                <a:ext uri="{FF2B5EF4-FFF2-40B4-BE49-F238E27FC236}">
                  <a16:creationId xmlns:a16="http://schemas.microsoft.com/office/drawing/2014/main" id="{AF19BFCA-3AB5-A048-9F5F-FCC3C93297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2592"/>
              <a:ext cx="1008" cy="576"/>
            </a:xfrm>
            <a:prstGeom prst="line">
              <a:avLst/>
            </a:prstGeom>
            <a:noFill/>
            <a:ln w="19050">
              <a:solidFill>
                <a:srgbClr val="990099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27" name="Text Box 114">
              <a:extLst>
                <a:ext uri="{FF2B5EF4-FFF2-40B4-BE49-F238E27FC236}">
                  <a16:creationId xmlns:a16="http://schemas.microsoft.com/office/drawing/2014/main" id="{E1B8F6E4-B857-864E-B1B7-11AFC05435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0" y="2966"/>
              <a:ext cx="24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  <a:sym typeface="Symbol" pitchFamily="2" charset="2"/>
                </a:rPr>
                <a:t></a:t>
              </a:r>
              <a:r>
                <a:rPr lang="en-US" altLang="en-FR" sz="750" b="1" baseline="30000">
                  <a:latin typeface="Comic Sans MS" panose="030F0902030302020204" pitchFamily="66" charset="0"/>
                  <a:sym typeface="Symbol" pitchFamily="2" charset="2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6628" name="Line 115">
              <a:extLst>
                <a:ext uri="{FF2B5EF4-FFF2-40B4-BE49-F238E27FC236}">
                  <a16:creationId xmlns:a16="http://schemas.microsoft.com/office/drawing/2014/main" id="{A3063867-4E05-0144-A2C0-964212AC71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3072"/>
              <a:ext cx="240" cy="4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29" name="Line 116">
              <a:extLst>
                <a:ext uri="{FF2B5EF4-FFF2-40B4-BE49-F238E27FC236}">
                  <a16:creationId xmlns:a16="http://schemas.microsoft.com/office/drawing/2014/main" id="{A04923E8-2A3D-DE44-A6E2-F006C7252F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3072"/>
              <a:ext cx="48" cy="1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30" name="Text Box 117">
              <a:extLst>
                <a:ext uri="{FF2B5EF4-FFF2-40B4-BE49-F238E27FC236}">
                  <a16:creationId xmlns:a16="http://schemas.microsoft.com/office/drawing/2014/main" id="{CFD35198-A0E8-D441-9614-43C4CC1015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8" y="3157"/>
              <a:ext cx="11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00" b="1">
                  <a:latin typeface="Comic Sans MS" panose="030F0902030302020204" pitchFamily="66" charset="0"/>
                  <a:sym typeface="Wingdings" pitchFamily="2" charset="2"/>
                </a:rPr>
                <a:t></a:t>
              </a:r>
              <a:endParaRPr lang="en-US" altLang="en-FR" sz="600" b="1">
                <a:latin typeface="Comic Sans MS" panose="030F0902030302020204" pitchFamily="66" charset="0"/>
              </a:endParaRPr>
            </a:p>
          </p:txBody>
        </p:sp>
        <p:sp>
          <p:nvSpPr>
            <p:cNvPr id="66631" name="Line 118">
              <a:extLst>
                <a:ext uri="{FF2B5EF4-FFF2-40B4-BE49-F238E27FC236}">
                  <a16:creationId xmlns:a16="http://schemas.microsoft.com/office/drawing/2014/main" id="{56C06E88-B422-A048-BFB0-6DA0A9A462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60" y="2880"/>
              <a:ext cx="432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32" name="Text Box 119">
              <a:extLst>
                <a:ext uri="{FF2B5EF4-FFF2-40B4-BE49-F238E27FC236}">
                  <a16:creationId xmlns:a16="http://schemas.microsoft.com/office/drawing/2014/main" id="{68BBF125-8CC1-D64C-B643-36D4F3FC6C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0" y="2869"/>
              <a:ext cx="11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00" b="1">
                  <a:latin typeface="Comic Sans MS" panose="030F0902030302020204" pitchFamily="66" charset="0"/>
                </a:rPr>
                <a:t>e</a:t>
              </a:r>
            </a:p>
          </p:txBody>
        </p:sp>
        <p:sp>
          <p:nvSpPr>
            <p:cNvPr id="66633" name="Line 120">
              <a:extLst>
                <a:ext uri="{FF2B5EF4-FFF2-40B4-BE49-F238E27FC236}">
                  <a16:creationId xmlns:a16="http://schemas.microsoft.com/office/drawing/2014/main" id="{E4238ABE-80DD-B343-B1D9-2846B05027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" y="3120"/>
              <a:ext cx="288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34" name="Line 121">
              <a:extLst>
                <a:ext uri="{FF2B5EF4-FFF2-40B4-BE49-F238E27FC236}">
                  <a16:creationId xmlns:a16="http://schemas.microsoft.com/office/drawing/2014/main" id="{DDA5B39C-0923-094E-AE7B-67197242EE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264"/>
              <a:ext cx="3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35" name="Line 122">
              <a:extLst>
                <a:ext uri="{FF2B5EF4-FFF2-40B4-BE49-F238E27FC236}">
                  <a16:creationId xmlns:a16="http://schemas.microsoft.com/office/drawing/2014/main" id="{4BD1290B-437C-8B44-BCD7-538D9B8D09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264"/>
              <a:ext cx="0" cy="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36" name="Line 123">
              <a:extLst>
                <a:ext uri="{FF2B5EF4-FFF2-40B4-BE49-F238E27FC236}">
                  <a16:creationId xmlns:a16="http://schemas.microsoft.com/office/drawing/2014/main" id="{78734561-884F-3E40-825D-DD0846B999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44" y="2688"/>
              <a:ext cx="528" cy="480"/>
            </a:xfrm>
            <a:prstGeom prst="line">
              <a:avLst/>
            </a:prstGeom>
            <a:noFill/>
            <a:ln w="19050">
              <a:solidFill>
                <a:srgbClr val="CCCC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37" name="Text Box 124">
              <a:extLst>
                <a:ext uri="{FF2B5EF4-FFF2-40B4-BE49-F238E27FC236}">
                  <a16:creationId xmlns:a16="http://schemas.microsoft.com/office/drawing/2014/main" id="{1D8A7208-43A8-5141-A7D7-AB68D3027F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4" y="2678"/>
              <a:ext cx="14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Symbol" pitchFamily="2" charset="2"/>
                </a:rPr>
                <a:t></a:t>
              </a:r>
              <a:endParaRPr lang="en-US" altLang="en-FR" sz="675" b="1">
                <a:latin typeface="Comic Sans MS" panose="030F0902030302020204" pitchFamily="66" charset="0"/>
              </a:endParaRPr>
            </a:p>
          </p:txBody>
        </p:sp>
        <p:sp>
          <p:nvSpPr>
            <p:cNvPr id="66638" name="Line 125">
              <a:extLst>
                <a:ext uri="{FF2B5EF4-FFF2-40B4-BE49-F238E27FC236}">
                  <a16:creationId xmlns:a16="http://schemas.microsoft.com/office/drawing/2014/main" id="{7F4B9519-F61F-4F44-8785-60DFF1C722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2" y="2976"/>
              <a:ext cx="576" cy="768"/>
            </a:xfrm>
            <a:prstGeom prst="line">
              <a:avLst/>
            </a:prstGeom>
            <a:noFill/>
            <a:ln w="12700">
              <a:solidFill>
                <a:srgbClr val="CCCC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39" name="Text Box 126">
              <a:extLst>
                <a:ext uri="{FF2B5EF4-FFF2-40B4-BE49-F238E27FC236}">
                  <a16:creationId xmlns:a16="http://schemas.microsoft.com/office/drawing/2014/main" id="{39121A96-9EF0-CB4F-BB09-C6BAF96FF4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4" y="3350"/>
              <a:ext cx="19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  <a:sym typeface="Symbol" pitchFamily="2" charset="2"/>
                </a:rPr>
                <a:t>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6640" name="Line 127">
              <a:extLst>
                <a:ext uri="{FF2B5EF4-FFF2-40B4-BE49-F238E27FC236}">
                  <a16:creationId xmlns:a16="http://schemas.microsoft.com/office/drawing/2014/main" id="{6D8CD067-6261-5749-BEC5-73F7FED5E9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2" y="2688"/>
              <a:ext cx="48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41" name="Text Box 128">
              <a:extLst>
                <a:ext uri="{FF2B5EF4-FFF2-40B4-BE49-F238E27FC236}">
                  <a16:creationId xmlns:a16="http://schemas.microsoft.com/office/drawing/2014/main" id="{92460AC4-913E-484E-8A32-B5D77A6056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4" y="2726"/>
              <a:ext cx="19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</a:rPr>
                <a:t>e</a:t>
              </a:r>
            </a:p>
          </p:txBody>
        </p:sp>
      </p:grpSp>
      <p:grpSp>
        <p:nvGrpSpPr>
          <p:cNvPr id="66577" name="Group 171">
            <a:extLst>
              <a:ext uri="{FF2B5EF4-FFF2-40B4-BE49-F238E27FC236}">
                <a16:creationId xmlns:a16="http://schemas.microsoft.com/office/drawing/2014/main" id="{5F34C6DA-1B06-CB42-B906-53E260C0D4FF}"/>
              </a:ext>
            </a:extLst>
          </p:cNvPr>
          <p:cNvGrpSpPr>
            <a:grpSpLocks/>
          </p:cNvGrpSpPr>
          <p:nvPr/>
        </p:nvGrpSpPr>
        <p:grpSpPr bwMode="auto">
          <a:xfrm>
            <a:off x="3486150" y="1600200"/>
            <a:ext cx="2455069" cy="1624013"/>
            <a:chOff x="5667" y="1418"/>
            <a:chExt cx="2062" cy="1364"/>
          </a:xfrm>
        </p:grpSpPr>
        <p:sp>
          <p:nvSpPr>
            <p:cNvPr id="66602" name="Line 130">
              <a:extLst>
                <a:ext uri="{FF2B5EF4-FFF2-40B4-BE49-F238E27FC236}">
                  <a16:creationId xmlns:a16="http://schemas.microsoft.com/office/drawing/2014/main" id="{F963C85C-340A-2E40-86D0-92F67331585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239434" flipV="1">
              <a:off x="5698" y="1777"/>
              <a:ext cx="384" cy="480"/>
            </a:xfrm>
            <a:prstGeom prst="line">
              <a:avLst/>
            </a:prstGeom>
            <a:noFill/>
            <a:ln w="28575">
              <a:solidFill>
                <a:srgbClr val="FF66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03" name="Text Box 131">
              <a:extLst>
                <a:ext uri="{FF2B5EF4-FFF2-40B4-BE49-F238E27FC236}">
                  <a16:creationId xmlns:a16="http://schemas.microsoft.com/office/drawing/2014/main" id="{9F63D8A5-44D4-3B4E-9905-3F478EC0C4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360566">
              <a:off x="6016" y="1889"/>
              <a:ext cx="24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  <a:sym typeface="Symbol" pitchFamily="2" charset="2"/>
                </a:rPr>
                <a:t></a:t>
              </a:r>
              <a:r>
                <a:rPr lang="en-US" altLang="en-FR" sz="750" b="1" baseline="30000">
                  <a:latin typeface="Comic Sans MS" panose="030F0902030302020204" pitchFamily="66" charset="0"/>
                  <a:sym typeface="Symbol" pitchFamily="2" charset="2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6604" name="Line 132">
              <a:extLst>
                <a:ext uri="{FF2B5EF4-FFF2-40B4-BE49-F238E27FC236}">
                  <a16:creationId xmlns:a16="http://schemas.microsoft.com/office/drawing/2014/main" id="{84578061-4A0E-1643-990D-9E6815292A2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239434" flipV="1">
              <a:off x="5667" y="1946"/>
              <a:ext cx="816" cy="384"/>
            </a:xfrm>
            <a:prstGeom prst="line">
              <a:avLst/>
            </a:prstGeom>
            <a:noFill/>
            <a:ln w="19050">
              <a:solidFill>
                <a:srgbClr val="CC3399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05" name="Text Box 133">
              <a:extLst>
                <a:ext uri="{FF2B5EF4-FFF2-40B4-BE49-F238E27FC236}">
                  <a16:creationId xmlns:a16="http://schemas.microsoft.com/office/drawing/2014/main" id="{7D7847E2-0542-0842-9602-95C6312737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360566">
              <a:off x="6293" y="2115"/>
              <a:ext cx="28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Symbol" pitchFamily="2" charset="2"/>
                </a:rPr>
                <a:t></a:t>
              </a:r>
              <a:r>
                <a:rPr lang="en-US" altLang="en-FR" sz="675" b="1" baseline="30000">
                  <a:latin typeface="Comic Sans MS" panose="030F0902030302020204" pitchFamily="66" charset="0"/>
                  <a:sym typeface="Symbol" pitchFamily="2" charset="2"/>
                </a:rPr>
                <a:t>+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6606" name="Line 134">
              <a:extLst>
                <a:ext uri="{FF2B5EF4-FFF2-40B4-BE49-F238E27FC236}">
                  <a16:creationId xmlns:a16="http://schemas.microsoft.com/office/drawing/2014/main" id="{FBEA3F14-E04F-864A-8D23-C9B863F0A7C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239434" flipV="1">
              <a:off x="5695" y="1794"/>
              <a:ext cx="1008" cy="576"/>
            </a:xfrm>
            <a:prstGeom prst="line">
              <a:avLst/>
            </a:prstGeom>
            <a:noFill/>
            <a:ln w="19050">
              <a:solidFill>
                <a:srgbClr val="990099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07" name="Text Box 135">
              <a:extLst>
                <a:ext uri="{FF2B5EF4-FFF2-40B4-BE49-F238E27FC236}">
                  <a16:creationId xmlns:a16="http://schemas.microsoft.com/office/drawing/2014/main" id="{EA0DB0A8-4EA9-BF4B-8DE1-4688043559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360566">
              <a:off x="6589" y="2002"/>
              <a:ext cx="24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  <a:sym typeface="Symbol" pitchFamily="2" charset="2"/>
                </a:rPr>
                <a:t></a:t>
              </a:r>
              <a:r>
                <a:rPr lang="en-US" altLang="en-FR" sz="750" b="1" baseline="30000">
                  <a:latin typeface="Comic Sans MS" panose="030F0902030302020204" pitchFamily="66" charset="0"/>
                  <a:sym typeface="Symbol" pitchFamily="2" charset="2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6608" name="Line 136">
              <a:extLst>
                <a:ext uri="{FF2B5EF4-FFF2-40B4-BE49-F238E27FC236}">
                  <a16:creationId xmlns:a16="http://schemas.microsoft.com/office/drawing/2014/main" id="{F31EBD59-ADDA-C343-AEAC-A33663BA037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239434" flipV="1">
              <a:off x="6155" y="1856"/>
              <a:ext cx="240" cy="4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09" name="Line 137">
              <a:extLst>
                <a:ext uri="{FF2B5EF4-FFF2-40B4-BE49-F238E27FC236}">
                  <a16:creationId xmlns:a16="http://schemas.microsoft.com/office/drawing/2014/main" id="{0A630B4C-8493-9340-9702-E8FA11E3610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239434" flipV="1">
              <a:off x="6187" y="1682"/>
              <a:ext cx="48" cy="1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10" name="Text Box 138">
              <a:extLst>
                <a:ext uri="{FF2B5EF4-FFF2-40B4-BE49-F238E27FC236}">
                  <a16:creationId xmlns:a16="http://schemas.microsoft.com/office/drawing/2014/main" id="{C3DA6435-4FBF-164E-A8DB-A1BF64CD65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360566">
              <a:off x="6384" y="1573"/>
              <a:ext cx="11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00" b="1">
                  <a:latin typeface="Comic Sans MS" panose="030F0902030302020204" pitchFamily="66" charset="0"/>
                  <a:sym typeface="Wingdings" pitchFamily="2" charset="2"/>
                </a:rPr>
                <a:t></a:t>
              </a:r>
              <a:endParaRPr lang="en-US" altLang="en-FR" sz="600" b="1">
                <a:latin typeface="Comic Sans MS" panose="030F0902030302020204" pitchFamily="66" charset="0"/>
              </a:endParaRPr>
            </a:p>
          </p:txBody>
        </p:sp>
        <p:sp>
          <p:nvSpPr>
            <p:cNvPr id="66611" name="Line 139">
              <a:extLst>
                <a:ext uri="{FF2B5EF4-FFF2-40B4-BE49-F238E27FC236}">
                  <a16:creationId xmlns:a16="http://schemas.microsoft.com/office/drawing/2014/main" id="{AEF350B3-D71D-E74F-887B-7725D2A8EF5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239434">
              <a:off x="6340" y="1968"/>
              <a:ext cx="432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12" name="Text Box 140">
              <a:extLst>
                <a:ext uri="{FF2B5EF4-FFF2-40B4-BE49-F238E27FC236}">
                  <a16:creationId xmlns:a16="http://schemas.microsoft.com/office/drawing/2014/main" id="{FA348ABF-F5B7-254E-81CB-349721322B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239434" flipV="1">
              <a:off x="6546" y="2084"/>
              <a:ext cx="11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00" b="1">
                  <a:latin typeface="Comic Sans MS" panose="030F0902030302020204" pitchFamily="66" charset="0"/>
                </a:rPr>
                <a:t>e</a:t>
              </a:r>
            </a:p>
          </p:txBody>
        </p:sp>
        <p:sp>
          <p:nvSpPr>
            <p:cNvPr id="66613" name="Line 141">
              <a:extLst>
                <a:ext uri="{FF2B5EF4-FFF2-40B4-BE49-F238E27FC236}">
                  <a16:creationId xmlns:a16="http://schemas.microsoft.com/office/drawing/2014/main" id="{B88873BB-0988-1B47-9965-951904944CA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239434" flipV="1">
              <a:off x="6420" y="1765"/>
              <a:ext cx="288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14" name="Line 142">
              <a:extLst>
                <a:ext uri="{FF2B5EF4-FFF2-40B4-BE49-F238E27FC236}">
                  <a16:creationId xmlns:a16="http://schemas.microsoft.com/office/drawing/2014/main" id="{7C6A235E-2B9E-4B46-BA5C-80ADB16905A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239434" flipV="1">
              <a:off x="6256" y="1756"/>
              <a:ext cx="3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15" name="Line 143">
              <a:extLst>
                <a:ext uri="{FF2B5EF4-FFF2-40B4-BE49-F238E27FC236}">
                  <a16:creationId xmlns:a16="http://schemas.microsoft.com/office/drawing/2014/main" id="{A304706A-E359-7440-B788-E10640D99C4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239434" flipV="1">
              <a:off x="6318" y="1418"/>
              <a:ext cx="0" cy="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16" name="Line 144">
              <a:extLst>
                <a:ext uri="{FF2B5EF4-FFF2-40B4-BE49-F238E27FC236}">
                  <a16:creationId xmlns:a16="http://schemas.microsoft.com/office/drawing/2014/main" id="{01D37252-84D2-4F44-AAE4-BB144B80B7A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239434">
              <a:off x="6670" y="2068"/>
              <a:ext cx="528" cy="480"/>
            </a:xfrm>
            <a:prstGeom prst="line">
              <a:avLst/>
            </a:prstGeom>
            <a:noFill/>
            <a:ln w="19050">
              <a:solidFill>
                <a:srgbClr val="CCCC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17" name="Text Box 145">
              <a:extLst>
                <a:ext uri="{FF2B5EF4-FFF2-40B4-BE49-F238E27FC236}">
                  <a16:creationId xmlns:a16="http://schemas.microsoft.com/office/drawing/2014/main" id="{A00A33F4-D309-2743-B2DD-376F6C0160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360566">
              <a:off x="6848" y="2400"/>
              <a:ext cx="14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Symbol" pitchFamily="2" charset="2"/>
                </a:rPr>
                <a:t></a:t>
              </a:r>
              <a:endParaRPr lang="en-US" altLang="en-FR" sz="675" b="1">
                <a:latin typeface="Comic Sans MS" panose="030F0902030302020204" pitchFamily="66" charset="0"/>
              </a:endParaRPr>
            </a:p>
          </p:txBody>
        </p:sp>
        <p:sp>
          <p:nvSpPr>
            <p:cNvPr id="66618" name="Line 146">
              <a:extLst>
                <a:ext uri="{FF2B5EF4-FFF2-40B4-BE49-F238E27FC236}">
                  <a16:creationId xmlns:a16="http://schemas.microsoft.com/office/drawing/2014/main" id="{86204B22-A009-0840-A4F7-D91830EF678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239434" flipV="1">
              <a:off x="6642" y="1460"/>
              <a:ext cx="576" cy="768"/>
            </a:xfrm>
            <a:prstGeom prst="line">
              <a:avLst/>
            </a:prstGeom>
            <a:noFill/>
            <a:ln w="12700">
              <a:solidFill>
                <a:srgbClr val="CCCC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19" name="Text Box 147">
              <a:extLst>
                <a:ext uri="{FF2B5EF4-FFF2-40B4-BE49-F238E27FC236}">
                  <a16:creationId xmlns:a16="http://schemas.microsoft.com/office/drawing/2014/main" id="{AECC376B-A9B3-B340-91B6-29A5E8383B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360566">
              <a:off x="7085" y="1770"/>
              <a:ext cx="19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  <a:sym typeface="Symbol" pitchFamily="2" charset="2"/>
                </a:rPr>
                <a:t>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6620" name="Line 148">
              <a:extLst>
                <a:ext uri="{FF2B5EF4-FFF2-40B4-BE49-F238E27FC236}">
                  <a16:creationId xmlns:a16="http://schemas.microsoft.com/office/drawing/2014/main" id="{EE6B8624-C378-6F46-A972-0BAFB2F78F9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239434" flipV="1">
              <a:off x="7115" y="2524"/>
              <a:ext cx="48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21" name="Text Box 149">
              <a:extLst>
                <a:ext uri="{FF2B5EF4-FFF2-40B4-BE49-F238E27FC236}">
                  <a16:creationId xmlns:a16="http://schemas.microsoft.com/office/drawing/2014/main" id="{4F46FF8A-C647-0A4A-BD18-BE0CD6B68B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239434" flipV="1">
              <a:off x="7537" y="2617"/>
              <a:ext cx="19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</a:rPr>
                <a:t>e</a:t>
              </a:r>
            </a:p>
          </p:txBody>
        </p:sp>
      </p:grpSp>
      <p:grpSp>
        <p:nvGrpSpPr>
          <p:cNvPr id="66578" name="Group 173">
            <a:extLst>
              <a:ext uri="{FF2B5EF4-FFF2-40B4-BE49-F238E27FC236}">
                <a16:creationId xmlns:a16="http://schemas.microsoft.com/office/drawing/2014/main" id="{AFD60F0E-1E52-6C4F-962F-027F05C2BF02}"/>
              </a:ext>
            </a:extLst>
          </p:cNvPr>
          <p:cNvGrpSpPr>
            <a:grpSpLocks/>
          </p:cNvGrpSpPr>
          <p:nvPr/>
        </p:nvGrpSpPr>
        <p:grpSpPr bwMode="auto">
          <a:xfrm>
            <a:off x="4556523" y="2877741"/>
            <a:ext cx="1840706" cy="1227534"/>
            <a:chOff x="2867" y="2417"/>
            <a:chExt cx="1546" cy="1031"/>
          </a:xfrm>
        </p:grpSpPr>
        <p:sp>
          <p:nvSpPr>
            <p:cNvPr id="66586" name="Line 151">
              <a:extLst>
                <a:ext uri="{FF2B5EF4-FFF2-40B4-BE49-F238E27FC236}">
                  <a16:creationId xmlns:a16="http://schemas.microsoft.com/office/drawing/2014/main" id="{C0272029-27F9-CC4E-884D-8E99EAD06B1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651990">
              <a:off x="2880" y="2477"/>
              <a:ext cx="384" cy="480"/>
            </a:xfrm>
            <a:prstGeom prst="line">
              <a:avLst/>
            </a:prstGeom>
            <a:noFill/>
            <a:ln w="28575">
              <a:solidFill>
                <a:srgbClr val="FF66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587" name="Text Box 152">
              <a:extLst>
                <a:ext uri="{FF2B5EF4-FFF2-40B4-BE49-F238E27FC236}">
                  <a16:creationId xmlns:a16="http://schemas.microsoft.com/office/drawing/2014/main" id="{7EBFF738-A286-0D4F-8B65-F122ED44DA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948010">
              <a:off x="3188" y="2712"/>
              <a:ext cx="24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  <a:sym typeface="Symbol" pitchFamily="2" charset="2"/>
                </a:rPr>
                <a:t></a:t>
              </a:r>
              <a:r>
                <a:rPr lang="en-US" altLang="en-FR" sz="750" b="1" baseline="30000">
                  <a:latin typeface="Comic Sans MS" panose="030F0902030302020204" pitchFamily="66" charset="0"/>
                  <a:sym typeface="Symbol" pitchFamily="2" charset="2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6588" name="Line 153">
              <a:extLst>
                <a:ext uri="{FF2B5EF4-FFF2-40B4-BE49-F238E27FC236}">
                  <a16:creationId xmlns:a16="http://schemas.microsoft.com/office/drawing/2014/main" id="{20BC79B3-56AF-9D4F-87EC-B40502A6AE3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651990">
              <a:off x="2867" y="2437"/>
              <a:ext cx="816" cy="384"/>
            </a:xfrm>
            <a:prstGeom prst="line">
              <a:avLst/>
            </a:prstGeom>
            <a:noFill/>
            <a:ln w="19050">
              <a:solidFill>
                <a:srgbClr val="CC3399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589" name="Text Box 154">
              <a:extLst>
                <a:ext uri="{FF2B5EF4-FFF2-40B4-BE49-F238E27FC236}">
                  <a16:creationId xmlns:a16="http://schemas.microsoft.com/office/drawing/2014/main" id="{798100D8-C8EA-3B4A-B2A9-DD7E667F3E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948010">
              <a:off x="3498" y="2550"/>
              <a:ext cx="28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75" b="1">
                  <a:latin typeface="Comic Sans MS" panose="030F0902030302020204" pitchFamily="66" charset="0"/>
                  <a:sym typeface="Symbol" pitchFamily="2" charset="2"/>
                </a:rPr>
                <a:t></a:t>
              </a:r>
              <a:r>
                <a:rPr lang="en-US" altLang="en-FR" sz="675" b="1" baseline="30000">
                  <a:latin typeface="Comic Sans MS" panose="030F0902030302020204" pitchFamily="66" charset="0"/>
                  <a:sym typeface="Symbol" pitchFamily="2" charset="2"/>
                </a:rPr>
                <a:t>+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6590" name="Line 155">
              <a:extLst>
                <a:ext uri="{FF2B5EF4-FFF2-40B4-BE49-F238E27FC236}">
                  <a16:creationId xmlns:a16="http://schemas.microsoft.com/office/drawing/2014/main" id="{E12112A6-15ED-CD4D-9458-551E6CA1980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651990">
              <a:off x="2884" y="2417"/>
              <a:ext cx="1008" cy="576"/>
            </a:xfrm>
            <a:prstGeom prst="line">
              <a:avLst/>
            </a:prstGeom>
            <a:noFill/>
            <a:ln w="19050">
              <a:solidFill>
                <a:srgbClr val="990099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591" name="Text Box 156">
              <a:extLst>
                <a:ext uri="{FF2B5EF4-FFF2-40B4-BE49-F238E27FC236}">
                  <a16:creationId xmlns:a16="http://schemas.microsoft.com/office/drawing/2014/main" id="{56204F75-A7A0-424A-95FF-3A88BE8AA4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948010">
              <a:off x="3772" y="2698"/>
              <a:ext cx="24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  <a:sym typeface="Symbol" pitchFamily="2" charset="2"/>
                </a:rPr>
                <a:t></a:t>
              </a:r>
              <a:r>
                <a:rPr lang="en-US" altLang="en-FR" sz="750" b="1" baseline="30000">
                  <a:latin typeface="Comic Sans MS" panose="030F0902030302020204" pitchFamily="66" charset="0"/>
                  <a:sym typeface="Symbol" pitchFamily="2" charset="2"/>
                </a:rPr>
                <a:t>-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  <p:sp>
          <p:nvSpPr>
            <p:cNvPr id="66592" name="Line 157">
              <a:extLst>
                <a:ext uri="{FF2B5EF4-FFF2-40B4-BE49-F238E27FC236}">
                  <a16:creationId xmlns:a16="http://schemas.microsoft.com/office/drawing/2014/main" id="{2591AD24-440F-754B-81FB-2F99CC5F0F8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651990">
              <a:off x="3308" y="2893"/>
              <a:ext cx="240" cy="4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593" name="Line 158">
              <a:extLst>
                <a:ext uri="{FF2B5EF4-FFF2-40B4-BE49-F238E27FC236}">
                  <a16:creationId xmlns:a16="http://schemas.microsoft.com/office/drawing/2014/main" id="{52F7DEEE-2CED-4E4E-8149-6D892457A53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651990">
              <a:off x="3324" y="2910"/>
              <a:ext cx="48" cy="19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594" name="Text Box 159">
              <a:extLst>
                <a:ext uri="{FF2B5EF4-FFF2-40B4-BE49-F238E27FC236}">
                  <a16:creationId xmlns:a16="http://schemas.microsoft.com/office/drawing/2014/main" id="{9F56B26C-A194-0F46-A644-3281B38775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948010">
              <a:off x="3373" y="2980"/>
              <a:ext cx="11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00" b="1">
                  <a:latin typeface="Comic Sans MS" panose="030F0902030302020204" pitchFamily="66" charset="0"/>
                  <a:sym typeface="Wingdings" pitchFamily="2" charset="2"/>
                </a:rPr>
                <a:t></a:t>
              </a:r>
              <a:endParaRPr lang="en-US" altLang="en-FR" sz="600" b="1">
                <a:latin typeface="Comic Sans MS" panose="030F0902030302020204" pitchFamily="66" charset="0"/>
              </a:endParaRPr>
            </a:p>
          </p:txBody>
        </p:sp>
        <p:sp>
          <p:nvSpPr>
            <p:cNvPr id="66595" name="Line 160">
              <a:extLst>
                <a:ext uri="{FF2B5EF4-FFF2-40B4-BE49-F238E27FC236}">
                  <a16:creationId xmlns:a16="http://schemas.microsoft.com/office/drawing/2014/main" id="{D61A08E7-4E78-B749-8B92-660EA3B77C2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0948010" flipV="1">
              <a:off x="3524" y="2640"/>
              <a:ext cx="432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596" name="Text Box 161">
              <a:extLst>
                <a:ext uri="{FF2B5EF4-FFF2-40B4-BE49-F238E27FC236}">
                  <a16:creationId xmlns:a16="http://schemas.microsoft.com/office/drawing/2014/main" id="{F23A8546-60AB-2A42-97CB-C5FD1660E8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948010">
              <a:off x="3743" y="2616"/>
              <a:ext cx="11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600" b="1">
                  <a:latin typeface="Comic Sans MS" panose="030F0902030302020204" pitchFamily="66" charset="0"/>
                </a:rPr>
                <a:t>e</a:t>
              </a:r>
            </a:p>
          </p:txBody>
        </p:sp>
        <p:sp>
          <p:nvSpPr>
            <p:cNvPr id="66597" name="Line 162">
              <a:extLst>
                <a:ext uri="{FF2B5EF4-FFF2-40B4-BE49-F238E27FC236}">
                  <a16:creationId xmlns:a16="http://schemas.microsoft.com/office/drawing/2014/main" id="{66AFB4BC-A0A9-4246-A86D-804D9FEAB45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651990">
              <a:off x="3566" y="2889"/>
              <a:ext cx="288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598" name="Line 163">
              <a:extLst>
                <a:ext uri="{FF2B5EF4-FFF2-40B4-BE49-F238E27FC236}">
                  <a16:creationId xmlns:a16="http://schemas.microsoft.com/office/drawing/2014/main" id="{9DA7CEC6-6AB5-FD47-9B5D-1EFD33EF638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651990">
              <a:off x="3386" y="3064"/>
              <a:ext cx="3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599" name="Line 164">
              <a:extLst>
                <a:ext uri="{FF2B5EF4-FFF2-40B4-BE49-F238E27FC236}">
                  <a16:creationId xmlns:a16="http://schemas.microsoft.com/office/drawing/2014/main" id="{F9B4067C-2FAC-1044-8E8A-DACD1AD2B14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651990">
              <a:off x="3416" y="3093"/>
              <a:ext cx="0" cy="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00" name="Line 167">
              <a:extLst>
                <a:ext uri="{FF2B5EF4-FFF2-40B4-BE49-F238E27FC236}">
                  <a16:creationId xmlns:a16="http://schemas.microsoft.com/office/drawing/2014/main" id="{FF3F11F0-7E57-DB4C-A42D-178CA96E58A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651990">
              <a:off x="3779" y="2680"/>
              <a:ext cx="576" cy="768"/>
            </a:xfrm>
            <a:prstGeom prst="line">
              <a:avLst/>
            </a:prstGeom>
            <a:noFill/>
            <a:ln w="12700">
              <a:solidFill>
                <a:srgbClr val="CCCC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350"/>
            </a:p>
          </p:txBody>
        </p:sp>
        <p:sp>
          <p:nvSpPr>
            <p:cNvPr id="66601" name="Text Box 168">
              <a:extLst>
                <a:ext uri="{FF2B5EF4-FFF2-40B4-BE49-F238E27FC236}">
                  <a16:creationId xmlns:a16="http://schemas.microsoft.com/office/drawing/2014/main" id="{8C1E7AF1-68F1-FA43-B10E-2E47298C0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948010">
              <a:off x="4221" y="3007"/>
              <a:ext cx="19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FR" sz="750" b="1">
                  <a:latin typeface="Comic Sans MS" panose="030F0902030302020204" pitchFamily="66" charset="0"/>
                  <a:sym typeface="Symbol" pitchFamily="2" charset="2"/>
                </a:rPr>
                <a:t></a:t>
              </a:r>
              <a:endParaRPr lang="en-US" altLang="en-FR" sz="750" b="1">
                <a:latin typeface="Comic Sans MS" panose="030F0902030302020204" pitchFamily="66" charset="0"/>
              </a:endParaRPr>
            </a:p>
          </p:txBody>
        </p:sp>
      </p:grpSp>
      <p:sp>
        <p:nvSpPr>
          <p:cNvPr id="66579" name="Line 165">
            <a:extLst>
              <a:ext uri="{FF2B5EF4-FFF2-40B4-BE49-F238E27FC236}">
                <a16:creationId xmlns:a16="http://schemas.microsoft.com/office/drawing/2014/main" id="{6CE6C0D6-ABB9-8640-93DA-164CA62A7BD6}"/>
              </a:ext>
            </a:extLst>
          </p:cNvPr>
          <p:cNvSpPr>
            <a:spLocks noChangeShapeType="1"/>
          </p:cNvSpPr>
          <p:nvPr/>
        </p:nvSpPr>
        <p:spPr bwMode="auto">
          <a:xfrm rot="1310881" flipV="1">
            <a:off x="5909072" y="3006329"/>
            <a:ext cx="628650" cy="571500"/>
          </a:xfrm>
          <a:prstGeom prst="line">
            <a:avLst/>
          </a:prstGeom>
          <a:noFill/>
          <a:ln w="19050">
            <a:solidFill>
              <a:srgbClr val="CCCC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66580" name="Text Box 166">
            <a:extLst>
              <a:ext uri="{FF2B5EF4-FFF2-40B4-BE49-F238E27FC236}">
                <a16:creationId xmlns:a16="http://schemas.microsoft.com/office/drawing/2014/main" id="{6D894CBE-5820-9F49-A1A0-DC6FF9CFA07D}"/>
              </a:ext>
            </a:extLst>
          </p:cNvPr>
          <p:cNvSpPr txBox="1">
            <a:spLocks noChangeArrowheads="1"/>
          </p:cNvSpPr>
          <p:nvPr/>
        </p:nvSpPr>
        <p:spPr bwMode="auto">
          <a:xfrm rot="1310881">
            <a:off x="6265069" y="3028477"/>
            <a:ext cx="17145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fr-FR" altLang="en-FR" sz="675" b="1">
              <a:latin typeface="Comic Sans MS" panose="030F0902030302020204" pitchFamily="66" charset="0"/>
            </a:endParaRPr>
          </a:p>
        </p:txBody>
      </p:sp>
      <p:sp>
        <p:nvSpPr>
          <p:cNvPr id="66581" name="Text Box 170">
            <a:extLst>
              <a:ext uri="{FF2B5EF4-FFF2-40B4-BE49-F238E27FC236}">
                <a16:creationId xmlns:a16="http://schemas.microsoft.com/office/drawing/2014/main" id="{F5AC7CAB-CD48-AC4F-9A75-C2AB8F6BB0B9}"/>
              </a:ext>
            </a:extLst>
          </p:cNvPr>
          <p:cNvSpPr txBox="1">
            <a:spLocks noChangeArrowheads="1"/>
          </p:cNvSpPr>
          <p:nvPr/>
        </p:nvSpPr>
        <p:spPr bwMode="auto">
          <a:xfrm rot="1310881">
            <a:off x="7037785" y="3410668"/>
            <a:ext cx="22860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fr-FR" altLang="en-FR" sz="675" b="1">
              <a:latin typeface="Comic Sans MS" panose="030F0902030302020204" pitchFamily="66" charset="0"/>
            </a:endParaRPr>
          </a:p>
        </p:txBody>
      </p:sp>
      <p:sp>
        <p:nvSpPr>
          <p:cNvPr id="66582" name="Text Box 14">
            <a:extLst>
              <a:ext uri="{FF2B5EF4-FFF2-40B4-BE49-F238E27FC236}">
                <a16:creationId xmlns:a16="http://schemas.microsoft.com/office/drawing/2014/main" id="{73F0C014-F8F7-2B45-8F66-51177905C1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051" y="2057400"/>
            <a:ext cx="1822847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FR" sz="1350" b="1">
                <a:latin typeface="Verdana" panose="020B0604030504040204" pitchFamily="34" charset="0"/>
              </a:rPr>
              <a:t> Beaucoup de particules hadroniques d</a:t>
            </a:r>
            <a:r>
              <a:rPr lang="ja-JP" altLang="en-US" sz="1350" b="1">
                <a:latin typeface="Verdana" panose="020B0604030504040204" pitchFamily="34" charset="0"/>
              </a:rPr>
              <a:t>’</a:t>
            </a:r>
            <a:r>
              <a:rPr lang="en-US" altLang="ja-JP" sz="1350" b="1">
                <a:latin typeface="Verdana" panose="020B0604030504040204" pitchFamily="34" charset="0"/>
              </a:rPr>
              <a:t>éspèces différentes sont produites. </a:t>
            </a:r>
            <a:endParaRPr lang="en-US" altLang="en-FR" sz="1350" b="1">
              <a:latin typeface="Verdana" panose="020B0604030504040204" pitchFamily="34" charset="0"/>
            </a:endParaRPr>
          </a:p>
        </p:txBody>
      </p:sp>
      <p:sp>
        <p:nvSpPr>
          <p:cNvPr id="66583" name="Title 2">
            <a:extLst>
              <a:ext uri="{FF2B5EF4-FFF2-40B4-BE49-F238E27FC236}">
                <a16:creationId xmlns:a16="http://schemas.microsoft.com/office/drawing/2014/main" id="{5A92FDD9-CE7A-384E-9D2A-4D0889F4C83C}"/>
              </a:ext>
            </a:extLst>
          </p:cNvPr>
          <p:cNvSpPr txBox="1">
            <a:spLocks/>
          </p:cNvSpPr>
          <p:nvPr/>
        </p:nvSpPr>
        <p:spPr bwMode="auto">
          <a:xfrm>
            <a:off x="1209676" y="4185224"/>
            <a:ext cx="6755606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FR" sz="1800" b="1">
                <a:solidFill>
                  <a:srgbClr val="FF0000"/>
                </a:solidFill>
                <a:latin typeface="Verdana" panose="020B0604030504040204" pitchFamily="34" charset="0"/>
              </a:rPr>
              <a:t>Mesure d</a:t>
            </a:r>
            <a:r>
              <a:rPr lang="ja-JP" altLang="en-US" sz="1800" b="1">
                <a:solidFill>
                  <a:srgbClr val="FF0000"/>
                </a:solidFill>
                <a:latin typeface="Verdana" panose="020B0604030504040204" pitchFamily="34" charset="0"/>
              </a:rPr>
              <a:t>’</a:t>
            </a:r>
            <a:r>
              <a:rPr lang="en-US" altLang="ja-JP" sz="1800" b="1">
                <a:solidFill>
                  <a:srgbClr val="FF0000"/>
                </a:solidFill>
                <a:latin typeface="Verdana" panose="020B0604030504040204" pitchFamily="34" charset="0"/>
              </a:rPr>
              <a:t>énergie: </a:t>
            </a:r>
            <a:r>
              <a:rPr lang="en-US" altLang="ja-JP" sz="1350" b="1">
                <a:latin typeface="Verdana" panose="020B0604030504040204" pitchFamily="34" charset="0"/>
              </a:rPr>
              <a:t>le materiel absorbeur est aussi un détecteur </a:t>
            </a:r>
            <a:r>
              <a:rPr lang="en-US" altLang="ja-JP" sz="1350" b="1">
                <a:latin typeface="Verdana" panose="020B0604030504040204" pitchFamily="34" charset="0"/>
                <a:sym typeface="Wingdings" pitchFamily="2" charset="2"/>
              </a:rPr>
              <a:t> énergie de la cascade ~ énergie de la particule entrante</a:t>
            </a:r>
            <a:endParaRPr lang="en-US" altLang="en-FR" sz="2100" b="1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66584" name="Slide Number Placeholder 104">
            <a:extLst>
              <a:ext uri="{FF2B5EF4-FFF2-40B4-BE49-F238E27FC236}">
                <a16:creationId xmlns:a16="http://schemas.microsoft.com/office/drawing/2014/main" id="{7BD2F9F6-D9D1-7846-A2F1-1486CA30B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C4B65AE-3C73-204C-B738-81C5654BAFBD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74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66585" name="Footer Placeholder 105">
            <a:extLst>
              <a:ext uri="{FF2B5EF4-FFF2-40B4-BE49-F238E27FC236}">
                <a16:creationId xmlns:a16="http://schemas.microsoft.com/office/drawing/2014/main" id="{8ED508E3-8A35-4F41-8A3D-21D3EA4E4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>
                <a:latin typeface="Calibri" panose="020F0502020204030204" pitchFamily="34" charset="0"/>
              </a:rPr>
              <a:t>M. Bomben - MasterClass 2023</a:t>
            </a:r>
            <a:endParaRPr lang="en-GB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>
            <a:extLst>
              <a:ext uri="{FF2B5EF4-FFF2-40B4-BE49-F238E27FC236}">
                <a16:creationId xmlns:a16="http://schemas.microsoft.com/office/drawing/2014/main" id="{784496A6-FC98-AC43-A8E3-2DC08359A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Les calorimètres d</a:t>
            </a:r>
            <a:r>
              <a:rPr lang="fr-FR" altLang="en-US">
                <a:ea typeface="ＭＳ Ｐゴシック" panose="020B0600070205080204" pitchFamily="34" charset="-128"/>
              </a:rPr>
              <a:t>’</a:t>
            </a:r>
            <a:r>
              <a:rPr lang="fr-FR" altLang="en-FR">
                <a:ea typeface="ＭＳ Ｐゴシック" panose="020B0600070205080204" pitchFamily="34" charset="-128"/>
              </a:rPr>
              <a:t>ATLAS</a:t>
            </a:r>
          </a:p>
        </p:txBody>
      </p:sp>
      <p:pic>
        <p:nvPicPr>
          <p:cNvPr id="67586" name="Picture 2">
            <a:extLst>
              <a:ext uri="{FF2B5EF4-FFF2-40B4-BE49-F238E27FC236}">
                <a16:creationId xmlns:a16="http://schemas.microsoft.com/office/drawing/2014/main" id="{8AB5B74D-C3D6-B149-8103-D381C6DCC1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2" y="1258491"/>
            <a:ext cx="6749654" cy="2975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Slide Number Placeholder 4">
            <a:extLst>
              <a:ext uri="{FF2B5EF4-FFF2-40B4-BE49-F238E27FC236}">
                <a16:creationId xmlns:a16="http://schemas.microsoft.com/office/drawing/2014/main" id="{F32F3D11-13E2-8D46-B3B4-73D630E3D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9D01617-2B44-F54E-AB30-DD9B1F7CB97C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75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67588" name="Footer Placeholder 5">
            <a:extLst>
              <a:ext uri="{FF2B5EF4-FFF2-40B4-BE49-F238E27FC236}">
                <a16:creationId xmlns:a16="http://schemas.microsoft.com/office/drawing/2014/main" id="{DBAEC820-BA8E-8A4A-940B-499F4D364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 dirty="0">
                <a:latin typeface="Calibri" panose="020F0502020204030204" pitchFamily="34" charset="0"/>
              </a:rPr>
              <a:t>M. Bomben - </a:t>
            </a:r>
            <a:r>
              <a:rPr lang="en-US" altLang="en-FR" sz="1200" dirty="0" err="1">
                <a:latin typeface="Calibri" panose="020F0502020204030204" pitchFamily="34" charset="0"/>
              </a:rPr>
              <a:t>MasterClass</a:t>
            </a:r>
            <a:r>
              <a:rPr lang="en-US" altLang="en-FR" sz="1200" dirty="0">
                <a:latin typeface="Calibri" panose="020F0502020204030204" pitchFamily="34" charset="0"/>
              </a:rPr>
              <a:t> 2023</a:t>
            </a:r>
            <a:endParaRPr lang="en-GB" altLang="en-FR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>
            <a:extLst>
              <a:ext uri="{FF2B5EF4-FFF2-40B4-BE49-F238E27FC236}">
                <a16:creationId xmlns:a16="http://schemas.microsoft.com/office/drawing/2014/main" id="{0AE138B3-EB22-EC4E-9DD6-2E506329D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Les calorimètres d</a:t>
            </a:r>
            <a:r>
              <a:rPr lang="fr-FR" altLang="en-US">
                <a:ea typeface="ＭＳ Ｐゴシック" panose="020B0600070205080204" pitchFamily="34" charset="-128"/>
              </a:rPr>
              <a:t>’</a:t>
            </a:r>
            <a:r>
              <a:rPr lang="fr-FR" altLang="en-FR">
                <a:ea typeface="ＭＳ Ｐゴシック" panose="020B0600070205080204" pitchFamily="34" charset="-128"/>
              </a:rPr>
              <a:t>ATLAS en photo</a:t>
            </a:r>
          </a:p>
        </p:txBody>
      </p:sp>
      <p:pic>
        <p:nvPicPr>
          <p:cNvPr id="68610" name="Picture 2">
            <a:extLst>
              <a:ext uri="{FF2B5EF4-FFF2-40B4-BE49-F238E27FC236}">
                <a16:creationId xmlns:a16="http://schemas.microsoft.com/office/drawing/2014/main" id="{9CD8BC16-A181-EF43-B569-FB340DC752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812" y="1033462"/>
            <a:ext cx="6749654" cy="353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1" name="Slide Number Placeholder 3">
            <a:extLst>
              <a:ext uri="{FF2B5EF4-FFF2-40B4-BE49-F238E27FC236}">
                <a16:creationId xmlns:a16="http://schemas.microsoft.com/office/drawing/2014/main" id="{B5A3222B-DFC3-BB44-A5A7-4DFFDEB24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E68C6E3-D370-854A-98A3-D26A5D8C5EF9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76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68612" name="Footer Placeholder 4">
            <a:extLst>
              <a:ext uri="{FF2B5EF4-FFF2-40B4-BE49-F238E27FC236}">
                <a16:creationId xmlns:a16="http://schemas.microsoft.com/office/drawing/2014/main" id="{ACB2C008-5301-2B4B-B159-87C036A69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>
                <a:latin typeface="Calibri" panose="020F0502020204030204" pitchFamily="34" charset="0"/>
              </a:rPr>
              <a:t>M. Bomben - MasterClass 2023</a:t>
            </a:r>
            <a:endParaRPr lang="en-GB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11A297E0-A38A-E24F-965A-165529027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La structure du détecteur ATLAS</a:t>
            </a:r>
          </a:p>
        </p:txBody>
      </p:sp>
      <p:pic>
        <p:nvPicPr>
          <p:cNvPr id="69634" name="Picture 2">
            <a:extLst>
              <a:ext uri="{FF2B5EF4-FFF2-40B4-BE49-F238E27FC236}">
                <a16:creationId xmlns:a16="http://schemas.microsoft.com/office/drawing/2014/main" id="{7E246956-A70F-ED4D-B42A-F5844BFA8A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978" y="981076"/>
            <a:ext cx="6480572" cy="3783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ECA7A35-3CAE-514F-8608-87B96606EB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7357" y="1293019"/>
            <a:ext cx="6122194" cy="953691"/>
          </a:xfrm>
          <a:prstGeom prst="rect">
            <a:avLst/>
          </a:prstGeom>
          <a:noFill/>
          <a:ln w="10160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fr-FR" sz="1350">
              <a:solidFill>
                <a:schemeClr val="lt1"/>
              </a:solidFill>
            </a:endParaRPr>
          </a:p>
        </p:txBody>
      </p:sp>
      <p:sp>
        <p:nvSpPr>
          <p:cNvPr id="69636" name="Slide Number Placeholder 4">
            <a:extLst>
              <a:ext uri="{FF2B5EF4-FFF2-40B4-BE49-F238E27FC236}">
                <a16:creationId xmlns:a16="http://schemas.microsoft.com/office/drawing/2014/main" id="{9731A538-366B-CC4B-9DB4-AED9CDFD7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5DC2D3C-BF87-5E45-9BD6-458BB87D6894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77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69637" name="Footer Placeholder 5">
            <a:extLst>
              <a:ext uri="{FF2B5EF4-FFF2-40B4-BE49-F238E27FC236}">
                <a16:creationId xmlns:a16="http://schemas.microsoft.com/office/drawing/2014/main" id="{E663E30B-1C96-8A4F-88DF-82A438C55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>
                <a:latin typeface="Calibri" panose="020F0502020204030204" pitchFamily="34" charset="0"/>
              </a:rPr>
              <a:t>M. Bomben - MasterClass 2023</a:t>
            </a:r>
            <a:endParaRPr lang="en-GB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67AF7941-A3C0-3041-B25B-764A9A20A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Les spectromètres à muons : principe</a:t>
            </a:r>
          </a:p>
        </p:txBody>
      </p:sp>
      <p:pic>
        <p:nvPicPr>
          <p:cNvPr id="70658" name="Picture 2">
            <a:extLst>
              <a:ext uri="{FF2B5EF4-FFF2-40B4-BE49-F238E27FC236}">
                <a16:creationId xmlns:a16="http://schemas.microsoft.com/office/drawing/2014/main" id="{A20DEBBF-DA5B-E145-9A70-890DD1202A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926306"/>
            <a:ext cx="5129213" cy="3825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3EACA9-F2A0-1144-B748-34EB0B434B40}"/>
              </a:ext>
            </a:extLst>
          </p:cNvPr>
          <p:cNvSpPr/>
          <p:nvPr/>
        </p:nvSpPr>
        <p:spPr>
          <a:xfrm>
            <a:off x="2019300" y="2034779"/>
            <a:ext cx="2552700" cy="3405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350"/>
          </a:p>
        </p:txBody>
      </p:sp>
      <p:sp>
        <p:nvSpPr>
          <p:cNvPr id="70660" name="Slide Number Placeholder 4">
            <a:extLst>
              <a:ext uri="{FF2B5EF4-FFF2-40B4-BE49-F238E27FC236}">
                <a16:creationId xmlns:a16="http://schemas.microsoft.com/office/drawing/2014/main" id="{FA8201E0-8ECD-9F4A-A299-C3FE16A52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9615A76-3492-E746-82CF-8272A0AF95DE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78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70661" name="Footer Placeholder 5">
            <a:extLst>
              <a:ext uri="{FF2B5EF4-FFF2-40B4-BE49-F238E27FC236}">
                <a16:creationId xmlns:a16="http://schemas.microsoft.com/office/drawing/2014/main" id="{4EE49302-81DD-D94D-9EC3-F045575DA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>
                <a:latin typeface="Calibri" panose="020F0502020204030204" pitchFamily="34" charset="0"/>
              </a:rPr>
              <a:t>M. Bomben - MasterClass 2023</a:t>
            </a:r>
            <a:endParaRPr lang="en-GB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>
            <a:extLst>
              <a:ext uri="{FF2B5EF4-FFF2-40B4-BE49-F238E27FC236}">
                <a16:creationId xmlns:a16="http://schemas.microsoft.com/office/drawing/2014/main" id="{7F31EE5B-09D5-D143-99C8-0915882E8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Les spectromètres à muons en photo</a:t>
            </a:r>
          </a:p>
        </p:txBody>
      </p:sp>
      <p:pic>
        <p:nvPicPr>
          <p:cNvPr id="71682" name="Picture 2">
            <a:extLst>
              <a:ext uri="{FF2B5EF4-FFF2-40B4-BE49-F238E27FC236}">
                <a16:creationId xmlns:a16="http://schemas.microsoft.com/office/drawing/2014/main" id="{82F7E4B0-44ED-064D-9573-3E711726A6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569" y="834629"/>
            <a:ext cx="5424488" cy="4073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3" name="Slide Number Placeholder 3">
            <a:extLst>
              <a:ext uri="{FF2B5EF4-FFF2-40B4-BE49-F238E27FC236}">
                <a16:creationId xmlns:a16="http://schemas.microsoft.com/office/drawing/2014/main" id="{DB740CCE-8D83-F846-BE7E-31AB24752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4A7EB55-3BB1-D742-BCEB-2840DDFFFC4D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79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71684" name="Footer Placeholder 4">
            <a:extLst>
              <a:ext uri="{FF2B5EF4-FFF2-40B4-BE49-F238E27FC236}">
                <a16:creationId xmlns:a16="http://schemas.microsoft.com/office/drawing/2014/main" id="{4F7104EF-24E3-AA45-A813-461CE45AA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>
                <a:latin typeface="Calibri" panose="020F0502020204030204" pitchFamily="34" charset="0"/>
              </a:rPr>
              <a:t>M. Bomben - MasterClass 2023</a:t>
            </a:r>
            <a:endParaRPr lang="en-GB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Space">
            <a:extLst>
              <a:ext uri="{FF2B5EF4-FFF2-40B4-BE49-F238E27FC236}">
                <a16:creationId xmlns:a16="http://schemas.microsoft.com/office/drawing/2014/main" id="{9FDB6ECE-EC43-3C4E-BD5E-96234E4364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9" r="1954" b="-1"/>
          <a:stretch/>
        </p:blipFill>
        <p:spPr bwMode="auto">
          <a:xfrm>
            <a:off x="16" y="962"/>
            <a:ext cx="9143985" cy="5142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14D7E7-EF46-3C2F-2B36-7355FD2B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8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A462D0-1A7B-9AF8-04A1-33A887193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26007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>
            <a:extLst>
              <a:ext uri="{FF2B5EF4-FFF2-40B4-BE49-F238E27FC236}">
                <a16:creationId xmlns:a16="http://schemas.microsoft.com/office/drawing/2014/main" id="{8CFCD182-F2D5-0249-A95E-1FB89B3EA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Les spectromètres à muons en photo</a:t>
            </a:r>
          </a:p>
        </p:txBody>
      </p:sp>
      <p:pic>
        <p:nvPicPr>
          <p:cNvPr id="72706" name="Picture 2">
            <a:extLst>
              <a:ext uri="{FF2B5EF4-FFF2-40B4-BE49-F238E27FC236}">
                <a16:creationId xmlns:a16="http://schemas.microsoft.com/office/drawing/2014/main" id="{6EA6B40B-D6CB-454B-9885-AF3E23BB06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2" y="812006"/>
            <a:ext cx="6234113" cy="4058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475C2095-7C71-FB4F-BF5F-FD1B72A228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4585" y="3598069"/>
            <a:ext cx="458390" cy="647700"/>
          </a:xfrm>
          <a:prstGeom prst="ellipse">
            <a:avLst/>
          </a:prstGeom>
          <a:noFill/>
          <a:ln w="10160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fr-FR" sz="1350">
              <a:solidFill>
                <a:schemeClr val="lt1"/>
              </a:solidFill>
            </a:endParaRPr>
          </a:p>
        </p:txBody>
      </p:sp>
      <p:sp>
        <p:nvSpPr>
          <p:cNvPr id="72708" name="Slide Number Placeholder 4">
            <a:extLst>
              <a:ext uri="{FF2B5EF4-FFF2-40B4-BE49-F238E27FC236}">
                <a16:creationId xmlns:a16="http://schemas.microsoft.com/office/drawing/2014/main" id="{EF02082E-741B-5C4B-ABDC-B55E3868D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FA820A4-9CAE-0141-8A89-044E83AC7E36}" type="slidenum">
              <a:rPr lang="en-GB" altLang="en-FR" sz="1200">
                <a:latin typeface="Calibri" panose="020F0502020204030204" pitchFamily="34" charset="0"/>
              </a:rPr>
              <a:pPr eaLnBrk="1" hangingPunct="1"/>
              <a:t>80</a:t>
            </a:fld>
            <a:endParaRPr lang="en-GB" altLang="en-FR" sz="1200">
              <a:latin typeface="Calibri" panose="020F0502020204030204" pitchFamily="34" charset="0"/>
            </a:endParaRPr>
          </a:p>
        </p:txBody>
      </p:sp>
      <p:sp>
        <p:nvSpPr>
          <p:cNvPr id="72709" name="Footer Placeholder 5">
            <a:extLst>
              <a:ext uri="{FF2B5EF4-FFF2-40B4-BE49-F238E27FC236}">
                <a16:creationId xmlns:a16="http://schemas.microsoft.com/office/drawing/2014/main" id="{C46492D4-1C81-4040-9C2E-0FA97BC20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 dirty="0">
                <a:latin typeface="Calibri" panose="020F0502020204030204" pitchFamily="34" charset="0"/>
              </a:rPr>
              <a:t>M. Bomben - </a:t>
            </a:r>
            <a:r>
              <a:rPr lang="en-US" altLang="en-FR" sz="1200" dirty="0" err="1">
                <a:latin typeface="Calibri" panose="020F0502020204030204" pitchFamily="34" charset="0"/>
              </a:rPr>
              <a:t>MasterClass</a:t>
            </a:r>
            <a:r>
              <a:rPr lang="en-US" altLang="en-FR" sz="1200" dirty="0">
                <a:latin typeface="Calibri" panose="020F0502020204030204" pitchFamily="34" charset="0"/>
              </a:rPr>
              <a:t> 2023</a:t>
            </a:r>
            <a:endParaRPr lang="en-GB" altLang="en-FR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5C783-FA23-4256-A39F-D713AEEC9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ATLAS avant la « fermeture » 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90328E-8EB8-6160-A186-1A7EDCD6C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389427-511A-BA04-E2A4-E5C2737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81</a:t>
            </a:fld>
            <a:endParaRPr lang="en-GB"/>
          </a:p>
        </p:txBody>
      </p:sp>
      <p:pic>
        <p:nvPicPr>
          <p:cNvPr id="6" name="Picture 5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9639D8EE-20D5-1682-F49F-B37EA08FF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698" y="708759"/>
            <a:ext cx="6262804" cy="41882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1B0DCB-8F5F-F63C-71FA-C675DCFC09BE}"/>
              </a:ext>
            </a:extLst>
          </p:cNvPr>
          <p:cNvSpPr txBox="1"/>
          <p:nvPr/>
        </p:nvSpPr>
        <p:spPr>
          <a:xfrm>
            <a:off x="28602" y="1648420"/>
            <a:ext cx="1393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Bouchons du calorimètre hadronique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39C08A-90F9-ACE3-5197-4F1B5863A8DF}"/>
              </a:ext>
            </a:extLst>
          </p:cNvPr>
          <p:cNvSpPr txBox="1"/>
          <p:nvPr/>
        </p:nvSpPr>
        <p:spPr>
          <a:xfrm>
            <a:off x="7181400" y="69805"/>
            <a:ext cx="1393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Chambres à muons</a:t>
            </a: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1801BBF8-F203-0693-18CA-CEB8A4804670}"/>
              </a:ext>
            </a:extLst>
          </p:cNvPr>
          <p:cNvSpPr/>
          <p:nvPr/>
        </p:nvSpPr>
        <p:spPr>
          <a:xfrm rot="1238262">
            <a:off x="1424791" y="2018121"/>
            <a:ext cx="1114034" cy="2182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FDC13368-24F8-58A7-8525-5A14EA4D937C}"/>
              </a:ext>
            </a:extLst>
          </p:cNvPr>
          <p:cNvSpPr/>
          <p:nvPr/>
        </p:nvSpPr>
        <p:spPr>
          <a:xfrm rot="9105908">
            <a:off x="5640185" y="766680"/>
            <a:ext cx="1495703" cy="2182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A728F5-6268-838E-42A0-68237257BD23}"/>
              </a:ext>
            </a:extLst>
          </p:cNvPr>
          <p:cNvSpPr txBox="1"/>
          <p:nvPr/>
        </p:nvSpPr>
        <p:spPr>
          <a:xfrm>
            <a:off x="7801525" y="2877941"/>
            <a:ext cx="1237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Aimants toroïdaux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D5EDD629-5E47-0F6B-0C4B-F2657A2960EE}"/>
              </a:ext>
            </a:extLst>
          </p:cNvPr>
          <p:cNvSpPr/>
          <p:nvPr/>
        </p:nvSpPr>
        <p:spPr>
          <a:xfrm rot="12590677">
            <a:off x="6350688" y="2712070"/>
            <a:ext cx="1495703" cy="2182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060367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>
            <a:extLst>
              <a:ext uri="{FF2B5EF4-FFF2-40B4-BE49-F238E27FC236}">
                <a16:creationId xmlns:a16="http://schemas.microsoft.com/office/drawing/2014/main" id="{05966781-871E-334F-A6AA-397C345E7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" y="67882"/>
            <a:ext cx="8967216" cy="601266"/>
          </a:xfrm>
        </p:spPr>
        <p:txBody>
          <a:bodyPr/>
          <a:lstStyle/>
          <a:p>
            <a:pPr eaLnBrk="1" hangingPunct="1"/>
            <a:r>
              <a:rPr lang="fr-FR" altLang="en-FR" sz="2325" dirty="0">
                <a:ea typeface="ＭＳ Ｐゴシック" panose="020B0600070205080204" pitchFamily="34" charset="-128"/>
              </a:rPr>
              <a:t>Une fois l</a:t>
            </a:r>
            <a:r>
              <a:rPr lang="fr-FR" altLang="en-US" sz="2325" dirty="0">
                <a:ea typeface="ＭＳ Ｐゴシック" panose="020B0600070205080204" pitchFamily="34" charset="-128"/>
              </a:rPr>
              <a:t>’</a:t>
            </a:r>
            <a:r>
              <a:rPr lang="fr-FR" altLang="en-FR" sz="2325" dirty="0">
                <a:ea typeface="ＭＳ Ｐゴシック" panose="020B0600070205080204" pitchFamily="34" charset="-128"/>
              </a:rPr>
              <a:t>événement enregistré, reconstruction et sélection « offline »: </a:t>
            </a:r>
          </a:p>
        </p:txBody>
      </p:sp>
      <p:pic>
        <p:nvPicPr>
          <p:cNvPr id="44034" name="Picture 4">
            <a:extLst>
              <a:ext uri="{FF2B5EF4-FFF2-40B4-BE49-F238E27FC236}">
                <a16:creationId xmlns:a16="http://schemas.microsoft.com/office/drawing/2014/main" id="{2E25053F-1469-774C-ABF3-BC678A9F1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3" t="17670" r="11011" b="3119"/>
          <a:stretch>
            <a:fillRect/>
          </a:stretch>
        </p:blipFill>
        <p:spPr bwMode="auto">
          <a:xfrm>
            <a:off x="2413397" y="952500"/>
            <a:ext cx="5176838" cy="386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ctangle 6">
            <a:extLst>
              <a:ext uri="{FF2B5EF4-FFF2-40B4-BE49-F238E27FC236}">
                <a16:creationId xmlns:a16="http://schemas.microsoft.com/office/drawing/2014/main" id="{8E7489C2-6F54-EC43-9BB3-11D80ACD24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9435" y="2369344"/>
            <a:ext cx="17184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en-FR" sz="1200" b="1">
                <a:solidFill>
                  <a:schemeClr val="bg1"/>
                </a:solidFill>
                <a:latin typeface="Calibri" panose="020F0502020204030204" pitchFamily="34" charset="0"/>
                <a:sym typeface="Wingdings" pitchFamily="2" charset="2"/>
              </a:rPr>
              <a:t>1600 particules chargés </a:t>
            </a:r>
          </a:p>
          <a:p>
            <a:pPr eaLnBrk="1" hangingPunct="1"/>
            <a:r>
              <a:rPr lang="en-US" altLang="en-FR" sz="1200" b="1">
                <a:solidFill>
                  <a:schemeClr val="bg1"/>
                </a:solidFill>
                <a:latin typeface="Calibri" panose="020F0502020204030204" pitchFamily="34" charset="0"/>
                <a:sym typeface="Wingdings" pitchFamily="2" charset="2"/>
              </a:rPr>
              <a:t>par </a:t>
            </a:r>
            <a:r>
              <a:rPr lang="fr-FR" altLang="en-FR" sz="1200" b="1">
                <a:solidFill>
                  <a:schemeClr val="bg1"/>
                </a:solidFill>
                <a:latin typeface="Calibri" panose="020F0502020204030204" pitchFamily="34" charset="0"/>
                <a:sym typeface="Wingdings" pitchFamily="2" charset="2"/>
              </a:rPr>
              <a:t>événement !</a:t>
            </a: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0FFD3389-AA40-B94E-B77D-EA6DFE10C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6825" y="1575197"/>
            <a:ext cx="1243013" cy="5078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eaLnBrk="0" hangingPunct="0"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eaLnBrk="0" hangingPunct="0"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eaLnBrk="0" hangingPunct="0"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sz="1350" dirty="0">
                <a:solidFill>
                  <a:srgbClr val="0000FF"/>
                </a:solidFill>
                <a:latin typeface="+mn-lt"/>
              </a:rPr>
              <a:t>Avant la coupure</a:t>
            </a:r>
          </a:p>
        </p:txBody>
      </p:sp>
      <p:sp>
        <p:nvSpPr>
          <p:cNvPr id="44037" name="Text Box 8">
            <a:extLst>
              <a:ext uri="{FF2B5EF4-FFF2-40B4-BE49-F238E27FC236}">
                <a16:creationId xmlns:a16="http://schemas.microsoft.com/office/drawing/2014/main" id="{67A8CE67-A423-C24D-9A99-34F54F110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773" y="3371851"/>
            <a:ext cx="1278731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FR" sz="1350" b="1">
                <a:solidFill>
                  <a:srgbClr val="0000FF"/>
                </a:solidFill>
                <a:latin typeface="Calibri" panose="020F0502020204030204" pitchFamily="34" charset="0"/>
              </a:rPr>
              <a:t>Après la coupure</a:t>
            </a:r>
            <a:r>
              <a:rPr lang="fr-FR" altLang="en-FR" sz="1350" b="1">
                <a:solidFill>
                  <a:srgbClr val="0000FF"/>
                </a:solidFill>
                <a:latin typeface="Calibri" panose="020F0502020204030204" pitchFamily="34" charset="0"/>
              </a:rPr>
              <a:t> sur l</a:t>
            </a:r>
            <a:r>
              <a:rPr lang="fr-FR" altLang="en-US" sz="1350" b="1">
                <a:solidFill>
                  <a:srgbClr val="0000FF"/>
                </a:solidFill>
                <a:latin typeface="Calibri" panose="020F0502020204030204" pitchFamily="34" charset="0"/>
              </a:rPr>
              <a:t>’</a:t>
            </a:r>
            <a:r>
              <a:rPr lang="fr-FR" altLang="en-FR" sz="1350" b="1">
                <a:solidFill>
                  <a:srgbClr val="0000FF"/>
                </a:solidFill>
                <a:latin typeface="Calibri" panose="020F0502020204030204" pitchFamily="34" charset="0"/>
              </a:rPr>
              <a:t>impulsion</a:t>
            </a:r>
            <a:endParaRPr lang="en-US" altLang="en-FR" sz="1350" b="1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 Box 9">
            <a:extLst>
              <a:ext uri="{FF2B5EF4-FFF2-40B4-BE49-F238E27FC236}">
                <a16:creationId xmlns:a16="http://schemas.microsoft.com/office/drawing/2014/main" id="{F833CA3E-5ADC-C64A-978F-B65FDD8894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9116" y="2914650"/>
            <a:ext cx="2380059" cy="461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eaLnBrk="0" hangingPunct="0"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eaLnBrk="0" hangingPunct="0"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eaLnBrk="0" hangingPunct="0"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sz="1200" dirty="0">
                <a:solidFill>
                  <a:schemeClr val="bg1"/>
                </a:solidFill>
                <a:latin typeface="+mn-lt"/>
              </a:rPr>
              <a:t>Uniquement les traces avec impulsion &gt; 25 GeV</a:t>
            </a:r>
          </a:p>
        </p:txBody>
      </p:sp>
      <p:sp>
        <p:nvSpPr>
          <p:cNvPr id="44039" name="Slide Number Placeholder 8">
            <a:extLst>
              <a:ext uri="{FF2B5EF4-FFF2-40B4-BE49-F238E27FC236}">
                <a16:creationId xmlns:a16="http://schemas.microsoft.com/office/drawing/2014/main" id="{AA214ADF-663E-7E4D-AB3B-82F7A8075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AEC2242-7617-3449-9922-207B1B1FE57E}" type="slidenum">
              <a:rPr lang="fr-FR" altLang="en-FR" sz="1200">
                <a:latin typeface="Calibri" panose="020F0502020204030204" pitchFamily="34" charset="0"/>
              </a:rPr>
              <a:pPr eaLnBrk="1" hangingPunct="1"/>
              <a:t>82</a:t>
            </a:fld>
            <a:endParaRPr lang="fr-FR" altLang="en-FR" sz="1200">
              <a:latin typeface="Calibri" panose="020F0502020204030204" pitchFamily="34" charset="0"/>
            </a:endParaRPr>
          </a:p>
        </p:txBody>
      </p:sp>
      <p:sp>
        <p:nvSpPr>
          <p:cNvPr id="44040" name="Footer Placeholder 9">
            <a:extLst>
              <a:ext uri="{FF2B5EF4-FFF2-40B4-BE49-F238E27FC236}">
                <a16:creationId xmlns:a16="http://schemas.microsoft.com/office/drawing/2014/main" id="{C844084C-4719-814C-8FE3-DAE94951D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>
                <a:latin typeface="Calibri" panose="020F0502020204030204" pitchFamily="34" charset="0"/>
              </a:rPr>
              <a:t>M. Bomben - MasterClass 2023</a:t>
            </a:r>
            <a:endParaRPr lang="fr-FR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3">
            <a:extLst>
              <a:ext uri="{FF2B5EF4-FFF2-40B4-BE49-F238E27FC236}">
                <a16:creationId xmlns:a16="http://schemas.microsoft.com/office/drawing/2014/main" id="{E0F2F748-2974-F84A-BEBA-98BA2E118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772" y="608410"/>
            <a:ext cx="3186113" cy="427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58" name="AutoShape 7">
            <a:extLst>
              <a:ext uri="{FF2B5EF4-FFF2-40B4-BE49-F238E27FC236}">
                <a16:creationId xmlns:a16="http://schemas.microsoft.com/office/drawing/2014/main" id="{EEB775E8-2028-9542-94B8-3D277BED0C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6032" y="3924300"/>
            <a:ext cx="869156" cy="352425"/>
          </a:xfrm>
          <a:prstGeom prst="rightArrow">
            <a:avLst>
              <a:gd name="adj1" fmla="val 50000"/>
              <a:gd name="adj2" fmla="val 50226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5059" name="AutoShape 8">
            <a:extLst>
              <a:ext uri="{FF2B5EF4-FFF2-40B4-BE49-F238E27FC236}">
                <a16:creationId xmlns:a16="http://schemas.microsoft.com/office/drawing/2014/main" id="{7FB5FABA-1034-E443-857A-7DD417D6A8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1504" y="2645569"/>
            <a:ext cx="897731" cy="325041"/>
          </a:xfrm>
          <a:prstGeom prst="rightArrow">
            <a:avLst>
              <a:gd name="adj1" fmla="val 50000"/>
              <a:gd name="adj2" fmla="val 50123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5060" name="Text Box 6">
            <a:extLst>
              <a:ext uri="{FF2B5EF4-FFF2-40B4-BE49-F238E27FC236}">
                <a16:creationId xmlns:a16="http://schemas.microsoft.com/office/drawing/2014/main" id="{E81A8AB2-FCB8-7647-845B-B5815864D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057" y="2578894"/>
            <a:ext cx="840679" cy="46166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2100" baseline="-25000">
                <a:solidFill>
                  <a:srgbClr val="FFFF00"/>
                </a:solidFill>
                <a:latin typeface="Calibri" panose="020F0502020204030204" pitchFamily="34" charset="0"/>
              </a:rPr>
              <a:t>W, Z, Top</a:t>
            </a:r>
          </a:p>
          <a:p>
            <a:pPr eaLnBrk="1" hangingPunct="1"/>
            <a:endParaRPr lang="en-US" altLang="en-FR" sz="1500" baseline="-2500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5061" name="Text Box 5">
            <a:extLst>
              <a:ext uri="{FF2B5EF4-FFF2-40B4-BE49-F238E27FC236}">
                <a16:creationId xmlns:a16="http://schemas.microsoft.com/office/drawing/2014/main" id="{70162A99-713C-5044-A376-E124A2EE9F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7622" y="3868341"/>
            <a:ext cx="580672" cy="46166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2100" baseline="-25000">
                <a:solidFill>
                  <a:srgbClr val="FFFF00"/>
                </a:solidFill>
                <a:latin typeface="Calibri" panose="020F0502020204030204" pitchFamily="34" charset="0"/>
              </a:rPr>
              <a:t>Higgs</a:t>
            </a:r>
          </a:p>
          <a:p>
            <a:pPr eaLnBrk="1" hangingPunct="1"/>
            <a:endParaRPr lang="en-US" altLang="en-FR" sz="1500" baseline="-25000">
              <a:latin typeface="Times New Roman" panose="02020603050405020304" pitchFamily="18" charset="0"/>
            </a:endParaRPr>
          </a:p>
        </p:txBody>
      </p:sp>
      <p:sp>
        <p:nvSpPr>
          <p:cNvPr id="45062" name="AutoShape 8">
            <a:extLst>
              <a:ext uri="{FF2B5EF4-FFF2-40B4-BE49-F238E27FC236}">
                <a16:creationId xmlns:a16="http://schemas.microsoft.com/office/drawing/2014/main" id="{1D9ADC5D-368C-A047-B069-CB6252A37B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8172" y="1225154"/>
            <a:ext cx="898922" cy="325040"/>
          </a:xfrm>
          <a:prstGeom prst="rightArrow">
            <a:avLst>
              <a:gd name="adj1" fmla="val 50000"/>
              <a:gd name="adj2" fmla="val 5019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5063" name="Text Box 6">
            <a:extLst>
              <a:ext uri="{FF2B5EF4-FFF2-40B4-BE49-F238E27FC236}">
                <a16:creationId xmlns:a16="http://schemas.microsoft.com/office/drawing/2014/main" id="{328129F2-09B6-5C48-871F-79279C8FD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7300" y="1176338"/>
            <a:ext cx="1218282" cy="46166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ja-JP" altLang="en-US" sz="2100" baseline="-25000">
                <a:solidFill>
                  <a:srgbClr val="FFFF00"/>
                </a:solidFill>
                <a:latin typeface="Calibri" panose="020F0502020204030204" pitchFamily="34" charset="0"/>
              </a:rPr>
              <a:t>“</a:t>
            </a:r>
            <a:r>
              <a:rPr lang="en-US" altLang="ja-JP" sz="2100" baseline="-25000">
                <a:solidFill>
                  <a:srgbClr val="FFFF00"/>
                </a:solidFill>
                <a:latin typeface="Calibri" panose="020F0502020204030204" pitchFamily="34" charset="0"/>
              </a:rPr>
              <a:t>tout venant</a:t>
            </a:r>
            <a:r>
              <a:rPr lang="ja-JP" altLang="en-US" sz="2100" baseline="-25000">
                <a:solidFill>
                  <a:srgbClr val="FFFF00"/>
                </a:solidFill>
                <a:latin typeface="Calibri" panose="020F0502020204030204" pitchFamily="34" charset="0"/>
              </a:rPr>
              <a:t>”</a:t>
            </a:r>
            <a:endParaRPr lang="en-US" altLang="ja-JP" sz="2100" baseline="-2500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US" altLang="en-FR" sz="1500" baseline="-2500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2B42A7-91E8-9144-8CBB-0BD7F9CB7F09}"/>
              </a:ext>
            </a:extLst>
          </p:cNvPr>
          <p:cNvSpPr txBox="1"/>
          <p:nvPr/>
        </p:nvSpPr>
        <p:spPr>
          <a:xfrm>
            <a:off x="1459707" y="659026"/>
            <a:ext cx="1287065" cy="41549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750" b="1" dirty="0" err="1">
                <a:latin typeface="Calibri" panose="020F0502020204030204" pitchFamily="34" charset="0"/>
              </a:rPr>
              <a:t>Séction</a:t>
            </a:r>
            <a:r>
              <a:rPr lang="en-US" altLang="en-FR" sz="750" b="1" dirty="0">
                <a:latin typeface="Calibri" panose="020F0502020204030204" pitchFamily="34" charset="0"/>
              </a:rPr>
              <a:t> </a:t>
            </a:r>
            <a:r>
              <a:rPr lang="en-US" altLang="en-FR" sz="750" b="1" dirty="0" err="1">
                <a:latin typeface="Calibri" panose="020F0502020204030204" pitchFamily="34" charset="0"/>
              </a:rPr>
              <a:t>efficace</a:t>
            </a:r>
            <a:r>
              <a:rPr lang="en-US" altLang="en-FR" sz="1350" b="1" dirty="0">
                <a:latin typeface="Symbol" pitchFamily="2" charset="2"/>
              </a:rPr>
              <a:t> s</a:t>
            </a:r>
          </a:p>
          <a:p>
            <a:pPr eaLnBrk="1" hangingPunct="1"/>
            <a:r>
              <a:rPr lang="en-US" altLang="en-FR" sz="750" dirty="0">
                <a:latin typeface="Calibri" panose="020F0502020204030204" pitchFamily="34" charset="0"/>
              </a:rPr>
              <a:t>(</a:t>
            </a:r>
            <a:r>
              <a:rPr lang="en-US" altLang="en-FR" sz="750" dirty="0" err="1">
                <a:latin typeface="Calibri" panose="020F0502020204030204" pitchFamily="34" charset="0"/>
              </a:rPr>
              <a:t>probabilité</a:t>
            </a:r>
            <a:r>
              <a:rPr lang="en-US" altLang="en-FR" sz="750" dirty="0">
                <a:latin typeface="Calibri" panose="020F0502020204030204" pitchFamily="34" charset="0"/>
              </a:rPr>
              <a:t> d</a:t>
            </a:r>
            <a:r>
              <a:rPr lang="en-US" altLang="en-US" sz="750" dirty="0">
                <a:latin typeface="Calibri" panose="020F0502020204030204" pitchFamily="34" charset="0"/>
              </a:rPr>
              <a:t>’</a:t>
            </a:r>
            <a:r>
              <a:rPr lang="en-US" altLang="en-FR" sz="750" dirty="0">
                <a:latin typeface="Calibri" panose="020F0502020204030204" pitchFamily="34" charset="0"/>
              </a:rPr>
              <a:t>un </a:t>
            </a:r>
            <a:r>
              <a:rPr lang="en-US" altLang="en-FR" sz="750" dirty="0" err="1">
                <a:latin typeface="Calibri" panose="020F0502020204030204" pitchFamily="34" charset="0"/>
              </a:rPr>
              <a:t>processus</a:t>
            </a:r>
            <a:r>
              <a:rPr lang="en-US" altLang="en-FR" sz="750" dirty="0">
                <a:latin typeface="Calibri" panose="020F0502020204030204" pitchFamily="34" charset="0"/>
              </a:rPr>
              <a:t>)</a:t>
            </a:r>
          </a:p>
        </p:txBody>
      </p:sp>
      <p:sp>
        <p:nvSpPr>
          <p:cNvPr id="45065" name="TextBox 10">
            <a:extLst>
              <a:ext uri="{FF2B5EF4-FFF2-40B4-BE49-F238E27FC236}">
                <a16:creationId xmlns:a16="http://schemas.microsoft.com/office/drawing/2014/main" id="{A19E0CD5-5063-6A4A-AA04-1DF42561C7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9961" y="698316"/>
            <a:ext cx="1631156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750" b="1" dirty="0" err="1">
                <a:latin typeface="Calibri" panose="020F0502020204030204" pitchFamily="34" charset="0"/>
              </a:rPr>
              <a:t>Fréquence</a:t>
            </a:r>
            <a:r>
              <a:rPr lang="en-US" altLang="en-FR" sz="750" b="1" dirty="0">
                <a:latin typeface="Calibri" panose="020F0502020204030204" pitchFamily="34" charset="0"/>
              </a:rPr>
              <a:t> de production</a:t>
            </a:r>
            <a:endParaRPr lang="en-US" altLang="en-FR" sz="750" dirty="0">
              <a:latin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E24460-F4B4-7342-9F64-F16D59C5C662}"/>
              </a:ext>
            </a:extLst>
          </p:cNvPr>
          <p:cNvSpPr txBox="1"/>
          <p:nvPr/>
        </p:nvSpPr>
        <p:spPr>
          <a:xfrm>
            <a:off x="6090048" y="1393032"/>
            <a:ext cx="1631156" cy="2135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88" b="1" dirty="0">
                <a:solidFill>
                  <a:srgbClr val="FF0000"/>
                </a:solidFill>
              </a:rPr>
              <a:t>~ 1 </a:t>
            </a:r>
            <a:r>
              <a:rPr lang="en-US" sz="788" b="1" dirty="0" err="1">
                <a:solidFill>
                  <a:srgbClr val="FF0000"/>
                </a:solidFill>
              </a:rPr>
              <a:t>Milion</a:t>
            </a:r>
            <a:r>
              <a:rPr lang="en-US" sz="788" b="1" dirty="0">
                <a:solidFill>
                  <a:srgbClr val="FF0000"/>
                </a:solidFill>
              </a:rPr>
              <a:t> par </a:t>
            </a:r>
            <a:r>
              <a:rPr lang="en-US" sz="788" b="1" dirty="0" err="1">
                <a:solidFill>
                  <a:srgbClr val="FF0000"/>
                </a:solidFill>
              </a:rPr>
              <a:t>seconde</a:t>
            </a:r>
            <a:endParaRPr lang="en-US" sz="788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D09F3C-EC57-C840-9D76-60D60C94652D}"/>
              </a:ext>
            </a:extLst>
          </p:cNvPr>
          <p:cNvSpPr txBox="1"/>
          <p:nvPr/>
        </p:nvSpPr>
        <p:spPr>
          <a:xfrm>
            <a:off x="6116242" y="2600325"/>
            <a:ext cx="1631156" cy="2135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88" b="1" dirty="0">
                <a:solidFill>
                  <a:srgbClr val="FF0000"/>
                </a:solidFill>
              </a:rPr>
              <a:t>~ 10 par </a:t>
            </a:r>
            <a:r>
              <a:rPr lang="en-US" sz="788" b="1" dirty="0" err="1">
                <a:solidFill>
                  <a:srgbClr val="FF0000"/>
                </a:solidFill>
              </a:rPr>
              <a:t>seconde</a:t>
            </a:r>
            <a:endParaRPr lang="en-US" sz="788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E4EFCD-237A-524D-98B2-A9D043F10F5A}"/>
              </a:ext>
            </a:extLst>
          </p:cNvPr>
          <p:cNvSpPr txBox="1"/>
          <p:nvPr/>
        </p:nvSpPr>
        <p:spPr>
          <a:xfrm>
            <a:off x="6124576" y="3764757"/>
            <a:ext cx="1631156" cy="2135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88" b="1" dirty="0">
                <a:solidFill>
                  <a:srgbClr val="FF0000"/>
                </a:solidFill>
              </a:rPr>
              <a:t>~ 0,001 par </a:t>
            </a:r>
            <a:r>
              <a:rPr lang="en-US" sz="788" b="1" dirty="0" err="1">
                <a:solidFill>
                  <a:srgbClr val="FF0000"/>
                </a:solidFill>
              </a:rPr>
              <a:t>seconde</a:t>
            </a:r>
            <a:r>
              <a:rPr lang="en-US" sz="788" b="1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45069" name="TextBox 14">
            <a:extLst>
              <a:ext uri="{FF2B5EF4-FFF2-40B4-BE49-F238E27FC236}">
                <a16:creationId xmlns:a16="http://schemas.microsoft.com/office/drawing/2014/main" id="{474DADCC-C31E-CE42-BA9A-1D7DB71465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2300" y="4858941"/>
            <a:ext cx="276106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750" b="1">
                <a:latin typeface="Calibri" panose="020F0502020204030204" pitchFamily="34" charset="0"/>
              </a:rPr>
              <a:t>Masse des particules produites en Giga-eV</a:t>
            </a:r>
            <a:endParaRPr lang="en-US" altLang="en-FR" sz="750">
              <a:latin typeface="Calibri" panose="020F0502020204030204" pitchFamily="34" charset="0"/>
            </a:endParaRPr>
          </a:p>
        </p:txBody>
      </p:sp>
      <p:sp>
        <p:nvSpPr>
          <p:cNvPr id="45070" name="Title 17">
            <a:extLst>
              <a:ext uri="{FF2B5EF4-FFF2-40B4-BE49-F238E27FC236}">
                <a16:creationId xmlns:a16="http://schemas.microsoft.com/office/drawing/2014/main" id="{EF3585A9-41FD-1F42-924D-790E4B6A3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FR">
                <a:ea typeface="ＭＳ Ｐゴシック" panose="020B0600070205080204" pitchFamily="34" charset="-128"/>
              </a:rPr>
              <a:t>&lt;&lt; Trouver le Higgs &gt;&gt;</a:t>
            </a:r>
          </a:p>
        </p:txBody>
      </p:sp>
      <p:sp>
        <p:nvSpPr>
          <p:cNvPr id="45071" name="Footer Placeholder 3">
            <a:extLst>
              <a:ext uri="{FF2B5EF4-FFF2-40B4-BE49-F238E27FC236}">
                <a16:creationId xmlns:a16="http://schemas.microsoft.com/office/drawing/2014/main" id="{22648BEE-FE8D-AF47-942F-45E598689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>
                <a:latin typeface="Calibri" panose="020F0502020204030204" pitchFamily="34" charset="0"/>
              </a:rPr>
              <a:t>M. Bomben - MasterClass 2023</a:t>
            </a:r>
          </a:p>
        </p:txBody>
      </p:sp>
      <p:sp>
        <p:nvSpPr>
          <p:cNvPr id="45072" name="Slide Number Placeholder 4">
            <a:extLst>
              <a:ext uri="{FF2B5EF4-FFF2-40B4-BE49-F238E27FC236}">
                <a16:creationId xmlns:a16="http://schemas.microsoft.com/office/drawing/2014/main" id="{D680C014-8E99-E94B-B897-3B5908E41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16CF351-77EA-CA42-872F-CDD1AD890F4E}" type="slidenum">
              <a:rPr lang="fr-FR" altLang="en-FR" sz="1200">
                <a:latin typeface="Calibri" panose="020F0502020204030204" pitchFamily="34" charset="0"/>
              </a:rPr>
              <a:pPr eaLnBrk="1" hangingPunct="1"/>
              <a:t>83</a:t>
            </a:fld>
            <a:endParaRPr lang="fr-FR" altLang="en-F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3">
            <a:extLst>
              <a:ext uri="{FF2B5EF4-FFF2-40B4-BE49-F238E27FC236}">
                <a16:creationId xmlns:a16="http://schemas.microsoft.com/office/drawing/2014/main" id="{FECC9BB5-5435-894E-9B55-E85EF37672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772" y="608410"/>
            <a:ext cx="3186113" cy="427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2" name="Title 1">
            <a:extLst>
              <a:ext uri="{FF2B5EF4-FFF2-40B4-BE49-F238E27FC236}">
                <a16:creationId xmlns:a16="http://schemas.microsoft.com/office/drawing/2014/main" id="{16FDD8CC-46E1-194B-94E9-BE5DC225C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45" y="57614"/>
            <a:ext cx="7152466" cy="392906"/>
          </a:xfrm>
        </p:spPr>
        <p:txBody>
          <a:bodyPr/>
          <a:lstStyle/>
          <a:p>
            <a:pPr eaLnBrk="1" hangingPunct="1"/>
            <a:r>
              <a:rPr lang="en-US" altLang="en-FR" dirty="0">
                <a:ea typeface="ＭＳ Ｐゴシック" panose="020B0600070205080204" pitchFamily="34" charset="-128"/>
              </a:rPr>
              <a:t>La physique des </a:t>
            </a:r>
            <a:r>
              <a:rPr lang="en-US" altLang="en-FR" dirty="0" err="1">
                <a:ea typeface="ＭＳ Ｐゴシック" panose="020B0600070205080204" pitchFamily="34" charset="-128"/>
              </a:rPr>
              <a:t>particules</a:t>
            </a:r>
            <a:r>
              <a:rPr lang="en-US" altLang="en-FR" dirty="0">
                <a:ea typeface="ＭＳ Ｐゴシック" panose="020B0600070205080204" pitchFamily="34" charset="-128"/>
              </a:rPr>
              <a:t> au LHC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E9031F-E59A-BE40-9AB2-55248C6873F0}"/>
              </a:ext>
            </a:extLst>
          </p:cNvPr>
          <p:cNvSpPr txBox="1"/>
          <p:nvPr/>
        </p:nvSpPr>
        <p:spPr>
          <a:xfrm>
            <a:off x="1537096" y="616047"/>
            <a:ext cx="1287065" cy="41549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750" b="1">
                <a:latin typeface="Calibri" panose="020F0502020204030204" pitchFamily="34" charset="0"/>
              </a:rPr>
              <a:t>Séction efficace</a:t>
            </a:r>
            <a:r>
              <a:rPr lang="en-US" altLang="en-FR" sz="1350" b="1">
                <a:latin typeface="Symbol" pitchFamily="2" charset="2"/>
              </a:rPr>
              <a:t> s</a:t>
            </a:r>
          </a:p>
          <a:p>
            <a:pPr eaLnBrk="1" hangingPunct="1"/>
            <a:r>
              <a:rPr lang="en-US" altLang="en-FR" sz="750">
                <a:latin typeface="Calibri" panose="020F0502020204030204" pitchFamily="34" charset="0"/>
              </a:rPr>
              <a:t>(probabilité d</a:t>
            </a:r>
            <a:r>
              <a:rPr lang="en-US" altLang="en-US" sz="750">
                <a:latin typeface="Calibri" panose="020F0502020204030204" pitchFamily="34" charset="0"/>
              </a:rPr>
              <a:t>’</a:t>
            </a:r>
            <a:r>
              <a:rPr lang="en-US" altLang="en-FR" sz="750">
                <a:latin typeface="Calibri" panose="020F0502020204030204" pitchFamily="34" charset="0"/>
              </a:rPr>
              <a:t>un processus)</a:t>
            </a:r>
          </a:p>
        </p:txBody>
      </p:sp>
      <p:sp>
        <p:nvSpPr>
          <p:cNvPr id="46084" name="TextBox 12">
            <a:extLst>
              <a:ext uri="{FF2B5EF4-FFF2-40B4-BE49-F238E27FC236}">
                <a16:creationId xmlns:a16="http://schemas.microsoft.com/office/drawing/2014/main" id="{1E7DFC88-1221-2548-B969-ADBDA2D2AE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5748" y="572691"/>
            <a:ext cx="1631156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750" b="1">
                <a:latin typeface="Calibri" panose="020F0502020204030204" pitchFamily="34" charset="0"/>
              </a:rPr>
              <a:t>Fréquence de production</a:t>
            </a:r>
            <a:endParaRPr lang="en-US" altLang="en-FR" sz="750">
              <a:latin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3CBA31-2160-984D-91E7-2236388B0692}"/>
              </a:ext>
            </a:extLst>
          </p:cNvPr>
          <p:cNvSpPr txBox="1"/>
          <p:nvPr/>
        </p:nvSpPr>
        <p:spPr>
          <a:xfrm>
            <a:off x="6090048" y="1393032"/>
            <a:ext cx="1631156" cy="2135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88" b="1" dirty="0">
                <a:solidFill>
                  <a:srgbClr val="FF0000"/>
                </a:solidFill>
              </a:rPr>
              <a:t>~ 1 </a:t>
            </a:r>
            <a:r>
              <a:rPr lang="en-US" sz="788" b="1" dirty="0" err="1">
                <a:solidFill>
                  <a:srgbClr val="FF0000"/>
                </a:solidFill>
              </a:rPr>
              <a:t>Milion</a:t>
            </a:r>
            <a:r>
              <a:rPr lang="en-US" sz="788" b="1" dirty="0">
                <a:solidFill>
                  <a:srgbClr val="FF0000"/>
                </a:solidFill>
              </a:rPr>
              <a:t> par </a:t>
            </a:r>
            <a:r>
              <a:rPr lang="en-US" sz="788" b="1" dirty="0" err="1">
                <a:solidFill>
                  <a:srgbClr val="FF0000"/>
                </a:solidFill>
              </a:rPr>
              <a:t>seconde</a:t>
            </a:r>
            <a:endParaRPr lang="en-US" sz="788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12149B-0B73-5741-AED4-3FCC2F6CB56C}"/>
              </a:ext>
            </a:extLst>
          </p:cNvPr>
          <p:cNvSpPr txBox="1"/>
          <p:nvPr/>
        </p:nvSpPr>
        <p:spPr>
          <a:xfrm>
            <a:off x="6116242" y="2600325"/>
            <a:ext cx="1631156" cy="2135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88" b="1" dirty="0">
                <a:solidFill>
                  <a:srgbClr val="FF0000"/>
                </a:solidFill>
              </a:rPr>
              <a:t>~ 10 par </a:t>
            </a:r>
            <a:r>
              <a:rPr lang="en-US" sz="788" b="1" dirty="0" err="1">
                <a:solidFill>
                  <a:srgbClr val="FF0000"/>
                </a:solidFill>
              </a:rPr>
              <a:t>seconde</a:t>
            </a:r>
            <a:endParaRPr lang="en-US" sz="788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F41B3D-60C9-E341-88EE-40A026B7B22E}"/>
              </a:ext>
            </a:extLst>
          </p:cNvPr>
          <p:cNvSpPr txBox="1"/>
          <p:nvPr/>
        </p:nvSpPr>
        <p:spPr>
          <a:xfrm>
            <a:off x="6124576" y="3764757"/>
            <a:ext cx="1631156" cy="2135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88" b="1" dirty="0">
                <a:solidFill>
                  <a:srgbClr val="FF0000"/>
                </a:solidFill>
              </a:rPr>
              <a:t>~ 0,001 par </a:t>
            </a:r>
            <a:r>
              <a:rPr lang="en-US" sz="788" b="1" dirty="0" err="1">
                <a:solidFill>
                  <a:srgbClr val="FF0000"/>
                </a:solidFill>
              </a:rPr>
              <a:t>seconde</a:t>
            </a:r>
            <a:r>
              <a:rPr lang="en-US" sz="788" b="1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46088" name="TextBox 17">
            <a:extLst>
              <a:ext uri="{FF2B5EF4-FFF2-40B4-BE49-F238E27FC236}">
                <a16:creationId xmlns:a16="http://schemas.microsoft.com/office/drawing/2014/main" id="{A0E80EA6-62E3-2F46-BD0D-4EFABECEAD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2300" y="4858941"/>
            <a:ext cx="276106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750" b="1">
                <a:latin typeface="Calibri" panose="020F0502020204030204" pitchFamily="34" charset="0"/>
              </a:rPr>
              <a:t>Masse des particules produites en Giga-eV</a:t>
            </a:r>
            <a:endParaRPr lang="en-US" altLang="en-FR" sz="750">
              <a:latin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C76D82A-099A-FD48-984D-8BA7BD1680EA}"/>
              </a:ext>
            </a:extLst>
          </p:cNvPr>
          <p:cNvSpPr txBox="1"/>
          <p:nvPr/>
        </p:nvSpPr>
        <p:spPr>
          <a:xfrm>
            <a:off x="6196013" y="4100513"/>
            <a:ext cx="164901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>
            <a:lvl1pPr marL="171450" indent="-1714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FR" sz="900" b="1">
                <a:solidFill>
                  <a:srgbClr val="0000FF"/>
                </a:solidFill>
                <a:latin typeface="Calibri" panose="020F0502020204030204" pitchFamily="34" charset="0"/>
              </a:rPr>
              <a:t>Il faut produire énormement de collisions.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FR" sz="900" b="1">
                <a:solidFill>
                  <a:srgbClr val="0000FF"/>
                </a:solidFill>
                <a:latin typeface="Calibri" panose="020F0502020204030204" pitchFamily="34" charset="0"/>
              </a:rPr>
              <a:t>Sélectionner efficacement parmis celles ci </a:t>
            </a:r>
          </a:p>
        </p:txBody>
      </p:sp>
      <p:pic>
        <p:nvPicPr>
          <p:cNvPr id="46090" name="Picture 3" descr="ATLASFoundIt.jpg">
            <a:extLst>
              <a:ext uri="{FF2B5EF4-FFF2-40B4-BE49-F238E27FC236}">
                <a16:creationId xmlns:a16="http://schemas.microsoft.com/office/drawing/2014/main" id="{EE55F379-04D8-A646-BB60-56E37311C4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613" y="3011091"/>
            <a:ext cx="2820591" cy="202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1" name="AutoShape 7">
            <a:extLst>
              <a:ext uri="{FF2B5EF4-FFF2-40B4-BE49-F238E27FC236}">
                <a16:creationId xmlns:a16="http://schemas.microsoft.com/office/drawing/2014/main" id="{A68D100E-DC81-7B46-A315-7FAA2C469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6032" y="3924300"/>
            <a:ext cx="869156" cy="352425"/>
          </a:xfrm>
          <a:prstGeom prst="rightArrow">
            <a:avLst>
              <a:gd name="adj1" fmla="val 50000"/>
              <a:gd name="adj2" fmla="val 50226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FR" sz="1350">
              <a:latin typeface="Calibri" panose="020F0502020204030204" pitchFamily="34" charset="0"/>
            </a:endParaRPr>
          </a:p>
        </p:txBody>
      </p:sp>
      <p:sp>
        <p:nvSpPr>
          <p:cNvPr id="46092" name="Text Box 5">
            <a:extLst>
              <a:ext uri="{FF2B5EF4-FFF2-40B4-BE49-F238E27FC236}">
                <a16:creationId xmlns:a16="http://schemas.microsoft.com/office/drawing/2014/main" id="{1D59F755-221B-364B-98A7-FD125BE30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7622" y="3868341"/>
            <a:ext cx="580672" cy="46166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2100" baseline="-25000">
                <a:solidFill>
                  <a:srgbClr val="FFFF00"/>
                </a:solidFill>
                <a:latin typeface="Calibri" panose="020F0502020204030204" pitchFamily="34" charset="0"/>
              </a:rPr>
              <a:t>Higgs</a:t>
            </a:r>
          </a:p>
          <a:p>
            <a:pPr eaLnBrk="1" hangingPunct="1"/>
            <a:endParaRPr lang="en-US" altLang="en-FR" sz="1500" baseline="-25000">
              <a:latin typeface="Times New Roman" panose="02020603050405020304" pitchFamily="18" charset="0"/>
            </a:endParaRPr>
          </a:p>
        </p:txBody>
      </p:sp>
      <p:sp>
        <p:nvSpPr>
          <p:cNvPr id="46094" name="Footer Placeholder 3">
            <a:extLst>
              <a:ext uri="{FF2B5EF4-FFF2-40B4-BE49-F238E27FC236}">
                <a16:creationId xmlns:a16="http://schemas.microsoft.com/office/drawing/2014/main" id="{10EE80AA-C9E6-3447-B5A0-00A772294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defTabSz="3429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FR" sz="1200" dirty="0">
                <a:latin typeface="Calibri" panose="020F0502020204030204" pitchFamily="34" charset="0"/>
              </a:rPr>
              <a:t>M. Bomben - </a:t>
            </a:r>
            <a:r>
              <a:rPr lang="en-US" altLang="en-FR" sz="1200" dirty="0" err="1">
                <a:latin typeface="Calibri" panose="020F0502020204030204" pitchFamily="34" charset="0"/>
              </a:rPr>
              <a:t>MasterClass</a:t>
            </a:r>
            <a:r>
              <a:rPr lang="en-US" altLang="en-FR" sz="1200" dirty="0">
                <a:latin typeface="Calibri" panose="020F0502020204030204" pitchFamily="34" charset="0"/>
              </a:rPr>
              <a:t> 2023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CC8D7E-D38E-0793-074F-EE363AD22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84</a:t>
            </a:fld>
            <a:endParaRPr lang="en-GB"/>
          </a:p>
        </p:txBody>
      </p:sp>
    </p:spTree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378CF88-DB9D-800B-9CE9-0892ED53A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Mais </a:t>
            </a:r>
            <a:r>
              <a:rPr lang="it-IT" dirty="0" err="1"/>
              <a:t>du</a:t>
            </a:r>
            <a:r>
              <a:rPr lang="it-IT" dirty="0"/>
              <a:t> coup </a:t>
            </a:r>
            <a:r>
              <a:rPr lang="it-IT" dirty="0" err="1"/>
              <a:t>qu’est</a:t>
            </a:r>
            <a:r>
              <a:rPr lang="it-IT" dirty="0"/>
              <a:t>-ce </a:t>
            </a:r>
            <a:r>
              <a:rPr lang="it-IT" dirty="0" err="1"/>
              <a:t>qu’on</a:t>
            </a:r>
            <a:r>
              <a:rPr lang="it-IT" dirty="0"/>
              <a:t> </a:t>
            </a:r>
            <a:r>
              <a:rPr lang="it-IT" dirty="0" err="1"/>
              <a:t>voit</a:t>
            </a:r>
            <a:r>
              <a:rPr lang="it-IT" dirty="0"/>
              <a:t> 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73F31F-64A1-4000-B704-A8460EB32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85</a:t>
            </a:fld>
            <a:endParaRPr lang="en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3126AF-1D50-5260-5418-96DE801200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697272" y="756458"/>
            <a:ext cx="5858158" cy="4156363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3F8AF02-1215-2E3A-9A1C-86AA6E9AE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4557425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EC0B5-D5AD-FFCA-549E-69AED58C7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Mais comment on réalise une </a:t>
            </a:r>
            <a:r>
              <a:rPr lang="fr-FR" dirty="0" err="1"/>
              <a:t>decouverte</a:t>
            </a:r>
            <a:r>
              <a:rPr lang="fr-FR" dirty="0"/>
              <a:t> 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04C4A6-345D-7AF2-2E12-EA4B367872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993208" y="685672"/>
            <a:ext cx="4419980" cy="428671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CD56F5-ABA2-42AF-464E-E10D5B555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CEBBF-F832-F679-6BCA-9E5F5440B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86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32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378CF88-DB9D-800B-9CE9-0892ED53A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Mais </a:t>
            </a:r>
            <a:r>
              <a:rPr lang="it-IT" dirty="0" err="1"/>
              <a:t>du</a:t>
            </a:r>
            <a:r>
              <a:rPr lang="it-IT" dirty="0"/>
              <a:t> coup </a:t>
            </a:r>
            <a:r>
              <a:rPr lang="it-IT" dirty="0" err="1"/>
              <a:t>qu’est</a:t>
            </a:r>
            <a:r>
              <a:rPr lang="it-IT" dirty="0"/>
              <a:t>-ce </a:t>
            </a:r>
            <a:r>
              <a:rPr lang="it-IT" dirty="0" err="1"/>
              <a:t>qu’on</a:t>
            </a:r>
            <a:r>
              <a:rPr lang="it-IT" dirty="0"/>
              <a:t> </a:t>
            </a:r>
            <a:r>
              <a:rPr lang="it-IT" dirty="0" err="1"/>
              <a:t>voit</a:t>
            </a:r>
            <a:r>
              <a:rPr lang="it-IT" dirty="0"/>
              <a:t> 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73F31F-64A1-4000-B704-A8460EB32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87</a:t>
            </a:fld>
            <a:endParaRPr lang="en-FR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293126AF-1D50-5260-5418-96DE80120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590" y="689955"/>
            <a:ext cx="6447267" cy="4248843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95A5484-C67C-8112-9C09-809BD288A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369437889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EC0B5-D5AD-FFCA-549E-69AED58C7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Mais comment on réalise une </a:t>
            </a:r>
            <a:r>
              <a:rPr lang="fr-FR" dirty="0" err="1"/>
              <a:t>decouverte</a:t>
            </a:r>
            <a:r>
              <a:rPr lang="fr-FR" dirty="0"/>
              <a:t> 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04C4A6-345D-7AF2-2E12-EA4B36787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208" y="685672"/>
            <a:ext cx="4419981" cy="428671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56D42-331C-DA39-8895-F495A7B69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515C50-B765-C7E0-2A87-EB71CA78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88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96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EC0B5-D5AD-FFCA-549E-69AED58C7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Mais comment on réalise une </a:t>
            </a:r>
            <a:r>
              <a:rPr lang="fr-FR" dirty="0" err="1"/>
              <a:t>decouverte</a:t>
            </a:r>
            <a:r>
              <a:rPr lang="fr-FR" dirty="0"/>
              <a:t> 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04C4A6-345D-7AF2-2E12-EA4B36787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208" y="685672"/>
            <a:ext cx="4419981" cy="428671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56D42-331C-DA39-8895-F495A7B69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515C50-B765-C7E0-2A87-EB71CA78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89</a:t>
            </a:fld>
            <a:endParaRPr lang="en-GB"/>
          </a:p>
        </p:txBody>
      </p:sp>
      <p:sp>
        <p:nvSpPr>
          <p:cNvPr id="7" name="Cloud Callout 6">
            <a:extLst>
              <a:ext uri="{FF2B5EF4-FFF2-40B4-BE49-F238E27FC236}">
                <a16:creationId xmlns:a16="http://schemas.microsoft.com/office/drawing/2014/main" id="{A41A6FEB-52D9-7E9C-22AF-73FC61DA35FE}"/>
              </a:ext>
            </a:extLst>
          </p:cNvPr>
          <p:cNvSpPr/>
          <p:nvPr/>
        </p:nvSpPr>
        <p:spPr>
          <a:xfrm>
            <a:off x="6413189" y="685672"/>
            <a:ext cx="2502211" cy="1962430"/>
          </a:xfrm>
          <a:prstGeom prst="cloudCallout">
            <a:avLst>
              <a:gd name="adj1" fmla="val 22911"/>
              <a:gd name="adj2" fmla="val 97345"/>
            </a:avLst>
          </a:prstGeom>
          <a:solidFill>
            <a:srgbClr val="FFB90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Mais comment calculer M</a:t>
            </a:r>
            <a:r>
              <a:rPr lang="fr-FR" baseline="-25000" dirty="0"/>
              <a:t>4l</a:t>
            </a:r>
            <a:r>
              <a:rPr lang="fr-FR" dirty="0"/>
              <a:t> ?</a:t>
            </a:r>
          </a:p>
        </p:txBody>
      </p:sp>
      <p:pic>
        <p:nvPicPr>
          <p:cNvPr id="8" name="Content Placeholder 6" descr="Wood human figure">
            <a:extLst>
              <a:ext uri="{FF2B5EF4-FFF2-40B4-BE49-F238E27FC236}">
                <a16:creationId xmlns:a16="http://schemas.microsoft.com/office/drawing/2014/main" id="{154024DC-DE37-D030-3050-51734A3E92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244" t="45123" r="39389" b="15730"/>
          <a:stretch/>
        </p:blipFill>
        <p:spPr>
          <a:xfrm>
            <a:off x="7291708" y="3650284"/>
            <a:ext cx="1530423" cy="116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715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Space">
            <a:extLst>
              <a:ext uri="{FF2B5EF4-FFF2-40B4-BE49-F238E27FC236}">
                <a16:creationId xmlns:a16="http://schemas.microsoft.com/office/drawing/2014/main" id="{9FDB6ECE-EC43-3C4E-BD5E-96234E4364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9" r="1954" b="-1"/>
          <a:stretch/>
        </p:blipFill>
        <p:spPr bwMode="auto">
          <a:xfrm>
            <a:off x="16" y="962"/>
            <a:ext cx="9143985" cy="5142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loud Callout 1">
            <a:extLst>
              <a:ext uri="{FF2B5EF4-FFF2-40B4-BE49-F238E27FC236}">
                <a16:creationId xmlns:a16="http://schemas.microsoft.com/office/drawing/2014/main" id="{1EAF6850-4051-834D-9FB7-B4214EE4327D}"/>
              </a:ext>
            </a:extLst>
          </p:cNvPr>
          <p:cNvSpPr/>
          <p:nvPr/>
        </p:nvSpPr>
        <p:spPr>
          <a:xfrm>
            <a:off x="286489" y="322332"/>
            <a:ext cx="7083890" cy="3256442"/>
          </a:xfrm>
          <a:prstGeom prst="cloudCallout">
            <a:avLst>
              <a:gd name="adj1" fmla="val 16167"/>
              <a:gd name="adj2" fmla="val 61781"/>
            </a:avLst>
          </a:prstGeom>
          <a:solidFill>
            <a:schemeClr val="bg1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De quoi est constituée la matière autour de nous ?</a:t>
            </a: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 </a:t>
            </a:r>
            <a:br>
              <a:rPr lang="fr-FR" b="1" dirty="0">
                <a:solidFill>
                  <a:schemeClr val="tx1"/>
                </a:solidFill>
              </a:rPr>
            </a:br>
            <a:r>
              <a:rPr lang="fr-FR" b="1" dirty="0">
                <a:solidFill>
                  <a:schemeClr val="tx1"/>
                </a:solidFill>
              </a:rPr>
              <a:t>Et pourquoi elle est structurée de cette façon ?</a:t>
            </a:r>
          </a:p>
        </p:txBody>
      </p:sp>
      <p:pic>
        <p:nvPicPr>
          <p:cNvPr id="5" name="Content Placeholder 6" descr="Wood human figure">
            <a:extLst>
              <a:ext uri="{FF2B5EF4-FFF2-40B4-BE49-F238E27FC236}">
                <a16:creationId xmlns:a16="http://schemas.microsoft.com/office/drawing/2014/main" id="{4F0B6842-F5E2-7F46-B42D-02928AB4EE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2904" t="44359" r="38199" b="15730"/>
          <a:stretch/>
        </p:blipFill>
        <p:spPr>
          <a:xfrm>
            <a:off x="4353321" y="4091153"/>
            <a:ext cx="1535100" cy="105138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8F9D9C-B2E9-4A5A-4A10-445795F89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8F3-D99F-EA47-8909-3570B01820C0}" type="slidenum">
              <a:rPr lang="en-FR" smtClean="0"/>
              <a:t>9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AA5E6-66EC-8F60-F91E-4ADE7C8B7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114550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95326DA-0930-3D27-7A77-CAACF1C7D62D}"/>
                  </a:ext>
                </a:extLst>
              </p:cNvPr>
              <p:cNvSpPr txBox="1"/>
              <p:nvPr/>
            </p:nvSpPr>
            <p:spPr>
              <a:xfrm>
                <a:off x="1657351" y="693712"/>
                <a:ext cx="2274569" cy="3623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sz="21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100" i="1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en-US" sz="21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21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95326DA-0930-3D27-7A77-CAACF1C7D6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7351" y="693712"/>
                <a:ext cx="2274569" cy="362343"/>
              </a:xfrm>
              <a:prstGeom prst="rect">
                <a:avLst/>
              </a:prstGeom>
              <a:blipFill>
                <a:blip r:embed="rId2"/>
                <a:stretch>
                  <a:fillRect t="-33333" b="-3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94F85D5-2CBA-6AAD-D6B5-70F4AF533304}"/>
              </a:ext>
            </a:extLst>
          </p:cNvPr>
          <p:cNvSpPr txBox="1"/>
          <p:nvPr/>
        </p:nvSpPr>
        <p:spPr>
          <a:xfrm>
            <a:off x="121906" y="439341"/>
            <a:ext cx="184731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fr-FR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B6FD19-827E-1E34-BFE3-9F30EA8D01BB}"/>
              </a:ext>
            </a:extLst>
          </p:cNvPr>
          <p:cNvSpPr txBox="1"/>
          <p:nvPr/>
        </p:nvSpPr>
        <p:spPr>
          <a:xfrm>
            <a:off x="751114" y="1527769"/>
            <a:ext cx="20147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Composante </a:t>
            </a:r>
            <a:r>
              <a:rPr lang="fr-FR" b="1" dirty="0"/>
              <a:t>temps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1313EE-968C-F2F9-CFDA-CAE2CC1BC31A}"/>
              </a:ext>
            </a:extLst>
          </p:cNvPr>
          <p:cNvSpPr txBox="1"/>
          <p:nvPr/>
        </p:nvSpPr>
        <p:spPr>
          <a:xfrm>
            <a:off x="3050251" y="1527769"/>
            <a:ext cx="20764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Composante </a:t>
            </a:r>
            <a:r>
              <a:rPr lang="fr-FR" b="1" dirty="0"/>
              <a:t>espace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F64E5F6-662D-6CEE-79C3-A4B887B85D1B}"/>
              </a:ext>
            </a:extLst>
          </p:cNvPr>
          <p:cNvCxnSpPr>
            <a:cxnSpLocks/>
          </p:cNvCxnSpPr>
          <p:nvPr/>
        </p:nvCxnSpPr>
        <p:spPr>
          <a:xfrm flipH="1">
            <a:off x="2083117" y="1096507"/>
            <a:ext cx="688250" cy="471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5D60BD5-222D-D07F-6F55-619653865375}"/>
              </a:ext>
            </a:extLst>
          </p:cNvPr>
          <p:cNvCxnSpPr>
            <a:cxnSpLocks/>
          </p:cNvCxnSpPr>
          <p:nvPr/>
        </p:nvCxnSpPr>
        <p:spPr>
          <a:xfrm>
            <a:off x="3216729" y="1071099"/>
            <a:ext cx="849086" cy="4566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AA82E13-E836-70B6-3E61-6D0BE7DD88A4}"/>
              </a:ext>
            </a:extLst>
          </p:cNvPr>
          <p:cNvSpPr txBox="1"/>
          <p:nvPr/>
        </p:nvSpPr>
        <p:spPr>
          <a:xfrm>
            <a:off x="3510643" y="693711"/>
            <a:ext cx="3259354" cy="4154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100" dirty="0"/>
              <a:t>➔ Vecteur à 4 composantes</a:t>
            </a:r>
            <a:endParaRPr lang="fr-FR" sz="135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6470F9-E33A-8DD8-095D-9139DF5B8DDB}"/>
              </a:ext>
            </a:extLst>
          </p:cNvPr>
          <p:cNvSpPr txBox="1"/>
          <p:nvPr/>
        </p:nvSpPr>
        <p:spPr>
          <a:xfrm>
            <a:off x="121907" y="3747065"/>
            <a:ext cx="3086999" cy="4154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100" dirty="0"/>
              <a:t>Quadrivecteur impulsion 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7F2D635-10A3-67ED-FA84-0745D54386EE}"/>
                  </a:ext>
                </a:extLst>
              </p:cNvPr>
              <p:cNvSpPr txBox="1"/>
              <p:nvPr/>
            </p:nvSpPr>
            <p:spPr>
              <a:xfrm>
                <a:off x="3943955" y="3800963"/>
                <a:ext cx="2274569" cy="3231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1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sz="210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21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7F2D635-10A3-67ED-FA84-0745D54386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3955" y="3800963"/>
                <a:ext cx="2274569" cy="323165"/>
              </a:xfrm>
              <a:prstGeom prst="rect">
                <a:avLst/>
              </a:prstGeom>
              <a:blipFill>
                <a:blip r:embed="rId3"/>
                <a:stretch>
                  <a:fillRect t="-38462" b="-384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CDCB641E-8BB1-3033-6DD6-F528B547D84E}"/>
              </a:ext>
            </a:extLst>
          </p:cNvPr>
          <p:cNvSpPr txBox="1"/>
          <p:nvPr/>
        </p:nvSpPr>
        <p:spPr>
          <a:xfrm>
            <a:off x="3990924" y="4637365"/>
            <a:ext cx="89531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/>
              <a:t>Énergie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302658-08F3-4202-B75B-E3FA93A9BBB5}"/>
              </a:ext>
            </a:extLst>
          </p:cNvPr>
          <p:cNvSpPr txBox="1"/>
          <p:nvPr/>
        </p:nvSpPr>
        <p:spPr>
          <a:xfrm>
            <a:off x="5954538" y="4603399"/>
            <a:ext cx="11256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/>
              <a:t>impulsion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C74CF79-2CC5-5ED4-E654-13DA5C902BFF}"/>
              </a:ext>
            </a:extLst>
          </p:cNvPr>
          <p:cNvCxnSpPr>
            <a:cxnSpLocks/>
          </p:cNvCxnSpPr>
          <p:nvPr/>
        </p:nvCxnSpPr>
        <p:spPr>
          <a:xfrm flipH="1">
            <a:off x="4442122" y="4120380"/>
            <a:ext cx="688250" cy="471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17EA662-EA8C-3E66-9D65-C166165ECCE7}"/>
              </a:ext>
            </a:extLst>
          </p:cNvPr>
          <p:cNvCxnSpPr>
            <a:cxnSpLocks/>
          </p:cNvCxnSpPr>
          <p:nvPr/>
        </p:nvCxnSpPr>
        <p:spPr>
          <a:xfrm>
            <a:off x="5413527" y="4146729"/>
            <a:ext cx="849086" cy="4566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2B7897B-B355-FF0A-2158-C232A0071745}"/>
              </a:ext>
            </a:extLst>
          </p:cNvPr>
          <p:cNvSpPr txBox="1"/>
          <p:nvPr/>
        </p:nvSpPr>
        <p:spPr>
          <a:xfrm>
            <a:off x="121906" y="2415371"/>
            <a:ext cx="3664658" cy="4154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100" dirty="0"/>
              <a:t>Quadrivecteur position-temps :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F00092-E6E0-9D5F-94E4-3D5489EF341E}"/>
              </a:ext>
            </a:extLst>
          </p:cNvPr>
          <p:cNvSpPr txBox="1"/>
          <p:nvPr/>
        </p:nvSpPr>
        <p:spPr>
          <a:xfrm>
            <a:off x="2556653" y="1960766"/>
            <a:ext cx="4109715" cy="4154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100" dirty="0"/>
              <a:t>Quadrivecteur : quelques exemples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F60A829-B0EF-6275-336F-BDB871076FD7}"/>
                  </a:ext>
                </a:extLst>
              </p:cNvPr>
              <p:cNvSpPr txBox="1"/>
              <p:nvPr/>
            </p:nvSpPr>
            <p:spPr>
              <a:xfrm>
                <a:off x="3788833" y="2494676"/>
                <a:ext cx="2274569" cy="3231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1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𝑐𝑡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US" sz="21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21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F60A829-B0EF-6275-336F-BDB871076F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8833" y="2494676"/>
                <a:ext cx="2274569" cy="323165"/>
              </a:xfrm>
              <a:prstGeom prst="rect">
                <a:avLst/>
              </a:prstGeom>
              <a:blipFill>
                <a:blip r:embed="rId4"/>
                <a:stretch>
                  <a:fillRect t="-34615" b="-384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70F5C391-BEB0-E40F-E12E-D97438DE499E}"/>
              </a:ext>
            </a:extLst>
          </p:cNvPr>
          <p:cNvSpPr txBox="1"/>
          <p:nvPr/>
        </p:nvSpPr>
        <p:spPr>
          <a:xfrm>
            <a:off x="3876624" y="3304890"/>
            <a:ext cx="7786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/>
              <a:t>temps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6D44C92-550F-6EAF-C8BD-2CB41AF93B0F}"/>
              </a:ext>
            </a:extLst>
          </p:cNvPr>
          <p:cNvSpPr txBox="1"/>
          <p:nvPr/>
        </p:nvSpPr>
        <p:spPr>
          <a:xfrm>
            <a:off x="5693281" y="3297112"/>
            <a:ext cx="9621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/>
              <a:t>position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1B8207A-2999-A01A-0CC6-B6A9C812364E}"/>
              </a:ext>
            </a:extLst>
          </p:cNvPr>
          <p:cNvCxnSpPr>
            <a:cxnSpLocks/>
          </p:cNvCxnSpPr>
          <p:nvPr/>
        </p:nvCxnSpPr>
        <p:spPr>
          <a:xfrm flipH="1">
            <a:off x="4386049" y="2833192"/>
            <a:ext cx="688250" cy="471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5AB98C7-4B75-12B3-F083-11F017BA206D}"/>
              </a:ext>
            </a:extLst>
          </p:cNvPr>
          <p:cNvCxnSpPr>
            <a:cxnSpLocks/>
          </p:cNvCxnSpPr>
          <p:nvPr/>
        </p:nvCxnSpPr>
        <p:spPr>
          <a:xfrm>
            <a:off x="5372704" y="2840442"/>
            <a:ext cx="849086" cy="4566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itle 9">
            <a:extLst>
              <a:ext uri="{FF2B5EF4-FFF2-40B4-BE49-F238E27FC236}">
                <a16:creationId xmlns:a16="http://schemas.microsoft.com/office/drawing/2014/main" id="{A12E3A79-8E73-71C4-FAC2-5FE9A3EEF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/>
              <a:t>Quadrivecteur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998DF2-9896-0148-A894-9B2BA933B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DE90D8-E977-6906-4B72-3F348EC6C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90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0008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19DEB0C-1F2B-E8BE-1E11-75C6ED8B0196}"/>
                  </a:ext>
                </a:extLst>
              </p:cNvPr>
              <p:cNvSpPr txBox="1"/>
              <p:nvPr/>
            </p:nvSpPr>
            <p:spPr>
              <a:xfrm>
                <a:off x="121907" y="1141267"/>
                <a:ext cx="4081539" cy="3231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100" dirty="0"/>
                  <a:t>Soit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1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21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1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1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1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r>
                  <a:rPr lang="fr-FR" sz="2100" dirty="0"/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1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21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1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1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1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r>
                  <a:rPr lang="fr-FR" sz="2100" dirty="0"/>
                  <a:t> 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19DEB0C-1F2B-E8BE-1E11-75C6ED8B01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07" y="1141267"/>
                <a:ext cx="4081539" cy="323165"/>
              </a:xfrm>
              <a:prstGeom prst="rect">
                <a:avLst/>
              </a:prstGeom>
              <a:blipFill>
                <a:blip r:embed="rId2"/>
                <a:stretch>
                  <a:fillRect l="-4025" t="-22222" b="-481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EC859E4-0A60-30A6-148C-F19C8959F41E}"/>
              </a:ext>
            </a:extLst>
          </p:cNvPr>
          <p:cNvSpPr txBox="1"/>
          <p:nvPr/>
        </p:nvSpPr>
        <p:spPr>
          <a:xfrm>
            <a:off x="3999942" y="1106641"/>
            <a:ext cx="513717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dirty="0"/>
              <a:t> ; on définit le produit scalaire entre </a:t>
            </a:r>
            <a:r>
              <a:rPr lang="fr-FR" sz="2100" i="1" dirty="0"/>
              <a:t>P</a:t>
            </a:r>
            <a:r>
              <a:rPr lang="fr-FR" sz="2100" i="1" baseline="-25000" dirty="0"/>
              <a:t>1</a:t>
            </a:r>
            <a:r>
              <a:rPr lang="fr-FR" sz="2100" dirty="0"/>
              <a:t> et </a:t>
            </a:r>
            <a:r>
              <a:rPr lang="fr-FR" sz="2100" i="1" dirty="0"/>
              <a:t>P</a:t>
            </a:r>
            <a:r>
              <a:rPr lang="fr-FR" sz="2100" i="1" baseline="-25000" dirty="0"/>
              <a:t>2</a:t>
            </a:r>
            <a:r>
              <a:rPr lang="fr-FR" sz="2100" baseline="-25000" dirty="0"/>
              <a:t> </a:t>
            </a:r>
            <a:r>
              <a:rPr lang="fr-FR" sz="2100" dirty="0"/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70EA3DA-0F61-16DF-D326-84A67205BBCD}"/>
                  </a:ext>
                </a:extLst>
              </p:cNvPr>
              <p:cNvSpPr txBox="1"/>
              <p:nvPr/>
            </p:nvSpPr>
            <p:spPr>
              <a:xfrm>
                <a:off x="1603639" y="1975756"/>
                <a:ext cx="4894490" cy="4154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FR" sz="2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2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fr-FR" sz="2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≡(</m:t>
                    </m:r>
                    <m:sSub>
                      <m:sSubPr>
                        <m:ctrlPr>
                          <a:rPr lang="en-US" sz="2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7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700" b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sz="27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7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7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7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fr-FR" sz="2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27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7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7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n-US" sz="27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7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7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70EA3DA-0F61-16DF-D326-84A67205BB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3639" y="1975756"/>
                <a:ext cx="4894490" cy="415498"/>
              </a:xfrm>
              <a:prstGeom prst="rect">
                <a:avLst/>
              </a:prstGeom>
              <a:blipFill>
                <a:blip r:embed="rId3"/>
                <a:stretch>
                  <a:fillRect t="-8824" b="-352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FCD29A9-27F2-9395-F778-45C6470C929C}"/>
              </a:ext>
            </a:extLst>
          </p:cNvPr>
          <p:cNvSpPr txBox="1"/>
          <p:nvPr/>
        </p:nvSpPr>
        <p:spPr>
          <a:xfrm>
            <a:off x="187779" y="2775856"/>
            <a:ext cx="433702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dirty="0"/>
              <a:t>Même chose pour la position-temps 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B23C09C-DA5E-CE87-39B9-8DF117DFC9B6}"/>
                  </a:ext>
                </a:extLst>
              </p:cNvPr>
              <p:cNvSpPr txBox="1"/>
              <p:nvPr/>
            </p:nvSpPr>
            <p:spPr>
              <a:xfrm>
                <a:off x="1603639" y="3431289"/>
                <a:ext cx="4894490" cy="4154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FR" sz="2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2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fr-FR" sz="2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≡(</m:t>
                    </m:r>
                    <m:sSub>
                      <m:sSubPr>
                        <m:ctrlPr>
                          <a:rPr lang="en-US" sz="2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27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7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sz="27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7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700" b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sz="27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7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7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7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fr-FR" sz="2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27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7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7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n-US" sz="27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7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B23C09C-DA5E-CE87-39B9-8DF117DFC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3639" y="3431289"/>
                <a:ext cx="4894490" cy="415498"/>
              </a:xfrm>
              <a:prstGeom prst="rect">
                <a:avLst/>
              </a:prstGeom>
              <a:blipFill>
                <a:blip r:embed="rId4"/>
                <a:stretch>
                  <a:fillRect t="-6061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398030C1-3BD1-454A-1312-4259BF54E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/>
              <a:t>Quadrivecteur : le produit scalaire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E53E64-9D67-66CC-23C2-AF25B013E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5C7DCE-F217-D316-C94B-33286C7C1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91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46104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77D68E6-5398-D7C7-FFDE-9AE0363EAC2A}"/>
                  </a:ext>
                </a:extLst>
              </p:cNvPr>
              <p:cNvSpPr txBox="1"/>
              <p:nvPr/>
            </p:nvSpPr>
            <p:spPr>
              <a:xfrm>
                <a:off x="1" y="629952"/>
                <a:ext cx="9143999" cy="44012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ea typeface="Cambria Math" panose="02040503050406030204" pitchFamily="18" charset="0"/>
                  </a:rPr>
                  <a:t>Soit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r>
                  <a:rPr lang="fr-FR" sz="2000" dirty="0"/>
                  <a:t> le quadrivecteur impulsion d’une particule de masse </a:t>
                </a:r>
                <a:r>
                  <a:rPr lang="fr-FR" sz="2000" i="1" dirty="0"/>
                  <a:t>m. </a:t>
                </a:r>
              </a:p>
              <a:p>
                <a:r>
                  <a:rPr lang="fr-FR" sz="2000" dirty="0"/>
                  <a:t>Nous considérons alors le produit scalaire entre </a:t>
                </a:r>
                <a:r>
                  <a:rPr lang="fr-FR" sz="2000" i="1" dirty="0"/>
                  <a:t>P</a:t>
                </a:r>
                <a:r>
                  <a:rPr lang="fr-FR" sz="2000" dirty="0"/>
                  <a:t> et soi même :</a:t>
                </a:r>
              </a:p>
              <a:p>
                <a:endParaRPr lang="fr-FR" sz="2000" dirty="0"/>
              </a:p>
              <a:p>
                <a:endParaRPr lang="fr-FR" sz="2000" dirty="0"/>
              </a:p>
              <a:p>
                <a:r>
                  <a:rPr lang="fr-FR" sz="2000" dirty="0"/>
                  <a:t>Il est possible démontrer que :</a:t>
                </a:r>
              </a:p>
              <a:p>
                <a:endParaRPr lang="fr-FR" sz="2000" dirty="0"/>
              </a:p>
              <a:p>
                <a:endParaRPr lang="fr-FR" sz="2000" dirty="0"/>
              </a:p>
              <a:p>
                <a:r>
                  <a:rPr lang="fr-FR" sz="2000" b="1" dirty="0"/>
                  <a:t>Cette propriété ne dépend pas du référentiel choisi. </a:t>
                </a:r>
              </a:p>
              <a:p>
                <a:r>
                  <a:rPr lang="fr-FR" sz="2000" dirty="0"/>
                  <a:t>Pour cette raison on parle de </a:t>
                </a:r>
                <a:r>
                  <a:rPr lang="fr-FR" sz="2000" b="1" dirty="0"/>
                  <a:t>masse invariante</a:t>
                </a:r>
                <a:endParaRPr lang="fr-FR" sz="2000" b="1" i="1" dirty="0"/>
              </a:p>
              <a:p>
                <a:endParaRPr lang="fr-FR" sz="2000" b="1" i="1" dirty="0"/>
              </a:p>
              <a:p>
                <a:r>
                  <a:rPr lang="fr-FR" sz="2000" dirty="0"/>
                  <a:t>La </a:t>
                </a:r>
                <a:r>
                  <a:rPr lang="fr-FR" sz="2000" b="1" dirty="0"/>
                  <a:t>masse</a:t>
                </a:r>
                <a:r>
                  <a:rPr lang="fr-FR" sz="2000" dirty="0"/>
                  <a:t> est une </a:t>
                </a:r>
                <a:r>
                  <a:rPr lang="fr-FR" sz="2000" b="1" dirty="0"/>
                  <a:t>propriété intrinsèque et spécifique </a:t>
                </a:r>
                <a:r>
                  <a:rPr lang="fr-FR" sz="2000" dirty="0"/>
                  <a:t>d’une </a:t>
                </a:r>
                <a:r>
                  <a:rPr lang="fr-FR" sz="2000" b="1" dirty="0"/>
                  <a:t>particule</a:t>
                </a:r>
                <a:r>
                  <a:rPr lang="fr-FR" sz="2000" dirty="0"/>
                  <a:t> </a:t>
                </a:r>
              </a:p>
              <a:p>
                <a:endParaRPr lang="fr-FR" sz="2000" dirty="0"/>
              </a:p>
              <a:p>
                <a:r>
                  <a:rPr lang="fr-FR" sz="2000" b="1" dirty="0"/>
                  <a:t>Si nous mesurons la masse d’une particule on peut identifier cette particule avec certitude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77D68E6-5398-D7C7-FFDE-9AE0363EAC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629952"/>
                <a:ext cx="9143999" cy="4401205"/>
              </a:xfrm>
              <a:prstGeom prst="rect">
                <a:avLst/>
              </a:prstGeom>
              <a:blipFill>
                <a:blip r:embed="rId2"/>
                <a:stretch>
                  <a:fillRect l="-694" t="-1441" b="-17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23189EB-18B3-C3ED-2B34-1A9D36F69228}"/>
                  </a:ext>
                </a:extLst>
              </p:cNvPr>
              <p:cNvSpPr txBox="1"/>
              <p:nvPr/>
            </p:nvSpPr>
            <p:spPr>
              <a:xfrm>
                <a:off x="1623048" y="1375731"/>
                <a:ext cx="489449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acc>
                      <m:accPr>
                        <m:chr m:val="⃗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23189EB-18B3-C3ED-2B34-1A9D36F692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3048" y="1375731"/>
                <a:ext cx="4894490" cy="369332"/>
              </a:xfrm>
              <a:prstGeom prst="rect">
                <a:avLst/>
              </a:prstGeom>
              <a:blipFill>
                <a:blip r:embed="rId3"/>
                <a:stretch>
                  <a:fillRect t="-40000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5E0FC03-18D9-4EB2-957E-88A66FBF0FE9}"/>
                  </a:ext>
                </a:extLst>
              </p:cNvPr>
              <p:cNvSpPr txBox="1"/>
              <p:nvPr/>
            </p:nvSpPr>
            <p:spPr>
              <a:xfrm>
                <a:off x="1517374" y="2293300"/>
                <a:ext cx="489449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5E0FC03-18D9-4EB2-957E-88A66FBF0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7374" y="2293300"/>
                <a:ext cx="4894490" cy="369332"/>
              </a:xfrm>
              <a:prstGeom prst="rect">
                <a:avLst/>
              </a:prstGeom>
              <a:blipFill>
                <a:blip r:embed="rId4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5D8305C5-F7A3-9680-E8DC-C86058F01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masse invariante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25350C0-D800-0058-DBFC-5773543A7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688AD-5460-DA3A-3CFB-C25E72519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92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1782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77D68E6-5398-D7C7-FFDE-9AE0363EAC2A}"/>
                  </a:ext>
                </a:extLst>
              </p:cNvPr>
              <p:cNvSpPr txBox="1"/>
              <p:nvPr/>
            </p:nvSpPr>
            <p:spPr>
              <a:xfrm>
                <a:off x="1" y="629952"/>
                <a:ext cx="9143999" cy="44012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ea typeface="Cambria Math" panose="02040503050406030204" pitchFamily="18" charset="0"/>
                  </a:rPr>
                  <a:t>Soit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r>
                  <a:rPr lang="fr-FR" sz="2000" dirty="0"/>
                  <a:t> le quadrivecteur impulsion d’une particule de masse </a:t>
                </a:r>
                <a:r>
                  <a:rPr lang="fr-FR" sz="2000" i="1" dirty="0"/>
                  <a:t>m. </a:t>
                </a:r>
              </a:p>
              <a:p>
                <a:r>
                  <a:rPr lang="fr-FR" sz="2000" dirty="0"/>
                  <a:t>Nous considérons alors le produit scalaire entre </a:t>
                </a:r>
                <a:r>
                  <a:rPr lang="fr-FR" sz="2000" i="1" dirty="0"/>
                  <a:t>P</a:t>
                </a:r>
                <a:r>
                  <a:rPr lang="fr-FR" sz="2000" dirty="0"/>
                  <a:t> et soi même :</a:t>
                </a:r>
              </a:p>
              <a:p>
                <a:endParaRPr lang="fr-FR" sz="2000" dirty="0"/>
              </a:p>
              <a:p>
                <a:endParaRPr lang="fr-FR" sz="2000" dirty="0"/>
              </a:p>
              <a:p>
                <a:r>
                  <a:rPr lang="fr-FR" sz="2000" dirty="0"/>
                  <a:t>Il est possible démontrer que :</a:t>
                </a:r>
              </a:p>
              <a:p>
                <a:endParaRPr lang="fr-FR" sz="2000" dirty="0"/>
              </a:p>
              <a:p>
                <a:endParaRPr lang="fr-FR" sz="2000" dirty="0"/>
              </a:p>
              <a:p>
                <a:r>
                  <a:rPr lang="fr-FR" sz="2000" b="1" dirty="0"/>
                  <a:t>Cette propriété ne dépend pas du référentiel choisi. </a:t>
                </a:r>
              </a:p>
              <a:p>
                <a:r>
                  <a:rPr lang="fr-FR" sz="2000" dirty="0"/>
                  <a:t>Pour cette raison on parle de </a:t>
                </a:r>
                <a:r>
                  <a:rPr lang="fr-FR" sz="2000" b="1" dirty="0"/>
                  <a:t>masse invariante.</a:t>
                </a:r>
                <a:endParaRPr lang="fr-FR" sz="2000" b="1" i="1" dirty="0"/>
              </a:p>
              <a:p>
                <a:endParaRPr lang="fr-FR" sz="2000" b="1" i="1" dirty="0"/>
              </a:p>
              <a:p>
                <a:r>
                  <a:rPr lang="fr-FR" sz="2000" dirty="0"/>
                  <a:t>La </a:t>
                </a:r>
                <a:r>
                  <a:rPr lang="fr-FR" sz="2000" b="1" dirty="0"/>
                  <a:t>masse</a:t>
                </a:r>
                <a:r>
                  <a:rPr lang="fr-FR" sz="2000" dirty="0"/>
                  <a:t> est une </a:t>
                </a:r>
                <a:r>
                  <a:rPr lang="fr-FR" sz="2000" b="1" dirty="0"/>
                  <a:t>propriété intrinsèque et spécifique </a:t>
                </a:r>
                <a:r>
                  <a:rPr lang="fr-FR" sz="2000" dirty="0"/>
                  <a:t>d’une </a:t>
                </a:r>
                <a:r>
                  <a:rPr lang="fr-FR" sz="2000" b="1" dirty="0"/>
                  <a:t>particule</a:t>
                </a:r>
                <a:r>
                  <a:rPr lang="fr-FR" sz="2000" dirty="0"/>
                  <a:t> </a:t>
                </a:r>
              </a:p>
              <a:p>
                <a:endParaRPr lang="fr-FR" sz="2000" dirty="0"/>
              </a:p>
              <a:p>
                <a:r>
                  <a:rPr lang="fr-FR" sz="2000" b="1" dirty="0"/>
                  <a:t>Si nous mesurons la masse d’une particule on peut identifier cette particule avec certitude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77D68E6-5398-D7C7-FFDE-9AE0363EAC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629952"/>
                <a:ext cx="9143999" cy="4401205"/>
              </a:xfrm>
              <a:prstGeom prst="rect">
                <a:avLst/>
              </a:prstGeom>
              <a:blipFill>
                <a:blip r:embed="rId2"/>
                <a:stretch>
                  <a:fillRect l="-694" t="-1441" b="-17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23189EB-18B3-C3ED-2B34-1A9D36F69228}"/>
                  </a:ext>
                </a:extLst>
              </p:cNvPr>
              <p:cNvSpPr txBox="1"/>
              <p:nvPr/>
            </p:nvSpPr>
            <p:spPr>
              <a:xfrm>
                <a:off x="1623048" y="1375731"/>
                <a:ext cx="489449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acc>
                      <m:accPr>
                        <m:chr m:val="⃗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23189EB-18B3-C3ED-2B34-1A9D36F692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3048" y="1375731"/>
                <a:ext cx="4894490" cy="369332"/>
              </a:xfrm>
              <a:prstGeom prst="rect">
                <a:avLst/>
              </a:prstGeom>
              <a:blipFill>
                <a:blip r:embed="rId3"/>
                <a:stretch>
                  <a:fillRect t="-40000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5E0FC03-18D9-4EB2-957E-88A66FBF0FE9}"/>
                  </a:ext>
                </a:extLst>
              </p:cNvPr>
              <p:cNvSpPr txBox="1"/>
              <p:nvPr/>
            </p:nvSpPr>
            <p:spPr>
              <a:xfrm>
                <a:off x="2010356" y="2293300"/>
                <a:ext cx="4894490" cy="4475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  <m:r>
                            <a:rPr lang="fr-FR" sz="24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acc>
                            <m:accPr>
                              <m:chr m:val="⃗"/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</m:ra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5E0FC03-18D9-4EB2-957E-88A66FBF0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0356" y="2293300"/>
                <a:ext cx="4894490" cy="447558"/>
              </a:xfrm>
              <a:prstGeom prst="rect">
                <a:avLst/>
              </a:prstGeom>
              <a:blipFill>
                <a:blip r:embed="rId4"/>
                <a:stretch>
                  <a:fillRect t="-13514" b="-1621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5D8305C5-F7A3-9680-E8DC-C86058F01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masse invariante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C6F1D3F-0FF2-E376-DB94-9AEFAF63B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6E7979-3CD8-4C57-CE56-32F04EDF7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93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61774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77D68E6-5398-D7C7-FFDE-9AE0363EAC2A}"/>
                  </a:ext>
                </a:extLst>
              </p:cNvPr>
              <p:cNvSpPr txBox="1"/>
              <p:nvPr/>
            </p:nvSpPr>
            <p:spPr>
              <a:xfrm>
                <a:off x="1" y="629952"/>
                <a:ext cx="9143999" cy="44012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ea typeface="Cambria Math" panose="02040503050406030204" pitchFamily="18" charset="0"/>
                  </a:rPr>
                  <a:t>Soit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r>
                  <a:rPr lang="fr-FR" sz="2000" dirty="0"/>
                  <a:t> le quadrivecteur impulsion d’une particule de masse </a:t>
                </a:r>
                <a:r>
                  <a:rPr lang="fr-FR" sz="2000" i="1" dirty="0"/>
                  <a:t>m. </a:t>
                </a:r>
              </a:p>
              <a:p>
                <a:r>
                  <a:rPr lang="fr-FR" sz="2000" dirty="0"/>
                  <a:t>Nous considérons alors le produit scalaire entre </a:t>
                </a:r>
                <a:r>
                  <a:rPr lang="fr-FR" sz="2000" i="1" dirty="0"/>
                  <a:t>P</a:t>
                </a:r>
                <a:r>
                  <a:rPr lang="fr-FR" sz="2000" dirty="0"/>
                  <a:t> et soi même :</a:t>
                </a:r>
              </a:p>
              <a:p>
                <a:endParaRPr lang="fr-FR" sz="2000" dirty="0"/>
              </a:p>
              <a:p>
                <a:endParaRPr lang="fr-FR" sz="2000" dirty="0"/>
              </a:p>
              <a:p>
                <a:r>
                  <a:rPr lang="fr-FR" sz="2000" dirty="0"/>
                  <a:t>Il est possible démontrer que :</a:t>
                </a:r>
              </a:p>
              <a:p>
                <a:endParaRPr lang="fr-FR" sz="2000" dirty="0"/>
              </a:p>
              <a:p>
                <a:endParaRPr lang="fr-FR" sz="2000" dirty="0"/>
              </a:p>
              <a:p>
                <a:r>
                  <a:rPr lang="fr-FR" sz="2000" b="1" dirty="0"/>
                  <a:t>Cette propriété ne dépend pas du référentiel choisi. </a:t>
                </a:r>
              </a:p>
              <a:p>
                <a:r>
                  <a:rPr lang="fr-FR" sz="2000" dirty="0"/>
                  <a:t>Pour cette raison on parle de </a:t>
                </a:r>
                <a:r>
                  <a:rPr lang="fr-FR" sz="2000" b="1" dirty="0"/>
                  <a:t>masse invariante.</a:t>
                </a:r>
                <a:endParaRPr lang="fr-FR" sz="2000" b="1" i="1" dirty="0"/>
              </a:p>
              <a:p>
                <a:endParaRPr lang="fr-FR" sz="2000" b="1" i="1" dirty="0"/>
              </a:p>
              <a:p>
                <a:r>
                  <a:rPr lang="fr-FR" sz="2000" dirty="0"/>
                  <a:t>La </a:t>
                </a:r>
                <a:r>
                  <a:rPr lang="fr-FR" sz="2000" b="1" dirty="0"/>
                  <a:t>masse</a:t>
                </a:r>
                <a:r>
                  <a:rPr lang="fr-FR" sz="2000" dirty="0"/>
                  <a:t> est une </a:t>
                </a:r>
                <a:r>
                  <a:rPr lang="fr-FR" sz="2000" b="1" dirty="0"/>
                  <a:t>propriété intrinsèque et spécifique </a:t>
                </a:r>
                <a:r>
                  <a:rPr lang="fr-FR" sz="2000" dirty="0"/>
                  <a:t>d’une </a:t>
                </a:r>
                <a:r>
                  <a:rPr lang="fr-FR" sz="2000" b="1" dirty="0"/>
                  <a:t>particule</a:t>
                </a:r>
                <a:r>
                  <a:rPr lang="fr-FR" sz="2000" dirty="0"/>
                  <a:t> </a:t>
                </a:r>
              </a:p>
              <a:p>
                <a:endParaRPr lang="fr-FR" sz="2000" dirty="0"/>
              </a:p>
              <a:p>
                <a:r>
                  <a:rPr lang="fr-FR" sz="2000" b="1" dirty="0"/>
                  <a:t>Si nous mesurons la masse d’une particule on peut identifier cette particule avec certitude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77D68E6-5398-D7C7-FFDE-9AE0363EAC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629952"/>
                <a:ext cx="9143999" cy="4401205"/>
              </a:xfrm>
              <a:prstGeom prst="rect">
                <a:avLst/>
              </a:prstGeom>
              <a:blipFill>
                <a:blip r:embed="rId2"/>
                <a:stretch>
                  <a:fillRect l="-694" t="-1441" b="-17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23189EB-18B3-C3ED-2B34-1A9D36F69228}"/>
                  </a:ext>
                </a:extLst>
              </p:cNvPr>
              <p:cNvSpPr txBox="1"/>
              <p:nvPr/>
            </p:nvSpPr>
            <p:spPr>
              <a:xfrm>
                <a:off x="1623048" y="1375731"/>
                <a:ext cx="489449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acc>
                      <m:accPr>
                        <m:chr m:val="⃗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23189EB-18B3-C3ED-2B34-1A9D36F692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3048" y="1375731"/>
                <a:ext cx="4894490" cy="369332"/>
              </a:xfrm>
              <a:prstGeom prst="rect">
                <a:avLst/>
              </a:prstGeom>
              <a:blipFill>
                <a:blip r:embed="rId3"/>
                <a:stretch>
                  <a:fillRect t="-40000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5E0FC03-18D9-4EB2-957E-88A66FBF0FE9}"/>
                  </a:ext>
                </a:extLst>
              </p:cNvPr>
              <p:cNvSpPr txBox="1"/>
              <p:nvPr/>
            </p:nvSpPr>
            <p:spPr>
              <a:xfrm>
                <a:off x="2010356" y="2293300"/>
                <a:ext cx="4894490" cy="4475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  <m:r>
                            <a:rPr lang="fr-FR" sz="24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acc>
                            <m:accPr>
                              <m:chr m:val="⃗"/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</m:ra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5E0FC03-18D9-4EB2-957E-88A66FBF0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0356" y="2293300"/>
                <a:ext cx="4894490" cy="447558"/>
              </a:xfrm>
              <a:prstGeom prst="rect">
                <a:avLst/>
              </a:prstGeom>
              <a:blipFill>
                <a:blip r:embed="rId4"/>
                <a:stretch>
                  <a:fillRect t="-13514" b="-1621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5D8305C5-F7A3-9680-E8DC-C86058F01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masse invariante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loud Callout 1">
                <a:extLst>
                  <a:ext uri="{FF2B5EF4-FFF2-40B4-BE49-F238E27FC236}">
                    <a16:creationId xmlns:a16="http://schemas.microsoft.com/office/drawing/2014/main" id="{FCC6C48A-427D-17AF-3ED3-B34168703120}"/>
                  </a:ext>
                </a:extLst>
              </p:cNvPr>
              <p:cNvSpPr/>
              <p:nvPr/>
            </p:nvSpPr>
            <p:spPr>
              <a:xfrm>
                <a:off x="6424654" y="927674"/>
                <a:ext cx="2560320" cy="1644076"/>
              </a:xfrm>
              <a:prstGeom prst="cloudCallout">
                <a:avLst>
                  <a:gd name="adj1" fmla="val 2557"/>
                  <a:gd name="adj2" fmla="val 73664"/>
                </a:avLst>
              </a:prstGeom>
              <a:solidFill>
                <a:srgbClr val="FFB902"/>
              </a:solidFill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1600" dirty="0"/>
                  <a:t> si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acc>
                  </m:oMath>
                </a14:m>
                <a:endParaRPr lang="fr-FR" sz="1600" dirty="0"/>
              </a:p>
            </p:txBody>
          </p:sp>
        </mc:Choice>
        <mc:Fallback xmlns="">
          <p:sp>
            <p:nvSpPr>
              <p:cNvPr id="2" name="Cloud Callout 1">
                <a:extLst>
                  <a:ext uri="{FF2B5EF4-FFF2-40B4-BE49-F238E27FC236}">
                    <a16:creationId xmlns:a16="http://schemas.microsoft.com/office/drawing/2014/main" id="{FCC6C48A-427D-17AF-3ED3-B3416870312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4654" y="927674"/>
                <a:ext cx="2560320" cy="1644076"/>
              </a:xfrm>
              <a:prstGeom prst="cloudCallout">
                <a:avLst>
                  <a:gd name="adj1" fmla="val 2557"/>
                  <a:gd name="adj2" fmla="val 73664"/>
                </a:avLst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Wood human figure">
            <a:extLst>
              <a:ext uri="{FF2B5EF4-FFF2-40B4-BE49-F238E27FC236}">
                <a16:creationId xmlns:a16="http://schemas.microsoft.com/office/drawing/2014/main" id="{77215044-3869-D812-362B-D1F61315335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244" t="45123" r="39389" b="15730"/>
          <a:stretch/>
        </p:blipFill>
        <p:spPr>
          <a:xfrm>
            <a:off x="7342250" y="3052201"/>
            <a:ext cx="1530423" cy="1163625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C4EF2D-80B1-A7BB-62BC-BD227063F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ADA05C-66BE-3FBB-98F8-B4E5E40D1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94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52081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7AA6134-8309-CD06-B207-07836138DC53}"/>
              </a:ext>
            </a:extLst>
          </p:cNvPr>
          <p:cNvCxnSpPr>
            <a:cxnSpLocks/>
          </p:cNvCxnSpPr>
          <p:nvPr/>
        </p:nvCxnSpPr>
        <p:spPr>
          <a:xfrm>
            <a:off x="759278" y="2571750"/>
            <a:ext cx="7429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70AB73B-ECCE-F0E6-83FB-88EF77F42154}"/>
              </a:ext>
            </a:extLst>
          </p:cNvPr>
          <p:cNvCxnSpPr>
            <a:cxnSpLocks/>
          </p:cNvCxnSpPr>
          <p:nvPr/>
        </p:nvCxnSpPr>
        <p:spPr>
          <a:xfrm flipH="1">
            <a:off x="2294165" y="2571750"/>
            <a:ext cx="72662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Explosion 2 4">
            <a:extLst>
              <a:ext uri="{FF2B5EF4-FFF2-40B4-BE49-F238E27FC236}">
                <a16:creationId xmlns:a16="http://schemas.microsoft.com/office/drawing/2014/main" id="{2D18B369-1919-14DC-0A9C-045FB973B561}"/>
              </a:ext>
            </a:extLst>
          </p:cNvPr>
          <p:cNvSpPr/>
          <p:nvPr/>
        </p:nvSpPr>
        <p:spPr>
          <a:xfrm>
            <a:off x="1397563" y="2241583"/>
            <a:ext cx="1016399" cy="660335"/>
          </a:xfrm>
          <a:prstGeom prst="irregularSeal2">
            <a:avLst/>
          </a:prstGeom>
          <a:solidFill>
            <a:srgbClr val="FFFF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fr-FR" sz="700" b="1" kern="0" dirty="0">
                <a:solidFill>
                  <a:srgbClr val="FF0000"/>
                </a:solidFill>
                <a:latin typeface="Calibri" panose="020F0502020204030204"/>
              </a:rPr>
              <a:t>BANG!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E74DD3-93AB-C968-92F6-1BCC4CFB19EF}"/>
              </a:ext>
            </a:extLst>
          </p:cNvPr>
          <p:cNvSpPr txBox="1"/>
          <p:nvPr/>
        </p:nvSpPr>
        <p:spPr>
          <a:xfrm>
            <a:off x="737572" y="2225501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</a:t>
            </a:r>
            <a:r>
              <a:rPr lang="fr-FR" baseline="-25000" dirty="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7A2961-5AE5-F416-0A36-58DB27CE8D07}"/>
              </a:ext>
            </a:extLst>
          </p:cNvPr>
          <p:cNvSpPr txBox="1"/>
          <p:nvPr/>
        </p:nvSpPr>
        <p:spPr>
          <a:xfrm>
            <a:off x="2754522" y="2222276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</a:t>
            </a:r>
            <a:r>
              <a:rPr lang="fr-FR" baseline="-25000" dirty="0"/>
              <a:t>2</a:t>
            </a:r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A2CF30-0A14-0131-0085-B702E28CA7EF}"/>
              </a:ext>
            </a:extLst>
          </p:cNvPr>
          <p:cNvSpPr txBox="1"/>
          <p:nvPr/>
        </p:nvSpPr>
        <p:spPr>
          <a:xfrm>
            <a:off x="0" y="827912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100" dirty="0"/>
              <a:t>Lors de </a:t>
            </a:r>
            <a:r>
              <a:rPr lang="fr-FR" sz="2100" u="sng" dirty="0"/>
              <a:t>collisions des particules</a:t>
            </a:r>
            <a:r>
              <a:rPr lang="fr-FR" sz="2100" dirty="0"/>
              <a:t> et de leurs éventuelles désintégrations </a:t>
            </a:r>
            <a:r>
              <a:rPr lang="fr-FR" sz="2100" b="1" dirty="0"/>
              <a:t>le quadrivecteur impulsion totale se conserve</a:t>
            </a:r>
            <a:r>
              <a:rPr lang="fr-FR" sz="2100" dirty="0"/>
              <a:t>   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7A41CA-A342-E59A-3EB9-C98C918B7562}"/>
              </a:ext>
            </a:extLst>
          </p:cNvPr>
          <p:cNvCxnSpPr>
            <a:cxnSpLocks/>
          </p:cNvCxnSpPr>
          <p:nvPr/>
        </p:nvCxnSpPr>
        <p:spPr>
          <a:xfrm>
            <a:off x="3502478" y="1657350"/>
            <a:ext cx="0" cy="2075714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CAFAB47-54BC-8A68-CCBB-467CF52B850E}"/>
              </a:ext>
            </a:extLst>
          </p:cNvPr>
          <p:cNvSpPr txBox="1"/>
          <p:nvPr/>
        </p:nvSpPr>
        <p:spPr>
          <a:xfrm>
            <a:off x="1559378" y="1605592"/>
            <a:ext cx="58695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i="1" dirty="0"/>
              <a:t>avant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1453F4-5455-24C6-97E2-ED80F3AA9894}"/>
              </a:ext>
            </a:extLst>
          </p:cNvPr>
          <p:cNvSpPr txBox="1"/>
          <p:nvPr/>
        </p:nvSpPr>
        <p:spPr>
          <a:xfrm>
            <a:off x="4727121" y="1605592"/>
            <a:ext cx="5741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i="1" dirty="0"/>
              <a:t>après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293B341-96AC-C98F-3A96-22FF35CA7704}"/>
              </a:ext>
            </a:extLst>
          </p:cNvPr>
          <p:cNvCxnSpPr>
            <a:cxnSpLocks/>
          </p:cNvCxnSpPr>
          <p:nvPr/>
        </p:nvCxnSpPr>
        <p:spPr>
          <a:xfrm flipV="1">
            <a:off x="5151665" y="2057400"/>
            <a:ext cx="101081" cy="5111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2E67697-680B-BB4F-1925-17D5C51C886D}"/>
              </a:ext>
            </a:extLst>
          </p:cNvPr>
          <p:cNvCxnSpPr>
            <a:cxnSpLocks/>
          </p:cNvCxnSpPr>
          <p:nvPr/>
        </p:nvCxnSpPr>
        <p:spPr>
          <a:xfrm flipH="1">
            <a:off x="4940138" y="2574976"/>
            <a:ext cx="211527" cy="4816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987A0A7-69E2-FA0F-6697-691EFCC7462F}"/>
              </a:ext>
            </a:extLst>
          </p:cNvPr>
          <p:cNvCxnSpPr>
            <a:cxnSpLocks/>
          </p:cNvCxnSpPr>
          <p:nvPr/>
        </p:nvCxnSpPr>
        <p:spPr>
          <a:xfrm flipV="1">
            <a:off x="5151665" y="2133733"/>
            <a:ext cx="375558" cy="4412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D05EDD1-0342-F713-3B30-E9CB8F1F8415}"/>
              </a:ext>
            </a:extLst>
          </p:cNvPr>
          <p:cNvCxnSpPr>
            <a:cxnSpLocks/>
          </p:cNvCxnSpPr>
          <p:nvPr/>
        </p:nvCxnSpPr>
        <p:spPr>
          <a:xfrm>
            <a:off x="5151665" y="2568525"/>
            <a:ext cx="472785" cy="4759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C95A25A-4EC6-16F8-5558-ABDEA258481A}"/>
              </a:ext>
            </a:extLst>
          </p:cNvPr>
          <p:cNvCxnSpPr>
            <a:cxnSpLocks/>
          </p:cNvCxnSpPr>
          <p:nvPr/>
        </p:nvCxnSpPr>
        <p:spPr>
          <a:xfrm flipH="1">
            <a:off x="4572000" y="2578202"/>
            <a:ext cx="579665" cy="2376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4FD2037-2E6A-B0BB-A645-51D4334A680D}"/>
              </a:ext>
            </a:extLst>
          </p:cNvPr>
          <p:cNvSpPr txBox="1"/>
          <p:nvPr/>
        </p:nvSpPr>
        <p:spPr>
          <a:xfrm>
            <a:off x="4917687" y="184610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241AB3-28F4-1A52-2819-D1585D51AA01}"/>
              </a:ext>
            </a:extLst>
          </p:cNvPr>
          <p:cNvSpPr txBox="1"/>
          <p:nvPr/>
        </p:nvSpPr>
        <p:spPr>
          <a:xfrm>
            <a:off x="4248959" y="256852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5</a:t>
            </a:r>
            <a:endParaRPr lang="fr-FR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BB2C89-5370-562A-0B3C-4A9BF0433AF0}"/>
              </a:ext>
            </a:extLst>
          </p:cNvPr>
          <p:cNvSpPr txBox="1"/>
          <p:nvPr/>
        </p:nvSpPr>
        <p:spPr>
          <a:xfrm>
            <a:off x="5519429" y="190534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2</a:t>
            </a:r>
            <a:endParaRPr lang="fr-FR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FCEC9C2-6043-9C58-22ED-249199D05257}"/>
              </a:ext>
            </a:extLst>
          </p:cNvPr>
          <p:cNvSpPr txBox="1"/>
          <p:nvPr/>
        </p:nvSpPr>
        <p:spPr>
          <a:xfrm>
            <a:off x="5624450" y="28919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3</a:t>
            </a:r>
            <a:endParaRPr lang="fr-FR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45E6341-BB4F-CDC7-72E9-D9EDCEF199B6}"/>
              </a:ext>
            </a:extLst>
          </p:cNvPr>
          <p:cNvSpPr txBox="1"/>
          <p:nvPr/>
        </p:nvSpPr>
        <p:spPr>
          <a:xfrm>
            <a:off x="4771101" y="30436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4</a:t>
            </a:r>
            <a:endParaRPr lang="fr-FR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FBE60AA-C113-B821-B8EF-B8C7C2DD511B}"/>
              </a:ext>
            </a:extLst>
          </p:cNvPr>
          <p:cNvCxnSpPr>
            <a:cxnSpLocks/>
          </p:cNvCxnSpPr>
          <p:nvPr/>
        </p:nvCxnSpPr>
        <p:spPr>
          <a:xfrm flipH="1" flipV="1">
            <a:off x="4762936" y="2383833"/>
            <a:ext cx="380564" cy="191592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18C909E-FFD2-F73C-C476-C8A4AD500865}"/>
              </a:ext>
            </a:extLst>
          </p:cNvPr>
          <p:cNvSpPr txBox="1"/>
          <p:nvPr/>
        </p:nvSpPr>
        <p:spPr>
          <a:xfrm>
            <a:off x="4489554" y="2037584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i</a:t>
            </a:r>
            <a:endParaRPr lang="fr-FR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45CC40F-8816-CE6B-48EA-56AEBA64D5D8}"/>
              </a:ext>
            </a:extLst>
          </p:cNvPr>
          <p:cNvCxnSpPr>
            <a:cxnSpLocks/>
          </p:cNvCxnSpPr>
          <p:nvPr/>
        </p:nvCxnSpPr>
        <p:spPr>
          <a:xfrm>
            <a:off x="5138949" y="2576488"/>
            <a:ext cx="708541" cy="13186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6D66EA1E-3049-93A8-E3A4-714A76B9B8EE}"/>
              </a:ext>
            </a:extLst>
          </p:cNvPr>
          <p:cNvSpPr txBox="1"/>
          <p:nvPr/>
        </p:nvSpPr>
        <p:spPr>
          <a:xfrm>
            <a:off x="5833910" y="231753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Q</a:t>
            </a:r>
            <a:r>
              <a:rPr lang="fr-FR" baseline="-25000" dirty="0" err="1"/>
              <a:t>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EC5ADAD-C185-1344-0A24-B1EC8302986A}"/>
                  </a:ext>
                </a:extLst>
              </p:cNvPr>
              <p:cNvSpPr txBox="1"/>
              <p:nvPr/>
            </p:nvSpPr>
            <p:spPr>
              <a:xfrm>
                <a:off x="299103" y="3479258"/>
                <a:ext cx="3049489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fr-FR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sz="1500" dirty="0"/>
                  <a:t> =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sz="1500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n-US" sz="1500" i="1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fr-FR" sz="15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EC5ADAD-C185-1344-0A24-B1EC830298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103" y="3479258"/>
                <a:ext cx="3049489" cy="230832"/>
              </a:xfrm>
              <a:prstGeom prst="rect">
                <a:avLst/>
              </a:prstGeom>
              <a:blipFill>
                <a:blip r:embed="rId2"/>
                <a:stretch>
                  <a:fillRect l="-2075" t="-26316" r="-2075" b="-421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C83ECF1-7B23-36EF-0365-BDA0CC1FBAFA}"/>
                  </a:ext>
                </a:extLst>
              </p:cNvPr>
              <p:cNvSpPr txBox="1"/>
              <p:nvPr/>
            </p:nvSpPr>
            <p:spPr>
              <a:xfrm>
                <a:off x="52126" y="1876711"/>
                <a:ext cx="1345438" cy="3000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fr-FR" sz="135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C83ECF1-7B23-36EF-0365-BDA0CC1FBA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26" y="1876711"/>
                <a:ext cx="1345438" cy="300082"/>
              </a:xfrm>
              <a:prstGeom prst="rect">
                <a:avLst/>
              </a:prstGeom>
              <a:blipFill>
                <a:blip r:embed="rId3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88F844C-AA02-99DD-95B6-75BC6D53E34F}"/>
                  </a:ext>
                </a:extLst>
              </p:cNvPr>
              <p:cNvSpPr txBox="1"/>
              <p:nvPr/>
            </p:nvSpPr>
            <p:spPr>
              <a:xfrm>
                <a:off x="6462182" y="1876933"/>
                <a:ext cx="1345438" cy="3000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fr-FR" sz="135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88F844C-AA02-99DD-95B6-75BC6D53E3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2182" y="1876933"/>
                <a:ext cx="1345438" cy="300082"/>
              </a:xfrm>
              <a:prstGeom prst="rect">
                <a:avLst/>
              </a:prstGeom>
              <a:blipFill>
                <a:blip r:embed="rId4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75011D5C-3757-44BB-9A5F-4D486686D830}"/>
                  </a:ext>
                </a:extLst>
              </p:cNvPr>
              <p:cNvSpPr txBox="1"/>
              <p:nvPr/>
            </p:nvSpPr>
            <p:spPr>
              <a:xfrm>
                <a:off x="3659973" y="3502231"/>
                <a:ext cx="5389681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fr-FR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+…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+…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5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sz="1500">
                        <a:latin typeface="Cambria Math" panose="02040503050406030204" pitchFamily="18" charset="0"/>
                      </a:rPr>
                      <m:t>+…+</m:t>
                    </m:r>
                  </m:oMath>
                </a14:m>
                <a:r>
                  <a:rPr lang="en-US" sz="15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acc>
                    <m:r>
                      <a:rPr lang="en-US" sz="1500" i="1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en-US" sz="15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75011D5C-3757-44BB-9A5F-4D486686D8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9973" y="3502231"/>
                <a:ext cx="5389681" cy="230832"/>
              </a:xfrm>
              <a:prstGeom prst="rect">
                <a:avLst/>
              </a:prstGeom>
              <a:blipFill>
                <a:blip r:embed="rId5"/>
                <a:stretch>
                  <a:fillRect l="-1647" t="-5556" r="-706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4892C683-ECBC-7A02-F3F0-1DCC5C8EF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/>
              <a:t>Conservation du quadrivecteur impulsion</a:t>
            </a:r>
            <a:endParaRPr lang="fr-FR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60FA6FE-41DE-68C4-7AF1-FA28CD857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A6EE628-5882-7CD3-EC45-CA5D7D076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95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51679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7AA6134-8309-CD06-B207-07836138DC53}"/>
              </a:ext>
            </a:extLst>
          </p:cNvPr>
          <p:cNvCxnSpPr>
            <a:cxnSpLocks/>
          </p:cNvCxnSpPr>
          <p:nvPr/>
        </p:nvCxnSpPr>
        <p:spPr>
          <a:xfrm>
            <a:off x="759278" y="2571750"/>
            <a:ext cx="7429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70AB73B-ECCE-F0E6-83FB-88EF77F42154}"/>
              </a:ext>
            </a:extLst>
          </p:cNvPr>
          <p:cNvCxnSpPr>
            <a:cxnSpLocks/>
          </p:cNvCxnSpPr>
          <p:nvPr/>
        </p:nvCxnSpPr>
        <p:spPr>
          <a:xfrm flipH="1">
            <a:off x="2294165" y="2571750"/>
            <a:ext cx="72662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Explosion 2 4">
            <a:extLst>
              <a:ext uri="{FF2B5EF4-FFF2-40B4-BE49-F238E27FC236}">
                <a16:creationId xmlns:a16="http://schemas.microsoft.com/office/drawing/2014/main" id="{2D18B369-1919-14DC-0A9C-045FB973B561}"/>
              </a:ext>
            </a:extLst>
          </p:cNvPr>
          <p:cNvSpPr/>
          <p:nvPr/>
        </p:nvSpPr>
        <p:spPr>
          <a:xfrm>
            <a:off x="1397563" y="2241583"/>
            <a:ext cx="1016399" cy="660335"/>
          </a:xfrm>
          <a:prstGeom prst="irregularSeal2">
            <a:avLst/>
          </a:prstGeom>
          <a:solidFill>
            <a:srgbClr val="FFFF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fr-FR" sz="700" b="1" kern="0" dirty="0">
                <a:solidFill>
                  <a:srgbClr val="FF0000"/>
                </a:solidFill>
                <a:latin typeface="Calibri" panose="020F0502020204030204"/>
              </a:rPr>
              <a:t>BANG!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E74DD3-93AB-C968-92F6-1BCC4CFB19EF}"/>
              </a:ext>
            </a:extLst>
          </p:cNvPr>
          <p:cNvSpPr txBox="1"/>
          <p:nvPr/>
        </p:nvSpPr>
        <p:spPr>
          <a:xfrm>
            <a:off x="737572" y="2225501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</a:t>
            </a:r>
            <a:r>
              <a:rPr lang="fr-FR" baseline="-25000" dirty="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7A2961-5AE5-F416-0A36-58DB27CE8D07}"/>
              </a:ext>
            </a:extLst>
          </p:cNvPr>
          <p:cNvSpPr txBox="1"/>
          <p:nvPr/>
        </p:nvSpPr>
        <p:spPr>
          <a:xfrm>
            <a:off x="2754522" y="2222276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</a:t>
            </a:r>
            <a:r>
              <a:rPr lang="fr-FR" baseline="-25000" dirty="0"/>
              <a:t>2</a:t>
            </a:r>
            <a:endParaRPr lang="fr-FR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7A41CA-A342-E59A-3EB9-C98C918B7562}"/>
              </a:ext>
            </a:extLst>
          </p:cNvPr>
          <p:cNvCxnSpPr>
            <a:cxnSpLocks/>
          </p:cNvCxnSpPr>
          <p:nvPr/>
        </p:nvCxnSpPr>
        <p:spPr>
          <a:xfrm>
            <a:off x="3502478" y="1657350"/>
            <a:ext cx="0" cy="2075714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CAFAB47-54BC-8A68-CCBB-467CF52B850E}"/>
              </a:ext>
            </a:extLst>
          </p:cNvPr>
          <p:cNvSpPr txBox="1"/>
          <p:nvPr/>
        </p:nvSpPr>
        <p:spPr>
          <a:xfrm>
            <a:off x="1559378" y="1605592"/>
            <a:ext cx="58695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i="1" dirty="0"/>
              <a:t>avant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1453F4-5455-24C6-97E2-ED80F3AA9894}"/>
              </a:ext>
            </a:extLst>
          </p:cNvPr>
          <p:cNvSpPr txBox="1"/>
          <p:nvPr/>
        </p:nvSpPr>
        <p:spPr>
          <a:xfrm>
            <a:off x="4727121" y="1605592"/>
            <a:ext cx="5741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i="1" dirty="0"/>
              <a:t>après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293B341-96AC-C98F-3A96-22FF35CA7704}"/>
              </a:ext>
            </a:extLst>
          </p:cNvPr>
          <p:cNvCxnSpPr>
            <a:cxnSpLocks/>
          </p:cNvCxnSpPr>
          <p:nvPr/>
        </p:nvCxnSpPr>
        <p:spPr>
          <a:xfrm flipV="1">
            <a:off x="5151665" y="2057400"/>
            <a:ext cx="101081" cy="5111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2E67697-680B-BB4F-1925-17D5C51C886D}"/>
              </a:ext>
            </a:extLst>
          </p:cNvPr>
          <p:cNvCxnSpPr>
            <a:cxnSpLocks/>
          </p:cNvCxnSpPr>
          <p:nvPr/>
        </p:nvCxnSpPr>
        <p:spPr>
          <a:xfrm flipH="1">
            <a:off x="4940138" y="2574976"/>
            <a:ext cx="211527" cy="4816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987A0A7-69E2-FA0F-6697-691EFCC7462F}"/>
              </a:ext>
            </a:extLst>
          </p:cNvPr>
          <p:cNvCxnSpPr>
            <a:cxnSpLocks/>
          </p:cNvCxnSpPr>
          <p:nvPr/>
        </p:nvCxnSpPr>
        <p:spPr>
          <a:xfrm flipV="1">
            <a:off x="5151665" y="2133733"/>
            <a:ext cx="375558" cy="4412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D05EDD1-0342-F713-3B30-E9CB8F1F8415}"/>
              </a:ext>
            </a:extLst>
          </p:cNvPr>
          <p:cNvCxnSpPr>
            <a:cxnSpLocks/>
          </p:cNvCxnSpPr>
          <p:nvPr/>
        </p:nvCxnSpPr>
        <p:spPr>
          <a:xfrm>
            <a:off x="5151665" y="2568525"/>
            <a:ext cx="472785" cy="4759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C95A25A-4EC6-16F8-5558-ABDEA258481A}"/>
              </a:ext>
            </a:extLst>
          </p:cNvPr>
          <p:cNvCxnSpPr>
            <a:cxnSpLocks/>
          </p:cNvCxnSpPr>
          <p:nvPr/>
        </p:nvCxnSpPr>
        <p:spPr>
          <a:xfrm flipH="1">
            <a:off x="4572000" y="2578202"/>
            <a:ext cx="579665" cy="2376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4FD2037-2E6A-B0BB-A645-51D4334A680D}"/>
              </a:ext>
            </a:extLst>
          </p:cNvPr>
          <p:cNvSpPr txBox="1"/>
          <p:nvPr/>
        </p:nvSpPr>
        <p:spPr>
          <a:xfrm>
            <a:off x="4917687" y="184610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241AB3-28F4-1A52-2819-D1585D51AA01}"/>
              </a:ext>
            </a:extLst>
          </p:cNvPr>
          <p:cNvSpPr txBox="1"/>
          <p:nvPr/>
        </p:nvSpPr>
        <p:spPr>
          <a:xfrm>
            <a:off x="4248959" y="256852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5</a:t>
            </a:r>
            <a:endParaRPr lang="fr-FR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BB2C89-5370-562A-0B3C-4A9BF0433AF0}"/>
              </a:ext>
            </a:extLst>
          </p:cNvPr>
          <p:cNvSpPr txBox="1"/>
          <p:nvPr/>
        </p:nvSpPr>
        <p:spPr>
          <a:xfrm>
            <a:off x="5519429" y="190534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2</a:t>
            </a:r>
            <a:endParaRPr lang="fr-FR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FCEC9C2-6043-9C58-22ED-249199D05257}"/>
              </a:ext>
            </a:extLst>
          </p:cNvPr>
          <p:cNvSpPr txBox="1"/>
          <p:nvPr/>
        </p:nvSpPr>
        <p:spPr>
          <a:xfrm>
            <a:off x="5624450" y="28919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3</a:t>
            </a:r>
            <a:endParaRPr lang="fr-FR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45E6341-BB4F-CDC7-72E9-D9EDCEF199B6}"/>
              </a:ext>
            </a:extLst>
          </p:cNvPr>
          <p:cNvSpPr txBox="1"/>
          <p:nvPr/>
        </p:nvSpPr>
        <p:spPr>
          <a:xfrm>
            <a:off x="4771101" y="30436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4</a:t>
            </a:r>
            <a:endParaRPr lang="fr-FR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FBE60AA-C113-B821-B8EF-B8C7C2DD511B}"/>
              </a:ext>
            </a:extLst>
          </p:cNvPr>
          <p:cNvCxnSpPr>
            <a:cxnSpLocks/>
          </p:cNvCxnSpPr>
          <p:nvPr/>
        </p:nvCxnSpPr>
        <p:spPr>
          <a:xfrm flipH="1" flipV="1">
            <a:off x="4762936" y="2383833"/>
            <a:ext cx="380564" cy="191592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18C909E-FFD2-F73C-C476-C8A4AD500865}"/>
              </a:ext>
            </a:extLst>
          </p:cNvPr>
          <p:cNvSpPr txBox="1"/>
          <p:nvPr/>
        </p:nvSpPr>
        <p:spPr>
          <a:xfrm>
            <a:off x="4489554" y="2037584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i</a:t>
            </a:r>
            <a:endParaRPr lang="fr-FR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45CC40F-8816-CE6B-48EA-56AEBA64D5D8}"/>
              </a:ext>
            </a:extLst>
          </p:cNvPr>
          <p:cNvCxnSpPr>
            <a:cxnSpLocks/>
          </p:cNvCxnSpPr>
          <p:nvPr/>
        </p:nvCxnSpPr>
        <p:spPr>
          <a:xfrm>
            <a:off x="5138949" y="2576488"/>
            <a:ext cx="708541" cy="13186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6D66EA1E-3049-93A8-E3A4-714A76B9B8EE}"/>
              </a:ext>
            </a:extLst>
          </p:cNvPr>
          <p:cNvSpPr txBox="1"/>
          <p:nvPr/>
        </p:nvSpPr>
        <p:spPr>
          <a:xfrm>
            <a:off x="5833910" y="231753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Q</a:t>
            </a:r>
            <a:r>
              <a:rPr lang="fr-FR" baseline="-25000" dirty="0" err="1"/>
              <a:t>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EC5ADAD-C185-1344-0A24-B1EC8302986A}"/>
                  </a:ext>
                </a:extLst>
              </p:cNvPr>
              <p:cNvSpPr txBox="1"/>
              <p:nvPr/>
            </p:nvSpPr>
            <p:spPr>
              <a:xfrm>
                <a:off x="299103" y="3479258"/>
                <a:ext cx="3049489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fr-FR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sz="1500" dirty="0"/>
                  <a:t> =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sz="1500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n-US" sz="1500" i="1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fr-FR" sz="15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EC5ADAD-C185-1344-0A24-B1EC830298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103" y="3479258"/>
                <a:ext cx="3049489" cy="230832"/>
              </a:xfrm>
              <a:prstGeom prst="rect">
                <a:avLst/>
              </a:prstGeom>
              <a:blipFill>
                <a:blip r:embed="rId2"/>
                <a:stretch>
                  <a:fillRect l="-2075" t="-26316" r="-2075" b="-421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C83ECF1-7B23-36EF-0365-BDA0CC1FBAFA}"/>
                  </a:ext>
                </a:extLst>
              </p:cNvPr>
              <p:cNvSpPr txBox="1"/>
              <p:nvPr/>
            </p:nvSpPr>
            <p:spPr>
              <a:xfrm>
                <a:off x="52126" y="1876711"/>
                <a:ext cx="1345438" cy="3000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fr-FR" sz="135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C83ECF1-7B23-36EF-0365-BDA0CC1FBA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26" y="1876711"/>
                <a:ext cx="1345438" cy="300082"/>
              </a:xfrm>
              <a:prstGeom prst="rect">
                <a:avLst/>
              </a:prstGeom>
              <a:blipFill>
                <a:blip r:embed="rId3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88F844C-AA02-99DD-95B6-75BC6D53E34F}"/>
                  </a:ext>
                </a:extLst>
              </p:cNvPr>
              <p:cNvSpPr txBox="1"/>
              <p:nvPr/>
            </p:nvSpPr>
            <p:spPr>
              <a:xfrm>
                <a:off x="6462182" y="1876933"/>
                <a:ext cx="1345438" cy="3000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fr-FR" sz="135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88F844C-AA02-99DD-95B6-75BC6D53E3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2182" y="1876933"/>
                <a:ext cx="1345438" cy="300082"/>
              </a:xfrm>
              <a:prstGeom prst="rect">
                <a:avLst/>
              </a:prstGeom>
              <a:blipFill>
                <a:blip r:embed="rId4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75011D5C-3757-44BB-9A5F-4D486686D830}"/>
                  </a:ext>
                </a:extLst>
              </p:cNvPr>
              <p:cNvSpPr txBox="1"/>
              <p:nvPr/>
            </p:nvSpPr>
            <p:spPr>
              <a:xfrm>
                <a:off x="3659973" y="3502231"/>
                <a:ext cx="5389681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fr-FR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+…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+…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5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sz="1500">
                        <a:latin typeface="Cambria Math" panose="02040503050406030204" pitchFamily="18" charset="0"/>
                      </a:rPr>
                      <m:t>+…+</m:t>
                    </m:r>
                  </m:oMath>
                </a14:m>
                <a:r>
                  <a:rPr lang="en-US" sz="15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acc>
                    <m:r>
                      <a:rPr lang="en-US" sz="1500" i="1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en-US" sz="15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75011D5C-3757-44BB-9A5F-4D486686D8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9973" y="3502231"/>
                <a:ext cx="5389681" cy="230832"/>
              </a:xfrm>
              <a:prstGeom prst="rect">
                <a:avLst/>
              </a:prstGeom>
              <a:blipFill>
                <a:blip r:embed="rId5"/>
                <a:stretch>
                  <a:fillRect l="-1647" t="-5556" r="-706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27D6FAD-190F-91E7-90B5-7F9F27EB186D}"/>
                  </a:ext>
                </a:extLst>
              </p:cNvPr>
              <p:cNvSpPr txBox="1"/>
              <p:nvPr/>
            </p:nvSpPr>
            <p:spPr>
              <a:xfrm>
                <a:off x="2632545" y="3985553"/>
                <a:ext cx="173986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𝒕𝒐𝒕</m:t>
                          </m:r>
                        </m:sub>
                      </m:sSub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𝒕𝒐𝒕</m:t>
                          </m:r>
                        </m:sub>
                      </m:sSub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27D6FAD-190F-91E7-90B5-7F9F27EB18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2545" y="3985553"/>
                <a:ext cx="1739867" cy="369332"/>
              </a:xfrm>
              <a:prstGeom prst="rect">
                <a:avLst/>
              </a:prstGeom>
              <a:blipFill>
                <a:blip r:embed="rId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5F8CE67C-3454-DBEC-CBFB-C19622B7FE16}"/>
              </a:ext>
            </a:extLst>
          </p:cNvPr>
          <p:cNvSpPr txBox="1"/>
          <p:nvPr/>
        </p:nvSpPr>
        <p:spPr>
          <a:xfrm>
            <a:off x="0" y="827912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100" dirty="0"/>
              <a:t>Lors de </a:t>
            </a:r>
            <a:r>
              <a:rPr lang="fr-FR" sz="2100" u="sng" dirty="0"/>
              <a:t>collisions des particules</a:t>
            </a:r>
            <a:r>
              <a:rPr lang="fr-FR" sz="2100" dirty="0"/>
              <a:t> et de leurs éventuelles désintégrations </a:t>
            </a:r>
            <a:r>
              <a:rPr lang="fr-FR" sz="2100" b="1" dirty="0"/>
              <a:t>le quadrivecteur impulsion totale se conserve</a:t>
            </a:r>
            <a:r>
              <a:rPr lang="fr-FR" sz="2100" dirty="0"/>
              <a:t>   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7913972-3C07-2E1B-6968-0DECA7915210}"/>
              </a:ext>
            </a:extLst>
          </p:cNvPr>
          <p:cNvSpPr txBox="1">
            <a:spLocks/>
          </p:cNvSpPr>
          <p:nvPr/>
        </p:nvSpPr>
        <p:spPr>
          <a:xfrm>
            <a:off x="228600" y="18627"/>
            <a:ext cx="8686800" cy="601265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FF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fr-FR" dirty="0"/>
              <a:t>Conservation du quadrivecteur impulsion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7660B98-2C50-C958-4B17-F855AFC49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691DED4-FE14-FB9C-774A-D036E7493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96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23472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7AA6134-8309-CD06-B207-07836138DC53}"/>
              </a:ext>
            </a:extLst>
          </p:cNvPr>
          <p:cNvCxnSpPr>
            <a:cxnSpLocks/>
          </p:cNvCxnSpPr>
          <p:nvPr/>
        </p:nvCxnSpPr>
        <p:spPr>
          <a:xfrm>
            <a:off x="759278" y="2571750"/>
            <a:ext cx="7429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70AB73B-ECCE-F0E6-83FB-88EF77F42154}"/>
              </a:ext>
            </a:extLst>
          </p:cNvPr>
          <p:cNvCxnSpPr>
            <a:cxnSpLocks/>
          </p:cNvCxnSpPr>
          <p:nvPr/>
        </p:nvCxnSpPr>
        <p:spPr>
          <a:xfrm flipH="1">
            <a:off x="2294165" y="2571750"/>
            <a:ext cx="72662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Explosion 2 4">
            <a:extLst>
              <a:ext uri="{FF2B5EF4-FFF2-40B4-BE49-F238E27FC236}">
                <a16:creationId xmlns:a16="http://schemas.microsoft.com/office/drawing/2014/main" id="{2D18B369-1919-14DC-0A9C-045FB973B561}"/>
              </a:ext>
            </a:extLst>
          </p:cNvPr>
          <p:cNvSpPr/>
          <p:nvPr/>
        </p:nvSpPr>
        <p:spPr>
          <a:xfrm>
            <a:off x="1397563" y="2241583"/>
            <a:ext cx="1016399" cy="660335"/>
          </a:xfrm>
          <a:prstGeom prst="irregularSeal2">
            <a:avLst/>
          </a:prstGeom>
          <a:solidFill>
            <a:srgbClr val="FFFF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fr-FR" sz="700" b="1" kern="0" dirty="0">
                <a:solidFill>
                  <a:srgbClr val="FF0000"/>
                </a:solidFill>
                <a:latin typeface="Calibri" panose="020F0502020204030204"/>
              </a:rPr>
              <a:t>BANG!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E74DD3-93AB-C968-92F6-1BCC4CFB19EF}"/>
              </a:ext>
            </a:extLst>
          </p:cNvPr>
          <p:cNvSpPr txBox="1"/>
          <p:nvPr/>
        </p:nvSpPr>
        <p:spPr>
          <a:xfrm>
            <a:off x="737572" y="2225501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</a:t>
            </a:r>
            <a:r>
              <a:rPr lang="fr-FR" baseline="-25000" dirty="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7A2961-5AE5-F416-0A36-58DB27CE8D07}"/>
              </a:ext>
            </a:extLst>
          </p:cNvPr>
          <p:cNvSpPr txBox="1"/>
          <p:nvPr/>
        </p:nvSpPr>
        <p:spPr>
          <a:xfrm>
            <a:off x="2754522" y="2222276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</a:t>
            </a:r>
            <a:r>
              <a:rPr lang="fr-FR" baseline="-25000" dirty="0"/>
              <a:t>2</a:t>
            </a:r>
            <a:endParaRPr lang="fr-FR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7A41CA-A342-E59A-3EB9-C98C918B7562}"/>
              </a:ext>
            </a:extLst>
          </p:cNvPr>
          <p:cNvCxnSpPr>
            <a:cxnSpLocks/>
          </p:cNvCxnSpPr>
          <p:nvPr/>
        </p:nvCxnSpPr>
        <p:spPr>
          <a:xfrm>
            <a:off x="3502478" y="1657350"/>
            <a:ext cx="0" cy="2075714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CAFAB47-54BC-8A68-CCBB-467CF52B850E}"/>
              </a:ext>
            </a:extLst>
          </p:cNvPr>
          <p:cNvSpPr txBox="1"/>
          <p:nvPr/>
        </p:nvSpPr>
        <p:spPr>
          <a:xfrm>
            <a:off x="1559378" y="1605592"/>
            <a:ext cx="58695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i="1" dirty="0"/>
              <a:t>avant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1453F4-5455-24C6-97E2-ED80F3AA9894}"/>
              </a:ext>
            </a:extLst>
          </p:cNvPr>
          <p:cNvSpPr txBox="1"/>
          <p:nvPr/>
        </p:nvSpPr>
        <p:spPr>
          <a:xfrm>
            <a:off x="4727121" y="1605592"/>
            <a:ext cx="5741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i="1" dirty="0"/>
              <a:t>après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293B341-96AC-C98F-3A96-22FF35CA7704}"/>
              </a:ext>
            </a:extLst>
          </p:cNvPr>
          <p:cNvCxnSpPr>
            <a:cxnSpLocks/>
          </p:cNvCxnSpPr>
          <p:nvPr/>
        </p:nvCxnSpPr>
        <p:spPr>
          <a:xfrm flipV="1">
            <a:off x="5151665" y="2057400"/>
            <a:ext cx="101081" cy="5111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2E67697-680B-BB4F-1925-17D5C51C886D}"/>
              </a:ext>
            </a:extLst>
          </p:cNvPr>
          <p:cNvCxnSpPr>
            <a:cxnSpLocks/>
          </p:cNvCxnSpPr>
          <p:nvPr/>
        </p:nvCxnSpPr>
        <p:spPr>
          <a:xfrm flipH="1">
            <a:off x="4940138" y="2574976"/>
            <a:ext cx="211527" cy="4816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987A0A7-69E2-FA0F-6697-691EFCC7462F}"/>
              </a:ext>
            </a:extLst>
          </p:cNvPr>
          <p:cNvCxnSpPr>
            <a:cxnSpLocks/>
          </p:cNvCxnSpPr>
          <p:nvPr/>
        </p:nvCxnSpPr>
        <p:spPr>
          <a:xfrm flipV="1">
            <a:off x="5151665" y="2133733"/>
            <a:ext cx="375558" cy="4412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D05EDD1-0342-F713-3B30-E9CB8F1F8415}"/>
              </a:ext>
            </a:extLst>
          </p:cNvPr>
          <p:cNvCxnSpPr>
            <a:cxnSpLocks/>
          </p:cNvCxnSpPr>
          <p:nvPr/>
        </p:nvCxnSpPr>
        <p:spPr>
          <a:xfrm>
            <a:off x="5151665" y="2568525"/>
            <a:ext cx="472785" cy="4759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C95A25A-4EC6-16F8-5558-ABDEA258481A}"/>
              </a:ext>
            </a:extLst>
          </p:cNvPr>
          <p:cNvCxnSpPr>
            <a:cxnSpLocks/>
          </p:cNvCxnSpPr>
          <p:nvPr/>
        </p:nvCxnSpPr>
        <p:spPr>
          <a:xfrm flipH="1">
            <a:off x="4572000" y="2578202"/>
            <a:ext cx="579665" cy="2376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4FD2037-2E6A-B0BB-A645-51D4334A680D}"/>
              </a:ext>
            </a:extLst>
          </p:cNvPr>
          <p:cNvSpPr txBox="1"/>
          <p:nvPr/>
        </p:nvSpPr>
        <p:spPr>
          <a:xfrm>
            <a:off x="4917687" y="184610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241AB3-28F4-1A52-2819-D1585D51AA01}"/>
              </a:ext>
            </a:extLst>
          </p:cNvPr>
          <p:cNvSpPr txBox="1"/>
          <p:nvPr/>
        </p:nvSpPr>
        <p:spPr>
          <a:xfrm>
            <a:off x="4248959" y="256852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5</a:t>
            </a:r>
            <a:endParaRPr lang="fr-FR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BB2C89-5370-562A-0B3C-4A9BF0433AF0}"/>
              </a:ext>
            </a:extLst>
          </p:cNvPr>
          <p:cNvSpPr txBox="1"/>
          <p:nvPr/>
        </p:nvSpPr>
        <p:spPr>
          <a:xfrm>
            <a:off x="5519429" y="190534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2</a:t>
            </a:r>
            <a:endParaRPr lang="fr-FR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FCEC9C2-6043-9C58-22ED-249199D05257}"/>
              </a:ext>
            </a:extLst>
          </p:cNvPr>
          <p:cNvSpPr txBox="1"/>
          <p:nvPr/>
        </p:nvSpPr>
        <p:spPr>
          <a:xfrm>
            <a:off x="5624450" y="28919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3</a:t>
            </a:r>
            <a:endParaRPr lang="fr-FR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45E6341-BB4F-CDC7-72E9-D9EDCEF199B6}"/>
              </a:ext>
            </a:extLst>
          </p:cNvPr>
          <p:cNvSpPr txBox="1"/>
          <p:nvPr/>
        </p:nvSpPr>
        <p:spPr>
          <a:xfrm>
            <a:off x="4771101" y="30436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4</a:t>
            </a:r>
            <a:endParaRPr lang="fr-FR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FBE60AA-C113-B821-B8EF-B8C7C2DD511B}"/>
              </a:ext>
            </a:extLst>
          </p:cNvPr>
          <p:cNvCxnSpPr>
            <a:cxnSpLocks/>
          </p:cNvCxnSpPr>
          <p:nvPr/>
        </p:nvCxnSpPr>
        <p:spPr>
          <a:xfrm flipH="1" flipV="1">
            <a:off x="4762936" y="2383833"/>
            <a:ext cx="380564" cy="191592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18C909E-FFD2-F73C-C476-C8A4AD500865}"/>
              </a:ext>
            </a:extLst>
          </p:cNvPr>
          <p:cNvSpPr txBox="1"/>
          <p:nvPr/>
        </p:nvSpPr>
        <p:spPr>
          <a:xfrm>
            <a:off x="4489554" y="2037584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i</a:t>
            </a:r>
            <a:endParaRPr lang="fr-FR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45CC40F-8816-CE6B-48EA-56AEBA64D5D8}"/>
              </a:ext>
            </a:extLst>
          </p:cNvPr>
          <p:cNvCxnSpPr>
            <a:cxnSpLocks/>
          </p:cNvCxnSpPr>
          <p:nvPr/>
        </p:nvCxnSpPr>
        <p:spPr>
          <a:xfrm>
            <a:off x="5138949" y="2576488"/>
            <a:ext cx="708541" cy="13186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6D66EA1E-3049-93A8-E3A4-714A76B9B8EE}"/>
              </a:ext>
            </a:extLst>
          </p:cNvPr>
          <p:cNvSpPr txBox="1"/>
          <p:nvPr/>
        </p:nvSpPr>
        <p:spPr>
          <a:xfrm>
            <a:off x="5833910" y="231753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Q</a:t>
            </a:r>
            <a:r>
              <a:rPr lang="fr-FR" baseline="-25000" dirty="0" err="1"/>
              <a:t>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EC5ADAD-C185-1344-0A24-B1EC8302986A}"/>
                  </a:ext>
                </a:extLst>
              </p:cNvPr>
              <p:cNvSpPr txBox="1"/>
              <p:nvPr/>
            </p:nvSpPr>
            <p:spPr>
              <a:xfrm>
                <a:off x="299103" y="3479258"/>
                <a:ext cx="3049489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fr-FR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sz="1500" dirty="0"/>
                  <a:t> =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sz="1500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n-US" sz="1500" i="1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fr-FR" sz="15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EC5ADAD-C185-1344-0A24-B1EC830298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103" y="3479258"/>
                <a:ext cx="3049489" cy="230832"/>
              </a:xfrm>
              <a:prstGeom prst="rect">
                <a:avLst/>
              </a:prstGeom>
              <a:blipFill>
                <a:blip r:embed="rId2"/>
                <a:stretch>
                  <a:fillRect l="-2075" t="-26316" r="-2075" b="-421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C83ECF1-7B23-36EF-0365-BDA0CC1FBAFA}"/>
                  </a:ext>
                </a:extLst>
              </p:cNvPr>
              <p:cNvSpPr txBox="1"/>
              <p:nvPr/>
            </p:nvSpPr>
            <p:spPr>
              <a:xfrm>
                <a:off x="52126" y="1876711"/>
                <a:ext cx="1345438" cy="3000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fr-FR" sz="135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C83ECF1-7B23-36EF-0365-BDA0CC1FBA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26" y="1876711"/>
                <a:ext cx="1345438" cy="300082"/>
              </a:xfrm>
              <a:prstGeom prst="rect">
                <a:avLst/>
              </a:prstGeom>
              <a:blipFill>
                <a:blip r:embed="rId3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88F844C-AA02-99DD-95B6-75BC6D53E34F}"/>
                  </a:ext>
                </a:extLst>
              </p:cNvPr>
              <p:cNvSpPr txBox="1"/>
              <p:nvPr/>
            </p:nvSpPr>
            <p:spPr>
              <a:xfrm>
                <a:off x="6462182" y="1876933"/>
                <a:ext cx="1345438" cy="3000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fr-FR" sz="135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88F844C-AA02-99DD-95B6-75BC6D53E3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2182" y="1876933"/>
                <a:ext cx="1345438" cy="300082"/>
              </a:xfrm>
              <a:prstGeom prst="rect">
                <a:avLst/>
              </a:prstGeom>
              <a:blipFill>
                <a:blip r:embed="rId4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75011D5C-3757-44BB-9A5F-4D486686D830}"/>
                  </a:ext>
                </a:extLst>
              </p:cNvPr>
              <p:cNvSpPr txBox="1"/>
              <p:nvPr/>
            </p:nvSpPr>
            <p:spPr>
              <a:xfrm>
                <a:off x="3659973" y="3502231"/>
                <a:ext cx="5389681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fr-FR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+…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+…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5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sz="1500">
                        <a:latin typeface="Cambria Math" panose="02040503050406030204" pitchFamily="18" charset="0"/>
                      </a:rPr>
                      <m:t>+…+</m:t>
                    </m:r>
                  </m:oMath>
                </a14:m>
                <a:r>
                  <a:rPr lang="en-US" sz="15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acc>
                    <m:r>
                      <a:rPr lang="en-US" sz="1500" i="1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en-US" sz="15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75011D5C-3757-44BB-9A5F-4D486686D8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9973" y="3502231"/>
                <a:ext cx="5389681" cy="230832"/>
              </a:xfrm>
              <a:prstGeom prst="rect">
                <a:avLst/>
              </a:prstGeom>
              <a:blipFill>
                <a:blip r:embed="rId5"/>
                <a:stretch>
                  <a:fillRect l="-1647" t="-5556" r="-706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1FCF4F5-8FC8-0416-993F-517A0DB07C7B}"/>
                  </a:ext>
                </a:extLst>
              </p:cNvPr>
              <p:cNvSpPr txBox="1"/>
              <p:nvPr/>
            </p:nvSpPr>
            <p:spPr>
              <a:xfrm>
                <a:off x="2761938" y="3985553"/>
                <a:ext cx="173986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𝒕𝒐𝒕</m:t>
                          </m:r>
                        </m:sub>
                      </m:sSub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𝒕𝒐𝒕</m:t>
                          </m:r>
                        </m:sub>
                      </m:sSub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1FCF4F5-8FC8-0416-993F-517A0DB07C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1938" y="3985553"/>
                <a:ext cx="1739867" cy="369332"/>
              </a:xfrm>
              <a:prstGeom prst="rect">
                <a:avLst/>
              </a:prstGeom>
              <a:blipFill>
                <a:blip r:embed="rId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10D1FF6-220E-E3C1-E52B-E142C8C9F327}"/>
                  </a:ext>
                </a:extLst>
              </p:cNvPr>
              <p:cNvSpPr txBox="1"/>
              <p:nvPr/>
            </p:nvSpPr>
            <p:spPr>
              <a:xfrm>
                <a:off x="2049645" y="4374573"/>
                <a:ext cx="2812565" cy="617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d>
                        <m:dPr>
                          <m:begChr m:val="{"/>
                          <m:endChr m:val=""/>
                          <m:ctrlPr>
                            <a:rPr lang="fr-FR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fr-FR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+…</m:t>
                              </m:r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𝒏</m:t>
                                  </m:r>
                                </m:sub>
                              </m:sSub>
                            </m:e>
                            <m:e>
                              <m:acc>
                                <m:accPr>
                                  <m:chr m:val="⃗"/>
                                  <m:ctrlP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𝒒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b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+…+</m:t>
                              </m:r>
                              <m:r>
                                <m:rPr>
                                  <m:nor/>
                                </m:rPr>
                                <a:rPr lang="en-US" b="1" dirty="0">
                                  <a:solidFill>
                                    <a:srgbClr val="FF0000"/>
                                  </a:solidFill>
                                </a:rPr>
                                <m:t> 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𝒒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𝒏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eqArr>
                        </m:e>
                      </m:d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10D1FF6-220E-E3C1-E52B-E142C8C9F3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9645" y="4374573"/>
                <a:ext cx="2812565" cy="617861"/>
              </a:xfrm>
              <a:prstGeom prst="rect">
                <a:avLst/>
              </a:prstGeom>
              <a:blipFill>
                <a:blip r:embed="rId7"/>
                <a:stretch>
                  <a:fillRect l="-30942" t="-224000" b="-322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AA3F142D-653B-13A5-FCEB-0B8C54074090}"/>
              </a:ext>
            </a:extLst>
          </p:cNvPr>
          <p:cNvSpPr txBox="1"/>
          <p:nvPr/>
        </p:nvSpPr>
        <p:spPr>
          <a:xfrm>
            <a:off x="0" y="827912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100" dirty="0"/>
              <a:t>Lors de </a:t>
            </a:r>
            <a:r>
              <a:rPr lang="fr-FR" sz="2100" u="sng" dirty="0"/>
              <a:t>collisions des particules</a:t>
            </a:r>
            <a:r>
              <a:rPr lang="fr-FR" sz="2100" dirty="0"/>
              <a:t> et de leurs éventuelles désintégrations </a:t>
            </a:r>
            <a:r>
              <a:rPr lang="fr-FR" sz="2100" b="1" dirty="0"/>
              <a:t>le quadrivecteur impulsion totale se conserve</a:t>
            </a:r>
            <a:r>
              <a:rPr lang="fr-FR" sz="2100" dirty="0"/>
              <a:t>   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2063687-C493-76A5-9098-260F3057BC27}"/>
              </a:ext>
            </a:extLst>
          </p:cNvPr>
          <p:cNvSpPr txBox="1">
            <a:spLocks/>
          </p:cNvSpPr>
          <p:nvPr/>
        </p:nvSpPr>
        <p:spPr>
          <a:xfrm>
            <a:off x="228600" y="34529"/>
            <a:ext cx="8686800" cy="601265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FF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fr-FR"/>
              <a:t>Conservation du quadrivecteur impulsion</a:t>
            </a:r>
            <a:endParaRPr lang="fr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C52ED50-CFFE-C4FD-46EF-E89B7EBF4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55D11C-A406-DC64-EAD0-48769CC7E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97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46490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7AA6134-8309-CD06-B207-07836138DC53}"/>
              </a:ext>
            </a:extLst>
          </p:cNvPr>
          <p:cNvCxnSpPr>
            <a:cxnSpLocks/>
          </p:cNvCxnSpPr>
          <p:nvPr/>
        </p:nvCxnSpPr>
        <p:spPr>
          <a:xfrm>
            <a:off x="1534886" y="2589674"/>
            <a:ext cx="7429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5E74DD3-93AB-C968-92F6-1BCC4CFB19EF}"/>
              </a:ext>
            </a:extLst>
          </p:cNvPr>
          <p:cNvSpPr txBox="1"/>
          <p:nvPr/>
        </p:nvSpPr>
        <p:spPr>
          <a:xfrm>
            <a:off x="1513180" y="224342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</a:t>
            </a:r>
            <a:endParaRPr lang="fr-FR" baseline="-2500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7A41CA-A342-E59A-3EB9-C98C918B7562}"/>
              </a:ext>
            </a:extLst>
          </p:cNvPr>
          <p:cNvCxnSpPr>
            <a:cxnSpLocks/>
          </p:cNvCxnSpPr>
          <p:nvPr/>
        </p:nvCxnSpPr>
        <p:spPr>
          <a:xfrm>
            <a:off x="3502478" y="1657350"/>
            <a:ext cx="0" cy="2075714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CAFAB47-54BC-8A68-CCBB-467CF52B850E}"/>
              </a:ext>
            </a:extLst>
          </p:cNvPr>
          <p:cNvSpPr txBox="1"/>
          <p:nvPr/>
        </p:nvSpPr>
        <p:spPr>
          <a:xfrm>
            <a:off x="1559378" y="1605592"/>
            <a:ext cx="58695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i="1" dirty="0"/>
              <a:t>avant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1453F4-5455-24C6-97E2-ED80F3AA9894}"/>
              </a:ext>
            </a:extLst>
          </p:cNvPr>
          <p:cNvSpPr txBox="1"/>
          <p:nvPr/>
        </p:nvSpPr>
        <p:spPr>
          <a:xfrm>
            <a:off x="4727121" y="1605592"/>
            <a:ext cx="5741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i="1" dirty="0"/>
              <a:t>après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293B341-96AC-C98F-3A96-22FF35CA7704}"/>
              </a:ext>
            </a:extLst>
          </p:cNvPr>
          <p:cNvCxnSpPr>
            <a:cxnSpLocks/>
          </p:cNvCxnSpPr>
          <p:nvPr/>
        </p:nvCxnSpPr>
        <p:spPr>
          <a:xfrm flipV="1">
            <a:off x="5151665" y="2057400"/>
            <a:ext cx="101081" cy="5111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2E67697-680B-BB4F-1925-17D5C51C886D}"/>
              </a:ext>
            </a:extLst>
          </p:cNvPr>
          <p:cNvCxnSpPr>
            <a:cxnSpLocks/>
          </p:cNvCxnSpPr>
          <p:nvPr/>
        </p:nvCxnSpPr>
        <p:spPr>
          <a:xfrm flipH="1">
            <a:off x="4940138" y="2574976"/>
            <a:ext cx="211527" cy="4816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987A0A7-69E2-FA0F-6697-691EFCC7462F}"/>
              </a:ext>
            </a:extLst>
          </p:cNvPr>
          <p:cNvCxnSpPr>
            <a:cxnSpLocks/>
          </p:cNvCxnSpPr>
          <p:nvPr/>
        </p:nvCxnSpPr>
        <p:spPr>
          <a:xfrm flipV="1">
            <a:off x="5151665" y="2133733"/>
            <a:ext cx="375558" cy="4412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D05EDD1-0342-F713-3B30-E9CB8F1F8415}"/>
              </a:ext>
            </a:extLst>
          </p:cNvPr>
          <p:cNvCxnSpPr>
            <a:cxnSpLocks/>
          </p:cNvCxnSpPr>
          <p:nvPr/>
        </p:nvCxnSpPr>
        <p:spPr>
          <a:xfrm>
            <a:off x="5151665" y="2568525"/>
            <a:ext cx="472785" cy="4759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4FD2037-2E6A-B0BB-A645-51D4334A680D}"/>
              </a:ext>
            </a:extLst>
          </p:cNvPr>
          <p:cNvSpPr txBox="1"/>
          <p:nvPr/>
        </p:nvSpPr>
        <p:spPr>
          <a:xfrm>
            <a:off x="4917687" y="184610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BB2C89-5370-562A-0B3C-4A9BF0433AF0}"/>
              </a:ext>
            </a:extLst>
          </p:cNvPr>
          <p:cNvSpPr txBox="1"/>
          <p:nvPr/>
        </p:nvSpPr>
        <p:spPr>
          <a:xfrm>
            <a:off x="5519429" y="190534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2</a:t>
            </a:r>
            <a:endParaRPr lang="fr-FR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FCEC9C2-6043-9C58-22ED-249199D05257}"/>
              </a:ext>
            </a:extLst>
          </p:cNvPr>
          <p:cNvSpPr txBox="1"/>
          <p:nvPr/>
        </p:nvSpPr>
        <p:spPr>
          <a:xfrm>
            <a:off x="5624450" y="28919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3</a:t>
            </a:r>
            <a:endParaRPr lang="fr-FR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45E6341-BB4F-CDC7-72E9-D9EDCEF199B6}"/>
              </a:ext>
            </a:extLst>
          </p:cNvPr>
          <p:cNvSpPr txBox="1"/>
          <p:nvPr/>
        </p:nvSpPr>
        <p:spPr>
          <a:xfrm>
            <a:off x="4771101" y="30436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4</a:t>
            </a:r>
            <a:endParaRPr lang="fr-FR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FBE60AA-C113-B821-B8EF-B8C7C2DD511B}"/>
              </a:ext>
            </a:extLst>
          </p:cNvPr>
          <p:cNvCxnSpPr>
            <a:cxnSpLocks/>
          </p:cNvCxnSpPr>
          <p:nvPr/>
        </p:nvCxnSpPr>
        <p:spPr>
          <a:xfrm flipH="1" flipV="1">
            <a:off x="4762936" y="2383833"/>
            <a:ext cx="380564" cy="191592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18C909E-FFD2-F73C-C476-C8A4AD500865}"/>
              </a:ext>
            </a:extLst>
          </p:cNvPr>
          <p:cNvSpPr txBox="1"/>
          <p:nvPr/>
        </p:nvSpPr>
        <p:spPr>
          <a:xfrm>
            <a:off x="4489554" y="2037584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Q</a:t>
            </a:r>
            <a:r>
              <a:rPr lang="fr-FR" baseline="-25000" dirty="0"/>
              <a:t>i</a:t>
            </a:r>
            <a:endParaRPr lang="fr-FR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45CC40F-8816-CE6B-48EA-56AEBA64D5D8}"/>
              </a:ext>
            </a:extLst>
          </p:cNvPr>
          <p:cNvCxnSpPr>
            <a:cxnSpLocks/>
          </p:cNvCxnSpPr>
          <p:nvPr/>
        </p:nvCxnSpPr>
        <p:spPr>
          <a:xfrm>
            <a:off x="5138949" y="2576488"/>
            <a:ext cx="708541" cy="13186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6D66EA1E-3049-93A8-E3A4-714A76B9B8EE}"/>
              </a:ext>
            </a:extLst>
          </p:cNvPr>
          <p:cNvSpPr txBox="1"/>
          <p:nvPr/>
        </p:nvSpPr>
        <p:spPr>
          <a:xfrm>
            <a:off x="5833910" y="231753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Q</a:t>
            </a:r>
            <a:r>
              <a:rPr lang="fr-FR" baseline="-25000" dirty="0" err="1"/>
              <a:t>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EC5ADAD-C185-1344-0A24-B1EC8302986A}"/>
                  </a:ext>
                </a:extLst>
              </p:cNvPr>
              <p:cNvSpPr txBox="1"/>
              <p:nvPr/>
            </p:nvSpPr>
            <p:spPr>
              <a:xfrm>
                <a:off x="299102" y="3479258"/>
                <a:ext cx="1475276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fr-FR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en-US" sz="15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1500" dirty="0"/>
                  <a:t> (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⃗"/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US" sz="15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15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EC5ADAD-C185-1344-0A24-B1EC830298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102" y="3479258"/>
                <a:ext cx="1475276" cy="230832"/>
              </a:xfrm>
              <a:prstGeom prst="rect">
                <a:avLst/>
              </a:prstGeom>
              <a:blipFill>
                <a:blip r:embed="rId2"/>
                <a:stretch>
                  <a:fillRect l="-4274" t="-47368" r="-5128" b="-421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C83ECF1-7B23-36EF-0365-BDA0CC1FBAFA}"/>
                  </a:ext>
                </a:extLst>
              </p:cNvPr>
              <p:cNvSpPr txBox="1"/>
              <p:nvPr/>
            </p:nvSpPr>
            <p:spPr>
              <a:xfrm>
                <a:off x="52126" y="1933709"/>
                <a:ext cx="1345438" cy="3000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fr-FR" sz="135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C83ECF1-7B23-36EF-0365-BDA0CC1FBA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26" y="1933709"/>
                <a:ext cx="1345438" cy="300082"/>
              </a:xfrm>
              <a:prstGeom prst="rect">
                <a:avLst/>
              </a:prstGeom>
              <a:blipFill>
                <a:blip r:embed="rId3"/>
                <a:stretch>
                  <a:fillRect t="-8333" b="-41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88F844C-AA02-99DD-95B6-75BC6D53E34F}"/>
                  </a:ext>
                </a:extLst>
              </p:cNvPr>
              <p:cNvSpPr txBox="1"/>
              <p:nvPr/>
            </p:nvSpPr>
            <p:spPr>
              <a:xfrm>
                <a:off x="6462182" y="1876933"/>
                <a:ext cx="1345438" cy="3000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fr-FR" sz="135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88F844C-AA02-99DD-95B6-75BC6D53E3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2182" y="1876933"/>
                <a:ext cx="1345438" cy="300082"/>
              </a:xfrm>
              <a:prstGeom prst="rect">
                <a:avLst/>
              </a:prstGeom>
              <a:blipFill>
                <a:blip r:embed="rId4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75011D5C-3757-44BB-9A5F-4D486686D830}"/>
                  </a:ext>
                </a:extLst>
              </p:cNvPr>
              <p:cNvSpPr txBox="1"/>
              <p:nvPr/>
            </p:nvSpPr>
            <p:spPr>
              <a:xfrm>
                <a:off x="3659973" y="3502231"/>
                <a:ext cx="5389681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fr-FR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+…</m:t>
                    </m:r>
                    <m:sSub>
                      <m:sSubPr>
                        <m:ctrlPr>
                          <a:rPr lang="fr-FR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+…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5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sz="1500">
                        <a:latin typeface="Cambria Math" panose="02040503050406030204" pitchFamily="18" charset="0"/>
                      </a:rPr>
                      <m:t>+…+</m:t>
                    </m:r>
                  </m:oMath>
                </a14:m>
                <a:r>
                  <a:rPr lang="en-US" sz="15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acc>
                    <m:r>
                      <a:rPr lang="en-US" sz="1500" i="1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en-US" sz="15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75011D5C-3757-44BB-9A5F-4D486686D8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9973" y="3502231"/>
                <a:ext cx="5389681" cy="230832"/>
              </a:xfrm>
              <a:prstGeom prst="rect">
                <a:avLst/>
              </a:prstGeom>
              <a:blipFill>
                <a:blip r:embed="rId5"/>
                <a:stretch>
                  <a:fillRect l="-1647" t="-5556" r="-706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1FCF4F5-8FC8-0416-993F-517A0DB07C7B}"/>
                  </a:ext>
                </a:extLst>
              </p:cNvPr>
              <p:cNvSpPr txBox="1"/>
              <p:nvPr/>
            </p:nvSpPr>
            <p:spPr>
              <a:xfrm>
                <a:off x="2761938" y="3985553"/>
                <a:ext cx="173986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𝒕𝒐𝒕</m:t>
                          </m:r>
                        </m:sub>
                      </m:sSub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𝒕𝒐𝒕</m:t>
                          </m:r>
                        </m:sub>
                      </m:sSub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1FCF4F5-8FC8-0416-993F-517A0DB07C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1938" y="3985553"/>
                <a:ext cx="1739867" cy="369332"/>
              </a:xfrm>
              <a:prstGeom prst="rect">
                <a:avLst/>
              </a:prstGeom>
              <a:blipFill>
                <a:blip r:embed="rId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10D1FF6-220E-E3C1-E52B-E142C8C9F327}"/>
                  </a:ext>
                </a:extLst>
              </p:cNvPr>
              <p:cNvSpPr txBox="1"/>
              <p:nvPr/>
            </p:nvSpPr>
            <p:spPr>
              <a:xfrm>
                <a:off x="2049646" y="4374573"/>
                <a:ext cx="2173095" cy="617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d>
                        <m:dPr>
                          <m:begChr m:val="{"/>
                          <m:endChr m:val=""/>
                          <m:ctrlPr>
                            <a:rPr lang="fr-FR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+…</m:t>
                              </m:r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𝒏</m:t>
                                  </m:r>
                                </m:sub>
                              </m:sSub>
                            </m:e>
                            <m:e>
                              <m:acc>
                                <m:accPr>
                                  <m:chr m:val="⃗"/>
                                  <m:ctrlP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</m:acc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𝒒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b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+…+</m:t>
                              </m:r>
                              <m:r>
                                <m:rPr>
                                  <m:nor/>
                                </m:rPr>
                                <a:rPr lang="en-US" b="1" dirty="0">
                                  <a:solidFill>
                                    <a:srgbClr val="FF0000"/>
                                  </a:solidFill>
                                </a:rPr>
                                <m:t> 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𝒒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𝒏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eqArr>
                        </m:e>
                      </m:d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10D1FF6-220E-E3C1-E52B-E142C8C9F3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9646" y="4374573"/>
                <a:ext cx="2173095" cy="617861"/>
              </a:xfrm>
              <a:prstGeom prst="rect">
                <a:avLst/>
              </a:prstGeom>
              <a:blipFill>
                <a:blip r:embed="rId7"/>
                <a:stretch>
                  <a:fillRect l="-40116" t="-224000" b="-322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C989307C-ADA6-F450-AF2B-5E4758DB7AB3}"/>
              </a:ext>
            </a:extLst>
          </p:cNvPr>
          <p:cNvSpPr txBox="1"/>
          <p:nvPr/>
        </p:nvSpPr>
        <p:spPr>
          <a:xfrm>
            <a:off x="0" y="827912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100" dirty="0"/>
              <a:t>Lors de collisions des particules et de leurs éventuelles </a:t>
            </a:r>
            <a:r>
              <a:rPr lang="fr-FR" sz="2100" u="sng" dirty="0"/>
              <a:t>désintégrations</a:t>
            </a:r>
            <a:r>
              <a:rPr lang="fr-FR" sz="2100" dirty="0"/>
              <a:t> </a:t>
            </a:r>
            <a:r>
              <a:rPr lang="fr-FR" sz="2100" b="1" dirty="0"/>
              <a:t>le quadrivecteur impulsion totale se conserve</a:t>
            </a:r>
            <a:r>
              <a:rPr lang="fr-FR" sz="2100" dirty="0"/>
              <a:t>    </a:t>
            </a:r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FBADF55D-D051-7AAD-17E1-CE3FEFE27E96}"/>
              </a:ext>
            </a:extLst>
          </p:cNvPr>
          <p:cNvSpPr/>
          <p:nvPr/>
        </p:nvSpPr>
        <p:spPr>
          <a:xfrm>
            <a:off x="2345274" y="2307004"/>
            <a:ext cx="999709" cy="575199"/>
          </a:xfrm>
          <a:prstGeom prst="cloud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rgbClr val="0070C0"/>
                </a:solidFill>
              </a:rPr>
              <a:t>pfuitt…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72FADE6-5F15-3A14-D2AF-FCF55D830357}"/>
              </a:ext>
            </a:extLst>
          </p:cNvPr>
          <p:cNvSpPr txBox="1">
            <a:spLocks/>
          </p:cNvSpPr>
          <p:nvPr/>
        </p:nvSpPr>
        <p:spPr>
          <a:xfrm>
            <a:off x="228600" y="34529"/>
            <a:ext cx="8686800" cy="601265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FF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fr-FR"/>
              <a:t>Conservation du quadrivecteur impulsion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6D420-2D2A-A694-1995-0FE3F8A57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36CEF2-A99F-0000-0F6C-AADA7BA79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98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69489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9A71C3-0125-F5EF-DFB2-BA6841EEE5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4463" y="551616"/>
            <a:ext cx="5452657" cy="3869872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C9E9403-65EA-634C-97EE-0F82A2CCCB33}"/>
              </a:ext>
            </a:extLst>
          </p:cNvPr>
          <p:cNvSpPr txBox="1"/>
          <p:nvPr/>
        </p:nvSpPr>
        <p:spPr>
          <a:xfrm>
            <a:off x="418339" y="224205"/>
            <a:ext cx="820902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Quel est la masse de particule qui s’est désintégrée en </a:t>
            </a:r>
            <a:r>
              <a:rPr lang="fr-FR" dirty="0">
                <a:solidFill>
                  <a:srgbClr val="FFFF00"/>
                </a:solidFill>
              </a:rPr>
              <a:t>2 photons </a:t>
            </a:r>
            <a:r>
              <a:rPr lang="fr-FR" dirty="0">
                <a:solidFill>
                  <a:schemeClr val="bg1"/>
                </a:solidFill>
              </a:rPr>
              <a:t>?</a:t>
            </a:r>
            <a:r>
              <a:rPr lang="fr-FR" dirty="0"/>
              <a:t>?</a:t>
            </a:r>
            <a:r>
              <a:rPr lang="fr-FR" dirty="0">
                <a:solidFill>
                  <a:srgbClr val="00FF04"/>
                </a:solidFill>
              </a:rPr>
              <a:t> 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9E311A0-6937-77F5-E60F-285A8A5F5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Bomben - MasterClass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1F0D60-B546-D572-7A60-7E0A50F59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385E-3985-5849-848E-09C5BE8F923C}" type="slidenum">
              <a:rPr lang="en-GB" smtClean="0"/>
              <a:t>99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061389"/>
      </p:ext>
    </p:extLst>
  </p:cSld>
  <p:clrMapOvr>
    <a:masterClrMapping/>
  </p:clrMapOvr>
</p:sld>
</file>

<file path=ppt/theme/theme1.xml><?xml version="1.0" encoding="utf-8"?>
<a:theme xmlns:a="http://schemas.openxmlformats.org/drawingml/2006/main" name="Thème par défaut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6" id="{C3604D79-10E0-1A4F-9E5A-725A8BB64948}" vid="{FA6A1F15-B280-EE4B-8F2E-FAEBF73D6D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Thème par défaut</Template>
  <TotalTime>478</TotalTime>
  <Words>5778</Words>
  <Application>Microsoft Macintosh PowerPoint</Application>
  <PresentationFormat>On-screen Show (16:9)</PresentationFormat>
  <Paragraphs>1234</Paragraphs>
  <Slides>140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140</vt:i4>
      </vt:variant>
    </vt:vector>
  </HeadingPairs>
  <TitlesOfParts>
    <vt:vector size="155" baseType="lpstr">
      <vt:lpstr>Apple Casual</vt:lpstr>
      <vt:lpstr>Arial</vt:lpstr>
      <vt:lpstr>Calibri</vt:lpstr>
      <vt:lpstr>Cambria Math</vt:lpstr>
      <vt:lpstr>Chalkboard</vt:lpstr>
      <vt:lpstr>Comic Sans MS</vt:lpstr>
      <vt:lpstr>Helvetica</vt:lpstr>
      <vt:lpstr>Optima Medium</vt:lpstr>
      <vt:lpstr>Symbol</vt:lpstr>
      <vt:lpstr>Tahoma</vt:lpstr>
      <vt:lpstr>Times</vt:lpstr>
      <vt:lpstr>Times New Roman</vt:lpstr>
      <vt:lpstr>Verdana</vt:lpstr>
      <vt:lpstr>Wingdings</vt:lpstr>
      <vt:lpstr>Thème par défaut</vt:lpstr>
      <vt:lpstr>Masterclass 2023</vt:lpstr>
      <vt:lpstr>PowerPoint Presentation</vt:lpstr>
      <vt:lpstr>Remerciements </vt:lpstr>
      <vt:lpstr>La physique des particules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 la chimie à la physique des particules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 interactions fondamentales</vt:lpstr>
      <vt:lpstr>Les interactions fondamentales</vt:lpstr>
      <vt:lpstr>Bosons et intéractions</vt:lpstr>
      <vt:lpstr>Modèle Standard des interactions</vt:lpstr>
      <vt:lpstr>Modèle Standard des interactions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Physique de particules : les briques élémentaires</vt:lpstr>
      <vt:lpstr>Physique de particules : les briques élémentaires</vt:lpstr>
      <vt:lpstr>Physique de particules : les briques élémentaires</vt:lpstr>
      <vt:lpstr>Physique de particules : les briques élémentaires</vt:lpstr>
      <vt:lpstr>Pourquoi accélérer ? </vt:lpstr>
      <vt:lpstr>Échelle, énergies</vt:lpstr>
      <vt:lpstr>PowerPoint Presentation</vt:lpstr>
      <vt:lpstr>PowerPoint Presentation</vt:lpstr>
      <vt:lpstr>PowerPoint Presentation</vt:lpstr>
      <vt:lpstr>Histoire de l’univers</vt:lpstr>
      <vt:lpstr>PowerPoint Presentation</vt:lpstr>
      <vt:lpstr>PowerPoint Presentation</vt:lpstr>
      <vt:lpstr>PowerPoint Presentation</vt:lpstr>
      <vt:lpstr>Applications – imagerie médicale</vt:lpstr>
      <vt:lpstr>Dans le tunnel du LHC</vt:lpstr>
      <vt:lpstr>Le LHC en quelques chiffres</vt:lpstr>
      <vt:lpstr>Les collisions de protons au LHC</vt:lpstr>
      <vt:lpstr>Mais comment « voir » les particules ?</vt:lpstr>
      <vt:lpstr> Comment « voir » les particules ?</vt:lpstr>
      <vt:lpstr>ATLAS, le géant</vt:lpstr>
      <vt:lpstr>PowerPoint Presentation</vt:lpstr>
      <vt:lpstr>PowerPoint Presentation</vt:lpstr>
      <vt:lpstr>PowerPoint Presentation</vt:lpstr>
      <vt:lpstr>La structure du détecteur ATLAS</vt:lpstr>
      <vt:lpstr>La structure du détecteur ATLAS</vt:lpstr>
      <vt:lpstr>Le trajectographe : principe</vt:lpstr>
      <vt:lpstr>Mesure de l’impulsion des particules</vt:lpstr>
      <vt:lpstr>Structure du trajectographe d’Atlas</vt:lpstr>
      <vt:lpstr>Le détecteur à pixels </vt:lpstr>
      <vt:lpstr>Le détecteur à micropistes</vt:lpstr>
      <vt:lpstr>La structure du détecteur ATLAS</vt:lpstr>
      <vt:lpstr>Calorimètre</vt:lpstr>
      <vt:lpstr>Interaction particules-matière</vt:lpstr>
      <vt:lpstr>Interaction particules-matière</vt:lpstr>
      <vt:lpstr>Cascade de particules électro-magnétiques</vt:lpstr>
      <vt:lpstr>Cascade de hadrons</vt:lpstr>
      <vt:lpstr>Cascade de hadrons</vt:lpstr>
      <vt:lpstr>Les calorimètres d’ATLAS</vt:lpstr>
      <vt:lpstr>Les calorimètres d’ATLAS en photo</vt:lpstr>
      <vt:lpstr>La structure du détecteur ATLAS</vt:lpstr>
      <vt:lpstr>Les spectromètres à muons : principe</vt:lpstr>
      <vt:lpstr>Les spectromètres à muons en photo</vt:lpstr>
      <vt:lpstr>Les spectromètres à muons en photo</vt:lpstr>
      <vt:lpstr>ATLAS avant la « fermeture » </vt:lpstr>
      <vt:lpstr>Une fois l’événement enregistré, reconstruction et sélection « offline »: </vt:lpstr>
      <vt:lpstr>&lt;&lt; Trouver le Higgs &gt;&gt;</vt:lpstr>
      <vt:lpstr>La physique des particules au LHC</vt:lpstr>
      <vt:lpstr>Mais du coup qu’est-ce qu’on voit ?</vt:lpstr>
      <vt:lpstr>Mais comment on réalise une decouverte ?</vt:lpstr>
      <vt:lpstr>Mais du coup qu’est-ce qu’on voit ?</vt:lpstr>
      <vt:lpstr>Mais comment on réalise une decouverte ?</vt:lpstr>
      <vt:lpstr>Mais comment on réalise une decouverte ?</vt:lpstr>
      <vt:lpstr>Quadrivecteur</vt:lpstr>
      <vt:lpstr>Quadrivecteur : le produit scalaire</vt:lpstr>
      <vt:lpstr>La masse invariante</vt:lpstr>
      <vt:lpstr>La masse invariante</vt:lpstr>
      <vt:lpstr>La masse invariante</vt:lpstr>
      <vt:lpstr>Conservation du quadrivecteur impulsion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ATLAS - Système de coordonnées</vt:lpstr>
      <vt:lpstr>ATLAS - Système de coordonnées</vt:lpstr>
      <vt:lpstr>PowerPoint Presentation</vt:lpstr>
      <vt:lpstr>PowerPoint Presentation</vt:lpstr>
      <vt:lpstr>PowerPoint Presentation</vt:lpstr>
      <vt:lpstr>PowerPoint Presentation</vt:lpstr>
      <vt:lpstr>Programme de physique d’ATLAS</vt:lpstr>
      <vt:lpstr>Programme de physique d’ATLAS</vt:lpstr>
      <vt:lpstr>Composition de l’Univers</vt:lpstr>
      <vt:lpstr>PowerPoint Presentation</vt:lpstr>
      <vt:lpstr>Programme de physique d’ATLAS:</vt:lpstr>
      <vt:lpstr>Augmenter l’intensité de collision</vt:lpstr>
      <vt:lpstr>My job!</vt:lpstr>
      <vt:lpstr>My job!</vt:lpstr>
      <vt:lpstr>Merci de votre attention !</vt:lpstr>
      <vt:lpstr>Reserve</vt:lpstr>
      <vt:lpstr>Les constituants élémentaires et les interactions </vt:lpstr>
      <vt:lpstr>Les constituants élémentaires et les interactions </vt:lpstr>
      <vt:lpstr>Le mécanisme de Higgs dans le SM</vt:lpstr>
      <vt:lpstr>Le complexe d’accélérateurs du CERN</vt:lpstr>
      <vt:lpstr>LHC, une énergie exceptionnelle </vt:lpstr>
      <vt:lpstr>Intermezzo : puissances des dix</vt:lpstr>
      <vt:lpstr>Expansion accélerée de l’univers et énérgie noire</vt:lpstr>
      <vt:lpstr>Programme de physique d’ATLAS: quelques résultats</vt:lpstr>
      <vt:lpstr>Programme de physique d’ATLAS:</vt:lpstr>
      <vt:lpstr>Il y avait aussi de l’antimatière…</vt:lpstr>
      <vt:lpstr>PowerPoint Presentation</vt:lpstr>
      <vt:lpstr>PowerPoint Presentation</vt:lpstr>
      <vt:lpstr>Nous avons eu de la chance, car…</vt:lpstr>
      <vt:lpstr>Après la grande annihilation</vt:lpstr>
      <vt:lpstr>Pourquoi cette petite différence ?</vt:lpstr>
      <vt:lpstr>PowerPoint Presentation</vt:lpstr>
      <vt:lpstr>PowerPoint Presentation</vt:lpstr>
      <vt:lpstr>PowerPoint Presentation</vt:lpstr>
      <vt:lpstr>Le SM ne réponde pas à tout</vt:lpstr>
      <vt:lpstr>PowerPoint Presentation</vt:lpstr>
      <vt:lpstr>La matière noire</vt:lpstr>
      <vt:lpstr>Evidence de la matière noire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Bomben</dc:creator>
  <cp:lastModifiedBy>Marco Bomben</cp:lastModifiedBy>
  <cp:revision>49</cp:revision>
  <dcterms:created xsi:type="dcterms:W3CDTF">2023-03-23T12:47:34Z</dcterms:created>
  <dcterms:modified xsi:type="dcterms:W3CDTF">2023-03-26T14:52:34Z</dcterms:modified>
</cp:coreProperties>
</file>